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86.xml" ContentType="application/vnd.openxmlformats-officedocument.presentationml.slideLayou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8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docProps/custom.xml" ContentType="application/vnd.openxmlformats-officedocument.custom-properties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6.xml" ContentType="application/vnd.openxmlformats-officedocument.theme+xml"/>
  <Override PartName="/ppt/slideLayouts/slideLayout87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81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70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Masters/slideMaster7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7.xml" ContentType="application/vnd.openxmlformats-officedocument.them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Default Extension="wmf" ContentType="image/x-wmf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6.xml" ContentType="application/vnd.openxmlformats-officedocument.presentationml.slideMaster+xml"/>
  <Override PartName="/ppt/slideLayouts/slideLayout89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2" r:id="rId1"/>
    <p:sldMasterId id="2147483824" r:id="rId2"/>
    <p:sldMasterId id="2147483864" r:id="rId3"/>
    <p:sldMasterId id="2147483876" r:id="rId4"/>
    <p:sldMasterId id="2147483904" r:id="rId5"/>
    <p:sldMasterId id="2147483916" r:id="rId6"/>
    <p:sldMasterId id="2147483968" r:id="rId7"/>
  </p:sld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4" r:id="rId25"/>
    <p:sldId id="275" r:id="rId26"/>
    <p:sldId id="276" r:id="rId2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14" y="-2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presProps" Target="pres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dnastranda_gl.gif (44360 bytes)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81000"/>
            <a:ext cx="6477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2061C8-2D1B-486D-95C0-E7702DA96801}" type="datetimeFigureOut">
              <a:rPr lang="en-US"/>
              <a:pPr>
                <a:defRPr/>
              </a:pPr>
              <a:t>8/3/2013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71F3DD-C464-4635-B34B-15B2F2DC50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dnastranda_gl.gif (44360 bytes)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81000"/>
            <a:ext cx="6477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B56019-3181-4A89-A58F-183F642DC582}" type="datetimeFigureOut">
              <a:rPr lang="en-US"/>
              <a:pPr>
                <a:defRPr/>
              </a:pPr>
              <a:t>8/3/2013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B1B33F-780F-488A-B49D-87BDA22CBA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dnastranda_gl.gif (44360 bytes)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81000"/>
            <a:ext cx="6477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72300" y="274638"/>
            <a:ext cx="21717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3627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4BA7F2-872A-41AC-ACBE-93C59BB5B854}" type="datetimeFigureOut">
              <a:rPr lang="en-US"/>
              <a:pPr>
                <a:defRPr/>
              </a:pPr>
              <a:t>8/3/2013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F659DF-259B-490E-9A11-2BD6978CCC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-17463"/>
            <a:ext cx="9178925" cy="6905626"/>
            <a:chOff x="0" y="-11"/>
            <a:chExt cx="5782" cy="435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0" y="1824"/>
              <a:ext cx="5774" cy="2515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5759" cy="1824"/>
            </a:xfrm>
            <a:prstGeom prst="rect">
              <a:avLst/>
            </a:prstGeom>
            <a:gradFill rotWithShape="0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grpSp>
          <p:nvGrpSpPr>
            <p:cNvPr id="7" name="Group 5"/>
            <p:cNvGrpSpPr>
              <a:grpSpLocks/>
            </p:cNvGrpSpPr>
            <p:nvPr/>
          </p:nvGrpSpPr>
          <p:grpSpPr bwMode="auto">
            <a:xfrm>
              <a:off x="5301" y="-11"/>
              <a:ext cx="481" cy="4284"/>
              <a:chOff x="5301" y="-11"/>
              <a:chExt cx="481" cy="4284"/>
            </a:xfrm>
          </p:grpSpPr>
          <p:sp>
            <p:nvSpPr>
              <p:cNvPr id="49" name="Freeform 6"/>
              <p:cNvSpPr>
                <a:spLocks/>
              </p:cNvSpPr>
              <p:nvPr/>
            </p:nvSpPr>
            <p:spPr bwMode="auto">
              <a:xfrm>
                <a:off x="5301" y="-11"/>
                <a:ext cx="241" cy="4284"/>
              </a:xfrm>
              <a:custGeom>
                <a:avLst/>
                <a:gdLst/>
                <a:ahLst/>
                <a:cxnLst>
                  <a:cxn ang="0">
                    <a:pos x="0" y="4234"/>
                  </a:cxn>
                  <a:cxn ang="0">
                    <a:pos x="0" y="0"/>
                  </a:cxn>
                  <a:cxn ang="0">
                    <a:pos x="240" y="0"/>
                  </a:cxn>
                  <a:cxn ang="0">
                    <a:pos x="240" y="4234"/>
                  </a:cxn>
                  <a:cxn ang="0">
                    <a:pos x="192" y="4283"/>
                  </a:cxn>
                  <a:cxn ang="0">
                    <a:pos x="144" y="4281"/>
                  </a:cxn>
                  <a:cxn ang="0">
                    <a:pos x="112" y="4281"/>
                  </a:cxn>
                  <a:cxn ang="0">
                    <a:pos x="49" y="4281"/>
                  </a:cxn>
                  <a:cxn ang="0">
                    <a:pos x="0" y="4234"/>
                  </a:cxn>
                </a:cxnLst>
                <a:rect l="0" t="0" r="r" b="b"/>
                <a:pathLst>
                  <a:path w="241" h="4284">
                    <a:moveTo>
                      <a:pt x="0" y="4234"/>
                    </a:moveTo>
                    <a:lnTo>
                      <a:pt x="0" y="0"/>
                    </a:lnTo>
                    <a:lnTo>
                      <a:pt x="240" y="0"/>
                    </a:lnTo>
                    <a:lnTo>
                      <a:pt x="240" y="4234"/>
                    </a:lnTo>
                    <a:lnTo>
                      <a:pt x="192" y="4283"/>
                    </a:lnTo>
                    <a:lnTo>
                      <a:pt x="144" y="4281"/>
                    </a:lnTo>
                    <a:lnTo>
                      <a:pt x="112" y="4281"/>
                    </a:lnTo>
                    <a:lnTo>
                      <a:pt x="49" y="4281"/>
                    </a:lnTo>
                    <a:lnTo>
                      <a:pt x="0" y="4234"/>
                    </a:lnTo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5000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50" name="Freeform 7"/>
              <p:cNvSpPr>
                <a:spLocks/>
              </p:cNvSpPr>
              <p:nvPr/>
            </p:nvSpPr>
            <p:spPr bwMode="auto">
              <a:xfrm>
                <a:off x="5541" y="-11"/>
                <a:ext cx="241" cy="4284"/>
              </a:xfrm>
              <a:custGeom>
                <a:avLst/>
                <a:gdLst/>
                <a:ahLst/>
                <a:cxnLst>
                  <a:cxn ang="0">
                    <a:pos x="0" y="4234"/>
                  </a:cxn>
                  <a:cxn ang="0">
                    <a:pos x="0" y="0"/>
                  </a:cxn>
                  <a:cxn ang="0">
                    <a:pos x="240" y="0"/>
                  </a:cxn>
                  <a:cxn ang="0">
                    <a:pos x="240" y="4234"/>
                  </a:cxn>
                  <a:cxn ang="0">
                    <a:pos x="192" y="4283"/>
                  </a:cxn>
                  <a:cxn ang="0">
                    <a:pos x="144" y="4281"/>
                  </a:cxn>
                  <a:cxn ang="0">
                    <a:pos x="112" y="4281"/>
                  </a:cxn>
                  <a:cxn ang="0">
                    <a:pos x="49" y="4281"/>
                  </a:cxn>
                  <a:cxn ang="0">
                    <a:pos x="0" y="4234"/>
                  </a:cxn>
                </a:cxnLst>
                <a:rect l="0" t="0" r="r" b="b"/>
                <a:pathLst>
                  <a:path w="241" h="4284">
                    <a:moveTo>
                      <a:pt x="0" y="4234"/>
                    </a:moveTo>
                    <a:lnTo>
                      <a:pt x="0" y="0"/>
                    </a:lnTo>
                    <a:lnTo>
                      <a:pt x="240" y="0"/>
                    </a:lnTo>
                    <a:lnTo>
                      <a:pt x="240" y="4234"/>
                    </a:lnTo>
                    <a:lnTo>
                      <a:pt x="192" y="4283"/>
                    </a:lnTo>
                    <a:lnTo>
                      <a:pt x="144" y="4281"/>
                    </a:lnTo>
                    <a:lnTo>
                      <a:pt x="112" y="4281"/>
                    </a:lnTo>
                    <a:lnTo>
                      <a:pt x="49" y="4281"/>
                    </a:lnTo>
                    <a:lnTo>
                      <a:pt x="0" y="4234"/>
                    </a:lnTo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5000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</p:grpSp>
        <p:grpSp>
          <p:nvGrpSpPr>
            <p:cNvPr id="8" name="Group 8"/>
            <p:cNvGrpSpPr>
              <a:grpSpLocks/>
            </p:cNvGrpSpPr>
            <p:nvPr/>
          </p:nvGrpSpPr>
          <p:grpSpPr bwMode="auto">
            <a:xfrm>
              <a:off x="0" y="0"/>
              <a:ext cx="481" cy="4273"/>
              <a:chOff x="0" y="0"/>
              <a:chExt cx="481" cy="4273"/>
            </a:xfrm>
          </p:grpSpPr>
          <p:sp>
            <p:nvSpPr>
              <p:cNvPr id="47" name="Freeform 9"/>
              <p:cNvSpPr>
                <a:spLocks/>
              </p:cNvSpPr>
              <p:nvPr/>
            </p:nvSpPr>
            <p:spPr bwMode="auto">
              <a:xfrm>
                <a:off x="0" y="0"/>
                <a:ext cx="241" cy="4273"/>
              </a:xfrm>
              <a:custGeom>
                <a:avLst/>
                <a:gdLst/>
                <a:ahLst/>
                <a:cxnLst>
                  <a:cxn ang="0">
                    <a:pos x="0" y="4223"/>
                  </a:cxn>
                  <a:cxn ang="0">
                    <a:pos x="0" y="0"/>
                  </a:cxn>
                  <a:cxn ang="0">
                    <a:pos x="240" y="0"/>
                  </a:cxn>
                  <a:cxn ang="0">
                    <a:pos x="240" y="4223"/>
                  </a:cxn>
                  <a:cxn ang="0">
                    <a:pos x="192" y="4272"/>
                  </a:cxn>
                  <a:cxn ang="0">
                    <a:pos x="144" y="4270"/>
                  </a:cxn>
                  <a:cxn ang="0">
                    <a:pos x="112" y="4270"/>
                  </a:cxn>
                  <a:cxn ang="0">
                    <a:pos x="49" y="4270"/>
                  </a:cxn>
                  <a:cxn ang="0">
                    <a:pos x="0" y="4223"/>
                  </a:cxn>
                </a:cxnLst>
                <a:rect l="0" t="0" r="r" b="b"/>
                <a:pathLst>
                  <a:path w="241" h="4273">
                    <a:moveTo>
                      <a:pt x="0" y="4223"/>
                    </a:moveTo>
                    <a:lnTo>
                      <a:pt x="0" y="0"/>
                    </a:lnTo>
                    <a:lnTo>
                      <a:pt x="240" y="0"/>
                    </a:lnTo>
                    <a:lnTo>
                      <a:pt x="240" y="4223"/>
                    </a:lnTo>
                    <a:lnTo>
                      <a:pt x="192" y="4272"/>
                    </a:lnTo>
                    <a:lnTo>
                      <a:pt x="144" y="4270"/>
                    </a:lnTo>
                    <a:lnTo>
                      <a:pt x="112" y="4270"/>
                    </a:lnTo>
                    <a:lnTo>
                      <a:pt x="49" y="4270"/>
                    </a:lnTo>
                    <a:lnTo>
                      <a:pt x="0" y="4223"/>
                    </a:lnTo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5000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48" name="Freeform 10"/>
              <p:cNvSpPr>
                <a:spLocks/>
              </p:cNvSpPr>
              <p:nvPr/>
            </p:nvSpPr>
            <p:spPr bwMode="auto">
              <a:xfrm>
                <a:off x="240" y="0"/>
                <a:ext cx="241" cy="4273"/>
              </a:xfrm>
              <a:custGeom>
                <a:avLst/>
                <a:gdLst/>
                <a:ahLst/>
                <a:cxnLst>
                  <a:cxn ang="0">
                    <a:pos x="0" y="4223"/>
                  </a:cxn>
                  <a:cxn ang="0">
                    <a:pos x="0" y="0"/>
                  </a:cxn>
                  <a:cxn ang="0">
                    <a:pos x="240" y="0"/>
                  </a:cxn>
                  <a:cxn ang="0">
                    <a:pos x="240" y="4223"/>
                  </a:cxn>
                  <a:cxn ang="0">
                    <a:pos x="192" y="4272"/>
                  </a:cxn>
                  <a:cxn ang="0">
                    <a:pos x="144" y="4270"/>
                  </a:cxn>
                  <a:cxn ang="0">
                    <a:pos x="112" y="4270"/>
                  </a:cxn>
                  <a:cxn ang="0">
                    <a:pos x="49" y="4270"/>
                  </a:cxn>
                  <a:cxn ang="0">
                    <a:pos x="0" y="4223"/>
                  </a:cxn>
                </a:cxnLst>
                <a:rect l="0" t="0" r="r" b="b"/>
                <a:pathLst>
                  <a:path w="241" h="4273">
                    <a:moveTo>
                      <a:pt x="0" y="4223"/>
                    </a:moveTo>
                    <a:lnTo>
                      <a:pt x="0" y="0"/>
                    </a:lnTo>
                    <a:lnTo>
                      <a:pt x="240" y="0"/>
                    </a:lnTo>
                    <a:lnTo>
                      <a:pt x="240" y="4223"/>
                    </a:lnTo>
                    <a:lnTo>
                      <a:pt x="192" y="4272"/>
                    </a:lnTo>
                    <a:lnTo>
                      <a:pt x="144" y="4270"/>
                    </a:lnTo>
                    <a:lnTo>
                      <a:pt x="112" y="4270"/>
                    </a:lnTo>
                    <a:lnTo>
                      <a:pt x="49" y="4270"/>
                    </a:lnTo>
                    <a:lnTo>
                      <a:pt x="0" y="4223"/>
                    </a:lnTo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5000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</p:grpSp>
        <p:grpSp>
          <p:nvGrpSpPr>
            <p:cNvPr id="9" name="Group 11"/>
            <p:cNvGrpSpPr>
              <a:grpSpLocks/>
            </p:cNvGrpSpPr>
            <p:nvPr/>
          </p:nvGrpSpPr>
          <p:grpSpPr bwMode="auto">
            <a:xfrm>
              <a:off x="82" y="838"/>
              <a:ext cx="5590" cy="891"/>
              <a:chOff x="82" y="838"/>
              <a:chExt cx="5590" cy="891"/>
            </a:xfrm>
          </p:grpSpPr>
          <p:grpSp>
            <p:nvGrpSpPr>
              <p:cNvPr id="10" name="Group 12"/>
              <p:cNvGrpSpPr>
                <a:grpSpLocks/>
              </p:cNvGrpSpPr>
              <p:nvPr/>
            </p:nvGrpSpPr>
            <p:grpSpPr bwMode="auto">
              <a:xfrm>
                <a:off x="134" y="838"/>
                <a:ext cx="5538" cy="850"/>
                <a:chOff x="134" y="838"/>
                <a:chExt cx="5538" cy="850"/>
              </a:xfrm>
            </p:grpSpPr>
            <p:sp>
              <p:nvSpPr>
                <p:cNvPr id="29" name="Freeform 13"/>
                <p:cNvSpPr>
                  <a:spLocks/>
                </p:cNvSpPr>
                <p:nvPr/>
              </p:nvSpPr>
              <p:spPr bwMode="auto">
                <a:xfrm>
                  <a:off x="5269" y="1550"/>
                  <a:ext cx="156" cy="117"/>
                </a:xfrm>
                <a:custGeom>
                  <a:avLst/>
                  <a:gdLst/>
                  <a:ahLst/>
                  <a:cxnLst>
                    <a:cxn ang="0">
                      <a:pos x="83" y="0"/>
                    </a:cxn>
                    <a:cxn ang="0">
                      <a:pos x="134" y="19"/>
                    </a:cxn>
                    <a:cxn ang="0">
                      <a:pos x="152" y="45"/>
                    </a:cxn>
                    <a:cxn ang="0">
                      <a:pos x="155" y="70"/>
                    </a:cxn>
                    <a:cxn ang="0">
                      <a:pos x="155" y="83"/>
                    </a:cxn>
                    <a:cxn ang="0">
                      <a:pos x="146" y="99"/>
                    </a:cxn>
                    <a:cxn ang="0">
                      <a:pos x="126" y="107"/>
                    </a:cxn>
                    <a:cxn ang="0">
                      <a:pos x="105" y="113"/>
                    </a:cxn>
                    <a:cxn ang="0">
                      <a:pos x="86" y="116"/>
                    </a:cxn>
                    <a:cxn ang="0">
                      <a:pos x="69" y="116"/>
                    </a:cxn>
                    <a:cxn ang="0">
                      <a:pos x="41" y="111"/>
                    </a:cxn>
                    <a:cxn ang="0">
                      <a:pos x="21" y="106"/>
                    </a:cxn>
                    <a:cxn ang="0">
                      <a:pos x="9" y="98"/>
                    </a:cxn>
                    <a:cxn ang="0">
                      <a:pos x="2" y="89"/>
                    </a:cxn>
                    <a:cxn ang="0">
                      <a:pos x="0" y="78"/>
                    </a:cxn>
                    <a:cxn ang="0">
                      <a:pos x="2" y="60"/>
                    </a:cxn>
                    <a:cxn ang="0">
                      <a:pos x="9" y="11"/>
                    </a:cxn>
                    <a:cxn ang="0">
                      <a:pos x="83" y="0"/>
                    </a:cxn>
                  </a:cxnLst>
                  <a:rect l="0" t="0" r="r" b="b"/>
                  <a:pathLst>
                    <a:path w="156" h="117">
                      <a:moveTo>
                        <a:pt x="83" y="0"/>
                      </a:moveTo>
                      <a:lnTo>
                        <a:pt x="134" y="19"/>
                      </a:lnTo>
                      <a:lnTo>
                        <a:pt x="152" y="45"/>
                      </a:lnTo>
                      <a:lnTo>
                        <a:pt x="155" y="70"/>
                      </a:lnTo>
                      <a:lnTo>
                        <a:pt x="155" y="83"/>
                      </a:lnTo>
                      <a:lnTo>
                        <a:pt x="146" y="99"/>
                      </a:lnTo>
                      <a:lnTo>
                        <a:pt x="126" y="107"/>
                      </a:lnTo>
                      <a:lnTo>
                        <a:pt x="105" y="113"/>
                      </a:lnTo>
                      <a:lnTo>
                        <a:pt x="86" y="116"/>
                      </a:lnTo>
                      <a:lnTo>
                        <a:pt x="69" y="116"/>
                      </a:lnTo>
                      <a:lnTo>
                        <a:pt x="41" y="111"/>
                      </a:lnTo>
                      <a:lnTo>
                        <a:pt x="21" y="106"/>
                      </a:lnTo>
                      <a:lnTo>
                        <a:pt x="9" y="98"/>
                      </a:lnTo>
                      <a:lnTo>
                        <a:pt x="2" y="89"/>
                      </a:lnTo>
                      <a:lnTo>
                        <a:pt x="0" y="78"/>
                      </a:lnTo>
                      <a:lnTo>
                        <a:pt x="2" y="60"/>
                      </a:lnTo>
                      <a:lnTo>
                        <a:pt x="9" y="11"/>
                      </a:lnTo>
                      <a:lnTo>
                        <a:pt x="83" y="0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30" name="Freeform 14"/>
                <p:cNvSpPr>
                  <a:spLocks/>
                </p:cNvSpPr>
                <p:nvPr/>
              </p:nvSpPr>
              <p:spPr bwMode="auto">
                <a:xfrm>
                  <a:off x="5265" y="1562"/>
                  <a:ext cx="88" cy="75"/>
                </a:xfrm>
                <a:custGeom>
                  <a:avLst/>
                  <a:gdLst/>
                  <a:ahLst/>
                  <a:cxnLst>
                    <a:cxn ang="0">
                      <a:pos x="0" y="69"/>
                    </a:cxn>
                    <a:cxn ang="0">
                      <a:pos x="11" y="0"/>
                    </a:cxn>
                    <a:cxn ang="0">
                      <a:pos x="54" y="5"/>
                    </a:cxn>
                    <a:cxn ang="0">
                      <a:pos x="87" y="9"/>
                    </a:cxn>
                    <a:cxn ang="0">
                      <a:pos x="78" y="74"/>
                    </a:cxn>
                    <a:cxn ang="0">
                      <a:pos x="75" y="59"/>
                    </a:cxn>
                    <a:cxn ang="0">
                      <a:pos x="65" y="48"/>
                    </a:cxn>
                    <a:cxn ang="0">
                      <a:pos x="47" y="44"/>
                    </a:cxn>
                    <a:cxn ang="0">
                      <a:pos x="27" y="45"/>
                    </a:cxn>
                    <a:cxn ang="0">
                      <a:pos x="11" y="52"/>
                    </a:cxn>
                    <a:cxn ang="0">
                      <a:pos x="0" y="69"/>
                    </a:cxn>
                  </a:cxnLst>
                  <a:rect l="0" t="0" r="r" b="b"/>
                  <a:pathLst>
                    <a:path w="88" h="75">
                      <a:moveTo>
                        <a:pt x="0" y="69"/>
                      </a:moveTo>
                      <a:lnTo>
                        <a:pt x="11" y="0"/>
                      </a:lnTo>
                      <a:lnTo>
                        <a:pt x="54" y="5"/>
                      </a:lnTo>
                      <a:lnTo>
                        <a:pt x="87" y="9"/>
                      </a:lnTo>
                      <a:lnTo>
                        <a:pt x="78" y="74"/>
                      </a:lnTo>
                      <a:lnTo>
                        <a:pt x="75" y="59"/>
                      </a:lnTo>
                      <a:lnTo>
                        <a:pt x="65" y="48"/>
                      </a:lnTo>
                      <a:lnTo>
                        <a:pt x="47" y="44"/>
                      </a:lnTo>
                      <a:lnTo>
                        <a:pt x="27" y="45"/>
                      </a:lnTo>
                      <a:lnTo>
                        <a:pt x="11" y="52"/>
                      </a:lnTo>
                      <a:lnTo>
                        <a:pt x="0" y="69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31" name="Freeform 15"/>
                <p:cNvSpPr>
                  <a:spLocks/>
                </p:cNvSpPr>
                <p:nvPr/>
              </p:nvSpPr>
              <p:spPr bwMode="auto">
                <a:xfrm>
                  <a:off x="475" y="1541"/>
                  <a:ext cx="156" cy="117"/>
                </a:xfrm>
                <a:custGeom>
                  <a:avLst/>
                  <a:gdLst/>
                  <a:ahLst/>
                  <a:cxnLst>
                    <a:cxn ang="0">
                      <a:pos x="72" y="0"/>
                    </a:cxn>
                    <a:cxn ang="0">
                      <a:pos x="21" y="19"/>
                    </a:cxn>
                    <a:cxn ang="0">
                      <a:pos x="3" y="45"/>
                    </a:cxn>
                    <a:cxn ang="0">
                      <a:pos x="0" y="70"/>
                    </a:cxn>
                    <a:cxn ang="0">
                      <a:pos x="0" y="83"/>
                    </a:cxn>
                    <a:cxn ang="0">
                      <a:pos x="9" y="99"/>
                    </a:cxn>
                    <a:cxn ang="0">
                      <a:pos x="29" y="107"/>
                    </a:cxn>
                    <a:cxn ang="0">
                      <a:pos x="50" y="113"/>
                    </a:cxn>
                    <a:cxn ang="0">
                      <a:pos x="69" y="116"/>
                    </a:cxn>
                    <a:cxn ang="0">
                      <a:pos x="86" y="116"/>
                    </a:cxn>
                    <a:cxn ang="0">
                      <a:pos x="114" y="111"/>
                    </a:cxn>
                    <a:cxn ang="0">
                      <a:pos x="134" y="106"/>
                    </a:cxn>
                    <a:cxn ang="0">
                      <a:pos x="146" y="98"/>
                    </a:cxn>
                    <a:cxn ang="0">
                      <a:pos x="153" y="89"/>
                    </a:cxn>
                    <a:cxn ang="0">
                      <a:pos x="155" y="78"/>
                    </a:cxn>
                    <a:cxn ang="0">
                      <a:pos x="153" y="60"/>
                    </a:cxn>
                    <a:cxn ang="0">
                      <a:pos x="146" y="11"/>
                    </a:cxn>
                    <a:cxn ang="0">
                      <a:pos x="72" y="0"/>
                    </a:cxn>
                  </a:cxnLst>
                  <a:rect l="0" t="0" r="r" b="b"/>
                  <a:pathLst>
                    <a:path w="156" h="117">
                      <a:moveTo>
                        <a:pt x="72" y="0"/>
                      </a:moveTo>
                      <a:lnTo>
                        <a:pt x="21" y="19"/>
                      </a:lnTo>
                      <a:lnTo>
                        <a:pt x="3" y="45"/>
                      </a:lnTo>
                      <a:lnTo>
                        <a:pt x="0" y="70"/>
                      </a:lnTo>
                      <a:lnTo>
                        <a:pt x="0" y="83"/>
                      </a:lnTo>
                      <a:lnTo>
                        <a:pt x="9" y="99"/>
                      </a:lnTo>
                      <a:lnTo>
                        <a:pt x="29" y="107"/>
                      </a:lnTo>
                      <a:lnTo>
                        <a:pt x="50" y="113"/>
                      </a:lnTo>
                      <a:lnTo>
                        <a:pt x="69" y="116"/>
                      </a:lnTo>
                      <a:lnTo>
                        <a:pt x="86" y="116"/>
                      </a:lnTo>
                      <a:lnTo>
                        <a:pt x="114" y="111"/>
                      </a:lnTo>
                      <a:lnTo>
                        <a:pt x="134" y="106"/>
                      </a:lnTo>
                      <a:lnTo>
                        <a:pt x="146" y="98"/>
                      </a:lnTo>
                      <a:lnTo>
                        <a:pt x="153" y="89"/>
                      </a:lnTo>
                      <a:lnTo>
                        <a:pt x="155" y="78"/>
                      </a:lnTo>
                      <a:lnTo>
                        <a:pt x="153" y="60"/>
                      </a:lnTo>
                      <a:lnTo>
                        <a:pt x="146" y="11"/>
                      </a:lnTo>
                      <a:lnTo>
                        <a:pt x="72" y="0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32" name="Freeform 16"/>
                <p:cNvSpPr>
                  <a:spLocks/>
                </p:cNvSpPr>
                <p:nvPr/>
              </p:nvSpPr>
              <p:spPr bwMode="auto">
                <a:xfrm>
                  <a:off x="547" y="1554"/>
                  <a:ext cx="88" cy="75"/>
                </a:xfrm>
                <a:custGeom>
                  <a:avLst/>
                  <a:gdLst/>
                  <a:ahLst/>
                  <a:cxnLst>
                    <a:cxn ang="0">
                      <a:pos x="87" y="68"/>
                    </a:cxn>
                    <a:cxn ang="0">
                      <a:pos x="76" y="0"/>
                    </a:cxn>
                    <a:cxn ang="0">
                      <a:pos x="33" y="5"/>
                    </a:cxn>
                    <a:cxn ang="0">
                      <a:pos x="0" y="9"/>
                    </a:cxn>
                    <a:cxn ang="0">
                      <a:pos x="9" y="74"/>
                    </a:cxn>
                    <a:cxn ang="0">
                      <a:pos x="12" y="58"/>
                    </a:cxn>
                    <a:cxn ang="0">
                      <a:pos x="22" y="47"/>
                    </a:cxn>
                    <a:cxn ang="0">
                      <a:pos x="40" y="44"/>
                    </a:cxn>
                    <a:cxn ang="0">
                      <a:pos x="60" y="45"/>
                    </a:cxn>
                    <a:cxn ang="0">
                      <a:pos x="76" y="52"/>
                    </a:cxn>
                    <a:cxn ang="0">
                      <a:pos x="87" y="68"/>
                    </a:cxn>
                  </a:cxnLst>
                  <a:rect l="0" t="0" r="r" b="b"/>
                  <a:pathLst>
                    <a:path w="88" h="75">
                      <a:moveTo>
                        <a:pt x="87" y="68"/>
                      </a:moveTo>
                      <a:lnTo>
                        <a:pt x="76" y="0"/>
                      </a:lnTo>
                      <a:lnTo>
                        <a:pt x="33" y="5"/>
                      </a:lnTo>
                      <a:lnTo>
                        <a:pt x="0" y="9"/>
                      </a:lnTo>
                      <a:lnTo>
                        <a:pt x="9" y="74"/>
                      </a:lnTo>
                      <a:lnTo>
                        <a:pt x="12" y="58"/>
                      </a:lnTo>
                      <a:lnTo>
                        <a:pt x="22" y="47"/>
                      </a:lnTo>
                      <a:lnTo>
                        <a:pt x="40" y="44"/>
                      </a:lnTo>
                      <a:lnTo>
                        <a:pt x="60" y="45"/>
                      </a:lnTo>
                      <a:lnTo>
                        <a:pt x="76" y="52"/>
                      </a:lnTo>
                      <a:lnTo>
                        <a:pt x="87" y="68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33" name="Line 17"/>
                <p:cNvSpPr>
                  <a:spLocks noChangeShapeType="1"/>
                </p:cNvSpPr>
                <p:nvPr/>
              </p:nvSpPr>
              <p:spPr bwMode="auto">
                <a:xfrm flipV="1">
                  <a:off x="2020" y="1125"/>
                  <a:ext cx="192" cy="87"/>
                </a:xfrm>
                <a:prstGeom prst="line">
                  <a:avLst/>
                </a:prstGeom>
                <a:noFill/>
                <a:ln w="127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34" name="Freeform 18"/>
                <p:cNvSpPr>
                  <a:spLocks/>
                </p:cNvSpPr>
                <p:nvPr/>
              </p:nvSpPr>
              <p:spPr bwMode="auto">
                <a:xfrm>
                  <a:off x="1408" y="838"/>
                  <a:ext cx="2967" cy="457"/>
                </a:xfrm>
                <a:custGeom>
                  <a:avLst/>
                  <a:gdLst/>
                  <a:ahLst/>
                  <a:cxnLst>
                    <a:cxn ang="0">
                      <a:pos x="0" y="122"/>
                    </a:cxn>
                    <a:cxn ang="0">
                      <a:pos x="207" y="78"/>
                    </a:cxn>
                    <a:cxn ang="0">
                      <a:pos x="442" y="48"/>
                    </a:cxn>
                    <a:cxn ang="0">
                      <a:pos x="640" y="32"/>
                    </a:cxn>
                    <a:cxn ang="0">
                      <a:pos x="897" y="16"/>
                    </a:cxn>
                    <a:cxn ang="0">
                      <a:pos x="1215" y="2"/>
                    </a:cxn>
                    <a:cxn ang="0">
                      <a:pos x="1392" y="0"/>
                    </a:cxn>
                    <a:cxn ang="0">
                      <a:pos x="1710" y="0"/>
                    </a:cxn>
                    <a:cxn ang="0">
                      <a:pos x="1997" y="10"/>
                    </a:cxn>
                    <a:cxn ang="0">
                      <a:pos x="2258" y="21"/>
                    </a:cxn>
                    <a:cxn ang="0">
                      <a:pos x="2493" y="38"/>
                    </a:cxn>
                    <a:cxn ang="0">
                      <a:pos x="2674" y="54"/>
                    </a:cxn>
                    <a:cxn ang="0">
                      <a:pos x="2828" y="73"/>
                    </a:cxn>
                    <a:cxn ang="0">
                      <a:pos x="2966" y="92"/>
                    </a:cxn>
                    <a:cxn ang="0">
                      <a:pos x="2966" y="456"/>
                    </a:cxn>
                    <a:cxn ang="0">
                      <a:pos x="2833" y="434"/>
                    </a:cxn>
                    <a:cxn ang="0">
                      <a:pos x="2563" y="399"/>
                    </a:cxn>
                    <a:cxn ang="0">
                      <a:pos x="2382" y="382"/>
                    </a:cxn>
                    <a:cxn ang="0">
                      <a:pos x="2134" y="366"/>
                    </a:cxn>
                    <a:cxn ang="0">
                      <a:pos x="1944" y="358"/>
                    </a:cxn>
                    <a:cxn ang="0">
                      <a:pos x="1746" y="350"/>
                    </a:cxn>
                    <a:cxn ang="0">
                      <a:pos x="1529" y="350"/>
                    </a:cxn>
                    <a:cxn ang="0">
                      <a:pos x="1295" y="350"/>
                    </a:cxn>
                    <a:cxn ang="0">
                      <a:pos x="1047" y="355"/>
                    </a:cxn>
                    <a:cxn ang="0">
                      <a:pos x="853" y="363"/>
                    </a:cxn>
                    <a:cxn ang="0">
                      <a:pos x="654" y="374"/>
                    </a:cxn>
                    <a:cxn ang="0">
                      <a:pos x="468" y="388"/>
                    </a:cxn>
                    <a:cxn ang="0">
                      <a:pos x="296" y="404"/>
                    </a:cxn>
                    <a:cxn ang="0">
                      <a:pos x="150" y="423"/>
                    </a:cxn>
                    <a:cxn ang="0">
                      <a:pos x="13" y="445"/>
                    </a:cxn>
                    <a:cxn ang="0">
                      <a:pos x="0" y="122"/>
                    </a:cxn>
                  </a:cxnLst>
                  <a:rect l="0" t="0" r="r" b="b"/>
                  <a:pathLst>
                    <a:path w="2967" h="457">
                      <a:moveTo>
                        <a:pt x="0" y="122"/>
                      </a:moveTo>
                      <a:lnTo>
                        <a:pt x="207" y="78"/>
                      </a:lnTo>
                      <a:lnTo>
                        <a:pt x="442" y="48"/>
                      </a:lnTo>
                      <a:lnTo>
                        <a:pt x="640" y="32"/>
                      </a:lnTo>
                      <a:lnTo>
                        <a:pt x="897" y="16"/>
                      </a:lnTo>
                      <a:lnTo>
                        <a:pt x="1215" y="2"/>
                      </a:lnTo>
                      <a:lnTo>
                        <a:pt x="1392" y="0"/>
                      </a:lnTo>
                      <a:lnTo>
                        <a:pt x="1710" y="0"/>
                      </a:lnTo>
                      <a:lnTo>
                        <a:pt x="1997" y="10"/>
                      </a:lnTo>
                      <a:lnTo>
                        <a:pt x="2258" y="21"/>
                      </a:lnTo>
                      <a:lnTo>
                        <a:pt x="2493" y="38"/>
                      </a:lnTo>
                      <a:lnTo>
                        <a:pt x="2674" y="54"/>
                      </a:lnTo>
                      <a:lnTo>
                        <a:pt x="2828" y="73"/>
                      </a:lnTo>
                      <a:lnTo>
                        <a:pt x="2966" y="92"/>
                      </a:lnTo>
                      <a:lnTo>
                        <a:pt x="2966" y="456"/>
                      </a:lnTo>
                      <a:lnTo>
                        <a:pt x="2833" y="434"/>
                      </a:lnTo>
                      <a:lnTo>
                        <a:pt x="2563" y="399"/>
                      </a:lnTo>
                      <a:lnTo>
                        <a:pt x="2382" y="382"/>
                      </a:lnTo>
                      <a:lnTo>
                        <a:pt x="2134" y="366"/>
                      </a:lnTo>
                      <a:lnTo>
                        <a:pt x="1944" y="358"/>
                      </a:lnTo>
                      <a:lnTo>
                        <a:pt x="1746" y="350"/>
                      </a:lnTo>
                      <a:lnTo>
                        <a:pt x="1529" y="350"/>
                      </a:lnTo>
                      <a:lnTo>
                        <a:pt x="1295" y="350"/>
                      </a:lnTo>
                      <a:lnTo>
                        <a:pt x="1047" y="355"/>
                      </a:lnTo>
                      <a:lnTo>
                        <a:pt x="853" y="363"/>
                      </a:lnTo>
                      <a:lnTo>
                        <a:pt x="654" y="374"/>
                      </a:lnTo>
                      <a:lnTo>
                        <a:pt x="468" y="388"/>
                      </a:lnTo>
                      <a:lnTo>
                        <a:pt x="296" y="404"/>
                      </a:lnTo>
                      <a:lnTo>
                        <a:pt x="150" y="423"/>
                      </a:lnTo>
                      <a:lnTo>
                        <a:pt x="13" y="445"/>
                      </a:lnTo>
                      <a:lnTo>
                        <a:pt x="0" y="122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35" name="Freeform 19"/>
                <p:cNvSpPr>
                  <a:spLocks/>
                </p:cNvSpPr>
                <p:nvPr/>
              </p:nvSpPr>
              <p:spPr bwMode="auto">
                <a:xfrm>
                  <a:off x="607" y="934"/>
                  <a:ext cx="823" cy="431"/>
                </a:xfrm>
                <a:custGeom>
                  <a:avLst/>
                  <a:gdLst/>
                  <a:ahLst/>
                  <a:cxnLst>
                    <a:cxn ang="0">
                      <a:pos x="815" y="27"/>
                    </a:cxn>
                    <a:cxn ang="0">
                      <a:pos x="822" y="350"/>
                    </a:cxn>
                    <a:cxn ang="0">
                      <a:pos x="746" y="382"/>
                    </a:cxn>
                    <a:cxn ang="0">
                      <a:pos x="676" y="404"/>
                    </a:cxn>
                    <a:cxn ang="0">
                      <a:pos x="619" y="415"/>
                    </a:cxn>
                    <a:cxn ang="0">
                      <a:pos x="571" y="421"/>
                    </a:cxn>
                    <a:cxn ang="0">
                      <a:pos x="517" y="427"/>
                    </a:cxn>
                    <a:cxn ang="0">
                      <a:pos x="427" y="430"/>
                    </a:cxn>
                    <a:cxn ang="0">
                      <a:pos x="344" y="423"/>
                    </a:cxn>
                    <a:cxn ang="0">
                      <a:pos x="259" y="410"/>
                    </a:cxn>
                    <a:cxn ang="0">
                      <a:pos x="177" y="388"/>
                    </a:cxn>
                    <a:cxn ang="0">
                      <a:pos x="105" y="358"/>
                    </a:cxn>
                    <a:cxn ang="0">
                      <a:pos x="41" y="325"/>
                    </a:cxn>
                    <a:cxn ang="0">
                      <a:pos x="0" y="294"/>
                    </a:cxn>
                    <a:cxn ang="0">
                      <a:pos x="0" y="0"/>
                    </a:cxn>
                    <a:cxn ang="0">
                      <a:pos x="46" y="25"/>
                    </a:cxn>
                    <a:cxn ang="0">
                      <a:pos x="105" y="47"/>
                    </a:cxn>
                    <a:cxn ang="0">
                      <a:pos x="175" y="66"/>
                    </a:cxn>
                    <a:cxn ang="0">
                      <a:pos x="244" y="81"/>
                    </a:cxn>
                    <a:cxn ang="0">
                      <a:pos x="314" y="89"/>
                    </a:cxn>
                    <a:cxn ang="0">
                      <a:pos x="361" y="93"/>
                    </a:cxn>
                    <a:cxn ang="0">
                      <a:pos x="401" y="95"/>
                    </a:cxn>
                    <a:cxn ang="0">
                      <a:pos x="471" y="95"/>
                    </a:cxn>
                    <a:cxn ang="0">
                      <a:pos x="515" y="92"/>
                    </a:cxn>
                    <a:cxn ang="0">
                      <a:pos x="555" y="87"/>
                    </a:cxn>
                    <a:cxn ang="0">
                      <a:pos x="600" y="84"/>
                    </a:cxn>
                    <a:cxn ang="0">
                      <a:pos x="640" y="76"/>
                    </a:cxn>
                    <a:cxn ang="0">
                      <a:pos x="689" y="67"/>
                    </a:cxn>
                    <a:cxn ang="0">
                      <a:pos x="733" y="55"/>
                    </a:cxn>
                    <a:cxn ang="0">
                      <a:pos x="777" y="41"/>
                    </a:cxn>
                    <a:cxn ang="0">
                      <a:pos x="815" y="27"/>
                    </a:cxn>
                  </a:cxnLst>
                  <a:rect l="0" t="0" r="r" b="b"/>
                  <a:pathLst>
                    <a:path w="823" h="431">
                      <a:moveTo>
                        <a:pt x="815" y="27"/>
                      </a:moveTo>
                      <a:lnTo>
                        <a:pt x="822" y="350"/>
                      </a:lnTo>
                      <a:lnTo>
                        <a:pt x="746" y="382"/>
                      </a:lnTo>
                      <a:lnTo>
                        <a:pt x="676" y="404"/>
                      </a:lnTo>
                      <a:lnTo>
                        <a:pt x="619" y="415"/>
                      </a:lnTo>
                      <a:lnTo>
                        <a:pt x="571" y="421"/>
                      </a:lnTo>
                      <a:lnTo>
                        <a:pt x="517" y="427"/>
                      </a:lnTo>
                      <a:lnTo>
                        <a:pt x="427" y="430"/>
                      </a:lnTo>
                      <a:lnTo>
                        <a:pt x="344" y="423"/>
                      </a:lnTo>
                      <a:lnTo>
                        <a:pt x="259" y="410"/>
                      </a:lnTo>
                      <a:lnTo>
                        <a:pt x="177" y="388"/>
                      </a:lnTo>
                      <a:lnTo>
                        <a:pt x="105" y="358"/>
                      </a:lnTo>
                      <a:lnTo>
                        <a:pt x="41" y="325"/>
                      </a:lnTo>
                      <a:lnTo>
                        <a:pt x="0" y="294"/>
                      </a:lnTo>
                      <a:lnTo>
                        <a:pt x="0" y="0"/>
                      </a:lnTo>
                      <a:lnTo>
                        <a:pt x="46" y="25"/>
                      </a:lnTo>
                      <a:lnTo>
                        <a:pt x="105" y="47"/>
                      </a:lnTo>
                      <a:lnTo>
                        <a:pt x="175" y="66"/>
                      </a:lnTo>
                      <a:lnTo>
                        <a:pt x="244" y="81"/>
                      </a:lnTo>
                      <a:lnTo>
                        <a:pt x="314" y="89"/>
                      </a:lnTo>
                      <a:lnTo>
                        <a:pt x="361" y="93"/>
                      </a:lnTo>
                      <a:lnTo>
                        <a:pt x="401" y="95"/>
                      </a:lnTo>
                      <a:lnTo>
                        <a:pt x="471" y="95"/>
                      </a:lnTo>
                      <a:lnTo>
                        <a:pt x="515" y="92"/>
                      </a:lnTo>
                      <a:lnTo>
                        <a:pt x="555" y="87"/>
                      </a:lnTo>
                      <a:lnTo>
                        <a:pt x="600" y="84"/>
                      </a:lnTo>
                      <a:lnTo>
                        <a:pt x="640" y="76"/>
                      </a:lnTo>
                      <a:lnTo>
                        <a:pt x="689" y="67"/>
                      </a:lnTo>
                      <a:lnTo>
                        <a:pt x="733" y="55"/>
                      </a:lnTo>
                      <a:lnTo>
                        <a:pt x="777" y="41"/>
                      </a:lnTo>
                      <a:lnTo>
                        <a:pt x="815" y="27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36" name="Freeform 20"/>
                <p:cNvSpPr>
                  <a:spLocks/>
                </p:cNvSpPr>
                <p:nvPr/>
              </p:nvSpPr>
              <p:spPr bwMode="auto">
                <a:xfrm>
                  <a:off x="154" y="1349"/>
                  <a:ext cx="551" cy="339"/>
                </a:xfrm>
                <a:custGeom>
                  <a:avLst/>
                  <a:gdLst/>
                  <a:ahLst/>
                  <a:cxnLst>
                    <a:cxn ang="0">
                      <a:pos x="16" y="53"/>
                    </a:cxn>
                    <a:cxn ang="0">
                      <a:pos x="0" y="122"/>
                    </a:cxn>
                    <a:cxn ang="0">
                      <a:pos x="10" y="146"/>
                    </a:cxn>
                    <a:cxn ang="0">
                      <a:pos x="33" y="183"/>
                    </a:cxn>
                    <a:cxn ang="0">
                      <a:pos x="57" y="216"/>
                    </a:cxn>
                    <a:cxn ang="0">
                      <a:pos x="85" y="244"/>
                    </a:cxn>
                    <a:cxn ang="0">
                      <a:pos x="120" y="271"/>
                    </a:cxn>
                    <a:cxn ang="0">
                      <a:pos x="153" y="290"/>
                    </a:cxn>
                    <a:cxn ang="0">
                      <a:pos x="189" y="308"/>
                    </a:cxn>
                    <a:cxn ang="0">
                      <a:pos x="235" y="324"/>
                    </a:cxn>
                    <a:cxn ang="0">
                      <a:pos x="270" y="332"/>
                    </a:cxn>
                    <a:cxn ang="0">
                      <a:pos x="312" y="338"/>
                    </a:cxn>
                    <a:cxn ang="0">
                      <a:pos x="351" y="338"/>
                    </a:cxn>
                    <a:cxn ang="0">
                      <a:pos x="393" y="333"/>
                    </a:cxn>
                    <a:cxn ang="0">
                      <a:pos x="436" y="321"/>
                    </a:cxn>
                    <a:cxn ang="0">
                      <a:pos x="475" y="302"/>
                    </a:cxn>
                    <a:cxn ang="0">
                      <a:pos x="498" y="286"/>
                    </a:cxn>
                    <a:cxn ang="0">
                      <a:pos x="526" y="262"/>
                    </a:cxn>
                    <a:cxn ang="0">
                      <a:pos x="541" y="243"/>
                    </a:cxn>
                    <a:cxn ang="0">
                      <a:pos x="550" y="226"/>
                    </a:cxn>
                    <a:cxn ang="0">
                      <a:pos x="550" y="208"/>
                    </a:cxn>
                    <a:cxn ang="0">
                      <a:pos x="544" y="187"/>
                    </a:cxn>
                    <a:cxn ang="0">
                      <a:pos x="532" y="170"/>
                    </a:cxn>
                    <a:cxn ang="0">
                      <a:pos x="523" y="135"/>
                    </a:cxn>
                    <a:cxn ang="0">
                      <a:pos x="519" y="116"/>
                    </a:cxn>
                    <a:cxn ang="0">
                      <a:pos x="267" y="132"/>
                    </a:cxn>
                    <a:cxn ang="0">
                      <a:pos x="234" y="126"/>
                    </a:cxn>
                    <a:cxn ang="0">
                      <a:pos x="193" y="113"/>
                    </a:cxn>
                    <a:cxn ang="0">
                      <a:pos x="162" y="97"/>
                    </a:cxn>
                    <a:cxn ang="0">
                      <a:pos x="129" y="77"/>
                    </a:cxn>
                    <a:cxn ang="0">
                      <a:pos x="97" y="48"/>
                    </a:cxn>
                    <a:cxn ang="0">
                      <a:pos x="78" y="24"/>
                    </a:cxn>
                    <a:cxn ang="0">
                      <a:pos x="60" y="0"/>
                    </a:cxn>
                    <a:cxn ang="0">
                      <a:pos x="16" y="53"/>
                    </a:cxn>
                  </a:cxnLst>
                  <a:rect l="0" t="0" r="r" b="b"/>
                  <a:pathLst>
                    <a:path w="551" h="339">
                      <a:moveTo>
                        <a:pt x="16" y="53"/>
                      </a:moveTo>
                      <a:lnTo>
                        <a:pt x="0" y="122"/>
                      </a:lnTo>
                      <a:lnTo>
                        <a:pt x="10" y="146"/>
                      </a:lnTo>
                      <a:lnTo>
                        <a:pt x="33" y="183"/>
                      </a:lnTo>
                      <a:lnTo>
                        <a:pt x="57" y="216"/>
                      </a:lnTo>
                      <a:lnTo>
                        <a:pt x="85" y="244"/>
                      </a:lnTo>
                      <a:lnTo>
                        <a:pt x="120" y="271"/>
                      </a:lnTo>
                      <a:lnTo>
                        <a:pt x="153" y="290"/>
                      </a:lnTo>
                      <a:lnTo>
                        <a:pt x="189" y="308"/>
                      </a:lnTo>
                      <a:lnTo>
                        <a:pt x="235" y="324"/>
                      </a:lnTo>
                      <a:lnTo>
                        <a:pt x="270" y="332"/>
                      </a:lnTo>
                      <a:lnTo>
                        <a:pt x="312" y="338"/>
                      </a:lnTo>
                      <a:lnTo>
                        <a:pt x="351" y="338"/>
                      </a:lnTo>
                      <a:lnTo>
                        <a:pt x="393" y="333"/>
                      </a:lnTo>
                      <a:lnTo>
                        <a:pt x="436" y="321"/>
                      </a:lnTo>
                      <a:lnTo>
                        <a:pt x="475" y="302"/>
                      </a:lnTo>
                      <a:lnTo>
                        <a:pt x="498" y="286"/>
                      </a:lnTo>
                      <a:lnTo>
                        <a:pt x="526" y="262"/>
                      </a:lnTo>
                      <a:lnTo>
                        <a:pt x="541" y="243"/>
                      </a:lnTo>
                      <a:lnTo>
                        <a:pt x="550" y="226"/>
                      </a:lnTo>
                      <a:lnTo>
                        <a:pt x="550" y="208"/>
                      </a:lnTo>
                      <a:lnTo>
                        <a:pt x="544" y="187"/>
                      </a:lnTo>
                      <a:lnTo>
                        <a:pt x="532" y="170"/>
                      </a:lnTo>
                      <a:lnTo>
                        <a:pt x="523" y="135"/>
                      </a:lnTo>
                      <a:lnTo>
                        <a:pt x="519" y="116"/>
                      </a:lnTo>
                      <a:lnTo>
                        <a:pt x="267" y="132"/>
                      </a:lnTo>
                      <a:lnTo>
                        <a:pt x="234" y="126"/>
                      </a:lnTo>
                      <a:lnTo>
                        <a:pt x="193" y="113"/>
                      </a:lnTo>
                      <a:lnTo>
                        <a:pt x="162" y="97"/>
                      </a:lnTo>
                      <a:lnTo>
                        <a:pt x="129" y="77"/>
                      </a:lnTo>
                      <a:lnTo>
                        <a:pt x="97" y="48"/>
                      </a:lnTo>
                      <a:lnTo>
                        <a:pt x="78" y="24"/>
                      </a:lnTo>
                      <a:lnTo>
                        <a:pt x="60" y="0"/>
                      </a:lnTo>
                      <a:lnTo>
                        <a:pt x="16" y="53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37" name="Freeform 21"/>
                <p:cNvSpPr>
                  <a:spLocks/>
                </p:cNvSpPr>
                <p:nvPr/>
              </p:nvSpPr>
              <p:spPr bwMode="auto">
                <a:xfrm>
                  <a:off x="134" y="935"/>
                  <a:ext cx="475" cy="552"/>
                </a:xfrm>
                <a:custGeom>
                  <a:avLst/>
                  <a:gdLst/>
                  <a:ahLst/>
                  <a:cxnLst>
                    <a:cxn ang="0">
                      <a:pos x="474" y="0"/>
                    </a:cxn>
                    <a:cxn ang="0">
                      <a:pos x="474" y="294"/>
                    </a:cxn>
                    <a:cxn ang="0">
                      <a:pos x="446" y="291"/>
                    </a:cxn>
                    <a:cxn ang="0">
                      <a:pos x="411" y="293"/>
                    </a:cxn>
                    <a:cxn ang="0">
                      <a:pos x="353" y="299"/>
                    </a:cxn>
                    <a:cxn ang="0">
                      <a:pos x="296" y="310"/>
                    </a:cxn>
                    <a:cxn ang="0">
                      <a:pos x="243" y="323"/>
                    </a:cxn>
                    <a:cxn ang="0">
                      <a:pos x="200" y="339"/>
                    </a:cxn>
                    <a:cxn ang="0">
                      <a:pos x="149" y="364"/>
                    </a:cxn>
                    <a:cxn ang="0">
                      <a:pos x="110" y="390"/>
                    </a:cxn>
                    <a:cxn ang="0">
                      <a:pos x="81" y="415"/>
                    </a:cxn>
                    <a:cxn ang="0">
                      <a:pos x="60" y="439"/>
                    </a:cxn>
                    <a:cxn ang="0">
                      <a:pos x="47" y="461"/>
                    </a:cxn>
                    <a:cxn ang="0">
                      <a:pos x="35" y="488"/>
                    </a:cxn>
                    <a:cxn ang="0">
                      <a:pos x="30" y="513"/>
                    </a:cxn>
                    <a:cxn ang="0">
                      <a:pos x="23" y="551"/>
                    </a:cxn>
                    <a:cxn ang="0">
                      <a:pos x="17" y="518"/>
                    </a:cxn>
                    <a:cxn ang="0">
                      <a:pos x="8" y="481"/>
                    </a:cxn>
                    <a:cxn ang="0">
                      <a:pos x="5" y="453"/>
                    </a:cxn>
                    <a:cxn ang="0">
                      <a:pos x="0" y="420"/>
                    </a:cxn>
                    <a:cxn ang="0">
                      <a:pos x="2" y="393"/>
                    </a:cxn>
                    <a:cxn ang="0">
                      <a:pos x="8" y="361"/>
                    </a:cxn>
                    <a:cxn ang="0">
                      <a:pos x="15" y="317"/>
                    </a:cxn>
                    <a:cxn ang="0">
                      <a:pos x="30" y="279"/>
                    </a:cxn>
                    <a:cxn ang="0">
                      <a:pos x="50" y="238"/>
                    </a:cxn>
                    <a:cxn ang="0">
                      <a:pos x="75" y="196"/>
                    </a:cxn>
                    <a:cxn ang="0">
                      <a:pos x="111" y="152"/>
                    </a:cxn>
                    <a:cxn ang="0">
                      <a:pos x="152" y="116"/>
                    </a:cxn>
                    <a:cxn ang="0">
                      <a:pos x="188" y="87"/>
                    </a:cxn>
                    <a:cxn ang="0">
                      <a:pos x="233" y="60"/>
                    </a:cxn>
                    <a:cxn ang="0">
                      <a:pos x="279" y="40"/>
                    </a:cxn>
                    <a:cxn ang="0">
                      <a:pos x="333" y="21"/>
                    </a:cxn>
                    <a:cxn ang="0">
                      <a:pos x="380" y="10"/>
                    </a:cxn>
                    <a:cxn ang="0">
                      <a:pos x="435" y="3"/>
                    </a:cxn>
                    <a:cxn ang="0">
                      <a:pos x="474" y="0"/>
                    </a:cxn>
                  </a:cxnLst>
                  <a:rect l="0" t="0" r="r" b="b"/>
                  <a:pathLst>
                    <a:path w="475" h="552">
                      <a:moveTo>
                        <a:pt x="474" y="0"/>
                      </a:moveTo>
                      <a:lnTo>
                        <a:pt x="474" y="294"/>
                      </a:lnTo>
                      <a:lnTo>
                        <a:pt x="446" y="291"/>
                      </a:lnTo>
                      <a:lnTo>
                        <a:pt x="411" y="293"/>
                      </a:lnTo>
                      <a:lnTo>
                        <a:pt x="353" y="299"/>
                      </a:lnTo>
                      <a:lnTo>
                        <a:pt x="296" y="310"/>
                      </a:lnTo>
                      <a:lnTo>
                        <a:pt x="243" y="323"/>
                      </a:lnTo>
                      <a:lnTo>
                        <a:pt x="200" y="339"/>
                      </a:lnTo>
                      <a:lnTo>
                        <a:pt x="149" y="364"/>
                      </a:lnTo>
                      <a:lnTo>
                        <a:pt x="110" y="390"/>
                      </a:lnTo>
                      <a:lnTo>
                        <a:pt x="81" y="415"/>
                      </a:lnTo>
                      <a:lnTo>
                        <a:pt x="60" y="439"/>
                      </a:lnTo>
                      <a:lnTo>
                        <a:pt x="47" y="461"/>
                      </a:lnTo>
                      <a:lnTo>
                        <a:pt x="35" y="488"/>
                      </a:lnTo>
                      <a:lnTo>
                        <a:pt x="30" y="513"/>
                      </a:lnTo>
                      <a:lnTo>
                        <a:pt x="23" y="551"/>
                      </a:lnTo>
                      <a:lnTo>
                        <a:pt x="17" y="518"/>
                      </a:lnTo>
                      <a:lnTo>
                        <a:pt x="8" y="481"/>
                      </a:lnTo>
                      <a:lnTo>
                        <a:pt x="5" y="453"/>
                      </a:lnTo>
                      <a:lnTo>
                        <a:pt x="0" y="420"/>
                      </a:lnTo>
                      <a:lnTo>
                        <a:pt x="2" y="393"/>
                      </a:lnTo>
                      <a:lnTo>
                        <a:pt x="8" y="361"/>
                      </a:lnTo>
                      <a:lnTo>
                        <a:pt x="15" y="317"/>
                      </a:lnTo>
                      <a:lnTo>
                        <a:pt x="30" y="279"/>
                      </a:lnTo>
                      <a:lnTo>
                        <a:pt x="50" y="238"/>
                      </a:lnTo>
                      <a:lnTo>
                        <a:pt x="75" y="196"/>
                      </a:lnTo>
                      <a:lnTo>
                        <a:pt x="111" y="152"/>
                      </a:lnTo>
                      <a:lnTo>
                        <a:pt x="152" y="116"/>
                      </a:lnTo>
                      <a:lnTo>
                        <a:pt x="188" y="87"/>
                      </a:lnTo>
                      <a:lnTo>
                        <a:pt x="233" y="60"/>
                      </a:lnTo>
                      <a:lnTo>
                        <a:pt x="279" y="40"/>
                      </a:lnTo>
                      <a:lnTo>
                        <a:pt x="333" y="21"/>
                      </a:lnTo>
                      <a:lnTo>
                        <a:pt x="380" y="10"/>
                      </a:lnTo>
                      <a:lnTo>
                        <a:pt x="435" y="3"/>
                      </a:lnTo>
                      <a:lnTo>
                        <a:pt x="474" y="0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38" name="Freeform 22"/>
                <p:cNvSpPr>
                  <a:spLocks/>
                </p:cNvSpPr>
                <p:nvPr/>
              </p:nvSpPr>
              <p:spPr bwMode="auto">
                <a:xfrm>
                  <a:off x="422" y="1503"/>
                  <a:ext cx="156" cy="117"/>
                </a:xfrm>
                <a:custGeom>
                  <a:avLst/>
                  <a:gdLst/>
                  <a:ahLst/>
                  <a:cxnLst>
                    <a:cxn ang="0">
                      <a:pos x="72" y="0"/>
                    </a:cxn>
                    <a:cxn ang="0">
                      <a:pos x="21" y="19"/>
                    </a:cxn>
                    <a:cxn ang="0">
                      <a:pos x="3" y="45"/>
                    </a:cxn>
                    <a:cxn ang="0">
                      <a:pos x="0" y="70"/>
                    </a:cxn>
                    <a:cxn ang="0">
                      <a:pos x="0" y="83"/>
                    </a:cxn>
                    <a:cxn ang="0">
                      <a:pos x="9" y="99"/>
                    </a:cxn>
                    <a:cxn ang="0">
                      <a:pos x="29" y="107"/>
                    </a:cxn>
                    <a:cxn ang="0">
                      <a:pos x="50" y="113"/>
                    </a:cxn>
                    <a:cxn ang="0">
                      <a:pos x="69" y="116"/>
                    </a:cxn>
                    <a:cxn ang="0">
                      <a:pos x="86" y="116"/>
                    </a:cxn>
                    <a:cxn ang="0">
                      <a:pos x="114" y="111"/>
                    </a:cxn>
                    <a:cxn ang="0">
                      <a:pos x="134" y="106"/>
                    </a:cxn>
                    <a:cxn ang="0">
                      <a:pos x="146" y="98"/>
                    </a:cxn>
                    <a:cxn ang="0">
                      <a:pos x="153" y="89"/>
                    </a:cxn>
                    <a:cxn ang="0">
                      <a:pos x="155" y="78"/>
                    </a:cxn>
                    <a:cxn ang="0">
                      <a:pos x="153" y="60"/>
                    </a:cxn>
                    <a:cxn ang="0">
                      <a:pos x="146" y="11"/>
                    </a:cxn>
                    <a:cxn ang="0">
                      <a:pos x="72" y="0"/>
                    </a:cxn>
                  </a:cxnLst>
                  <a:rect l="0" t="0" r="r" b="b"/>
                  <a:pathLst>
                    <a:path w="156" h="117">
                      <a:moveTo>
                        <a:pt x="72" y="0"/>
                      </a:moveTo>
                      <a:lnTo>
                        <a:pt x="21" y="19"/>
                      </a:lnTo>
                      <a:lnTo>
                        <a:pt x="3" y="45"/>
                      </a:lnTo>
                      <a:lnTo>
                        <a:pt x="0" y="70"/>
                      </a:lnTo>
                      <a:lnTo>
                        <a:pt x="0" y="83"/>
                      </a:lnTo>
                      <a:lnTo>
                        <a:pt x="9" y="99"/>
                      </a:lnTo>
                      <a:lnTo>
                        <a:pt x="29" y="107"/>
                      </a:lnTo>
                      <a:lnTo>
                        <a:pt x="50" y="113"/>
                      </a:lnTo>
                      <a:lnTo>
                        <a:pt x="69" y="116"/>
                      </a:lnTo>
                      <a:lnTo>
                        <a:pt x="86" y="116"/>
                      </a:lnTo>
                      <a:lnTo>
                        <a:pt x="114" y="111"/>
                      </a:lnTo>
                      <a:lnTo>
                        <a:pt x="134" y="106"/>
                      </a:lnTo>
                      <a:lnTo>
                        <a:pt x="146" y="98"/>
                      </a:lnTo>
                      <a:lnTo>
                        <a:pt x="153" y="89"/>
                      </a:lnTo>
                      <a:lnTo>
                        <a:pt x="155" y="78"/>
                      </a:lnTo>
                      <a:lnTo>
                        <a:pt x="153" y="60"/>
                      </a:lnTo>
                      <a:lnTo>
                        <a:pt x="146" y="11"/>
                      </a:lnTo>
                      <a:lnTo>
                        <a:pt x="72" y="0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39" name="Freeform 23"/>
                <p:cNvSpPr>
                  <a:spLocks/>
                </p:cNvSpPr>
                <p:nvPr/>
              </p:nvSpPr>
              <p:spPr bwMode="auto">
                <a:xfrm>
                  <a:off x="494" y="1516"/>
                  <a:ext cx="88" cy="74"/>
                </a:xfrm>
                <a:custGeom>
                  <a:avLst/>
                  <a:gdLst/>
                  <a:ahLst/>
                  <a:cxnLst>
                    <a:cxn ang="0">
                      <a:pos x="87" y="67"/>
                    </a:cxn>
                    <a:cxn ang="0">
                      <a:pos x="76" y="0"/>
                    </a:cxn>
                    <a:cxn ang="0">
                      <a:pos x="33" y="5"/>
                    </a:cxn>
                    <a:cxn ang="0">
                      <a:pos x="0" y="8"/>
                    </a:cxn>
                    <a:cxn ang="0">
                      <a:pos x="9" y="73"/>
                    </a:cxn>
                    <a:cxn ang="0">
                      <a:pos x="12" y="57"/>
                    </a:cxn>
                    <a:cxn ang="0">
                      <a:pos x="22" y="47"/>
                    </a:cxn>
                    <a:cxn ang="0">
                      <a:pos x="40" y="43"/>
                    </a:cxn>
                    <a:cxn ang="0">
                      <a:pos x="60" y="44"/>
                    </a:cxn>
                    <a:cxn ang="0">
                      <a:pos x="76" y="51"/>
                    </a:cxn>
                    <a:cxn ang="0">
                      <a:pos x="87" y="67"/>
                    </a:cxn>
                  </a:cxnLst>
                  <a:rect l="0" t="0" r="r" b="b"/>
                  <a:pathLst>
                    <a:path w="88" h="74">
                      <a:moveTo>
                        <a:pt x="87" y="67"/>
                      </a:moveTo>
                      <a:lnTo>
                        <a:pt x="76" y="0"/>
                      </a:lnTo>
                      <a:lnTo>
                        <a:pt x="33" y="5"/>
                      </a:lnTo>
                      <a:lnTo>
                        <a:pt x="0" y="8"/>
                      </a:lnTo>
                      <a:lnTo>
                        <a:pt x="9" y="73"/>
                      </a:lnTo>
                      <a:lnTo>
                        <a:pt x="12" y="57"/>
                      </a:lnTo>
                      <a:lnTo>
                        <a:pt x="22" y="47"/>
                      </a:lnTo>
                      <a:lnTo>
                        <a:pt x="40" y="43"/>
                      </a:lnTo>
                      <a:lnTo>
                        <a:pt x="60" y="44"/>
                      </a:lnTo>
                      <a:lnTo>
                        <a:pt x="76" y="51"/>
                      </a:lnTo>
                      <a:lnTo>
                        <a:pt x="87" y="67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40" name="Freeform 24"/>
                <p:cNvSpPr>
                  <a:spLocks/>
                </p:cNvSpPr>
                <p:nvPr/>
              </p:nvSpPr>
              <p:spPr bwMode="auto">
                <a:xfrm>
                  <a:off x="386" y="1295"/>
                  <a:ext cx="319" cy="286"/>
                </a:xfrm>
                <a:custGeom>
                  <a:avLst/>
                  <a:gdLst/>
                  <a:ahLst/>
                  <a:cxnLst>
                    <a:cxn ang="0">
                      <a:pos x="317" y="275"/>
                    </a:cxn>
                    <a:cxn ang="0">
                      <a:pos x="315" y="254"/>
                    </a:cxn>
                    <a:cxn ang="0">
                      <a:pos x="306" y="235"/>
                    </a:cxn>
                    <a:cxn ang="0">
                      <a:pos x="299" y="219"/>
                    </a:cxn>
                    <a:cxn ang="0">
                      <a:pos x="294" y="194"/>
                    </a:cxn>
                    <a:cxn ang="0">
                      <a:pos x="288" y="161"/>
                    </a:cxn>
                    <a:cxn ang="0">
                      <a:pos x="284" y="126"/>
                    </a:cxn>
                    <a:cxn ang="0">
                      <a:pos x="281" y="94"/>
                    </a:cxn>
                    <a:cxn ang="0">
                      <a:pos x="279" y="67"/>
                    </a:cxn>
                    <a:cxn ang="0">
                      <a:pos x="278" y="43"/>
                    </a:cxn>
                    <a:cxn ang="0">
                      <a:pos x="270" y="29"/>
                    </a:cxn>
                    <a:cxn ang="0">
                      <a:pos x="255" y="16"/>
                    </a:cxn>
                    <a:cxn ang="0">
                      <a:pos x="240" y="9"/>
                    </a:cxn>
                    <a:cxn ang="0">
                      <a:pos x="216" y="2"/>
                    </a:cxn>
                    <a:cxn ang="0">
                      <a:pos x="189" y="0"/>
                    </a:cxn>
                    <a:cxn ang="0">
                      <a:pos x="147" y="0"/>
                    </a:cxn>
                    <a:cxn ang="0">
                      <a:pos x="110" y="2"/>
                    </a:cxn>
                    <a:cxn ang="0">
                      <a:pos x="74" y="9"/>
                    </a:cxn>
                    <a:cxn ang="0">
                      <a:pos x="41" y="21"/>
                    </a:cxn>
                    <a:cxn ang="0">
                      <a:pos x="20" y="35"/>
                    </a:cxn>
                    <a:cxn ang="0">
                      <a:pos x="8" y="47"/>
                    </a:cxn>
                    <a:cxn ang="0">
                      <a:pos x="0" y="61"/>
                    </a:cxn>
                    <a:cxn ang="0">
                      <a:pos x="2" y="75"/>
                    </a:cxn>
                    <a:cxn ang="0">
                      <a:pos x="5" y="89"/>
                    </a:cxn>
                    <a:cxn ang="0">
                      <a:pos x="15" y="104"/>
                    </a:cxn>
                    <a:cxn ang="0">
                      <a:pos x="23" y="123"/>
                    </a:cxn>
                    <a:cxn ang="0">
                      <a:pos x="27" y="149"/>
                    </a:cxn>
                    <a:cxn ang="0">
                      <a:pos x="30" y="176"/>
                    </a:cxn>
                    <a:cxn ang="0">
                      <a:pos x="35" y="200"/>
                    </a:cxn>
                    <a:cxn ang="0">
                      <a:pos x="36" y="235"/>
                    </a:cxn>
                    <a:cxn ang="0">
                      <a:pos x="38" y="265"/>
                    </a:cxn>
                    <a:cxn ang="0">
                      <a:pos x="38" y="285"/>
                    </a:cxn>
                    <a:cxn ang="0">
                      <a:pos x="48" y="260"/>
                    </a:cxn>
                    <a:cxn ang="0">
                      <a:pos x="68" y="248"/>
                    </a:cxn>
                    <a:cxn ang="0">
                      <a:pos x="86" y="241"/>
                    </a:cxn>
                    <a:cxn ang="0">
                      <a:pos x="108" y="236"/>
                    </a:cxn>
                    <a:cxn ang="0">
                      <a:pos x="143" y="229"/>
                    </a:cxn>
                    <a:cxn ang="0">
                      <a:pos x="177" y="228"/>
                    </a:cxn>
                    <a:cxn ang="0">
                      <a:pos x="197" y="228"/>
                    </a:cxn>
                    <a:cxn ang="0">
                      <a:pos x="228" y="230"/>
                    </a:cxn>
                    <a:cxn ang="0">
                      <a:pos x="264" y="237"/>
                    </a:cxn>
                    <a:cxn ang="0">
                      <a:pos x="287" y="246"/>
                    </a:cxn>
                    <a:cxn ang="0">
                      <a:pos x="302" y="255"/>
                    </a:cxn>
                    <a:cxn ang="0">
                      <a:pos x="318" y="268"/>
                    </a:cxn>
                  </a:cxnLst>
                  <a:rect l="0" t="0" r="r" b="b"/>
                  <a:pathLst>
                    <a:path w="319" h="286">
                      <a:moveTo>
                        <a:pt x="317" y="275"/>
                      </a:moveTo>
                      <a:lnTo>
                        <a:pt x="315" y="254"/>
                      </a:lnTo>
                      <a:lnTo>
                        <a:pt x="306" y="235"/>
                      </a:lnTo>
                      <a:lnTo>
                        <a:pt x="299" y="219"/>
                      </a:lnTo>
                      <a:lnTo>
                        <a:pt x="294" y="194"/>
                      </a:lnTo>
                      <a:lnTo>
                        <a:pt x="288" y="161"/>
                      </a:lnTo>
                      <a:lnTo>
                        <a:pt x="284" y="126"/>
                      </a:lnTo>
                      <a:lnTo>
                        <a:pt x="281" y="94"/>
                      </a:lnTo>
                      <a:lnTo>
                        <a:pt x="279" y="67"/>
                      </a:lnTo>
                      <a:lnTo>
                        <a:pt x="278" y="43"/>
                      </a:lnTo>
                      <a:lnTo>
                        <a:pt x="270" y="29"/>
                      </a:lnTo>
                      <a:lnTo>
                        <a:pt x="255" y="16"/>
                      </a:lnTo>
                      <a:lnTo>
                        <a:pt x="240" y="9"/>
                      </a:lnTo>
                      <a:lnTo>
                        <a:pt x="216" y="2"/>
                      </a:lnTo>
                      <a:lnTo>
                        <a:pt x="189" y="0"/>
                      </a:lnTo>
                      <a:lnTo>
                        <a:pt x="147" y="0"/>
                      </a:lnTo>
                      <a:lnTo>
                        <a:pt x="110" y="2"/>
                      </a:lnTo>
                      <a:lnTo>
                        <a:pt x="74" y="9"/>
                      </a:lnTo>
                      <a:lnTo>
                        <a:pt x="41" y="21"/>
                      </a:lnTo>
                      <a:lnTo>
                        <a:pt x="20" y="35"/>
                      </a:lnTo>
                      <a:lnTo>
                        <a:pt x="8" y="47"/>
                      </a:lnTo>
                      <a:lnTo>
                        <a:pt x="0" y="61"/>
                      </a:lnTo>
                      <a:lnTo>
                        <a:pt x="2" y="75"/>
                      </a:lnTo>
                      <a:lnTo>
                        <a:pt x="5" y="89"/>
                      </a:lnTo>
                      <a:lnTo>
                        <a:pt x="15" y="104"/>
                      </a:lnTo>
                      <a:lnTo>
                        <a:pt x="23" y="123"/>
                      </a:lnTo>
                      <a:lnTo>
                        <a:pt x="27" y="149"/>
                      </a:lnTo>
                      <a:lnTo>
                        <a:pt x="30" y="176"/>
                      </a:lnTo>
                      <a:lnTo>
                        <a:pt x="35" y="200"/>
                      </a:lnTo>
                      <a:lnTo>
                        <a:pt x="36" y="235"/>
                      </a:lnTo>
                      <a:lnTo>
                        <a:pt x="38" y="265"/>
                      </a:lnTo>
                      <a:lnTo>
                        <a:pt x="38" y="285"/>
                      </a:lnTo>
                      <a:lnTo>
                        <a:pt x="48" y="260"/>
                      </a:lnTo>
                      <a:lnTo>
                        <a:pt x="68" y="248"/>
                      </a:lnTo>
                      <a:lnTo>
                        <a:pt x="86" y="241"/>
                      </a:lnTo>
                      <a:lnTo>
                        <a:pt x="108" y="236"/>
                      </a:lnTo>
                      <a:lnTo>
                        <a:pt x="143" y="229"/>
                      </a:lnTo>
                      <a:lnTo>
                        <a:pt x="177" y="228"/>
                      </a:lnTo>
                      <a:lnTo>
                        <a:pt x="197" y="228"/>
                      </a:lnTo>
                      <a:lnTo>
                        <a:pt x="228" y="230"/>
                      </a:lnTo>
                      <a:lnTo>
                        <a:pt x="264" y="237"/>
                      </a:lnTo>
                      <a:lnTo>
                        <a:pt x="287" y="246"/>
                      </a:lnTo>
                      <a:lnTo>
                        <a:pt x="302" y="255"/>
                      </a:lnTo>
                      <a:lnTo>
                        <a:pt x="318" y="268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41" name="Freeform 25"/>
                <p:cNvSpPr>
                  <a:spLocks/>
                </p:cNvSpPr>
                <p:nvPr/>
              </p:nvSpPr>
              <p:spPr bwMode="auto">
                <a:xfrm>
                  <a:off x="5101" y="1353"/>
                  <a:ext cx="551" cy="335"/>
                </a:xfrm>
                <a:custGeom>
                  <a:avLst/>
                  <a:gdLst/>
                  <a:ahLst/>
                  <a:cxnLst>
                    <a:cxn ang="0">
                      <a:pos x="534" y="48"/>
                    </a:cxn>
                    <a:cxn ang="0">
                      <a:pos x="550" y="117"/>
                    </a:cxn>
                    <a:cxn ang="0">
                      <a:pos x="540" y="142"/>
                    </a:cxn>
                    <a:cxn ang="0">
                      <a:pos x="517" y="179"/>
                    </a:cxn>
                    <a:cxn ang="0">
                      <a:pos x="493" y="212"/>
                    </a:cxn>
                    <a:cxn ang="0">
                      <a:pos x="465" y="239"/>
                    </a:cxn>
                    <a:cxn ang="0">
                      <a:pos x="430" y="267"/>
                    </a:cxn>
                    <a:cxn ang="0">
                      <a:pos x="397" y="286"/>
                    </a:cxn>
                    <a:cxn ang="0">
                      <a:pos x="361" y="304"/>
                    </a:cxn>
                    <a:cxn ang="0">
                      <a:pos x="315" y="320"/>
                    </a:cxn>
                    <a:cxn ang="0">
                      <a:pos x="280" y="328"/>
                    </a:cxn>
                    <a:cxn ang="0">
                      <a:pos x="238" y="334"/>
                    </a:cxn>
                    <a:cxn ang="0">
                      <a:pos x="199" y="334"/>
                    </a:cxn>
                    <a:cxn ang="0">
                      <a:pos x="157" y="329"/>
                    </a:cxn>
                    <a:cxn ang="0">
                      <a:pos x="114" y="317"/>
                    </a:cxn>
                    <a:cxn ang="0">
                      <a:pos x="75" y="298"/>
                    </a:cxn>
                    <a:cxn ang="0">
                      <a:pos x="52" y="282"/>
                    </a:cxn>
                    <a:cxn ang="0">
                      <a:pos x="24" y="258"/>
                    </a:cxn>
                    <a:cxn ang="0">
                      <a:pos x="9" y="238"/>
                    </a:cxn>
                    <a:cxn ang="0">
                      <a:pos x="0" y="222"/>
                    </a:cxn>
                    <a:cxn ang="0">
                      <a:pos x="0" y="204"/>
                    </a:cxn>
                    <a:cxn ang="0">
                      <a:pos x="6" y="182"/>
                    </a:cxn>
                    <a:cxn ang="0">
                      <a:pos x="18" y="166"/>
                    </a:cxn>
                    <a:cxn ang="0">
                      <a:pos x="27" y="131"/>
                    </a:cxn>
                    <a:cxn ang="0">
                      <a:pos x="31" y="112"/>
                    </a:cxn>
                    <a:cxn ang="0">
                      <a:pos x="283" y="128"/>
                    </a:cxn>
                    <a:cxn ang="0">
                      <a:pos x="316" y="122"/>
                    </a:cxn>
                    <a:cxn ang="0">
                      <a:pos x="357" y="109"/>
                    </a:cxn>
                    <a:cxn ang="0">
                      <a:pos x="388" y="93"/>
                    </a:cxn>
                    <a:cxn ang="0">
                      <a:pos x="421" y="73"/>
                    </a:cxn>
                    <a:cxn ang="0">
                      <a:pos x="453" y="44"/>
                    </a:cxn>
                    <a:cxn ang="0">
                      <a:pos x="472" y="19"/>
                    </a:cxn>
                    <a:cxn ang="0">
                      <a:pos x="486" y="0"/>
                    </a:cxn>
                    <a:cxn ang="0">
                      <a:pos x="534" y="48"/>
                    </a:cxn>
                  </a:cxnLst>
                  <a:rect l="0" t="0" r="r" b="b"/>
                  <a:pathLst>
                    <a:path w="551" h="335">
                      <a:moveTo>
                        <a:pt x="534" y="48"/>
                      </a:moveTo>
                      <a:lnTo>
                        <a:pt x="550" y="117"/>
                      </a:lnTo>
                      <a:lnTo>
                        <a:pt x="540" y="142"/>
                      </a:lnTo>
                      <a:lnTo>
                        <a:pt x="517" y="179"/>
                      </a:lnTo>
                      <a:lnTo>
                        <a:pt x="493" y="212"/>
                      </a:lnTo>
                      <a:lnTo>
                        <a:pt x="465" y="239"/>
                      </a:lnTo>
                      <a:lnTo>
                        <a:pt x="430" y="267"/>
                      </a:lnTo>
                      <a:lnTo>
                        <a:pt x="397" y="286"/>
                      </a:lnTo>
                      <a:lnTo>
                        <a:pt x="361" y="304"/>
                      </a:lnTo>
                      <a:lnTo>
                        <a:pt x="315" y="320"/>
                      </a:lnTo>
                      <a:lnTo>
                        <a:pt x="280" y="328"/>
                      </a:lnTo>
                      <a:lnTo>
                        <a:pt x="238" y="334"/>
                      </a:lnTo>
                      <a:lnTo>
                        <a:pt x="199" y="334"/>
                      </a:lnTo>
                      <a:lnTo>
                        <a:pt x="157" y="329"/>
                      </a:lnTo>
                      <a:lnTo>
                        <a:pt x="114" y="317"/>
                      </a:lnTo>
                      <a:lnTo>
                        <a:pt x="75" y="298"/>
                      </a:lnTo>
                      <a:lnTo>
                        <a:pt x="52" y="282"/>
                      </a:lnTo>
                      <a:lnTo>
                        <a:pt x="24" y="258"/>
                      </a:lnTo>
                      <a:lnTo>
                        <a:pt x="9" y="238"/>
                      </a:lnTo>
                      <a:lnTo>
                        <a:pt x="0" y="222"/>
                      </a:lnTo>
                      <a:lnTo>
                        <a:pt x="0" y="204"/>
                      </a:lnTo>
                      <a:lnTo>
                        <a:pt x="6" y="182"/>
                      </a:lnTo>
                      <a:lnTo>
                        <a:pt x="18" y="166"/>
                      </a:lnTo>
                      <a:lnTo>
                        <a:pt x="27" y="131"/>
                      </a:lnTo>
                      <a:lnTo>
                        <a:pt x="31" y="112"/>
                      </a:lnTo>
                      <a:lnTo>
                        <a:pt x="283" y="128"/>
                      </a:lnTo>
                      <a:lnTo>
                        <a:pt x="316" y="122"/>
                      </a:lnTo>
                      <a:lnTo>
                        <a:pt x="357" y="109"/>
                      </a:lnTo>
                      <a:lnTo>
                        <a:pt x="388" y="93"/>
                      </a:lnTo>
                      <a:lnTo>
                        <a:pt x="421" y="73"/>
                      </a:lnTo>
                      <a:lnTo>
                        <a:pt x="453" y="44"/>
                      </a:lnTo>
                      <a:lnTo>
                        <a:pt x="472" y="19"/>
                      </a:lnTo>
                      <a:lnTo>
                        <a:pt x="486" y="0"/>
                      </a:lnTo>
                      <a:lnTo>
                        <a:pt x="534" y="48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42" name="Freeform 26"/>
                <p:cNvSpPr>
                  <a:spLocks/>
                </p:cNvSpPr>
                <p:nvPr/>
              </p:nvSpPr>
              <p:spPr bwMode="auto">
                <a:xfrm>
                  <a:off x="5197" y="935"/>
                  <a:ext cx="475" cy="552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294"/>
                    </a:cxn>
                    <a:cxn ang="0">
                      <a:pos x="28" y="291"/>
                    </a:cxn>
                    <a:cxn ang="0">
                      <a:pos x="63" y="293"/>
                    </a:cxn>
                    <a:cxn ang="0">
                      <a:pos x="121" y="299"/>
                    </a:cxn>
                    <a:cxn ang="0">
                      <a:pos x="178" y="310"/>
                    </a:cxn>
                    <a:cxn ang="0">
                      <a:pos x="231" y="323"/>
                    </a:cxn>
                    <a:cxn ang="0">
                      <a:pos x="274" y="339"/>
                    </a:cxn>
                    <a:cxn ang="0">
                      <a:pos x="325" y="364"/>
                    </a:cxn>
                    <a:cxn ang="0">
                      <a:pos x="364" y="390"/>
                    </a:cxn>
                    <a:cxn ang="0">
                      <a:pos x="393" y="415"/>
                    </a:cxn>
                    <a:cxn ang="0">
                      <a:pos x="414" y="439"/>
                    </a:cxn>
                    <a:cxn ang="0">
                      <a:pos x="427" y="461"/>
                    </a:cxn>
                    <a:cxn ang="0">
                      <a:pos x="439" y="488"/>
                    </a:cxn>
                    <a:cxn ang="0">
                      <a:pos x="444" y="513"/>
                    </a:cxn>
                    <a:cxn ang="0">
                      <a:pos x="451" y="551"/>
                    </a:cxn>
                    <a:cxn ang="0">
                      <a:pos x="457" y="518"/>
                    </a:cxn>
                    <a:cxn ang="0">
                      <a:pos x="466" y="481"/>
                    </a:cxn>
                    <a:cxn ang="0">
                      <a:pos x="469" y="453"/>
                    </a:cxn>
                    <a:cxn ang="0">
                      <a:pos x="474" y="420"/>
                    </a:cxn>
                    <a:cxn ang="0">
                      <a:pos x="472" y="393"/>
                    </a:cxn>
                    <a:cxn ang="0">
                      <a:pos x="466" y="361"/>
                    </a:cxn>
                    <a:cxn ang="0">
                      <a:pos x="459" y="317"/>
                    </a:cxn>
                    <a:cxn ang="0">
                      <a:pos x="444" y="279"/>
                    </a:cxn>
                    <a:cxn ang="0">
                      <a:pos x="424" y="238"/>
                    </a:cxn>
                    <a:cxn ang="0">
                      <a:pos x="399" y="196"/>
                    </a:cxn>
                    <a:cxn ang="0">
                      <a:pos x="363" y="152"/>
                    </a:cxn>
                    <a:cxn ang="0">
                      <a:pos x="322" y="116"/>
                    </a:cxn>
                    <a:cxn ang="0">
                      <a:pos x="286" y="87"/>
                    </a:cxn>
                    <a:cxn ang="0">
                      <a:pos x="241" y="60"/>
                    </a:cxn>
                    <a:cxn ang="0">
                      <a:pos x="195" y="40"/>
                    </a:cxn>
                    <a:cxn ang="0">
                      <a:pos x="141" y="21"/>
                    </a:cxn>
                    <a:cxn ang="0">
                      <a:pos x="94" y="10"/>
                    </a:cxn>
                    <a:cxn ang="0">
                      <a:pos x="39" y="3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475" h="552">
                      <a:moveTo>
                        <a:pt x="0" y="0"/>
                      </a:moveTo>
                      <a:lnTo>
                        <a:pt x="0" y="294"/>
                      </a:lnTo>
                      <a:lnTo>
                        <a:pt x="28" y="291"/>
                      </a:lnTo>
                      <a:lnTo>
                        <a:pt x="63" y="293"/>
                      </a:lnTo>
                      <a:lnTo>
                        <a:pt x="121" y="299"/>
                      </a:lnTo>
                      <a:lnTo>
                        <a:pt x="178" y="310"/>
                      </a:lnTo>
                      <a:lnTo>
                        <a:pt x="231" y="323"/>
                      </a:lnTo>
                      <a:lnTo>
                        <a:pt x="274" y="339"/>
                      </a:lnTo>
                      <a:lnTo>
                        <a:pt x="325" y="364"/>
                      </a:lnTo>
                      <a:lnTo>
                        <a:pt x="364" y="390"/>
                      </a:lnTo>
                      <a:lnTo>
                        <a:pt x="393" y="415"/>
                      </a:lnTo>
                      <a:lnTo>
                        <a:pt x="414" y="439"/>
                      </a:lnTo>
                      <a:lnTo>
                        <a:pt x="427" y="461"/>
                      </a:lnTo>
                      <a:lnTo>
                        <a:pt x="439" y="488"/>
                      </a:lnTo>
                      <a:lnTo>
                        <a:pt x="444" y="513"/>
                      </a:lnTo>
                      <a:lnTo>
                        <a:pt x="451" y="551"/>
                      </a:lnTo>
                      <a:lnTo>
                        <a:pt x="457" y="518"/>
                      </a:lnTo>
                      <a:lnTo>
                        <a:pt x="466" y="481"/>
                      </a:lnTo>
                      <a:lnTo>
                        <a:pt x="469" y="453"/>
                      </a:lnTo>
                      <a:lnTo>
                        <a:pt x="474" y="420"/>
                      </a:lnTo>
                      <a:lnTo>
                        <a:pt x="472" y="393"/>
                      </a:lnTo>
                      <a:lnTo>
                        <a:pt x="466" y="361"/>
                      </a:lnTo>
                      <a:lnTo>
                        <a:pt x="459" y="317"/>
                      </a:lnTo>
                      <a:lnTo>
                        <a:pt x="444" y="279"/>
                      </a:lnTo>
                      <a:lnTo>
                        <a:pt x="424" y="238"/>
                      </a:lnTo>
                      <a:lnTo>
                        <a:pt x="399" y="196"/>
                      </a:lnTo>
                      <a:lnTo>
                        <a:pt x="363" y="152"/>
                      </a:lnTo>
                      <a:lnTo>
                        <a:pt x="322" y="116"/>
                      </a:lnTo>
                      <a:lnTo>
                        <a:pt x="286" y="87"/>
                      </a:lnTo>
                      <a:lnTo>
                        <a:pt x="241" y="60"/>
                      </a:lnTo>
                      <a:lnTo>
                        <a:pt x="195" y="40"/>
                      </a:lnTo>
                      <a:lnTo>
                        <a:pt x="141" y="21"/>
                      </a:lnTo>
                      <a:lnTo>
                        <a:pt x="94" y="10"/>
                      </a:lnTo>
                      <a:lnTo>
                        <a:pt x="39" y="3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43" name="Freeform 27"/>
                <p:cNvSpPr>
                  <a:spLocks/>
                </p:cNvSpPr>
                <p:nvPr/>
              </p:nvSpPr>
              <p:spPr bwMode="auto">
                <a:xfrm>
                  <a:off x="5228" y="1503"/>
                  <a:ext cx="156" cy="117"/>
                </a:xfrm>
                <a:custGeom>
                  <a:avLst/>
                  <a:gdLst/>
                  <a:ahLst/>
                  <a:cxnLst>
                    <a:cxn ang="0">
                      <a:pos x="83" y="0"/>
                    </a:cxn>
                    <a:cxn ang="0">
                      <a:pos x="134" y="19"/>
                    </a:cxn>
                    <a:cxn ang="0">
                      <a:pos x="152" y="45"/>
                    </a:cxn>
                    <a:cxn ang="0">
                      <a:pos x="155" y="70"/>
                    </a:cxn>
                    <a:cxn ang="0">
                      <a:pos x="155" y="83"/>
                    </a:cxn>
                    <a:cxn ang="0">
                      <a:pos x="146" y="99"/>
                    </a:cxn>
                    <a:cxn ang="0">
                      <a:pos x="126" y="107"/>
                    </a:cxn>
                    <a:cxn ang="0">
                      <a:pos x="105" y="113"/>
                    </a:cxn>
                    <a:cxn ang="0">
                      <a:pos x="86" y="116"/>
                    </a:cxn>
                    <a:cxn ang="0">
                      <a:pos x="69" y="116"/>
                    </a:cxn>
                    <a:cxn ang="0">
                      <a:pos x="41" y="111"/>
                    </a:cxn>
                    <a:cxn ang="0">
                      <a:pos x="21" y="106"/>
                    </a:cxn>
                    <a:cxn ang="0">
                      <a:pos x="9" y="98"/>
                    </a:cxn>
                    <a:cxn ang="0">
                      <a:pos x="2" y="89"/>
                    </a:cxn>
                    <a:cxn ang="0">
                      <a:pos x="0" y="78"/>
                    </a:cxn>
                    <a:cxn ang="0">
                      <a:pos x="2" y="60"/>
                    </a:cxn>
                    <a:cxn ang="0">
                      <a:pos x="9" y="11"/>
                    </a:cxn>
                    <a:cxn ang="0">
                      <a:pos x="83" y="0"/>
                    </a:cxn>
                  </a:cxnLst>
                  <a:rect l="0" t="0" r="r" b="b"/>
                  <a:pathLst>
                    <a:path w="156" h="117">
                      <a:moveTo>
                        <a:pt x="83" y="0"/>
                      </a:moveTo>
                      <a:lnTo>
                        <a:pt x="134" y="19"/>
                      </a:lnTo>
                      <a:lnTo>
                        <a:pt x="152" y="45"/>
                      </a:lnTo>
                      <a:lnTo>
                        <a:pt x="155" y="70"/>
                      </a:lnTo>
                      <a:lnTo>
                        <a:pt x="155" y="83"/>
                      </a:lnTo>
                      <a:lnTo>
                        <a:pt x="146" y="99"/>
                      </a:lnTo>
                      <a:lnTo>
                        <a:pt x="126" y="107"/>
                      </a:lnTo>
                      <a:lnTo>
                        <a:pt x="105" y="113"/>
                      </a:lnTo>
                      <a:lnTo>
                        <a:pt x="86" y="116"/>
                      </a:lnTo>
                      <a:lnTo>
                        <a:pt x="69" y="116"/>
                      </a:lnTo>
                      <a:lnTo>
                        <a:pt x="41" y="111"/>
                      </a:lnTo>
                      <a:lnTo>
                        <a:pt x="21" y="106"/>
                      </a:lnTo>
                      <a:lnTo>
                        <a:pt x="9" y="98"/>
                      </a:lnTo>
                      <a:lnTo>
                        <a:pt x="2" y="89"/>
                      </a:lnTo>
                      <a:lnTo>
                        <a:pt x="0" y="78"/>
                      </a:lnTo>
                      <a:lnTo>
                        <a:pt x="2" y="60"/>
                      </a:lnTo>
                      <a:lnTo>
                        <a:pt x="9" y="11"/>
                      </a:lnTo>
                      <a:lnTo>
                        <a:pt x="83" y="0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44" name="Freeform 28"/>
                <p:cNvSpPr>
                  <a:spLocks/>
                </p:cNvSpPr>
                <p:nvPr/>
              </p:nvSpPr>
              <p:spPr bwMode="auto">
                <a:xfrm>
                  <a:off x="5224" y="1515"/>
                  <a:ext cx="88" cy="75"/>
                </a:xfrm>
                <a:custGeom>
                  <a:avLst/>
                  <a:gdLst/>
                  <a:ahLst/>
                  <a:cxnLst>
                    <a:cxn ang="0">
                      <a:pos x="0" y="69"/>
                    </a:cxn>
                    <a:cxn ang="0">
                      <a:pos x="11" y="0"/>
                    </a:cxn>
                    <a:cxn ang="0">
                      <a:pos x="54" y="5"/>
                    </a:cxn>
                    <a:cxn ang="0">
                      <a:pos x="87" y="9"/>
                    </a:cxn>
                    <a:cxn ang="0">
                      <a:pos x="78" y="74"/>
                    </a:cxn>
                    <a:cxn ang="0">
                      <a:pos x="75" y="59"/>
                    </a:cxn>
                    <a:cxn ang="0">
                      <a:pos x="65" y="48"/>
                    </a:cxn>
                    <a:cxn ang="0">
                      <a:pos x="47" y="44"/>
                    </a:cxn>
                    <a:cxn ang="0">
                      <a:pos x="27" y="45"/>
                    </a:cxn>
                    <a:cxn ang="0">
                      <a:pos x="11" y="52"/>
                    </a:cxn>
                    <a:cxn ang="0">
                      <a:pos x="0" y="69"/>
                    </a:cxn>
                  </a:cxnLst>
                  <a:rect l="0" t="0" r="r" b="b"/>
                  <a:pathLst>
                    <a:path w="88" h="75">
                      <a:moveTo>
                        <a:pt x="0" y="69"/>
                      </a:moveTo>
                      <a:lnTo>
                        <a:pt x="11" y="0"/>
                      </a:lnTo>
                      <a:lnTo>
                        <a:pt x="54" y="5"/>
                      </a:lnTo>
                      <a:lnTo>
                        <a:pt x="87" y="9"/>
                      </a:lnTo>
                      <a:lnTo>
                        <a:pt x="78" y="74"/>
                      </a:lnTo>
                      <a:lnTo>
                        <a:pt x="75" y="59"/>
                      </a:lnTo>
                      <a:lnTo>
                        <a:pt x="65" y="48"/>
                      </a:lnTo>
                      <a:lnTo>
                        <a:pt x="47" y="44"/>
                      </a:lnTo>
                      <a:lnTo>
                        <a:pt x="27" y="45"/>
                      </a:lnTo>
                      <a:lnTo>
                        <a:pt x="11" y="52"/>
                      </a:lnTo>
                      <a:lnTo>
                        <a:pt x="0" y="69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45" name="Freeform 29"/>
                <p:cNvSpPr>
                  <a:spLocks/>
                </p:cNvSpPr>
                <p:nvPr/>
              </p:nvSpPr>
              <p:spPr bwMode="auto">
                <a:xfrm>
                  <a:off x="5101" y="1295"/>
                  <a:ext cx="319" cy="286"/>
                </a:xfrm>
                <a:custGeom>
                  <a:avLst/>
                  <a:gdLst/>
                  <a:ahLst/>
                  <a:cxnLst>
                    <a:cxn ang="0">
                      <a:pos x="1" y="275"/>
                    </a:cxn>
                    <a:cxn ang="0">
                      <a:pos x="3" y="254"/>
                    </a:cxn>
                    <a:cxn ang="0">
                      <a:pos x="12" y="235"/>
                    </a:cxn>
                    <a:cxn ang="0">
                      <a:pos x="19" y="219"/>
                    </a:cxn>
                    <a:cxn ang="0">
                      <a:pos x="24" y="194"/>
                    </a:cxn>
                    <a:cxn ang="0">
                      <a:pos x="30" y="161"/>
                    </a:cxn>
                    <a:cxn ang="0">
                      <a:pos x="34" y="126"/>
                    </a:cxn>
                    <a:cxn ang="0">
                      <a:pos x="37" y="94"/>
                    </a:cxn>
                    <a:cxn ang="0">
                      <a:pos x="39" y="67"/>
                    </a:cxn>
                    <a:cxn ang="0">
                      <a:pos x="40" y="43"/>
                    </a:cxn>
                    <a:cxn ang="0">
                      <a:pos x="48" y="29"/>
                    </a:cxn>
                    <a:cxn ang="0">
                      <a:pos x="63" y="16"/>
                    </a:cxn>
                    <a:cxn ang="0">
                      <a:pos x="78" y="9"/>
                    </a:cxn>
                    <a:cxn ang="0">
                      <a:pos x="102" y="2"/>
                    </a:cxn>
                    <a:cxn ang="0">
                      <a:pos x="129" y="0"/>
                    </a:cxn>
                    <a:cxn ang="0">
                      <a:pos x="171" y="0"/>
                    </a:cxn>
                    <a:cxn ang="0">
                      <a:pos x="208" y="2"/>
                    </a:cxn>
                    <a:cxn ang="0">
                      <a:pos x="244" y="9"/>
                    </a:cxn>
                    <a:cxn ang="0">
                      <a:pos x="277" y="21"/>
                    </a:cxn>
                    <a:cxn ang="0">
                      <a:pos x="298" y="35"/>
                    </a:cxn>
                    <a:cxn ang="0">
                      <a:pos x="310" y="47"/>
                    </a:cxn>
                    <a:cxn ang="0">
                      <a:pos x="318" y="61"/>
                    </a:cxn>
                    <a:cxn ang="0">
                      <a:pos x="316" y="75"/>
                    </a:cxn>
                    <a:cxn ang="0">
                      <a:pos x="313" y="89"/>
                    </a:cxn>
                    <a:cxn ang="0">
                      <a:pos x="303" y="104"/>
                    </a:cxn>
                    <a:cxn ang="0">
                      <a:pos x="295" y="123"/>
                    </a:cxn>
                    <a:cxn ang="0">
                      <a:pos x="291" y="149"/>
                    </a:cxn>
                    <a:cxn ang="0">
                      <a:pos x="288" y="176"/>
                    </a:cxn>
                    <a:cxn ang="0">
                      <a:pos x="283" y="200"/>
                    </a:cxn>
                    <a:cxn ang="0">
                      <a:pos x="282" y="235"/>
                    </a:cxn>
                    <a:cxn ang="0">
                      <a:pos x="280" y="265"/>
                    </a:cxn>
                    <a:cxn ang="0">
                      <a:pos x="280" y="285"/>
                    </a:cxn>
                    <a:cxn ang="0">
                      <a:pos x="270" y="260"/>
                    </a:cxn>
                    <a:cxn ang="0">
                      <a:pos x="250" y="248"/>
                    </a:cxn>
                    <a:cxn ang="0">
                      <a:pos x="232" y="241"/>
                    </a:cxn>
                    <a:cxn ang="0">
                      <a:pos x="210" y="236"/>
                    </a:cxn>
                    <a:cxn ang="0">
                      <a:pos x="175" y="229"/>
                    </a:cxn>
                    <a:cxn ang="0">
                      <a:pos x="141" y="228"/>
                    </a:cxn>
                    <a:cxn ang="0">
                      <a:pos x="121" y="228"/>
                    </a:cxn>
                    <a:cxn ang="0">
                      <a:pos x="90" y="230"/>
                    </a:cxn>
                    <a:cxn ang="0">
                      <a:pos x="54" y="237"/>
                    </a:cxn>
                    <a:cxn ang="0">
                      <a:pos x="31" y="246"/>
                    </a:cxn>
                    <a:cxn ang="0">
                      <a:pos x="16" y="255"/>
                    </a:cxn>
                    <a:cxn ang="0">
                      <a:pos x="0" y="268"/>
                    </a:cxn>
                  </a:cxnLst>
                  <a:rect l="0" t="0" r="r" b="b"/>
                  <a:pathLst>
                    <a:path w="319" h="286">
                      <a:moveTo>
                        <a:pt x="1" y="275"/>
                      </a:moveTo>
                      <a:lnTo>
                        <a:pt x="3" y="254"/>
                      </a:lnTo>
                      <a:lnTo>
                        <a:pt x="12" y="235"/>
                      </a:lnTo>
                      <a:lnTo>
                        <a:pt x="19" y="219"/>
                      </a:lnTo>
                      <a:lnTo>
                        <a:pt x="24" y="194"/>
                      </a:lnTo>
                      <a:lnTo>
                        <a:pt x="30" y="161"/>
                      </a:lnTo>
                      <a:lnTo>
                        <a:pt x="34" y="126"/>
                      </a:lnTo>
                      <a:lnTo>
                        <a:pt x="37" y="94"/>
                      </a:lnTo>
                      <a:lnTo>
                        <a:pt x="39" y="67"/>
                      </a:lnTo>
                      <a:lnTo>
                        <a:pt x="40" y="43"/>
                      </a:lnTo>
                      <a:lnTo>
                        <a:pt x="48" y="29"/>
                      </a:lnTo>
                      <a:lnTo>
                        <a:pt x="63" y="16"/>
                      </a:lnTo>
                      <a:lnTo>
                        <a:pt x="78" y="9"/>
                      </a:lnTo>
                      <a:lnTo>
                        <a:pt x="102" y="2"/>
                      </a:lnTo>
                      <a:lnTo>
                        <a:pt x="129" y="0"/>
                      </a:lnTo>
                      <a:lnTo>
                        <a:pt x="171" y="0"/>
                      </a:lnTo>
                      <a:lnTo>
                        <a:pt x="208" y="2"/>
                      </a:lnTo>
                      <a:lnTo>
                        <a:pt x="244" y="9"/>
                      </a:lnTo>
                      <a:lnTo>
                        <a:pt x="277" y="21"/>
                      </a:lnTo>
                      <a:lnTo>
                        <a:pt x="298" y="35"/>
                      </a:lnTo>
                      <a:lnTo>
                        <a:pt x="310" y="47"/>
                      </a:lnTo>
                      <a:lnTo>
                        <a:pt x="318" y="61"/>
                      </a:lnTo>
                      <a:lnTo>
                        <a:pt x="316" y="75"/>
                      </a:lnTo>
                      <a:lnTo>
                        <a:pt x="313" y="89"/>
                      </a:lnTo>
                      <a:lnTo>
                        <a:pt x="303" y="104"/>
                      </a:lnTo>
                      <a:lnTo>
                        <a:pt x="295" y="123"/>
                      </a:lnTo>
                      <a:lnTo>
                        <a:pt x="291" y="149"/>
                      </a:lnTo>
                      <a:lnTo>
                        <a:pt x="288" y="176"/>
                      </a:lnTo>
                      <a:lnTo>
                        <a:pt x="283" y="200"/>
                      </a:lnTo>
                      <a:lnTo>
                        <a:pt x="282" y="235"/>
                      </a:lnTo>
                      <a:lnTo>
                        <a:pt x="280" y="265"/>
                      </a:lnTo>
                      <a:lnTo>
                        <a:pt x="280" y="285"/>
                      </a:lnTo>
                      <a:lnTo>
                        <a:pt x="270" y="260"/>
                      </a:lnTo>
                      <a:lnTo>
                        <a:pt x="250" y="248"/>
                      </a:lnTo>
                      <a:lnTo>
                        <a:pt x="232" y="241"/>
                      </a:lnTo>
                      <a:lnTo>
                        <a:pt x="210" y="236"/>
                      </a:lnTo>
                      <a:lnTo>
                        <a:pt x="175" y="229"/>
                      </a:lnTo>
                      <a:lnTo>
                        <a:pt x="141" y="228"/>
                      </a:lnTo>
                      <a:lnTo>
                        <a:pt x="121" y="228"/>
                      </a:lnTo>
                      <a:lnTo>
                        <a:pt x="90" y="230"/>
                      </a:lnTo>
                      <a:lnTo>
                        <a:pt x="54" y="237"/>
                      </a:lnTo>
                      <a:lnTo>
                        <a:pt x="31" y="246"/>
                      </a:lnTo>
                      <a:lnTo>
                        <a:pt x="16" y="255"/>
                      </a:lnTo>
                      <a:lnTo>
                        <a:pt x="0" y="268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46" name="Freeform 30"/>
                <p:cNvSpPr>
                  <a:spLocks/>
                </p:cNvSpPr>
                <p:nvPr/>
              </p:nvSpPr>
              <p:spPr bwMode="auto">
                <a:xfrm>
                  <a:off x="4371" y="935"/>
                  <a:ext cx="832" cy="42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356"/>
                    </a:cxn>
                    <a:cxn ang="0">
                      <a:pos x="84" y="374"/>
                    </a:cxn>
                    <a:cxn ang="0">
                      <a:pos x="153" y="393"/>
                    </a:cxn>
                    <a:cxn ang="0">
                      <a:pos x="210" y="404"/>
                    </a:cxn>
                    <a:cxn ang="0">
                      <a:pos x="258" y="410"/>
                    </a:cxn>
                    <a:cxn ang="0">
                      <a:pos x="312" y="416"/>
                    </a:cxn>
                    <a:cxn ang="0">
                      <a:pos x="402" y="419"/>
                    </a:cxn>
                    <a:cxn ang="0">
                      <a:pos x="485" y="412"/>
                    </a:cxn>
                    <a:cxn ang="0">
                      <a:pos x="570" y="399"/>
                    </a:cxn>
                    <a:cxn ang="0">
                      <a:pos x="652" y="377"/>
                    </a:cxn>
                    <a:cxn ang="0">
                      <a:pos x="724" y="347"/>
                    </a:cxn>
                    <a:cxn ang="0">
                      <a:pos x="784" y="306"/>
                    </a:cxn>
                    <a:cxn ang="0">
                      <a:pos x="829" y="291"/>
                    </a:cxn>
                    <a:cxn ang="0">
                      <a:pos x="831" y="2"/>
                    </a:cxn>
                    <a:cxn ang="0">
                      <a:pos x="786" y="9"/>
                    </a:cxn>
                    <a:cxn ang="0">
                      <a:pos x="726" y="29"/>
                    </a:cxn>
                    <a:cxn ang="0">
                      <a:pos x="654" y="55"/>
                    </a:cxn>
                    <a:cxn ang="0">
                      <a:pos x="585" y="70"/>
                    </a:cxn>
                    <a:cxn ang="0">
                      <a:pos x="515" y="78"/>
                    </a:cxn>
                    <a:cxn ang="0">
                      <a:pos x="468" y="82"/>
                    </a:cxn>
                    <a:cxn ang="0">
                      <a:pos x="428" y="84"/>
                    </a:cxn>
                    <a:cxn ang="0">
                      <a:pos x="358" y="84"/>
                    </a:cxn>
                    <a:cxn ang="0">
                      <a:pos x="314" y="81"/>
                    </a:cxn>
                    <a:cxn ang="0">
                      <a:pos x="274" y="76"/>
                    </a:cxn>
                    <a:cxn ang="0">
                      <a:pos x="229" y="73"/>
                    </a:cxn>
                    <a:cxn ang="0">
                      <a:pos x="190" y="66"/>
                    </a:cxn>
                    <a:cxn ang="0">
                      <a:pos x="140" y="57"/>
                    </a:cxn>
                    <a:cxn ang="0">
                      <a:pos x="96" y="44"/>
                    </a:cxn>
                    <a:cxn ang="0">
                      <a:pos x="49" y="24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832" h="420">
                      <a:moveTo>
                        <a:pt x="0" y="0"/>
                      </a:moveTo>
                      <a:lnTo>
                        <a:pt x="0" y="356"/>
                      </a:lnTo>
                      <a:lnTo>
                        <a:pt x="84" y="374"/>
                      </a:lnTo>
                      <a:lnTo>
                        <a:pt x="153" y="393"/>
                      </a:lnTo>
                      <a:lnTo>
                        <a:pt x="210" y="404"/>
                      </a:lnTo>
                      <a:lnTo>
                        <a:pt x="258" y="410"/>
                      </a:lnTo>
                      <a:lnTo>
                        <a:pt x="312" y="416"/>
                      </a:lnTo>
                      <a:lnTo>
                        <a:pt x="402" y="419"/>
                      </a:lnTo>
                      <a:lnTo>
                        <a:pt x="485" y="412"/>
                      </a:lnTo>
                      <a:lnTo>
                        <a:pt x="570" y="399"/>
                      </a:lnTo>
                      <a:lnTo>
                        <a:pt x="652" y="377"/>
                      </a:lnTo>
                      <a:lnTo>
                        <a:pt x="724" y="347"/>
                      </a:lnTo>
                      <a:lnTo>
                        <a:pt x="784" y="306"/>
                      </a:lnTo>
                      <a:lnTo>
                        <a:pt x="829" y="291"/>
                      </a:lnTo>
                      <a:lnTo>
                        <a:pt x="831" y="2"/>
                      </a:lnTo>
                      <a:lnTo>
                        <a:pt x="786" y="9"/>
                      </a:lnTo>
                      <a:lnTo>
                        <a:pt x="726" y="29"/>
                      </a:lnTo>
                      <a:lnTo>
                        <a:pt x="654" y="55"/>
                      </a:lnTo>
                      <a:lnTo>
                        <a:pt x="585" y="70"/>
                      </a:lnTo>
                      <a:lnTo>
                        <a:pt x="515" y="78"/>
                      </a:lnTo>
                      <a:lnTo>
                        <a:pt x="468" y="82"/>
                      </a:lnTo>
                      <a:lnTo>
                        <a:pt x="428" y="84"/>
                      </a:lnTo>
                      <a:lnTo>
                        <a:pt x="358" y="84"/>
                      </a:lnTo>
                      <a:lnTo>
                        <a:pt x="314" y="81"/>
                      </a:lnTo>
                      <a:lnTo>
                        <a:pt x="274" y="76"/>
                      </a:lnTo>
                      <a:lnTo>
                        <a:pt x="229" y="73"/>
                      </a:lnTo>
                      <a:lnTo>
                        <a:pt x="190" y="66"/>
                      </a:lnTo>
                      <a:lnTo>
                        <a:pt x="140" y="57"/>
                      </a:lnTo>
                      <a:lnTo>
                        <a:pt x="96" y="44"/>
                      </a:lnTo>
                      <a:lnTo>
                        <a:pt x="49" y="24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</p:grpSp>
          <p:sp>
            <p:nvSpPr>
              <p:cNvPr id="11" name="Freeform 31"/>
              <p:cNvSpPr>
                <a:spLocks/>
              </p:cNvSpPr>
              <p:nvPr/>
            </p:nvSpPr>
            <p:spPr bwMode="auto">
              <a:xfrm>
                <a:off x="5217" y="1590"/>
                <a:ext cx="156" cy="118"/>
              </a:xfrm>
              <a:custGeom>
                <a:avLst/>
                <a:gdLst/>
                <a:ahLst/>
                <a:cxnLst>
                  <a:cxn ang="0">
                    <a:pos x="83" y="0"/>
                  </a:cxn>
                  <a:cxn ang="0">
                    <a:pos x="134" y="19"/>
                  </a:cxn>
                  <a:cxn ang="0">
                    <a:pos x="152" y="46"/>
                  </a:cxn>
                  <a:cxn ang="0">
                    <a:pos x="155" y="70"/>
                  </a:cxn>
                  <a:cxn ang="0">
                    <a:pos x="155" y="84"/>
                  </a:cxn>
                  <a:cxn ang="0">
                    <a:pos x="146" y="100"/>
                  </a:cxn>
                  <a:cxn ang="0">
                    <a:pos x="126" y="108"/>
                  </a:cxn>
                  <a:cxn ang="0">
                    <a:pos x="105" y="114"/>
                  </a:cxn>
                  <a:cxn ang="0">
                    <a:pos x="86" y="117"/>
                  </a:cxn>
                  <a:cxn ang="0">
                    <a:pos x="69" y="117"/>
                  </a:cxn>
                  <a:cxn ang="0">
                    <a:pos x="41" y="112"/>
                  </a:cxn>
                  <a:cxn ang="0">
                    <a:pos x="21" y="107"/>
                  </a:cxn>
                  <a:cxn ang="0">
                    <a:pos x="9" y="98"/>
                  </a:cxn>
                  <a:cxn ang="0">
                    <a:pos x="2" y="90"/>
                  </a:cxn>
                  <a:cxn ang="0">
                    <a:pos x="0" y="78"/>
                  </a:cxn>
                  <a:cxn ang="0">
                    <a:pos x="2" y="60"/>
                  </a:cxn>
                  <a:cxn ang="0">
                    <a:pos x="9" y="11"/>
                  </a:cxn>
                  <a:cxn ang="0">
                    <a:pos x="83" y="0"/>
                  </a:cxn>
                </a:cxnLst>
                <a:rect l="0" t="0" r="r" b="b"/>
                <a:pathLst>
                  <a:path w="156" h="118">
                    <a:moveTo>
                      <a:pt x="83" y="0"/>
                    </a:moveTo>
                    <a:lnTo>
                      <a:pt x="134" y="19"/>
                    </a:lnTo>
                    <a:lnTo>
                      <a:pt x="152" y="46"/>
                    </a:lnTo>
                    <a:lnTo>
                      <a:pt x="155" y="70"/>
                    </a:lnTo>
                    <a:lnTo>
                      <a:pt x="155" y="84"/>
                    </a:lnTo>
                    <a:lnTo>
                      <a:pt x="146" y="100"/>
                    </a:lnTo>
                    <a:lnTo>
                      <a:pt x="126" y="108"/>
                    </a:lnTo>
                    <a:lnTo>
                      <a:pt x="105" y="114"/>
                    </a:lnTo>
                    <a:lnTo>
                      <a:pt x="86" y="117"/>
                    </a:lnTo>
                    <a:lnTo>
                      <a:pt x="69" y="117"/>
                    </a:lnTo>
                    <a:lnTo>
                      <a:pt x="41" y="112"/>
                    </a:lnTo>
                    <a:lnTo>
                      <a:pt x="21" y="107"/>
                    </a:lnTo>
                    <a:lnTo>
                      <a:pt x="9" y="98"/>
                    </a:lnTo>
                    <a:lnTo>
                      <a:pt x="2" y="90"/>
                    </a:lnTo>
                    <a:lnTo>
                      <a:pt x="0" y="78"/>
                    </a:lnTo>
                    <a:lnTo>
                      <a:pt x="2" y="60"/>
                    </a:lnTo>
                    <a:lnTo>
                      <a:pt x="9" y="11"/>
                    </a:lnTo>
                    <a:lnTo>
                      <a:pt x="83" y="0"/>
                    </a:lnTo>
                  </a:path>
                </a:pathLst>
              </a:custGeom>
              <a:solidFill>
                <a:schemeClr val="bg2">
                  <a:alpha val="50000"/>
                </a:schemeClr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2" name="Freeform 32"/>
              <p:cNvSpPr>
                <a:spLocks/>
              </p:cNvSpPr>
              <p:nvPr/>
            </p:nvSpPr>
            <p:spPr bwMode="auto">
              <a:xfrm>
                <a:off x="5213" y="1603"/>
                <a:ext cx="88" cy="74"/>
              </a:xfrm>
              <a:custGeom>
                <a:avLst/>
                <a:gdLst/>
                <a:ahLst/>
                <a:cxnLst>
                  <a:cxn ang="0">
                    <a:pos x="0" y="68"/>
                  </a:cxn>
                  <a:cxn ang="0">
                    <a:pos x="11" y="0"/>
                  </a:cxn>
                  <a:cxn ang="0">
                    <a:pos x="54" y="5"/>
                  </a:cxn>
                  <a:cxn ang="0">
                    <a:pos x="87" y="9"/>
                  </a:cxn>
                  <a:cxn ang="0">
                    <a:pos x="78" y="73"/>
                  </a:cxn>
                  <a:cxn ang="0">
                    <a:pos x="75" y="58"/>
                  </a:cxn>
                  <a:cxn ang="0">
                    <a:pos x="65" y="47"/>
                  </a:cxn>
                  <a:cxn ang="0">
                    <a:pos x="47" y="44"/>
                  </a:cxn>
                  <a:cxn ang="0">
                    <a:pos x="27" y="45"/>
                  </a:cxn>
                  <a:cxn ang="0">
                    <a:pos x="11" y="52"/>
                  </a:cxn>
                  <a:cxn ang="0">
                    <a:pos x="0" y="68"/>
                  </a:cxn>
                </a:cxnLst>
                <a:rect l="0" t="0" r="r" b="b"/>
                <a:pathLst>
                  <a:path w="88" h="74">
                    <a:moveTo>
                      <a:pt x="0" y="68"/>
                    </a:moveTo>
                    <a:lnTo>
                      <a:pt x="11" y="0"/>
                    </a:lnTo>
                    <a:lnTo>
                      <a:pt x="54" y="5"/>
                    </a:lnTo>
                    <a:lnTo>
                      <a:pt x="87" y="9"/>
                    </a:lnTo>
                    <a:lnTo>
                      <a:pt x="78" y="73"/>
                    </a:lnTo>
                    <a:lnTo>
                      <a:pt x="75" y="58"/>
                    </a:lnTo>
                    <a:lnTo>
                      <a:pt x="65" y="47"/>
                    </a:lnTo>
                    <a:lnTo>
                      <a:pt x="47" y="44"/>
                    </a:lnTo>
                    <a:lnTo>
                      <a:pt x="27" y="45"/>
                    </a:lnTo>
                    <a:lnTo>
                      <a:pt x="11" y="52"/>
                    </a:lnTo>
                    <a:lnTo>
                      <a:pt x="0" y="68"/>
                    </a:lnTo>
                  </a:path>
                </a:pathLst>
              </a:custGeom>
              <a:solidFill>
                <a:schemeClr val="bg2">
                  <a:alpha val="50000"/>
                </a:schemeClr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3" name="Freeform 33"/>
              <p:cNvSpPr>
                <a:spLocks/>
              </p:cNvSpPr>
              <p:nvPr/>
            </p:nvSpPr>
            <p:spPr bwMode="auto">
              <a:xfrm>
                <a:off x="423" y="1581"/>
                <a:ext cx="156" cy="118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21" y="19"/>
                  </a:cxn>
                  <a:cxn ang="0">
                    <a:pos x="3" y="46"/>
                  </a:cxn>
                  <a:cxn ang="0">
                    <a:pos x="0" y="70"/>
                  </a:cxn>
                  <a:cxn ang="0">
                    <a:pos x="0" y="84"/>
                  </a:cxn>
                  <a:cxn ang="0">
                    <a:pos x="9" y="100"/>
                  </a:cxn>
                  <a:cxn ang="0">
                    <a:pos x="29" y="108"/>
                  </a:cxn>
                  <a:cxn ang="0">
                    <a:pos x="50" y="114"/>
                  </a:cxn>
                  <a:cxn ang="0">
                    <a:pos x="69" y="117"/>
                  </a:cxn>
                  <a:cxn ang="0">
                    <a:pos x="86" y="117"/>
                  </a:cxn>
                  <a:cxn ang="0">
                    <a:pos x="114" y="112"/>
                  </a:cxn>
                  <a:cxn ang="0">
                    <a:pos x="134" y="107"/>
                  </a:cxn>
                  <a:cxn ang="0">
                    <a:pos x="146" y="98"/>
                  </a:cxn>
                  <a:cxn ang="0">
                    <a:pos x="153" y="90"/>
                  </a:cxn>
                  <a:cxn ang="0">
                    <a:pos x="155" y="78"/>
                  </a:cxn>
                  <a:cxn ang="0">
                    <a:pos x="153" y="60"/>
                  </a:cxn>
                  <a:cxn ang="0">
                    <a:pos x="146" y="11"/>
                  </a:cxn>
                  <a:cxn ang="0">
                    <a:pos x="72" y="0"/>
                  </a:cxn>
                </a:cxnLst>
                <a:rect l="0" t="0" r="r" b="b"/>
                <a:pathLst>
                  <a:path w="156" h="118">
                    <a:moveTo>
                      <a:pt x="72" y="0"/>
                    </a:moveTo>
                    <a:lnTo>
                      <a:pt x="21" y="19"/>
                    </a:lnTo>
                    <a:lnTo>
                      <a:pt x="3" y="46"/>
                    </a:lnTo>
                    <a:lnTo>
                      <a:pt x="0" y="70"/>
                    </a:lnTo>
                    <a:lnTo>
                      <a:pt x="0" y="84"/>
                    </a:lnTo>
                    <a:lnTo>
                      <a:pt x="9" y="100"/>
                    </a:lnTo>
                    <a:lnTo>
                      <a:pt x="29" y="108"/>
                    </a:lnTo>
                    <a:lnTo>
                      <a:pt x="50" y="114"/>
                    </a:lnTo>
                    <a:lnTo>
                      <a:pt x="69" y="117"/>
                    </a:lnTo>
                    <a:lnTo>
                      <a:pt x="86" y="117"/>
                    </a:lnTo>
                    <a:lnTo>
                      <a:pt x="114" y="112"/>
                    </a:lnTo>
                    <a:lnTo>
                      <a:pt x="134" y="107"/>
                    </a:lnTo>
                    <a:lnTo>
                      <a:pt x="146" y="98"/>
                    </a:lnTo>
                    <a:lnTo>
                      <a:pt x="153" y="90"/>
                    </a:lnTo>
                    <a:lnTo>
                      <a:pt x="155" y="78"/>
                    </a:lnTo>
                    <a:lnTo>
                      <a:pt x="153" y="60"/>
                    </a:lnTo>
                    <a:lnTo>
                      <a:pt x="146" y="11"/>
                    </a:lnTo>
                    <a:lnTo>
                      <a:pt x="72" y="0"/>
                    </a:lnTo>
                  </a:path>
                </a:pathLst>
              </a:custGeom>
              <a:solidFill>
                <a:schemeClr val="bg2">
                  <a:alpha val="50000"/>
                </a:schemeClr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4" name="Freeform 34"/>
              <p:cNvSpPr>
                <a:spLocks/>
              </p:cNvSpPr>
              <p:nvPr/>
            </p:nvSpPr>
            <p:spPr bwMode="auto">
              <a:xfrm>
                <a:off x="495" y="1595"/>
                <a:ext cx="88" cy="74"/>
              </a:xfrm>
              <a:custGeom>
                <a:avLst/>
                <a:gdLst/>
                <a:ahLst/>
                <a:cxnLst>
                  <a:cxn ang="0">
                    <a:pos x="87" y="67"/>
                  </a:cxn>
                  <a:cxn ang="0">
                    <a:pos x="76" y="0"/>
                  </a:cxn>
                  <a:cxn ang="0">
                    <a:pos x="33" y="5"/>
                  </a:cxn>
                  <a:cxn ang="0">
                    <a:pos x="0" y="8"/>
                  </a:cxn>
                  <a:cxn ang="0">
                    <a:pos x="9" y="73"/>
                  </a:cxn>
                  <a:cxn ang="0">
                    <a:pos x="12" y="57"/>
                  </a:cxn>
                  <a:cxn ang="0">
                    <a:pos x="22" y="47"/>
                  </a:cxn>
                  <a:cxn ang="0">
                    <a:pos x="40" y="43"/>
                  </a:cxn>
                  <a:cxn ang="0">
                    <a:pos x="60" y="44"/>
                  </a:cxn>
                  <a:cxn ang="0">
                    <a:pos x="76" y="51"/>
                  </a:cxn>
                  <a:cxn ang="0">
                    <a:pos x="87" y="67"/>
                  </a:cxn>
                </a:cxnLst>
                <a:rect l="0" t="0" r="r" b="b"/>
                <a:pathLst>
                  <a:path w="88" h="74">
                    <a:moveTo>
                      <a:pt x="87" y="67"/>
                    </a:moveTo>
                    <a:lnTo>
                      <a:pt x="76" y="0"/>
                    </a:lnTo>
                    <a:lnTo>
                      <a:pt x="33" y="5"/>
                    </a:lnTo>
                    <a:lnTo>
                      <a:pt x="0" y="8"/>
                    </a:lnTo>
                    <a:lnTo>
                      <a:pt x="9" y="73"/>
                    </a:lnTo>
                    <a:lnTo>
                      <a:pt x="12" y="57"/>
                    </a:lnTo>
                    <a:lnTo>
                      <a:pt x="22" y="47"/>
                    </a:lnTo>
                    <a:lnTo>
                      <a:pt x="40" y="43"/>
                    </a:lnTo>
                    <a:lnTo>
                      <a:pt x="60" y="44"/>
                    </a:lnTo>
                    <a:lnTo>
                      <a:pt x="76" y="51"/>
                    </a:lnTo>
                    <a:lnTo>
                      <a:pt x="87" y="67"/>
                    </a:lnTo>
                  </a:path>
                </a:pathLst>
              </a:custGeom>
              <a:solidFill>
                <a:schemeClr val="bg2">
                  <a:alpha val="50000"/>
                </a:schemeClr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5" name="Line 35"/>
              <p:cNvSpPr>
                <a:spLocks noChangeShapeType="1"/>
              </p:cNvSpPr>
              <p:nvPr/>
            </p:nvSpPr>
            <p:spPr bwMode="auto">
              <a:xfrm flipV="1">
                <a:off x="1968" y="1166"/>
                <a:ext cx="192" cy="87"/>
              </a:xfrm>
              <a:prstGeom prst="line">
                <a:avLst/>
              </a:prstGeom>
              <a:noFill/>
              <a:ln w="12700">
                <a:solidFill>
                  <a:schemeClr val="hlink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6" name="Freeform 36"/>
              <p:cNvSpPr>
                <a:spLocks/>
              </p:cNvSpPr>
              <p:nvPr/>
            </p:nvSpPr>
            <p:spPr bwMode="auto">
              <a:xfrm>
                <a:off x="1356" y="879"/>
                <a:ext cx="2967" cy="457"/>
              </a:xfrm>
              <a:custGeom>
                <a:avLst/>
                <a:gdLst/>
                <a:ahLst/>
                <a:cxnLst>
                  <a:cxn ang="0">
                    <a:pos x="0" y="122"/>
                  </a:cxn>
                  <a:cxn ang="0">
                    <a:pos x="207" y="78"/>
                  </a:cxn>
                  <a:cxn ang="0">
                    <a:pos x="442" y="48"/>
                  </a:cxn>
                  <a:cxn ang="0">
                    <a:pos x="640" y="32"/>
                  </a:cxn>
                  <a:cxn ang="0">
                    <a:pos x="897" y="16"/>
                  </a:cxn>
                  <a:cxn ang="0">
                    <a:pos x="1215" y="2"/>
                  </a:cxn>
                  <a:cxn ang="0">
                    <a:pos x="1392" y="0"/>
                  </a:cxn>
                  <a:cxn ang="0">
                    <a:pos x="1710" y="0"/>
                  </a:cxn>
                  <a:cxn ang="0">
                    <a:pos x="1997" y="10"/>
                  </a:cxn>
                  <a:cxn ang="0">
                    <a:pos x="2258" y="21"/>
                  </a:cxn>
                  <a:cxn ang="0">
                    <a:pos x="2493" y="38"/>
                  </a:cxn>
                  <a:cxn ang="0">
                    <a:pos x="2674" y="54"/>
                  </a:cxn>
                  <a:cxn ang="0">
                    <a:pos x="2828" y="73"/>
                  </a:cxn>
                  <a:cxn ang="0">
                    <a:pos x="2966" y="92"/>
                  </a:cxn>
                  <a:cxn ang="0">
                    <a:pos x="2966" y="456"/>
                  </a:cxn>
                  <a:cxn ang="0">
                    <a:pos x="2833" y="434"/>
                  </a:cxn>
                  <a:cxn ang="0">
                    <a:pos x="2563" y="399"/>
                  </a:cxn>
                  <a:cxn ang="0">
                    <a:pos x="2382" y="382"/>
                  </a:cxn>
                  <a:cxn ang="0">
                    <a:pos x="2134" y="366"/>
                  </a:cxn>
                  <a:cxn ang="0">
                    <a:pos x="1944" y="358"/>
                  </a:cxn>
                  <a:cxn ang="0">
                    <a:pos x="1746" y="350"/>
                  </a:cxn>
                  <a:cxn ang="0">
                    <a:pos x="1529" y="350"/>
                  </a:cxn>
                  <a:cxn ang="0">
                    <a:pos x="1295" y="350"/>
                  </a:cxn>
                  <a:cxn ang="0">
                    <a:pos x="1047" y="355"/>
                  </a:cxn>
                  <a:cxn ang="0">
                    <a:pos x="853" y="363"/>
                  </a:cxn>
                  <a:cxn ang="0">
                    <a:pos x="654" y="374"/>
                  </a:cxn>
                  <a:cxn ang="0">
                    <a:pos x="468" y="388"/>
                  </a:cxn>
                  <a:cxn ang="0">
                    <a:pos x="296" y="404"/>
                  </a:cxn>
                  <a:cxn ang="0">
                    <a:pos x="150" y="423"/>
                  </a:cxn>
                  <a:cxn ang="0">
                    <a:pos x="13" y="445"/>
                  </a:cxn>
                  <a:cxn ang="0">
                    <a:pos x="0" y="122"/>
                  </a:cxn>
                </a:cxnLst>
                <a:rect l="0" t="0" r="r" b="b"/>
                <a:pathLst>
                  <a:path w="2967" h="457">
                    <a:moveTo>
                      <a:pt x="0" y="122"/>
                    </a:moveTo>
                    <a:lnTo>
                      <a:pt x="207" y="78"/>
                    </a:lnTo>
                    <a:lnTo>
                      <a:pt x="442" y="48"/>
                    </a:lnTo>
                    <a:lnTo>
                      <a:pt x="640" y="32"/>
                    </a:lnTo>
                    <a:lnTo>
                      <a:pt x="897" y="16"/>
                    </a:lnTo>
                    <a:lnTo>
                      <a:pt x="1215" y="2"/>
                    </a:lnTo>
                    <a:lnTo>
                      <a:pt x="1392" y="0"/>
                    </a:lnTo>
                    <a:lnTo>
                      <a:pt x="1710" y="0"/>
                    </a:lnTo>
                    <a:lnTo>
                      <a:pt x="1997" y="10"/>
                    </a:lnTo>
                    <a:lnTo>
                      <a:pt x="2258" y="21"/>
                    </a:lnTo>
                    <a:lnTo>
                      <a:pt x="2493" y="38"/>
                    </a:lnTo>
                    <a:lnTo>
                      <a:pt x="2674" y="54"/>
                    </a:lnTo>
                    <a:lnTo>
                      <a:pt x="2828" y="73"/>
                    </a:lnTo>
                    <a:lnTo>
                      <a:pt x="2966" y="92"/>
                    </a:lnTo>
                    <a:lnTo>
                      <a:pt x="2966" y="456"/>
                    </a:lnTo>
                    <a:lnTo>
                      <a:pt x="2833" y="434"/>
                    </a:lnTo>
                    <a:lnTo>
                      <a:pt x="2563" y="399"/>
                    </a:lnTo>
                    <a:lnTo>
                      <a:pt x="2382" y="382"/>
                    </a:lnTo>
                    <a:lnTo>
                      <a:pt x="2134" y="366"/>
                    </a:lnTo>
                    <a:lnTo>
                      <a:pt x="1944" y="358"/>
                    </a:lnTo>
                    <a:lnTo>
                      <a:pt x="1746" y="350"/>
                    </a:lnTo>
                    <a:lnTo>
                      <a:pt x="1529" y="350"/>
                    </a:lnTo>
                    <a:lnTo>
                      <a:pt x="1295" y="350"/>
                    </a:lnTo>
                    <a:lnTo>
                      <a:pt x="1047" y="355"/>
                    </a:lnTo>
                    <a:lnTo>
                      <a:pt x="853" y="363"/>
                    </a:lnTo>
                    <a:lnTo>
                      <a:pt x="654" y="374"/>
                    </a:lnTo>
                    <a:lnTo>
                      <a:pt x="468" y="388"/>
                    </a:lnTo>
                    <a:lnTo>
                      <a:pt x="296" y="404"/>
                    </a:lnTo>
                    <a:lnTo>
                      <a:pt x="150" y="423"/>
                    </a:lnTo>
                    <a:lnTo>
                      <a:pt x="13" y="445"/>
                    </a:lnTo>
                    <a:lnTo>
                      <a:pt x="0" y="122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7" name="Freeform 37"/>
              <p:cNvSpPr>
                <a:spLocks/>
              </p:cNvSpPr>
              <p:nvPr/>
            </p:nvSpPr>
            <p:spPr bwMode="auto">
              <a:xfrm>
                <a:off x="555" y="975"/>
                <a:ext cx="823" cy="431"/>
              </a:xfrm>
              <a:custGeom>
                <a:avLst/>
                <a:gdLst/>
                <a:ahLst/>
                <a:cxnLst>
                  <a:cxn ang="0">
                    <a:pos x="815" y="27"/>
                  </a:cxn>
                  <a:cxn ang="0">
                    <a:pos x="822" y="350"/>
                  </a:cxn>
                  <a:cxn ang="0">
                    <a:pos x="746" y="382"/>
                  </a:cxn>
                  <a:cxn ang="0">
                    <a:pos x="676" y="404"/>
                  </a:cxn>
                  <a:cxn ang="0">
                    <a:pos x="619" y="415"/>
                  </a:cxn>
                  <a:cxn ang="0">
                    <a:pos x="571" y="421"/>
                  </a:cxn>
                  <a:cxn ang="0">
                    <a:pos x="517" y="427"/>
                  </a:cxn>
                  <a:cxn ang="0">
                    <a:pos x="427" y="430"/>
                  </a:cxn>
                  <a:cxn ang="0">
                    <a:pos x="344" y="423"/>
                  </a:cxn>
                  <a:cxn ang="0">
                    <a:pos x="259" y="410"/>
                  </a:cxn>
                  <a:cxn ang="0">
                    <a:pos x="177" y="388"/>
                  </a:cxn>
                  <a:cxn ang="0">
                    <a:pos x="105" y="358"/>
                  </a:cxn>
                  <a:cxn ang="0">
                    <a:pos x="41" y="325"/>
                  </a:cxn>
                  <a:cxn ang="0">
                    <a:pos x="0" y="294"/>
                  </a:cxn>
                  <a:cxn ang="0">
                    <a:pos x="0" y="0"/>
                  </a:cxn>
                  <a:cxn ang="0">
                    <a:pos x="46" y="25"/>
                  </a:cxn>
                  <a:cxn ang="0">
                    <a:pos x="105" y="47"/>
                  </a:cxn>
                  <a:cxn ang="0">
                    <a:pos x="175" y="66"/>
                  </a:cxn>
                  <a:cxn ang="0">
                    <a:pos x="244" y="81"/>
                  </a:cxn>
                  <a:cxn ang="0">
                    <a:pos x="314" y="89"/>
                  </a:cxn>
                  <a:cxn ang="0">
                    <a:pos x="361" y="93"/>
                  </a:cxn>
                  <a:cxn ang="0">
                    <a:pos x="401" y="95"/>
                  </a:cxn>
                  <a:cxn ang="0">
                    <a:pos x="471" y="95"/>
                  </a:cxn>
                  <a:cxn ang="0">
                    <a:pos x="515" y="92"/>
                  </a:cxn>
                  <a:cxn ang="0">
                    <a:pos x="555" y="87"/>
                  </a:cxn>
                  <a:cxn ang="0">
                    <a:pos x="600" y="84"/>
                  </a:cxn>
                  <a:cxn ang="0">
                    <a:pos x="640" y="76"/>
                  </a:cxn>
                  <a:cxn ang="0">
                    <a:pos x="689" y="67"/>
                  </a:cxn>
                  <a:cxn ang="0">
                    <a:pos x="733" y="55"/>
                  </a:cxn>
                  <a:cxn ang="0">
                    <a:pos x="777" y="41"/>
                  </a:cxn>
                  <a:cxn ang="0">
                    <a:pos x="815" y="27"/>
                  </a:cxn>
                </a:cxnLst>
                <a:rect l="0" t="0" r="r" b="b"/>
                <a:pathLst>
                  <a:path w="823" h="431">
                    <a:moveTo>
                      <a:pt x="815" y="27"/>
                    </a:moveTo>
                    <a:lnTo>
                      <a:pt x="822" y="350"/>
                    </a:lnTo>
                    <a:lnTo>
                      <a:pt x="746" y="382"/>
                    </a:lnTo>
                    <a:lnTo>
                      <a:pt x="676" y="404"/>
                    </a:lnTo>
                    <a:lnTo>
                      <a:pt x="619" y="415"/>
                    </a:lnTo>
                    <a:lnTo>
                      <a:pt x="571" y="421"/>
                    </a:lnTo>
                    <a:lnTo>
                      <a:pt x="517" y="427"/>
                    </a:lnTo>
                    <a:lnTo>
                      <a:pt x="427" y="430"/>
                    </a:lnTo>
                    <a:lnTo>
                      <a:pt x="344" y="423"/>
                    </a:lnTo>
                    <a:lnTo>
                      <a:pt x="259" y="410"/>
                    </a:lnTo>
                    <a:lnTo>
                      <a:pt x="177" y="388"/>
                    </a:lnTo>
                    <a:lnTo>
                      <a:pt x="105" y="358"/>
                    </a:lnTo>
                    <a:lnTo>
                      <a:pt x="41" y="325"/>
                    </a:lnTo>
                    <a:lnTo>
                      <a:pt x="0" y="294"/>
                    </a:lnTo>
                    <a:lnTo>
                      <a:pt x="0" y="0"/>
                    </a:lnTo>
                    <a:lnTo>
                      <a:pt x="46" y="25"/>
                    </a:lnTo>
                    <a:lnTo>
                      <a:pt x="105" y="47"/>
                    </a:lnTo>
                    <a:lnTo>
                      <a:pt x="175" y="66"/>
                    </a:lnTo>
                    <a:lnTo>
                      <a:pt x="244" y="81"/>
                    </a:lnTo>
                    <a:lnTo>
                      <a:pt x="314" y="89"/>
                    </a:lnTo>
                    <a:lnTo>
                      <a:pt x="361" y="93"/>
                    </a:lnTo>
                    <a:lnTo>
                      <a:pt x="401" y="95"/>
                    </a:lnTo>
                    <a:lnTo>
                      <a:pt x="471" y="95"/>
                    </a:lnTo>
                    <a:lnTo>
                      <a:pt x="515" y="92"/>
                    </a:lnTo>
                    <a:lnTo>
                      <a:pt x="555" y="87"/>
                    </a:lnTo>
                    <a:lnTo>
                      <a:pt x="600" y="84"/>
                    </a:lnTo>
                    <a:lnTo>
                      <a:pt x="640" y="76"/>
                    </a:lnTo>
                    <a:lnTo>
                      <a:pt x="689" y="67"/>
                    </a:lnTo>
                    <a:lnTo>
                      <a:pt x="733" y="55"/>
                    </a:lnTo>
                    <a:lnTo>
                      <a:pt x="777" y="41"/>
                    </a:lnTo>
                    <a:lnTo>
                      <a:pt x="815" y="27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8" name="Freeform 38"/>
              <p:cNvSpPr>
                <a:spLocks/>
              </p:cNvSpPr>
              <p:nvPr/>
            </p:nvSpPr>
            <p:spPr bwMode="auto">
              <a:xfrm>
                <a:off x="102" y="1389"/>
                <a:ext cx="551" cy="340"/>
              </a:xfrm>
              <a:custGeom>
                <a:avLst/>
                <a:gdLst/>
                <a:ahLst/>
                <a:cxnLst>
                  <a:cxn ang="0">
                    <a:pos x="16" y="53"/>
                  </a:cxn>
                  <a:cxn ang="0">
                    <a:pos x="0" y="122"/>
                  </a:cxn>
                  <a:cxn ang="0">
                    <a:pos x="10" y="146"/>
                  </a:cxn>
                  <a:cxn ang="0">
                    <a:pos x="33" y="184"/>
                  </a:cxn>
                  <a:cxn ang="0">
                    <a:pos x="57" y="217"/>
                  </a:cxn>
                  <a:cxn ang="0">
                    <a:pos x="85" y="244"/>
                  </a:cxn>
                  <a:cxn ang="0">
                    <a:pos x="120" y="271"/>
                  </a:cxn>
                  <a:cxn ang="0">
                    <a:pos x="153" y="290"/>
                  </a:cxn>
                  <a:cxn ang="0">
                    <a:pos x="189" y="309"/>
                  </a:cxn>
                  <a:cxn ang="0">
                    <a:pos x="235" y="325"/>
                  </a:cxn>
                  <a:cxn ang="0">
                    <a:pos x="270" y="333"/>
                  </a:cxn>
                  <a:cxn ang="0">
                    <a:pos x="312" y="339"/>
                  </a:cxn>
                  <a:cxn ang="0">
                    <a:pos x="351" y="339"/>
                  </a:cxn>
                  <a:cxn ang="0">
                    <a:pos x="393" y="334"/>
                  </a:cxn>
                  <a:cxn ang="0">
                    <a:pos x="436" y="322"/>
                  </a:cxn>
                  <a:cxn ang="0">
                    <a:pos x="475" y="303"/>
                  </a:cxn>
                  <a:cxn ang="0">
                    <a:pos x="498" y="287"/>
                  </a:cxn>
                  <a:cxn ang="0">
                    <a:pos x="526" y="263"/>
                  </a:cxn>
                  <a:cxn ang="0">
                    <a:pos x="541" y="243"/>
                  </a:cxn>
                  <a:cxn ang="0">
                    <a:pos x="550" y="227"/>
                  </a:cxn>
                  <a:cxn ang="0">
                    <a:pos x="550" y="209"/>
                  </a:cxn>
                  <a:cxn ang="0">
                    <a:pos x="544" y="187"/>
                  </a:cxn>
                  <a:cxn ang="0">
                    <a:pos x="532" y="171"/>
                  </a:cxn>
                  <a:cxn ang="0">
                    <a:pos x="523" y="135"/>
                  </a:cxn>
                  <a:cxn ang="0">
                    <a:pos x="519" y="116"/>
                  </a:cxn>
                  <a:cxn ang="0">
                    <a:pos x="267" y="133"/>
                  </a:cxn>
                  <a:cxn ang="0">
                    <a:pos x="234" y="126"/>
                  </a:cxn>
                  <a:cxn ang="0">
                    <a:pos x="193" y="114"/>
                  </a:cxn>
                  <a:cxn ang="0">
                    <a:pos x="162" y="97"/>
                  </a:cxn>
                  <a:cxn ang="0">
                    <a:pos x="129" y="77"/>
                  </a:cxn>
                  <a:cxn ang="0">
                    <a:pos x="97" y="48"/>
                  </a:cxn>
                  <a:cxn ang="0">
                    <a:pos x="78" y="24"/>
                  </a:cxn>
                  <a:cxn ang="0">
                    <a:pos x="60" y="0"/>
                  </a:cxn>
                  <a:cxn ang="0">
                    <a:pos x="16" y="53"/>
                  </a:cxn>
                </a:cxnLst>
                <a:rect l="0" t="0" r="r" b="b"/>
                <a:pathLst>
                  <a:path w="551" h="340">
                    <a:moveTo>
                      <a:pt x="16" y="53"/>
                    </a:moveTo>
                    <a:lnTo>
                      <a:pt x="0" y="122"/>
                    </a:lnTo>
                    <a:lnTo>
                      <a:pt x="10" y="146"/>
                    </a:lnTo>
                    <a:lnTo>
                      <a:pt x="33" y="184"/>
                    </a:lnTo>
                    <a:lnTo>
                      <a:pt x="57" y="217"/>
                    </a:lnTo>
                    <a:lnTo>
                      <a:pt x="85" y="244"/>
                    </a:lnTo>
                    <a:lnTo>
                      <a:pt x="120" y="271"/>
                    </a:lnTo>
                    <a:lnTo>
                      <a:pt x="153" y="290"/>
                    </a:lnTo>
                    <a:lnTo>
                      <a:pt x="189" y="309"/>
                    </a:lnTo>
                    <a:lnTo>
                      <a:pt x="235" y="325"/>
                    </a:lnTo>
                    <a:lnTo>
                      <a:pt x="270" y="333"/>
                    </a:lnTo>
                    <a:lnTo>
                      <a:pt x="312" y="339"/>
                    </a:lnTo>
                    <a:lnTo>
                      <a:pt x="351" y="339"/>
                    </a:lnTo>
                    <a:lnTo>
                      <a:pt x="393" y="334"/>
                    </a:lnTo>
                    <a:lnTo>
                      <a:pt x="436" y="322"/>
                    </a:lnTo>
                    <a:lnTo>
                      <a:pt x="475" y="303"/>
                    </a:lnTo>
                    <a:lnTo>
                      <a:pt x="498" y="287"/>
                    </a:lnTo>
                    <a:lnTo>
                      <a:pt x="526" y="263"/>
                    </a:lnTo>
                    <a:lnTo>
                      <a:pt x="541" y="243"/>
                    </a:lnTo>
                    <a:lnTo>
                      <a:pt x="550" y="227"/>
                    </a:lnTo>
                    <a:lnTo>
                      <a:pt x="550" y="209"/>
                    </a:lnTo>
                    <a:lnTo>
                      <a:pt x="544" y="187"/>
                    </a:lnTo>
                    <a:lnTo>
                      <a:pt x="532" y="171"/>
                    </a:lnTo>
                    <a:lnTo>
                      <a:pt x="523" y="135"/>
                    </a:lnTo>
                    <a:lnTo>
                      <a:pt x="519" y="116"/>
                    </a:lnTo>
                    <a:lnTo>
                      <a:pt x="267" y="133"/>
                    </a:lnTo>
                    <a:lnTo>
                      <a:pt x="234" y="126"/>
                    </a:lnTo>
                    <a:lnTo>
                      <a:pt x="193" y="114"/>
                    </a:lnTo>
                    <a:lnTo>
                      <a:pt x="162" y="97"/>
                    </a:lnTo>
                    <a:lnTo>
                      <a:pt x="129" y="77"/>
                    </a:lnTo>
                    <a:lnTo>
                      <a:pt x="97" y="48"/>
                    </a:lnTo>
                    <a:lnTo>
                      <a:pt x="78" y="24"/>
                    </a:lnTo>
                    <a:lnTo>
                      <a:pt x="60" y="0"/>
                    </a:lnTo>
                    <a:lnTo>
                      <a:pt x="16" y="53"/>
                    </a:lnTo>
                  </a:path>
                </a:pathLst>
              </a:custGeom>
              <a:gradFill rotWithShape="0">
                <a:gsLst>
                  <a:gs pos="0">
                    <a:schemeClr val="hlink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9" name="Freeform 39"/>
              <p:cNvSpPr>
                <a:spLocks/>
              </p:cNvSpPr>
              <p:nvPr/>
            </p:nvSpPr>
            <p:spPr bwMode="auto">
              <a:xfrm>
                <a:off x="82" y="976"/>
                <a:ext cx="475" cy="552"/>
              </a:xfrm>
              <a:custGeom>
                <a:avLst/>
                <a:gdLst/>
                <a:ahLst/>
                <a:cxnLst>
                  <a:cxn ang="0">
                    <a:pos x="474" y="0"/>
                  </a:cxn>
                  <a:cxn ang="0">
                    <a:pos x="474" y="294"/>
                  </a:cxn>
                  <a:cxn ang="0">
                    <a:pos x="446" y="291"/>
                  </a:cxn>
                  <a:cxn ang="0">
                    <a:pos x="411" y="293"/>
                  </a:cxn>
                  <a:cxn ang="0">
                    <a:pos x="353" y="299"/>
                  </a:cxn>
                  <a:cxn ang="0">
                    <a:pos x="296" y="310"/>
                  </a:cxn>
                  <a:cxn ang="0">
                    <a:pos x="243" y="323"/>
                  </a:cxn>
                  <a:cxn ang="0">
                    <a:pos x="200" y="339"/>
                  </a:cxn>
                  <a:cxn ang="0">
                    <a:pos x="149" y="364"/>
                  </a:cxn>
                  <a:cxn ang="0">
                    <a:pos x="110" y="390"/>
                  </a:cxn>
                  <a:cxn ang="0">
                    <a:pos x="81" y="415"/>
                  </a:cxn>
                  <a:cxn ang="0">
                    <a:pos x="60" y="439"/>
                  </a:cxn>
                  <a:cxn ang="0">
                    <a:pos x="47" y="461"/>
                  </a:cxn>
                  <a:cxn ang="0">
                    <a:pos x="35" y="488"/>
                  </a:cxn>
                  <a:cxn ang="0">
                    <a:pos x="30" y="513"/>
                  </a:cxn>
                  <a:cxn ang="0">
                    <a:pos x="23" y="551"/>
                  </a:cxn>
                  <a:cxn ang="0">
                    <a:pos x="17" y="518"/>
                  </a:cxn>
                  <a:cxn ang="0">
                    <a:pos x="8" y="481"/>
                  </a:cxn>
                  <a:cxn ang="0">
                    <a:pos x="5" y="453"/>
                  </a:cxn>
                  <a:cxn ang="0">
                    <a:pos x="0" y="420"/>
                  </a:cxn>
                  <a:cxn ang="0">
                    <a:pos x="2" y="393"/>
                  </a:cxn>
                  <a:cxn ang="0">
                    <a:pos x="8" y="361"/>
                  </a:cxn>
                  <a:cxn ang="0">
                    <a:pos x="15" y="317"/>
                  </a:cxn>
                  <a:cxn ang="0">
                    <a:pos x="30" y="279"/>
                  </a:cxn>
                  <a:cxn ang="0">
                    <a:pos x="50" y="238"/>
                  </a:cxn>
                  <a:cxn ang="0">
                    <a:pos x="75" y="196"/>
                  </a:cxn>
                  <a:cxn ang="0">
                    <a:pos x="111" y="152"/>
                  </a:cxn>
                  <a:cxn ang="0">
                    <a:pos x="152" y="116"/>
                  </a:cxn>
                  <a:cxn ang="0">
                    <a:pos x="188" y="87"/>
                  </a:cxn>
                  <a:cxn ang="0">
                    <a:pos x="233" y="60"/>
                  </a:cxn>
                  <a:cxn ang="0">
                    <a:pos x="279" y="40"/>
                  </a:cxn>
                  <a:cxn ang="0">
                    <a:pos x="333" y="21"/>
                  </a:cxn>
                  <a:cxn ang="0">
                    <a:pos x="380" y="10"/>
                  </a:cxn>
                  <a:cxn ang="0">
                    <a:pos x="435" y="3"/>
                  </a:cxn>
                  <a:cxn ang="0">
                    <a:pos x="474" y="0"/>
                  </a:cxn>
                </a:cxnLst>
                <a:rect l="0" t="0" r="r" b="b"/>
                <a:pathLst>
                  <a:path w="475" h="552">
                    <a:moveTo>
                      <a:pt x="474" y="0"/>
                    </a:moveTo>
                    <a:lnTo>
                      <a:pt x="474" y="294"/>
                    </a:lnTo>
                    <a:lnTo>
                      <a:pt x="446" y="291"/>
                    </a:lnTo>
                    <a:lnTo>
                      <a:pt x="411" y="293"/>
                    </a:lnTo>
                    <a:lnTo>
                      <a:pt x="353" y="299"/>
                    </a:lnTo>
                    <a:lnTo>
                      <a:pt x="296" y="310"/>
                    </a:lnTo>
                    <a:lnTo>
                      <a:pt x="243" y="323"/>
                    </a:lnTo>
                    <a:lnTo>
                      <a:pt x="200" y="339"/>
                    </a:lnTo>
                    <a:lnTo>
                      <a:pt x="149" y="364"/>
                    </a:lnTo>
                    <a:lnTo>
                      <a:pt x="110" y="390"/>
                    </a:lnTo>
                    <a:lnTo>
                      <a:pt x="81" y="415"/>
                    </a:lnTo>
                    <a:lnTo>
                      <a:pt x="60" y="439"/>
                    </a:lnTo>
                    <a:lnTo>
                      <a:pt x="47" y="461"/>
                    </a:lnTo>
                    <a:lnTo>
                      <a:pt x="35" y="488"/>
                    </a:lnTo>
                    <a:lnTo>
                      <a:pt x="30" y="513"/>
                    </a:lnTo>
                    <a:lnTo>
                      <a:pt x="23" y="551"/>
                    </a:lnTo>
                    <a:lnTo>
                      <a:pt x="17" y="518"/>
                    </a:lnTo>
                    <a:lnTo>
                      <a:pt x="8" y="481"/>
                    </a:lnTo>
                    <a:lnTo>
                      <a:pt x="5" y="453"/>
                    </a:lnTo>
                    <a:lnTo>
                      <a:pt x="0" y="420"/>
                    </a:lnTo>
                    <a:lnTo>
                      <a:pt x="2" y="393"/>
                    </a:lnTo>
                    <a:lnTo>
                      <a:pt x="8" y="361"/>
                    </a:lnTo>
                    <a:lnTo>
                      <a:pt x="15" y="317"/>
                    </a:lnTo>
                    <a:lnTo>
                      <a:pt x="30" y="279"/>
                    </a:lnTo>
                    <a:lnTo>
                      <a:pt x="50" y="238"/>
                    </a:lnTo>
                    <a:lnTo>
                      <a:pt x="75" y="196"/>
                    </a:lnTo>
                    <a:lnTo>
                      <a:pt x="111" y="152"/>
                    </a:lnTo>
                    <a:lnTo>
                      <a:pt x="152" y="116"/>
                    </a:lnTo>
                    <a:lnTo>
                      <a:pt x="188" y="87"/>
                    </a:lnTo>
                    <a:lnTo>
                      <a:pt x="233" y="60"/>
                    </a:lnTo>
                    <a:lnTo>
                      <a:pt x="279" y="40"/>
                    </a:lnTo>
                    <a:lnTo>
                      <a:pt x="333" y="21"/>
                    </a:lnTo>
                    <a:lnTo>
                      <a:pt x="380" y="10"/>
                    </a:lnTo>
                    <a:lnTo>
                      <a:pt x="435" y="3"/>
                    </a:lnTo>
                    <a:lnTo>
                      <a:pt x="474" y="0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20" name="Freeform 40"/>
              <p:cNvSpPr>
                <a:spLocks/>
              </p:cNvSpPr>
              <p:nvPr/>
            </p:nvSpPr>
            <p:spPr bwMode="auto">
              <a:xfrm>
                <a:off x="370" y="1543"/>
                <a:ext cx="156" cy="118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21" y="19"/>
                  </a:cxn>
                  <a:cxn ang="0">
                    <a:pos x="3" y="46"/>
                  </a:cxn>
                  <a:cxn ang="0">
                    <a:pos x="0" y="70"/>
                  </a:cxn>
                  <a:cxn ang="0">
                    <a:pos x="0" y="84"/>
                  </a:cxn>
                  <a:cxn ang="0">
                    <a:pos x="9" y="100"/>
                  </a:cxn>
                  <a:cxn ang="0">
                    <a:pos x="29" y="108"/>
                  </a:cxn>
                  <a:cxn ang="0">
                    <a:pos x="50" y="114"/>
                  </a:cxn>
                  <a:cxn ang="0">
                    <a:pos x="69" y="117"/>
                  </a:cxn>
                  <a:cxn ang="0">
                    <a:pos x="86" y="117"/>
                  </a:cxn>
                  <a:cxn ang="0">
                    <a:pos x="114" y="112"/>
                  </a:cxn>
                  <a:cxn ang="0">
                    <a:pos x="134" y="107"/>
                  </a:cxn>
                  <a:cxn ang="0">
                    <a:pos x="146" y="98"/>
                  </a:cxn>
                  <a:cxn ang="0">
                    <a:pos x="153" y="90"/>
                  </a:cxn>
                  <a:cxn ang="0">
                    <a:pos x="155" y="78"/>
                  </a:cxn>
                  <a:cxn ang="0">
                    <a:pos x="153" y="60"/>
                  </a:cxn>
                  <a:cxn ang="0">
                    <a:pos x="146" y="11"/>
                  </a:cxn>
                  <a:cxn ang="0">
                    <a:pos x="72" y="0"/>
                  </a:cxn>
                </a:cxnLst>
                <a:rect l="0" t="0" r="r" b="b"/>
                <a:pathLst>
                  <a:path w="156" h="118">
                    <a:moveTo>
                      <a:pt x="72" y="0"/>
                    </a:moveTo>
                    <a:lnTo>
                      <a:pt x="21" y="19"/>
                    </a:lnTo>
                    <a:lnTo>
                      <a:pt x="3" y="46"/>
                    </a:lnTo>
                    <a:lnTo>
                      <a:pt x="0" y="70"/>
                    </a:lnTo>
                    <a:lnTo>
                      <a:pt x="0" y="84"/>
                    </a:lnTo>
                    <a:lnTo>
                      <a:pt x="9" y="100"/>
                    </a:lnTo>
                    <a:lnTo>
                      <a:pt x="29" y="108"/>
                    </a:lnTo>
                    <a:lnTo>
                      <a:pt x="50" y="114"/>
                    </a:lnTo>
                    <a:lnTo>
                      <a:pt x="69" y="117"/>
                    </a:lnTo>
                    <a:lnTo>
                      <a:pt x="86" y="117"/>
                    </a:lnTo>
                    <a:lnTo>
                      <a:pt x="114" y="112"/>
                    </a:lnTo>
                    <a:lnTo>
                      <a:pt x="134" y="107"/>
                    </a:lnTo>
                    <a:lnTo>
                      <a:pt x="146" y="98"/>
                    </a:lnTo>
                    <a:lnTo>
                      <a:pt x="153" y="90"/>
                    </a:lnTo>
                    <a:lnTo>
                      <a:pt x="155" y="78"/>
                    </a:lnTo>
                    <a:lnTo>
                      <a:pt x="153" y="60"/>
                    </a:lnTo>
                    <a:lnTo>
                      <a:pt x="146" y="11"/>
                    </a:lnTo>
                    <a:lnTo>
                      <a:pt x="72" y="0"/>
                    </a:lnTo>
                  </a:path>
                </a:pathLst>
              </a:custGeom>
              <a:gradFill rotWithShape="0">
                <a:gsLst>
                  <a:gs pos="0">
                    <a:schemeClr val="hlink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21" name="Freeform 41"/>
              <p:cNvSpPr>
                <a:spLocks/>
              </p:cNvSpPr>
              <p:nvPr/>
            </p:nvSpPr>
            <p:spPr bwMode="auto">
              <a:xfrm>
                <a:off x="442" y="1557"/>
                <a:ext cx="88" cy="74"/>
              </a:xfrm>
              <a:custGeom>
                <a:avLst/>
                <a:gdLst/>
                <a:ahLst/>
                <a:cxnLst>
                  <a:cxn ang="0">
                    <a:pos x="87" y="67"/>
                  </a:cxn>
                  <a:cxn ang="0">
                    <a:pos x="76" y="0"/>
                  </a:cxn>
                  <a:cxn ang="0">
                    <a:pos x="33" y="5"/>
                  </a:cxn>
                  <a:cxn ang="0">
                    <a:pos x="0" y="8"/>
                  </a:cxn>
                  <a:cxn ang="0">
                    <a:pos x="9" y="73"/>
                  </a:cxn>
                  <a:cxn ang="0">
                    <a:pos x="12" y="57"/>
                  </a:cxn>
                  <a:cxn ang="0">
                    <a:pos x="22" y="47"/>
                  </a:cxn>
                  <a:cxn ang="0">
                    <a:pos x="40" y="43"/>
                  </a:cxn>
                  <a:cxn ang="0">
                    <a:pos x="60" y="44"/>
                  </a:cxn>
                  <a:cxn ang="0">
                    <a:pos x="76" y="51"/>
                  </a:cxn>
                  <a:cxn ang="0">
                    <a:pos x="87" y="67"/>
                  </a:cxn>
                </a:cxnLst>
                <a:rect l="0" t="0" r="r" b="b"/>
                <a:pathLst>
                  <a:path w="88" h="74">
                    <a:moveTo>
                      <a:pt x="87" y="67"/>
                    </a:moveTo>
                    <a:lnTo>
                      <a:pt x="76" y="0"/>
                    </a:lnTo>
                    <a:lnTo>
                      <a:pt x="33" y="5"/>
                    </a:lnTo>
                    <a:lnTo>
                      <a:pt x="0" y="8"/>
                    </a:lnTo>
                    <a:lnTo>
                      <a:pt x="9" y="73"/>
                    </a:lnTo>
                    <a:lnTo>
                      <a:pt x="12" y="57"/>
                    </a:lnTo>
                    <a:lnTo>
                      <a:pt x="22" y="47"/>
                    </a:lnTo>
                    <a:lnTo>
                      <a:pt x="40" y="43"/>
                    </a:lnTo>
                    <a:lnTo>
                      <a:pt x="60" y="44"/>
                    </a:lnTo>
                    <a:lnTo>
                      <a:pt x="76" y="51"/>
                    </a:lnTo>
                    <a:lnTo>
                      <a:pt x="87" y="67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22" name="Freeform 42"/>
              <p:cNvSpPr>
                <a:spLocks/>
              </p:cNvSpPr>
              <p:nvPr/>
            </p:nvSpPr>
            <p:spPr bwMode="auto">
              <a:xfrm>
                <a:off x="334" y="1336"/>
                <a:ext cx="319" cy="286"/>
              </a:xfrm>
              <a:custGeom>
                <a:avLst/>
                <a:gdLst/>
                <a:ahLst/>
                <a:cxnLst>
                  <a:cxn ang="0">
                    <a:pos x="317" y="275"/>
                  </a:cxn>
                  <a:cxn ang="0">
                    <a:pos x="315" y="254"/>
                  </a:cxn>
                  <a:cxn ang="0">
                    <a:pos x="306" y="235"/>
                  </a:cxn>
                  <a:cxn ang="0">
                    <a:pos x="299" y="219"/>
                  </a:cxn>
                  <a:cxn ang="0">
                    <a:pos x="294" y="194"/>
                  </a:cxn>
                  <a:cxn ang="0">
                    <a:pos x="288" y="161"/>
                  </a:cxn>
                  <a:cxn ang="0">
                    <a:pos x="284" y="126"/>
                  </a:cxn>
                  <a:cxn ang="0">
                    <a:pos x="281" y="94"/>
                  </a:cxn>
                  <a:cxn ang="0">
                    <a:pos x="279" y="67"/>
                  </a:cxn>
                  <a:cxn ang="0">
                    <a:pos x="278" y="43"/>
                  </a:cxn>
                  <a:cxn ang="0">
                    <a:pos x="270" y="29"/>
                  </a:cxn>
                  <a:cxn ang="0">
                    <a:pos x="255" y="16"/>
                  </a:cxn>
                  <a:cxn ang="0">
                    <a:pos x="240" y="9"/>
                  </a:cxn>
                  <a:cxn ang="0">
                    <a:pos x="216" y="2"/>
                  </a:cxn>
                  <a:cxn ang="0">
                    <a:pos x="189" y="0"/>
                  </a:cxn>
                  <a:cxn ang="0">
                    <a:pos x="147" y="0"/>
                  </a:cxn>
                  <a:cxn ang="0">
                    <a:pos x="110" y="2"/>
                  </a:cxn>
                  <a:cxn ang="0">
                    <a:pos x="74" y="9"/>
                  </a:cxn>
                  <a:cxn ang="0">
                    <a:pos x="41" y="21"/>
                  </a:cxn>
                  <a:cxn ang="0">
                    <a:pos x="20" y="35"/>
                  </a:cxn>
                  <a:cxn ang="0">
                    <a:pos x="8" y="47"/>
                  </a:cxn>
                  <a:cxn ang="0">
                    <a:pos x="0" y="61"/>
                  </a:cxn>
                  <a:cxn ang="0">
                    <a:pos x="2" y="75"/>
                  </a:cxn>
                  <a:cxn ang="0">
                    <a:pos x="5" y="89"/>
                  </a:cxn>
                  <a:cxn ang="0">
                    <a:pos x="15" y="104"/>
                  </a:cxn>
                  <a:cxn ang="0">
                    <a:pos x="23" y="123"/>
                  </a:cxn>
                  <a:cxn ang="0">
                    <a:pos x="27" y="149"/>
                  </a:cxn>
                  <a:cxn ang="0">
                    <a:pos x="30" y="176"/>
                  </a:cxn>
                  <a:cxn ang="0">
                    <a:pos x="35" y="200"/>
                  </a:cxn>
                  <a:cxn ang="0">
                    <a:pos x="36" y="235"/>
                  </a:cxn>
                  <a:cxn ang="0">
                    <a:pos x="38" y="265"/>
                  </a:cxn>
                  <a:cxn ang="0">
                    <a:pos x="38" y="285"/>
                  </a:cxn>
                  <a:cxn ang="0">
                    <a:pos x="48" y="260"/>
                  </a:cxn>
                  <a:cxn ang="0">
                    <a:pos x="68" y="248"/>
                  </a:cxn>
                  <a:cxn ang="0">
                    <a:pos x="86" y="241"/>
                  </a:cxn>
                  <a:cxn ang="0">
                    <a:pos x="108" y="236"/>
                  </a:cxn>
                  <a:cxn ang="0">
                    <a:pos x="143" y="229"/>
                  </a:cxn>
                  <a:cxn ang="0">
                    <a:pos x="177" y="228"/>
                  </a:cxn>
                  <a:cxn ang="0">
                    <a:pos x="197" y="228"/>
                  </a:cxn>
                  <a:cxn ang="0">
                    <a:pos x="228" y="230"/>
                  </a:cxn>
                  <a:cxn ang="0">
                    <a:pos x="264" y="237"/>
                  </a:cxn>
                  <a:cxn ang="0">
                    <a:pos x="287" y="246"/>
                  </a:cxn>
                  <a:cxn ang="0">
                    <a:pos x="302" y="255"/>
                  </a:cxn>
                  <a:cxn ang="0">
                    <a:pos x="318" y="268"/>
                  </a:cxn>
                </a:cxnLst>
                <a:rect l="0" t="0" r="r" b="b"/>
                <a:pathLst>
                  <a:path w="319" h="286">
                    <a:moveTo>
                      <a:pt x="317" y="275"/>
                    </a:moveTo>
                    <a:lnTo>
                      <a:pt x="315" y="254"/>
                    </a:lnTo>
                    <a:lnTo>
                      <a:pt x="306" y="235"/>
                    </a:lnTo>
                    <a:lnTo>
                      <a:pt x="299" y="219"/>
                    </a:lnTo>
                    <a:lnTo>
                      <a:pt x="294" y="194"/>
                    </a:lnTo>
                    <a:lnTo>
                      <a:pt x="288" y="161"/>
                    </a:lnTo>
                    <a:lnTo>
                      <a:pt x="284" y="126"/>
                    </a:lnTo>
                    <a:lnTo>
                      <a:pt x="281" y="94"/>
                    </a:lnTo>
                    <a:lnTo>
                      <a:pt x="279" y="67"/>
                    </a:lnTo>
                    <a:lnTo>
                      <a:pt x="278" y="43"/>
                    </a:lnTo>
                    <a:lnTo>
                      <a:pt x="270" y="29"/>
                    </a:lnTo>
                    <a:lnTo>
                      <a:pt x="255" y="16"/>
                    </a:lnTo>
                    <a:lnTo>
                      <a:pt x="240" y="9"/>
                    </a:lnTo>
                    <a:lnTo>
                      <a:pt x="216" y="2"/>
                    </a:lnTo>
                    <a:lnTo>
                      <a:pt x="189" y="0"/>
                    </a:lnTo>
                    <a:lnTo>
                      <a:pt x="147" y="0"/>
                    </a:lnTo>
                    <a:lnTo>
                      <a:pt x="110" y="2"/>
                    </a:lnTo>
                    <a:lnTo>
                      <a:pt x="74" y="9"/>
                    </a:lnTo>
                    <a:lnTo>
                      <a:pt x="41" y="21"/>
                    </a:lnTo>
                    <a:lnTo>
                      <a:pt x="20" y="35"/>
                    </a:lnTo>
                    <a:lnTo>
                      <a:pt x="8" y="47"/>
                    </a:lnTo>
                    <a:lnTo>
                      <a:pt x="0" y="61"/>
                    </a:lnTo>
                    <a:lnTo>
                      <a:pt x="2" y="75"/>
                    </a:lnTo>
                    <a:lnTo>
                      <a:pt x="5" y="89"/>
                    </a:lnTo>
                    <a:lnTo>
                      <a:pt x="15" y="104"/>
                    </a:lnTo>
                    <a:lnTo>
                      <a:pt x="23" y="123"/>
                    </a:lnTo>
                    <a:lnTo>
                      <a:pt x="27" y="149"/>
                    </a:lnTo>
                    <a:lnTo>
                      <a:pt x="30" y="176"/>
                    </a:lnTo>
                    <a:lnTo>
                      <a:pt x="35" y="200"/>
                    </a:lnTo>
                    <a:lnTo>
                      <a:pt x="36" y="235"/>
                    </a:lnTo>
                    <a:lnTo>
                      <a:pt x="38" y="265"/>
                    </a:lnTo>
                    <a:lnTo>
                      <a:pt x="38" y="285"/>
                    </a:lnTo>
                    <a:lnTo>
                      <a:pt x="48" y="260"/>
                    </a:lnTo>
                    <a:lnTo>
                      <a:pt x="68" y="248"/>
                    </a:lnTo>
                    <a:lnTo>
                      <a:pt x="86" y="241"/>
                    </a:lnTo>
                    <a:lnTo>
                      <a:pt x="108" y="236"/>
                    </a:lnTo>
                    <a:lnTo>
                      <a:pt x="143" y="229"/>
                    </a:lnTo>
                    <a:lnTo>
                      <a:pt x="177" y="228"/>
                    </a:lnTo>
                    <a:lnTo>
                      <a:pt x="197" y="228"/>
                    </a:lnTo>
                    <a:lnTo>
                      <a:pt x="228" y="230"/>
                    </a:lnTo>
                    <a:lnTo>
                      <a:pt x="264" y="237"/>
                    </a:lnTo>
                    <a:lnTo>
                      <a:pt x="287" y="246"/>
                    </a:lnTo>
                    <a:lnTo>
                      <a:pt x="302" y="255"/>
                    </a:lnTo>
                    <a:lnTo>
                      <a:pt x="318" y="268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23" name="Freeform 43"/>
              <p:cNvSpPr>
                <a:spLocks/>
              </p:cNvSpPr>
              <p:nvPr/>
            </p:nvSpPr>
            <p:spPr bwMode="auto">
              <a:xfrm>
                <a:off x="5049" y="1394"/>
                <a:ext cx="551" cy="335"/>
              </a:xfrm>
              <a:custGeom>
                <a:avLst/>
                <a:gdLst/>
                <a:ahLst/>
                <a:cxnLst>
                  <a:cxn ang="0">
                    <a:pos x="534" y="48"/>
                  </a:cxn>
                  <a:cxn ang="0">
                    <a:pos x="550" y="117"/>
                  </a:cxn>
                  <a:cxn ang="0">
                    <a:pos x="540" y="142"/>
                  </a:cxn>
                  <a:cxn ang="0">
                    <a:pos x="517" y="179"/>
                  </a:cxn>
                  <a:cxn ang="0">
                    <a:pos x="493" y="212"/>
                  </a:cxn>
                  <a:cxn ang="0">
                    <a:pos x="465" y="239"/>
                  </a:cxn>
                  <a:cxn ang="0">
                    <a:pos x="430" y="267"/>
                  </a:cxn>
                  <a:cxn ang="0">
                    <a:pos x="397" y="286"/>
                  </a:cxn>
                  <a:cxn ang="0">
                    <a:pos x="361" y="304"/>
                  </a:cxn>
                  <a:cxn ang="0">
                    <a:pos x="315" y="320"/>
                  </a:cxn>
                  <a:cxn ang="0">
                    <a:pos x="280" y="328"/>
                  </a:cxn>
                  <a:cxn ang="0">
                    <a:pos x="238" y="334"/>
                  </a:cxn>
                  <a:cxn ang="0">
                    <a:pos x="199" y="334"/>
                  </a:cxn>
                  <a:cxn ang="0">
                    <a:pos x="157" y="329"/>
                  </a:cxn>
                  <a:cxn ang="0">
                    <a:pos x="114" y="317"/>
                  </a:cxn>
                  <a:cxn ang="0">
                    <a:pos x="75" y="298"/>
                  </a:cxn>
                  <a:cxn ang="0">
                    <a:pos x="52" y="282"/>
                  </a:cxn>
                  <a:cxn ang="0">
                    <a:pos x="24" y="258"/>
                  </a:cxn>
                  <a:cxn ang="0">
                    <a:pos x="9" y="238"/>
                  </a:cxn>
                  <a:cxn ang="0">
                    <a:pos x="0" y="222"/>
                  </a:cxn>
                  <a:cxn ang="0">
                    <a:pos x="0" y="204"/>
                  </a:cxn>
                  <a:cxn ang="0">
                    <a:pos x="6" y="182"/>
                  </a:cxn>
                  <a:cxn ang="0">
                    <a:pos x="18" y="166"/>
                  </a:cxn>
                  <a:cxn ang="0">
                    <a:pos x="27" y="131"/>
                  </a:cxn>
                  <a:cxn ang="0">
                    <a:pos x="31" y="112"/>
                  </a:cxn>
                  <a:cxn ang="0">
                    <a:pos x="283" y="128"/>
                  </a:cxn>
                  <a:cxn ang="0">
                    <a:pos x="316" y="122"/>
                  </a:cxn>
                  <a:cxn ang="0">
                    <a:pos x="357" y="109"/>
                  </a:cxn>
                  <a:cxn ang="0">
                    <a:pos x="388" y="93"/>
                  </a:cxn>
                  <a:cxn ang="0">
                    <a:pos x="421" y="73"/>
                  </a:cxn>
                  <a:cxn ang="0">
                    <a:pos x="453" y="44"/>
                  </a:cxn>
                  <a:cxn ang="0">
                    <a:pos x="472" y="19"/>
                  </a:cxn>
                  <a:cxn ang="0">
                    <a:pos x="486" y="0"/>
                  </a:cxn>
                  <a:cxn ang="0">
                    <a:pos x="534" y="48"/>
                  </a:cxn>
                </a:cxnLst>
                <a:rect l="0" t="0" r="r" b="b"/>
                <a:pathLst>
                  <a:path w="551" h="335">
                    <a:moveTo>
                      <a:pt x="534" y="48"/>
                    </a:moveTo>
                    <a:lnTo>
                      <a:pt x="550" y="117"/>
                    </a:lnTo>
                    <a:lnTo>
                      <a:pt x="540" y="142"/>
                    </a:lnTo>
                    <a:lnTo>
                      <a:pt x="517" y="179"/>
                    </a:lnTo>
                    <a:lnTo>
                      <a:pt x="493" y="212"/>
                    </a:lnTo>
                    <a:lnTo>
                      <a:pt x="465" y="239"/>
                    </a:lnTo>
                    <a:lnTo>
                      <a:pt x="430" y="267"/>
                    </a:lnTo>
                    <a:lnTo>
                      <a:pt x="397" y="286"/>
                    </a:lnTo>
                    <a:lnTo>
                      <a:pt x="361" y="304"/>
                    </a:lnTo>
                    <a:lnTo>
                      <a:pt x="315" y="320"/>
                    </a:lnTo>
                    <a:lnTo>
                      <a:pt x="280" y="328"/>
                    </a:lnTo>
                    <a:lnTo>
                      <a:pt x="238" y="334"/>
                    </a:lnTo>
                    <a:lnTo>
                      <a:pt x="199" y="334"/>
                    </a:lnTo>
                    <a:lnTo>
                      <a:pt x="157" y="329"/>
                    </a:lnTo>
                    <a:lnTo>
                      <a:pt x="114" y="317"/>
                    </a:lnTo>
                    <a:lnTo>
                      <a:pt x="75" y="298"/>
                    </a:lnTo>
                    <a:lnTo>
                      <a:pt x="52" y="282"/>
                    </a:lnTo>
                    <a:lnTo>
                      <a:pt x="24" y="258"/>
                    </a:lnTo>
                    <a:lnTo>
                      <a:pt x="9" y="238"/>
                    </a:lnTo>
                    <a:lnTo>
                      <a:pt x="0" y="222"/>
                    </a:lnTo>
                    <a:lnTo>
                      <a:pt x="0" y="204"/>
                    </a:lnTo>
                    <a:lnTo>
                      <a:pt x="6" y="182"/>
                    </a:lnTo>
                    <a:lnTo>
                      <a:pt x="18" y="166"/>
                    </a:lnTo>
                    <a:lnTo>
                      <a:pt x="27" y="131"/>
                    </a:lnTo>
                    <a:lnTo>
                      <a:pt x="31" y="112"/>
                    </a:lnTo>
                    <a:lnTo>
                      <a:pt x="283" y="128"/>
                    </a:lnTo>
                    <a:lnTo>
                      <a:pt x="316" y="122"/>
                    </a:lnTo>
                    <a:lnTo>
                      <a:pt x="357" y="109"/>
                    </a:lnTo>
                    <a:lnTo>
                      <a:pt x="388" y="93"/>
                    </a:lnTo>
                    <a:lnTo>
                      <a:pt x="421" y="73"/>
                    </a:lnTo>
                    <a:lnTo>
                      <a:pt x="453" y="44"/>
                    </a:lnTo>
                    <a:lnTo>
                      <a:pt x="472" y="19"/>
                    </a:lnTo>
                    <a:lnTo>
                      <a:pt x="486" y="0"/>
                    </a:lnTo>
                    <a:lnTo>
                      <a:pt x="534" y="48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100000">
                    <a:schemeClr val="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24" name="Freeform 44"/>
              <p:cNvSpPr>
                <a:spLocks/>
              </p:cNvSpPr>
              <p:nvPr/>
            </p:nvSpPr>
            <p:spPr bwMode="auto">
              <a:xfrm>
                <a:off x="5145" y="976"/>
                <a:ext cx="475" cy="55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94"/>
                  </a:cxn>
                  <a:cxn ang="0">
                    <a:pos x="28" y="291"/>
                  </a:cxn>
                  <a:cxn ang="0">
                    <a:pos x="63" y="293"/>
                  </a:cxn>
                  <a:cxn ang="0">
                    <a:pos x="121" y="299"/>
                  </a:cxn>
                  <a:cxn ang="0">
                    <a:pos x="178" y="310"/>
                  </a:cxn>
                  <a:cxn ang="0">
                    <a:pos x="231" y="323"/>
                  </a:cxn>
                  <a:cxn ang="0">
                    <a:pos x="274" y="339"/>
                  </a:cxn>
                  <a:cxn ang="0">
                    <a:pos x="325" y="364"/>
                  </a:cxn>
                  <a:cxn ang="0">
                    <a:pos x="364" y="390"/>
                  </a:cxn>
                  <a:cxn ang="0">
                    <a:pos x="393" y="415"/>
                  </a:cxn>
                  <a:cxn ang="0">
                    <a:pos x="414" y="439"/>
                  </a:cxn>
                  <a:cxn ang="0">
                    <a:pos x="427" y="461"/>
                  </a:cxn>
                  <a:cxn ang="0">
                    <a:pos x="439" y="488"/>
                  </a:cxn>
                  <a:cxn ang="0">
                    <a:pos x="444" y="513"/>
                  </a:cxn>
                  <a:cxn ang="0">
                    <a:pos x="451" y="551"/>
                  </a:cxn>
                  <a:cxn ang="0">
                    <a:pos x="457" y="518"/>
                  </a:cxn>
                  <a:cxn ang="0">
                    <a:pos x="466" y="481"/>
                  </a:cxn>
                  <a:cxn ang="0">
                    <a:pos x="469" y="453"/>
                  </a:cxn>
                  <a:cxn ang="0">
                    <a:pos x="474" y="420"/>
                  </a:cxn>
                  <a:cxn ang="0">
                    <a:pos x="472" y="393"/>
                  </a:cxn>
                  <a:cxn ang="0">
                    <a:pos x="466" y="361"/>
                  </a:cxn>
                  <a:cxn ang="0">
                    <a:pos x="459" y="317"/>
                  </a:cxn>
                  <a:cxn ang="0">
                    <a:pos x="444" y="279"/>
                  </a:cxn>
                  <a:cxn ang="0">
                    <a:pos x="424" y="238"/>
                  </a:cxn>
                  <a:cxn ang="0">
                    <a:pos x="399" y="196"/>
                  </a:cxn>
                  <a:cxn ang="0">
                    <a:pos x="363" y="152"/>
                  </a:cxn>
                  <a:cxn ang="0">
                    <a:pos x="322" y="116"/>
                  </a:cxn>
                  <a:cxn ang="0">
                    <a:pos x="286" y="87"/>
                  </a:cxn>
                  <a:cxn ang="0">
                    <a:pos x="241" y="60"/>
                  </a:cxn>
                  <a:cxn ang="0">
                    <a:pos x="195" y="40"/>
                  </a:cxn>
                  <a:cxn ang="0">
                    <a:pos x="141" y="21"/>
                  </a:cxn>
                  <a:cxn ang="0">
                    <a:pos x="94" y="10"/>
                  </a:cxn>
                  <a:cxn ang="0">
                    <a:pos x="39" y="3"/>
                  </a:cxn>
                  <a:cxn ang="0">
                    <a:pos x="0" y="0"/>
                  </a:cxn>
                </a:cxnLst>
                <a:rect l="0" t="0" r="r" b="b"/>
                <a:pathLst>
                  <a:path w="475" h="552">
                    <a:moveTo>
                      <a:pt x="0" y="0"/>
                    </a:moveTo>
                    <a:lnTo>
                      <a:pt x="0" y="294"/>
                    </a:lnTo>
                    <a:lnTo>
                      <a:pt x="28" y="291"/>
                    </a:lnTo>
                    <a:lnTo>
                      <a:pt x="63" y="293"/>
                    </a:lnTo>
                    <a:lnTo>
                      <a:pt x="121" y="299"/>
                    </a:lnTo>
                    <a:lnTo>
                      <a:pt x="178" y="310"/>
                    </a:lnTo>
                    <a:lnTo>
                      <a:pt x="231" y="323"/>
                    </a:lnTo>
                    <a:lnTo>
                      <a:pt x="274" y="339"/>
                    </a:lnTo>
                    <a:lnTo>
                      <a:pt x="325" y="364"/>
                    </a:lnTo>
                    <a:lnTo>
                      <a:pt x="364" y="390"/>
                    </a:lnTo>
                    <a:lnTo>
                      <a:pt x="393" y="415"/>
                    </a:lnTo>
                    <a:lnTo>
                      <a:pt x="414" y="439"/>
                    </a:lnTo>
                    <a:lnTo>
                      <a:pt x="427" y="461"/>
                    </a:lnTo>
                    <a:lnTo>
                      <a:pt x="439" y="488"/>
                    </a:lnTo>
                    <a:lnTo>
                      <a:pt x="444" y="513"/>
                    </a:lnTo>
                    <a:lnTo>
                      <a:pt x="451" y="551"/>
                    </a:lnTo>
                    <a:lnTo>
                      <a:pt x="457" y="518"/>
                    </a:lnTo>
                    <a:lnTo>
                      <a:pt x="466" y="481"/>
                    </a:lnTo>
                    <a:lnTo>
                      <a:pt x="469" y="453"/>
                    </a:lnTo>
                    <a:lnTo>
                      <a:pt x="474" y="420"/>
                    </a:lnTo>
                    <a:lnTo>
                      <a:pt x="472" y="393"/>
                    </a:lnTo>
                    <a:lnTo>
                      <a:pt x="466" y="361"/>
                    </a:lnTo>
                    <a:lnTo>
                      <a:pt x="459" y="317"/>
                    </a:lnTo>
                    <a:lnTo>
                      <a:pt x="444" y="279"/>
                    </a:lnTo>
                    <a:lnTo>
                      <a:pt x="424" y="238"/>
                    </a:lnTo>
                    <a:lnTo>
                      <a:pt x="399" y="196"/>
                    </a:lnTo>
                    <a:lnTo>
                      <a:pt x="363" y="152"/>
                    </a:lnTo>
                    <a:lnTo>
                      <a:pt x="322" y="116"/>
                    </a:lnTo>
                    <a:lnTo>
                      <a:pt x="286" y="87"/>
                    </a:lnTo>
                    <a:lnTo>
                      <a:pt x="241" y="60"/>
                    </a:lnTo>
                    <a:lnTo>
                      <a:pt x="195" y="40"/>
                    </a:lnTo>
                    <a:lnTo>
                      <a:pt x="141" y="21"/>
                    </a:lnTo>
                    <a:lnTo>
                      <a:pt x="94" y="10"/>
                    </a:lnTo>
                    <a:lnTo>
                      <a:pt x="39" y="3"/>
                    </a:lnTo>
                    <a:lnTo>
                      <a:pt x="0" y="0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25" name="Freeform 45"/>
              <p:cNvSpPr>
                <a:spLocks/>
              </p:cNvSpPr>
              <p:nvPr/>
            </p:nvSpPr>
            <p:spPr bwMode="auto">
              <a:xfrm>
                <a:off x="5176" y="1543"/>
                <a:ext cx="156" cy="118"/>
              </a:xfrm>
              <a:custGeom>
                <a:avLst/>
                <a:gdLst/>
                <a:ahLst/>
                <a:cxnLst>
                  <a:cxn ang="0">
                    <a:pos x="83" y="0"/>
                  </a:cxn>
                  <a:cxn ang="0">
                    <a:pos x="134" y="19"/>
                  </a:cxn>
                  <a:cxn ang="0">
                    <a:pos x="152" y="46"/>
                  </a:cxn>
                  <a:cxn ang="0">
                    <a:pos x="155" y="70"/>
                  </a:cxn>
                  <a:cxn ang="0">
                    <a:pos x="155" y="84"/>
                  </a:cxn>
                  <a:cxn ang="0">
                    <a:pos x="146" y="100"/>
                  </a:cxn>
                  <a:cxn ang="0">
                    <a:pos x="126" y="108"/>
                  </a:cxn>
                  <a:cxn ang="0">
                    <a:pos x="105" y="114"/>
                  </a:cxn>
                  <a:cxn ang="0">
                    <a:pos x="86" y="117"/>
                  </a:cxn>
                  <a:cxn ang="0">
                    <a:pos x="69" y="117"/>
                  </a:cxn>
                  <a:cxn ang="0">
                    <a:pos x="41" y="112"/>
                  </a:cxn>
                  <a:cxn ang="0">
                    <a:pos x="21" y="107"/>
                  </a:cxn>
                  <a:cxn ang="0">
                    <a:pos x="9" y="98"/>
                  </a:cxn>
                  <a:cxn ang="0">
                    <a:pos x="2" y="90"/>
                  </a:cxn>
                  <a:cxn ang="0">
                    <a:pos x="0" y="78"/>
                  </a:cxn>
                  <a:cxn ang="0">
                    <a:pos x="2" y="60"/>
                  </a:cxn>
                  <a:cxn ang="0">
                    <a:pos x="9" y="11"/>
                  </a:cxn>
                  <a:cxn ang="0">
                    <a:pos x="83" y="0"/>
                  </a:cxn>
                </a:cxnLst>
                <a:rect l="0" t="0" r="r" b="b"/>
                <a:pathLst>
                  <a:path w="156" h="118">
                    <a:moveTo>
                      <a:pt x="83" y="0"/>
                    </a:moveTo>
                    <a:lnTo>
                      <a:pt x="134" y="19"/>
                    </a:lnTo>
                    <a:lnTo>
                      <a:pt x="152" y="46"/>
                    </a:lnTo>
                    <a:lnTo>
                      <a:pt x="155" y="70"/>
                    </a:lnTo>
                    <a:lnTo>
                      <a:pt x="155" y="84"/>
                    </a:lnTo>
                    <a:lnTo>
                      <a:pt x="146" y="100"/>
                    </a:lnTo>
                    <a:lnTo>
                      <a:pt x="126" y="108"/>
                    </a:lnTo>
                    <a:lnTo>
                      <a:pt x="105" y="114"/>
                    </a:lnTo>
                    <a:lnTo>
                      <a:pt x="86" y="117"/>
                    </a:lnTo>
                    <a:lnTo>
                      <a:pt x="69" y="117"/>
                    </a:lnTo>
                    <a:lnTo>
                      <a:pt x="41" y="112"/>
                    </a:lnTo>
                    <a:lnTo>
                      <a:pt x="21" y="107"/>
                    </a:lnTo>
                    <a:lnTo>
                      <a:pt x="9" y="98"/>
                    </a:lnTo>
                    <a:lnTo>
                      <a:pt x="2" y="90"/>
                    </a:lnTo>
                    <a:lnTo>
                      <a:pt x="0" y="78"/>
                    </a:lnTo>
                    <a:lnTo>
                      <a:pt x="2" y="60"/>
                    </a:lnTo>
                    <a:lnTo>
                      <a:pt x="9" y="11"/>
                    </a:lnTo>
                    <a:lnTo>
                      <a:pt x="83" y="0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100000">
                    <a:schemeClr val="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26" name="Freeform 46"/>
              <p:cNvSpPr>
                <a:spLocks/>
              </p:cNvSpPr>
              <p:nvPr/>
            </p:nvSpPr>
            <p:spPr bwMode="auto">
              <a:xfrm>
                <a:off x="5172" y="1556"/>
                <a:ext cx="88" cy="74"/>
              </a:xfrm>
              <a:custGeom>
                <a:avLst/>
                <a:gdLst/>
                <a:ahLst/>
                <a:cxnLst>
                  <a:cxn ang="0">
                    <a:pos x="0" y="68"/>
                  </a:cxn>
                  <a:cxn ang="0">
                    <a:pos x="11" y="0"/>
                  </a:cxn>
                  <a:cxn ang="0">
                    <a:pos x="54" y="5"/>
                  </a:cxn>
                  <a:cxn ang="0">
                    <a:pos x="87" y="9"/>
                  </a:cxn>
                  <a:cxn ang="0">
                    <a:pos x="78" y="73"/>
                  </a:cxn>
                  <a:cxn ang="0">
                    <a:pos x="75" y="58"/>
                  </a:cxn>
                  <a:cxn ang="0">
                    <a:pos x="65" y="47"/>
                  </a:cxn>
                  <a:cxn ang="0">
                    <a:pos x="47" y="44"/>
                  </a:cxn>
                  <a:cxn ang="0">
                    <a:pos x="27" y="45"/>
                  </a:cxn>
                  <a:cxn ang="0">
                    <a:pos x="11" y="52"/>
                  </a:cxn>
                  <a:cxn ang="0">
                    <a:pos x="0" y="68"/>
                  </a:cxn>
                </a:cxnLst>
                <a:rect l="0" t="0" r="r" b="b"/>
                <a:pathLst>
                  <a:path w="88" h="74">
                    <a:moveTo>
                      <a:pt x="0" y="68"/>
                    </a:moveTo>
                    <a:lnTo>
                      <a:pt x="11" y="0"/>
                    </a:lnTo>
                    <a:lnTo>
                      <a:pt x="54" y="5"/>
                    </a:lnTo>
                    <a:lnTo>
                      <a:pt x="87" y="9"/>
                    </a:lnTo>
                    <a:lnTo>
                      <a:pt x="78" y="73"/>
                    </a:lnTo>
                    <a:lnTo>
                      <a:pt x="75" y="58"/>
                    </a:lnTo>
                    <a:lnTo>
                      <a:pt x="65" y="47"/>
                    </a:lnTo>
                    <a:lnTo>
                      <a:pt x="47" y="44"/>
                    </a:lnTo>
                    <a:lnTo>
                      <a:pt x="27" y="45"/>
                    </a:lnTo>
                    <a:lnTo>
                      <a:pt x="11" y="52"/>
                    </a:lnTo>
                    <a:lnTo>
                      <a:pt x="0" y="68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27" name="Freeform 47"/>
              <p:cNvSpPr>
                <a:spLocks/>
              </p:cNvSpPr>
              <p:nvPr/>
            </p:nvSpPr>
            <p:spPr bwMode="auto">
              <a:xfrm>
                <a:off x="5049" y="1336"/>
                <a:ext cx="319" cy="286"/>
              </a:xfrm>
              <a:custGeom>
                <a:avLst/>
                <a:gdLst/>
                <a:ahLst/>
                <a:cxnLst>
                  <a:cxn ang="0">
                    <a:pos x="1" y="275"/>
                  </a:cxn>
                  <a:cxn ang="0">
                    <a:pos x="3" y="254"/>
                  </a:cxn>
                  <a:cxn ang="0">
                    <a:pos x="12" y="235"/>
                  </a:cxn>
                  <a:cxn ang="0">
                    <a:pos x="19" y="219"/>
                  </a:cxn>
                  <a:cxn ang="0">
                    <a:pos x="24" y="194"/>
                  </a:cxn>
                  <a:cxn ang="0">
                    <a:pos x="30" y="161"/>
                  </a:cxn>
                  <a:cxn ang="0">
                    <a:pos x="34" y="126"/>
                  </a:cxn>
                  <a:cxn ang="0">
                    <a:pos x="37" y="94"/>
                  </a:cxn>
                  <a:cxn ang="0">
                    <a:pos x="39" y="67"/>
                  </a:cxn>
                  <a:cxn ang="0">
                    <a:pos x="40" y="43"/>
                  </a:cxn>
                  <a:cxn ang="0">
                    <a:pos x="48" y="29"/>
                  </a:cxn>
                  <a:cxn ang="0">
                    <a:pos x="63" y="16"/>
                  </a:cxn>
                  <a:cxn ang="0">
                    <a:pos x="78" y="9"/>
                  </a:cxn>
                  <a:cxn ang="0">
                    <a:pos x="102" y="2"/>
                  </a:cxn>
                  <a:cxn ang="0">
                    <a:pos x="129" y="0"/>
                  </a:cxn>
                  <a:cxn ang="0">
                    <a:pos x="171" y="0"/>
                  </a:cxn>
                  <a:cxn ang="0">
                    <a:pos x="208" y="2"/>
                  </a:cxn>
                  <a:cxn ang="0">
                    <a:pos x="244" y="9"/>
                  </a:cxn>
                  <a:cxn ang="0">
                    <a:pos x="277" y="21"/>
                  </a:cxn>
                  <a:cxn ang="0">
                    <a:pos x="298" y="35"/>
                  </a:cxn>
                  <a:cxn ang="0">
                    <a:pos x="310" y="47"/>
                  </a:cxn>
                  <a:cxn ang="0">
                    <a:pos x="318" y="61"/>
                  </a:cxn>
                  <a:cxn ang="0">
                    <a:pos x="316" y="75"/>
                  </a:cxn>
                  <a:cxn ang="0">
                    <a:pos x="313" y="89"/>
                  </a:cxn>
                  <a:cxn ang="0">
                    <a:pos x="303" y="104"/>
                  </a:cxn>
                  <a:cxn ang="0">
                    <a:pos x="295" y="123"/>
                  </a:cxn>
                  <a:cxn ang="0">
                    <a:pos x="291" y="149"/>
                  </a:cxn>
                  <a:cxn ang="0">
                    <a:pos x="288" y="176"/>
                  </a:cxn>
                  <a:cxn ang="0">
                    <a:pos x="283" y="200"/>
                  </a:cxn>
                  <a:cxn ang="0">
                    <a:pos x="282" y="235"/>
                  </a:cxn>
                  <a:cxn ang="0">
                    <a:pos x="280" y="265"/>
                  </a:cxn>
                  <a:cxn ang="0">
                    <a:pos x="280" y="285"/>
                  </a:cxn>
                  <a:cxn ang="0">
                    <a:pos x="270" y="260"/>
                  </a:cxn>
                  <a:cxn ang="0">
                    <a:pos x="250" y="248"/>
                  </a:cxn>
                  <a:cxn ang="0">
                    <a:pos x="232" y="241"/>
                  </a:cxn>
                  <a:cxn ang="0">
                    <a:pos x="210" y="236"/>
                  </a:cxn>
                  <a:cxn ang="0">
                    <a:pos x="175" y="229"/>
                  </a:cxn>
                  <a:cxn ang="0">
                    <a:pos x="141" y="228"/>
                  </a:cxn>
                  <a:cxn ang="0">
                    <a:pos x="121" y="228"/>
                  </a:cxn>
                  <a:cxn ang="0">
                    <a:pos x="90" y="230"/>
                  </a:cxn>
                  <a:cxn ang="0">
                    <a:pos x="54" y="237"/>
                  </a:cxn>
                  <a:cxn ang="0">
                    <a:pos x="31" y="246"/>
                  </a:cxn>
                  <a:cxn ang="0">
                    <a:pos x="16" y="255"/>
                  </a:cxn>
                  <a:cxn ang="0">
                    <a:pos x="0" y="268"/>
                  </a:cxn>
                </a:cxnLst>
                <a:rect l="0" t="0" r="r" b="b"/>
                <a:pathLst>
                  <a:path w="319" h="286">
                    <a:moveTo>
                      <a:pt x="1" y="275"/>
                    </a:moveTo>
                    <a:lnTo>
                      <a:pt x="3" y="254"/>
                    </a:lnTo>
                    <a:lnTo>
                      <a:pt x="12" y="235"/>
                    </a:lnTo>
                    <a:lnTo>
                      <a:pt x="19" y="219"/>
                    </a:lnTo>
                    <a:lnTo>
                      <a:pt x="24" y="194"/>
                    </a:lnTo>
                    <a:lnTo>
                      <a:pt x="30" y="161"/>
                    </a:lnTo>
                    <a:lnTo>
                      <a:pt x="34" y="126"/>
                    </a:lnTo>
                    <a:lnTo>
                      <a:pt x="37" y="94"/>
                    </a:lnTo>
                    <a:lnTo>
                      <a:pt x="39" y="67"/>
                    </a:lnTo>
                    <a:lnTo>
                      <a:pt x="40" y="43"/>
                    </a:lnTo>
                    <a:lnTo>
                      <a:pt x="48" y="29"/>
                    </a:lnTo>
                    <a:lnTo>
                      <a:pt x="63" y="16"/>
                    </a:lnTo>
                    <a:lnTo>
                      <a:pt x="78" y="9"/>
                    </a:lnTo>
                    <a:lnTo>
                      <a:pt x="102" y="2"/>
                    </a:lnTo>
                    <a:lnTo>
                      <a:pt x="129" y="0"/>
                    </a:lnTo>
                    <a:lnTo>
                      <a:pt x="171" y="0"/>
                    </a:lnTo>
                    <a:lnTo>
                      <a:pt x="208" y="2"/>
                    </a:lnTo>
                    <a:lnTo>
                      <a:pt x="244" y="9"/>
                    </a:lnTo>
                    <a:lnTo>
                      <a:pt x="277" y="21"/>
                    </a:lnTo>
                    <a:lnTo>
                      <a:pt x="298" y="35"/>
                    </a:lnTo>
                    <a:lnTo>
                      <a:pt x="310" y="47"/>
                    </a:lnTo>
                    <a:lnTo>
                      <a:pt x="318" y="61"/>
                    </a:lnTo>
                    <a:lnTo>
                      <a:pt x="316" y="75"/>
                    </a:lnTo>
                    <a:lnTo>
                      <a:pt x="313" y="89"/>
                    </a:lnTo>
                    <a:lnTo>
                      <a:pt x="303" y="104"/>
                    </a:lnTo>
                    <a:lnTo>
                      <a:pt x="295" y="123"/>
                    </a:lnTo>
                    <a:lnTo>
                      <a:pt x="291" y="149"/>
                    </a:lnTo>
                    <a:lnTo>
                      <a:pt x="288" y="176"/>
                    </a:lnTo>
                    <a:lnTo>
                      <a:pt x="283" y="200"/>
                    </a:lnTo>
                    <a:lnTo>
                      <a:pt x="282" y="235"/>
                    </a:lnTo>
                    <a:lnTo>
                      <a:pt x="280" y="265"/>
                    </a:lnTo>
                    <a:lnTo>
                      <a:pt x="280" y="285"/>
                    </a:lnTo>
                    <a:lnTo>
                      <a:pt x="270" y="260"/>
                    </a:lnTo>
                    <a:lnTo>
                      <a:pt x="250" y="248"/>
                    </a:lnTo>
                    <a:lnTo>
                      <a:pt x="232" y="241"/>
                    </a:lnTo>
                    <a:lnTo>
                      <a:pt x="210" y="236"/>
                    </a:lnTo>
                    <a:lnTo>
                      <a:pt x="175" y="229"/>
                    </a:lnTo>
                    <a:lnTo>
                      <a:pt x="141" y="228"/>
                    </a:lnTo>
                    <a:lnTo>
                      <a:pt x="121" y="228"/>
                    </a:lnTo>
                    <a:lnTo>
                      <a:pt x="90" y="230"/>
                    </a:lnTo>
                    <a:lnTo>
                      <a:pt x="54" y="237"/>
                    </a:lnTo>
                    <a:lnTo>
                      <a:pt x="31" y="246"/>
                    </a:lnTo>
                    <a:lnTo>
                      <a:pt x="16" y="255"/>
                    </a:lnTo>
                    <a:lnTo>
                      <a:pt x="0" y="268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28" name="Freeform 48"/>
              <p:cNvSpPr>
                <a:spLocks/>
              </p:cNvSpPr>
              <p:nvPr/>
            </p:nvSpPr>
            <p:spPr bwMode="auto">
              <a:xfrm>
                <a:off x="4319" y="976"/>
                <a:ext cx="832" cy="4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56"/>
                  </a:cxn>
                  <a:cxn ang="0">
                    <a:pos x="84" y="374"/>
                  </a:cxn>
                  <a:cxn ang="0">
                    <a:pos x="153" y="393"/>
                  </a:cxn>
                  <a:cxn ang="0">
                    <a:pos x="210" y="404"/>
                  </a:cxn>
                  <a:cxn ang="0">
                    <a:pos x="258" y="410"/>
                  </a:cxn>
                  <a:cxn ang="0">
                    <a:pos x="312" y="416"/>
                  </a:cxn>
                  <a:cxn ang="0">
                    <a:pos x="402" y="419"/>
                  </a:cxn>
                  <a:cxn ang="0">
                    <a:pos x="485" y="412"/>
                  </a:cxn>
                  <a:cxn ang="0">
                    <a:pos x="570" y="399"/>
                  </a:cxn>
                  <a:cxn ang="0">
                    <a:pos x="652" y="377"/>
                  </a:cxn>
                  <a:cxn ang="0">
                    <a:pos x="724" y="347"/>
                  </a:cxn>
                  <a:cxn ang="0">
                    <a:pos x="784" y="306"/>
                  </a:cxn>
                  <a:cxn ang="0">
                    <a:pos x="829" y="291"/>
                  </a:cxn>
                  <a:cxn ang="0">
                    <a:pos x="831" y="2"/>
                  </a:cxn>
                  <a:cxn ang="0">
                    <a:pos x="786" y="9"/>
                  </a:cxn>
                  <a:cxn ang="0">
                    <a:pos x="726" y="29"/>
                  </a:cxn>
                  <a:cxn ang="0">
                    <a:pos x="654" y="55"/>
                  </a:cxn>
                  <a:cxn ang="0">
                    <a:pos x="585" y="70"/>
                  </a:cxn>
                  <a:cxn ang="0">
                    <a:pos x="515" y="78"/>
                  </a:cxn>
                  <a:cxn ang="0">
                    <a:pos x="468" y="82"/>
                  </a:cxn>
                  <a:cxn ang="0">
                    <a:pos x="428" y="84"/>
                  </a:cxn>
                  <a:cxn ang="0">
                    <a:pos x="358" y="84"/>
                  </a:cxn>
                  <a:cxn ang="0">
                    <a:pos x="314" y="81"/>
                  </a:cxn>
                  <a:cxn ang="0">
                    <a:pos x="274" y="76"/>
                  </a:cxn>
                  <a:cxn ang="0">
                    <a:pos x="229" y="73"/>
                  </a:cxn>
                  <a:cxn ang="0">
                    <a:pos x="190" y="66"/>
                  </a:cxn>
                  <a:cxn ang="0">
                    <a:pos x="140" y="57"/>
                  </a:cxn>
                  <a:cxn ang="0">
                    <a:pos x="96" y="44"/>
                  </a:cxn>
                  <a:cxn ang="0">
                    <a:pos x="49" y="24"/>
                  </a:cxn>
                  <a:cxn ang="0">
                    <a:pos x="0" y="0"/>
                  </a:cxn>
                </a:cxnLst>
                <a:rect l="0" t="0" r="r" b="b"/>
                <a:pathLst>
                  <a:path w="832" h="420">
                    <a:moveTo>
                      <a:pt x="0" y="0"/>
                    </a:moveTo>
                    <a:lnTo>
                      <a:pt x="0" y="356"/>
                    </a:lnTo>
                    <a:lnTo>
                      <a:pt x="84" y="374"/>
                    </a:lnTo>
                    <a:lnTo>
                      <a:pt x="153" y="393"/>
                    </a:lnTo>
                    <a:lnTo>
                      <a:pt x="210" y="404"/>
                    </a:lnTo>
                    <a:lnTo>
                      <a:pt x="258" y="410"/>
                    </a:lnTo>
                    <a:lnTo>
                      <a:pt x="312" y="416"/>
                    </a:lnTo>
                    <a:lnTo>
                      <a:pt x="402" y="419"/>
                    </a:lnTo>
                    <a:lnTo>
                      <a:pt x="485" y="412"/>
                    </a:lnTo>
                    <a:lnTo>
                      <a:pt x="570" y="399"/>
                    </a:lnTo>
                    <a:lnTo>
                      <a:pt x="652" y="377"/>
                    </a:lnTo>
                    <a:lnTo>
                      <a:pt x="724" y="347"/>
                    </a:lnTo>
                    <a:lnTo>
                      <a:pt x="784" y="306"/>
                    </a:lnTo>
                    <a:lnTo>
                      <a:pt x="829" y="291"/>
                    </a:lnTo>
                    <a:lnTo>
                      <a:pt x="831" y="2"/>
                    </a:lnTo>
                    <a:lnTo>
                      <a:pt x="786" y="9"/>
                    </a:lnTo>
                    <a:lnTo>
                      <a:pt x="726" y="29"/>
                    </a:lnTo>
                    <a:lnTo>
                      <a:pt x="654" y="55"/>
                    </a:lnTo>
                    <a:lnTo>
                      <a:pt x="585" y="70"/>
                    </a:lnTo>
                    <a:lnTo>
                      <a:pt x="515" y="78"/>
                    </a:lnTo>
                    <a:lnTo>
                      <a:pt x="468" y="82"/>
                    </a:lnTo>
                    <a:lnTo>
                      <a:pt x="428" y="84"/>
                    </a:lnTo>
                    <a:lnTo>
                      <a:pt x="358" y="84"/>
                    </a:lnTo>
                    <a:lnTo>
                      <a:pt x="314" y="81"/>
                    </a:lnTo>
                    <a:lnTo>
                      <a:pt x="274" y="76"/>
                    </a:lnTo>
                    <a:lnTo>
                      <a:pt x="229" y="73"/>
                    </a:lnTo>
                    <a:lnTo>
                      <a:pt x="190" y="66"/>
                    </a:lnTo>
                    <a:lnTo>
                      <a:pt x="140" y="57"/>
                    </a:lnTo>
                    <a:lnTo>
                      <a:pt x="96" y="44"/>
                    </a:lnTo>
                    <a:lnTo>
                      <a:pt x="49" y="24"/>
                    </a:lnTo>
                    <a:lnTo>
                      <a:pt x="0" y="0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</p:grpSp>
      </p:grpSp>
      <p:pic>
        <p:nvPicPr>
          <p:cNvPr id="51" name="Picture 54" descr="dnastranda_gl.gif (44360 bytes)"/>
          <p:cNvPicPr>
            <a:picLocks noChangeAspect="1" noChangeArrowheads="1" noCrop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381000"/>
            <a:ext cx="6477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5857" name="Rectangle 4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>
                <a:solidFill>
                  <a:srgbClr val="FFCC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75858" name="Rectangle 5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rgbClr val="F8F8F8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2" name="Rectangle 51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>
                <a:solidFill>
                  <a:srgbClr val="F8F8F8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3" name="Rectangle 5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8F8F8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4" name="Rectangle 5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8F8F8"/>
                </a:solidFill>
              </a:defRPr>
            </a:lvl1pPr>
          </a:lstStyle>
          <a:p>
            <a:pPr>
              <a:defRPr/>
            </a:pPr>
            <a:fld id="{482127E6-D803-466F-95C3-BD5370C3E7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-17463"/>
            <a:ext cx="9178925" cy="6905626"/>
            <a:chOff x="0" y="-11"/>
            <a:chExt cx="5782" cy="435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0" y="1008"/>
              <a:ext cx="5774" cy="3331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5759" cy="864"/>
            </a:xfrm>
            <a:prstGeom prst="rect">
              <a:avLst/>
            </a:prstGeom>
            <a:gradFill rotWithShape="0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grpSp>
          <p:nvGrpSpPr>
            <p:cNvPr id="7" name="Group 5"/>
            <p:cNvGrpSpPr>
              <a:grpSpLocks/>
            </p:cNvGrpSpPr>
            <p:nvPr/>
          </p:nvGrpSpPr>
          <p:grpSpPr bwMode="auto">
            <a:xfrm>
              <a:off x="5301" y="-11"/>
              <a:ext cx="481" cy="4284"/>
              <a:chOff x="5301" y="-11"/>
              <a:chExt cx="481" cy="4284"/>
            </a:xfrm>
          </p:grpSpPr>
          <p:sp>
            <p:nvSpPr>
              <p:cNvPr id="49" name="Freeform 6"/>
              <p:cNvSpPr>
                <a:spLocks/>
              </p:cNvSpPr>
              <p:nvPr/>
            </p:nvSpPr>
            <p:spPr bwMode="auto">
              <a:xfrm>
                <a:off x="5301" y="-11"/>
                <a:ext cx="241" cy="4284"/>
              </a:xfrm>
              <a:custGeom>
                <a:avLst/>
                <a:gdLst/>
                <a:ahLst/>
                <a:cxnLst>
                  <a:cxn ang="0">
                    <a:pos x="0" y="4234"/>
                  </a:cxn>
                  <a:cxn ang="0">
                    <a:pos x="0" y="0"/>
                  </a:cxn>
                  <a:cxn ang="0">
                    <a:pos x="240" y="0"/>
                  </a:cxn>
                  <a:cxn ang="0">
                    <a:pos x="240" y="4234"/>
                  </a:cxn>
                  <a:cxn ang="0">
                    <a:pos x="192" y="4283"/>
                  </a:cxn>
                  <a:cxn ang="0">
                    <a:pos x="144" y="4281"/>
                  </a:cxn>
                  <a:cxn ang="0">
                    <a:pos x="112" y="4281"/>
                  </a:cxn>
                  <a:cxn ang="0">
                    <a:pos x="49" y="4281"/>
                  </a:cxn>
                  <a:cxn ang="0">
                    <a:pos x="0" y="4234"/>
                  </a:cxn>
                </a:cxnLst>
                <a:rect l="0" t="0" r="r" b="b"/>
                <a:pathLst>
                  <a:path w="241" h="4284">
                    <a:moveTo>
                      <a:pt x="0" y="4234"/>
                    </a:moveTo>
                    <a:lnTo>
                      <a:pt x="0" y="0"/>
                    </a:lnTo>
                    <a:lnTo>
                      <a:pt x="240" y="0"/>
                    </a:lnTo>
                    <a:lnTo>
                      <a:pt x="240" y="4234"/>
                    </a:lnTo>
                    <a:lnTo>
                      <a:pt x="192" y="4283"/>
                    </a:lnTo>
                    <a:lnTo>
                      <a:pt x="144" y="4281"/>
                    </a:lnTo>
                    <a:lnTo>
                      <a:pt x="112" y="4281"/>
                    </a:lnTo>
                    <a:lnTo>
                      <a:pt x="49" y="4281"/>
                    </a:lnTo>
                    <a:lnTo>
                      <a:pt x="0" y="4234"/>
                    </a:lnTo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5000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50" name="Freeform 7"/>
              <p:cNvSpPr>
                <a:spLocks/>
              </p:cNvSpPr>
              <p:nvPr/>
            </p:nvSpPr>
            <p:spPr bwMode="auto">
              <a:xfrm>
                <a:off x="5541" y="-11"/>
                <a:ext cx="241" cy="4284"/>
              </a:xfrm>
              <a:custGeom>
                <a:avLst/>
                <a:gdLst/>
                <a:ahLst/>
                <a:cxnLst>
                  <a:cxn ang="0">
                    <a:pos x="0" y="4234"/>
                  </a:cxn>
                  <a:cxn ang="0">
                    <a:pos x="0" y="0"/>
                  </a:cxn>
                  <a:cxn ang="0">
                    <a:pos x="240" y="0"/>
                  </a:cxn>
                  <a:cxn ang="0">
                    <a:pos x="240" y="4234"/>
                  </a:cxn>
                  <a:cxn ang="0">
                    <a:pos x="192" y="4283"/>
                  </a:cxn>
                  <a:cxn ang="0">
                    <a:pos x="144" y="4281"/>
                  </a:cxn>
                  <a:cxn ang="0">
                    <a:pos x="112" y="4281"/>
                  </a:cxn>
                  <a:cxn ang="0">
                    <a:pos x="49" y="4281"/>
                  </a:cxn>
                  <a:cxn ang="0">
                    <a:pos x="0" y="4234"/>
                  </a:cxn>
                </a:cxnLst>
                <a:rect l="0" t="0" r="r" b="b"/>
                <a:pathLst>
                  <a:path w="241" h="4284">
                    <a:moveTo>
                      <a:pt x="0" y="4234"/>
                    </a:moveTo>
                    <a:lnTo>
                      <a:pt x="0" y="0"/>
                    </a:lnTo>
                    <a:lnTo>
                      <a:pt x="240" y="0"/>
                    </a:lnTo>
                    <a:lnTo>
                      <a:pt x="240" y="4234"/>
                    </a:lnTo>
                    <a:lnTo>
                      <a:pt x="192" y="4283"/>
                    </a:lnTo>
                    <a:lnTo>
                      <a:pt x="144" y="4281"/>
                    </a:lnTo>
                    <a:lnTo>
                      <a:pt x="112" y="4281"/>
                    </a:lnTo>
                    <a:lnTo>
                      <a:pt x="49" y="4281"/>
                    </a:lnTo>
                    <a:lnTo>
                      <a:pt x="0" y="4234"/>
                    </a:lnTo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5000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</p:grpSp>
        <p:grpSp>
          <p:nvGrpSpPr>
            <p:cNvPr id="8" name="Group 8"/>
            <p:cNvGrpSpPr>
              <a:grpSpLocks/>
            </p:cNvGrpSpPr>
            <p:nvPr/>
          </p:nvGrpSpPr>
          <p:grpSpPr bwMode="auto">
            <a:xfrm>
              <a:off x="0" y="0"/>
              <a:ext cx="481" cy="4273"/>
              <a:chOff x="0" y="0"/>
              <a:chExt cx="481" cy="4273"/>
            </a:xfrm>
          </p:grpSpPr>
          <p:sp>
            <p:nvSpPr>
              <p:cNvPr id="47" name="Freeform 9"/>
              <p:cNvSpPr>
                <a:spLocks/>
              </p:cNvSpPr>
              <p:nvPr/>
            </p:nvSpPr>
            <p:spPr bwMode="auto">
              <a:xfrm>
                <a:off x="0" y="0"/>
                <a:ext cx="241" cy="4273"/>
              </a:xfrm>
              <a:custGeom>
                <a:avLst/>
                <a:gdLst/>
                <a:ahLst/>
                <a:cxnLst>
                  <a:cxn ang="0">
                    <a:pos x="0" y="4223"/>
                  </a:cxn>
                  <a:cxn ang="0">
                    <a:pos x="0" y="0"/>
                  </a:cxn>
                  <a:cxn ang="0">
                    <a:pos x="240" y="0"/>
                  </a:cxn>
                  <a:cxn ang="0">
                    <a:pos x="240" y="4223"/>
                  </a:cxn>
                  <a:cxn ang="0">
                    <a:pos x="192" y="4272"/>
                  </a:cxn>
                  <a:cxn ang="0">
                    <a:pos x="144" y="4270"/>
                  </a:cxn>
                  <a:cxn ang="0">
                    <a:pos x="112" y="4270"/>
                  </a:cxn>
                  <a:cxn ang="0">
                    <a:pos x="49" y="4270"/>
                  </a:cxn>
                  <a:cxn ang="0">
                    <a:pos x="0" y="4223"/>
                  </a:cxn>
                </a:cxnLst>
                <a:rect l="0" t="0" r="r" b="b"/>
                <a:pathLst>
                  <a:path w="241" h="4273">
                    <a:moveTo>
                      <a:pt x="0" y="4223"/>
                    </a:moveTo>
                    <a:lnTo>
                      <a:pt x="0" y="0"/>
                    </a:lnTo>
                    <a:lnTo>
                      <a:pt x="240" y="0"/>
                    </a:lnTo>
                    <a:lnTo>
                      <a:pt x="240" y="4223"/>
                    </a:lnTo>
                    <a:lnTo>
                      <a:pt x="192" y="4272"/>
                    </a:lnTo>
                    <a:lnTo>
                      <a:pt x="144" y="4270"/>
                    </a:lnTo>
                    <a:lnTo>
                      <a:pt x="112" y="4270"/>
                    </a:lnTo>
                    <a:lnTo>
                      <a:pt x="49" y="4270"/>
                    </a:lnTo>
                    <a:lnTo>
                      <a:pt x="0" y="4223"/>
                    </a:lnTo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5000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48" name="Freeform 10"/>
              <p:cNvSpPr>
                <a:spLocks/>
              </p:cNvSpPr>
              <p:nvPr/>
            </p:nvSpPr>
            <p:spPr bwMode="auto">
              <a:xfrm>
                <a:off x="240" y="0"/>
                <a:ext cx="241" cy="4273"/>
              </a:xfrm>
              <a:custGeom>
                <a:avLst/>
                <a:gdLst/>
                <a:ahLst/>
                <a:cxnLst>
                  <a:cxn ang="0">
                    <a:pos x="0" y="4223"/>
                  </a:cxn>
                  <a:cxn ang="0">
                    <a:pos x="0" y="0"/>
                  </a:cxn>
                  <a:cxn ang="0">
                    <a:pos x="240" y="0"/>
                  </a:cxn>
                  <a:cxn ang="0">
                    <a:pos x="240" y="4223"/>
                  </a:cxn>
                  <a:cxn ang="0">
                    <a:pos x="192" y="4272"/>
                  </a:cxn>
                  <a:cxn ang="0">
                    <a:pos x="144" y="4270"/>
                  </a:cxn>
                  <a:cxn ang="0">
                    <a:pos x="112" y="4270"/>
                  </a:cxn>
                  <a:cxn ang="0">
                    <a:pos x="49" y="4270"/>
                  </a:cxn>
                  <a:cxn ang="0">
                    <a:pos x="0" y="4223"/>
                  </a:cxn>
                </a:cxnLst>
                <a:rect l="0" t="0" r="r" b="b"/>
                <a:pathLst>
                  <a:path w="241" h="4273">
                    <a:moveTo>
                      <a:pt x="0" y="4223"/>
                    </a:moveTo>
                    <a:lnTo>
                      <a:pt x="0" y="0"/>
                    </a:lnTo>
                    <a:lnTo>
                      <a:pt x="240" y="0"/>
                    </a:lnTo>
                    <a:lnTo>
                      <a:pt x="240" y="4223"/>
                    </a:lnTo>
                    <a:lnTo>
                      <a:pt x="192" y="4272"/>
                    </a:lnTo>
                    <a:lnTo>
                      <a:pt x="144" y="4270"/>
                    </a:lnTo>
                    <a:lnTo>
                      <a:pt x="112" y="4270"/>
                    </a:lnTo>
                    <a:lnTo>
                      <a:pt x="49" y="4270"/>
                    </a:lnTo>
                    <a:lnTo>
                      <a:pt x="0" y="4223"/>
                    </a:lnTo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5000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</p:grpSp>
        <p:grpSp>
          <p:nvGrpSpPr>
            <p:cNvPr id="9" name="Group 11"/>
            <p:cNvGrpSpPr>
              <a:grpSpLocks/>
            </p:cNvGrpSpPr>
            <p:nvPr/>
          </p:nvGrpSpPr>
          <p:grpSpPr bwMode="auto">
            <a:xfrm>
              <a:off x="82" y="22"/>
              <a:ext cx="5590" cy="891"/>
              <a:chOff x="82" y="22"/>
              <a:chExt cx="5590" cy="891"/>
            </a:xfrm>
          </p:grpSpPr>
          <p:grpSp>
            <p:nvGrpSpPr>
              <p:cNvPr id="10" name="Group 12"/>
              <p:cNvGrpSpPr>
                <a:grpSpLocks/>
              </p:cNvGrpSpPr>
              <p:nvPr/>
            </p:nvGrpSpPr>
            <p:grpSpPr bwMode="auto">
              <a:xfrm>
                <a:off x="134" y="22"/>
                <a:ext cx="5538" cy="850"/>
                <a:chOff x="134" y="22"/>
                <a:chExt cx="5538" cy="850"/>
              </a:xfrm>
            </p:grpSpPr>
            <p:sp>
              <p:nvSpPr>
                <p:cNvPr id="29" name="Freeform 13"/>
                <p:cNvSpPr>
                  <a:spLocks/>
                </p:cNvSpPr>
                <p:nvPr/>
              </p:nvSpPr>
              <p:spPr bwMode="auto">
                <a:xfrm>
                  <a:off x="5269" y="734"/>
                  <a:ext cx="156" cy="117"/>
                </a:xfrm>
                <a:custGeom>
                  <a:avLst/>
                  <a:gdLst/>
                  <a:ahLst/>
                  <a:cxnLst>
                    <a:cxn ang="0">
                      <a:pos x="83" y="0"/>
                    </a:cxn>
                    <a:cxn ang="0">
                      <a:pos x="134" y="19"/>
                    </a:cxn>
                    <a:cxn ang="0">
                      <a:pos x="152" y="45"/>
                    </a:cxn>
                    <a:cxn ang="0">
                      <a:pos x="155" y="70"/>
                    </a:cxn>
                    <a:cxn ang="0">
                      <a:pos x="155" y="83"/>
                    </a:cxn>
                    <a:cxn ang="0">
                      <a:pos x="146" y="99"/>
                    </a:cxn>
                    <a:cxn ang="0">
                      <a:pos x="126" y="107"/>
                    </a:cxn>
                    <a:cxn ang="0">
                      <a:pos x="105" y="113"/>
                    </a:cxn>
                    <a:cxn ang="0">
                      <a:pos x="86" y="116"/>
                    </a:cxn>
                    <a:cxn ang="0">
                      <a:pos x="69" y="116"/>
                    </a:cxn>
                    <a:cxn ang="0">
                      <a:pos x="41" y="111"/>
                    </a:cxn>
                    <a:cxn ang="0">
                      <a:pos x="21" y="106"/>
                    </a:cxn>
                    <a:cxn ang="0">
                      <a:pos x="9" y="98"/>
                    </a:cxn>
                    <a:cxn ang="0">
                      <a:pos x="2" y="89"/>
                    </a:cxn>
                    <a:cxn ang="0">
                      <a:pos x="0" y="78"/>
                    </a:cxn>
                    <a:cxn ang="0">
                      <a:pos x="2" y="60"/>
                    </a:cxn>
                    <a:cxn ang="0">
                      <a:pos x="9" y="11"/>
                    </a:cxn>
                    <a:cxn ang="0">
                      <a:pos x="83" y="0"/>
                    </a:cxn>
                  </a:cxnLst>
                  <a:rect l="0" t="0" r="r" b="b"/>
                  <a:pathLst>
                    <a:path w="156" h="117">
                      <a:moveTo>
                        <a:pt x="83" y="0"/>
                      </a:moveTo>
                      <a:lnTo>
                        <a:pt x="134" y="19"/>
                      </a:lnTo>
                      <a:lnTo>
                        <a:pt x="152" y="45"/>
                      </a:lnTo>
                      <a:lnTo>
                        <a:pt x="155" y="70"/>
                      </a:lnTo>
                      <a:lnTo>
                        <a:pt x="155" y="83"/>
                      </a:lnTo>
                      <a:lnTo>
                        <a:pt x="146" y="99"/>
                      </a:lnTo>
                      <a:lnTo>
                        <a:pt x="126" y="107"/>
                      </a:lnTo>
                      <a:lnTo>
                        <a:pt x="105" y="113"/>
                      </a:lnTo>
                      <a:lnTo>
                        <a:pt x="86" y="116"/>
                      </a:lnTo>
                      <a:lnTo>
                        <a:pt x="69" y="116"/>
                      </a:lnTo>
                      <a:lnTo>
                        <a:pt x="41" y="111"/>
                      </a:lnTo>
                      <a:lnTo>
                        <a:pt x="21" y="106"/>
                      </a:lnTo>
                      <a:lnTo>
                        <a:pt x="9" y="98"/>
                      </a:lnTo>
                      <a:lnTo>
                        <a:pt x="2" y="89"/>
                      </a:lnTo>
                      <a:lnTo>
                        <a:pt x="0" y="78"/>
                      </a:lnTo>
                      <a:lnTo>
                        <a:pt x="2" y="60"/>
                      </a:lnTo>
                      <a:lnTo>
                        <a:pt x="9" y="11"/>
                      </a:lnTo>
                      <a:lnTo>
                        <a:pt x="83" y="0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30" name="Freeform 14"/>
                <p:cNvSpPr>
                  <a:spLocks/>
                </p:cNvSpPr>
                <p:nvPr/>
              </p:nvSpPr>
              <p:spPr bwMode="auto">
                <a:xfrm>
                  <a:off x="5265" y="746"/>
                  <a:ext cx="88" cy="75"/>
                </a:xfrm>
                <a:custGeom>
                  <a:avLst/>
                  <a:gdLst/>
                  <a:ahLst/>
                  <a:cxnLst>
                    <a:cxn ang="0">
                      <a:pos x="0" y="69"/>
                    </a:cxn>
                    <a:cxn ang="0">
                      <a:pos x="11" y="0"/>
                    </a:cxn>
                    <a:cxn ang="0">
                      <a:pos x="54" y="5"/>
                    </a:cxn>
                    <a:cxn ang="0">
                      <a:pos x="87" y="9"/>
                    </a:cxn>
                    <a:cxn ang="0">
                      <a:pos x="78" y="74"/>
                    </a:cxn>
                    <a:cxn ang="0">
                      <a:pos x="75" y="59"/>
                    </a:cxn>
                    <a:cxn ang="0">
                      <a:pos x="65" y="48"/>
                    </a:cxn>
                    <a:cxn ang="0">
                      <a:pos x="47" y="44"/>
                    </a:cxn>
                    <a:cxn ang="0">
                      <a:pos x="27" y="45"/>
                    </a:cxn>
                    <a:cxn ang="0">
                      <a:pos x="11" y="52"/>
                    </a:cxn>
                    <a:cxn ang="0">
                      <a:pos x="0" y="69"/>
                    </a:cxn>
                  </a:cxnLst>
                  <a:rect l="0" t="0" r="r" b="b"/>
                  <a:pathLst>
                    <a:path w="88" h="75">
                      <a:moveTo>
                        <a:pt x="0" y="69"/>
                      </a:moveTo>
                      <a:lnTo>
                        <a:pt x="11" y="0"/>
                      </a:lnTo>
                      <a:lnTo>
                        <a:pt x="54" y="5"/>
                      </a:lnTo>
                      <a:lnTo>
                        <a:pt x="87" y="9"/>
                      </a:lnTo>
                      <a:lnTo>
                        <a:pt x="78" y="74"/>
                      </a:lnTo>
                      <a:lnTo>
                        <a:pt x="75" y="59"/>
                      </a:lnTo>
                      <a:lnTo>
                        <a:pt x="65" y="48"/>
                      </a:lnTo>
                      <a:lnTo>
                        <a:pt x="47" y="44"/>
                      </a:lnTo>
                      <a:lnTo>
                        <a:pt x="27" y="45"/>
                      </a:lnTo>
                      <a:lnTo>
                        <a:pt x="11" y="52"/>
                      </a:lnTo>
                      <a:lnTo>
                        <a:pt x="0" y="69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31" name="Freeform 15"/>
                <p:cNvSpPr>
                  <a:spLocks/>
                </p:cNvSpPr>
                <p:nvPr/>
              </p:nvSpPr>
              <p:spPr bwMode="auto">
                <a:xfrm>
                  <a:off x="475" y="725"/>
                  <a:ext cx="156" cy="117"/>
                </a:xfrm>
                <a:custGeom>
                  <a:avLst/>
                  <a:gdLst/>
                  <a:ahLst/>
                  <a:cxnLst>
                    <a:cxn ang="0">
                      <a:pos x="72" y="0"/>
                    </a:cxn>
                    <a:cxn ang="0">
                      <a:pos x="21" y="19"/>
                    </a:cxn>
                    <a:cxn ang="0">
                      <a:pos x="3" y="45"/>
                    </a:cxn>
                    <a:cxn ang="0">
                      <a:pos x="0" y="70"/>
                    </a:cxn>
                    <a:cxn ang="0">
                      <a:pos x="0" y="83"/>
                    </a:cxn>
                    <a:cxn ang="0">
                      <a:pos x="9" y="99"/>
                    </a:cxn>
                    <a:cxn ang="0">
                      <a:pos x="29" y="107"/>
                    </a:cxn>
                    <a:cxn ang="0">
                      <a:pos x="50" y="113"/>
                    </a:cxn>
                    <a:cxn ang="0">
                      <a:pos x="69" y="116"/>
                    </a:cxn>
                    <a:cxn ang="0">
                      <a:pos x="86" y="116"/>
                    </a:cxn>
                    <a:cxn ang="0">
                      <a:pos x="114" y="111"/>
                    </a:cxn>
                    <a:cxn ang="0">
                      <a:pos x="134" y="106"/>
                    </a:cxn>
                    <a:cxn ang="0">
                      <a:pos x="146" y="98"/>
                    </a:cxn>
                    <a:cxn ang="0">
                      <a:pos x="153" y="89"/>
                    </a:cxn>
                    <a:cxn ang="0">
                      <a:pos x="155" y="78"/>
                    </a:cxn>
                    <a:cxn ang="0">
                      <a:pos x="153" y="60"/>
                    </a:cxn>
                    <a:cxn ang="0">
                      <a:pos x="146" y="11"/>
                    </a:cxn>
                    <a:cxn ang="0">
                      <a:pos x="72" y="0"/>
                    </a:cxn>
                  </a:cxnLst>
                  <a:rect l="0" t="0" r="r" b="b"/>
                  <a:pathLst>
                    <a:path w="156" h="117">
                      <a:moveTo>
                        <a:pt x="72" y="0"/>
                      </a:moveTo>
                      <a:lnTo>
                        <a:pt x="21" y="19"/>
                      </a:lnTo>
                      <a:lnTo>
                        <a:pt x="3" y="45"/>
                      </a:lnTo>
                      <a:lnTo>
                        <a:pt x="0" y="70"/>
                      </a:lnTo>
                      <a:lnTo>
                        <a:pt x="0" y="83"/>
                      </a:lnTo>
                      <a:lnTo>
                        <a:pt x="9" y="99"/>
                      </a:lnTo>
                      <a:lnTo>
                        <a:pt x="29" y="107"/>
                      </a:lnTo>
                      <a:lnTo>
                        <a:pt x="50" y="113"/>
                      </a:lnTo>
                      <a:lnTo>
                        <a:pt x="69" y="116"/>
                      </a:lnTo>
                      <a:lnTo>
                        <a:pt x="86" y="116"/>
                      </a:lnTo>
                      <a:lnTo>
                        <a:pt x="114" y="111"/>
                      </a:lnTo>
                      <a:lnTo>
                        <a:pt x="134" y="106"/>
                      </a:lnTo>
                      <a:lnTo>
                        <a:pt x="146" y="98"/>
                      </a:lnTo>
                      <a:lnTo>
                        <a:pt x="153" y="89"/>
                      </a:lnTo>
                      <a:lnTo>
                        <a:pt x="155" y="78"/>
                      </a:lnTo>
                      <a:lnTo>
                        <a:pt x="153" y="60"/>
                      </a:lnTo>
                      <a:lnTo>
                        <a:pt x="146" y="11"/>
                      </a:lnTo>
                      <a:lnTo>
                        <a:pt x="72" y="0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32" name="Freeform 16"/>
                <p:cNvSpPr>
                  <a:spLocks/>
                </p:cNvSpPr>
                <p:nvPr/>
              </p:nvSpPr>
              <p:spPr bwMode="auto">
                <a:xfrm>
                  <a:off x="547" y="738"/>
                  <a:ext cx="88" cy="75"/>
                </a:xfrm>
                <a:custGeom>
                  <a:avLst/>
                  <a:gdLst/>
                  <a:ahLst/>
                  <a:cxnLst>
                    <a:cxn ang="0">
                      <a:pos x="87" y="68"/>
                    </a:cxn>
                    <a:cxn ang="0">
                      <a:pos x="76" y="0"/>
                    </a:cxn>
                    <a:cxn ang="0">
                      <a:pos x="33" y="5"/>
                    </a:cxn>
                    <a:cxn ang="0">
                      <a:pos x="0" y="9"/>
                    </a:cxn>
                    <a:cxn ang="0">
                      <a:pos x="9" y="74"/>
                    </a:cxn>
                    <a:cxn ang="0">
                      <a:pos x="12" y="58"/>
                    </a:cxn>
                    <a:cxn ang="0">
                      <a:pos x="22" y="47"/>
                    </a:cxn>
                    <a:cxn ang="0">
                      <a:pos x="40" y="44"/>
                    </a:cxn>
                    <a:cxn ang="0">
                      <a:pos x="60" y="45"/>
                    </a:cxn>
                    <a:cxn ang="0">
                      <a:pos x="76" y="52"/>
                    </a:cxn>
                    <a:cxn ang="0">
                      <a:pos x="87" y="68"/>
                    </a:cxn>
                  </a:cxnLst>
                  <a:rect l="0" t="0" r="r" b="b"/>
                  <a:pathLst>
                    <a:path w="88" h="75">
                      <a:moveTo>
                        <a:pt x="87" y="68"/>
                      </a:moveTo>
                      <a:lnTo>
                        <a:pt x="76" y="0"/>
                      </a:lnTo>
                      <a:lnTo>
                        <a:pt x="33" y="5"/>
                      </a:lnTo>
                      <a:lnTo>
                        <a:pt x="0" y="9"/>
                      </a:lnTo>
                      <a:lnTo>
                        <a:pt x="9" y="74"/>
                      </a:lnTo>
                      <a:lnTo>
                        <a:pt x="12" y="58"/>
                      </a:lnTo>
                      <a:lnTo>
                        <a:pt x="22" y="47"/>
                      </a:lnTo>
                      <a:lnTo>
                        <a:pt x="40" y="44"/>
                      </a:lnTo>
                      <a:lnTo>
                        <a:pt x="60" y="45"/>
                      </a:lnTo>
                      <a:lnTo>
                        <a:pt x="76" y="52"/>
                      </a:lnTo>
                      <a:lnTo>
                        <a:pt x="87" y="68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33" name="Line 17"/>
                <p:cNvSpPr>
                  <a:spLocks noChangeShapeType="1"/>
                </p:cNvSpPr>
                <p:nvPr/>
              </p:nvSpPr>
              <p:spPr bwMode="auto">
                <a:xfrm flipV="1">
                  <a:off x="2020" y="309"/>
                  <a:ext cx="192" cy="87"/>
                </a:xfrm>
                <a:prstGeom prst="line">
                  <a:avLst/>
                </a:prstGeom>
                <a:noFill/>
                <a:ln w="127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34" name="Freeform 18"/>
                <p:cNvSpPr>
                  <a:spLocks/>
                </p:cNvSpPr>
                <p:nvPr/>
              </p:nvSpPr>
              <p:spPr bwMode="auto">
                <a:xfrm>
                  <a:off x="1408" y="22"/>
                  <a:ext cx="2967" cy="457"/>
                </a:xfrm>
                <a:custGeom>
                  <a:avLst/>
                  <a:gdLst/>
                  <a:ahLst/>
                  <a:cxnLst>
                    <a:cxn ang="0">
                      <a:pos x="0" y="122"/>
                    </a:cxn>
                    <a:cxn ang="0">
                      <a:pos x="207" y="78"/>
                    </a:cxn>
                    <a:cxn ang="0">
                      <a:pos x="442" y="48"/>
                    </a:cxn>
                    <a:cxn ang="0">
                      <a:pos x="640" y="32"/>
                    </a:cxn>
                    <a:cxn ang="0">
                      <a:pos x="897" y="16"/>
                    </a:cxn>
                    <a:cxn ang="0">
                      <a:pos x="1215" y="2"/>
                    </a:cxn>
                    <a:cxn ang="0">
                      <a:pos x="1392" y="0"/>
                    </a:cxn>
                    <a:cxn ang="0">
                      <a:pos x="1710" y="0"/>
                    </a:cxn>
                    <a:cxn ang="0">
                      <a:pos x="1997" y="10"/>
                    </a:cxn>
                    <a:cxn ang="0">
                      <a:pos x="2258" y="21"/>
                    </a:cxn>
                    <a:cxn ang="0">
                      <a:pos x="2493" y="38"/>
                    </a:cxn>
                    <a:cxn ang="0">
                      <a:pos x="2674" y="54"/>
                    </a:cxn>
                    <a:cxn ang="0">
                      <a:pos x="2828" y="73"/>
                    </a:cxn>
                    <a:cxn ang="0">
                      <a:pos x="2966" y="92"/>
                    </a:cxn>
                    <a:cxn ang="0">
                      <a:pos x="2966" y="456"/>
                    </a:cxn>
                    <a:cxn ang="0">
                      <a:pos x="2833" y="434"/>
                    </a:cxn>
                    <a:cxn ang="0">
                      <a:pos x="2563" y="399"/>
                    </a:cxn>
                    <a:cxn ang="0">
                      <a:pos x="2382" y="382"/>
                    </a:cxn>
                    <a:cxn ang="0">
                      <a:pos x="2134" y="366"/>
                    </a:cxn>
                    <a:cxn ang="0">
                      <a:pos x="1944" y="358"/>
                    </a:cxn>
                    <a:cxn ang="0">
                      <a:pos x="1746" y="350"/>
                    </a:cxn>
                    <a:cxn ang="0">
                      <a:pos x="1529" y="350"/>
                    </a:cxn>
                    <a:cxn ang="0">
                      <a:pos x="1295" y="350"/>
                    </a:cxn>
                    <a:cxn ang="0">
                      <a:pos x="1047" y="355"/>
                    </a:cxn>
                    <a:cxn ang="0">
                      <a:pos x="853" y="363"/>
                    </a:cxn>
                    <a:cxn ang="0">
                      <a:pos x="654" y="374"/>
                    </a:cxn>
                    <a:cxn ang="0">
                      <a:pos x="468" y="388"/>
                    </a:cxn>
                    <a:cxn ang="0">
                      <a:pos x="296" y="404"/>
                    </a:cxn>
                    <a:cxn ang="0">
                      <a:pos x="150" y="423"/>
                    </a:cxn>
                    <a:cxn ang="0">
                      <a:pos x="13" y="445"/>
                    </a:cxn>
                    <a:cxn ang="0">
                      <a:pos x="0" y="122"/>
                    </a:cxn>
                  </a:cxnLst>
                  <a:rect l="0" t="0" r="r" b="b"/>
                  <a:pathLst>
                    <a:path w="2967" h="457">
                      <a:moveTo>
                        <a:pt x="0" y="122"/>
                      </a:moveTo>
                      <a:lnTo>
                        <a:pt x="207" y="78"/>
                      </a:lnTo>
                      <a:lnTo>
                        <a:pt x="442" y="48"/>
                      </a:lnTo>
                      <a:lnTo>
                        <a:pt x="640" y="32"/>
                      </a:lnTo>
                      <a:lnTo>
                        <a:pt x="897" y="16"/>
                      </a:lnTo>
                      <a:lnTo>
                        <a:pt x="1215" y="2"/>
                      </a:lnTo>
                      <a:lnTo>
                        <a:pt x="1392" y="0"/>
                      </a:lnTo>
                      <a:lnTo>
                        <a:pt x="1710" y="0"/>
                      </a:lnTo>
                      <a:lnTo>
                        <a:pt x="1997" y="10"/>
                      </a:lnTo>
                      <a:lnTo>
                        <a:pt x="2258" y="21"/>
                      </a:lnTo>
                      <a:lnTo>
                        <a:pt x="2493" y="38"/>
                      </a:lnTo>
                      <a:lnTo>
                        <a:pt x="2674" y="54"/>
                      </a:lnTo>
                      <a:lnTo>
                        <a:pt x="2828" y="73"/>
                      </a:lnTo>
                      <a:lnTo>
                        <a:pt x="2966" y="92"/>
                      </a:lnTo>
                      <a:lnTo>
                        <a:pt x="2966" y="456"/>
                      </a:lnTo>
                      <a:lnTo>
                        <a:pt x="2833" y="434"/>
                      </a:lnTo>
                      <a:lnTo>
                        <a:pt x="2563" y="399"/>
                      </a:lnTo>
                      <a:lnTo>
                        <a:pt x="2382" y="382"/>
                      </a:lnTo>
                      <a:lnTo>
                        <a:pt x="2134" y="366"/>
                      </a:lnTo>
                      <a:lnTo>
                        <a:pt x="1944" y="358"/>
                      </a:lnTo>
                      <a:lnTo>
                        <a:pt x="1746" y="350"/>
                      </a:lnTo>
                      <a:lnTo>
                        <a:pt x="1529" y="350"/>
                      </a:lnTo>
                      <a:lnTo>
                        <a:pt x="1295" y="350"/>
                      </a:lnTo>
                      <a:lnTo>
                        <a:pt x="1047" y="355"/>
                      </a:lnTo>
                      <a:lnTo>
                        <a:pt x="853" y="363"/>
                      </a:lnTo>
                      <a:lnTo>
                        <a:pt x="654" y="374"/>
                      </a:lnTo>
                      <a:lnTo>
                        <a:pt x="468" y="388"/>
                      </a:lnTo>
                      <a:lnTo>
                        <a:pt x="296" y="404"/>
                      </a:lnTo>
                      <a:lnTo>
                        <a:pt x="150" y="423"/>
                      </a:lnTo>
                      <a:lnTo>
                        <a:pt x="13" y="445"/>
                      </a:lnTo>
                      <a:lnTo>
                        <a:pt x="0" y="122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35" name="Freeform 19"/>
                <p:cNvSpPr>
                  <a:spLocks/>
                </p:cNvSpPr>
                <p:nvPr/>
              </p:nvSpPr>
              <p:spPr bwMode="auto">
                <a:xfrm>
                  <a:off x="607" y="118"/>
                  <a:ext cx="823" cy="431"/>
                </a:xfrm>
                <a:custGeom>
                  <a:avLst/>
                  <a:gdLst/>
                  <a:ahLst/>
                  <a:cxnLst>
                    <a:cxn ang="0">
                      <a:pos x="815" y="27"/>
                    </a:cxn>
                    <a:cxn ang="0">
                      <a:pos x="822" y="350"/>
                    </a:cxn>
                    <a:cxn ang="0">
                      <a:pos x="746" y="382"/>
                    </a:cxn>
                    <a:cxn ang="0">
                      <a:pos x="676" y="404"/>
                    </a:cxn>
                    <a:cxn ang="0">
                      <a:pos x="619" y="415"/>
                    </a:cxn>
                    <a:cxn ang="0">
                      <a:pos x="571" y="421"/>
                    </a:cxn>
                    <a:cxn ang="0">
                      <a:pos x="517" y="427"/>
                    </a:cxn>
                    <a:cxn ang="0">
                      <a:pos x="427" y="430"/>
                    </a:cxn>
                    <a:cxn ang="0">
                      <a:pos x="344" y="423"/>
                    </a:cxn>
                    <a:cxn ang="0">
                      <a:pos x="259" y="410"/>
                    </a:cxn>
                    <a:cxn ang="0">
                      <a:pos x="177" y="388"/>
                    </a:cxn>
                    <a:cxn ang="0">
                      <a:pos x="105" y="358"/>
                    </a:cxn>
                    <a:cxn ang="0">
                      <a:pos x="41" y="325"/>
                    </a:cxn>
                    <a:cxn ang="0">
                      <a:pos x="0" y="294"/>
                    </a:cxn>
                    <a:cxn ang="0">
                      <a:pos x="0" y="0"/>
                    </a:cxn>
                    <a:cxn ang="0">
                      <a:pos x="46" y="25"/>
                    </a:cxn>
                    <a:cxn ang="0">
                      <a:pos x="105" y="47"/>
                    </a:cxn>
                    <a:cxn ang="0">
                      <a:pos x="175" y="66"/>
                    </a:cxn>
                    <a:cxn ang="0">
                      <a:pos x="244" y="81"/>
                    </a:cxn>
                    <a:cxn ang="0">
                      <a:pos x="314" y="89"/>
                    </a:cxn>
                    <a:cxn ang="0">
                      <a:pos x="361" y="93"/>
                    </a:cxn>
                    <a:cxn ang="0">
                      <a:pos x="401" y="95"/>
                    </a:cxn>
                    <a:cxn ang="0">
                      <a:pos x="471" y="95"/>
                    </a:cxn>
                    <a:cxn ang="0">
                      <a:pos x="515" y="92"/>
                    </a:cxn>
                    <a:cxn ang="0">
                      <a:pos x="555" y="87"/>
                    </a:cxn>
                    <a:cxn ang="0">
                      <a:pos x="600" y="84"/>
                    </a:cxn>
                    <a:cxn ang="0">
                      <a:pos x="640" y="76"/>
                    </a:cxn>
                    <a:cxn ang="0">
                      <a:pos x="689" y="67"/>
                    </a:cxn>
                    <a:cxn ang="0">
                      <a:pos x="733" y="55"/>
                    </a:cxn>
                    <a:cxn ang="0">
                      <a:pos x="777" y="41"/>
                    </a:cxn>
                    <a:cxn ang="0">
                      <a:pos x="815" y="27"/>
                    </a:cxn>
                  </a:cxnLst>
                  <a:rect l="0" t="0" r="r" b="b"/>
                  <a:pathLst>
                    <a:path w="823" h="431">
                      <a:moveTo>
                        <a:pt x="815" y="27"/>
                      </a:moveTo>
                      <a:lnTo>
                        <a:pt x="822" y="350"/>
                      </a:lnTo>
                      <a:lnTo>
                        <a:pt x="746" y="382"/>
                      </a:lnTo>
                      <a:lnTo>
                        <a:pt x="676" y="404"/>
                      </a:lnTo>
                      <a:lnTo>
                        <a:pt x="619" y="415"/>
                      </a:lnTo>
                      <a:lnTo>
                        <a:pt x="571" y="421"/>
                      </a:lnTo>
                      <a:lnTo>
                        <a:pt x="517" y="427"/>
                      </a:lnTo>
                      <a:lnTo>
                        <a:pt x="427" y="430"/>
                      </a:lnTo>
                      <a:lnTo>
                        <a:pt x="344" y="423"/>
                      </a:lnTo>
                      <a:lnTo>
                        <a:pt x="259" y="410"/>
                      </a:lnTo>
                      <a:lnTo>
                        <a:pt x="177" y="388"/>
                      </a:lnTo>
                      <a:lnTo>
                        <a:pt x="105" y="358"/>
                      </a:lnTo>
                      <a:lnTo>
                        <a:pt x="41" y="325"/>
                      </a:lnTo>
                      <a:lnTo>
                        <a:pt x="0" y="294"/>
                      </a:lnTo>
                      <a:lnTo>
                        <a:pt x="0" y="0"/>
                      </a:lnTo>
                      <a:lnTo>
                        <a:pt x="46" y="25"/>
                      </a:lnTo>
                      <a:lnTo>
                        <a:pt x="105" y="47"/>
                      </a:lnTo>
                      <a:lnTo>
                        <a:pt x="175" y="66"/>
                      </a:lnTo>
                      <a:lnTo>
                        <a:pt x="244" y="81"/>
                      </a:lnTo>
                      <a:lnTo>
                        <a:pt x="314" y="89"/>
                      </a:lnTo>
                      <a:lnTo>
                        <a:pt x="361" y="93"/>
                      </a:lnTo>
                      <a:lnTo>
                        <a:pt x="401" y="95"/>
                      </a:lnTo>
                      <a:lnTo>
                        <a:pt x="471" y="95"/>
                      </a:lnTo>
                      <a:lnTo>
                        <a:pt x="515" y="92"/>
                      </a:lnTo>
                      <a:lnTo>
                        <a:pt x="555" y="87"/>
                      </a:lnTo>
                      <a:lnTo>
                        <a:pt x="600" y="84"/>
                      </a:lnTo>
                      <a:lnTo>
                        <a:pt x="640" y="76"/>
                      </a:lnTo>
                      <a:lnTo>
                        <a:pt x="689" y="67"/>
                      </a:lnTo>
                      <a:lnTo>
                        <a:pt x="733" y="55"/>
                      </a:lnTo>
                      <a:lnTo>
                        <a:pt x="777" y="41"/>
                      </a:lnTo>
                      <a:lnTo>
                        <a:pt x="815" y="27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36" name="Freeform 20"/>
                <p:cNvSpPr>
                  <a:spLocks/>
                </p:cNvSpPr>
                <p:nvPr/>
              </p:nvSpPr>
              <p:spPr bwMode="auto">
                <a:xfrm>
                  <a:off x="154" y="533"/>
                  <a:ext cx="551" cy="339"/>
                </a:xfrm>
                <a:custGeom>
                  <a:avLst/>
                  <a:gdLst/>
                  <a:ahLst/>
                  <a:cxnLst>
                    <a:cxn ang="0">
                      <a:pos x="16" y="53"/>
                    </a:cxn>
                    <a:cxn ang="0">
                      <a:pos x="0" y="122"/>
                    </a:cxn>
                    <a:cxn ang="0">
                      <a:pos x="10" y="146"/>
                    </a:cxn>
                    <a:cxn ang="0">
                      <a:pos x="33" y="183"/>
                    </a:cxn>
                    <a:cxn ang="0">
                      <a:pos x="57" y="216"/>
                    </a:cxn>
                    <a:cxn ang="0">
                      <a:pos x="85" y="244"/>
                    </a:cxn>
                    <a:cxn ang="0">
                      <a:pos x="120" y="271"/>
                    </a:cxn>
                    <a:cxn ang="0">
                      <a:pos x="153" y="290"/>
                    </a:cxn>
                    <a:cxn ang="0">
                      <a:pos x="189" y="308"/>
                    </a:cxn>
                    <a:cxn ang="0">
                      <a:pos x="235" y="324"/>
                    </a:cxn>
                    <a:cxn ang="0">
                      <a:pos x="270" y="332"/>
                    </a:cxn>
                    <a:cxn ang="0">
                      <a:pos x="312" y="338"/>
                    </a:cxn>
                    <a:cxn ang="0">
                      <a:pos x="351" y="338"/>
                    </a:cxn>
                    <a:cxn ang="0">
                      <a:pos x="393" y="333"/>
                    </a:cxn>
                    <a:cxn ang="0">
                      <a:pos x="436" y="321"/>
                    </a:cxn>
                    <a:cxn ang="0">
                      <a:pos x="475" y="302"/>
                    </a:cxn>
                    <a:cxn ang="0">
                      <a:pos x="498" y="286"/>
                    </a:cxn>
                    <a:cxn ang="0">
                      <a:pos x="526" y="262"/>
                    </a:cxn>
                    <a:cxn ang="0">
                      <a:pos x="541" y="243"/>
                    </a:cxn>
                    <a:cxn ang="0">
                      <a:pos x="550" y="226"/>
                    </a:cxn>
                    <a:cxn ang="0">
                      <a:pos x="550" y="208"/>
                    </a:cxn>
                    <a:cxn ang="0">
                      <a:pos x="544" y="187"/>
                    </a:cxn>
                    <a:cxn ang="0">
                      <a:pos x="532" y="170"/>
                    </a:cxn>
                    <a:cxn ang="0">
                      <a:pos x="523" y="135"/>
                    </a:cxn>
                    <a:cxn ang="0">
                      <a:pos x="519" y="116"/>
                    </a:cxn>
                    <a:cxn ang="0">
                      <a:pos x="267" y="132"/>
                    </a:cxn>
                    <a:cxn ang="0">
                      <a:pos x="234" y="126"/>
                    </a:cxn>
                    <a:cxn ang="0">
                      <a:pos x="193" y="113"/>
                    </a:cxn>
                    <a:cxn ang="0">
                      <a:pos x="162" y="97"/>
                    </a:cxn>
                    <a:cxn ang="0">
                      <a:pos x="129" y="77"/>
                    </a:cxn>
                    <a:cxn ang="0">
                      <a:pos x="97" y="48"/>
                    </a:cxn>
                    <a:cxn ang="0">
                      <a:pos x="78" y="24"/>
                    </a:cxn>
                    <a:cxn ang="0">
                      <a:pos x="60" y="0"/>
                    </a:cxn>
                    <a:cxn ang="0">
                      <a:pos x="16" y="53"/>
                    </a:cxn>
                  </a:cxnLst>
                  <a:rect l="0" t="0" r="r" b="b"/>
                  <a:pathLst>
                    <a:path w="551" h="339">
                      <a:moveTo>
                        <a:pt x="16" y="53"/>
                      </a:moveTo>
                      <a:lnTo>
                        <a:pt x="0" y="122"/>
                      </a:lnTo>
                      <a:lnTo>
                        <a:pt x="10" y="146"/>
                      </a:lnTo>
                      <a:lnTo>
                        <a:pt x="33" y="183"/>
                      </a:lnTo>
                      <a:lnTo>
                        <a:pt x="57" y="216"/>
                      </a:lnTo>
                      <a:lnTo>
                        <a:pt x="85" y="244"/>
                      </a:lnTo>
                      <a:lnTo>
                        <a:pt x="120" y="271"/>
                      </a:lnTo>
                      <a:lnTo>
                        <a:pt x="153" y="290"/>
                      </a:lnTo>
                      <a:lnTo>
                        <a:pt x="189" y="308"/>
                      </a:lnTo>
                      <a:lnTo>
                        <a:pt x="235" y="324"/>
                      </a:lnTo>
                      <a:lnTo>
                        <a:pt x="270" y="332"/>
                      </a:lnTo>
                      <a:lnTo>
                        <a:pt x="312" y="338"/>
                      </a:lnTo>
                      <a:lnTo>
                        <a:pt x="351" y="338"/>
                      </a:lnTo>
                      <a:lnTo>
                        <a:pt x="393" y="333"/>
                      </a:lnTo>
                      <a:lnTo>
                        <a:pt x="436" y="321"/>
                      </a:lnTo>
                      <a:lnTo>
                        <a:pt x="475" y="302"/>
                      </a:lnTo>
                      <a:lnTo>
                        <a:pt x="498" y="286"/>
                      </a:lnTo>
                      <a:lnTo>
                        <a:pt x="526" y="262"/>
                      </a:lnTo>
                      <a:lnTo>
                        <a:pt x="541" y="243"/>
                      </a:lnTo>
                      <a:lnTo>
                        <a:pt x="550" y="226"/>
                      </a:lnTo>
                      <a:lnTo>
                        <a:pt x="550" y="208"/>
                      </a:lnTo>
                      <a:lnTo>
                        <a:pt x="544" y="187"/>
                      </a:lnTo>
                      <a:lnTo>
                        <a:pt x="532" y="170"/>
                      </a:lnTo>
                      <a:lnTo>
                        <a:pt x="523" y="135"/>
                      </a:lnTo>
                      <a:lnTo>
                        <a:pt x="519" y="116"/>
                      </a:lnTo>
                      <a:lnTo>
                        <a:pt x="267" y="132"/>
                      </a:lnTo>
                      <a:lnTo>
                        <a:pt x="234" y="126"/>
                      </a:lnTo>
                      <a:lnTo>
                        <a:pt x="193" y="113"/>
                      </a:lnTo>
                      <a:lnTo>
                        <a:pt x="162" y="97"/>
                      </a:lnTo>
                      <a:lnTo>
                        <a:pt x="129" y="77"/>
                      </a:lnTo>
                      <a:lnTo>
                        <a:pt x="97" y="48"/>
                      </a:lnTo>
                      <a:lnTo>
                        <a:pt x="78" y="24"/>
                      </a:lnTo>
                      <a:lnTo>
                        <a:pt x="60" y="0"/>
                      </a:lnTo>
                      <a:lnTo>
                        <a:pt x="16" y="53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37" name="Freeform 21"/>
                <p:cNvSpPr>
                  <a:spLocks/>
                </p:cNvSpPr>
                <p:nvPr/>
              </p:nvSpPr>
              <p:spPr bwMode="auto">
                <a:xfrm>
                  <a:off x="134" y="119"/>
                  <a:ext cx="475" cy="552"/>
                </a:xfrm>
                <a:custGeom>
                  <a:avLst/>
                  <a:gdLst/>
                  <a:ahLst/>
                  <a:cxnLst>
                    <a:cxn ang="0">
                      <a:pos x="474" y="0"/>
                    </a:cxn>
                    <a:cxn ang="0">
                      <a:pos x="474" y="294"/>
                    </a:cxn>
                    <a:cxn ang="0">
                      <a:pos x="446" y="291"/>
                    </a:cxn>
                    <a:cxn ang="0">
                      <a:pos x="411" y="293"/>
                    </a:cxn>
                    <a:cxn ang="0">
                      <a:pos x="353" y="299"/>
                    </a:cxn>
                    <a:cxn ang="0">
                      <a:pos x="296" y="310"/>
                    </a:cxn>
                    <a:cxn ang="0">
                      <a:pos x="243" y="323"/>
                    </a:cxn>
                    <a:cxn ang="0">
                      <a:pos x="200" y="339"/>
                    </a:cxn>
                    <a:cxn ang="0">
                      <a:pos x="149" y="364"/>
                    </a:cxn>
                    <a:cxn ang="0">
                      <a:pos x="110" y="390"/>
                    </a:cxn>
                    <a:cxn ang="0">
                      <a:pos x="81" y="415"/>
                    </a:cxn>
                    <a:cxn ang="0">
                      <a:pos x="60" y="439"/>
                    </a:cxn>
                    <a:cxn ang="0">
                      <a:pos x="47" y="461"/>
                    </a:cxn>
                    <a:cxn ang="0">
                      <a:pos x="35" y="488"/>
                    </a:cxn>
                    <a:cxn ang="0">
                      <a:pos x="30" y="513"/>
                    </a:cxn>
                    <a:cxn ang="0">
                      <a:pos x="23" y="551"/>
                    </a:cxn>
                    <a:cxn ang="0">
                      <a:pos x="17" y="518"/>
                    </a:cxn>
                    <a:cxn ang="0">
                      <a:pos x="8" y="481"/>
                    </a:cxn>
                    <a:cxn ang="0">
                      <a:pos x="5" y="453"/>
                    </a:cxn>
                    <a:cxn ang="0">
                      <a:pos x="0" y="420"/>
                    </a:cxn>
                    <a:cxn ang="0">
                      <a:pos x="2" y="393"/>
                    </a:cxn>
                    <a:cxn ang="0">
                      <a:pos x="8" y="361"/>
                    </a:cxn>
                    <a:cxn ang="0">
                      <a:pos x="15" y="317"/>
                    </a:cxn>
                    <a:cxn ang="0">
                      <a:pos x="30" y="279"/>
                    </a:cxn>
                    <a:cxn ang="0">
                      <a:pos x="50" y="238"/>
                    </a:cxn>
                    <a:cxn ang="0">
                      <a:pos x="75" y="196"/>
                    </a:cxn>
                    <a:cxn ang="0">
                      <a:pos x="111" y="152"/>
                    </a:cxn>
                    <a:cxn ang="0">
                      <a:pos x="152" y="116"/>
                    </a:cxn>
                    <a:cxn ang="0">
                      <a:pos x="188" y="87"/>
                    </a:cxn>
                    <a:cxn ang="0">
                      <a:pos x="233" y="60"/>
                    </a:cxn>
                    <a:cxn ang="0">
                      <a:pos x="279" y="40"/>
                    </a:cxn>
                    <a:cxn ang="0">
                      <a:pos x="333" y="21"/>
                    </a:cxn>
                    <a:cxn ang="0">
                      <a:pos x="380" y="10"/>
                    </a:cxn>
                    <a:cxn ang="0">
                      <a:pos x="435" y="3"/>
                    </a:cxn>
                    <a:cxn ang="0">
                      <a:pos x="474" y="0"/>
                    </a:cxn>
                  </a:cxnLst>
                  <a:rect l="0" t="0" r="r" b="b"/>
                  <a:pathLst>
                    <a:path w="475" h="552">
                      <a:moveTo>
                        <a:pt x="474" y="0"/>
                      </a:moveTo>
                      <a:lnTo>
                        <a:pt x="474" y="294"/>
                      </a:lnTo>
                      <a:lnTo>
                        <a:pt x="446" y="291"/>
                      </a:lnTo>
                      <a:lnTo>
                        <a:pt x="411" y="293"/>
                      </a:lnTo>
                      <a:lnTo>
                        <a:pt x="353" y="299"/>
                      </a:lnTo>
                      <a:lnTo>
                        <a:pt x="296" y="310"/>
                      </a:lnTo>
                      <a:lnTo>
                        <a:pt x="243" y="323"/>
                      </a:lnTo>
                      <a:lnTo>
                        <a:pt x="200" y="339"/>
                      </a:lnTo>
                      <a:lnTo>
                        <a:pt x="149" y="364"/>
                      </a:lnTo>
                      <a:lnTo>
                        <a:pt x="110" y="390"/>
                      </a:lnTo>
                      <a:lnTo>
                        <a:pt x="81" y="415"/>
                      </a:lnTo>
                      <a:lnTo>
                        <a:pt x="60" y="439"/>
                      </a:lnTo>
                      <a:lnTo>
                        <a:pt x="47" y="461"/>
                      </a:lnTo>
                      <a:lnTo>
                        <a:pt x="35" y="488"/>
                      </a:lnTo>
                      <a:lnTo>
                        <a:pt x="30" y="513"/>
                      </a:lnTo>
                      <a:lnTo>
                        <a:pt x="23" y="551"/>
                      </a:lnTo>
                      <a:lnTo>
                        <a:pt x="17" y="518"/>
                      </a:lnTo>
                      <a:lnTo>
                        <a:pt x="8" y="481"/>
                      </a:lnTo>
                      <a:lnTo>
                        <a:pt x="5" y="453"/>
                      </a:lnTo>
                      <a:lnTo>
                        <a:pt x="0" y="420"/>
                      </a:lnTo>
                      <a:lnTo>
                        <a:pt x="2" y="393"/>
                      </a:lnTo>
                      <a:lnTo>
                        <a:pt x="8" y="361"/>
                      </a:lnTo>
                      <a:lnTo>
                        <a:pt x="15" y="317"/>
                      </a:lnTo>
                      <a:lnTo>
                        <a:pt x="30" y="279"/>
                      </a:lnTo>
                      <a:lnTo>
                        <a:pt x="50" y="238"/>
                      </a:lnTo>
                      <a:lnTo>
                        <a:pt x="75" y="196"/>
                      </a:lnTo>
                      <a:lnTo>
                        <a:pt x="111" y="152"/>
                      </a:lnTo>
                      <a:lnTo>
                        <a:pt x="152" y="116"/>
                      </a:lnTo>
                      <a:lnTo>
                        <a:pt x="188" y="87"/>
                      </a:lnTo>
                      <a:lnTo>
                        <a:pt x="233" y="60"/>
                      </a:lnTo>
                      <a:lnTo>
                        <a:pt x="279" y="40"/>
                      </a:lnTo>
                      <a:lnTo>
                        <a:pt x="333" y="21"/>
                      </a:lnTo>
                      <a:lnTo>
                        <a:pt x="380" y="10"/>
                      </a:lnTo>
                      <a:lnTo>
                        <a:pt x="435" y="3"/>
                      </a:lnTo>
                      <a:lnTo>
                        <a:pt x="474" y="0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38" name="Freeform 22"/>
                <p:cNvSpPr>
                  <a:spLocks/>
                </p:cNvSpPr>
                <p:nvPr/>
              </p:nvSpPr>
              <p:spPr bwMode="auto">
                <a:xfrm>
                  <a:off x="422" y="687"/>
                  <a:ext cx="156" cy="117"/>
                </a:xfrm>
                <a:custGeom>
                  <a:avLst/>
                  <a:gdLst/>
                  <a:ahLst/>
                  <a:cxnLst>
                    <a:cxn ang="0">
                      <a:pos x="72" y="0"/>
                    </a:cxn>
                    <a:cxn ang="0">
                      <a:pos x="21" y="19"/>
                    </a:cxn>
                    <a:cxn ang="0">
                      <a:pos x="3" y="45"/>
                    </a:cxn>
                    <a:cxn ang="0">
                      <a:pos x="0" y="70"/>
                    </a:cxn>
                    <a:cxn ang="0">
                      <a:pos x="0" y="83"/>
                    </a:cxn>
                    <a:cxn ang="0">
                      <a:pos x="9" y="99"/>
                    </a:cxn>
                    <a:cxn ang="0">
                      <a:pos x="29" y="107"/>
                    </a:cxn>
                    <a:cxn ang="0">
                      <a:pos x="50" y="113"/>
                    </a:cxn>
                    <a:cxn ang="0">
                      <a:pos x="69" y="116"/>
                    </a:cxn>
                    <a:cxn ang="0">
                      <a:pos x="86" y="116"/>
                    </a:cxn>
                    <a:cxn ang="0">
                      <a:pos x="114" y="111"/>
                    </a:cxn>
                    <a:cxn ang="0">
                      <a:pos x="134" y="106"/>
                    </a:cxn>
                    <a:cxn ang="0">
                      <a:pos x="146" y="98"/>
                    </a:cxn>
                    <a:cxn ang="0">
                      <a:pos x="153" y="89"/>
                    </a:cxn>
                    <a:cxn ang="0">
                      <a:pos x="155" y="78"/>
                    </a:cxn>
                    <a:cxn ang="0">
                      <a:pos x="153" y="60"/>
                    </a:cxn>
                    <a:cxn ang="0">
                      <a:pos x="146" y="11"/>
                    </a:cxn>
                    <a:cxn ang="0">
                      <a:pos x="72" y="0"/>
                    </a:cxn>
                  </a:cxnLst>
                  <a:rect l="0" t="0" r="r" b="b"/>
                  <a:pathLst>
                    <a:path w="156" h="117">
                      <a:moveTo>
                        <a:pt x="72" y="0"/>
                      </a:moveTo>
                      <a:lnTo>
                        <a:pt x="21" y="19"/>
                      </a:lnTo>
                      <a:lnTo>
                        <a:pt x="3" y="45"/>
                      </a:lnTo>
                      <a:lnTo>
                        <a:pt x="0" y="70"/>
                      </a:lnTo>
                      <a:lnTo>
                        <a:pt x="0" y="83"/>
                      </a:lnTo>
                      <a:lnTo>
                        <a:pt x="9" y="99"/>
                      </a:lnTo>
                      <a:lnTo>
                        <a:pt x="29" y="107"/>
                      </a:lnTo>
                      <a:lnTo>
                        <a:pt x="50" y="113"/>
                      </a:lnTo>
                      <a:lnTo>
                        <a:pt x="69" y="116"/>
                      </a:lnTo>
                      <a:lnTo>
                        <a:pt x="86" y="116"/>
                      </a:lnTo>
                      <a:lnTo>
                        <a:pt x="114" y="111"/>
                      </a:lnTo>
                      <a:lnTo>
                        <a:pt x="134" y="106"/>
                      </a:lnTo>
                      <a:lnTo>
                        <a:pt x="146" y="98"/>
                      </a:lnTo>
                      <a:lnTo>
                        <a:pt x="153" y="89"/>
                      </a:lnTo>
                      <a:lnTo>
                        <a:pt x="155" y="78"/>
                      </a:lnTo>
                      <a:lnTo>
                        <a:pt x="153" y="60"/>
                      </a:lnTo>
                      <a:lnTo>
                        <a:pt x="146" y="11"/>
                      </a:lnTo>
                      <a:lnTo>
                        <a:pt x="72" y="0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39" name="Freeform 23"/>
                <p:cNvSpPr>
                  <a:spLocks/>
                </p:cNvSpPr>
                <p:nvPr/>
              </p:nvSpPr>
              <p:spPr bwMode="auto">
                <a:xfrm>
                  <a:off x="494" y="700"/>
                  <a:ext cx="88" cy="74"/>
                </a:xfrm>
                <a:custGeom>
                  <a:avLst/>
                  <a:gdLst/>
                  <a:ahLst/>
                  <a:cxnLst>
                    <a:cxn ang="0">
                      <a:pos x="87" y="67"/>
                    </a:cxn>
                    <a:cxn ang="0">
                      <a:pos x="76" y="0"/>
                    </a:cxn>
                    <a:cxn ang="0">
                      <a:pos x="33" y="5"/>
                    </a:cxn>
                    <a:cxn ang="0">
                      <a:pos x="0" y="8"/>
                    </a:cxn>
                    <a:cxn ang="0">
                      <a:pos x="9" y="73"/>
                    </a:cxn>
                    <a:cxn ang="0">
                      <a:pos x="12" y="57"/>
                    </a:cxn>
                    <a:cxn ang="0">
                      <a:pos x="22" y="47"/>
                    </a:cxn>
                    <a:cxn ang="0">
                      <a:pos x="40" y="43"/>
                    </a:cxn>
                    <a:cxn ang="0">
                      <a:pos x="60" y="44"/>
                    </a:cxn>
                    <a:cxn ang="0">
                      <a:pos x="76" y="51"/>
                    </a:cxn>
                    <a:cxn ang="0">
                      <a:pos x="87" y="67"/>
                    </a:cxn>
                  </a:cxnLst>
                  <a:rect l="0" t="0" r="r" b="b"/>
                  <a:pathLst>
                    <a:path w="88" h="74">
                      <a:moveTo>
                        <a:pt x="87" y="67"/>
                      </a:moveTo>
                      <a:lnTo>
                        <a:pt x="76" y="0"/>
                      </a:lnTo>
                      <a:lnTo>
                        <a:pt x="33" y="5"/>
                      </a:lnTo>
                      <a:lnTo>
                        <a:pt x="0" y="8"/>
                      </a:lnTo>
                      <a:lnTo>
                        <a:pt x="9" y="73"/>
                      </a:lnTo>
                      <a:lnTo>
                        <a:pt x="12" y="57"/>
                      </a:lnTo>
                      <a:lnTo>
                        <a:pt x="22" y="47"/>
                      </a:lnTo>
                      <a:lnTo>
                        <a:pt x="40" y="43"/>
                      </a:lnTo>
                      <a:lnTo>
                        <a:pt x="60" y="44"/>
                      </a:lnTo>
                      <a:lnTo>
                        <a:pt x="76" y="51"/>
                      </a:lnTo>
                      <a:lnTo>
                        <a:pt x="87" y="67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40" name="Freeform 24"/>
                <p:cNvSpPr>
                  <a:spLocks/>
                </p:cNvSpPr>
                <p:nvPr/>
              </p:nvSpPr>
              <p:spPr bwMode="auto">
                <a:xfrm>
                  <a:off x="386" y="479"/>
                  <a:ext cx="319" cy="286"/>
                </a:xfrm>
                <a:custGeom>
                  <a:avLst/>
                  <a:gdLst/>
                  <a:ahLst/>
                  <a:cxnLst>
                    <a:cxn ang="0">
                      <a:pos x="317" y="275"/>
                    </a:cxn>
                    <a:cxn ang="0">
                      <a:pos x="315" y="254"/>
                    </a:cxn>
                    <a:cxn ang="0">
                      <a:pos x="306" y="235"/>
                    </a:cxn>
                    <a:cxn ang="0">
                      <a:pos x="299" y="219"/>
                    </a:cxn>
                    <a:cxn ang="0">
                      <a:pos x="294" y="194"/>
                    </a:cxn>
                    <a:cxn ang="0">
                      <a:pos x="288" y="161"/>
                    </a:cxn>
                    <a:cxn ang="0">
                      <a:pos x="284" y="126"/>
                    </a:cxn>
                    <a:cxn ang="0">
                      <a:pos x="281" y="94"/>
                    </a:cxn>
                    <a:cxn ang="0">
                      <a:pos x="279" y="67"/>
                    </a:cxn>
                    <a:cxn ang="0">
                      <a:pos x="278" y="43"/>
                    </a:cxn>
                    <a:cxn ang="0">
                      <a:pos x="270" y="29"/>
                    </a:cxn>
                    <a:cxn ang="0">
                      <a:pos x="255" y="16"/>
                    </a:cxn>
                    <a:cxn ang="0">
                      <a:pos x="240" y="9"/>
                    </a:cxn>
                    <a:cxn ang="0">
                      <a:pos x="216" y="2"/>
                    </a:cxn>
                    <a:cxn ang="0">
                      <a:pos x="189" y="0"/>
                    </a:cxn>
                    <a:cxn ang="0">
                      <a:pos x="147" y="0"/>
                    </a:cxn>
                    <a:cxn ang="0">
                      <a:pos x="110" y="2"/>
                    </a:cxn>
                    <a:cxn ang="0">
                      <a:pos x="74" y="9"/>
                    </a:cxn>
                    <a:cxn ang="0">
                      <a:pos x="41" y="21"/>
                    </a:cxn>
                    <a:cxn ang="0">
                      <a:pos x="20" y="35"/>
                    </a:cxn>
                    <a:cxn ang="0">
                      <a:pos x="8" y="47"/>
                    </a:cxn>
                    <a:cxn ang="0">
                      <a:pos x="0" y="61"/>
                    </a:cxn>
                    <a:cxn ang="0">
                      <a:pos x="2" y="75"/>
                    </a:cxn>
                    <a:cxn ang="0">
                      <a:pos x="5" y="89"/>
                    </a:cxn>
                    <a:cxn ang="0">
                      <a:pos x="15" y="104"/>
                    </a:cxn>
                    <a:cxn ang="0">
                      <a:pos x="23" y="123"/>
                    </a:cxn>
                    <a:cxn ang="0">
                      <a:pos x="27" y="149"/>
                    </a:cxn>
                    <a:cxn ang="0">
                      <a:pos x="30" y="176"/>
                    </a:cxn>
                    <a:cxn ang="0">
                      <a:pos x="35" y="200"/>
                    </a:cxn>
                    <a:cxn ang="0">
                      <a:pos x="36" y="235"/>
                    </a:cxn>
                    <a:cxn ang="0">
                      <a:pos x="38" y="265"/>
                    </a:cxn>
                    <a:cxn ang="0">
                      <a:pos x="38" y="285"/>
                    </a:cxn>
                    <a:cxn ang="0">
                      <a:pos x="48" y="260"/>
                    </a:cxn>
                    <a:cxn ang="0">
                      <a:pos x="68" y="248"/>
                    </a:cxn>
                    <a:cxn ang="0">
                      <a:pos x="86" y="241"/>
                    </a:cxn>
                    <a:cxn ang="0">
                      <a:pos x="108" y="236"/>
                    </a:cxn>
                    <a:cxn ang="0">
                      <a:pos x="143" y="229"/>
                    </a:cxn>
                    <a:cxn ang="0">
                      <a:pos x="177" y="228"/>
                    </a:cxn>
                    <a:cxn ang="0">
                      <a:pos x="197" y="228"/>
                    </a:cxn>
                    <a:cxn ang="0">
                      <a:pos x="228" y="230"/>
                    </a:cxn>
                    <a:cxn ang="0">
                      <a:pos x="264" y="237"/>
                    </a:cxn>
                    <a:cxn ang="0">
                      <a:pos x="287" y="246"/>
                    </a:cxn>
                    <a:cxn ang="0">
                      <a:pos x="302" y="255"/>
                    </a:cxn>
                    <a:cxn ang="0">
                      <a:pos x="318" y="268"/>
                    </a:cxn>
                  </a:cxnLst>
                  <a:rect l="0" t="0" r="r" b="b"/>
                  <a:pathLst>
                    <a:path w="319" h="286">
                      <a:moveTo>
                        <a:pt x="317" y="275"/>
                      </a:moveTo>
                      <a:lnTo>
                        <a:pt x="315" y="254"/>
                      </a:lnTo>
                      <a:lnTo>
                        <a:pt x="306" y="235"/>
                      </a:lnTo>
                      <a:lnTo>
                        <a:pt x="299" y="219"/>
                      </a:lnTo>
                      <a:lnTo>
                        <a:pt x="294" y="194"/>
                      </a:lnTo>
                      <a:lnTo>
                        <a:pt x="288" y="161"/>
                      </a:lnTo>
                      <a:lnTo>
                        <a:pt x="284" y="126"/>
                      </a:lnTo>
                      <a:lnTo>
                        <a:pt x="281" y="94"/>
                      </a:lnTo>
                      <a:lnTo>
                        <a:pt x="279" y="67"/>
                      </a:lnTo>
                      <a:lnTo>
                        <a:pt x="278" y="43"/>
                      </a:lnTo>
                      <a:lnTo>
                        <a:pt x="270" y="29"/>
                      </a:lnTo>
                      <a:lnTo>
                        <a:pt x="255" y="16"/>
                      </a:lnTo>
                      <a:lnTo>
                        <a:pt x="240" y="9"/>
                      </a:lnTo>
                      <a:lnTo>
                        <a:pt x="216" y="2"/>
                      </a:lnTo>
                      <a:lnTo>
                        <a:pt x="189" y="0"/>
                      </a:lnTo>
                      <a:lnTo>
                        <a:pt x="147" y="0"/>
                      </a:lnTo>
                      <a:lnTo>
                        <a:pt x="110" y="2"/>
                      </a:lnTo>
                      <a:lnTo>
                        <a:pt x="74" y="9"/>
                      </a:lnTo>
                      <a:lnTo>
                        <a:pt x="41" y="21"/>
                      </a:lnTo>
                      <a:lnTo>
                        <a:pt x="20" y="35"/>
                      </a:lnTo>
                      <a:lnTo>
                        <a:pt x="8" y="47"/>
                      </a:lnTo>
                      <a:lnTo>
                        <a:pt x="0" y="61"/>
                      </a:lnTo>
                      <a:lnTo>
                        <a:pt x="2" y="75"/>
                      </a:lnTo>
                      <a:lnTo>
                        <a:pt x="5" y="89"/>
                      </a:lnTo>
                      <a:lnTo>
                        <a:pt x="15" y="104"/>
                      </a:lnTo>
                      <a:lnTo>
                        <a:pt x="23" y="123"/>
                      </a:lnTo>
                      <a:lnTo>
                        <a:pt x="27" y="149"/>
                      </a:lnTo>
                      <a:lnTo>
                        <a:pt x="30" y="176"/>
                      </a:lnTo>
                      <a:lnTo>
                        <a:pt x="35" y="200"/>
                      </a:lnTo>
                      <a:lnTo>
                        <a:pt x="36" y="235"/>
                      </a:lnTo>
                      <a:lnTo>
                        <a:pt x="38" y="265"/>
                      </a:lnTo>
                      <a:lnTo>
                        <a:pt x="38" y="285"/>
                      </a:lnTo>
                      <a:lnTo>
                        <a:pt x="48" y="260"/>
                      </a:lnTo>
                      <a:lnTo>
                        <a:pt x="68" y="248"/>
                      </a:lnTo>
                      <a:lnTo>
                        <a:pt x="86" y="241"/>
                      </a:lnTo>
                      <a:lnTo>
                        <a:pt x="108" y="236"/>
                      </a:lnTo>
                      <a:lnTo>
                        <a:pt x="143" y="229"/>
                      </a:lnTo>
                      <a:lnTo>
                        <a:pt x="177" y="228"/>
                      </a:lnTo>
                      <a:lnTo>
                        <a:pt x="197" y="228"/>
                      </a:lnTo>
                      <a:lnTo>
                        <a:pt x="228" y="230"/>
                      </a:lnTo>
                      <a:lnTo>
                        <a:pt x="264" y="237"/>
                      </a:lnTo>
                      <a:lnTo>
                        <a:pt x="287" y="246"/>
                      </a:lnTo>
                      <a:lnTo>
                        <a:pt x="302" y="255"/>
                      </a:lnTo>
                      <a:lnTo>
                        <a:pt x="318" y="268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41" name="Freeform 25"/>
                <p:cNvSpPr>
                  <a:spLocks/>
                </p:cNvSpPr>
                <p:nvPr/>
              </p:nvSpPr>
              <p:spPr bwMode="auto">
                <a:xfrm>
                  <a:off x="5101" y="537"/>
                  <a:ext cx="551" cy="335"/>
                </a:xfrm>
                <a:custGeom>
                  <a:avLst/>
                  <a:gdLst/>
                  <a:ahLst/>
                  <a:cxnLst>
                    <a:cxn ang="0">
                      <a:pos x="534" y="48"/>
                    </a:cxn>
                    <a:cxn ang="0">
                      <a:pos x="550" y="117"/>
                    </a:cxn>
                    <a:cxn ang="0">
                      <a:pos x="540" y="142"/>
                    </a:cxn>
                    <a:cxn ang="0">
                      <a:pos x="517" y="179"/>
                    </a:cxn>
                    <a:cxn ang="0">
                      <a:pos x="493" y="212"/>
                    </a:cxn>
                    <a:cxn ang="0">
                      <a:pos x="465" y="239"/>
                    </a:cxn>
                    <a:cxn ang="0">
                      <a:pos x="430" y="267"/>
                    </a:cxn>
                    <a:cxn ang="0">
                      <a:pos x="397" y="286"/>
                    </a:cxn>
                    <a:cxn ang="0">
                      <a:pos x="361" y="304"/>
                    </a:cxn>
                    <a:cxn ang="0">
                      <a:pos x="315" y="320"/>
                    </a:cxn>
                    <a:cxn ang="0">
                      <a:pos x="280" y="328"/>
                    </a:cxn>
                    <a:cxn ang="0">
                      <a:pos x="238" y="334"/>
                    </a:cxn>
                    <a:cxn ang="0">
                      <a:pos x="199" y="334"/>
                    </a:cxn>
                    <a:cxn ang="0">
                      <a:pos x="157" y="329"/>
                    </a:cxn>
                    <a:cxn ang="0">
                      <a:pos x="114" y="317"/>
                    </a:cxn>
                    <a:cxn ang="0">
                      <a:pos x="75" y="298"/>
                    </a:cxn>
                    <a:cxn ang="0">
                      <a:pos x="52" y="282"/>
                    </a:cxn>
                    <a:cxn ang="0">
                      <a:pos x="24" y="258"/>
                    </a:cxn>
                    <a:cxn ang="0">
                      <a:pos x="9" y="238"/>
                    </a:cxn>
                    <a:cxn ang="0">
                      <a:pos x="0" y="222"/>
                    </a:cxn>
                    <a:cxn ang="0">
                      <a:pos x="0" y="204"/>
                    </a:cxn>
                    <a:cxn ang="0">
                      <a:pos x="6" y="182"/>
                    </a:cxn>
                    <a:cxn ang="0">
                      <a:pos x="18" y="166"/>
                    </a:cxn>
                    <a:cxn ang="0">
                      <a:pos x="27" y="131"/>
                    </a:cxn>
                    <a:cxn ang="0">
                      <a:pos x="31" y="112"/>
                    </a:cxn>
                    <a:cxn ang="0">
                      <a:pos x="283" y="128"/>
                    </a:cxn>
                    <a:cxn ang="0">
                      <a:pos x="316" y="122"/>
                    </a:cxn>
                    <a:cxn ang="0">
                      <a:pos x="357" y="109"/>
                    </a:cxn>
                    <a:cxn ang="0">
                      <a:pos x="388" y="93"/>
                    </a:cxn>
                    <a:cxn ang="0">
                      <a:pos x="421" y="73"/>
                    </a:cxn>
                    <a:cxn ang="0">
                      <a:pos x="453" y="44"/>
                    </a:cxn>
                    <a:cxn ang="0">
                      <a:pos x="472" y="19"/>
                    </a:cxn>
                    <a:cxn ang="0">
                      <a:pos x="486" y="0"/>
                    </a:cxn>
                    <a:cxn ang="0">
                      <a:pos x="534" y="48"/>
                    </a:cxn>
                  </a:cxnLst>
                  <a:rect l="0" t="0" r="r" b="b"/>
                  <a:pathLst>
                    <a:path w="551" h="335">
                      <a:moveTo>
                        <a:pt x="534" y="48"/>
                      </a:moveTo>
                      <a:lnTo>
                        <a:pt x="550" y="117"/>
                      </a:lnTo>
                      <a:lnTo>
                        <a:pt x="540" y="142"/>
                      </a:lnTo>
                      <a:lnTo>
                        <a:pt x="517" y="179"/>
                      </a:lnTo>
                      <a:lnTo>
                        <a:pt x="493" y="212"/>
                      </a:lnTo>
                      <a:lnTo>
                        <a:pt x="465" y="239"/>
                      </a:lnTo>
                      <a:lnTo>
                        <a:pt x="430" y="267"/>
                      </a:lnTo>
                      <a:lnTo>
                        <a:pt x="397" y="286"/>
                      </a:lnTo>
                      <a:lnTo>
                        <a:pt x="361" y="304"/>
                      </a:lnTo>
                      <a:lnTo>
                        <a:pt x="315" y="320"/>
                      </a:lnTo>
                      <a:lnTo>
                        <a:pt x="280" y="328"/>
                      </a:lnTo>
                      <a:lnTo>
                        <a:pt x="238" y="334"/>
                      </a:lnTo>
                      <a:lnTo>
                        <a:pt x="199" y="334"/>
                      </a:lnTo>
                      <a:lnTo>
                        <a:pt x="157" y="329"/>
                      </a:lnTo>
                      <a:lnTo>
                        <a:pt x="114" y="317"/>
                      </a:lnTo>
                      <a:lnTo>
                        <a:pt x="75" y="298"/>
                      </a:lnTo>
                      <a:lnTo>
                        <a:pt x="52" y="282"/>
                      </a:lnTo>
                      <a:lnTo>
                        <a:pt x="24" y="258"/>
                      </a:lnTo>
                      <a:lnTo>
                        <a:pt x="9" y="238"/>
                      </a:lnTo>
                      <a:lnTo>
                        <a:pt x="0" y="222"/>
                      </a:lnTo>
                      <a:lnTo>
                        <a:pt x="0" y="204"/>
                      </a:lnTo>
                      <a:lnTo>
                        <a:pt x="6" y="182"/>
                      </a:lnTo>
                      <a:lnTo>
                        <a:pt x="18" y="166"/>
                      </a:lnTo>
                      <a:lnTo>
                        <a:pt x="27" y="131"/>
                      </a:lnTo>
                      <a:lnTo>
                        <a:pt x="31" y="112"/>
                      </a:lnTo>
                      <a:lnTo>
                        <a:pt x="283" y="128"/>
                      </a:lnTo>
                      <a:lnTo>
                        <a:pt x="316" y="122"/>
                      </a:lnTo>
                      <a:lnTo>
                        <a:pt x="357" y="109"/>
                      </a:lnTo>
                      <a:lnTo>
                        <a:pt x="388" y="93"/>
                      </a:lnTo>
                      <a:lnTo>
                        <a:pt x="421" y="73"/>
                      </a:lnTo>
                      <a:lnTo>
                        <a:pt x="453" y="44"/>
                      </a:lnTo>
                      <a:lnTo>
                        <a:pt x="472" y="19"/>
                      </a:lnTo>
                      <a:lnTo>
                        <a:pt x="486" y="0"/>
                      </a:lnTo>
                      <a:lnTo>
                        <a:pt x="534" y="48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42" name="Freeform 26"/>
                <p:cNvSpPr>
                  <a:spLocks/>
                </p:cNvSpPr>
                <p:nvPr/>
              </p:nvSpPr>
              <p:spPr bwMode="auto">
                <a:xfrm>
                  <a:off x="5197" y="119"/>
                  <a:ext cx="475" cy="552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294"/>
                    </a:cxn>
                    <a:cxn ang="0">
                      <a:pos x="28" y="291"/>
                    </a:cxn>
                    <a:cxn ang="0">
                      <a:pos x="63" y="293"/>
                    </a:cxn>
                    <a:cxn ang="0">
                      <a:pos x="121" y="299"/>
                    </a:cxn>
                    <a:cxn ang="0">
                      <a:pos x="178" y="310"/>
                    </a:cxn>
                    <a:cxn ang="0">
                      <a:pos x="231" y="323"/>
                    </a:cxn>
                    <a:cxn ang="0">
                      <a:pos x="274" y="339"/>
                    </a:cxn>
                    <a:cxn ang="0">
                      <a:pos x="325" y="364"/>
                    </a:cxn>
                    <a:cxn ang="0">
                      <a:pos x="364" y="390"/>
                    </a:cxn>
                    <a:cxn ang="0">
                      <a:pos x="393" y="415"/>
                    </a:cxn>
                    <a:cxn ang="0">
                      <a:pos x="414" y="439"/>
                    </a:cxn>
                    <a:cxn ang="0">
                      <a:pos x="427" y="461"/>
                    </a:cxn>
                    <a:cxn ang="0">
                      <a:pos x="439" y="488"/>
                    </a:cxn>
                    <a:cxn ang="0">
                      <a:pos x="444" y="513"/>
                    </a:cxn>
                    <a:cxn ang="0">
                      <a:pos x="451" y="551"/>
                    </a:cxn>
                    <a:cxn ang="0">
                      <a:pos x="457" y="518"/>
                    </a:cxn>
                    <a:cxn ang="0">
                      <a:pos x="466" y="481"/>
                    </a:cxn>
                    <a:cxn ang="0">
                      <a:pos x="469" y="453"/>
                    </a:cxn>
                    <a:cxn ang="0">
                      <a:pos x="474" y="420"/>
                    </a:cxn>
                    <a:cxn ang="0">
                      <a:pos x="472" y="393"/>
                    </a:cxn>
                    <a:cxn ang="0">
                      <a:pos x="466" y="361"/>
                    </a:cxn>
                    <a:cxn ang="0">
                      <a:pos x="459" y="317"/>
                    </a:cxn>
                    <a:cxn ang="0">
                      <a:pos x="444" y="279"/>
                    </a:cxn>
                    <a:cxn ang="0">
                      <a:pos x="424" y="238"/>
                    </a:cxn>
                    <a:cxn ang="0">
                      <a:pos x="399" y="196"/>
                    </a:cxn>
                    <a:cxn ang="0">
                      <a:pos x="363" y="152"/>
                    </a:cxn>
                    <a:cxn ang="0">
                      <a:pos x="322" y="116"/>
                    </a:cxn>
                    <a:cxn ang="0">
                      <a:pos x="286" y="87"/>
                    </a:cxn>
                    <a:cxn ang="0">
                      <a:pos x="241" y="60"/>
                    </a:cxn>
                    <a:cxn ang="0">
                      <a:pos x="195" y="40"/>
                    </a:cxn>
                    <a:cxn ang="0">
                      <a:pos x="141" y="21"/>
                    </a:cxn>
                    <a:cxn ang="0">
                      <a:pos x="94" y="10"/>
                    </a:cxn>
                    <a:cxn ang="0">
                      <a:pos x="39" y="3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475" h="552">
                      <a:moveTo>
                        <a:pt x="0" y="0"/>
                      </a:moveTo>
                      <a:lnTo>
                        <a:pt x="0" y="294"/>
                      </a:lnTo>
                      <a:lnTo>
                        <a:pt x="28" y="291"/>
                      </a:lnTo>
                      <a:lnTo>
                        <a:pt x="63" y="293"/>
                      </a:lnTo>
                      <a:lnTo>
                        <a:pt x="121" y="299"/>
                      </a:lnTo>
                      <a:lnTo>
                        <a:pt x="178" y="310"/>
                      </a:lnTo>
                      <a:lnTo>
                        <a:pt x="231" y="323"/>
                      </a:lnTo>
                      <a:lnTo>
                        <a:pt x="274" y="339"/>
                      </a:lnTo>
                      <a:lnTo>
                        <a:pt x="325" y="364"/>
                      </a:lnTo>
                      <a:lnTo>
                        <a:pt x="364" y="390"/>
                      </a:lnTo>
                      <a:lnTo>
                        <a:pt x="393" y="415"/>
                      </a:lnTo>
                      <a:lnTo>
                        <a:pt x="414" y="439"/>
                      </a:lnTo>
                      <a:lnTo>
                        <a:pt x="427" y="461"/>
                      </a:lnTo>
                      <a:lnTo>
                        <a:pt x="439" y="488"/>
                      </a:lnTo>
                      <a:lnTo>
                        <a:pt x="444" y="513"/>
                      </a:lnTo>
                      <a:lnTo>
                        <a:pt x="451" y="551"/>
                      </a:lnTo>
                      <a:lnTo>
                        <a:pt x="457" y="518"/>
                      </a:lnTo>
                      <a:lnTo>
                        <a:pt x="466" y="481"/>
                      </a:lnTo>
                      <a:lnTo>
                        <a:pt x="469" y="453"/>
                      </a:lnTo>
                      <a:lnTo>
                        <a:pt x="474" y="420"/>
                      </a:lnTo>
                      <a:lnTo>
                        <a:pt x="472" y="393"/>
                      </a:lnTo>
                      <a:lnTo>
                        <a:pt x="466" y="361"/>
                      </a:lnTo>
                      <a:lnTo>
                        <a:pt x="459" y="317"/>
                      </a:lnTo>
                      <a:lnTo>
                        <a:pt x="444" y="279"/>
                      </a:lnTo>
                      <a:lnTo>
                        <a:pt x="424" y="238"/>
                      </a:lnTo>
                      <a:lnTo>
                        <a:pt x="399" y="196"/>
                      </a:lnTo>
                      <a:lnTo>
                        <a:pt x="363" y="152"/>
                      </a:lnTo>
                      <a:lnTo>
                        <a:pt x="322" y="116"/>
                      </a:lnTo>
                      <a:lnTo>
                        <a:pt x="286" y="87"/>
                      </a:lnTo>
                      <a:lnTo>
                        <a:pt x="241" y="60"/>
                      </a:lnTo>
                      <a:lnTo>
                        <a:pt x="195" y="40"/>
                      </a:lnTo>
                      <a:lnTo>
                        <a:pt x="141" y="21"/>
                      </a:lnTo>
                      <a:lnTo>
                        <a:pt x="94" y="10"/>
                      </a:lnTo>
                      <a:lnTo>
                        <a:pt x="39" y="3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43" name="Freeform 27"/>
                <p:cNvSpPr>
                  <a:spLocks/>
                </p:cNvSpPr>
                <p:nvPr/>
              </p:nvSpPr>
              <p:spPr bwMode="auto">
                <a:xfrm>
                  <a:off x="5228" y="687"/>
                  <a:ext cx="156" cy="117"/>
                </a:xfrm>
                <a:custGeom>
                  <a:avLst/>
                  <a:gdLst/>
                  <a:ahLst/>
                  <a:cxnLst>
                    <a:cxn ang="0">
                      <a:pos x="83" y="0"/>
                    </a:cxn>
                    <a:cxn ang="0">
                      <a:pos x="134" y="19"/>
                    </a:cxn>
                    <a:cxn ang="0">
                      <a:pos x="152" y="45"/>
                    </a:cxn>
                    <a:cxn ang="0">
                      <a:pos x="155" y="70"/>
                    </a:cxn>
                    <a:cxn ang="0">
                      <a:pos x="155" y="83"/>
                    </a:cxn>
                    <a:cxn ang="0">
                      <a:pos x="146" y="99"/>
                    </a:cxn>
                    <a:cxn ang="0">
                      <a:pos x="126" y="107"/>
                    </a:cxn>
                    <a:cxn ang="0">
                      <a:pos x="105" y="113"/>
                    </a:cxn>
                    <a:cxn ang="0">
                      <a:pos x="86" y="116"/>
                    </a:cxn>
                    <a:cxn ang="0">
                      <a:pos x="69" y="116"/>
                    </a:cxn>
                    <a:cxn ang="0">
                      <a:pos x="41" y="111"/>
                    </a:cxn>
                    <a:cxn ang="0">
                      <a:pos x="21" y="106"/>
                    </a:cxn>
                    <a:cxn ang="0">
                      <a:pos x="9" y="98"/>
                    </a:cxn>
                    <a:cxn ang="0">
                      <a:pos x="2" y="89"/>
                    </a:cxn>
                    <a:cxn ang="0">
                      <a:pos x="0" y="78"/>
                    </a:cxn>
                    <a:cxn ang="0">
                      <a:pos x="2" y="60"/>
                    </a:cxn>
                    <a:cxn ang="0">
                      <a:pos x="9" y="11"/>
                    </a:cxn>
                    <a:cxn ang="0">
                      <a:pos x="83" y="0"/>
                    </a:cxn>
                  </a:cxnLst>
                  <a:rect l="0" t="0" r="r" b="b"/>
                  <a:pathLst>
                    <a:path w="156" h="117">
                      <a:moveTo>
                        <a:pt x="83" y="0"/>
                      </a:moveTo>
                      <a:lnTo>
                        <a:pt x="134" y="19"/>
                      </a:lnTo>
                      <a:lnTo>
                        <a:pt x="152" y="45"/>
                      </a:lnTo>
                      <a:lnTo>
                        <a:pt x="155" y="70"/>
                      </a:lnTo>
                      <a:lnTo>
                        <a:pt x="155" y="83"/>
                      </a:lnTo>
                      <a:lnTo>
                        <a:pt x="146" y="99"/>
                      </a:lnTo>
                      <a:lnTo>
                        <a:pt x="126" y="107"/>
                      </a:lnTo>
                      <a:lnTo>
                        <a:pt x="105" y="113"/>
                      </a:lnTo>
                      <a:lnTo>
                        <a:pt x="86" y="116"/>
                      </a:lnTo>
                      <a:lnTo>
                        <a:pt x="69" y="116"/>
                      </a:lnTo>
                      <a:lnTo>
                        <a:pt x="41" y="111"/>
                      </a:lnTo>
                      <a:lnTo>
                        <a:pt x="21" y="106"/>
                      </a:lnTo>
                      <a:lnTo>
                        <a:pt x="9" y="98"/>
                      </a:lnTo>
                      <a:lnTo>
                        <a:pt x="2" y="89"/>
                      </a:lnTo>
                      <a:lnTo>
                        <a:pt x="0" y="78"/>
                      </a:lnTo>
                      <a:lnTo>
                        <a:pt x="2" y="60"/>
                      </a:lnTo>
                      <a:lnTo>
                        <a:pt x="9" y="11"/>
                      </a:lnTo>
                      <a:lnTo>
                        <a:pt x="83" y="0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44" name="Freeform 28"/>
                <p:cNvSpPr>
                  <a:spLocks/>
                </p:cNvSpPr>
                <p:nvPr/>
              </p:nvSpPr>
              <p:spPr bwMode="auto">
                <a:xfrm>
                  <a:off x="5224" y="699"/>
                  <a:ext cx="88" cy="75"/>
                </a:xfrm>
                <a:custGeom>
                  <a:avLst/>
                  <a:gdLst/>
                  <a:ahLst/>
                  <a:cxnLst>
                    <a:cxn ang="0">
                      <a:pos x="0" y="69"/>
                    </a:cxn>
                    <a:cxn ang="0">
                      <a:pos x="11" y="0"/>
                    </a:cxn>
                    <a:cxn ang="0">
                      <a:pos x="54" y="5"/>
                    </a:cxn>
                    <a:cxn ang="0">
                      <a:pos x="87" y="9"/>
                    </a:cxn>
                    <a:cxn ang="0">
                      <a:pos x="78" y="74"/>
                    </a:cxn>
                    <a:cxn ang="0">
                      <a:pos x="75" y="59"/>
                    </a:cxn>
                    <a:cxn ang="0">
                      <a:pos x="65" y="48"/>
                    </a:cxn>
                    <a:cxn ang="0">
                      <a:pos x="47" y="44"/>
                    </a:cxn>
                    <a:cxn ang="0">
                      <a:pos x="27" y="45"/>
                    </a:cxn>
                    <a:cxn ang="0">
                      <a:pos x="11" y="52"/>
                    </a:cxn>
                    <a:cxn ang="0">
                      <a:pos x="0" y="69"/>
                    </a:cxn>
                  </a:cxnLst>
                  <a:rect l="0" t="0" r="r" b="b"/>
                  <a:pathLst>
                    <a:path w="88" h="75">
                      <a:moveTo>
                        <a:pt x="0" y="69"/>
                      </a:moveTo>
                      <a:lnTo>
                        <a:pt x="11" y="0"/>
                      </a:lnTo>
                      <a:lnTo>
                        <a:pt x="54" y="5"/>
                      </a:lnTo>
                      <a:lnTo>
                        <a:pt x="87" y="9"/>
                      </a:lnTo>
                      <a:lnTo>
                        <a:pt x="78" y="74"/>
                      </a:lnTo>
                      <a:lnTo>
                        <a:pt x="75" y="59"/>
                      </a:lnTo>
                      <a:lnTo>
                        <a:pt x="65" y="48"/>
                      </a:lnTo>
                      <a:lnTo>
                        <a:pt x="47" y="44"/>
                      </a:lnTo>
                      <a:lnTo>
                        <a:pt x="27" y="45"/>
                      </a:lnTo>
                      <a:lnTo>
                        <a:pt x="11" y="52"/>
                      </a:lnTo>
                      <a:lnTo>
                        <a:pt x="0" y="69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45" name="Freeform 29"/>
                <p:cNvSpPr>
                  <a:spLocks/>
                </p:cNvSpPr>
                <p:nvPr/>
              </p:nvSpPr>
              <p:spPr bwMode="auto">
                <a:xfrm>
                  <a:off x="5101" y="479"/>
                  <a:ext cx="319" cy="286"/>
                </a:xfrm>
                <a:custGeom>
                  <a:avLst/>
                  <a:gdLst/>
                  <a:ahLst/>
                  <a:cxnLst>
                    <a:cxn ang="0">
                      <a:pos x="1" y="275"/>
                    </a:cxn>
                    <a:cxn ang="0">
                      <a:pos x="3" y="254"/>
                    </a:cxn>
                    <a:cxn ang="0">
                      <a:pos x="12" y="235"/>
                    </a:cxn>
                    <a:cxn ang="0">
                      <a:pos x="19" y="219"/>
                    </a:cxn>
                    <a:cxn ang="0">
                      <a:pos x="24" y="194"/>
                    </a:cxn>
                    <a:cxn ang="0">
                      <a:pos x="30" y="161"/>
                    </a:cxn>
                    <a:cxn ang="0">
                      <a:pos x="34" y="126"/>
                    </a:cxn>
                    <a:cxn ang="0">
                      <a:pos x="37" y="94"/>
                    </a:cxn>
                    <a:cxn ang="0">
                      <a:pos x="39" y="67"/>
                    </a:cxn>
                    <a:cxn ang="0">
                      <a:pos x="40" y="43"/>
                    </a:cxn>
                    <a:cxn ang="0">
                      <a:pos x="48" y="29"/>
                    </a:cxn>
                    <a:cxn ang="0">
                      <a:pos x="63" y="16"/>
                    </a:cxn>
                    <a:cxn ang="0">
                      <a:pos x="78" y="9"/>
                    </a:cxn>
                    <a:cxn ang="0">
                      <a:pos x="102" y="2"/>
                    </a:cxn>
                    <a:cxn ang="0">
                      <a:pos x="129" y="0"/>
                    </a:cxn>
                    <a:cxn ang="0">
                      <a:pos x="171" y="0"/>
                    </a:cxn>
                    <a:cxn ang="0">
                      <a:pos x="208" y="2"/>
                    </a:cxn>
                    <a:cxn ang="0">
                      <a:pos x="244" y="9"/>
                    </a:cxn>
                    <a:cxn ang="0">
                      <a:pos x="277" y="21"/>
                    </a:cxn>
                    <a:cxn ang="0">
                      <a:pos x="298" y="35"/>
                    </a:cxn>
                    <a:cxn ang="0">
                      <a:pos x="310" y="47"/>
                    </a:cxn>
                    <a:cxn ang="0">
                      <a:pos x="318" y="61"/>
                    </a:cxn>
                    <a:cxn ang="0">
                      <a:pos x="316" y="75"/>
                    </a:cxn>
                    <a:cxn ang="0">
                      <a:pos x="313" y="89"/>
                    </a:cxn>
                    <a:cxn ang="0">
                      <a:pos x="303" y="104"/>
                    </a:cxn>
                    <a:cxn ang="0">
                      <a:pos x="295" y="123"/>
                    </a:cxn>
                    <a:cxn ang="0">
                      <a:pos x="291" y="149"/>
                    </a:cxn>
                    <a:cxn ang="0">
                      <a:pos x="288" y="176"/>
                    </a:cxn>
                    <a:cxn ang="0">
                      <a:pos x="283" y="200"/>
                    </a:cxn>
                    <a:cxn ang="0">
                      <a:pos x="282" y="235"/>
                    </a:cxn>
                    <a:cxn ang="0">
                      <a:pos x="280" y="265"/>
                    </a:cxn>
                    <a:cxn ang="0">
                      <a:pos x="280" y="285"/>
                    </a:cxn>
                    <a:cxn ang="0">
                      <a:pos x="270" y="260"/>
                    </a:cxn>
                    <a:cxn ang="0">
                      <a:pos x="250" y="248"/>
                    </a:cxn>
                    <a:cxn ang="0">
                      <a:pos x="232" y="241"/>
                    </a:cxn>
                    <a:cxn ang="0">
                      <a:pos x="210" y="236"/>
                    </a:cxn>
                    <a:cxn ang="0">
                      <a:pos x="175" y="229"/>
                    </a:cxn>
                    <a:cxn ang="0">
                      <a:pos x="141" y="228"/>
                    </a:cxn>
                    <a:cxn ang="0">
                      <a:pos x="121" y="228"/>
                    </a:cxn>
                    <a:cxn ang="0">
                      <a:pos x="90" y="230"/>
                    </a:cxn>
                    <a:cxn ang="0">
                      <a:pos x="54" y="237"/>
                    </a:cxn>
                    <a:cxn ang="0">
                      <a:pos x="31" y="246"/>
                    </a:cxn>
                    <a:cxn ang="0">
                      <a:pos x="16" y="255"/>
                    </a:cxn>
                    <a:cxn ang="0">
                      <a:pos x="0" y="268"/>
                    </a:cxn>
                  </a:cxnLst>
                  <a:rect l="0" t="0" r="r" b="b"/>
                  <a:pathLst>
                    <a:path w="319" h="286">
                      <a:moveTo>
                        <a:pt x="1" y="275"/>
                      </a:moveTo>
                      <a:lnTo>
                        <a:pt x="3" y="254"/>
                      </a:lnTo>
                      <a:lnTo>
                        <a:pt x="12" y="235"/>
                      </a:lnTo>
                      <a:lnTo>
                        <a:pt x="19" y="219"/>
                      </a:lnTo>
                      <a:lnTo>
                        <a:pt x="24" y="194"/>
                      </a:lnTo>
                      <a:lnTo>
                        <a:pt x="30" y="161"/>
                      </a:lnTo>
                      <a:lnTo>
                        <a:pt x="34" y="126"/>
                      </a:lnTo>
                      <a:lnTo>
                        <a:pt x="37" y="94"/>
                      </a:lnTo>
                      <a:lnTo>
                        <a:pt x="39" y="67"/>
                      </a:lnTo>
                      <a:lnTo>
                        <a:pt x="40" y="43"/>
                      </a:lnTo>
                      <a:lnTo>
                        <a:pt x="48" y="29"/>
                      </a:lnTo>
                      <a:lnTo>
                        <a:pt x="63" y="16"/>
                      </a:lnTo>
                      <a:lnTo>
                        <a:pt x="78" y="9"/>
                      </a:lnTo>
                      <a:lnTo>
                        <a:pt x="102" y="2"/>
                      </a:lnTo>
                      <a:lnTo>
                        <a:pt x="129" y="0"/>
                      </a:lnTo>
                      <a:lnTo>
                        <a:pt x="171" y="0"/>
                      </a:lnTo>
                      <a:lnTo>
                        <a:pt x="208" y="2"/>
                      </a:lnTo>
                      <a:lnTo>
                        <a:pt x="244" y="9"/>
                      </a:lnTo>
                      <a:lnTo>
                        <a:pt x="277" y="21"/>
                      </a:lnTo>
                      <a:lnTo>
                        <a:pt x="298" y="35"/>
                      </a:lnTo>
                      <a:lnTo>
                        <a:pt x="310" y="47"/>
                      </a:lnTo>
                      <a:lnTo>
                        <a:pt x="318" y="61"/>
                      </a:lnTo>
                      <a:lnTo>
                        <a:pt x="316" y="75"/>
                      </a:lnTo>
                      <a:lnTo>
                        <a:pt x="313" y="89"/>
                      </a:lnTo>
                      <a:lnTo>
                        <a:pt x="303" y="104"/>
                      </a:lnTo>
                      <a:lnTo>
                        <a:pt x="295" y="123"/>
                      </a:lnTo>
                      <a:lnTo>
                        <a:pt x="291" y="149"/>
                      </a:lnTo>
                      <a:lnTo>
                        <a:pt x="288" y="176"/>
                      </a:lnTo>
                      <a:lnTo>
                        <a:pt x="283" y="200"/>
                      </a:lnTo>
                      <a:lnTo>
                        <a:pt x="282" y="235"/>
                      </a:lnTo>
                      <a:lnTo>
                        <a:pt x="280" y="265"/>
                      </a:lnTo>
                      <a:lnTo>
                        <a:pt x="280" y="285"/>
                      </a:lnTo>
                      <a:lnTo>
                        <a:pt x="270" y="260"/>
                      </a:lnTo>
                      <a:lnTo>
                        <a:pt x="250" y="248"/>
                      </a:lnTo>
                      <a:lnTo>
                        <a:pt x="232" y="241"/>
                      </a:lnTo>
                      <a:lnTo>
                        <a:pt x="210" y="236"/>
                      </a:lnTo>
                      <a:lnTo>
                        <a:pt x="175" y="229"/>
                      </a:lnTo>
                      <a:lnTo>
                        <a:pt x="141" y="228"/>
                      </a:lnTo>
                      <a:lnTo>
                        <a:pt x="121" y="228"/>
                      </a:lnTo>
                      <a:lnTo>
                        <a:pt x="90" y="230"/>
                      </a:lnTo>
                      <a:lnTo>
                        <a:pt x="54" y="237"/>
                      </a:lnTo>
                      <a:lnTo>
                        <a:pt x="31" y="246"/>
                      </a:lnTo>
                      <a:lnTo>
                        <a:pt x="16" y="255"/>
                      </a:lnTo>
                      <a:lnTo>
                        <a:pt x="0" y="268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46" name="Freeform 30"/>
                <p:cNvSpPr>
                  <a:spLocks/>
                </p:cNvSpPr>
                <p:nvPr/>
              </p:nvSpPr>
              <p:spPr bwMode="auto">
                <a:xfrm>
                  <a:off x="4371" y="119"/>
                  <a:ext cx="832" cy="42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356"/>
                    </a:cxn>
                    <a:cxn ang="0">
                      <a:pos x="84" y="374"/>
                    </a:cxn>
                    <a:cxn ang="0">
                      <a:pos x="153" y="393"/>
                    </a:cxn>
                    <a:cxn ang="0">
                      <a:pos x="210" y="404"/>
                    </a:cxn>
                    <a:cxn ang="0">
                      <a:pos x="258" y="410"/>
                    </a:cxn>
                    <a:cxn ang="0">
                      <a:pos x="312" y="416"/>
                    </a:cxn>
                    <a:cxn ang="0">
                      <a:pos x="402" y="419"/>
                    </a:cxn>
                    <a:cxn ang="0">
                      <a:pos x="485" y="412"/>
                    </a:cxn>
                    <a:cxn ang="0">
                      <a:pos x="570" y="399"/>
                    </a:cxn>
                    <a:cxn ang="0">
                      <a:pos x="652" y="377"/>
                    </a:cxn>
                    <a:cxn ang="0">
                      <a:pos x="724" y="347"/>
                    </a:cxn>
                    <a:cxn ang="0">
                      <a:pos x="784" y="306"/>
                    </a:cxn>
                    <a:cxn ang="0">
                      <a:pos x="829" y="291"/>
                    </a:cxn>
                    <a:cxn ang="0">
                      <a:pos x="831" y="2"/>
                    </a:cxn>
                    <a:cxn ang="0">
                      <a:pos x="786" y="9"/>
                    </a:cxn>
                    <a:cxn ang="0">
                      <a:pos x="726" y="29"/>
                    </a:cxn>
                    <a:cxn ang="0">
                      <a:pos x="654" y="55"/>
                    </a:cxn>
                    <a:cxn ang="0">
                      <a:pos x="585" y="70"/>
                    </a:cxn>
                    <a:cxn ang="0">
                      <a:pos x="515" y="78"/>
                    </a:cxn>
                    <a:cxn ang="0">
                      <a:pos x="468" y="82"/>
                    </a:cxn>
                    <a:cxn ang="0">
                      <a:pos x="428" y="84"/>
                    </a:cxn>
                    <a:cxn ang="0">
                      <a:pos x="358" y="84"/>
                    </a:cxn>
                    <a:cxn ang="0">
                      <a:pos x="314" y="81"/>
                    </a:cxn>
                    <a:cxn ang="0">
                      <a:pos x="274" y="76"/>
                    </a:cxn>
                    <a:cxn ang="0">
                      <a:pos x="229" y="73"/>
                    </a:cxn>
                    <a:cxn ang="0">
                      <a:pos x="190" y="66"/>
                    </a:cxn>
                    <a:cxn ang="0">
                      <a:pos x="140" y="57"/>
                    </a:cxn>
                    <a:cxn ang="0">
                      <a:pos x="96" y="44"/>
                    </a:cxn>
                    <a:cxn ang="0">
                      <a:pos x="49" y="24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832" h="420">
                      <a:moveTo>
                        <a:pt x="0" y="0"/>
                      </a:moveTo>
                      <a:lnTo>
                        <a:pt x="0" y="356"/>
                      </a:lnTo>
                      <a:lnTo>
                        <a:pt x="84" y="374"/>
                      </a:lnTo>
                      <a:lnTo>
                        <a:pt x="153" y="393"/>
                      </a:lnTo>
                      <a:lnTo>
                        <a:pt x="210" y="404"/>
                      </a:lnTo>
                      <a:lnTo>
                        <a:pt x="258" y="410"/>
                      </a:lnTo>
                      <a:lnTo>
                        <a:pt x="312" y="416"/>
                      </a:lnTo>
                      <a:lnTo>
                        <a:pt x="402" y="419"/>
                      </a:lnTo>
                      <a:lnTo>
                        <a:pt x="485" y="412"/>
                      </a:lnTo>
                      <a:lnTo>
                        <a:pt x="570" y="399"/>
                      </a:lnTo>
                      <a:lnTo>
                        <a:pt x="652" y="377"/>
                      </a:lnTo>
                      <a:lnTo>
                        <a:pt x="724" y="347"/>
                      </a:lnTo>
                      <a:lnTo>
                        <a:pt x="784" y="306"/>
                      </a:lnTo>
                      <a:lnTo>
                        <a:pt x="829" y="291"/>
                      </a:lnTo>
                      <a:lnTo>
                        <a:pt x="831" y="2"/>
                      </a:lnTo>
                      <a:lnTo>
                        <a:pt x="786" y="9"/>
                      </a:lnTo>
                      <a:lnTo>
                        <a:pt x="726" y="29"/>
                      </a:lnTo>
                      <a:lnTo>
                        <a:pt x="654" y="55"/>
                      </a:lnTo>
                      <a:lnTo>
                        <a:pt x="585" y="70"/>
                      </a:lnTo>
                      <a:lnTo>
                        <a:pt x="515" y="78"/>
                      </a:lnTo>
                      <a:lnTo>
                        <a:pt x="468" y="82"/>
                      </a:lnTo>
                      <a:lnTo>
                        <a:pt x="428" y="84"/>
                      </a:lnTo>
                      <a:lnTo>
                        <a:pt x="358" y="84"/>
                      </a:lnTo>
                      <a:lnTo>
                        <a:pt x="314" y="81"/>
                      </a:lnTo>
                      <a:lnTo>
                        <a:pt x="274" y="76"/>
                      </a:lnTo>
                      <a:lnTo>
                        <a:pt x="229" y="73"/>
                      </a:lnTo>
                      <a:lnTo>
                        <a:pt x="190" y="66"/>
                      </a:lnTo>
                      <a:lnTo>
                        <a:pt x="140" y="57"/>
                      </a:lnTo>
                      <a:lnTo>
                        <a:pt x="96" y="44"/>
                      </a:lnTo>
                      <a:lnTo>
                        <a:pt x="49" y="24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</p:grpSp>
          <p:sp>
            <p:nvSpPr>
              <p:cNvPr id="11" name="Freeform 31"/>
              <p:cNvSpPr>
                <a:spLocks/>
              </p:cNvSpPr>
              <p:nvPr/>
            </p:nvSpPr>
            <p:spPr bwMode="auto">
              <a:xfrm>
                <a:off x="5217" y="774"/>
                <a:ext cx="156" cy="118"/>
              </a:xfrm>
              <a:custGeom>
                <a:avLst/>
                <a:gdLst/>
                <a:ahLst/>
                <a:cxnLst>
                  <a:cxn ang="0">
                    <a:pos x="83" y="0"/>
                  </a:cxn>
                  <a:cxn ang="0">
                    <a:pos x="134" y="19"/>
                  </a:cxn>
                  <a:cxn ang="0">
                    <a:pos x="152" y="46"/>
                  </a:cxn>
                  <a:cxn ang="0">
                    <a:pos x="155" y="70"/>
                  </a:cxn>
                  <a:cxn ang="0">
                    <a:pos x="155" y="84"/>
                  </a:cxn>
                  <a:cxn ang="0">
                    <a:pos x="146" y="100"/>
                  </a:cxn>
                  <a:cxn ang="0">
                    <a:pos x="126" y="108"/>
                  </a:cxn>
                  <a:cxn ang="0">
                    <a:pos x="105" y="114"/>
                  </a:cxn>
                  <a:cxn ang="0">
                    <a:pos x="86" y="117"/>
                  </a:cxn>
                  <a:cxn ang="0">
                    <a:pos x="69" y="117"/>
                  </a:cxn>
                  <a:cxn ang="0">
                    <a:pos x="41" y="112"/>
                  </a:cxn>
                  <a:cxn ang="0">
                    <a:pos x="21" y="107"/>
                  </a:cxn>
                  <a:cxn ang="0">
                    <a:pos x="9" y="98"/>
                  </a:cxn>
                  <a:cxn ang="0">
                    <a:pos x="2" y="90"/>
                  </a:cxn>
                  <a:cxn ang="0">
                    <a:pos x="0" y="78"/>
                  </a:cxn>
                  <a:cxn ang="0">
                    <a:pos x="2" y="60"/>
                  </a:cxn>
                  <a:cxn ang="0">
                    <a:pos x="9" y="11"/>
                  </a:cxn>
                  <a:cxn ang="0">
                    <a:pos x="83" y="0"/>
                  </a:cxn>
                </a:cxnLst>
                <a:rect l="0" t="0" r="r" b="b"/>
                <a:pathLst>
                  <a:path w="156" h="118">
                    <a:moveTo>
                      <a:pt x="83" y="0"/>
                    </a:moveTo>
                    <a:lnTo>
                      <a:pt x="134" y="19"/>
                    </a:lnTo>
                    <a:lnTo>
                      <a:pt x="152" y="46"/>
                    </a:lnTo>
                    <a:lnTo>
                      <a:pt x="155" y="70"/>
                    </a:lnTo>
                    <a:lnTo>
                      <a:pt x="155" y="84"/>
                    </a:lnTo>
                    <a:lnTo>
                      <a:pt x="146" y="100"/>
                    </a:lnTo>
                    <a:lnTo>
                      <a:pt x="126" y="108"/>
                    </a:lnTo>
                    <a:lnTo>
                      <a:pt x="105" y="114"/>
                    </a:lnTo>
                    <a:lnTo>
                      <a:pt x="86" y="117"/>
                    </a:lnTo>
                    <a:lnTo>
                      <a:pt x="69" y="117"/>
                    </a:lnTo>
                    <a:lnTo>
                      <a:pt x="41" y="112"/>
                    </a:lnTo>
                    <a:lnTo>
                      <a:pt x="21" y="107"/>
                    </a:lnTo>
                    <a:lnTo>
                      <a:pt x="9" y="98"/>
                    </a:lnTo>
                    <a:lnTo>
                      <a:pt x="2" y="90"/>
                    </a:lnTo>
                    <a:lnTo>
                      <a:pt x="0" y="78"/>
                    </a:lnTo>
                    <a:lnTo>
                      <a:pt x="2" y="60"/>
                    </a:lnTo>
                    <a:lnTo>
                      <a:pt x="9" y="11"/>
                    </a:lnTo>
                    <a:lnTo>
                      <a:pt x="83" y="0"/>
                    </a:lnTo>
                  </a:path>
                </a:pathLst>
              </a:custGeom>
              <a:solidFill>
                <a:schemeClr val="bg2">
                  <a:alpha val="50000"/>
                </a:schemeClr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2" name="Freeform 32"/>
              <p:cNvSpPr>
                <a:spLocks/>
              </p:cNvSpPr>
              <p:nvPr/>
            </p:nvSpPr>
            <p:spPr bwMode="auto">
              <a:xfrm>
                <a:off x="5213" y="787"/>
                <a:ext cx="88" cy="74"/>
              </a:xfrm>
              <a:custGeom>
                <a:avLst/>
                <a:gdLst/>
                <a:ahLst/>
                <a:cxnLst>
                  <a:cxn ang="0">
                    <a:pos x="0" y="68"/>
                  </a:cxn>
                  <a:cxn ang="0">
                    <a:pos x="11" y="0"/>
                  </a:cxn>
                  <a:cxn ang="0">
                    <a:pos x="54" y="5"/>
                  </a:cxn>
                  <a:cxn ang="0">
                    <a:pos x="87" y="9"/>
                  </a:cxn>
                  <a:cxn ang="0">
                    <a:pos x="78" y="73"/>
                  </a:cxn>
                  <a:cxn ang="0">
                    <a:pos x="75" y="58"/>
                  </a:cxn>
                  <a:cxn ang="0">
                    <a:pos x="65" y="47"/>
                  </a:cxn>
                  <a:cxn ang="0">
                    <a:pos x="47" y="44"/>
                  </a:cxn>
                  <a:cxn ang="0">
                    <a:pos x="27" y="45"/>
                  </a:cxn>
                  <a:cxn ang="0">
                    <a:pos x="11" y="52"/>
                  </a:cxn>
                  <a:cxn ang="0">
                    <a:pos x="0" y="68"/>
                  </a:cxn>
                </a:cxnLst>
                <a:rect l="0" t="0" r="r" b="b"/>
                <a:pathLst>
                  <a:path w="88" h="74">
                    <a:moveTo>
                      <a:pt x="0" y="68"/>
                    </a:moveTo>
                    <a:lnTo>
                      <a:pt x="11" y="0"/>
                    </a:lnTo>
                    <a:lnTo>
                      <a:pt x="54" y="5"/>
                    </a:lnTo>
                    <a:lnTo>
                      <a:pt x="87" y="9"/>
                    </a:lnTo>
                    <a:lnTo>
                      <a:pt x="78" y="73"/>
                    </a:lnTo>
                    <a:lnTo>
                      <a:pt x="75" y="58"/>
                    </a:lnTo>
                    <a:lnTo>
                      <a:pt x="65" y="47"/>
                    </a:lnTo>
                    <a:lnTo>
                      <a:pt x="47" y="44"/>
                    </a:lnTo>
                    <a:lnTo>
                      <a:pt x="27" y="45"/>
                    </a:lnTo>
                    <a:lnTo>
                      <a:pt x="11" y="52"/>
                    </a:lnTo>
                    <a:lnTo>
                      <a:pt x="0" y="68"/>
                    </a:lnTo>
                  </a:path>
                </a:pathLst>
              </a:custGeom>
              <a:solidFill>
                <a:schemeClr val="bg2">
                  <a:alpha val="50000"/>
                </a:schemeClr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3" name="Freeform 33"/>
              <p:cNvSpPr>
                <a:spLocks/>
              </p:cNvSpPr>
              <p:nvPr/>
            </p:nvSpPr>
            <p:spPr bwMode="auto">
              <a:xfrm>
                <a:off x="423" y="765"/>
                <a:ext cx="156" cy="118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21" y="19"/>
                  </a:cxn>
                  <a:cxn ang="0">
                    <a:pos x="3" y="46"/>
                  </a:cxn>
                  <a:cxn ang="0">
                    <a:pos x="0" y="70"/>
                  </a:cxn>
                  <a:cxn ang="0">
                    <a:pos x="0" y="84"/>
                  </a:cxn>
                  <a:cxn ang="0">
                    <a:pos x="9" y="100"/>
                  </a:cxn>
                  <a:cxn ang="0">
                    <a:pos x="29" y="108"/>
                  </a:cxn>
                  <a:cxn ang="0">
                    <a:pos x="50" y="114"/>
                  </a:cxn>
                  <a:cxn ang="0">
                    <a:pos x="69" y="117"/>
                  </a:cxn>
                  <a:cxn ang="0">
                    <a:pos x="86" y="117"/>
                  </a:cxn>
                  <a:cxn ang="0">
                    <a:pos x="114" y="112"/>
                  </a:cxn>
                  <a:cxn ang="0">
                    <a:pos x="134" y="107"/>
                  </a:cxn>
                  <a:cxn ang="0">
                    <a:pos x="146" y="98"/>
                  </a:cxn>
                  <a:cxn ang="0">
                    <a:pos x="153" y="90"/>
                  </a:cxn>
                  <a:cxn ang="0">
                    <a:pos x="155" y="78"/>
                  </a:cxn>
                  <a:cxn ang="0">
                    <a:pos x="153" y="60"/>
                  </a:cxn>
                  <a:cxn ang="0">
                    <a:pos x="146" y="11"/>
                  </a:cxn>
                  <a:cxn ang="0">
                    <a:pos x="72" y="0"/>
                  </a:cxn>
                </a:cxnLst>
                <a:rect l="0" t="0" r="r" b="b"/>
                <a:pathLst>
                  <a:path w="156" h="118">
                    <a:moveTo>
                      <a:pt x="72" y="0"/>
                    </a:moveTo>
                    <a:lnTo>
                      <a:pt x="21" y="19"/>
                    </a:lnTo>
                    <a:lnTo>
                      <a:pt x="3" y="46"/>
                    </a:lnTo>
                    <a:lnTo>
                      <a:pt x="0" y="70"/>
                    </a:lnTo>
                    <a:lnTo>
                      <a:pt x="0" y="84"/>
                    </a:lnTo>
                    <a:lnTo>
                      <a:pt x="9" y="100"/>
                    </a:lnTo>
                    <a:lnTo>
                      <a:pt x="29" y="108"/>
                    </a:lnTo>
                    <a:lnTo>
                      <a:pt x="50" y="114"/>
                    </a:lnTo>
                    <a:lnTo>
                      <a:pt x="69" y="117"/>
                    </a:lnTo>
                    <a:lnTo>
                      <a:pt x="86" y="117"/>
                    </a:lnTo>
                    <a:lnTo>
                      <a:pt x="114" y="112"/>
                    </a:lnTo>
                    <a:lnTo>
                      <a:pt x="134" y="107"/>
                    </a:lnTo>
                    <a:lnTo>
                      <a:pt x="146" y="98"/>
                    </a:lnTo>
                    <a:lnTo>
                      <a:pt x="153" y="90"/>
                    </a:lnTo>
                    <a:lnTo>
                      <a:pt x="155" y="78"/>
                    </a:lnTo>
                    <a:lnTo>
                      <a:pt x="153" y="60"/>
                    </a:lnTo>
                    <a:lnTo>
                      <a:pt x="146" y="11"/>
                    </a:lnTo>
                    <a:lnTo>
                      <a:pt x="72" y="0"/>
                    </a:lnTo>
                  </a:path>
                </a:pathLst>
              </a:custGeom>
              <a:solidFill>
                <a:schemeClr val="bg2">
                  <a:alpha val="50000"/>
                </a:schemeClr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4" name="Freeform 34"/>
              <p:cNvSpPr>
                <a:spLocks/>
              </p:cNvSpPr>
              <p:nvPr/>
            </p:nvSpPr>
            <p:spPr bwMode="auto">
              <a:xfrm>
                <a:off x="495" y="779"/>
                <a:ext cx="88" cy="74"/>
              </a:xfrm>
              <a:custGeom>
                <a:avLst/>
                <a:gdLst/>
                <a:ahLst/>
                <a:cxnLst>
                  <a:cxn ang="0">
                    <a:pos x="87" y="67"/>
                  </a:cxn>
                  <a:cxn ang="0">
                    <a:pos x="76" y="0"/>
                  </a:cxn>
                  <a:cxn ang="0">
                    <a:pos x="33" y="5"/>
                  </a:cxn>
                  <a:cxn ang="0">
                    <a:pos x="0" y="8"/>
                  </a:cxn>
                  <a:cxn ang="0">
                    <a:pos x="9" y="73"/>
                  </a:cxn>
                  <a:cxn ang="0">
                    <a:pos x="12" y="57"/>
                  </a:cxn>
                  <a:cxn ang="0">
                    <a:pos x="22" y="47"/>
                  </a:cxn>
                  <a:cxn ang="0">
                    <a:pos x="40" y="43"/>
                  </a:cxn>
                  <a:cxn ang="0">
                    <a:pos x="60" y="44"/>
                  </a:cxn>
                  <a:cxn ang="0">
                    <a:pos x="76" y="51"/>
                  </a:cxn>
                  <a:cxn ang="0">
                    <a:pos x="87" y="67"/>
                  </a:cxn>
                </a:cxnLst>
                <a:rect l="0" t="0" r="r" b="b"/>
                <a:pathLst>
                  <a:path w="88" h="74">
                    <a:moveTo>
                      <a:pt x="87" y="67"/>
                    </a:moveTo>
                    <a:lnTo>
                      <a:pt x="76" y="0"/>
                    </a:lnTo>
                    <a:lnTo>
                      <a:pt x="33" y="5"/>
                    </a:lnTo>
                    <a:lnTo>
                      <a:pt x="0" y="8"/>
                    </a:lnTo>
                    <a:lnTo>
                      <a:pt x="9" y="73"/>
                    </a:lnTo>
                    <a:lnTo>
                      <a:pt x="12" y="57"/>
                    </a:lnTo>
                    <a:lnTo>
                      <a:pt x="22" y="47"/>
                    </a:lnTo>
                    <a:lnTo>
                      <a:pt x="40" y="43"/>
                    </a:lnTo>
                    <a:lnTo>
                      <a:pt x="60" y="44"/>
                    </a:lnTo>
                    <a:lnTo>
                      <a:pt x="76" y="51"/>
                    </a:lnTo>
                    <a:lnTo>
                      <a:pt x="87" y="67"/>
                    </a:lnTo>
                  </a:path>
                </a:pathLst>
              </a:custGeom>
              <a:solidFill>
                <a:schemeClr val="bg2">
                  <a:alpha val="50000"/>
                </a:schemeClr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5" name="Line 35"/>
              <p:cNvSpPr>
                <a:spLocks noChangeShapeType="1"/>
              </p:cNvSpPr>
              <p:nvPr/>
            </p:nvSpPr>
            <p:spPr bwMode="auto">
              <a:xfrm flipV="1">
                <a:off x="1968" y="350"/>
                <a:ext cx="192" cy="87"/>
              </a:xfrm>
              <a:prstGeom prst="line">
                <a:avLst/>
              </a:prstGeom>
              <a:noFill/>
              <a:ln w="12700">
                <a:solidFill>
                  <a:schemeClr val="hlink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6" name="Freeform 36"/>
              <p:cNvSpPr>
                <a:spLocks/>
              </p:cNvSpPr>
              <p:nvPr/>
            </p:nvSpPr>
            <p:spPr bwMode="auto">
              <a:xfrm>
                <a:off x="1356" y="63"/>
                <a:ext cx="2967" cy="457"/>
              </a:xfrm>
              <a:custGeom>
                <a:avLst/>
                <a:gdLst/>
                <a:ahLst/>
                <a:cxnLst>
                  <a:cxn ang="0">
                    <a:pos x="0" y="122"/>
                  </a:cxn>
                  <a:cxn ang="0">
                    <a:pos x="207" y="78"/>
                  </a:cxn>
                  <a:cxn ang="0">
                    <a:pos x="442" y="48"/>
                  </a:cxn>
                  <a:cxn ang="0">
                    <a:pos x="640" y="32"/>
                  </a:cxn>
                  <a:cxn ang="0">
                    <a:pos x="897" y="16"/>
                  </a:cxn>
                  <a:cxn ang="0">
                    <a:pos x="1215" y="2"/>
                  </a:cxn>
                  <a:cxn ang="0">
                    <a:pos x="1392" y="0"/>
                  </a:cxn>
                  <a:cxn ang="0">
                    <a:pos x="1710" y="0"/>
                  </a:cxn>
                  <a:cxn ang="0">
                    <a:pos x="1997" y="10"/>
                  </a:cxn>
                  <a:cxn ang="0">
                    <a:pos x="2258" y="21"/>
                  </a:cxn>
                  <a:cxn ang="0">
                    <a:pos x="2493" y="38"/>
                  </a:cxn>
                  <a:cxn ang="0">
                    <a:pos x="2674" y="54"/>
                  </a:cxn>
                  <a:cxn ang="0">
                    <a:pos x="2828" y="73"/>
                  </a:cxn>
                  <a:cxn ang="0">
                    <a:pos x="2966" y="92"/>
                  </a:cxn>
                  <a:cxn ang="0">
                    <a:pos x="2966" y="456"/>
                  </a:cxn>
                  <a:cxn ang="0">
                    <a:pos x="2833" y="434"/>
                  </a:cxn>
                  <a:cxn ang="0">
                    <a:pos x="2563" y="399"/>
                  </a:cxn>
                  <a:cxn ang="0">
                    <a:pos x="2382" y="382"/>
                  </a:cxn>
                  <a:cxn ang="0">
                    <a:pos x="2134" y="366"/>
                  </a:cxn>
                  <a:cxn ang="0">
                    <a:pos x="1944" y="358"/>
                  </a:cxn>
                  <a:cxn ang="0">
                    <a:pos x="1746" y="350"/>
                  </a:cxn>
                  <a:cxn ang="0">
                    <a:pos x="1529" y="350"/>
                  </a:cxn>
                  <a:cxn ang="0">
                    <a:pos x="1295" y="350"/>
                  </a:cxn>
                  <a:cxn ang="0">
                    <a:pos x="1047" y="355"/>
                  </a:cxn>
                  <a:cxn ang="0">
                    <a:pos x="853" y="363"/>
                  </a:cxn>
                  <a:cxn ang="0">
                    <a:pos x="654" y="374"/>
                  </a:cxn>
                  <a:cxn ang="0">
                    <a:pos x="468" y="388"/>
                  </a:cxn>
                  <a:cxn ang="0">
                    <a:pos x="296" y="404"/>
                  </a:cxn>
                  <a:cxn ang="0">
                    <a:pos x="150" y="423"/>
                  </a:cxn>
                  <a:cxn ang="0">
                    <a:pos x="13" y="445"/>
                  </a:cxn>
                  <a:cxn ang="0">
                    <a:pos x="0" y="122"/>
                  </a:cxn>
                </a:cxnLst>
                <a:rect l="0" t="0" r="r" b="b"/>
                <a:pathLst>
                  <a:path w="2967" h="457">
                    <a:moveTo>
                      <a:pt x="0" y="122"/>
                    </a:moveTo>
                    <a:lnTo>
                      <a:pt x="207" y="78"/>
                    </a:lnTo>
                    <a:lnTo>
                      <a:pt x="442" y="48"/>
                    </a:lnTo>
                    <a:lnTo>
                      <a:pt x="640" y="32"/>
                    </a:lnTo>
                    <a:lnTo>
                      <a:pt x="897" y="16"/>
                    </a:lnTo>
                    <a:lnTo>
                      <a:pt x="1215" y="2"/>
                    </a:lnTo>
                    <a:lnTo>
                      <a:pt x="1392" y="0"/>
                    </a:lnTo>
                    <a:lnTo>
                      <a:pt x="1710" y="0"/>
                    </a:lnTo>
                    <a:lnTo>
                      <a:pt x="1997" y="10"/>
                    </a:lnTo>
                    <a:lnTo>
                      <a:pt x="2258" y="21"/>
                    </a:lnTo>
                    <a:lnTo>
                      <a:pt x="2493" y="38"/>
                    </a:lnTo>
                    <a:lnTo>
                      <a:pt x="2674" y="54"/>
                    </a:lnTo>
                    <a:lnTo>
                      <a:pt x="2828" y="73"/>
                    </a:lnTo>
                    <a:lnTo>
                      <a:pt x="2966" y="92"/>
                    </a:lnTo>
                    <a:lnTo>
                      <a:pt x="2966" y="456"/>
                    </a:lnTo>
                    <a:lnTo>
                      <a:pt x="2833" y="434"/>
                    </a:lnTo>
                    <a:lnTo>
                      <a:pt x="2563" y="399"/>
                    </a:lnTo>
                    <a:lnTo>
                      <a:pt x="2382" y="382"/>
                    </a:lnTo>
                    <a:lnTo>
                      <a:pt x="2134" y="366"/>
                    </a:lnTo>
                    <a:lnTo>
                      <a:pt x="1944" y="358"/>
                    </a:lnTo>
                    <a:lnTo>
                      <a:pt x="1746" y="350"/>
                    </a:lnTo>
                    <a:lnTo>
                      <a:pt x="1529" y="350"/>
                    </a:lnTo>
                    <a:lnTo>
                      <a:pt x="1295" y="350"/>
                    </a:lnTo>
                    <a:lnTo>
                      <a:pt x="1047" y="355"/>
                    </a:lnTo>
                    <a:lnTo>
                      <a:pt x="853" y="363"/>
                    </a:lnTo>
                    <a:lnTo>
                      <a:pt x="654" y="374"/>
                    </a:lnTo>
                    <a:lnTo>
                      <a:pt x="468" y="388"/>
                    </a:lnTo>
                    <a:lnTo>
                      <a:pt x="296" y="404"/>
                    </a:lnTo>
                    <a:lnTo>
                      <a:pt x="150" y="423"/>
                    </a:lnTo>
                    <a:lnTo>
                      <a:pt x="13" y="445"/>
                    </a:lnTo>
                    <a:lnTo>
                      <a:pt x="0" y="122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7" name="Freeform 37"/>
              <p:cNvSpPr>
                <a:spLocks/>
              </p:cNvSpPr>
              <p:nvPr/>
            </p:nvSpPr>
            <p:spPr bwMode="auto">
              <a:xfrm>
                <a:off x="555" y="159"/>
                <a:ext cx="823" cy="431"/>
              </a:xfrm>
              <a:custGeom>
                <a:avLst/>
                <a:gdLst/>
                <a:ahLst/>
                <a:cxnLst>
                  <a:cxn ang="0">
                    <a:pos x="815" y="27"/>
                  </a:cxn>
                  <a:cxn ang="0">
                    <a:pos x="822" y="350"/>
                  </a:cxn>
                  <a:cxn ang="0">
                    <a:pos x="746" y="382"/>
                  </a:cxn>
                  <a:cxn ang="0">
                    <a:pos x="676" y="404"/>
                  </a:cxn>
                  <a:cxn ang="0">
                    <a:pos x="619" y="415"/>
                  </a:cxn>
                  <a:cxn ang="0">
                    <a:pos x="571" y="421"/>
                  </a:cxn>
                  <a:cxn ang="0">
                    <a:pos x="517" y="427"/>
                  </a:cxn>
                  <a:cxn ang="0">
                    <a:pos x="427" y="430"/>
                  </a:cxn>
                  <a:cxn ang="0">
                    <a:pos x="344" y="423"/>
                  </a:cxn>
                  <a:cxn ang="0">
                    <a:pos x="259" y="410"/>
                  </a:cxn>
                  <a:cxn ang="0">
                    <a:pos x="177" y="388"/>
                  </a:cxn>
                  <a:cxn ang="0">
                    <a:pos x="105" y="358"/>
                  </a:cxn>
                  <a:cxn ang="0">
                    <a:pos x="41" y="325"/>
                  </a:cxn>
                  <a:cxn ang="0">
                    <a:pos x="0" y="294"/>
                  </a:cxn>
                  <a:cxn ang="0">
                    <a:pos x="0" y="0"/>
                  </a:cxn>
                  <a:cxn ang="0">
                    <a:pos x="46" y="25"/>
                  </a:cxn>
                  <a:cxn ang="0">
                    <a:pos x="105" y="47"/>
                  </a:cxn>
                  <a:cxn ang="0">
                    <a:pos x="175" y="66"/>
                  </a:cxn>
                  <a:cxn ang="0">
                    <a:pos x="244" y="81"/>
                  </a:cxn>
                  <a:cxn ang="0">
                    <a:pos x="314" y="89"/>
                  </a:cxn>
                  <a:cxn ang="0">
                    <a:pos x="361" y="93"/>
                  </a:cxn>
                  <a:cxn ang="0">
                    <a:pos x="401" y="95"/>
                  </a:cxn>
                  <a:cxn ang="0">
                    <a:pos x="471" y="95"/>
                  </a:cxn>
                  <a:cxn ang="0">
                    <a:pos x="515" y="92"/>
                  </a:cxn>
                  <a:cxn ang="0">
                    <a:pos x="555" y="87"/>
                  </a:cxn>
                  <a:cxn ang="0">
                    <a:pos x="600" y="84"/>
                  </a:cxn>
                  <a:cxn ang="0">
                    <a:pos x="640" y="76"/>
                  </a:cxn>
                  <a:cxn ang="0">
                    <a:pos x="689" y="67"/>
                  </a:cxn>
                  <a:cxn ang="0">
                    <a:pos x="733" y="55"/>
                  </a:cxn>
                  <a:cxn ang="0">
                    <a:pos x="777" y="41"/>
                  </a:cxn>
                  <a:cxn ang="0">
                    <a:pos x="815" y="27"/>
                  </a:cxn>
                </a:cxnLst>
                <a:rect l="0" t="0" r="r" b="b"/>
                <a:pathLst>
                  <a:path w="823" h="431">
                    <a:moveTo>
                      <a:pt x="815" y="27"/>
                    </a:moveTo>
                    <a:lnTo>
                      <a:pt x="822" y="350"/>
                    </a:lnTo>
                    <a:lnTo>
                      <a:pt x="746" y="382"/>
                    </a:lnTo>
                    <a:lnTo>
                      <a:pt x="676" y="404"/>
                    </a:lnTo>
                    <a:lnTo>
                      <a:pt x="619" y="415"/>
                    </a:lnTo>
                    <a:lnTo>
                      <a:pt x="571" y="421"/>
                    </a:lnTo>
                    <a:lnTo>
                      <a:pt x="517" y="427"/>
                    </a:lnTo>
                    <a:lnTo>
                      <a:pt x="427" y="430"/>
                    </a:lnTo>
                    <a:lnTo>
                      <a:pt x="344" y="423"/>
                    </a:lnTo>
                    <a:lnTo>
                      <a:pt x="259" y="410"/>
                    </a:lnTo>
                    <a:lnTo>
                      <a:pt x="177" y="388"/>
                    </a:lnTo>
                    <a:lnTo>
                      <a:pt x="105" y="358"/>
                    </a:lnTo>
                    <a:lnTo>
                      <a:pt x="41" y="325"/>
                    </a:lnTo>
                    <a:lnTo>
                      <a:pt x="0" y="294"/>
                    </a:lnTo>
                    <a:lnTo>
                      <a:pt x="0" y="0"/>
                    </a:lnTo>
                    <a:lnTo>
                      <a:pt x="46" y="25"/>
                    </a:lnTo>
                    <a:lnTo>
                      <a:pt x="105" y="47"/>
                    </a:lnTo>
                    <a:lnTo>
                      <a:pt x="175" y="66"/>
                    </a:lnTo>
                    <a:lnTo>
                      <a:pt x="244" y="81"/>
                    </a:lnTo>
                    <a:lnTo>
                      <a:pt x="314" y="89"/>
                    </a:lnTo>
                    <a:lnTo>
                      <a:pt x="361" y="93"/>
                    </a:lnTo>
                    <a:lnTo>
                      <a:pt x="401" y="95"/>
                    </a:lnTo>
                    <a:lnTo>
                      <a:pt x="471" y="95"/>
                    </a:lnTo>
                    <a:lnTo>
                      <a:pt x="515" y="92"/>
                    </a:lnTo>
                    <a:lnTo>
                      <a:pt x="555" y="87"/>
                    </a:lnTo>
                    <a:lnTo>
                      <a:pt x="600" y="84"/>
                    </a:lnTo>
                    <a:lnTo>
                      <a:pt x="640" y="76"/>
                    </a:lnTo>
                    <a:lnTo>
                      <a:pt x="689" y="67"/>
                    </a:lnTo>
                    <a:lnTo>
                      <a:pt x="733" y="55"/>
                    </a:lnTo>
                    <a:lnTo>
                      <a:pt x="777" y="41"/>
                    </a:lnTo>
                    <a:lnTo>
                      <a:pt x="815" y="27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8" name="Freeform 38"/>
              <p:cNvSpPr>
                <a:spLocks/>
              </p:cNvSpPr>
              <p:nvPr/>
            </p:nvSpPr>
            <p:spPr bwMode="auto">
              <a:xfrm>
                <a:off x="102" y="573"/>
                <a:ext cx="551" cy="340"/>
              </a:xfrm>
              <a:custGeom>
                <a:avLst/>
                <a:gdLst/>
                <a:ahLst/>
                <a:cxnLst>
                  <a:cxn ang="0">
                    <a:pos x="16" y="53"/>
                  </a:cxn>
                  <a:cxn ang="0">
                    <a:pos x="0" y="122"/>
                  </a:cxn>
                  <a:cxn ang="0">
                    <a:pos x="10" y="146"/>
                  </a:cxn>
                  <a:cxn ang="0">
                    <a:pos x="33" y="184"/>
                  </a:cxn>
                  <a:cxn ang="0">
                    <a:pos x="57" y="217"/>
                  </a:cxn>
                  <a:cxn ang="0">
                    <a:pos x="85" y="244"/>
                  </a:cxn>
                  <a:cxn ang="0">
                    <a:pos x="120" y="271"/>
                  </a:cxn>
                  <a:cxn ang="0">
                    <a:pos x="153" y="290"/>
                  </a:cxn>
                  <a:cxn ang="0">
                    <a:pos x="189" y="309"/>
                  </a:cxn>
                  <a:cxn ang="0">
                    <a:pos x="235" y="325"/>
                  </a:cxn>
                  <a:cxn ang="0">
                    <a:pos x="270" y="333"/>
                  </a:cxn>
                  <a:cxn ang="0">
                    <a:pos x="312" y="339"/>
                  </a:cxn>
                  <a:cxn ang="0">
                    <a:pos x="351" y="339"/>
                  </a:cxn>
                  <a:cxn ang="0">
                    <a:pos x="393" y="334"/>
                  </a:cxn>
                  <a:cxn ang="0">
                    <a:pos x="436" y="322"/>
                  </a:cxn>
                  <a:cxn ang="0">
                    <a:pos x="475" y="303"/>
                  </a:cxn>
                  <a:cxn ang="0">
                    <a:pos x="498" y="287"/>
                  </a:cxn>
                  <a:cxn ang="0">
                    <a:pos x="526" y="263"/>
                  </a:cxn>
                  <a:cxn ang="0">
                    <a:pos x="541" y="243"/>
                  </a:cxn>
                  <a:cxn ang="0">
                    <a:pos x="550" y="227"/>
                  </a:cxn>
                  <a:cxn ang="0">
                    <a:pos x="550" y="209"/>
                  </a:cxn>
                  <a:cxn ang="0">
                    <a:pos x="544" y="187"/>
                  </a:cxn>
                  <a:cxn ang="0">
                    <a:pos x="532" y="171"/>
                  </a:cxn>
                  <a:cxn ang="0">
                    <a:pos x="523" y="135"/>
                  </a:cxn>
                  <a:cxn ang="0">
                    <a:pos x="519" y="116"/>
                  </a:cxn>
                  <a:cxn ang="0">
                    <a:pos x="267" y="133"/>
                  </a:cxn>
                  <a:cxn ang="0">
                    <a:pos x="234" y="126"/>
                  </a:cxn>
                  <a:cxn ang="0">
                    <a:pos x="193" y="114"/>
                  </a:cxn>
                  <a:cxn ang="0">
                    <a:pos x="162" y="97"/>
                  </a:cxn>
                  <a:cxn ang="0">
                    <a:pos x="129" y="77"/>
                  </a:cxn>
                  <a:cxn ang="0">
                    <a:pos x="97" y="48"/>
                  </a:cxn>
                  <a:cxn ang="0">
                    <a:pos x="78" y="24"/>
                  </a:cxn>
                  <a:cxn ang="0">
                    <a:pos x="60" y="0"/>
                  </a:cxn>
                  <a:cxn ang="0">
                    <a:pos x="16" y="53"/>
                  </a:cxn>
                </a:cxnLst>
                <a:rect l="0" t="0" r="r" b="b"/>
                <a:pathLst>
                  <a:path w="551" h="340">
                    <a:moveTo>
                      <a:pt x="16" y="53"/>
                    </a:moveTo>
                    <a:lnTo>
                      <a:pt x="0" y="122"/>
                    </a:lnTo>
                    <a:lnTo>
                      <a:pt x="10" y="146"/>
                    </a:lnTo>
                    <a:lnTo>
                      <a:pt x="33" y="184"/>
                    </a:lnTo>
                    <a:lnTo>
                      <a:pt x="57" y="217"/>
                    </a:lnTo>
                    <a:lnTo>
                      <a:pt x="85" y="244"/>
                    </a:lnTo>
                    <a:lnTo>
                      <a:pt x="120" y="271"/>
                    </a:lnTo>
                    <a:lnTo>
                      <a:pt x="153" y="290"/>
                    </a:lnTo>
                    <a:lnTo>
                      <a:pt x="189" y="309"/>
                    </a:lnTo>
                    <a:lnTo>
                      <a:pt x="235" y="325"/>
                    </a:lnTo>
                    <a:lnTo>
                      <a:pt x="270" y="333"/>
                    </a:lnTo>
                    <a:lnTo>
                      <a:pt x="312" y="339"/>
                    </a:lnTo>
                    <a:lnTo>
                      <a:pt x="351" y="339"/>
                    </a:lnTo>
                    <a:lnTo>
                      <a:pt x="393" y="334"/>
                    </a:lnTo>
                    <a:lnTo>
                      <a:pt x="436" y="322"/>
                    </a:lnTo>
                    <a:lnTo>
                      <a:pt x="475" y="303"/>
                    </a:lnTo>
                    <a:lnTo>
                      <a:pt x="498" y="287"/>
                    </a:lnTo>
                    <a:lnTo>
                      <a:pt x="526" y="263"/>
                    </a:lnTo>
                    <a:lnTo>
                      <a:pt x="541" y="243"/>
                    </a:lnTo>
                    <a:lnTo>
                      <a:pt x="550" y="227"/>
                    </a:lnTo>
                    <a:lnTo>
                      <a:pt x="550" y="209"/>
                    </a:lnTo>
                    <a:lnTo>
                      <a:pt x="544" y="187"/>
                    </a:lnTo>
                    <a:lnTo>
                      <a:pt x="532" y="171"/>
                    </a:lnTo>
                    <a:lnTo>
                      <a:pt x="523" y="135"/>
                    </a:lnTo>
                    <a:lnTo>
                      <a:pt x="519" y="116"/>
                    </a:lnTo>
                    <a:lnTo>
                      <a:pt x="267" y="133"/>
                    </a:lnTo>
                    <a:lnTo>
                      <a:pt x="234" y="126"/>
                    </a:lnTo>
                    <a:lnTo>
                      <a:pt x="193" y="114"/>
                    </a:lnTo>
                    <a:lnTo>
                      <a:pt x="162" y="97"/>
                    </a:lnTo>
                    <a:lnTo>
                      <a:pt x="129" y="77"/>
                    </a:lnTo>
                    <a:lnTo>
                      <a:pt x="97" y="48"/>
                    </a:lnTo>
                    <a:lnTo>
                      <a:pt x="78" y="24"/>
                    </a:lnTo>
                    <a:lnTo>
                      <a:pt x="60" y="0"/>
                    </a:lnTo>
                    <a:lnTo>
                      <a:pt x="16" y="53"/>
                    </a:lnTo>
                  </a:path>
                </a:pathLst>
              </a:custGeom>
              <a:gradFill rotWithShape="0">
                <a:gsLst>
                  <a:gs pos="0">
                    <a:schemeClr val="hlink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9" name="Freeform 39"/>
              <p:cNvSpPr>
                <a:spLocks/>
              </p:cNvSpPr>
              <p:nvPr/>
            </p:nvSpPr>
            <p:spPr bwMode="auto">
              <a:xfrm>
                <a:off x="82" y="160"/>
                <a:ext cx="475" cy="552"/>
              </a:xfrm>
              <a:custGeom>
                <a:avLst/>
                <a:gdLst/>
                <a:ahLst/>
                <a:cxnLst>
                  <a:cxn ang="0">
                    <a:pos x="474" y="0"/>
                  </a:cxn>
                  <a:cxn ang="0">
                    <a:pos x="474" y="294"/>
                  </a:cxn>
                  <a:cxn ang="0">
                    <a:pos x="446" y="291"/>
                  </a:cxn>
                  <a:cxn ang="0">
                    <a:pos x="411" y="293"/>
                  </a:cxn>
                  <a:cxn ang="0">
                    <a:pos x="353" y="299"/>
                  </a:cxn>
                  <a:cxn ang="0">
                    <a:pos x="296" y="310"/>
                  </a:cxn>
                  <a:cxn ang="0">
                    <a:pos x="243" y="323"/>
                  </a:cxn>
                  <a:cxn ang="0">
                    <a:pos x="200" y="339"/>
                  </a:cxn>
                  <a:cxn ang="0">
                    <a:pos x="149" y="364"/>
                  </a:cxn>
                  <a:cxn ang="0">
                    <a:pos x="110" y="390"/>
                  </a:cxn>
                  <a:cxn ang="0">
                    <a:pos x="81" y="415"/>
                  </a:cxn>
                  <a:cxn ang="0">
                    <a:pos x="60" y="439"/>
                  </a:cxn>
                  <a:cxn ang="0">
                    <a:pos x="47" y="461"/>
                  </a:cxn>
                  <a:cxn ang="0">
                    <a:pos x="35" y="488"/>
                  </a:cxn>
                  <a:cxn ang="0">
                    <a:pos x="30" y="513"/>
                  </a:cxn>
                  <a:cxn ang="0">
                    <a:pos x="23" y="551"/>
                  </a:cxn>
                  <a:cxn ang="0">
                    <a:pos x="17" y="518"/>
                  </a:cxn>
                  <a:cxn ang="0">
                    <a:pos x="8" y="481"/>
                  </a:cxn>
                  <a:cxn ang="0">
                    <a:pos x="5" y="453"/>
                  </a:cxn>
                  <a:cxn ang="0">
                    <a:pos x="0" y="420"/>
                  </a:cxn>
                  <a:cxn ang="0">
                    <a:pos x="2" y="393"/>
                  </a:cxn>
                  <a:cxn ang="0">
                    <a:pos x="8" y="361"/>
                  </a:cxn>
                  <a:cxn ang="0">
                    <a:pos x="15" y="317"/>
                  </a:cxn>
                  <a:cxn ang="0">
                    <a:pos x="30" y="279"/>
                  </a:cxn>
                  <a:cxn ang="0">
                    <a:pos x="50" y="238"/>
                  </a:cxn>
                  <a:cxn ang="0">
                    <a:pos x="75" y="196"/>
                  </a:cxn>
                  <a:cxn ang="0">
                    <a:pos x="111" y="152"/>
                  </a:cxn>
                  <a:cxn ang="0">
                    <a:pos x="152" y="116"/>
                  </a:cxn>
                  <a:cxn ang="0">
                    <a:pos x="188" y="87"/>
                  </a:cxn>
                  <a:cxn ang="0">
                    <a:pos x="233" y="60"/>
                  </a:cxn>
                  <a:cxn ang="0">
                    <a:pos x="279" y="40"/>
                  </a:cxn>
                  <a:cxn ang="0">
                    <a:pos x="333" y="21"/>
                  </a:cxn>
                  <a:cxn ang="0">
                    <a:pos x="380" y="10"/>
                  </a:cxn>
                  <a:cxn ang="0">
                    <a:pos x="435" y="3"/>
                  </a:cxn>
                  <a:cxn ang="0">
                    <a:pos x="474" y="0"/>
                  </a:cxn>
                </a:cxnLst>
                <a:rect l="0" t="0" r="r" b="b"/>
                <a:pathLst>
                  <a:path w="475" h="552">
                    <a:moveTo>
                      <a:pt x="474" y="0"/>
                    </a:moveTo>
                    <a:lnTo>
                      <a:pt x="474" y="294"/>
                    </a:lnTo>
                    <a:lnTo>
                      <a:pt x="446" y="291"/>
                    </a:lnTo>
                    <a:lnTo>
                      <a:pt x="411" y="293"/>
                    </a:lnTo>
                    <a:lnTo>
                      <a:pt x="353" y="299"/>
                    </a:lnTo>
                    <a:lnTo>
                      <a:pt x="296" y="310"/>
                    </a:lnTo>
                    <a:lnTo>
                      <a:pt x="243" y="323"/>
                    </a:lnTo>
                    <a:lnTo>
                      <a:pt x="200" y="339"/>
                    </a:lnTo>
                    <a:lnTo>
                      <a:pt x="149" y="364"/>
                    </a:lnTo>
                    <a:lnTo>
                      <a:pt x="110" y="390"/>
                    </a:lnTo>
                    <a:lnTo>
                      <a:pt x="81" y="415"/>
                    </a:lnTo>
                    <a:lnTo>
                      <a:pt x="60" y="439"/>
                    </a:lnTo>
                    <a:lnTo>
                      <a:pt x="47" y="461"/>
                    </a:lnTo>
                    <a:lnTo>
                      <a:pt x="35" y="488"/>
                    </a:lnTo>
                    <a:lnTo>
                      <a:pt x="30" y="513"/>
                    </a:lnTo>
                    <a:lnTo>
                      <a:pt x="23" y="551"/>
                    </a:lnTo>
                    <a:lnTo>
                      <a:pt x="17" y="518"/>
                    </a:lnTo>
                    <a:lnTo>
                      <a:pt x="8" y="481"/>
                    </a:lnTo>
                    <a:lnTo>
                      <a:pt x="5" y="453"/>
                    </a:lnTo>
                    <a:lnTo>
                      <a:pt x="0" y="420"/>
                    </a:lnTo>
                    <a:lnTo>
                      <a:pt x="2" y="393"/>
                    </a:lnTo>
                    <a:lnTo>
                      <a:pt x="8" y="361"/>
                    </a:lnTo>
                    <a:lnTo>
                      <a:pt x="15" y="317"/>
                    </a:lnTo>
                    <a:lnTo>
                      <a:pt x="30" y="279"/>
                    </a:lnTo>
                    <a:lnTo>
                      <a:pt x="50" y="238"/>
                    </a:lnTo>
                    <a:lnTo>
                      <a:pt x="75" y="196"/>
                    </a:lnTo>
                    <a:lnTo>
                      <a:pt x="111" y="152"/>
                    </a:lnTo>
                    <a:lnTo>
                      <a:pt x="152" y="116"/>
                    </a:lnTo>
                    <a:lnTo>
                      <a:pt x="188" y="87"/>
                    </a:lnTo>
                    <a:lnTo>
                      <a:pt x="233" y="60"/>
                    </a:lnTo>
                    <a:lnTo>
                      <a:pt x="279" y="40"/>
                    </a:lnTo>
                    <a:lnTo>
                      <a:pt x="333" y="21"/>
                    </a:lnTo>
                    <a:lnTo>
                      <a:pt x="380" y="10"/>
                    </a:lnTo>
                    <a:lnTo>
                      <a:pt x="435" y="3"/>
                    </a:lnTo>
                    <a:lnTo>
                      <a:pt x="474" y="0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20" name="Freeform 40"/>
              <p:cNvSpPr>
                <a:spLocks/>
              </p:cNvSpPr>
              <p:nvPr/>
            </p:nvSpPr>
            <p:spPr bwMode="auto">
              <a:xfrm>
                <a:off x="370" y="727"/>
                <a:ext cx="156" cy="118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21" y="19"/>
                  </a:cxn>
                  <a:cxn ang="0">
                    <a:pos x="3" y="46"/>
                  </a:cxn>
                  <a:cxn ang="0">
                    <a:pos x="0" y="70"/>
                  </a:cxn>
                  <a:cxn ang="0">
                    <a:pos x="0" y="84"/>
                  </a:cxn>
                  <a:cxn ang="0">
                    <a:pos x="9" y="100"/>
                  </a:cxn>
                  <a:cxn ang="0">
                    <a:pos x="29" y="108"/>
                  </a:cxn>
                  <a:cxn ang="0">
                    <a:pos x="50" y="114"/>
                  </a:cxn>
                  <a:cxn ang="0">
                    <a:pos x="69" y="117"/>
                  </a:cxn>
                  <a:cxn ang="0">
                    <a:pos x="86" y="117"/>
                  </a:cxn>
                  <a:cxn ang="0">
                    <a:pos x="114" y="112"/>
                  </a:cxn>
                  <a:cxn ang="0">
                    <a:pos x="134" y="107"/>
                  </a:cxn>
                  <a:cxn ang="0">
                    <a:pos x="146" y="98"/>
                  </a:cxn>
                  <a:cxn ang="0">
                    <a:pos x="153" y="90"/>
                  </a:cxn>
                  <a:cxn ang="0">
                    <a:pos x="155" y="78"/>
                  </a:cxn>
                  <a:cxn ang="0">
                    <a:pos x="153" y="60"/>
                  </a:cxn>
                  <a:cxn ang="0">
                    <a:pos x="146" y="11"/>
                  </a:cxn>
                  <a:cxn ang="0">
                    <a:pos x="72" y="0"/>
                  </a:cxn>
                </a:cxnLst>
                <a:rect l="0" t="0" r="r" b="b"/>
                <a:pathLst>
                  <a:path w="156" h="118">
                    <a:moveTo>
                      <a:pt x="72" y="0"/>
                    </a:moveTo>
                    <a:lnTo>
                      <a:pt x="21" y="19"/>
                    </a:lnTo>
                    <a:lnTo>
                      <a:pt x="3" y="46"/>
                    </a:lnTo>
                    <a:lnTo>
                      <a:pt x="0" y="70"/>
                    </a:lnTo>
                    <a:lnTo>
                      <a:pt x="0" y="84"/>
                    </a:lnTo>
                    <a:lnTo>
                      <a:pt x="9" y="100"/>
                    </a:lnTo>
                    <a:lnTo>
                      <a:pt x="29" y="108"/>
                    </a:lnTo>
                    <a:lnTo>
                      <a:pt x="50" y="114"/>
                    </a:lnTo>
                    <a:lnTo>
                      <a:pt x="69" y="117"/>
                    </a:lnTo>
                    <a:lnTo>
                      <a:pt x="86" y="117"/>
                    </a:lnTo>
                    <a:lnTo>
                      <a:pt x="114" y="112"/>
                    </a:lnTo>
                    <a:lnTo>
                      <a:pt x="134" y="107"/>
                    </a:lnTo>
                    <a:lnTo>
                      <a:pt x="146" y="98"/>
                    </a:lnTo>
                    <a:lnTo>
                      <a:pt x="153" y="90"/>
                    </a:lnTo>
                    <a:lnTo>
                      <a:pt x="155" y="78"/>
                    </a:lnTo>
                    <a:lnTo>
                      <a:pt x="153" y="60"/>
                    </a:lnTo>
                    <a:lnTo>
                      <a:pt x="146" y="11"/>
                    </a:lnTo>
                    <a:lnTo>
                      <a:pt x="72" y="0"/>
                    </a:lnTo>
                  </a:path>
                </a:pathLst>
              </a:custGeom>
              <a:gradFill rotWithShape="0">
                <a:gsLst>
                  <a:gs pos="0">
                    <a:schemeClr val="hlink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21" name="Freeform 41"/>
              <p:cNvSpPr>
                <a:spLocks/>
              </p:cNvSpPr>
              <p:nvPr/>
            </p:nvSpPr>
            <p:spPr bwMode="auto">
              <a:xfrm>
                <a:off x="442" y="741"/>
                <a:ext cx="88" cy="74"/>
              </a:xfrm>
              <a:custGeom>
                <a:avLst/>
                <a:gdLst/>
                <a:ahLst/>
                <a:cxnLst>
                  <a:cxn ang="0">
                    <a:pos x="87" y="67"/>
                  </a:cxn>
                  <a:cxn ang="0">
                    <a:pos x="76" y="0"/>
                  </a:cxn>
                  <a:cxn ang="0">
                    <a:pos x="33" y="5"/>
                  </a:cxn>
                  <a:cxn ang="0">
                    <a:pos x="0" y="8"/>
                  </a:cxn>
                  <a:cxn ang="0">
                    <a:pos x="9" y="73"/>
                  </a:cxn>
                  <a:cxn ang="0">
                    <a:pos x="12" y="57"/>
                  </a:cxn>
                  <a:cxn ang="0">
                    <a:pos x="22" y="47"/>
                  </a:cxn>
                  <a:cxn ang="0">
                    <a:pos x="40" y="43"/>
                  </a:cxn>
                  <a:cxn ang="0">
                    <a:pos x="60" y="44"/>
                  </a:cxn>
                  <a:cxn ang="0">
                    <a:pos x="76" y="51"/>
                  </a:cxn>
                  <a:cxn ang="0">
                    <a:pos x="87" y="67"/>
                  </a:cxn>
                </a:cxnLst>
                <a:rect l="0" t="0" r="r" b="b"/>
                <a:pathLst>
                  <a:path w="88" h="74">
                    <a:moveTo>
                      <a:pt x="87" y="67"/>
                    </a:moveTo>
                    <a:lnTo>
                      <a:pt x="76" y="0"/>
                    </a:lnTo>
                    <a:lnTo>
                      <a:pt x="33" y="5"/>
                    </a:lnTo>
                    <a:lnTo>
                      <a:pt x="0" y="8"/>
                    </a:lnTo>
                    <a:lnTo>
                      <a:pt x="9" y="73"/>
                    </a:lnTo>
                    <a:lnTo>
                      <a:pt x="12" y="57"/>
                    </a:lnTo>
                    <a:lnTo>
                      <a:pt x="22" y="47"/>
                    </a:lnTo>
                    <a:lnTo>
                      <a:pt x="40" y="43"/>
                    </a:lnTo>
                    <a:lnTo>
                      <a:pt x="60" y="44"/>
                    </a:lnTo>
                    <a:lnTo>
                      <a:pt x="76" y="51"/>
                    </a:lnTo>
                    <a:lnTo>
                      <a:pt x="87" y="67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22" name="Freeform 42"/>
              <p:cNvSpPr>
                <a:spLocks/>
              </p:cNvSpPr>
              <p:nvPr/>
            </p:nvSpPr>
            <p:spPr bwMode="auto">
              <a:xfrm>
                <a:off x="334" y="520"/>
                <a:ext cx="319" cy="286"/>
              </a:xfrm>
              <a:custGeom>
                <a:avLst/>
                <a:gdLst/>
                <a:ahLst/>
                <a:cxnLst>
                  <a:cxn ang="0">
                    <a:pos x="317" y="275"/>
                  </a:cxn>
                  <a:cxn ang="0">
                    <a:pos x="315" y="254"/>
                  </a:cxn>
                  <a:cxn ang="0">
                    <a:pos x="306" y="235"/>
                  </a:cxn>
                  <a:cxn ang="0">
                    <a:pos x="299" y="219"/>
                  </a:cxn>
                  <a:cxn ang="0">
                    <a:pos x="294" y="194"/>
                  </a:cxn>
                  <a:cxn ang="0">
                    <a:pos x="288" y="161"/>
                  </a:cxn>
                  <a:cxn ang="0">
                    <a:pos x="284" y="126"/>
                  </a:cxn>
                  <a:cxn ang="0">
                    <a:pos x="281" y="94"/>
                  </a:cxn>
                  <a:cxn ang="0">
                    <a:pos x="279" y="67"/>
                  </a:cxn>
                  <a:cxn ang="0">
                    <a:pos x="278" y="43"/>
                  </a:cxn>
                  <a:cxn ang="0">
                    <a:pos x="270" y="29"/>
                  </a:cxn>
                  <a:cxn ang="0">
                    <a:pos x="255" y="16"/>
                  </a:cxn>
                  <a:cxn ang="0">
                    <a:pos x="240" y="9"/>
                  </a:cxn>
                  <a:cxn ang="0">
                    <a:pos x="216" y="2"/>
                  </a:cxn>
                  <a:cxn ang="0">
                    <a:pos x="189" y="0"/>
                  </a:cxn>
                  <a:cxn ang="0">
                    <a:pos x="147" y="0"/>
                  </a:cxn>
                  <a:cxn ang="0">
                    <a:pos x="110" y="2"/>
                  </a:cxn>
                  <a:cxn ang="0">
                    <a:pos x="74" y="9"/>
                  </a:cxn>
                  <a:cxn ang="0">
                    <a:pos x="41" y="21"/>
                  </a:cxn>
                  <a:cxn ang="0">
                    <a:pos x="20" y="35"/>
                  </a:cxn>
                  <a:cxn ang="0">
                    <a:pos x="8" y="47"/>
                  </a:cxn>
                  <a:cxn ang="0">
                    <a:pos x="0" y="61"/>
                  </a:cxn>
                  <a:cxn ang="0">
                    <a:pos x="2" y="75"/>
                  </a:cxn>
                  <a:cxn ang="0">
                    <a:pos x="5" y="89"/>
                  </a:cxn>
                  <a:cxn ang="0">
                    <a:pos x="15" y="104"/>
                  </a:cxn>
                  <a:cxn ang="0">
                    <a:pos x="23" y="123"/>
                  </a:cxn>
                  <a:cxn ang="0">
                    <a:pos x="27" y="149"/>
                  </a:cxn>
                  <a:cxn ang="0">
                    <a:pos x="30" y="176"/>
                  </a:cxn>
                  <a:cxn ang="0">
                    <a:pos x="35" y="200"/>
                  </a:cxn>
                  <a:cxn ang="0">
                    <a:pos x="36" y="235"/>
                  </a:cxn>
                  <a:cxn ang="0">
                    <a:pos x="38" y="265"/>
                  </a:cxn>
                  <a:cxn ang="0">
                    <a:pos x="38" y="285"/>
                  </a:cxn>
                  <a:cxn ang="0">
                    <a:pos x="48" y="260"/>
                  </a:cxn>
                  <a:cxn ang="0">
                    <a:pos x="68" y="248"/>
                  </a:cxn>
                  <a:cxn ang="0">
                    <a:pos x="86" y="241"/>
                  </a:cxn>
                  <a:cxn ang="0">
                    <a:pos x="108" y="236"/>
                  </a:cxn>
                  <a:cxn ang="0">
                    <a:pos x="143" y="229"/>
                  </a:cxn>
                  <a:cxn ang="0">
                    <a:pos x="177" y="228"/>
                  </a:cxn>
                  <a:cxn ang="0">
                    <a:pos x="197" y="228"/>
                  </a:cxn>
                  <a:cxn ang="0">
                    <a:pos x="228" y="230"/>
                  </a:cxn>
                  <a:cxn ang="0">
                    <a:pos x="264" y="237"/>
                  </a:cxn>
                  <a:cxn ang="0">
                    <a:pos x="287" y="246"/>
                  </a:cxn>
                  <a:cxn ang="0">
                    <a:pos x="302" y="255"/>
                  </a:cxn>
                  <a:cxn ang="0">
                    <a:pos x="318" y="268"/>
                  </a:cxn>
                </a:cxnLst>
                <a:rect l="0" t="0" r="r" b="b"/>
                <a:pathLst>
                  <a:path w="319" h="286">
                    <a:moveTo>
                      <a:pt x="317" y="275"/>
                    </a:moveTo>
                    <a:lnTo>
                      <a:pt x="315" y="254"/>
                    </a:lnTo>
                    <a:lnTo>
                      <a:pt x="306" y="235"/>
                    </a:lnTo>
                    <a:lnTo>
                      <a:pt x="299" y="219"/>
                    </a:lnTo>
                    <a:lnTo>
                      <a:pt x="294" y="194"/>
                    </a:lnTo>
                    <a:lnTo>
                      <a:pt x="288" y="161"/>
                    </a:lnTo>
                    <a:lnTo>
                      <a:pt x="284" y="126"/>
                    </a:lnTo>
                    <a:lnTo>
                      <a:pt x="281" y="94"/>
                    </a:lnTo>
                    <a:lnTo>
                      <a:pt x="279" y="67"/>
                    </a:lnTo>
                    <a:lnTo>
                      <a:pt x="278" y="43"/>
                    </a:lnTo>
                    <a:lnTo>
                      <a:pt x="270" y="29"/>
                    </a:lnTo>
                    <a:lnTo>
                      <a:pt x="255" y="16"/>
                    </a:lnTo>
                    <a:lnTo>
                      <a:pt x="240" y="9"/>
                    </a:lnTo>
                    <a:lnTo>
                      <a:pt x="216" y="2"/>
                    </a:lnTo>
                    <a:lnTo>
                      <a:pt x="189" y="0"/>
                    </a:lnTo>
                    <a:lnTo>
                      <a:pt x="147" y="0"/>
                    </a:lnTo>
                    <a:lnTo>
                      <a:pt x="110" y="2"/>
                    </a:lnTo>
                    <a:lnTo>
                      <a:pt x="74" y="9"/>
                    </a:lnTo>
                    <a:lnTo>
                      <a:pt x="41" y="21"/>
                    </a:lnTo>
                    <a:lnTo>
                      <a:pt x="20" y="35"/>
                    </a:lnTo>
                    <a:lnTo>
                      <a:pt x="8" y="47"/>
                    </a:lnTo>
                    <a:lnTo>
                      <a:pt x="0" y="61"/>
                    </a:lnTo>
                    <a:lnTo>
                      <a:pt x="2" y="75"/>
                    </a:lnTo>
                    <a:lnTo>
                      <a:pt x="5" y="89"/>
                    </a:lnTo>
                    <a:lnTo>
                      <a:pt x="15" y="104"/>
                    </a:lnTo>
                    <a:lnTo>
                      <a:pt x="23" y="123"/>
                    </a:lnTo>
                    <a:lnTo>
                      <a:pt x="27" y="149"/>
                    </a:lnTo>
                    <a:lnTo>
                      <a:pt x="30" y="176"/>
                    </a:lnTo>
                    <a:lnTo>
                      <a:pt x="35" y="200"/>
                    </a:lnTo>
                    <a:lnTo>
                      <a:pt x="36" y="235"/>
                    </a:lnTo>
                    <a:lnTo>
                      <a:pt x="38" y="265"/>
                    </a:lnTo>
                    <a:lnTo>
                      <a:pt x="38" y="285"/>
                    </a:lnTo>
                    <a:lnTo>
                      <a:pt x="48" y="260"/>
                    </a:lnTo>
                    <a:lnTo>
                      <a:pt x="68" y="248"/>
                    </a:lnTo>
                    <a:lnTo>
                      <a:pt x="86" y="241"/>
                    </a:lnTo>
                    <a:lnTo>
                      <a:pt x="108" y="236"/>
                    </a:lnTo>
                    <a:lnTo>
                      <a:pt x="143" y="229"/>
                    </a:lnTo>
                    <a:lnTo>
                      <a:pt x="177" y="228"/>
                    </a:lnTo>
                    <a:lnTo>
                      <a:pt x="197" y="228"/>
                    </a:lnTo>
                    <a:lnTo>
                      <a:pt x="228" y="230"/>
                    </a:lnTo>
                    <a:lnTo>
                      <a:pt x="264" y="237"/>
                    </a:lnTo>
                    <a:lnTo>
                      <a:pt x="287" y="246"/>
                    </a:lnTo>
                    <a:lnTo>
                      <a:pt x="302" y="255"/>
                    </a:lnTo>
                    <a:lnTo>
                      <a:pt x="318" y="268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23" name="Freeform 43"/>
              <p:cNvSpPr>
                <a:spLocks/>
              </p:cNvSpPr>
              <p:nvPr/>
            </p:nvSpPr>
            <p:spPr bwMode="auto">
              <a:xfrm>
                <a:off x="5049" y="578"/>
                <a:ext cx="551" cy="335"/>
              </a:xfrm>
              <a:custGeom>
                <a:avLst/>
                <a:gdLst/>
                <a:ahLst/>
                <a:cxnLst>
                  <a:cxn ang="0">
                    <a:pos x="534" y="48"/>
                  </a:cxn>
                  <a:cxn ang="0">
                    <a:pos x="550" y="117"/>
                  </a:cxn>
                  <a:cxn ang="0">
                    <a:pos x="540" y="142"/>
                  </a:cxn>
                  <a:cxn ang="0">
                    <a:pos x="517" y="179"/>
                  </a:cxn>
                  <a:cxn ang="0">
                    <a:pos x="493" y="212"/>
                  </a:cxn>
                  <a:cxn ang="0">
                    <a:pos x="465" y="239"/>
                  </a:cxn>
                  <a:cxn ang="0">
                    <a:pos x="430" y="267"/>
                  </a:cxn>
                  <a:cxn ang="0">
                    <a:pos x="397" y="286"/>
                  </a:cxn>
                  <a:cxn ang="0">
                    <a:pos x="361" y="304"/>
                  </a:cxn>
                  <a:cxn ang="0">
                    <a:pos x="315" y="320"/>
                  </a:cxn>
                  <a:cxn ang="0">
                    <a:pos x="280" y="328"/>
                  </a:cxn>
                  <a:cxn ang="0">
                    <a:pos x="238" y="334"/>
                  </a:cxn>
                  <a:cxn ang="0">
                    <a:pos x="199" y="334"/>
                  </a:cxn>
                  <a:cxn ang="0">
                    <a:pos x="157" y="329"/>
                  </a:cxn>
                  <a:cxn ang="0">
                    <a:pos x="114" y="317"/>
                  </a:cxn>
                  <a:cxn ang="0">
                    <a:pos x="75" y="298"/>
                  </a:cxn>
                  <a:cxn ang="0">
                    <a:pos x="52" y="282"/>
                  </a:cxn>
                  <a:cxn ang="0">
                    <a:pos x="24" y="258"/>
                  </a:cxn>
                  <a:cxn ang="0">
                    <a:pos x="9" y="238"/>
                  </a:cxn>
                  <a:cxn ang="0">
                    <a:pos x="0" y="222"/>
                  </a:cxn>
                  <a:cxn ang="0">
                    <a:pos x="0" y="204"/>
                  </a:cxn>
                  <a:cxn ang="0">
                    <a:pos x="6" y="182"/>
                  </a:cxn>
                  <a:cxn ang="0">
                    <a:pos x="18" y="166"/>
                  </a:cxn>
                  <a:cxn ang="0">
                    <a:pos x="27" y="131"/>
                  </a:cxn>
                  <a:cxn ang="0">
                    <a:pos x="31" y="112"/>
                  </a:cxn>
                  <a:cxn ang="0">
                    <a:pos x="283" y="128"/>
                  </a:cxn>
                  <a:cxn ang="0">
                    <a:pos x="316" y="122"/>
                  </a:cxn>
                  <a:cxn ang="0">
                    <a:pos x="357" y="109"/>
                  </a:cxn>
                  <a:cxn ang="0">
                    <a:pos x="388" y="93"/>
                  </a:cxn>
                  <a:cxn ang="0">
                    <a:pos x="421" y="73"/>
                  </a:cxn>
                  <a:cxn ang="0">
                    <a:pos x="453" y="44"/>
                  </a:cxn>
                  <a:cxn ang="0">
                    <a:pos x="472" y="19"/>
                  </a:cxn>
                  <a:cxn ang="0">
                    <a:pos x="486" y="0"/>
                  </a:cxn>
                  <a:cxn ang="0">
                    <a:pos x="534" y="48"/>
                  </a:cxn>
                </a:cxnLst>
                <a:rect l="0" t="0" r="r" b="b"/>
                <a:pathLst>
                  <a:path w="551" h="335">
                    <a:moveTo>
                      <a:pt x="534" y="48"/>
                    </a:moveTo>
                    <a:lnTo>
                      <a:pt x="550" y="117"/>
                    </a:lnTo>
                    <a:lnTo>
                      <a:pt x="540" y="142"/>
                    </a:lnTo>
                    <a:lnTo>
                      <a:pt x="517" y="179"/>
                    </a:lnTo>
                    <a:lnTo>
                      <a:pt x="493" y="212"/>
                    </a:lnTo>
                    <a:lnTo>
                      <a:pt x="465" y="239"/>
                    </a:lnTo>
                    <a:lnTo>
                      <a:pt x="430" y="267"/>
                    </a:lnTo>
                    <a:lnTo>
                      <a:pt x="397" y="286"/>
                    </a:lnTo>
                    <a:lnTo>
                      <a:pt x="361" y="304"/>
                    </a:lnTo>
                    <a:lnTo>
                      <a:pt x="315" y="320"/>
                    </a:lnTo>
                    <a:lnTo>
                      <a:pt x="280" y="328"/>
                    </a:lnTo>
                    <a:lnTo>
                      <a:pt x="238" y="334"/>
                    </a:lnTo>
                    <a:lnTo>
                      <a:pt x="199" y="334"/>
                    </a:lnTo>
                    <a:lnTo>
                      <a:pt x="157" y="329"/>
                    </a:lnTo>
                    <a:lnTo>
                      <a:pt x="114" y="317"/>
                    </a:lnTo>
                    <a:lnTo>
                      <a:pt x="75" y="298"/>
                    </a:lnTo>
                    <a:lnTo>
                      <a:pt x="52" y="282"/>
                    </a:lnTo>
                    <a:lnTo>
                      <a:pt x="24" y="258"/>
                    </a:lnTo>
                    <a:lnTo>
                      <a:pt x="9" y="238"/>
                    </a:lnTo>
                    <a:lnTo>
                      <a:pt x="0" y="222"/>
                    </a:lnTo>
                    <a:lnTo>
                      <a:pt x="0" y="204"/>
                    </a:lnTo>
                    <a:lnTo>
                      <a:pt x="6" y="182"/>
                    </a:lnTo>
                    <a:lnTo>
                      <a:pt x="18" y="166"/>
                    </a:lnTo>
                    <a:lnTo>
                      <a:pt x="27" y="131"/>
                    </a:lnTo>
                    <a:lnTo>
                      <a:pt x="31" y="112"/>
                    </a:lnTo>
                    <a:lnTo>
                      <a:pt x="283" y="128"/>
                    </a:lnTo>
                    <a:lnTo>
                      <a:pt x="316" y="122"/>
                    </a:lnTo>
                    <a:lnTo>
                      <a:pt x="357" y="109"/>
                    </a:lnTo>
                    <a:lnTo>
                      <a:pt x="388" y="93"/>
                    </a:lnTo>
                    <a:lnTo>
                      <a:pt x="421" y="73"/>
                    </a:lnTo>
                    <a:lnTo>
                      <a:pt x="453" y="44"/>
                    </a:lnTo>
                    <a:lnTo>
                      <a:pt x="472" y="19"/>
                    </a:lnTo>
                    <a:lnTo>
                      <a:pt x="486" y="0"/>
                    </a:lnTo>
                    <a:lnTo>
                      <a:pt x="534" y="48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100000">
                    <a:schemeClr val="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24" name="Freeform 44"/>
              <p:cNvSpPr>
                <a:spLocks/>
              </p:cNvSpPr>
              <p:nvPr/>
            </p:nvSpPr>
            <p:spPr bwMode="auto">
              <a:xfrm>
                <a:off x="5145" y="160"/>
                <a:ext cx="475" cy="55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94"/>
                  </a:cxn>
                  <a:cxn ang="0">
                    <a:pos x="28" y="291"/>
                  </a:cxn>
                  <a:cxn ang="0">
                    <a:pos x="63" y="293"/>
                  </a:cxn>
                  <a:cxn ang="0">
                    <a:pos x="121" y="299"/>
                  </a:cxn>
                  <a:cxn ang="0">
                    <a:pos x="178" y="310"/>
                  </a:cxn>
                  <a:cxn ang="0">
                    <a:pos x="231" y="323"/>
                  </a:cxn>
                  <a:cxn ang="0">
                    <a:pos x="274" y="339"/>
                  </a:cxn>
                  <a:cxn ang="0">
                    <a:pos x="325" y="364"/>
                  </a:cxn>
                  <a:cxn ang="0">
                    <a:pos x="364" y="390"/>
                  </a:cxn>
                  <a:cxn ang="0">
                    <a:pos x="393" y="415"/>
                  </a:cxn>
                  <a:cxn ang="0">
                    <a:pos x="414" y="439"/>
                  </a:cxn>
                  <a:cxn ang="0">
                    <a:pos x="427" y="461"/>
                  </a:cxn>
                  <a:cxn ang="0">
                    <a:pos x="439" y="488"/>
                  </a:cxn>
                  <a:cxn ang="0">
                    <a:pos x="444" y="513"/>
                  </a:cxn>
                  <a:cxn ang="0">
                    <a:pos x="451" y="551"/>
                  </a:cxn>
                  <a:cxn ang="0">
                    <a:pos x="457" y="518"/>
                  </a:cxn>
                  <a:cxn ang="0">
                    <a:pos x="466" y="481"/>
                  </a:cxn>
                  <a:cxn ang="0">
                    <a:pos x="469" y="453"/>
                  </a:cxn>
                  <a:cxn ang="0">
                    <a:pos x="474" y="420"/>
                  </a:cxn>
                  <a:cxn ang="0">
                    <a:pos x="472" y="393"/>
                  </a:cxn>
                  <a:cxn ang="0">
                    <a:pos x="466" y="361"/>
                  </a:cxn>
                  <a:cxn ang="0">
                    <a:pos x="459" y="317"/>
                  </a:cxn>
                  <a:cxn ang="0">
                    <a:pos x="444" y="279"/>
                  </a:cxn>
                  <a:cxn ang="0">
                    <a:pos x="424" y="238"/>
                  </a:cxn>
                  <a:cxn ang="0">
                    <a:pos x="399" y="196"/>
                  </a:cxn>
                  <a:cxn ang="0">
                    <a:pos x="363" y="152"/>
                  </a:cxn>
                  <a:cxn ang="0">
                    <a:pos x="322" y="116"/>
                  </a:cxn>
                  <a:cxn ang="0">
                    <a:pos x="286" y="87"/>
                  </a:cxn>
                  <a:cxn ang="0">
                    <a:pos x="241" y="60"/>
                  </a:cxn>
                  <a:cxn ang="0">
                    <a:pos x="195" y="40"/>
                  </a:cxn>
                  <a:cxn ang="0">
                    <a:pos x="141" y="21"/>
                  </a:cxn>
                  <a:cxn ang="0">
                    <a:pos x="94" y="10"/>
                  </a:cxn>
                  <a:cxn ang="0">
                    <a:pos x="39" y="3"/>
                  </a:cxn>
                  <a:cxn ang="0">
                    <a:pos x="0" y="0"/>
                  </a:cxn>
                </a:cxnLst>
                <a:rect l="0" t="0" r="r" b="b"/>
                <a:pathLst>
                  <a:path w="475" h="552">
                    <a:moveTo>
                      <a:pt x="0" y="0"/>
                    </a:moveTo>
                    <a:lnTo>
                      <a:pt x="0" y="294"/>
                    </a:lnTo>
                    <a:lnTo>
                      <a:pt x="28" y="291"/>
                    </a:lnTo>
                    <a:lnTo>
                      <a:pt x="63" y="293"/>
                    </a:lnTo>
                    <a:lnTo>
                      <a:pt x="121" y="299"/>
                    </a:lnTo>
                    <a:lnTo>
                      <a:pt x="178" y="310"/>
                    </a:lnTo>
                    <a:lnTo>
                      <a:pt x="231" y="323"/>
                    </a:lnTo>
                    <a:lnTo>
                      <a:pt x="274" y="339"/>
                    </a:lnTo>
                    <a:lnTo>
                      <a:pt x="325" y="364"/>
                    </a:lnTo>
                    <a:lnTo>
                      <a:pt x="364" y="390"/>
                    </a:lnTo>
                    <a:lnTo>
                      <a:pt x="393" y="415"/>
                    </a:lnTo>
                    <a:lnTo>
                      <a:pt x="414" y="439"/>
                    </a:lnTo>
                    <a:lnTo>
                      <a:pt x="427" y="461"/>
                    </a:lnTo>
                    <a:lnTo>
                      <a:pt x="439" y="488"/>
                    </a:lnTo>
                    <a:lnTo>
                      <a:pt x="444" y="513"/>
                    </a:lnTo>
                    <a:lnTo>
                      <a:pt x="451" y="551"/>
                    </a:lnTo>
                    <a:lnTo>
                      <a:pt x="457" y="518"/>
                    </a:lnTo>
                    <a:lnTo>
                      <a:pt x="466" y="481"/>
                    </a:lnTo>
                    <a:lnTo>
                      <a:pt x="469" y="453"/>
                    </a:lnTo>
                    <a:lnTo>
                      <a:pt x="474" y="420"/>
                    </a:lnTo>
                    <a:lnTo>
                      <a:pt x="472" y="393"/>
                    </a:lnTo>
                    <a:lnTo>
                      <a:pt x="466" y="361"/>
                    </a:lnTo>
                    <a:lnTo>
                      <a:pt x="459" y="317"/>
                    </a:lnTo>
                    <a:lnTo>
                      <a:pt x="444" y="279"/>
                    </a:lnTo>
                    <a:lnTo>
                      <a:pt x="424" y="238"/>
                    </a:lnTo>
                    <a:lnTo>
                      <a:pt x="399" y="196"/>
                    </a:lnTo>
                    <a:lnTo>
                      <a:pt x="363" y="152"/>
                    </a:lnTo>
                    <a:lnTo>
                      <a:pt x="322" y="116"/>
                    </a:lnTo>
                    <a:lnTo>
                      <a:pt x="286" y="87"/>
                    </a:lnTo>
                    <a:lnTo>
                      <a:pt x="241" y="60"/>
                    </a:lnTo>
                    <a:lnTo>
                      <a:pt x="195" y="40"/>
                    </a:lnTo>
                    <a:lnTo>
                      <a:pt x="141" y="21"/>
                    </a:lnTo>
                    <a:lnTo>
                      <a:pt x="94" y="10"/>
                    </a:lnTo>
                    <a:lnTo>
                      <a:pt x="39" y="3"/>
                    </a:lnTo>
                    <a:lnTo>
                      <a:pt x="0" y="0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25" name="Freeform 45"/>
              <p:cNvSpPr>
                <a:spLocks/>
              </p:cNvSpPr>
              <p:nvPr/>
            </p:nvSpPr>
            <p:spPr bwMode="auto">
              <a:xfrm>
                <a:off x="5176" y="727"/>
                <a:ext cx="156" cy="118"/>
              </a:xfrm>
              <a:custGeom>
                <a:avLst/>
                <a:gdLst/>
                <a:ahLst/>
                <a:cxnLst>
                  <a:cxn ang="0">
                    <a:pos x="83" y="0"/>
                  </a:cxn>
                  <a:cxn ang="0">
                    <a:pos x="134" y="19"/>
                  </a:cxn>
                  <a:cxn ang="0">
                    <a:pos x="152" y="46"/>
                  </a:cxn>
                  <a:cxn ang="0">
                    <a:pos x="155" y="70"/>
                  </a:cxn>
                  <a:cxn ang="0">
                    <a:pos x="155" y="84"/>
                  </a:cxn>
                  <a:cxn ang="0">
                    <a:pos x="146" y="100"/>
                  </a:cxn>
                  <a:cxn ang="0">
                    <a:pos x="126" y="108"/>
                  </a:cxn>
                  <a:cxn ang="0">
                    <a:pos x="105" y="114"/>
                  </a:cxn>
                  <a:cxn ang="0">
                    <a:pos x="86" y="117"/>
                  </a:cxn>
                  <a:cxn ang="0">
                    <a:pos x="69" y="117"/>
                  </a:cxn>
                  <a:cxn ang="0">
                    <a:pos x="41" y="112"/>
                  </a:cxn>
                  <a:cxn ang="0">
                    <a:pos x="21" y="107"/>
                  </a:cxn>
                  <a:cxn ang="0">
                    <a:pos x="9" y="98"/>
                  </a:cxn>
                  <a:cxn ang="0">
                    <a:pos x="2" y="90"/>
                  </a:cxn>
                  <a:cxn ang="0">
                    <a:pos x="0" y="78"/>
                  </a:cxn>
                  <a:cxn ang="0">
                    <a:pos x="2" y="60"/>
                  </a:cxn>
                  <a:cxn ang="0">
                    <a:pos x="9" y="11"/>
                  </a:cxn>
                  <a:cxn ang="0">
                    <a:pos x="83" y="0"/>
                  </a:cxn>
                </a:cxnLst>
                <a:rect l="0" t="0" r="r" b="b"/>
                <a:pathLst>
                  <a:path w="156" h="118">
                    <a:moveTo>
                      <a:pt x="83" y="0"/>
                    </a:moveTo>
                    <a:lnTo>
                      <a:pt x="134" y="19"/>
                    </a:lnTo>
                    <a:lnTo>
                      <a:pt x="152" y="46"/>
                    </a:lnTo>
                    <a:lnTo>
                      <a:pt x="155" y="70"/>
                    </a:lnTo>
                    <a:lnTo>
                      <a:pt x="155" y="84"/>
                    </a:lnTo>
                    <a:lnTo>
                      <a:pt x="146" y="100"/>
                    </a:lnTo>
                    <a:lnTo>
                      <a:pt x="126" y="108"/>
                    </a:lnTo>
                    <a:lnTo>
                      <a:pt x="105" y="114"/>
                    </a:lnTo>
                    <a:lnTo>
                      <a:pt x="86" y="117"/>
                    </a:lnTo>
                    <a:lnTo>
                      <a:pt x="69" y="117"/>
                    </a:lnTo>
                    <a:lnTo>
                      <a:pt x="41" y="112"/>
                    </a:lnTo>
                    <a:lnTo>
                      <a:pt x="21" y="107"/>
                    </a:lnTo>
                    <a:lnTo>
                      <a:pt x="9" y="98"/>
                    </a:lnTo>
                    <a:lnTo>
                      <a:pt x="2" y="90"/>
                    </a:lnTo>
                    <a:lnTo>
                      <a:pt x="0" y="78"/>
                    </a:lnTo>
                    <a:lnTo>
                      <a:pt x="2" y="60"/>
                    </a:lnTo>
                    <a:lnTo>
                      <a:pt x="9" y="11"/>
                    </a:lnTo>
                    <a:lnTo>
                      <a:pt x="83" y="0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100000">
                    <a:schemeClr val="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26" name="Freeform 46"/>
              <p:cNvSpPr>
                <a:spLocks/>
              </p:cNvSpPr>
              <p:nvPr/>
            </p:nvSpPr>
            <p:spPr bwMode="auto">
              <a:xfrm>
                <a:off x="5172" y="740"/>
                <a:ext cx="88" cy="74"/>
              </a:xfrm>
              <a:custGeom>
                <a:avLst/>
                <a:gdLst/>
                <a:ahLst/>
                <a:cxnLst>
                  <a:cxn ang="0">
                    <a:pos x="0" y="68"/>
                  </a:cxn>
                  <a:cxn ang="0">
                    <a:pos x="11" y="0"/>
                  </a:cxn>
                  <a:cxn ang="0">
                    <a:pos x="54" y="5"/>
                  </a:cxn>
                  <a:cxn ang="0">
                    <a:pos x="87" y="9"/>
                  </a:cxn>
                  <a:cxn ang="0">
                    <a:pos x="78" y="73"/>
                  </a:cxn>
                  <a:cxn ang="0">
                    <a:pos x="75" y="58"/>
                  </a:cxn>
                  <a:cxn ang="0">
                    <a:pos x="65" y="47"/>
                  </a:cxn>
                  <a:cxn ang="0">
                    <a:pos x="47" y="44"/>
                  </a:cxn>
                  <a:cxn ang="0">
                    <a:pos x="27" y="45"/>
                  </a:cxn>
                  <a:cxn ang="0">
                    <a:pos x="11" y="52"/>
                  </a:cxn>
                  <a:cxn ang="0">
                    <a:pos x="0" y="68"/>
                  </a:cxn>
                </a:cxnLst>
                <a:rect l="0" t="0" r="r" b="b"/>
                <a:pathLst>
                  <a:path w="88" h="74">
                    <a:moveTo>
                      <a:pt x="0" y="68"/>
                    </a:moveTo>
                    <a:lnTo>
                      <a:pt x="11" y="0"/>
                    </a:lnTo>
                    <a:lnTo>
                      <a:pt x="54" y="5"/>
                    </a:lnTo>
                    <a:lnTo>
                      <a:pt x="87" y="9"/>
                    </a:lnTo>
                    <a:lnTo>
                      <a:pt x="78" y="73"/>
                    </a:lnTo>
                    <a:lnTo>
                      <a:pt x="75" y="58"/>
                    </a:lnTo>
                    <a:lnTo>
                      <a:pt x="65" y="47"/>
                    </a:lnTo>
                    <a:lnTo>
                      <a:pt x="47" y="44"/>
                    </a:lnTo>
                    <a:lnTo>
                      <a:pt x="27" y="45"/>
                    </a:lnTo>
                    <a:lnTo>
                      <a:pt x="11" y="52"/>
                    </a:lnTo>
                    <a:lnTo>
                      <a:pt x="0" y="68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27" name="Freeform 47"/>
              <p:cNvSpPr>
                <a:spLocks/>
              </p:cNvSpPr>
              <p:nvPr/>
            </p:nvSpPr>
            <p:spPr bwMode="auto">
              <a:xfrm>
                <a:off x="5049" y="520"/>
                <a:ext cx="319" cy="286"/>
              </a:xfrm>
              <a:custGeom>
                <a:avLst/>
                <a:gdLst/>
                <a:ahLst/>
                <a:cxnLst>
                  <a:cxn ang="0">
                    <a:pos x="1" y="275"/>
                  </a:cxn>
                  <a:cxn ang="0">
                    <a:pos x="3" y="254"/>
                  </a:cxn>
                  <a:cxn ang="0">
                    <a:pos x="12" y="235"/>
                  </a:cxn>
                  <a:cxn ang="0">
                    <a:pos x="19" y="219"/>
                  </a:cxn>
                  <a:cxn ang="0">
                    <a:pos x="24" y="194"/>
                  </a:cxn>
                  <a:cxn ang="0">
                    <a:pos x="30" y="161"/>
                  </a:cxn>
                  <a:cxn ang="0">
                    <a:pos x="34" y="126"/>
                  </a:cxn>
                  <a:cxn ang="0">
                    <a:pos x="37" y="94"/>
                  </a:cxn>
                  <a:cxn ang="0">
                    <a:pos x="39" y="67"/>
                  </a:cxn>
                  <a:cxn ang="0">
                    <a:pos x="40" y="43"/>
                  </a:cxn>
                  <a:cxn ang="0">
                    <a:pos x="48" y="29"/>
                  </a:cxn>
                  <a:cxn ang="0">
                    <a:pos x="63" y="16"/>
                  </a:cxn>
                  <a:cxn ang="0">
                    <a:pos x="78" y="9"/>
                  </a:cxn>
                  <a:cxn ang="0">
                    <a:pos x="102" y="2"/>
                  </a:cxn>
                  <a:cxn ang="0">
                    <a:pos x="129" y="0"/>
                  </a:cxn>
                  <a:cxn ang="0">
                    <a:pos x="171" y="0"/>
                  </a:cxn>
                  <a:cxn ang="0">
                    <a:pos x="208" y="2"/>
                  </a:cxn>
                  <a:cxn ang="0">
                    <a:pos x="244" y="9"/>
                  </a:cxn>
                  <a:cxn ang="0">
                    <a:pos x="277" y="21"/>
                  </a:cxn>
                  <a:cxn ang="0">
                    <a:pos x="298" y="35"/>
                  </a:cxn>
                  <a:cxn ang="0">
                    <a:pos x="310" y="47"/>
                  </a:cxn>
                  <a:cxn ang="0">
                    <a:pos x="318" y="61"/>
                  </a:cxn>
                  <a:cxn ang="0">
                    <a:pos x="316" y="75"/>
                  </a:cxn>
                  <a:cxn ang="0">
                    <a:pos x="313" y="89"/>
                  </a:cxn>
                  <a:cxn ang="0">
                    <a:pos x="303" y="104"/>
                  </a:cxn>
                  <a:cxn ang="0">
                    <a:pos x="295" y="123"/>
                  </a:cxn>
                  <a:cxn ang="0">
                    <a:pos x="291" y="149"/>
                  </a:cxn>
                  <a:cxn ang="0">
                    <a:pos x="288" y="176"/>
                  </a:cxn>
                  <a:cxn ang="0">
                    <a:pos x="283" y="200"/>
                  </a:cxn>
                  <a:cxn ang="0">
                    <a:pos x="282" y="235"/>
                  </a:cxn>
                  <a:cxn ang="0">
                    <a:pos x="280" y="265"/>
                  </a:cxn>
                  <a:cxn ang="0">
                    <a:pos x="280" y="285"/>
                  </a:cxn>
                  <a:cxn ang="0">
                    <a:pos x="270" y="260"/>
                  </a:cxn>
                  <a:cxn ang="0">
                    <a:pos x="250" y="248"/>
                  </a:cxn>
                  <a:cxn ang="0">
                    <a:pos x="232" y="241"/>
                  </a:cxn>
                  <a:cxn ang="0">
                    <a:pos x="210" y="236"/>
                  </a:cxn>
                  <a:cxn ang="0">
                    <a:pos x="175" y="229"/>
                  </a:cxn>
                  <a:cxn ang="0">
                    <a:pos x="141" y="228"/>
                  </a:cxn>
                  <a:cxn ang="0">
                    <a:pos x="121" y="228"/>
                  </a:cxn>
                  <a:cxn ang="0">
                    <a:pos x="90" y="230"/>
                  </a:cxn>
                  <a:cxn ang="0">
                    <a:pos x="54" y="237"/>
                  </a:cxn>
                  <a:cxn ang="0">
                    <a:pos x="31" y="246"/>
                  </a:cxn>
                  <a:cxn ang="0">
                    <a:pos x="16" y="255"/>
                  </a:cxn>
                  <a:cxn ang="0">
                    <a:pos x="0" y="268"/>
                  </a:cxn>
                </a:cxnLst>
                <a:rect l="0" t="0" r="r" b="b"/>
                <a:pathLst>
                  <a:path w="319" h="286">
                    <a:moveTo>
                      <a:pt x="1" y="275"/>
                    </a:moveTo>
                    <a:lnTo>
                      <a:pt x="3" y="254"/>
                    </a:lnTo>
                    <a:lnTo>
                      <a:pt x="12" y="235"/>
                    </a:lnTo>
                    <a:lnTo>
                      <a:pt x="19" y="219"/>
                    </a:lnTo>
                    <a:lnTo>
                      <a:pt x="24" y="194"/>
                    </a:lnTo>
                    <a:lnTo>
                      <a:pt x="30" y="161"/>
                    </a:lnTo>
                    <a:lnTo>
                      <a:pt x="34" y="126"/>
                    </a:lnTo>
                    <a:lnTo>
                      <a:pt x="37" y="94"/>
                    </a:lnTo>
                    <a:lnTo>
                      <a:pt x="39" y="67"/>
                    </a:lnTo>
                    <a:lnTo>
                      <a:pt x="40" y="43"/>
                    </a:lnTo>
                    <a:lnTo>
                      <a:pt x="48" y="29"/>
                    </a:lnTo>
                    <a:lnTo>
                      <a:pt x="63" y="16"/>
                    </a:lnTo>
                    <a:lnTo>
                      <a:pt x="78" y="9"/>
                    </a:lnTo>
                    <a:lnTo>
                      <a:pt x="102" y="2"/>
                    </a:lnTo>
                    <a:lnTo>
                      <a:pt x="129" y="0"/>
                    </a:lnTo>
                    <a:lnTo>
                      <a:pt x="171" y="0"/>
                    </a:lnTo>
                    <a:lnTo>
                      <a:pt x="208" y="2"/>
                    </a:lnTo>
                    <a:lnTo>
                      <a:pt x="244" y="9"/>
                    </a:lnTo>
                    <a:lnTo>
                      <a:pt x="277" y="21"/>
                    </a:lnTo>
                    <a:lnTo>
                      <a:pt x="298" y="35"/>
                    </a:lnTo>
                    <a:lnTo>
                      <a:pt x="310" y="47"/>
                    </a:lnTo>
                    <a:lnTo>
                      <a:pt x="318" y="61"/>
                    </a:lnTo>
                    <a:lnTo>
                      <a:pt x="316" y="75"/>
                    </a:lnTo>
                    <a:lnTo>
                      <a:pt x="313" y="89"/>
                    </a:lnTo>
                    <a:lnTo>
                      <a:pt x="303" y="104"/>
                    </a:lnTo>
                    <a:lnTo>
                      <a:pt x="295" y="123"/>
                    </a:lnTo>
                    <a:lnTo>
                      <a:pt x="291" y="149"/>
                    </a:lnTo>
                    <a:lnTo>
                      <a:pt x="288" y="176"/>
                    </a:lnTo>
                    <a:lnTo>
                      <a:pt x="283" y="200"/>
                    </a:lnTo>
                    <a:lnTo>
                      <a:pt x="282" y="235"/>
                    </a:lnTo>
                    <a:lnTo>
                      <a:pt x="280" y="265"/>
                    </a:lnTo>
                    <a:lnTo>
                      <a:pt x="280" y="285"/>
                    </a:lnTo>
                    <a:lnTo>
                      <a:pt x="270" y="260"/>
                    </a:lnTo>
                    <a:lnTo>
                      <a:pt x="250" y="248"/>
                    </a:lnTo>
                    <a:lnTo>
                      <a:pt x="232" y="241"/>
                    </a:lnTo>
                    <a:lnTo>
                      <a:pt x="210" y="236"/>
                    </a:lnTo>
                    <a:lnTo>
                      <a:pt x="175" y="229"/>
                    </a:lnTo>
                    <a:lnTo>
                      <a:pt x="141" y="228"/>
                    </a:lnTo>
                    <a:lnTo>
                      <a:pt x="121" y="228"/>
                    </a:lnTo>
                    <a:lnTo>
                      <a:pt x="90" y="230"/>
                    </a:lnTo>
                    <a:lnTo>
                      <a:pt x="54" y="237"/>
                    </a:lnTo>
                    <a:lnTo>
                      <a:pt x="31" y="246"/>
                    </a:lnTo>
                    <a:lnTo>
                      <a:pt x="16" y="255"/>
                    </a:lnTo>
                    <a:lnTo>
                      <a:pt x="0" y="268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28" name="Freeform 48"/>
              <p:cNvSpPr>
                <a:spLocks/>
              </p:cNvSpPr>
              <p:nvPr/>
            </p:nvSpPr>
            <p:spPr bwMode="auto">
              <a:xfrm>
                <a:off x="4319" y="160"/>
                <a:ext cx="832" cy="4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56"/>
                  </a:cxn>
                  <a:cxn ang="0">
                    <a:pos x="84" y="374"/>
                  </a:cxn>
                  <a:cxn ang="0">
                    <a:pos x="153" y="393"/>
                  </a:cxn>
                  <a:cxn ang="0">
                    <a:pos x="210" y="404"/>
                  </a:cxn>
                  <a:cxn ang="0">
                    <a:pos x="258" y="410"/>
                  </a:cxn>
                  <a:cxn ang="0">
                    <a:pos x="312" y="416"/>
                  </a:cxn>
                  <a:cxn ang="0">
                    <a:pos x="402" y="419"/>
                  </a:cxn>
                  <a:cxn ang="0">
                    <a:pos x="485" y="412"/>
                  </a:cxn>
                  <a:cxn ang="0">
                    <a:pos x="570" y="399"/>
                  </a:cxn>
                  <a:cxn ang="0">
                    <a:pos x="652" y="377"/>
                  </a:cxn>
                  <a:cxn ang="0">
                    <a:pos x="724" y="347"/>
                  </a:cxn>
                  <a:cxn ang="0">
                    <a:pos x="784" y="306"/>
                  </a:cxn>
                  <a:cxn ang="0">
                    <a:pos x="829" y="291"/>
                  </a:cxn>
                  <a:cxn ang="0">
                    <a:pos x="831" y="2"/>
                  </a:cxn>
                  <a:cxn ang="0">
                    <a:pos x="786" y="9"/>
                  </a:cxn>
                  <a:cxn ang="0">
                    <a:pos x="726" y="29"/>
                  </a:cxn>
                  <a:cxn ang="0">
                    <a:pos x="654" y="55"/>
                  </a:cxn>
                  <a:cxn ang="0">
                    <a:pos x="585" y="70"/>
                  </a:cxn>
                  <a:cxn ang="0">
                    <a:pos x="515" y="78"/>
                  </a:cxn>
                  <a:cxn ang="0">
                    <a:pos x="468" y="82"/>
                  </a:cxn>
                  <a:cxn ang="0">
                    <a:pos x="428" y="84"/>
                  </a:cxn>
                  <a:cxn ang="0">
                    <a:pos x="358" y="84"/>
                  </a:cxn>
                  <a:cxn ang="0">
                    <a:pos x="314" y="81"/>
                  </a:cxn>
                  <a:cxn ang="0">
                    <a:pos x="274" y="76"/>
                  </a:cxn>
                  <a:cxn ang="0">
                    <a:pos x="229" y="73"/>
                  </a:cxn>
                  <a:cxn ang="0">
                    <a:pos x="190" y="66"/>
                  </a:cxn>
                  <a:cxn ang="0">
                    <a:pos x="140" y="57"/>
                  </a:cxn>
                  <a:cxn ang="0">
                    <a:pos x="96" y="44"/>
                  </a:cxn>
                  <a:cxn ang="0">
                    <a:pos x="49" y="24"/>
                  </a:cxn>
                  <a:cxn ang="0">
                    <a:pos x="0" y="0"/>
                  </a:cxn>
                </a:cxnLst>
                <a:rect l="0" t="0" r="r" b="b"/>
                <a:pathLst>
                  <a:path w="832" h="420">
                    <a:moveTo>
                      <a:pt x="0" y="0"/>
                    </a:moveTo>
                    <a:lnTo>
                      <a:pt x="0" y="356"/>
                    </a:lnTo>
                    <a:lnTo>
                      <a:pt x="84" y="374"/>
                    </a:lnTo>
                    <a:lnTo>
                      <a:pt x="153" y="393"/>
                    </a:lnTo>
                    <a:lnTo>
                      <a:pt x="210" y="404"/>
                    </a:lnTo>
                    <a:lnTo>
                      <a:pt x="258" y="410"/>
                    </a:lnTo>
                    <a:lnTo>
                      <a:pt x="312" y="416"/>
                    </a:lnTo>
                    <a:lnTo>
                      <a:pt x="402" y="419"/>
                    </a:lnTo>
                    <a:lnTo>
                      <a:pt x="485" y="412"/>
                    </a:lnTo>
                    <a:lnTo>
                      <a:pt x="570" y="399"/>
                    </a:lnTo>
                    <a:lnTo>
                      <a:pt x="652" y="377"/>
                    </a:lnTo>
                    <a:lnTo>
                      <a:pt x="724" y="347"/>
                    </a:lnTo>
                    <a:lnTo>
                      <a:pt x="784" y="306"/>
                    </a:lnTo>
                    <a:lnTo>
                      <a:pt x="829" y="291"/>
                    </a:lnTo>
                    <a:lnTo>
                      <a:pt x="831" y="2"/>
                    </a:lnTo>
                    <a:lnTo>
                      <a:pt x="786" y="9"/>
                    </a:lnTo>
                    <a:lnTo>
                      <a:pt x="726" y="29"/>
                    </a:lnTo>
                    <a:lnTo>
                      <a:pt x="654" y="55"/>
                    </a:lnTo>
                    <a:lnTo>
                      <a:pt x="585" y="70"/>
                    </a:lnTo>
                    <a:lnTo>
                      <a:pt x="515" y="78"/>
                    </a:lnTo>
                    <a:lnTo>
                      <a:pt x="468" y="82"/>
                    </a:lnTo>
                    <a:lnTo>
                      <a:pt x="428" y="84"/>
                    </a:lnTo>
                    <a:lnTo>
                      <a:pt x="358" y="84"/>
                    </a:lnTo>
                    <a:lnTo>
                      <a:pt x="314" y="81"/>
                    </a:lnTo>
                    <a:lnTo>
                      <a:pt x="274" y="76"/>
                    </a:lnTo>
                    <a:lnTo>
                      <a:pt x="229" y="73"/>
                    </a:lnTo>
                    <a:lnTo>
                      <a:pt x="190" y="66"/>
                    </a:lnTo>
                    <a:lnTo>
                      <a:pt x="140" y="57"/>
                    </a:lnTo>
                    <a:lnTo>
                      <a:pt x="96" y="44"/>
                    </a:lnTo>
                    <a:lnTo>
                      <a:pt x="49" y="24"/>
                    </a:lnTo>
                    <a:lnTo>
                      <a:pt x="0" y="0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</p:grpSp>
      </p:grpSp>
      <p:pic>
        <p:nvPicPr>
          <p:cNvPr id="51" name="Picture 54" descr="dnastranda_gl.gif (44360 bytes)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81000"/>
            <a:ext cx="6477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2" name="Rectangle 5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3" name="Rectangle 5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4" name="Rectangle 5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D208D0-B105-47AD-8D31-507B73DAC7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-17463"/>
            <a:ext cx="9178925" cy="6905626"/>
            <a:chOff x="0" y="-11"/>
            <a:chExt cx="5782" cy="435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0" y="1008"/>
              <a:ext cx="5774" cy="3331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5759" cy="864"/>
            </a:xfrm>
            <a:prstGeom prst="rect">
              <a:avLst/>
            </a:prstGeom>
            <a:gradFill rotWithShape="0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grpSp>
          <p:nvGrpSpPr>
            <p:cNvPr id="7" name="Group 5"/>
            <p:cNvGrpSpPr>
              <a:grpSpLocks/>
            </p:cNvGrpSpPr>
            <p:nvPr/>
          </p:nvGrpSpPr>
          <p:grpSpPr bwMode="auto">
            <a:xfrm>
              <a:off x="5301" y="-11"/>
              <a:ext cx="481" cy="4284"/>
              <a:chOff x="5301" y="-11"/>
              <a:chExt cx="481" cy="4284"/>
            </a:xfrm>
          </p:grpSpPr>
          <p:sp>
            <p:nvSpPr>
              <p:cNvPr id="49" name="Freeform 6"/>
              <p:cNvSpPr>
                <a:spLocks/>
              </p:cNvSpPr>
              <p:nvPr/>
            </p:nvSpPr>
            <p:spPr bwMode="auto">
              <a:xfrm>
                <a:off x="5301" y="-11"/>
                <a:ext cx="241" cy="4284"/>
              </a:xfrm>
              <a:custGeom>
                <a:avLst/>
                <a:gdLst/>
                <a:ahLst/>
                <a:cxnLst>
                  <a:cxn ang="0">
                    <a:pos x="0" y="4234"/>
                  </a:cxn>
                  <a:cxn ang="0">
                    <a:pos x="0" y="0"/>
                  </a:cxn>
                  <a:cxn ang="0">
                    <a:pos x="240" y="0"/>
                  </a:cxn>
                  <a:cxn ang="0">
                    <a:pos x="240" y="4234"/>
                  </a:cxn>
                  <a:cxn ang="0">
                    <a:pos x="192" y="4283"/>
                  </a:cxn>
                  <a:cxn ang="0">
                    <a:pos x="144" y="4281"/>
                  </a:cxn>
                  <a:cxn ang="0">
                    <a:pos x="112" y="4281"/>
                  </a:cxn>
                  <a:cxn ang="0">
                    <a:pos x="49" y="4281"/>
                  </a:cxn>
                  <a:cxn ang="0">
                    <a:pos x="0" y="4234"/>
                  </a:cxn>
                </a:cxnLst>
                <a:rect l="0" t="0" r="r" b="b"/>
                <a:pathLst>
                  <a:path w="241" h="4284">
                    <a:moveTo>
                      <a:pt x="0" y="4234"/>
                    </a:moveTo>
                    <a:lnTo>
                      <a:pt x="0" y="0"/>
                    </a:lnTo>
                    <a:lnTo>
                      <a:pt x="240" y="0"/>
                    </a:lnTo>
                    <a:lnTo>
                      <a:pt x="240" y="4234"/>
                    </a:lnTo>
                    <a:lnTo>
                      <a:pt x="192" y="4283"/>
                    </a:lnTo>
                    <a:lnTo>
                      <a:pt x="144" y="4281"/>
                    </a:lnTo>
                    <a:lnTo>
                      <a:pt x="112" y="4281"/>
                    </a:lnTo>
                    <a:lnTo>
                      <a:pt x="49" y="4281"/>
                    </a:lnTo>
                    <a:lnTo>
                      <a:pt x="0" y="4234"/>
                    </a:lnTo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5000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50" name="Freeform 7"/>
              <p:cNvSpPr>
                <a:spLocks/>
              </p:cNvSpPr>
              <p:nvPr/>
            </p:nvSpPr>
            <p:spPr bwMode="auto">
              <a:xfrm>
                <a:off x="5541" y="-11"/>
                <a:ext cx="241" cy="4284"/>
              </a:xfrm>
              <a:custGeom>
                <a:avLst/>
                <a:gdLst/>
                <a:ahLst/>
                <a:cxnLst>
                  <a:cxn ang="0">
                    <a:pos x="0" y="4234"/>
                  </a:cxn>
                  <a:cxn ang="0">
                    <a:pos x="0" y="0"/>
                  </a:cxn>
                  <a:cxn ang="0">
                    <a:pos x="240" y="0"/>
                  </a:cxn>
                  <a:cxn ang="0">
                    <a:pos x="240" y="4234"/>
                  </a:cxn>
                  <a:cxn ang="0">
                    <a:pos x="192" y="4283"/>
                  </a:cxn>
                  <a:cxn ang="0">
                    <a:pos x="144" y="4281"/>
                  </a:cxn>
                  <a:cxn ang="0">
                    <a:pos x="112" y="4281"/>
                  </a:cxn>
                  <a:cxn ang="0">
                    <a:pos x="49" y="4281"/>
                  </a:cxn>
                  <a:cxn ang="0">
                    <a:pos x="0" y="4234"/>
                  </a:cxn>
                </a:cxnLst>
                <a:rect l="0" t="0" r="r" b="b"/>
                <a:pathLst>
                  <a:path w="241" h="4284">
                    <a:moveTo>
                      <a:pt x="0" y="4234"/>
                    </a:moveTo>
                    <a:lnTo>
                      <a:pt x="0" y="0"/>
                    </a:lnTo>
                    <a:lnTo>
                      <a:pt x="240" y="0"/>
                    </a:lnTo>
                    <a:lnTo>
                      <a:pt x="240" y="4234"/>
                    </a:lnTo>
                    <a:lnTo>
                      <a:pt x="192" y="4283"/>
                    </a:lnTo>
                    <a:lnTo>
                      <a:pt x="144" y="4281"/>
                    </a:lnTo>
                    <a:lnTo>
                      <a:pt x="112" y="4281"/>
                    </a:lnTo>
                    <a:lnTo>
                      <a:pt x="49" y="4281"/>
                    </a:lnTo>
                    <a:lnTo>
                      <a:pt x="0" y="4234"/>
                    </a:lnTo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5000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</p:grpSp>
        <p:grpSp>
          <p:nvGrpSpPr>
            <p:cNvPr id="8" name="Group 8"/>
            <p:cNvGrpSpPr>
              <a:grpSpLocks/>
            </p:cNvGrpSpPr>
            <p:nvPr/>
          </p:nvGrpSpPr>
          <p:grpSpPr bwMode="auto">
            <a:xfrm>
              <a:off x="0" y="0"/>
              <a:ext cx="481" cy="4273"/>
              <a:chOff x="0" y="0"/>
              <a:chExt cx="481" cy="4273"/>
            </a:xfrm>
          </p:grpSpPr>
          <p:sp>
            <p:nvSpPr>
              <p:cNvPr id="47" name="Freeform 9"/>
              <p:cNvSpPr>
                <a:spLocks/>
              </p:cNvSpPr>
              <p:nvPr/>
            </p:nvSpPr>
            <p:spPr bwMode="auto">
              <a:xfrm>
                <a:off x="0" y="0"/>
                <a:ext cx="241" cy="4273"/>
              </a:xfrm>
              <a:custGeom>
                <a:avLst/>
                <a:gdLst/>
                <a:ahLst/>
                <a:cxnLst>
                  <a:cxn ang="0">
                    <a:pos x="0" y="4223"/>
                  </a:cxn>
                  <a:cxn ang="0">
                    <a:pos x="0" y="0"/>
                  </a:cxn>
                  <a:cxn ang="0">
                    <a:pos x="240" y="0"/>
                  </a:cxn>
                  <a:cxn ang="0">
                    <a:pos x="240" y="4223"/>
                  </a:cxn>
                  <a:cxn ang="0">
                    <a:pos x="192" y="4272"/>
                  </a:cxn>
                  <a:cxn ang="0">
                    <a:pos x="144" y="4270"/>
                  </a:cxn>
                  <a:cxn ang="0">
                    <a:pos x="112" y="4270"/>
                  </a:cxn>
                  <a:cxn ang="0">
                    <a:pos x="49" y="4270"/>
                  </a:cxn>
                  <a:cxn ang="0">
                    <a:pos x="0" y="4223"/>
                  </a:cxn>
                </a:cxnLst>
                <a:rect l="0" t="0" r="r" b="b"/>
                <a:pathLst>
                  <a:path w="241" h="4273">
                    <a:moveTo>
                      <a:pt x="0" y="4223"/>
                    </a:moveTo>
                    <a:lnTo>
                      <a:pt x="0" y="0"/>
                    </a:lnTo>
                    <a:lnTo>
                      <a:pt x="240" y="0"/>
                    </a:lnTo>
                    <a:lnTo>
                      <a:pt x="240" y="4223"/>
                    </a:lnTo>
                    <a:lnTo>
                      <a:pt x="192" y="4272"/>
                    </a:lnTo>
                    <a:lnTo>
                      <a:pt x="144" y="4270"/>
                    </a:lnTo>
                    <a:lnTo>
                      <a:pt x="112" y="4270"/>
                    </a:lnTo>
                    <a:lnTo>
                      <a:pt x="49" y="4270"/>
                    </a:lnTo>
                    <a:lnTo>
                      <a:pt x="0" y="4223"/>
                    </a:lnTo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5000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48" name="Freeform 10"/>
              <p:cNvSpPr>
                <a:spLocks/>
              </p:cNvSpPr>
              <p:nvPr/>
            </p:nvSpPr>
            <p:spPr bwMode="auto">
              <a:xfrm>
                <a:off x="240" y="0"/>
                <a:ext cx="241" cy="4273"/>
              </a:xfrm>
              <a:custGeom>
                <a:avLst/>
                <a:gdLst/>
                <a:ahLst/>
                <a:cxnLst>
                  <a:cxn ang="0">
                    <a:pos x="0" y="4223"/>
                  </a:cxn>
                  <a:cxn ang="0">
                    <a:pos x="0" y="0"/>
                  </a:cxn>
                  <a:cxn ang="0">
                    <a:pos x="240" y="0"/>
                  </a:cxn>
                  <a:cxn ang="0">
                    <a:pos x="240" y="4223"/>
                  </a:cxn>
                  <a:cxn ang="0">
                    <a:pos x="192" y="4272"/>
                  </a:cxn>
                  <a:cxn ang="0">
                    <a:pos x="144" y="4270"/>
                  </a:cxn>
                  <a:cxn ang="0">
                    <a:pos x="112" y="4270"/>
                  </a:cxn>
                  <a:cxn ang="0">
                    <a:pos x="49" y="4270"/>
                  </a:cxn>
                  <a:cxn ang="0">
                    <a:pos x="0" y="4223"/>
                  </a:cxn>
                </a:cxnLst>
                <a:rect l="0" t="0" r="r" b="b"/>
                <a:pathLst>
                  <a:path w="241" h="4273">
                    <a:moveTo>
                      <a:pt x="0" y="4223"/>
                    </a:moveTo>
                    <a:lnTo>
                      <a:pt x="0" y="0"/>
                    </a:lnTo>
                    <a:lnTo>
                      <a:pt x="240" y="0"/>
                    </a:lnTo>
                    <a:lnTo>
                      <a:pt x="240" y="4223"/>
                    </a:lnTo>
                    <a:lnTo>
                      <a:pt x="192" y="4272"/>
                    </a:lnTo>
                    <a:lnTo>
                      <a:pt x="144" y="4270"/>
                    </a:lnTo>
                    <a:lnTo>
                      <a:pt x="112" y="4270"/>
                    </a:lnTo>
                    <a:lnTo>
                      <a:pt x="49" y="4270"/>
                    </a:lnTo>
                    <a:lnTo>
                      <a:pt x="0" y="4223"/>
                    </a:lnTo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5000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</p:grpSp>
        <p:grpSp>
          <p:nvGrpSpPr>
            <p:cNvPr id="9" name="Group 11"/>
            <p:cNvGrpSpPr>
              <a:grpSpLocks/>
            </p:cNvGrpSpPr>
            <p:nvPr/>
          </p:nvGrpSpPr>
          <p:grpSpPr bwMode="auto">
            <a:xfrm>
              <a:off x="82" y="22"/>
              <a:ext cx="5590" cy="891"/>
              <a:chOff x="82" y="22"/>
              <a:chExt cx="5590" cy="891"/>
            </a:xfrm>
          </p:grpSpPr>
          <p:grpSp>
            <p:nvGrpSpPr>
              <p:cNvPr id="10" name="Group 12"/>
              <p:cNvGrpSpPr>
                <a:grpSpLocks/>
              </p:cNvGrpSpPr>
              <p:nvPr/>
            </p:nvGrpSpPr>
            <p:grpSpPr bwMode="auto">
              <a:xfrm>
                <a:off x="134" y="22"/>
                <a:ext cx="5538" cy="850"/>
                <a:chOff x="134" y="22"/>
                <a:chExt cx="5538" cy="850"/>
              </a:xfrm>
            </p:grpSpPr>
            <p:sp>
              <p:nvSpPr>
                <p:cNvPr id="29" name="Freeform 13"/>
                <p:cNvSpPr>
                  <a:spLocks/>
                </p:cNvSpPr>
                <p:nvPr/>
              </p:nvSpPr>
              <p:spPr bwMode="auto">
                <a:xfrm>
                  <a:off x="5269" y="734"/>
                  <a:ext cx="156" cy="117"/>
                </a:xfrm>
                <a:custGeom>
                  <a:avLst/>
                  <a:gdLst/>
                  <a:ahLst/>
                  <a:cxnLst>
                    <a:cxn ang="0">
                      <a:pos x="83" y="0"/>
                    </a:cxn>
                    <a:cxn ang="0">
                      <a:pos x="134" y="19"/>
                    </a:cxn>
                    <a:cxn ang="0">
                      <a:pos x="152" y="45"/>
                    </a:cxn>
                    <a:cxn ang="0">
                      <a:pos x="155" y="70"/>
                    </a:cxn>
                    <a:cxn ang="0">
                      <a:pos x="155" y="83"/>
                    </a:cxn>
                    <a:cxn ang="0">
                      <a:pos x="146" y="99"/>
                    </a:cxn>
                    <a:cxn ang="0">
                      <a:pos x="126" y="107"/>
                    </a:cxn>
                    <a:cxn ang="0">
                      <a:pos x="105" y="113"/>
                    </a:cxn>
                    <a:cxn ang="0">
                      <a:pos x="86" y="116"/>
                    </a:cxn>
                    <a:cxn ang="0">
                      <a:pos x="69" y="116"/>
                    </a:cxn>
                    <a:cxn ang="0">
                      <a:pos x="41" y="111"/>
                    </a:cxn>
                    <a:cxn ang="0">
                      <a:pos x="21" y="106"/>
                    </a:cxn>
                    <a:cxn ang="0">
                      <a:pos x="9" y="98"/>
                    </a:cxn>
                    <a:cxn ang="0">
                      <a:pos x="2" y="89"/>
                    </a:cxn>
                    <a:cxn ang="0">
                      <a:pos x="0" y="78"/>
                    </a:cxn>
                    <a:cxn ang="0">
                      <a:pos x="2" y="60"/>
                    </a:cxn>
                    <a:cxn ang="0">
                      <a:pos x="9" y="11"/>
                    </a:cxn>
                    <a:cxn ang="0">
                      <a:pos x="83" y="0"/>
                    </a:cxn>
                  </a:cxnLst>
                  <a:rect l="0" t="0" r="r" b="b"/>
                  <a:pathLst>
                    <a:path w="156" h="117">
                      <a:moveTo>
                        <a:pt x="83" y="0"/>
                      </a:moveTo>
                      <a:lnTo>
                        <a:pt x="134" y="19"/>
                      </a:lnTo>
                      <a:lnTo>
                        <a:pt x="152" y="45"/>
                      </a:lnTo>
                      <a:lnTo>
                        <a:pt x="155" y="70"/>
                      </a:lnTo>
                      <a:lnTo>
                        <a:pt x="155" y="83"/>
                      </a:lnTo>
                      <a:lnTo>
                        <a:pt x="146" y="99"/>
                      </a:lnTo>
                      <a:lnTo>
                        <a:pt x="126" y="107"/>
                      </a:lnTo>
                      <a:lnTo>
                        <a:pt x="105" y="113"/>
                      </a:lnTo>
                      <a:lnTo>
                        <a:pt x="86" y="116"/>
                      </a:lnTo>
                      <a:lnTo>
                        <a:pt x="69" y="116"/>
                      </a:lnTo>
                      <a:lnTo>
                        <a:pt x="41" y="111"/>
                      </a:lnTo>
                      <a:lnTo>
                        <a:pt x="21" y="106"/>
                      </a:lnTo>
                      <a:lnTo>
                        <a:pt x="9" y="98"/>
                      </a:lnTo>
                      <a:lnTo>
                        <a:pt x="2" y="89"/>
                      </a:lnTo>
                      <a:lnTo>
                        <a:pt x="0" y="78"/>
                      </a:lnTo>
                      <a:lnTo>
                        <a:pt x="2" y="60"/>
                      </a:lnTo>
                      <a:lnTo>
                        <a:pt x="9" y="11"/>
                      </a:lnTo>
                      <a:lnTo>
                        <a:pt x="83" y="0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30" name="Freeform 14"/>
                <p:cNvSpPr>
                  <a:spLocks/>
                </p:cNvSpPr>
                <p:nvPr/>
              </p:nvSpPr>
              <p:spPr bwMode="auto">
                <a:xfrm>
                  <a:off x="5265" y="746"/>
                  <a:ext cx="88" cy="75"/>
                </a:xfrm>
                <a:custGeom>
                  <a:avLst/>
                  <a:gdLst/>
                  <a:ahLst/>
                  <a:cxnLst>
                    <a:cxn ang="0">
                      <a:pos x="0" y="69"/>
                    </a:cxn>
                    <a:cxn ang="0">
                      <a:pos x="11" y="0"/>
                    </a:cxn>
                    <a:cxn ang="0">
                      <a:pos x="54" y="5"/>
                    </a:cxn>
                    <a:cxn ang="0">
                      <a:pos x="87" y="9"/>
                    </a:cxn>
                    <a:cxn ang="0">
                      <a:pos x="78" y="74"/>
                    </a:cxn>
                    <a:cxn ang="0">
                      <a:pos x="75" y="59"/>
                    </a:cxn>
                    <a:cxn ang="0">
                      <a:pos x="65" y="48"/>
                    </a:cxn>
                    <a:cxn ang="0">
                      <a:pos x="47" y="44"/>
                    </a:cxn>
                    <a:cxn ang="0">
                      <a:pos x="27" y="45"/>
                    </a:cxn>
                    <a:cxn ang="0">
                      <a:pos x="11" y="52"/>
                    </a:cxn>
                    <a:cxn ang="0">
                      <a:pos x="0" y="69"/>
                    </a:cxn>
                  </a:cxnLst>
                  <a:rect l="0" t="0" r="r" b="b"/>
                  <a:pathLst>
                    <a:path w="88" h="75">
                      <a:moveTo>
                        <a:pt x="0" y="69"/>
                      </a:moveTo>
                      <a:lnTo>
                        <a:pt x="11" y="0"/>
                      </a:lnTo>
                      <a:lnTo>
                        <a:pt x="54" y="5"/>
                      </a:lnTo>
                      <a:lnTo>
                        <a:pt x="87" y="9"/>
                      </a:lnTo>
                      <a:lnTo>
                        <a:pt x="78" y="74"/>
                      </a:lnTo>
                      <a:lnTo>
                        <a:pt x="75" y="59"/>
                      </a:lnTo>
                      <a:lnTo>
                        <a:pt x="65" y="48"/>
                      </a:lnTo>
                      <a:lnTo>
                        <a:pt x="47" y="44"/>
                      </a:lnTo>
                      <a:lnTo>
                        <a:pt x="27" y="45"/>
                      </a:lnTo>
                      <a:lnTo>
                        <a:pt x="11" y="52"/>
                      </a:lnTo>
                      <a:lnTo>
                        <a:pt x="0" y="69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31" name="Freeform 15"/>
                <p:cNvSpPr>
                  <a:spLocks/>
                </p:cNvSpPr>
                <p:nvPr/>
              </p:nvSpPr>
              <p:spPr bwMode="auto">
                <a:xfrm>
                  <a:off x="475" y="725"/>
                  <a:ext cx="156" cy="117"/>
                </a:xfrm>
                <a:custGeom>
                  <a:avLst/>
                  <a:gdLst/>
                  <a:ahLst/>
                  <a:cxnLst>
                    <a:cxn ang="0">
                      <a:pos x="72" y="0"/>
                    </a:cxn>
                    <a:cxn ang="0">
                      <a:pos x="21" y="19"/>
                    </a:cxn>
                    <a:cxn ang="0">
                      <a:pos x="3" y="45"/>
                    </a:cxn>
                    <a:cxn ang="0">
                      <a:pos x="0" y="70"/>
                    </a:cxn>
                    <a:cxn ang="0">
                      <a:pos x="0" y="83"/>
                    </a:cxn>
                    <a:cxn ang="0">
                      <a:pos x="9" y="99"/>
                    </a:cxn>
                    <a:cxn ang="0">
                      <a:pos x="29" y="107"/>
                    </a:cxn>
                    <a:cxn ang="0">
                      <a:pos x="50" y="113"/>
                    </a:cxn>
                    <a:cxn ang="0">
                      <a:pos x="69" y="116"/>
                    </a:cxn>
                    <a:cxn ang="0">
                      <a:pos x="86" y="116"/>
                    </a:cxn>
                    <a:cxn ang="0">
                      <a:pos x="114" y="111"/>
                    </a:cxn>
                    <a:cxn ang="0">
                      <a:pos x="134" y="106"/>
                    </a:cxn>
                    <a:cxn ang="0">
                      <a:pos x="146" y="98"/>
                    </a:cxn>
                    <a:cxn ang="0">
                      <a:pos x="153" y="89"/>
                    </a:cxn>
                    <a:cxn ang="0">
                      <a:pos x="155" y="78"/>
                    </a:cxn>
                    <a:cxn ang="0">
                      <a:pos x="153" y="60"/>
                    </a:cxn>
                    <a:cxn ang="0">
                      <a:pos x="146" y="11"/>
                    </a:cxn>
                    <a:cxn ang="0">
                      <a:pos x="72" y="0"/>
                    </a:cxn>
                  </a:cxnLst>
                  <a:rect l="0" t="0" r="r" b="b"/>
                  <a:pathLst>
                    <a:path w="156" h="117">
                      <a:moveTo>
                        <a:pt x="72" y="0"/>
                      </a:moveTo>
                      <a:lnTo>
                        <a:pt x="21" y="19"/>
                      </a:lnTo>
                      <a:lnTo>
                        <a:pt x="3" y="45"/>
                      </a:lnTo>
                      <a:lnTo>
                        <a:pt x="0" y="70"/>
                      </a:lnTo>
                      <a:lnTo>
                        <a:pt x="0" y="83"/>
                      </a:lnTo>
                      <a:lnTo>
                        <a:pt x="9" y="99"/>
                      </a:lnTo>
                      <a:lnTo>
                        <a:pt x="29" y="107"/>
                      </a:lnTo>
                      <a:lnTo>
                        <a:pt x="50" y="113"/>
                      </a:lnTo>
                      <a:lnTo>
                        <a:pt x="69" y="116"/>
                      </a:lnTo>
                      <a:lnTo>
                        <a:pt x="86" y="116"/>
                      </a:lnTo>
                      <a:lnTo>
                        <a:pt x="114" y="111"/>
                      </a:lnTo>
                      <a:lnTo>
                        <a:pt x="134" y="106"/>
                      </a:lnTo>
                      <a:lnTo>
                        <a:pt x="146" y="98"/>
                      </a:lnTo>
                      <a:lnTo>
                        <a:pt x="153" y="89"/>
                      </a:lnTo>
                      <a:lnTo>
                        <a:pt x="155" y="78"/>
                      </a:lnTo>
                      <a:lnTo>
                        <a:pt x="153" y="60"/>
                      </a:lnTo>
                      <a:lnTo>
                        <a:pt x="146" y="11"/>
                      </a:lnTo>
                      <a:lnTo>
                        <a:pt x="72" y="0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32" name="Freeform 16"/>
                <p:cNvSpPr>
                  <a:spLocks/>
                </p:cNvSpPr>
                <p:nvPr/>
              </p:nvSpPr>
              <p:spPr bwMode="auto">
                <a:xfrm>
                  <a:off x="547" y="738"/>
                  <a:ext cx="88" cy="75"/>
                </a:xfrm>
                <a:custGeom>
                  <a:avLst/>
                  <a:gdLst/>
                  <a:ahLst/>
                  <a:cxnLst>
                    <a:cxn ang="0">
                      <a:pos x="87" y="68"/>
                    </a:cxn>
                    <a:cxn ang="0">
                      <a:pos x="76" y="0"/>
                    </a:cxn>
                    <a:cxn ang="0">
                      <a:pos x="33" y="5"/>
                    </a:cxn>
                    <a:cxn ang="0">
                      <a:pos x="0" y="9"/>
                    </a:cxn>
                    <a:cxn ang="0">
                      <a:pos x="9" y="74"/>
                    </a:cxn>
                    <a:cxn ang="0">
                      <a:pos x="12" y="58"/>
                    </a:cxn>
                    <a:cxn ang="0">
                      <a:pos x="22" y="47"/>
                    </a:cxn>
                    <a:cxn ang="0">
                      <a:pos x="40" y="44"/>
                    </a:cxn>
                    <a:cxn ang="0">
                      <a:pos x="60" y="45"/>
                    </a:cxn>
                    <a:cxn ang="0">
                      <a:pos x="76" y="52"/>
                    </a:cxn>
                    <a:cxn ang="0">
                      <a:pos x="87" y="68"/>
                    </a:cxn>
                  </a:cxnLst>
                  <a:rect l="0" t="0" r="r" b="b"/>
                  <a:pathLst>
                    <a:path w="88" h="75">
                      <a:moveTo>
                        <a:pt x="87" y="68"/>
                      </a:moveTo>
                      <a:lnTo>
                        <a:pt x="76" y="0"/>
                      </a:lnTo>
                      <a:lnTo>
                        <a:pt x="33" y="5"/>
                      </a:lnTo>
                      <a:lnTo>
                        <a:pt x="0" y="9"/>
                      </a:lnTo>
                      <a:lnTo>
                        <a:pt x="9" y="74"/>
                      </a:lnTo>
                      <a:lnTo>
                        <a:pt x="12" y="58"/>
                      </a:lnTo>
                      <a:lnTo>
                        <a:pt x="22" y="47"/>
                      </a:lnTo>
                      <a:lnTo>
                        <a:pt x="40" y="44"/>
                      </a:lnTo>
                      <a:lnTo>
                        <a:pt x="60" y="45"/>
                      </a:lnTo>
                      <a:lnTo>
                        <a:pt x="76" y="52"/>
                      </a:lnTo>
                      <a:lnTo>
                        <a:pt x="87" y="68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33" name="Line 17"/>
                <p:cNvSpPr>
                  <a:spLocks noChangeShapeType="1"/>
                </p:cNvSpPr>
                <p:nvPr/>
              </p:nvSpPr>
              <p:spPr bwMode="auto">
                <a:xfrm flipV="1">
                  <a:off x="2020" y="309"/>
                  <a:ext cx="192" cy="87"/>
                </a:xfrm>
                <a:prstGeom prst="line">
                  <a:avLst/>
                </a:prstGeom>
                <a:noFill/>
                <a:ln w="127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34" name="Freeform 18"/>
                <p:cNvSpPr>
                  <a:spLocks/>
                </p:cNvSpPr>
                <p:nvPr/>
              </p:nvSpPr>
              <p:spPr bwMode="auto">
                <a:xfrm>
                  <a:off x="1408" y="22"/>
                  <a:ext cx="2967" cy="457"/>
                </a:xfrm>
                <a:custGeom>
                  <a:avLst/>
                  <a:gdLst/>
                  <a:ahLst/>
                  <a:cxnLst>
                    <a:cxn ang="0">
                      <a:pos x="0" y="122"/>
                    </a:cxn>
                    <a:cxn ang="0">
                      <a:pos x="207" y="78"/>
                    </a:cxn>
                    <a:cxn ang="0">
                      <a:pos x="442" y="48"/>
                    </a:cxn>
                    <a:cxn ang="0">
                      <a:pos x="640" y="32"/>
                    </a:cxn>
                    <a:cxn ang="0">
                      <a:pos x="897" y="16"/>
                    </a:cxn>
                    <a:cxn ang="0">
                      <a:pos x="1215" y="2"/>
                    </a:cxn>
                    <a:cxn ang="0">
                      <a:pos x="1392" y="0"/>
                    </a:cxn>
                    <a:cxn ang="0">
                      <a:pos x="1710" y="0"/>
                    </a:cxn>
                    <a:cxn ang="0">
                      <a:pos x="1997" y="10"/>
                    </a:cxn>
                    <a:cxn ang="0">
                      <a:pos x="2258" y="21"/>
                    </a:cxn>
                    <a:cxn ang="0">
                      <a:pos x="2493" y="38"/>
                    </a:cxn>
                    <a:cxn ang="0">
                      <a:pos x="2674" y="54"/>
                    </a:cxn>
                    <a:cxn ang="0">
                      <a:pos x="2828" y="73"/>
                    </a:cxn>
                    <a:cxn ang="0">
                      <a:pos x="2966" y="92"/>
                    </a:cxn>
                    <a:cxn ang="0">
                      <a:pos x="2966" y="456"/>
                    </a:cxn>
                    <a:cxn ang="0">
                      <a:pos x="2833" y="434"/>
                    </a:cxn>
                    <a:cxn ang="0">
                      <a:pos x="2563" y="399"/>
                    </a:cxn>
                    <a:cxn ang="0">
                      <a:pos x="2382" y="382"/>
                    </a:cxn>
                    <a:cxn ang="0">
                      <a:pos x="2134" y="366"/>
                    </a:cxn>
                    <a:cxn ang="0">
                      <a:pos x="1944" y="358"/>
                    </a:cxn>
                    <a:cxn ang="0">
                      <a:pos x="1746" y="350"/>
                    </a:cxn>
                    <a:cxn ang="0">
                      <a:pos x="1529" y="350"/>
                    </a:cxn>
                    <a:cxn ang="0">
                      <a:pos x="1295" y="350"/>
                    </a:cxn>
                    <a:cxn ang="0">
                      <a:pos x="1047" y="355"/>
                    </a:cxn>
                    <a:cxn ang="0">
                      <a:pos x="853" y="363"/>
                    </a:cxn>
                    <a:cxn ang="0">
                      <a:pos x="654" y="374"/>
                    </a:cxn>
                    <a:cxn ang="0">
                      <a:pos x="468" y="388"/>
                    </a:cxn>
                    <a:cxn ang="0">
                      <a:pos x="296" y="404"/>
                    </a:cxn>
                    <a:cxn ang="0">
                      <a:pos x="150" y="423"/>
                    </a:cxn>
                    <a:cxn ang="0">
                      <a:pos x="13" y="445"/>
                    </a:cxn>
                    <a:cxn ang="0">
                      <a:pos x="0" y="122"/>
                    </a:cxn>
                  </a:cxnLst>
                  <a:rect l="0" t="0" r="r" b="b"/>
                  <a:pathLst>
                    <a:path w="2967" h="457">
                      <a:moveTo>
                        <a:pt x="0" y="122"/>
                      </a:moveTo>
                      <a:lnTo>
                        <a:pt x="207" y="78"/>
                      </a:lnTo>
                      <a:lnTo>
                        <a:pt x="442" y="48"/>
                      </a:lnTo>
                      <a:lnTo>
                        <a:pt x="640" y="32"/>
                      </a:lnTo>
                      <a:lnTo>
                        <a:pt x="897" y="16"/>
                      </a:lnTo>
                      <a:lnTo>
                        <a:pt x="1215" y="2"/>
                      </a:lnTo>
                      <a:lnTo>
                        <a:pt x="1392" y="0"/>
                      </a:lnTo>
                      <a:lnTo>
                        <a:pt x="1710" y="0"/>
                      </a:lnTo>
                      <a:lnTo>
                        <a:pt x="1997" y="10"/>
                      </a:lnTo>
                      <a:lnTo>
                        <a:pt x="2258" y="21"/>
                      </a:lnTo>
                      <a:lnTo>
                        <a:pt x="2493" y="38"/>
                      </a:lnTo>
                      <a:lnTo>
                        <a:pt x="2674" y="54"/>
                      </a:lnTo>
                      <a:lnTo>
                        <a:pt x="2828" y="73"/>
                      </a:lnTo>
                      <a:lnTo>
                        <a:pt x="2966" y="92"/>
                      </a:lnTo>
                      <a:lnTo>
                        <a:pt x="2966" y="456"/>
                      </a:lnTo>
                      <a:lnTo>
                        <a:pt x="2833" y="434"/>
                      </a:lnTo>
                      <a:lnTo>
                        <a:pt x="2563" y="399"/>
                      </a:lnTo>
                      <a:lnTo>
                        <a:pt x="2382" y="382"/>
                      </a:lnTo>
                      <a:lnTo>
                        <a:pt x="2134" y="366"/>
                      </a:lnTo>
                      <a:lnTo>
                        <a:pt x="1944" y="358"/>
                      </a:lnTo>
                      <a:lnTo>
                        <a:pt x="1746" y="350"/>
                      </a:lnTo>
                      <a:lnTo>
                        <a:pt x="1529" y="350"/>
                      </a:lnTo>
                      <a:lnTo>
                        <a:pt x="1295" y="350"/>
                      </a:lnTo>
                      <a:lnTo>
                        <a:pt x="1047" y="355"/>
                      </a:lnTo>
                      <a:lnTo>
                        <a:pt x="853" y="363"/>
                      </a:lnTo>
                      <a:lnTo>
                        <a:pt x="654" y="374"/>
                      </a:lnTo>
                      <a:lnTo>
                        <a:pt x="468" y="388"/>
                      </a:lnTo>
                      <a:lnTo>
                        <a:pt x="296" y="404"/>
                      </a:lnTo>
                      <a:lnTo>
                        <a:pt x="150" y="423"/>
                      </a:lnTo>
                      <a:lnTo>
                        <a:pt x="13" y="445"/>
                      </a:lnTo>
                      <a:lnTo>
                        <a:pt x="0" y="122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35" name="Freeform 19"/>
                <p:cNvSpPr>
                  <a:spLocks/>
                </p:cNvSpPr>
                <p:nvPr/>
              </p:nvSpPr>
              <p:spPr bwMode="auto">
                <a:xfrm>
                  <a:off x="607" y="118"/>
                  <a:ext cx="823" cy="431"/>
                </a:xfrm>
                <a:custGeom>
                  <a:avLst/>
                  <a:gdLst/>
                  <a:ahLst/>
                  <a:cxnLst>
                    <a:cxn ang="0">
                      <a:pos x="815" y="27"/>
                    </a:cxn>
                    <a:cxn ang="0">
                      <a:pos x="822" y="350"/>
                    </a:cxn>
                    <a:cxn ang="0">
                      <a:pos x="746" y="382"/>
                    </a:cxn>
                    <a:cxn ang="0">
                      <a:pos x="676" y="404"/>
                    </a:cxn>
                    <a:cxn ang="0">
                      <a:pos x="619" y="415"/>
                    </a:cxn>
                    <a:cxn ang="0">
                      <a:pos x="571" y="421"/>
                    </a:cxn>
                    <a:cxn ang="0">
                      <a:pos x="517" y="427"/>
                    </a:cxn>
                    <a:cxn ang="0">
                      <a:pos x="427" y="430"/>
                    </a:cxn>
                    <a:cxn ang="0">
                      <a:pos x="344" y="423"/>
                    </a:cxn>
                    <a:cxn ang="0">
                      <a:pos x="259" y="410"/>
                    </a:cxn>
                    <a:cxn ang="0">
                      <a:pos x="177" y="388"/>
                    </a:cxn>
                    <a:cxn ang="0">
                      <a:pos x="105" y="358"/>
                    </a:cxn>
                    <a:cxn ang="0">
                      <a:pos x="41" y="325"/>
                    </a:cxn>
                    <a:cxn ang="0">
                      <a:pos x="0" y="294"/>
                    </a:cxn>
                    <a:cxn ang="0">
                      <a:pos x="0" y="0"/>
                    </a:cxn>
                    <a:cxn ang="0">
                      <a:pos x="46" y="25"/>
                    </a:cxn>
                    <a:cxn ang="0">
                      <a:pos x="105" y="47"/>
                    </a:cxn>
                    <a:cxn ang="0">
                      <a:pos x="175" y="66"/>
                    </a:cxn>
                    <a:cxn ang="0">
                      <a:pos x="244" y="81"/>
                    </a:cxn>
                    <a:cxn ang="0">
                      <a:pos x="314" y="89"/>
                    </a:cxn>
                    <a:cxn ang="0">
                      <a:pos x="361" y="93"/>
                    </a:cxn>
                    <a:cxn ang="0">
                      <a:pos x="401" y="95"/>
                    </a:cxn>
                    <a:cxn ang="0">
                      <a:pos x="471" y="95"/>
                    </a:cxn>
                    <a:cxn ang="0">
                      <a:pos x="515" y="92"/>
                    </a:cxn>
                    <a:cxn ang="0">
                      <a:pos x="555" y="87"/>
                    </a:cxn>
                    <a:cxn ang="0">
                      <a:pos x="600" y="84"/>
                    </a:cxn>
                    <a:cxn ang="0">
                      <a:pos x="640" y="76"/>
                    </a:cxn>
                    <a:cxn ang="0">
                      <a:pos x="689" y="67"/>
                    </a:cxn>
                    <a:cxn ang="0">
                      <a:pos x="733" y="55"/>
                    </a:cxn>
                    <a:cxn ang="0">
                      <a:pos x="777" y="41"/>
                    </a:cxn>
                    <a:cxn ang="0">
                      <a:pos x="815" y="27"/>
                    </a:cxn>
                  </a:cxnLst>
                  <a:rect l="0" t="0" r="r" b="b"/>
                  <a:pathLst>
                    <a:path w="823" h="431">
                      <a:moveTo>
                        <a:pt x="815" y="27"/>
                      </a:moveTo>
                      <a:lnTo>
                        <a:pt x="822" y="350"/>
                      </a:lnTo>
                      <a:lnTo>
                        <a:pt x="746" y="382"/>
                      </a:lnTo>
                      <a:lnTo>
                        <a:pt x="676" y="404"/>
                      </a:lnTo>
                      <a:lnTo>
                        <a:pt x="619" y="415"/>
                      </a:lnTo>
                      <a:lnTo>
                        <a:pt x="571" y="421"/>
                      </a:lnTo>
                      <a:lnTo>
                        <a:pt x="517" y="427"/>
                      </a:lnTo>
                      <a:lnTo>
                        <a:pt x="427" y="430"/>
                      </a:lnTo>
                      <a:lnTo>
                        <a:pt x="344" y="423"/>
                      </a:lnTo>
                      <a:lnTo>
                        <a:pt x="259" y="410"/>
                      </a:lnTo>
                      <a:lnTo>
                        <a:pt x="177" y="388"/>
                      </a:lnTo>
                      <a:lnTo>
                        <a:pt x="105" y="358"/>
                      </a:lnTo>
                      <a:lnTo>
                        <a:pt x="41" y="325"/>
                      </a:lnTo>
                      <a:lnTo>
                        <a:pt x="0" y="294"/>
                      </a:lnTo>
                      <a:lnTo>
                        <a:pt x="0" y="0"/>
                      </a:lnTo>
                      <a:lnTo>
                        <a:pt x="46" y="25"/>
                      </a:lnTo>
                      <a:lnTo>
                        <a:pt x="105" y="47"/>
                      </a:lnTo>
                      <a:lnTo>
                        <a:pt x="175" y="66"/>
                      </a:lnTo>
                      <a:lnTo>
                        <a:pt x="244" y="81"/>
                      </a:lnTo>
                      <a:lnTo>
                        <a:pt x="314" y="89"/>
                      </a:lnTo>
                      <a:lnTo>
                        <a:pt x="361" y="93"/>
                      </a:lnTo>
                      <a:lnTo>
                        <a:pt x="401" y="95"/>
                      </a:lnTo>
                      <a:lnTo>
                        <a:pt x="471" y="95"/>
                      </a:lnTo>
                      <a:lnTo>
                        <a:pt x="515" y="92"/>
                      </a:lnTo>
                      <a:lnTo>
                        <a:pt x="555" y="87"/>
                      </a:lnTo>
                      <a:lnTo>
                        <a:pt x="600" y="84"/>
                      </a:lnTo>
                      <a:lnTo>
                        <a:pt x="640" y="76"/>
                      </a:lnTo>
                      <a:lnTo>
                        <a:pt x="689" y="67"/>
                      </a:lnTo>
                      <a:lnTo>
                        <a:pt x="733" y="55"/>
                      </a:lnTo>
                      <a:lnTo>
                        <a:pt x="777" y="41"/>
                      </a:lnTo>
                      <a:lnTo>
                        <a:pt x="815" y="27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36" name="Freeform 20"/>
                <p:cNvSpPr>
                  <a:spLocks/>
                </p:cNvSpPr>
                <p:nvPr/>
              </p:nvSpPr>
              <p:spPr bwMode="auto">
                <a:xfrm>
                  <a:off x="154" y="533"/>
                  <a:ext cx="551" cy="339"/>
                </a:xfrm>
                <a:custGeom>
                  <a:avLst/>
                  <a:gdLst/>
                  <a:ahLst/>
                  <a:cxnLst>
                    <a:cxn ang="0">
                      <a:pos x="16" y="53"/>
                    </a:cxn>
                    <a:cxn ang="0">
                      <a:pos x="0" y="122"/>
                    </a:cxn>
                    <a:cxn ang="0">
                      <a:pos x="10" y="146"/>
                    </a:cxn>
                    <a:cxn ang="0">
                      <a:pos x="33" y="183"/>
                    </a:cxn>
                    <a:cxn ang="0">
                      <a:pos x="57" y="216"/>
                    </a:cxn>
                    <a:cxn ang="0">
                      <a:pos x="85" y="244"/>
                    </a:cxn>
                    <a:cxn ang="0">
                      <a:pos x="120" y="271"/>
                    </a:cxn>
                    <a:cxn ang="0">
                      <a:pos x="153" y="290"/>
                    </a:cxn>
                    <a:cxn ang="0">
                      <a:pos x="189" y="308"/>
                    </a:cxn>
                    <a:cxn ang="0">
                      <a:pos x="235" y="324"/>
                    </a:cxn>
                    <a:cxn ang="0">
                      <a:pos x="270" y="332"/>
                    </a:cxn>
                    <a:cxn ang="0">
                      <a:pos x="312" y="338"/>
                    </a:cxn>
                    <a:cxn ang="0">
                      <a:pos x="351" y="338"/>
                    </a:cxn>
                    <a:cxn ang="0">
                      <a:pos x="393" y="333"/>
                    </a:cxn>
                    <a:cxn ang="0">
                      <a:pos x="436" y="321"/>
                    </a:cxn>
                    <a:cxn ang="0">
                      <a:pos x="475" y="302"/>
                    </a:cxn>
                    <a:cxn ang="0">
                      <a:pos x="498" y="286"/>
                    </a:cxn>
                    <a:cxn ang="0">
                      <a:pos x="526" y="262"/>
                    </a:cxn>
                    <a:cxn ang="0">
                      <a:pos x="541" y="243"/>
                    </a:cxn>
                    <a:cxn ang="0">
                      <a:pos x="550" y="226"/>
                    </a:cxn>
                    <a:cxn ang="0">
                      <a:pos x="550" y="208"/>
                    </a:cxn>
                    <a:cxn ang="0">
                      <a:pos x="544" y="187"/>
                    </a:cxn>
                    <a:cxn ang="0">
                      <a:pos x="532" y="170"/>
                    </a:cxn>
                    <a:cxn ang="0">
                      <a:pos x="523" y="135"/>
                    </a:cxn>
                    <a:cxn ang="0">
                      <a:pos x="519" y="116"/>
                    </a:cxn>
                    <a:cxn ang="0">
                      <a:pos x="267" y="132"/>
                    </a:cxn>
                    <a:cxn ang="0">
                      <a:pos x="234" y="126"/>
                    </a:cxn>
                    <a:cxn ang="0">
                      <a:pos x="193" y="113"/>
                    </a:cxn>
                    <a:cxn ang="0">
                      <a:pos x="162" y="97"/>
                    </a:cxn>
                    <a:cxn ang="0">
                      <a:pos x="129" y="77"/>
                    </a:cxn>
                    <a:cxn ang="0">
                      <a:pos x="97" y="48"/>
                    </a:cxn>
                    <a:cxn ang="0">
                      <a:pos x="78" y="24"/>
                    </a:cxn>
                    <a:cxn ang="0">
                      <a:pos x="60" y="0"/>
                    </a:cxn>
                    <a:cxn ang="0">
                      <a:pos x="16" y="53"/>
                    </a:cxn>
                  </a:cxnLst>
                  <a:rect l="0" t="0" r="r" b="b"/>
                  <a:pathLst>
                    <a:path w="551" h="339">
                      <a:moveTo>
                        <a:pt x="16" y="53"/>
                      </a:moveTo>
                      <a:lnTo>
                        <a:pt x="0" y="122"/>
                      </a:lnTo>
                      <a:lnTo>
                        <a:pt x="10" y="146"/>
                      </a:lnTo>
                      <a:lnTo>
                        <a:pt x="33" y="183"/>
                      </a:lnTo>
                      <a:lnTo>
                        <a:pt x="57" y="216"/>
                      </a:lnTo>
                      <a:lnTo>
                        <a:pt x="85" y="244"/>
                      </a:lnTo>
                      <a:lnTo>
                        <a:pt x="120" y="271"/>
                      </a:lnTo>
                      <a:lnTo>
                        <a:pt x="153" y="290"/>
                      </a:lnTo>
                      <a:lnTo>
                        <a:pt x="189" y="308"/>
                      </a:lnTo>
                      <a:lnTo>
                        <a:pt x="235" y="324"/>
                      </a:lnTo>
                      <a:lnTo>
                        <a:pt x="270" y="332"/>
                      </a:lnTo>
                      <a:lnTo>
                        <a:pt x="312" y="338"/>
                      </a:lnTo>
                      <a:lnTo>
                        <a:pt x="351" y="338"/>
                      </a:lnTo>
                      <a:lnTo>
                        <a:pt x="393" y="333"/>
                      </a:lnTo>
                      <a:lnTo>
                        <a:pt x="436" y="321"/>
                      </a:lnTo>
                      <a:lnTo>
                        <a:pt x="475" y="302"/>
                      </a:lnTo>
                      <a:lnTo>
                        <a:pt x="498" y="286"/>
                      </a:lnTo>
                      <a:lnTo>
                        <a:pt x="526" y="262"/>
                      </a:lnTo>
                      <a:lnTo>
                        <a:pt x="541" y="243"/>
                      </a:lnTo>
                      <a:lnTo>
                        <a:pt x="550" y="226"/>
                      </a:lnTo>
                      <a:lnTo>
                        <a:pt x="550" y="208"/>
                      </a:lnTo>
                      <a:lnTo>
                        <a:pt x="544" y="187"/>
                      </a:lnTo>
                      <a:lnTo>
                        <a:pt x="532" y="170"/>
                      </a:lnTo>
                      <a:lnTo>
                        <a:pt x="523" y="135"/>
                      </a:lnTo>
                      <a:lnTo>
                        <a:pt x="519" y="116"/>
                      </a:lnTo>
                      <a:lnTo>
                        <a:pt x="267" y="132"/>
                      </a:lnTo>
                      <a:lnTo>
                        <a:pt x="234" y="126"/>
                      </a:lnTo>
                      <a:lnTo>
                        <a:pt x="193" y="113"/>
                      </a:lnTo>
                      <a:lnTo>
                        <a:pt x="162" y="97"/>
                      </a:lnTo>
                      <a:lnTo>
                        <a:pt x="129" y="77"/>
                      </a:lnTo>
                      <a:lnTo>
                        <a:pt x="97" y="48"/>
                      </a:lnTo>
                      <a:lnTo>
                        <a:pt x="78" y="24"/>
                      </a:lnTo>
                      <a:lnTo>
                        <a:pt x="60" y="0"/>
                      </a:lnTo>
                      <a:lnTo>
                        <a:pt x="16" y="53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37" name="Freeform 21"/>
                <p:cNvSpPr>
                  <a:spLocks/>
                </p:cNvSpPr>
                <p:nvPr/>
              </p:nvSpPr>
              <p:spPr bwMode="auto">
                <a:xfrm>
                  <a:off x="134" y="119"/>
                  <a:ext cx="475" cy="552"/>
                </a:xfrm>
                <a:custGeom>
                  <a:avLst/>
                  <a:gdLst/>
                  <a:ahLst/>
                  <a:cxnLst>
                    <a:cxn ang="0">
                      <a:pos x="474" y="0"/>
                    </a:cxn>
                    <a:cxn ang="0">
                      <a:pos x="474" y="294"/>
                    </a:cxn>
                    <a:cxn ang="0">
                      <a:pos x="446" y="291"/>
                    </a:cxn>
                    <a:cxn ang="0">
                      <a:pos x="411" y="293"/>
                    </a:cxn>
                    <a:cxn ang="0">
                      <a:pos x="353" y="299"/>
                    </a:cxn>
                    <a:cxn ang="0">
                      <a:pos x="296" y="310"/>
                    </a:cxn>
                    <a:cxn ang="0">
                      <a:pos x="243" y="323"/>
                    </a:cxn>
                    <a:cxn ang="0">
                      <a:pos x="200" y="339"/>
                    </a:cxn>
                    <a:cxn ang="0">
                      <a:pos x="149" y="364"/>
                    </a:cxn>
                    <a:cxn ang="0">
                      <a:pos x="110" y="390"/>
                    </a:cxn>
                    <a:cxn ang="0">
                      <a:pos x="81" y="415"/>
                    </a:cxn>
                    <a:cxn ang="0">
                      <a:pos x="60" y="439"/>
                    </a:cxn>
                    <a:cxn ang="0">
                      <a:pos x="47" y="461"/>
                    </a:cxn>
                    <a:cxn ang="0">
                      <a:pos x="35" y="488"/>
                    </a:cxn>
                    <a:cxn ang="0">
                      <a:pos x="30" y="513"/>
                    </a:cxn>
                    <a:cxn ang="0">
                      <a:pos x="23" y="551"/>
                    </a:cxn>
                    <a:cxn ang="0">
                      <a:pos x="17" y="518"/>
                    </a:cxn>
                    <a:cxn ang="0">
                      <a:pos x="8" y="481"/>
                    </a:cxn>
                    <a:cxn ang="0">
                      <a:pos x="5" y="453"/>
                    </a:cxn>
                    <a:cxn ang="0">
                      <a:pos x="0" y="420"/>
                    </a:cxn>
                    <a:cxn ang="0">
                      <a:pos x="2" y="393"/>
                    </a:cxn>
                    <a:cxn ang="0">
                      <a:pos x="8" y="361"/>
                    </a:cxn>
                    <a:cxn ang="0">
                      <a:pos x="15" y="317"/>
                    </a:cxn>
                    <a:cxn ang="0">
                      <a:pos x="30" y="279"/>
                    </a:cxn>
                    <a:cxn ang="0">
                      <a:pos x="50" y="238"/>
                    </a:cxn>
                    <a:cxn ang="0">
                      <a:pos x="75" y="196"/>
                    </a:cxn>
                    <a:cxn ang="0">
                      <a:pos x="111" y="152"/>
                    </a:cxn>
                    <a:cxn ang="0">
                      <a:pos x="152" y="116"/>
                    </a:cxn>
                    <a:cxn ang="0">
                      <a:pos x="188" y="87"/>
                    </a:cxn>
                    <a:cxn ang="0">
                      <a:pos x="233" y="60"/>
                    </a:cxn>
                    <a:cxn ang="0">
                      <a:pos x="279" y="40"/>
                    </a:cxn>
                    <a:cxn ang="0">
                      <a:pos x="333" y="21"/>
                    </a:cxn>
                    <a:cxn ang="0">
                      <a:pos x="380" y="10"/>
                    </a:cxn>
                    <a:cxn ang="0">
                      <a:pos x="435" y="3"/>
                    </a:cxn>
                    <a:cxn ang="0">
                      <a:pos x="474" y="0"/>
                    </a:cxn>
                  </a:cxnLst>
                  <a:rect l="0" t="0" r="r" b="b"/>
                  <a:pathLst>
                    <a:path w="475" h="552">
                      <a:moveTo>
                        <a:pt x="474" y="0"/>
                      </a:moveTo>
                      <a:lnTo>
                        <a:pt x="474" y="294"/>
                      </a:lnTo>
                      <a:lnTo>
                        <a:pt x="446" y="291"/>
                      </a:lnTo>
                      <a:lnTo>
                        <a:pt x="411" y="293"/>
                      </a:lnTo>
                      <a:lnTo>
                        <a:pt x="353" y="299"/>
                      </a:lnTo>
                      <a:lnTo>
                        <a:pt x="296" y="310"/>
                      </a:lnTo>
                      <a:lnTo>
                        <a:pt x="243" y="323"/>
                      </a:lnTo>
                      <a:lnTo>
                        <a:pt x="200" y="339"/>
                      </a:lnTo>
                      <a:lnTo>
                        <a:pt x="149" y="364"/>
                      </a:lnTo>
                      <a:lnTo>
                        <a:pt x="110" y="390"/>
                      </a:lnTo>
                      <a:lnTo>
                        <a:pt x="81" y="415"/>
                      </a:lnTo>
                      <a:lnTo>
                        <a:pt x="60" y="439"/>
                      </a:lnTo>
                      <a:lnTo>
                        <a:pt x="47" y="461"/>
                      </a:lnTo>
                      <a:lnTo>
                        <a:pt x="35" y="488"/>
                      </a:lnTo>
                      <a:lnTo>
                        <a:pt x="30" y="513"/>
                      </a:lnTo>
                      <a:lnTo>
                        <a:pt x="23" y="551"/>
                      </a:lnTo>
                      <a:lnTo>
                        <a:pt x="17" y="518"/>
                      </a:lnTo>
                      <a:lnTo>
                        <a:pt x="8" y="481"/>
                      </a:lnTo>
                      <a:lnTo>
                        <a:pt x="5" y="453"/>
                      </a:lnTo>
                      <a:lnTo>
                        <a:pt x="0" y="420"/>
                      </a:lnTo>
                      <a:lnTo>
                        <a:pt x="2" y="393"/>
                      </a:lnTo>
                      <a:lnTo>
                        <a:pt x="8" y="361"/>
                      </a:lnTo>
                      <a:lnTo>
                        <a:pt x="15" y="317"/>
                      </a:lnTo>
                      <a:lnTo>
                        <a:pt x="30" y="279"/>
                      </a:lnTo>
                      <a:lnTo>
                        <a:pt x="50" y="238"/>
                      </a:lnTo>
                      <a:lnTo>
                        <a:pt x="75" y="196"/>
                      </a:lnTo>
                      <a:lnTo>
                        <a:pt x="111" y="152"/>
                      </a:lnTo>
                      <a:lnTo>
                        <a:pt x="152" y="116"/>
                      </a:lnTo>
                      <a:lnTo>
                        <a:pt x="188" y="87"/>
                      </a:lnTo>
                      <a:lnTo>
                        <a:pt x="233" y="60"/>
                      </a:lnTo>
                      <a:lnTo>
                        <a:pt x="279" y="40"/>
                      </a:lnTo>
                      <a:lnTo>
                        <a:pt x="333" y="21"/>
                      </a:lnTo>
                      <a:lnTo>
                        <a:pt x="380" y="10"/>
                      </a:lnTo>
                      <a:lnTo>
                        <a:pt x="435" y="3"/>
                      </a:lnTo>
                      <a:lnTo>
                        <a:pt x="474" y="0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38" name="Freeform 22"/>
                <p:cNvSpPr>
                  <a:spLocks/>
                </p:cNvSpPr>
                <p:nvPr/>
              </p:nvSpPr>
              <p:spPr bwMode="auto">
                <a:xfrm>
                  <a:off x="422" y="687"/>
                  <a:ext cx="156" cy="117"/>
                </a:xfrm>
                <a:custGeom>
                  <a:avLst/>
                  <a:gdLst/>
                  <a:ahLst/>
                  <a:cxnLst>
                    <a:cxn ang="0">
                      <a:pos x="72" y="0"/>
                    </a:cxn>
                    <a:cxn ang="0">
                      <a:pos x="21" y="19"/>
                    </a:cxn>
                    <a:cxn ang="0">
                      <a:pos x="3" y="45"/>
                    </a:cxn>
                    <a:cxn ang="0">
                      <a:pos x="0" y="70"/>
                    </a:cxn>
                    <a:cxn ang="0">
                      <a:pos x="0" y="83"/>
                    </a:cxn>
                    <a:cxn ang="0">
                      <a:pos x="9" y="99"/>
                    </a:cxn>
                    <a:cxn ang="0">
                      <a:pos x="29" y="107"/>
                    </a:cxn>
                    <a:cxn ang="0">
                      <a:pos x="50" y="113"/>
                    </a:cxn>
                    <a:cxn ang="0">
                      <a:pos x="69" y="116"/>
                    </a:cxn>
                    <a:cxn ang="0">
                      <a:pos x="86" y="116"/>
                    </a:cxn>
                    <a:cxn ang="0">
                      <a:pos x="114" y="111"/>
                    </a:cxn>
                    <a:cxn ang="0">
                      <a:pos x="134" y="106"/>
                    </a:cxn>
                    <a:cxn ang="0">
                      <a:pos x="146" y="98"/>
                    </a:cxn>
                    <a:cxn ang="0">
                      <a:pos x="153" y="89"/>
                    </a:cxn>
                    <a:cxn ang="0">
                      <a:pos x="155" y="78"/>
                    </a:cxn>
                    <a:cxn ang="0">
                      <a:pos x="153" y="60"/>
                    </a:cxn>
                    <a:cxn ang="0">
                      <a:pos x="146" y="11"/>
                    </a:cxn>
                    <a:cxn ang="0">
                      <a:pos x="72" y="0"/>
                    </a:cxn>
                  </a:cxnLst>
                  <a:rect l="0" t="0" r="r" b="b"/>
                  <a:pathLst>
                    <a:path w="156" h="117">
                      <a:moveTo>
                        <a:pt x="72" y="0"/>
                      </a:moveTo>
                      <a:lnTo>
                        <a:pt x="21" y="19"/>
                      </a:lnTo>
                      <a:lnTo>
                        <a:pt x="3" y="45"/>
                      </a:lnTo>
                      <a:lnTo>
                        <a:pt x="0" y="70"/>
                      </a:lnTo>
                      <a:lnTo>
                        <a:pt x="0" y="83"/>
                      </a:lnTo>
                      <a:lnTo>
                        <a:pt x="9" y="99"/>
                      </a:lnTo>
                      <a:lnTo>
                        <a:pt x="29" y="107"/>
                      </a:lnTo>
                      <a:lnTo>
                        <a:pt x="50" y="113"/>
                      </a:lnTo>
                      <a:lnTo>
                        <a:pt x="69" y="116"/>
                      </a:lnTo>
                      <a:lnTo>
                        <a:pt x="86" y="116"/>
                      </a:lnTo>
                      <a:lnTo>
                        <a:pt x="114" y="111"/>
                      </a:lnTo>
                      <a:lnTo>
                        <a:pt x="134" y="106"/>
                      </a:lnTo>
                      <a:lnTo>
                        <a:pt x="146" y="98"/>
                      </a:lnTo>
                      <a:lnTo>
                        <a:pt x="153" y="89"/>
                      </a:lnTo>
                      <a:lnTo>
                        <a:pt x="155" y="78"/>
                      </a:lnTo>
                      <a:lnTo>
                        <a:pt x="153" y="60"/>
                      </a:lnTo>
                      <a:lnTo>
                        <a:pt x="146" y="11"/>
                      </a:lnTo>
                      <a:lnTo>
                        <a:pt x="72" y="0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39" name="Freeform 23"/>
                <p:cNvSpPr>
                  <a:spLocks/>
                </p:cNvSpPr>
                <p:nvPr/>
              </p:nvSpPr>
              <p:spPr bwMode="auto">
                <a:xfrm>
                  <a:off x="494" y="700"/>
                  <a:ext cx="88" cy="74"/>
                </a:xfrm>
                <a:custGeom>
                  <a:avLst/>
                  <a:gdLst/>
                  <a:ahLst/>
                  <a:cxnLst>
                    <a:cxn ang="0">
                      <a:pos x="87" y="67"/>
                    </a:cxn>
                    <a:cxn ang="0">
                      <a:pos x="76" y="0"/>
                    </a:cxn>
                    <a:cxn ang="0">
                      <a:pos x="33" y="5"/>
                    </a:cxn>
                    <a:cxn ang="0">
                      <a:pos x="0" y="8"/>
                    </a:cxn>
                    <a:cxn ang="0">
                      <a:pos x="9" y="73"/>
                    </a:cxn>
                    <a:cxn ang="0">
                      <a:pos x="12" y="57"/>
                    </a:cxn>
                    <a:cxn ang="0">
                      <a:pos x="22" y="47"/>
                    </a:cxn>
                    <a:cxn ang="0">
                      <a:pos x="40" y="43"/>
                    </a:cxn>
                    <a:cxn ang="0">
                      <a:pos x="60" y="44"/>
                    </a:cxn>
                    <a:cxn ang="0">
                      <a:pos x="76" y="51"/>
                    </a:cxn>
                    <a:cxn ang="0">
                      <a:pos x="87" y="67"/>
                    </a:cxn>
                  </a:cxnLst>
                  <a:rect l="0" t="0" r="r" b="b"/>
                  <a:pathLst>
                    <a:path w="88" h="74">
                      <a:moveTo>
                        <a:pt x="87" y="67"/>
                      </a:moveTo>
                      <a:lnTo>
                        <a:pt x="76" y="0"/>
                      </a:lnTo>
                      <a:lnTo>
                        <a:pt x="33" y="5"/>
                      </a:lnTo>
                      <a:lnTo>
                        <a:pt x="0" y="8"/>
                      </a:lnTo>
                      <a:lnTo>
                        <a:pt x="9" y="73"/>
                      </a:lnTo>
                      <a:lnTo>
                        <a:pt x="12" y="57"/>
                      </a:lnTo>
                      <a:lnTo>
                        <a:pt x="22" y="47"/>
                      </a:lnTo>
                      <a:lnTo>
                        <a:pt x="40" y="43"/>
                      </a:lnTo>
                      <a:lnTo>
                        <a:pt x="60" y="44"/>
                      </a:lnTo>
                      <a:lnTo>
                        <a:pt x="76" y="51"/>
                      </a:lnTo>
                      <a:lnTo>
                        <a:pt x="87" y="67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40" name="Freeform 24"/>
                <p:cNvSpPr>
                  <a:spLocks/>
                </p:cNvSpPr>
                <p:nvPr/>
              </p:nvSpPr>
              <p:spPr bwMode="auto">
                <a:xfrm>
                  <a:off x="386" y="479"/>
                  <a:ext cx="319" cy="286"/>
                </a:xfrm>
                <a:custGeom>
                  <a:avLst/>
                  <a:gdLst/>
                  <a:ahLst/>
                  <a:cxnLst>
                    <a:cxn ang="0">
                      <a:pos x="317" y="275"/>
                    </a:cxn>
                    <a:cxn ang="0">
                      <a:pos x="315" y="254"/>
                    </a:cxn>
                    <a:cxn ang="0">
                      <a:pos x="306" y="235"/>
                    </a:cxn>
                    <a:cxn ang="0">
                      <a:pos x="299" y="219"/>
                    </a:cxn>
                    <a:cxn ang="0">
                      <a:pos x="294" y="194"/>
                    </a:cxn>
                    <a:cxn ang="0">
                      <a:pos x="288" y="161"/>
                    </a:cxn>
                    <a:cxn ang="0">
                      <a:pos x="284" y="126"/>
                    </a:cxn>
                    <a:cxn ang="0">
                      <a:pos x="281" y="94"/>
                    </a:cxn>
                    <a:cxn ang="0">
                      <a:pos x="279" y="67"/>
                    </a:cxn>
                    <a:cxn ang="0">
                      <a:pos x="278" y="43"/>
                    </a:cxn>
                    <a:cxn ang="0">
                      <a:pos x="270" y="29"/>
                    </a:cxn>
                    <a:cxn ang="0">
                      <a:pos x="255" y="16"/>
                    </a:cxn>
                    <a:cxn ang="0">
                      <a:pos x="240" y="9"/>
                    </a:cxn>
                    <a:cxn ang="0">
                      <a:pos x="216" y="2"/>
                    </a:cxn>
                    <a:cxn ang="0">
                      <a:pos x="189" y="0"/>
                    </a:cxn>
                    <a:cxn ang="0">
                      <a:pos x="147" y="0"/>
                    </a:cxn>
                    <a:cxn ang="0">
                      <a:pos x="110" y="2"/>
                    </a:cxn>
                    <a:cxn ang="0">
                      <a:pos x="74" y="9"/>
                    </a:cxn>
                    <a:cxn ang="0">
                      <a:pos x="41" y="21"/>
                    </a:cxn>
                    <a:cxn ang="0">
                      <a:pos x="20" y="35"/>
                    </a:cxn>
                    <a:cxn ang="0">
                      <a:pos x="8" y="47"/>
                    </a:cxn>
                    <a:cxn ang="0">
                      <a:pos x="0" y="61"/>
                    </a:cxn>
                    <a:cxn ang="0">
                      <a:pos x="2" y="75"/>
                    </a:cxn>
                    <a:cxn ang="0">
                      <a:pos x="5" y="89"/>
                    </a:cxn>
                    <a:cxn ang="0">
                      <a:pos x="15" y="104"/>
                    </a:cxn>
                    <a:cxn ang="0">
                      <a:pos x="23" y="123"/>
                    </a:cxn>
                    <a:cxn ang="0">
                      <a:pos x="27" y="149"/>
                    </a:cxn>
                    <a:cxn ang="0">
                      <a:pos x="30" y="176"/>
                    </a:cxn>
                    <a:cxn ang="0">
                      <a:pos x="35" y="200"/>
                    </a:cxn>
                    <a:cxn ang="0">
                      <a:pos x="36" y="235"/>
                    </a:cxn>
                    <a:cxn ang="0">
                      <a:pos x="38" y="265"/>
                    </a:cxn>
                    <a:cxn ang="0">
                      <a:pos x="38" y="285"/>
                    </a:cxn>
                    <a:cxn ang="0">
                      <a:pos x="48" y="260"/>
                    </a:cxn>
                    <a:cxn ang="0">
                      <a:pos x="68" y="248"/>
                    </a:cxn>
                    <a:cxn ang="0">
                      <a:pos x="86" y="241"/>
                    </a:cxn>
                    <a:cxn ang="0">
                      <a:pos x="108" y="236"/>
                    </a:cxn>
                    <a:cxn ang="0">
                      <a:pos x="143" y="229"/>
                    </a:cxn>
                    <a:cxn ang="0">
                      <a:pos x="177" y="228"/>
                    </a:cxn>
                    <a:cxn ang="0">
                      <a:pos x="197" y="228"/>
                    </a:cxn>
                    <a:cxn ang="0">
                      <a:pos x="228" y="230"/>
                    </a:cxn>
                    <a:cxn ang="0">
                      <a:pos x="264" y="237"/>
                    </a:cxn>
                    <a:cxn ang="0">
                      <a:pos x="287" y="246"/>
                    </a:cxn>
                    <a:cxn ang="0">
                      <a:pos x="302" y="255"/>
                    </a:cxn>
                    <a:cxn ang="0">
                      <a:pos x="318" y="268"/>
                    </a:cxn>
                  </a:cxnLst>
                  <a:rect l="0" t="0" r="r" b="b"/>
                  <a:pathLst>
                    <a:path w="319" h="286">
                      <a:moveTo>
                        <a:pt x="317" y="275"/>
                      </a:moveTo>
                      <a:lnTo>
                        <a:pt x="315" y="254"/>
                      </a:lnTo>
                      <a:lnTo>
                        <a:pt x="306" y="235"/>
                      </a:lnTo>
                      <a:lnTo>
                        <a:pt x="299" y="219"/>
                      </a:lnTo>
                      <a:lnTo>
                        <a:pt x="294" y="194"/>
                      </a:lnTo>
                      <a:lnTo>
                        <a:pt x="288" y="161"/>
                      </a:lnTo>
                      <a:lnTo>
                        <a:pt x="284" y="126"/>
                      </a:lnTo>
                      <a:lnTo>
                        <a:pt x="281" y="94"/>
                      </a:lnTo>
                      <a:lnTo>
                        <a:pt x="279" y="67"/>
                      </a:lnTo>
                      <a:lnTo>
                        <a:pt x="278" y="43"/>
                      </a:lnTo>
                      <a:lnTo>
                        <a:pt x="270" y="29"/>
                      </a:lnTo>
                      <a:lnTo>
                        <a:pt x="255" y="16"/>
                      </a:lnTo>
                      <a:lnTo>
                        <a:pt x="240" y="9"/>
                      </a:lnTo>
                      <a:lnTo>
                        <a:pt x="216" y="2"/>
                      </a:lnTo>
                      <a:lnTo>
                        <a:pt x="189" y="0"/>
                      </a:lnTo>
                      <a:lnTo>
                        <a:pt x="147" y="0"/>
                      </a:lnTo>
                      <a:lnTo>
                        <a:pt x="110" y="2"/>
                      </a:lnTo>
                      <a:lnTo>
                        <a:pt x="74" y="9"/>
                      </a:lnTo>
                      <a:lnTo>
                        <a:pt x="41" y="21"/>
                      </a:lnTo>
                      <a:lnTo>
                        <a:pt x="20" y="35"/>
                      </a:lnTo>
                      <a:lnTo>
                        <a:pt x="8" y="47"/>
                      </a:lnTo>
                      <a:lnTo>
                        <a:pt x="0" y="61"/>
                      </a:lnTo>
                      <a:lnTo>
                        <a:pt x="2" y="75"/>
                      </a:lnTo>
                      <a:lnTo>
                        <a:pt x="5" y="89"/>
                      </a:lnTo>
                      <a:lnTo>
                        <a:pt x="15" y="104"/>
                      </a:lnTo>
                      <a:lnTo>
                        <a:pt x="23" y="123"/>
                      </a:lnTo>
                      <a:lnTo>
                        <a:pt x="27" y="149"/>
                      </a:lnTo>
                      <a:lnTo>
                        <a:pt x="30" y="176"/>
                      </a:lnTo>
                      <a:lnTo>
                        <a:pt x="35" y="200"/>
                      </a:lnTo>
                      <a:lnTo>
                        <a:pt x="36" y="235"/>
                      </a:lnTo>
                      <a:lnTo>
                        <a:pt x="38" y="265"/>
                      </a:lnTo>
                      <a:lnTo>
                        <a:pt x="38" y="285"/>
                      </a:lnTo>
                      <a:lnTo>
                        <a:pt x="48" y="260"/>
                      </a:lnTo>
                      <a:lnTo>
                        <a:pt x="68" y="248"/>
                      </a:lnTo>
                      <a:lnTo>
                        <a:pt x="86" y="241"/>
                      </a:lnTo>
                      <a:lnTo>
                        <a:pt x="108" y="236"/>
                      </a:lnTo>
                      <a:lnTo>
                        <a:pt x="143" y="229"/>
                      </a:lnTo>
                      <a:lnTo>
                        <a:pt x="177" y="228"/>
                      </a:lnTo>
                      <a:lnTo>
                        <a:pt x="197" y="228"/>
                      </a:lnTo>
                      <a:lnTo>
                        <a:pt x="228" y="230"/>
                      </a:lnTo>
                      <a:lnTo>
                        <a:pt x="264" y="237"/>
                      </a:lnTo>
                      <a:lnTo>
                        <a:pt x="287" y="246"/>
                      </a:lnTo>
                      <a:lnTo>
                        <a:pt x="302" y="255"/>
                      </a:lnTo>
                      <a:lnTo>
                        <a:pt x="318" y="268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41" name="Freeform 25"/>
                <p:cNvSpPr>
                  <a:spLocks/>
                </p:cNvSpPr>
                <p:nvPr/>
              </p:nvSpPr>
              <p:spPr bwMode="auto">
                <a:xfrm>
                  <a:off x="5101" y="537"/>
                  <a:ext cx="551" cy="335"/>
                </a:xfrm>
                <a:custGeom>
                  <a:avLst/>
                  <a:gdLst/>
                  <a:ahLst/>
                  <a:cxnLst>
                    <a:cxn ang="0">
                      <a:pos x="534" y="48"/>
                    </a:cxn>
                    <a:cxn ang="0">
                      <a:pos x="550" y="117"/>
                    </a:cxn>
                    <a:cxn ang="0">
                      <a:pos x="540" y="142"/>
                    </a:cxn>
                    <a:cxn ang="0">
                      <a:pos x="517" y="179"/>
                    </a:cxn>
                    <a:cxn ang="0">
                      <a:pos x="493" y="212"/>
                    </a:cxn>
                    <a:cxn ang="0">
                      <a:pos x="465" y="239"/>
                    </a:cxn>
                    <a:cxn ang="0">
                      <a:pos x="430" y="267"/>
                    </a:cxn>
                    <a:cxn ang="0">
                      <a:pos x="397" y="286"/>
                    </a:cxn>
                    <a:cxn ang="0">
                      <a:pos x="361" y="304"/>
                    </a:cxn>
                    <a:cxn ang="0">
                      <a:pos x="315" y="320"/>
                    </a:cxn>
                    <a:cxn ang="0">
                      <a:pos x="280" y="328"/>
                    </a:cxn>
                    <a:cxn ang="0">
                      <a:pos x="238" y="334"/>
                    </a:cxn>
                    <a:cxn ang="0">
                      <a:pos x="199" y="334"/>
                    </a:cxn>
                    <a:cxn ang="0">
                      <a:pos x="157" y="329"/>
                    </a:cxn>
                    <a:cxn ang="0">
                      <a:pos x="114" y="317"/>
                    </a:cxn>
                    <a:cxn ang="0">
                      <a:pos x="75" y="298"/>
                    </a:cxn>
                    <a:cxn ang="0">
                      <a:pos x="52" y="282"/>
                    </a:cxn>
                    <a:cxn ang="0">
                      <a:pos x="24" y="258"/>
                    </a:cxn>
                    <a:cxn ang="0">
                      <a:pos x="9" y="238"/>
                    </a:cxn>
                    <a:cxn ang="0">
                      <a:pos x="0" y="222"/>
                    </a:cxn>
                    <a:cxn ang="0">
                      <a:pos x="0" y="204"/>
                    </a:cxn>
                    <a:cxn ang="0">
                      <a:pos x="6" y="182"/>
                    </a:cxn>
                    <a:cxn ang="0">
                      <a:pos x="18" y="166"/>
                    </a:cxn>
                    <a:cxn ang="0">
                      <a:pos x="27" y="131"/>
                    </a:cxn>
                    <a:cxn ang="0">
                      <a:pos x="31" y="112"/>
                    </a:cxn>
                    <a:cxn ang="0">
                      <a:pos x="283" y="128"/>
                    </a:cxn>
                    <a:cxn ang="0">
                      <a:pos x="316" y="122"/>
                    </a:cxn>
                    <a:cxn ang="0">
                      <a:pos x="357" y="109"/>
                    </a:cxn>
                    <a:cxn ang="0">
                      <a:pos x="388" y="93"/>
                    </a:cxn>
                    <a:cxn ang="0">
                      <a:pos x="421" y="73"/>
                    </a:cxn>
                    <a:cxn ang="0">
                      <a:pos x="453" y="44"/>
                    </a:cxn>
                    <a:cxn ang="0">
                      <a:pos x="472" y="19"/>
                    </a:cxn>
                    <a:cxn ang="0">
                      <a:pos x="486" y="0"/>
                    </a:cxn>
                    <a:cxn ang="0">
                      <a:pos x="534" y="48"/>
                    </a:cxn>
                  </a:cxnLst>
                  <a:rect l="0" t="0" r="r" b="b"/>
                  <a:pathLst>
                    <a:path w="551" h="335">
                      <a:moveTo>
                        <a:pt x="534" y="48"/>
                      </a:moveTo>
                      <a:lnTo>
                        <a:pt x="550" y="117"/>
                      </a:lnTo>
                      <a:lnTo>
                        <a:pt x="540" y="142"/>
                      </a:lnTo>
                      <a:lnTo>
                        <a:pt x="517" y="179"/>
                      </a:lnTo>
                      <a:lnTo>
                        <a:pt x="493" y="212"/>
                      </a:lnTo>
                      <a:lnTo>
                        <a:pt x="465" y="239"/>
                      </a:lnTo>
                      <a:lnTo>
                        <a:pt x="430" y="267"/>
                      </a:lnTo>
                      <a:lnTo>
                        <a:pt x="397" y="286"/>
                      </a:lnTo>
                      <a:lnTo>
                        <a:pt x="361" y="304"/>
                      </a:lnTo>
                      <a:lnTo>
                        <a:pt x="315" y="320"/>
                      </a:lnTo>
                      <a:lnTo>
                        <a:pt x="280" y="328"/>
                      </a:lnTo>
                      <a:lnTo>
                        <a:pt x="238" y="334"/>
                      </a:lnTo>
                      <a:lnTo>
                        <a:pt x="199" y="334"/>
                      </a:lnTo>
                      <a:lnTo>
                        <a:pt x="157" y="329"/>
                      </a:lnTo>
                      <a:lnTo>
                        <a:pt x="114" y="317"/>
                      </a:lnTo>
                      <a:lnTo>
                        <a:pt x="75" y="298"/>
                      </a:lnTo>
                      <a:lnTo>
                        <a:pt x="52" y="282"/>
                      </a:lnTo>
                      <a:lnTo>
                        <a:pt x="24" y="258"/>
                      </a:lnTo>
                      <a:lnTo>
                        <a:pt x="9" y="238"/>
                      </a:lnTo>
                      <a:lnTo>
                        <a:pt x="0" y="222"/>
                      </a:lnTo>
                      <a:lnTo>
                        <a:pt x="0" y="204"/>
                      </a:lnTo>
                      <a:lnTo>
                        <a:pt x="6" y="182"/>
                      </a:lnTo>
                      <a:lnTo>
                        <a:pt x="18" y="166"/>
                      </a:lnTo>
                      <a:lnTo>
                        <a:pt x="27" y="131"/>
                      </a:lnTo>
                      <a:lnTo>
                        <a:pt x="31" y="112"/>
                      </a:lnTo>
                      <a:lnTo>
                        <a:pt x="283" y="128"/>
                      </a:lnTo>
                      <a:lnTo>
                        <a:pt x="316" y="122"/>
                      </a:lnTo>
                      <a:lnTo>
                        <a:pt x="357" y="109"/>
                      </a:lnTo>
                      <a:lnTo>
                        <a:pt x="388" y="93"/>
                      </a:lnTo>
                      <a:lnTo>
                        <a:pt x="421" y="73"/>
                      </a:lnTo>
                      <a:lnTo>
                        <a:pt x="453" y="44"/>
                      </a:lnTo>
                      <a:lnTo>
                        <a:pt x="472" y="19"/>
                      </a:lnTo>
                      <a:lnTo>
                        <a:pt x="486" y="0"/>
                      </a:lnTo>
                      <a:lnTo>
                        <a:pt x="534" y="48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42" name="Freeform 26"/>
                <p:cNvSpPr>
                  <a:spLocks/>
                </p:cNvSpPr>
                <p:nvPr/>
              </p:nvSpPr>
              <p:spPr bwMode="auto">
                <a:xfrm>
                  <a:off x="5197" y="119"/>
                  <a:ext cx="475" cy="552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294"/>
                    </a:cxn>
                    <a:cxn ang="0">
                      <a:pos x="28" y="291"/>
                    </a:cxn>
                    <a:cxn ang="0">
                      <a:pos x="63" y="293"/>
                    </a:cxn>
                    <a:cxn ang="0">
                      <a:pos x="121" y="299"/>
                    </a:cxn>
                    <a:cxn ang="0">
                      <a:pos x="178" y="310"/>
                    </a:cxn>
                    <a:cxn ang="0">
                      <a:pos x="231" y="323"/>
                    </a:cxn>
                    <a:cxn ang="0">
                      <a:pos x="274" y="339"/>
                    </a:cxn>
                    <a:cxn ang="0">
                      <a:pos x="325" y="364"/>
                    </a:cxn>
                    <a:cxn ang="0">
                      <a:pos x="364" y="390"/>
                    </a:cxn>
                    <a:cxn ang="0">
                      <a:pos x="393" y="415"/>
                    </a:cxn>
                    <a:cxn ang="0">
                      <a:pos x="414" y="439"/>
                    </a:cxn>
                    <a:cxn ang="0">
                      <a:pos x="427" y="461"/>
                    </a:cxn>
                    <a:cxn ang="0">
                      <a:pos x="439" y="488"/>
                    </a:cxn>
                    <a:cxn ang="0">
                      <a:pos x="444" y="513"/>
                    </a:cxn>
                    <a:cxn ang="0">
                      <a:pos x="451" y="551"/>
                    </a:cxn>
                    <a:cxn ang="0">
                      <a:pos x="457" y="518"/>
                    </a:cxn>
                    <a:cxn ang="0">
                      <a:pos x="466" y="481"/>
                    </a:cxn>
                    <a:cxn ang="0">
                      <a:pos x="469" y="453"/>
                    </a:cxn>
                    <a:cxn ang="0">
                      <a:pos x="474" y="420"/>
                    </a:cxn>
                    <a:cxn ang="0">
                      <a:pos x="472" y="393"/>
                    </a:cxn>
                    <a:cxn ang="0">
                      <a:pos x="466" y="361"/>
                    </a:cxn>
                    <a:cxn ang="0">
                      <a:pos x="459" y="317"/>
                    </a:cxn>
                    <a:cxn ang="0">
                      <a:pos x="444" y="279"/>
                    </a:cxn>
                    <a:cxn ang="0">
                      <a:pos x="424" y="238"/>
                    </a:cxn>
                    <a:cxn ang="0">
                      <a:pos x="399" y="196"/>
                    </a:cxn>
                    <a:cxn ang="0">
                      <a:pos x="363" y="152"/>
                    </a:cxn>
                    <a:cxn ang="0">
                      <a:pos x="322" y="116"/>
                    </a:cxn>
                    <a:cxn ang="0">
                      <a:pos x="286" y="87"/>
                    </a:cxn>
                    <a:cxn ang="0">
                      <a:pos x="241" y="60"/>
                    </a:cxn>
                    <a:cxn ang="0">
                      <a:pos x="195" y="40"/>
                    </a:cxn>
                    <a:cxn ang="0">
                      <a:pos x="141" y="21"/>
                    </a:cxn>
                    <a:cxn ang="0">
                      <a:pos x="94" y="10"/>
                    </a:cxn>
                    <a:cxn ang="0">
                      <a:pos x="39" y="3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475" h="552">
                      <a:moveTo>
                        <a:pt x="0" y="0"/>
                      </a:moveTo>
                      <a:lnTo>
                        <a:pt x="0" y="294"/>
                      </a:lnTo>
                      <a:lnTo>
                        <a:pt x="28" y="291"/>
                      </a:lnTo>
                      <a:lnTo>
                        <a:pt x="63" y="293"/>
                      </a:lnTo>
                      <a:lnTo>
                        <a:pt x="121" y="299"/>
                      </a:lnTo>
                      <a:lnTo>
                        <a:pt x="178" y="310"/>
                      </a:lnTo>
                      <a:lnTo>
                        <a:pt x="231" y="323"/>
                      </a:lnTo>
                      <a:lnTo>
                        <a:pt x="274" y="339"/>
                      </a:lnTo>
                      <a:lnTo>
                        <a:pt x="325" y="364"/>
                      </a:lnTo>
                      <a:lnTo>
                        <a:pt x="364" y="390"/>
                      </a:lnTo>
                      <a:lnTo>
                        <a:pt x="393" y="415"/>
                      </a:lnTo>
                      <a:lnTo>
                        <a:pt x="414" y="439"/>
                      </a:lnTo>
                      <a:lnTo>
                        <a:pt x="427" y="461"/>
                      </a:lnTo>
                      <a:lnTo>
                        <a:pt x="439" y="488"/>
                      </a:lnTo>
                      <a:lnTo>
                        <a:pt x="444" y="513"/>
                      </a:lnTo>
                      <a:lnTo>
                        <a:pt x="451" y="551"/>
                      </a:lnTo>
                      <a:lnTo>
                        <a:pt x="457" y="518"/>
                      </a:lnTo>
                      <a:lnTo>
                        <a:pt x="466" y="481"/>
                      </a:lnTo>
                      <a:lnTo>
                        <a:pt x="469" y="453"/>
                      </a:lnTo>
                      <a:lnTo>
                        <a:pt x="474" y="420"/>
                      </a:lnTo>
                      <a:lnTo>
                        <a:pt x="472" y="393"/>
                      </a:lnTo>
                      <a:lnTo>
                        <a:pt x="466" y="361"/>
                      </a:lnTo>
                      <a:lnTo>
                        <a:pt x="459" y="317"/>
                      </a:lnTo>
                      <a:lnTo>
                        <a:pt x="444" y="279"/>
                      </a:lnTo>
                      <a:lnTo>
                        <a:pt x="424" y="238"/>
                      </a:lnTo>
                      <a:lnTo>
                        <a:pt x="399" y="196"/>
                      </a:lnTo>
                      <a:lnTo>
                        <a:pt x="363" y="152"/>
                      </a:lnTo>
                      <a:lnTo>
                        <a:pt x="322" y="116"/>
                      </a:lnTo>
                      <a:lnTo>
                        <a:pt x="286" y="87"/>
                      </a:lnTo>
                      <a:lnTo>
                        <a:pt x="241" y="60"/>
                      </a:lnTo>
                      <a:lnTo>
                        <a:pt x="195" y="40"/>
                      </a:lnTo>
                      <a:lnTo>
                        <a:pt x="141" y="21"/>
                      </a:lnTo>
                      <a:lnTo>
                        <a:pt x="94" y="10"/>
                      </a:lnTo>
                      <a:lnTo>
                        <a:pt x="39" y="3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43" name="Freeform 27"/>
                <p:cNvSpPr>
                  <a:spLocks/>
                </p:cNvSpPr>
                <p:nvPr/>
              </p:nvSpPr>
              <p:spPr bwMode="auto">
                <a:xfrm>
                  <a:off x="5228" y="687"/>
                  <a:ext cx="156" cy="117"/>
                </a:xfrm>
                <a:custGeom>
                  <a:avLst/>
                  <a:gdLst/>
                  <a:ahLst/>
                  <a:cxnLst>
                    <a:cxn ang="0">
                      <a:pos x="83" y="0"/>
                    </a:cxn>
                    <a:cxn ang="0">
                      <a:pos x="134" y="19"/>
                    </a:cxn>
                    <a:cxn ang="0">
                      <a:pos x="152" y="45"/>
                    </a:cxn>
                    <a:cxn ang="0">
                      <a:pos x="155" y="70"/>
                    </a:cxn>
                    <a:cxn ang="0">
                      <a:pos x="155" y="83"/>
                    </a:cxn>
                    <a:cxn ang="0">
                      <a:pos x="146" y="99"/>
                    </a:cxn>
                    <a:cxn ang="0">
                      <a:pos x="126" y="107"/>
                    </a:cxn>
                    <a:cxn ang="0">
                      <a:pos x="105" y="113"/>
                    </a:cxn>
                    <a:cxn ang="0">
                      <a:pos x="86" y="116"/>
                    </a:cxn>
                    <a:cxn ang="0">
                      <a:pos x="69" y="116"/>
                    </a:cxn>
                    <a:cxn ang="0">
                      <a:pos x="41" y="111"/>
                    </a:cxn>
                    <a:cxn ang="0">
                      <a:pos x="21" y="106"/>
                    </a:cxn>
                    <a:cxn ang="0">
                      <a:pos x="9" y="98"/>
                    </a:cxn>
                    <a:cxn ang="0">
                      <a:pos x="2" y="89"/>
                    </a:cxn>
                    <a:cxn ang="0">
                      <a:pos x="0" y="78"/>
                    </a:cxn>
                    <a:cxn ang="0">
                      <a:pos x="2" y="60"/>
                    </a:cxn>
                    <a:cxn ang="0">
                      <a:pos x="9" y="11"/>
                    </a:cxn>
                    <a:cxn ang="0">
                      <a:pos x="83" y="0"/>
                    </a:cxn>
                  </a:cxnLst>
                  <a:rect l="0" t="0" r="r" b="b"/>
                  <a:pathLst>
                    <a:path w="156" h="117">
                      <a:moveTo>
                        <a:pt x="83" y="0"/>
                      </a:moveTo>
                      <a:lnTo>
                        <a:pt x="134" y="19"/>
                      </a:lnTo>
                      <a:lnTo>
                        <a:pt x="152" y="45"/>
                      </a:lnTo>
                      <a:lnTo>
                        <a:pt x="155" y="70"/>
                      </a:lnTo>
                      <a:lnTo>
                        <a:pt x="155" y="83"/>
                      </a:lnTo>
                      <a:lnTo>
                        <a:pt x="146" y="99"/>
                      </a:lnTo>
                      <a:lnTo>
                        <a:pt x="126" y="107"/>
                      </a:lnTo>
                      <a:lnTo>
                        <a:pt x="105" y="113"/>
                      </a:lnTo>
                      <a:lnTo>
                        <a:pt x="86" y="116"/>
                      </a:lnTo>
                      <a:lnTo>
                        <a:pt x="69" y="116"/>
                      </a:lnTo>
                      <a:lnTo>
                        <a:pt x="41" y="111"/>
                      </a:lnTo>
                      <a:lnTo>
                        <a:pt x="21" y="106"/>
                      </a:lnTo>
                      <a:lnTo>
                        <a:pt x="9" y="98"/>
                      </a:lnTo>
                      <a:lnTo>
                        <a:pt x="2" y="89"/>
                      </a:lnTo>
                      <a:lnTo>
                        <a:pt x="0" y="78"/>
                      </a:lnTo>
                      <a:lnTo>
                        <a:pt x="2" y="60"/>
                      </a:lnTo>
                      <a:lnTo>
                        <a:pt x="9" y="11"/>
                      </a:lnTo>
                      <a:lnTo>
                        <a:pt x="83" y="0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44" name="Freeform 28"/>
                <p:cNvSpPr>
                  <a:spLocks/>
                </p:cNvSpPr>
                <p:nvPr/>
              </p:nvSpPr>
              <p:spPr bwMode="auto">
                <a:xfrm>
                  <a:off x="5224" y="699"/>
                  <a:ext cx="88" cy="75"/>
                </a:xfrm>
                <a:custGeom>
                  <a:avLst/>
                  <a:gdLst/>
                  <a:ahLst/>
                  <a:cxnLst>
                    <a:cxn ang="0">
                      <a:pos x="0" y="69"/>
                    </a:cxn>
                    <a:cxn ang="0">
                      <a:pos x="11" y="0"/>
                    </a:cxn>
                    <a:cxn ang="0">
                      <a:pos x="54" y="5"/>
                    </a:cxn>
                    <a:cxn ang="0">
                      <a:pos x="87" y="9"/>
                    </a:cxn>
                    <a:cxn ang="0">
                      <a:pos x="78" y="74"/>
                    </a:cxn>
                    <a:cxn ang="0">
                      <a:pos x="75" y="59"/>
                    </a:cxn>
                    <a:cxn ang="0">
                      <a:pos x="65" y="48"/>
                    </a:cxn>
                    <a:cxn ang="0">
                      <a:pos x="47" y="44"/>
                    </a:cxn>
                    <a:cxn ang="0">
                      <a:pos x="27" y="45"/>
                    </a:cxn>
                    <a:cxn ang="0">
                      <a:pos x="11" y="52"/>
                    </a:cxn>
                    <a:cxn ang="0">
                      <a:pos x="0" y="69"/>
                    </a:cxn>
                  </a:cxnLst>
                  <a:rect l="0" t="0" r="r" b="b"/>
                  <a:pathLst>
                    <a:path w="88" h="75">
                      <a:moveTo>
                        <a:pt x="0" y="69"/>
                      </a:moveTo>
                      <a:lnTo>
                        <a:pt x="11" y="0"/>
                      </a:lnTo>
                      <a:lnTo>
                        <a:pt x="54" y="5"/>
                      </a:lnTo>
                      <a:lnTo>
                        <a:pt x="87" y="9"/>
                      </a:lnTo>
                      <a:lnTo>
                        <a:pt x="78" y="74"/>
                      </a:lnTo>
                      <a:lnTo>
                        <a:pt x="75" y="59"/>
                      </a:lnTo>
                      <a:lnTo>
                        <a:pt x="65" y="48"/>
                      </a:lnTo>
                      <a:lnTo>
                        <a:pt x="47" y="44"/>
                      </a:lnTo>
                      <a:lnTo>
                        <a:pt x="27" y="45"/>
                      </a:lnTo>
                      <a:lnTo>
                        <a:pt x="11" y="52"/>
                      </a:lnTo>
                      <a:lnTo>
                        <a:pt x="0" y="69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45" name="Freeform 29"/>
                <p:cNvSpPr>
                  <a:spLocks/>
                </p:cNvSpPr>
                <p:nvPr/>
              </p:nvSpPr>
              <p:spPr bwMode="auto">
                <a:xfrm>
                  <a:off x="5101" y="479"/>
                  <a:ext cx="319" cy="286"/>
                </a:xfrm>
                <a:custGeom>
                  <a:avLst/>
                  <a:gdLst/>
                  <a:ahLst/>
                  <a:cxnLst>
                    <a:cxn ang="0">
                      <a:pos x="1" y="275"/>
                    </a:cxn>
                    <a:cxn ang="0">
                      <a:pos x="3" y="254"/>
                    </a:cxn>
                    <a:cxn ang="0">
                      <a:pos x="12" y="235"/>
                    </a:cxn>
                    <a:cxn ang="0">
                      <a:pos x="19" y="219"/>
                    </a:cxn>
                    <a:cxn ang="0">
                      <a:pos x="24" y="194"/>
                    </a:cxn>
                    <a:cxn ang="0">
                      <a:pos x="30" y="161"/>
                    </a:cxn>
                    <a:cxn ang="0">
                      <a:pos x="34" y="126"/>
                    </a:cxn>
                    <a:cxn ang="0">
                      <a:pos x="37" y="94"/>
                    </a:cxn>
                    <a:cxn ang="0">
                      <a:pos x="39" y="67"/>
                    </a:cxn>
                    <a:cxn ang="0">
                      <a:pos x="40" y="43"/>
                    </a:cxn>
                    <a:cxn ang="0">
                      <a:pos x="48" y="29"/>
                    </a:cxn>
                    <a:cxn ang="0">
                      <a:pos x="63" y="16"/>
                    </a:cxn>
                    <a:cxn ang="0">
                      <a:pos x="78" y="9"/>
                    </a:cxn>
                    <a:cxn ang="0">
                      <a:pos x="102" y="2"/>
                    </a:cxn>
                    <a:cxn ang="0">
                      <a:pos x="129" y="0"/>
                    </a:cxn>
                    <a:cxn ang="0">
                      <a:pos x="171" y="0"/>
                    </a:cxn>
                    <a:cxn ang="0">
                      <a:pos x="208" y="2"/>
                    </a:cxn>
                    <a:cxn ang="0">
                      <a:pos x="244" y="9"/>
                    </a:cxn>
                    <a:cxn ang="0">
                      <a:pos x="277" y="21"/>
                    </a:cxn>
                    <a:cxn ang="0">
                      <a:pos x="298" y="35"/>
                    </a:cxn>
                    <a:cxn ang="0">
                      <a:pos x="310" y="47"/>
                    </a:cxn>
                    <a:cxn ang="0">
                      <a:pos x="318" y="61"/>
                    </a:cxn>
                    <a:cxn ang="0">
                      <a:pos x="316" y="75"/>
                    </a:cxn>
                    <a:cxn ang="0">
                      <a:pos x="313" y="89"/>
                    </a:cxn>
                    <a:cxn ang="0">
                      <a:pos x="303" y="104"/>
                    </a:cxn>
                    <a:cxn ang="0">
                      <a:pos x="295" y="123"/>
                    </a:cxn>
                    <a:cxn ang="0">
                      <a:pos x="291" y="149"/>
                    </a:cxn>
                    <a:cxn ang="0">
                      <a:pos x="288" y="176"/>
                    </a:cxn>
                    <a:cxn ang="0">
                      <a:pos x="283" y="200"/>
                    </a:cxn>
                    <a:cxn ang="0">
                      <a:pos x="282" y="235"/>
                    </a:cxn>
                    <a:cxn ang="0">
                      <a:pos x="280" y="265"/>
                    </a:cxn>
                    <a:cxn ang="0">
                      <a:pos x="280" y="285"/>
                    </a:cxn>
                    <a:cxn ang="0">
                      <a:pos x="270" y="260"/>
                    </a:cxn>
                    <a:cxn ang="0">
                      <a:pos x="250" y="248"/>
                    </a:cxn>
                    <a:cxn ang="0">
                      <a:pos x="232" y="241"/>
                    </a:cxn>
                    <a:cxn ang="0">
                      <a:pos x="210" y="236"/>
                    </a:cxn>
                    <a:cxn ang="0">
                      <a:pos x="175" y="229"/>
                    </a:cxn>
                    <a:cxn ang="0">
                      <a:pos x="141" y="228"/>
                    </a:cxn>
                    <a:cxn ang="0">
                      <a:pos x="121" y="228"/>
                    </a:cxn>
                    <a:cxn ang="0">
                      <a:pos x="90" y="230"/>
                    </a:cxn>
                    <a:cxn ang="0">
                      <a:pos x="54" y="237"/>
                    </a:cxn>
                    <a:cxn ang="0">
                      <a:pos x="31" y="246"/>
                    </a:cxn>
                    <a:cxn ang="0">
                      <a:pos x="16" y="255"/>
                    </a:cxn>
                    <a:cxn ang="0">
                      <a:pos x="0" y="268"/>
                    </a:cxn>
                  </a:cxnLst>
                  <a:rect l="0" t="0" r="r" b="b"/>
                  <a:pathLst>
                    <a:path w="319" h="286">
                      <a:moveTo>
                        <a:pt x="1" y="275"/>
                      </a:moveTo>
                      <a:lnTo>
                        <a:pt x="3" y="254"/>
                      </a:lnTo>
                      <a:lnTo>
                        <a:pt x="12" y="235"/>
                      </a:lnTo>
                      <a:lnTo>
                        <a:pt x="19" y="219"/>
                      </a:lnTo>
                      <a:lnTo>
                        <a:pt x="24" y="194"/>
                      </a:lnTo>
                      <a:lnTo>
                        <a:pt x="30" y="161"/>
                      </a:lnTo>
                      <a:lnTo>
                        <a:pt x="34" y="126"/>
                      </a:lnTo>
                      <a:lnTo>
                        <a:pt x="37" y="94"/>
                      </a:lnTo>
                      <a:lnTo>
                        <a:pt x="39" y="67"/>
                      </a:lnTo>
                      <a:lnTo>
                        <a:pt x="40" y="43"/>
                      </a:lnTo>
                      <a:lnTo>
                        <a:pt x="48" y="29"/>
                      </a:lnTo>
                      <a:lnTo>
                        <a:pt x="63" y="16"/>
                      </a:lnTo>
                      <a:lnTo>
                        <a:pt x="78" y="9"/>
                      </a:lnTo>
                      <a:lnTo>
                        <a:pt x="102" y="2"/>
                      </a:lnTo>
                      <a:lnTo>
                        <a:pt x="129" y="0"/>
                      </a:lnTo>
                      <a:lnTo>
                        <a:pt x="171" y="0"/>
                      </a:lnTo>
                      <a:lnTo>
                        <a:pt x="208" y="2"/>
                      </a:lnTo>
                      <a:lnTo>
                        <a:pt x="244" y="9"/>
                      </a:lnTo>
                      <a:lnTo>
                        <a:pt x="277" y="21"/>
                      </a:lnTo>
                      <a:lnTo>
                        <a:pt x="298" y="35"/>
                      </a:lnTo>
                      <a:lnTo>
                        <a:pt x="310" y="47"/>
                      </a:lnTo>
                      <a:lnTo>
                        <a:pt x="318" y="61"/>
                      </a:lnTo>
                      <a:lnTo>
                        <a:pt x="316" y="75"/>
                      </a:lnTo>
                      <a:lnTo>
                        <a:pt x="313" y="89"/>
                      </a:lnTo>
                      <a:lnTo>
                        <a:pt x="303" y="104"/>
                      </a:lnTo>
                      <a:lnTo>
                        <a:pt x="295" y="123"/>
                      </a:lnTo>
                      <a:lnTo>
                        <a:pt x="291" y="149"/>
                      </a:lnTo>
                      <a:lnTo>
                        <a:pt x="288" y="176"/>
                      </a:lnTo>
                      <a:lnTo>
                        <a:pt x="283" y="200"/>
                      </a:lnTo>
                      <a:lnTo>
                        <a:pt x="282" y="235"/>
                      </a:lnTo>
                      <a:lnTo>
                        <a:pt x="280" y="265"/>
                      </a:lnTo>
                      <a:lnTo>
                        <a:pt x="280" y="285"/>
                      </a:lnTo>
                      <a:lnTo>
                        <a:pt x="270" y="260"/>
                      </a:lnTo>
                      <a:lnTo>
                        <a:pt x="250" y="248"/>
                      </a:lnTo>
                      <a:lnTo>
                        <a:pt x="232" y="241"/>
                      </a:lnTo>
                      <a:lnTo>
                        <a:pt x="210" y="236"/>
                      </a:lnTo>
                      <a:lnTo>
                        <a:pt x="175" y="229"/>
                      </a:lnTo>
                      <a:lnTo>
                        <a:pt x="141" y="228"/>
                      </a:lnTo>
                      <a:lnTo>
                        <a:pt x="121" y="228"/>
                      </a:lnTo>
                      <a:lnTo>
                        <a:pt x="90" y="230"/>
                      </a:lnTo>
                      <a:lnTo>
                        <a:pt x="54" y="237"/>
                      </a:lnTo>
                      <a:lnTo>
                        <a:pt x="31" y="246"/>
                      </a:lnTo>
                      <a:lnTo>
                        <a:pt x="16" y="255"/>
                      </a:lnTo>
                      <a:lnTo>
                        <a:pt x="0" y="268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46" name="Freeform 30"/>
                <p:cNvSpPr>
                  <a:spLocks/>
                </p:cNvSpPr>
                <p:nvPr/>
              </p:nvSpPr>
              <p:spPr bwMode="auto">
                <a:xfrm>
                  <a:off x="4371" y="119"/>
                  <a:ext cx="832" cy="42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356"/>
                    </a:cxn>
                    <a:cxn ang="0">
                      <a:pos x="84" y="374"/>
                    </a:cxn>
                    <a:cxn ang="0">
                      <a:pos x="153" y="393"/>
                    </a:cxn>
                    <a:cxn ang="0">
                      <a:pos x="210" y="404"/>
                    </a:cxn>
                    <a:cxn ang="0">
                      <a:pos x="258" y="410"/>
                    </a:cxn>
                    <a:cxn ang="0">
                      <a:pos x="312" y="416"/>
                    </a:cxn>
                    <a:cxn ang="0">
                      <a:pos x="402" y="419"/>
                    </a:cxn>
                    <a:cxn ang="0">
                      <a:pos x="485" y="412"/>
                    </a:cxn>
                    <a:cxn ang="0">
                      <a:pos x="570" y="399"/>
                    </a:cxn>
                    <a:cxn ang="0">
                      <a:pos x="652" y="377"/>
                    </a:cxn>
                    <a:cxn ang="0">
                      <a:pos x="724" y="347"/>
                    </a:cxn>
                    <a:cxn ang="0">
                      <a:pos x="784" y="306"/>
                    </a:cxn>
                    <a:cxn ang="0">
                      <a:pos x="829" y="291"/>
                    </a:cxn>
                    <a:cxn ang="0">
                      <a:pos x="831" y="2"/>
                    </a:cxn>
                    <a:cxn ang="0">
                      <a:pos x="786" y="9"/>
                    </a:cxn>
                    <a:cxn ang="0">
                      <a:pos x="726" y="29"/>
                    </a:cxn>
                    <a:cxn ang="0">
                      <a:pos x="654" y="55"/>
                    </a:cxn>
                    <a:cxn ang="0">
                      <a:pos x="585" y="70"/>
                    </a:cxn>
                    <a:cxn ang="0">
                      <a:pos x="515" y="78"/>
                    </a:cxn>
                    <a:cxn ang="0">
                      <a:pos x="468" y="82"/>
                    </a:cxn>
                    <a:cxn ang="0">
                      <a:pos x="428" y="84"/>
                    </a:cxn>
                    <a:cxn ang="0">
                      <a:pos x="358" y="84"/>
                    </a:cxn>
                    <a:cxn ang="0">
                      <a:pos x="314" y="81"/>
                    </a:cxn>
                    <a:cxn ang="0">
                      <a:pos x="274" y="76"/>
                    </a:cxn>
                    <a:cxn ang="0">
                      <a:pos x="229" y="73"/>
                    </a:cxn>
                    <a:cxn ang="0">
                      <a:pos x="190" y="66"/>
                    </a:cxn>
                    <a:cxn ang="0">
                      <a:pos x="140" y="57"/>
                    </a:cxn>
                    <a:cxn ang="0">
                      <a:pos x="96" y="44"/>
                    </a:cxn>
                    <a:cxn ang="0">
                      <a:pos x="49" y="24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832" h="420">
                      <a:moveTo>
                        <a:pt x="0" y="0"/>
                      </a:moveTo>
                      <a:lnTo>
                        <a:pt x="0" y="356"/>
                      </a:lnTo>
                      <a:lnTo>
                        <a:pt x="84" y="374"/>
                      </a:lnTo>
                      <a:lnTo>
                        <a:pt x="153" y="393"/>
                      </a:lnTo>
                      <a:lnTo>
                        <a:pt x="210" y="404"/>
                      </a:lnTo>
                      <a:lnTo>
                        <a:pt x="258" y="410"/>
                      </a:lnTo>
                      <a:lnTo>
                        <a:pt x="312" y="416"/>
                      </a:lnTo>
                      <a:lnTo>
                        <a:pt x="402" y="419"/>
                      </a:lnTo>
                      <a:lnTo>
                        <a:pt x="485" y="412"/>
                      </a:lnTo>
                      <a:lnTo>
                        <a:pt x="570" y="399"/>
                      </a:lnTo>
                      <a:lnTo>
                        <a:pt x="652" y="377"/>
                      </a:lnTo>
                      <a:lnTo>
                        <a:pt x="724" y="347"/>
                      </a:lnTo>
                      <a:lnTo>
                        <a:pt x="784" y="306"/>
                      </a:lnTo>
                      <a:lnTo>
                        <a:pt x="829" y="291"/>
                      </a:lnTo>
                      <a:lnTo>
                        <a:pt x="831" y="2"/>
                      </a:lnTo>
                      <a:lnTo>
                        <a:pt x="786" y="9"/>
                      </a:lnTo>
                      <a:lnTo>
                        <a:pt x="726" y="29"/>
                      </a:lnTo>
                      <a:lnTo>
                        <a:pt x="654" y="55"/>
                      </a:lnTo>
                      <a:lnTo>
                        <a:pt x="585" y="70"/>
                      </a:lnTo>
                      <a:lnTo>
                        <a:pt x="515" y="78"/>
                      </a:lnTo>
                      <a:lnTo>
                        <a:pt x="468" y="82"/>
                      </a:lnTo>
                      <a:lnTo>
                        <a:pt x="428" y="84"/>
                      </a:lnTo>
                      <a:lnTo>
                        <a:pt x="358" y="84"/>
                      </a:lnTo>
                      <a:lnTo>
                        <a:pt x="314" y="81"/>
                      </a:lnTo>
                      <a:lnTo>
                        <a:pt x="274" y="76"/>
                      </a:lnTo>
                      <a:lnTo>
                        <a:pt x="229" y="73"/>
                      </a:lnTo>
                      <a:lnTo>
                        <a:pt x="190" y="66"/>
                      </a:lnTo>
                      <a:lnTo>
                        <a:pt x="140" y="57"/>
                      </a:lnTo>
                      <a:lnTo>
                        <a:pt x="96" y="44"/>
                      </a:lnTo>
                      <a:lnTo>
                        <a:pt x="49" y="24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</p:grpSp>
          <p:sp>
            <p:nvSpPr>
              <p:cNvPr id="11" name="Freeform 31"/>
              <p:cNvSpPr>
                <a:spLocks/>
              </p:cNvSpPr>
              <p:nvPr/>
            </p:nvSpPr>
            <p:spPr bwMode="auto">
              <a:xfrm>
                <a:off x="5217" y="774"/>
                <a:ext cx="156" cy="118"/>
              </a:xfrm>
              <a:custGeom>
                <a:avLst/>
                <a:gdLst/>
                <a:ahLst/>
                <a:cxnLst>
                  <a:cxn ang="0">
                    <a:pos x="83" y="0"/>
                  </a:cxn>
                  <a:cxn ang="0">
                    <a:pos x="134" y="19"/>
                  </a:cxn>
                  <a:cxn ang="0">
                    <a:pos x="152" y="46"/>
                  </a:cxn>
                  <a:cxn ang="0">
                    <a:pos x="155" y="70"/>
                  </a:cxn>
                  <a:cxn ang="0">
                    <a:pos x="155" y="84"/>
                  </a:cxn>
                  <a:cxn ang="0">
                    <a:pos x="146" y="100"/>
                  </a:cxn>
                  <a:cxn ang="0">
                    <a:pos x="126" y="108"/>
                  </a:cxn>
                  <a:cxn ang="0">
                    <a:pos x="105" y="114"/>
                  </a:cxn>
                  <a:cxn ang="0">
                    <a:pos x="86" y="117"/>
                  </a:cxn>
                  <a:cxn ang="0">
                    <a:pos x="69" y="117"/>
                  </a:cxn>
                  <a:cxn ang="0">
                    <a:pos x="41" y="112"/>
                  </a:cxn>
                  <a:cxn ang="0">
                    <a:pos x="21" y="107"/>
                  </a:cxn>
                  <a:cxn ang="0">
                    <a:pos x="9" y="98"/>
                  </a:cxn>
                  <a:cxn ang="0">
                    <a:pos x="2" y="90"/>
                  </a:cxn>
                  <a:cxn ang="0">
                    <a:pos x="0" y="78"/>
                  </a:cxn>
                  <a:cxn ang="0">
                    <a:pos x="2" y="60"/>
                  </a:cxn>
                  <a:cxn ang="0">
                    <a:pos x="9" y="11"/>
                  </a:cxn>
                  <a:cxn ang="0">
                    <a:pos x="83" y="0"/>
                  </a:cxn>
                </a:cxnLst>
                <a:rect l="0" t="0" r="r" b="b"/>
                <a:pathLst>
                  <a:path w="156" h="118">
                    <a:moveTo>
                      <a:pt x="83" y="0"/>
                    </a:moveTo>
                    <a:lnTo>
                      <a:pt x="134" y="19"/>
                    </a:lnTo>
                    <a:lnTo>
                      <a:pt x="152" y="46"/>
                    </a:lnTo>
                    <a:lnTo>
                      <a:pt x="155" y="70"/>
                    </a:lnTo>
                    <a:lnTo>
                      <a:pt x="155" y="84"/>
                    </a:lnTo>
                    <a:lnTo>
                      <a:pt x="146" y="100"/>
                    </a:lnTo>
                    <a:lnTo>
                      <a:pt x="126" y="108"/>
                    </a:lnTo>
                    <a:lnTo>
                      <a:pt x="105" y="114"/>
                    </a:lnTo>
                    <a:lnTo>
                      <a:pt x="86" y="117"/>
                    </a:lnTo>
                    <a:lnTo>
                      <a:pt x="69" y="117"/>
                    </a:lnTo>
                    <a:lnTo>
                      <a:pt x="41" y="112"/>
                    </a:lnTo>
                    <a:lnTo>
                      <a:pt x="21" y="107"/>
                    </a:lnTo>
                    <a:lnTo>
                      <a:pt x="9" y="98"/>
                    </a:lnTo>
                    <a:lnTo>
                      <a:pt x="2" y="90"/>
                    </a:lnTo>
                    <a:lnTo>
                      <a:pt x="0" y="78"/>
                    </a:lnTo>
                    <a:lnTo>
                      <a:pt x="2" y="60"/>
                    </a:lnTo>
                    <a:lnTo>
                      <a:pt x="9" y="11"/>
                    </a:lnTo>
                    <a:lnTo>
                      <a:pt x="83" y="0"/>
                    </a:lnTo>
                  </a:path>
                </a:pathLst>
              </a:custGeom>
              <a:solidFill>
                <a:schemeClr val="bg2">
                  <a:alpha val="50000"/>
                </a:schemeClr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2" name="Freeform 32"/>
              <p:cNvSpPr>
                <a:spLocks/>
              </p:cNvSpPr>
              <p:nvPr/>
            </p:nvSpPr>
            <p:spPr bwMode="auto">
              <a:xfrm>
                <a:off x="5213" y="787"/>
                <a:ext cx="88" cy="74"/>
              </a:xfrm>
              <a:custGeom>
                <a:avLst/>
                <a:gdLst/>
                <a:ahLst/>
                <a:cxnLst>
                  <a:cxn ang="0">
                    <a:pos x="0" y="68"/>
                  </a:cxn>
                  <a:cxn ang="0">
                    <a:pos x="11" y="0"/>
                  </a:cxn>
                  <a:cxn ang="0">
                    <a:pos x="54" y="5"/>
                  </a:cxn>
                  <a:cxn ang="0">
                    <a:pos x="87" y="9"/>
                  </a:cxn>
                  <a:cxn ang="0">
                    <a:pos x="78" y="73"/>
                  </a:cxn>
                  <a:cxn ang="0">
                    <a:pos x="75" y="58"/>
                  </a:cxn>
                  <a:cxn ang="0">
                    <a:pos x="65" y="47"/>
                  </a:cxn>
                  <a:cxn ang="0">
                    <a:pos x="47" y="44"/>
                  </a:cxn>
                  <a:cxn ang="0">
                    <a:pos x="27" y="45"/>
                  </a:cxn>
                  <a:cxn ang="0">
                    <a:pos x="11" y="52"/>
                  </a:cxn>
                  <a:cxn ang="0">
                    <a:pos x="0" y="68"/>
                  </a:cxn>
                </a:cxnLst>
                <a:rect l="0" t="0" r="r" b="b"/>
                <a:pathLst>
                  <a:path w="88" h="74">
                    <a:moveTo>
                      <a:pt x="0" y="68"/>
                    </a:moveTo>
                    <a:lnTo>
                      <a:pt x="11" y="0"/>
                    </a:lnTo>
                    <a:lnTo>
                      <a:pt x="54" y="5"/>
                    </a:lnTo>
                    <a:lnTo>
                      <a:pt x="87" y="9"/>
                    </a:lnTo>
                    <a:lnTo>
                      <a:pt x="78" y="73"/>
                    </a:lnTo>
                    <a:lnTo>
                      <a:pt x="75" y="58"/>
                    </a:lnTo>
                    <a:lnTo>
                      <a:pt x="65" y="47"/>
                    </a:lnTo>
                    <a:lnTo>
                      <a:pt x="47" y="44"/>
                    </a:lnTo>
                    <a:lnTo>
                      <a:pt x="27" y="45"/>
                    </a:lnTo>
                    <a:lnTo>
                      <a:pt x="11" y="52"/>
                    </a:lnTo>
                    <a:lnTo>
                      <a:pt x="0" y="68"/>
                    </a:lnTo>
                  </a:path>
                </a:pathLst>
              </a:custGeom>
              <a:solidFill>
                <a:schemeClr val="bg2">
                  <a:alpha val="50000"/>
                </a:schemeClr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3" name="Freeform 33"/>
              <p:cNvSpPr>
                <a:spLocks/>
              </p:cNvSpPr>
              <p:nvPr/>
            </p:nvSpPr>
            <p:spPr bwMode="auto">
              <a:xfrm>
                <a:off x="423" y="765"/>
                <a:ext cx="156" cy="118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21" y="19"/>
                  </a:cxn>
                  <a:cxn ang="0">
                    <a:pos x="3" y="46"/>
                  </a:cxn>
                  <a:cxn ang="0">
                    <a:pos x="0" y="70"/>
                  </a:cxn>
                  <a:cxn ang="0">
                    <a:pos x="0" y="84"/>
                  </a:cxn>
                  <a:cxn ang="0">
                    <a:pos x="9" y="100"/>
                  </a:cxn>
                  <a:cxn ang="0">
                    <a:pos x="29" y="108"/>
                  </a:cxn>
                  <a:cxn ang="0">
                    <a:pos x="50" y="114"/>
                  </a:cxn>
                  <a:cxn ang="0">
                    <a:pos x="69" y="117"/>
                  </a:cxn>
                  <a:cxn ang="0">
                    <a:pos x="86" y="117"/>
                  </a:cxn>
                  <a:cxn ang="0">
                    <a:pos x="114" y="112"/>
                  </a:cxn>
                  <a:cxn ang="0">
                    <a:pos x="134" y="107"/>
                  </a:cxn>
                  <a:cxn ang="0">
                    <a:pos x="146" y="98"/>
                  </a:cxn>
                  <a:cxn ang="0">
                    <a:pos x="153" y="90"/>
                  </a:cxn>
                  <a:cxn ang="0">
                    <a:pos x="155" y="78"/>
                  </a:cxn>
                  <a:cxn ang="0">
                    <a:pos x="153" y="60"/>
                  </a:cxn>
                  <a:cxn ang="0">
                    <a:pos x="146" y="11"/>
                  </a:cxn>
                  <a:cxn ang="0">
                    <a:pos x="72" y="0"/>
                  </a:cxn>
                </a:cxnLst>
                <a:rect l="0" t="0" r="r" b="b"/>
                <a:pathLst>
                  <a:path w="156" h="118">
                    <a:moveTo>
                      <a:pt x="72" y="0"/>
                    </a:moveTo>
                    <a:lnTo>
                      <a:pt x="21" y="19"/>
                    </a:lnTo>
                    <a:lnTo>
                      <a:pt x="3" y="46"/>
                    </a:lnTo>
                    <a:lnTo>
                      <a:pt x="0" y="70"/>
                    </a:lnTo>
                    <a:lnTo>
                      <a:pt x="0" y="84"/>
                    </a:lnTo>
                    <a:lnTo>
                      <a:pt x="9" y="100"/>
                    </a:lnTo>
                    <a:lnTo>
                      <a:pt x="29" y="108"/>
                    </a:lnTo>
                    <a:lnTo>
                      <a:pt x="50" y="114"/>
                    </a:lnTo>
                    <a:lnTo>
                      <a:pt x="69" y="117"/>
                    </a:lnTo>
                    <a:lnTo>
                      <a:pt x="86" y="117"/>
                    </a:lnTo>
                    <a:lnTo>
                      <a:pt x="114" y="112"/>
                    </a:lnTo>
                    <a:lnTo>
                      <a:pt x="134" y="107"/>
                    </a:lnTo>
                    <a:lnTo>
                      <a:pt x="146" y="98"/>
                    </a:lnTo>
                    <a:lnTo>
                      <a:pt x="153" y="90"/>
                    </a:lnTo>
                    <a:lnTo>
                      <a:pt x="155" y="78"/>
                    </a:lnTo>
                    <a:lnTo>
                      <a:pt x="153" y="60"/>
                    </a:lnTo>
                    <a:lnTo>
                      <a:pt x="146" y="11"/>
                    </a:lnTo>
                    <a:lnTo>
                      <a:pt x="72" y="0"/>
                    </a:lnTo>
                  </a:path>
                </a:pathLst>
              </a:custGeom>
              <a:solidFill>
                <a:schemeClr val="bg2">
                  <a:alpha val="50000"/>
                </a:schemeClr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4" name="Freeform 34"/>
              <p:cNvSpPr>
                <a:spLocks/>
              </p:cNvSpPr>
              <p:nvPr/>
            </p:nvSpPr>
            <p:spPr bwMode="auto">
              <a:xfrm>
                <a:off x="495" y="779"/>
                <a:ext cx="88" cy="74"/>
              </a:xfrm>
              <a:custGeom>
                <a:avLst/>
                <a:gdLst/>
                <a:ahLst/>
                <a:cxnLst>
                  <a:cxn ang="0">
                    <a:pos x="87" y="67"/>
                  </a:cxn>
                  <a:cxn ang="0">
                    <a:pos x="76" y="0"/>
                  </a:cxn>
                  <a:cxn ang="0">
                    <a:pos x="33" y="5"/>
                  </a:cxn>
                  <a:cxn ang="0">
                    <a:pos x="0" y="8"/>
                  </a:cxn>
                  <a:cxn ang="0">
                    <a:pos x="9" y="73"/>
                  </a:cxn>
                  <a:cxn ang="0">
                    <a:pos x="12" y="57"/>
                  </a:cxn>
                  <a:cxn ang="0">
                    <a:pos x="22" y="47"/>
                  </a:cxn>
                  <a:cxn ang="0">
                    <a:pos x="40" y="43"/>
                  </a:cxn>
                  <a:cxn ang="0">
                    <a:pos x="60" y="44"/>
                  </a:cxn>
                  <a:cxn ang="0">
                    <a:pos x="76" y="51"/>
                  </a:cxn>
                  <a:cxn ang="0">
                    <a:pos x="87" y="67"/>
                  </a:cxn>
                </a:cxnLst>
                <a:rect l="0" t="0" r="r" b="b"/>
                <a:pathLst>
                  <a:path w="88" h="74">
                    <a:moveTo>
                      <a:pt x="87" y="67"/>
                    </a:moveTo>
                    <a:lnTo>
                      <a:pt x="76" y="0"/>
                    </a:lnTo>
                    <a:lnTo>
                      <a:pt x="33" y="5"/>
                    </a:lnTo>
                    <a:lnTo>
                      <a:pt x="0" y="8"/>
                    </a:lnTo>
                    <a:lnTo>
                      <a:pt x="9" y="73"/>
                    </a:lnTo>
                    <a:lnTo>
                      <a:pt x="12" y="57"/>
                    </a:lnTo>
                    <a:lnTo>
                      <a:pt x="22" y="47"/>
                    </a:lnTo>
                    <a:lnTo>
                      <a:pt x="40" y="43"/>
                    </a:lnTo>
                    <a:lnTo>
                      <a:pt x="60" y="44"/>
                    </a:lnTo>
                    <a:lnTo>
                      <a:pt x="76" y="51"/>
                    </a:lnTo>
                    <a:lnTo>
                      <a:pt x="87" y="67"/>
                    </a:lnTo>
                  </a:path>
                </a:pathLst>
              </a:custGeom>
              <a:solidFill>
                <a:schemeClr val="bg2">
                  <a:alpha val="50000"/>
                </a:schemeClr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5" name="Line 35"/>
              <p:cNvSpPr>
                <a:spLocks noChangeShapeType="1"/>
              </p:cNvSpPr>
              <p:nvPr/>
            </p:nvSpPr>
            <p:spPr bwMode="auto">
              <a:xfrm flipV="1">
                <a:off x="1968" y="350"/>
                <a:ext cx="192" cy="87"/>
              </a:xfrm>
              <a:prstGeom prst="line">
                <a:avLst/>
              </a:prstGeom>
              <a:noFill/>
              <a:ln w="12700">
                <a:solidFill>
                  <a:schemeClr val="hlink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6" name="Freeform 36"/>
              <p:cNvSpPr>
                <a:spLocks/>
              </p:cNvSpPr>
              <p:nvPr/>
            </p:nvSpPr>
            <p:spPr bwMode="auto">
              <a:xfrm>
                <a:off x="1356" y="63"/>
                <a:ext cx="2967" cy="457"/>
              </a:xfrm>
              <a:custGeom>
                <a:avLst/>
                <a:gdLst/>
                <a:ahLst/>
                <a:cxnLst>
                  <a:cxn ang="0">
                    <a:pos x="0" y="122"/>
                  </a:cxn>
                  <a:cxn ang="0">
                    <a:pos x="207" y="78"/>
                  </a:cxn>
                  <a:cxn ang="0">
                    <a:pos x="442" y="48"/>
                  </a:cxn>
                  <a:cxn ang="0">
                    <a:pos x="640" y="32"/>
                  </a:cxn>
                  <a:cxn ang="0">
                    <a:pos x="897" y="16"/>
                  </a:cxn>
                  <a:cxn ang="0">
                    <a:pos x="1215" y="2"/>
                  </a:cxn>
                  <a:cxn ang="0">
                    <a:pos x="1392" y="0"/>
                  </a:cxn>
                  <a:cxn ang="0">
                    <a:pos x="1710" y="0"/>
                  </a:cxn>
                  <a:cxn ang="0">
                    <a:pos x="1997" y="10"/>
                  </a:cxn>
                  <a:cxn ang="0">
                    <a:pos x="2258" y="21"/>
                  </a:cxn>
                  <a:cxn ang="0">
                    <a:pos x="2493" y="38"/>
                  </a:cxn>
                  <a:cxn ang="0">
                    <a:pos x="2674" y="54"/>
                  </a:cxn>
                  <a:cxn ang="0">
                    <a:pos x="2828" y="73"/>
                  </a:cxn>
                  <a:cxn ang="0">
                    <a:pos x="2966" y="92"/>
                  </a:cxn>
                  <a:cxn ang="0">
                    <a:pos x="2966" y="456"/>
                  </a:cxn>
                  <a:cxn ang="0">
                    <a:pos x="2833" y="434"/>
                  </a:cxn>
                  <a:cxn ang="0">
                    <a:pos x="2563" y="399"/>
                  </a:cxn>
                  <a:cxn ang="0">
                    <a:pos x="2382" y="382"/>
                  </a:cxn>
                  <a:cxn ang="0">
                    <a:pos x="2134" y="366"/>
                  </a:cxn>
                  <a:cxn ang="0">
                    <a:pos x="1944" y="358"/>
                  </a:cxn>
                  <a:cxn ang="0">
                    <a:pos x="1746" y="350"/>
                  </a:cxn>
                  <a:cxn ang="0">
                    <a:pos x="1529" y="350"/>
                  </a:cxn>
                  <a:cxn ang="0">
                    <a:pos x="1295" y="350"/>
                  </a:cxn>
                  <a:cxn ang="0">
                    <a:pos x="1047" y="355"/>
                  </a:cxn>
                  <a:cxn ang="0">
                    <a:pos x="853" y="363"/>
                  </a:cxn>
                  <a:cxn ang="0">
                    <a:pos x="654" y="374"/>
                  </a:cxn>
                  <a:cxn ang="0">
                    <a:pos x="468" y="388"/>
                  </a:cxn>
                  <a:cxn ang="0">
                    <a:pos x="296" y="404"/>
                  </a:cxn>
                  <a:cxn ang="0">
                    <a:pos x="150" y="423"/>
                  </a:cxn>
                  <a:cxn ang="0">
                    <a:pos x="13" y="445"/>
                  </a:cxn>
                  <a:cxn ang="0">
                    <a:pos x="0" y="122"/>
                  </a:cxn>
                </a:cxnLst>
                <a:rect l="0" t="0" r="r" b="b"/>
                <a:pathLst>
                  <a:path w="2967" h="457">
                    <a:moveTo>
                      <a:pt x="0" y="122"/>
                    </a:moveTo>
                    <a:lnTo>
                      <a:pt x="207" y="78"/>
                    </a:lnTo>
                    <a:lnTo>
                      <a:pt x="442" y="48"/>
                    </a:lnTo>
                    <a:lnTo>
                      <a:pt x="640" y="32"/>
                    </a:lnTo>
                    <a:lnTo>
                      <a:pt x="897" y="16"/>
                    </a:lnTo>
                    <a:lnTo>
                      <a:pt x="1215" y="2"/>
                    </a:lnTo>
                    <a:lnTo>
                      <a:pt x="1392" y="0"/>
                    </a:lnTo>
                    <a:lnTo>
                      <a:pt x="1710" y="0"/>
                    </a:lnTo>
                    <a:lnTo>
                      <a:pt x="1997" y="10"/>
                    </a:lnTo>
                    <a:lnTo>
                      <a:pt x="2258" y="21"/>
                    </a:lnTo>
                    <a:lnTo>
                      <a:pt x="2493" y="38"/>
                    </a:lnTo>
                    <a:lnTo>
                      <a:pt x="2674" y="54"/>
                    </a:lnTo>
                    <a:lnTo>
                      <a:pt x="2828" y="73"/>
                    </a:lnTo>
                    <a:lnTo>
                      <a:pt x="2966" y="92"/>
                    </a:lnTo>
                    <a:lnTo>
                      <a:pt x="2966" y="456"/>
                    </a:lnTo>
                    <a:lnTo>
                      <a:pt x="2833" y="434"/>
                    </a:lnTo>
                    <a:lnTo>
                      <a:pt x="2563" y="399"/>
                    </a:lnTo>
                    <a:lnTo>
                      <a:pt x="2382" y="382"/>
                    </a:lnTo>
                    <a:lnTo>
                      <a:pt x="2134" y="366"/>
                    </a:lnTo>
                    <a:lnTo>
                      <a:pt x="1944" y="358"/>
                    </a:lnTo>
                    <a:lnTo>
                      <a:pt x="1746" y="350"/>
                    </a:lnTo>
                    <a:lnTo>
                      <a:pt x="1529" y="350"/>
                    </a:lnTo>
                    <a:lnTo>
                      <a:pt x="1295" y="350"/>
                    </a:lnTo>
                    <a:lnTo>
                      <a:pt x="1047" y="355"/>
                    </a:lnTo>
                    <a:lnTo>
                      <a:pt x="853" y="363"/>
                    </a:lnTo>
                    <a:lnTo>
                      <a:pt x="654" y="374"/>
                    </a:lnTo>
                    <a:lnTo>
                      <a:pt x="468" y="388"/>
                    </a:lnTo>
                    <a:lnTo>
                      <a:pt x="296" y="404"/>
                    </a:lnTo>
                    <a:lnTo>
                      <a:pt x="150" y="423"/>
                    </a:lnTo>
                    <a:lnTo>
                      <a:pt x="13" y="445"/>
                    </a:lnTo>
                    <a:lnTo>
                      <a:pt x="0" y="122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7" name="Freeform 37"/>
              <p:cNvSpPr>
                <a:spLocks/>
              </p:cNvSpPr>
              <p:nvPr/>
            </p:nvSpPr>
            <p:spPr bwMode="auto">
              <a:xfrm>
                <a:off x="555" y="159"/>
                <a:ext cx="823" cy="431"/>
              </a:xfrm>
              <a:custGeom>
                <a:avLst/>
                <a:gdLst/>
                <a:ahLst/>
                <a:cxnLst>
                  <a:cxn ang="0">
                    <a:pos x="815" y="27"/>
                  </a:cxn>
                  <a:cxn ang="0">
                    <a:pos x="822" y="350"/>
                  </a:cxn>
                  <a:cxn ang="0">
                    <a:pos x="746" y="382"/>
                  </a:cxn>
                  <a:cxn ang="0">
                    <a:pos x="676" y="404"/>
                  </a:cxn>
                  <a:cxn ang="0">
                    <a:pos x="619" y="415"/>
                  </a:cxn>
                  <a:cxn ang="0">
                    <a:pos x="571" y="421"/>
                  </a:cxn>
                  <a:cxn ang="0">
                    <a:pos x="517" y="427"/>
                  </a:cxn>
                  <a:cxn ang="0">
                    <a:pos x="427" y="430"/>
                  </a:cxn>
                  <a:cxn ang="0">
                    <a:pos x="344" y="423"/>
                  </a:cxn>
                  <a:cxn ang="0">
                    <a:pos x="259" y="410"/>
                  </a:cxn>
                  <a:cxn ang="0">
                    <a:pos x="177" y="388"/>
                  </a:cxn>
                  <a:cxn ang="0">
                    <a:pos x="105" y="358"/>
                  </a:cxn>
                  <a:cxn ang="0">
                    <a:pos x="41" y="325"/>
                  </a:cxn>
                  <a:cxn ang="0">
                    <a:pos x="0" y="294"/>
                  </a:cxn>
                  <a:cxn ang="0">
                    <a:pos x="0" y="0"/>
                  </a:cxn>
                  <a:cxn ang="0">
                    <a:pos x="46" y="25"/>
                  </a:cxn>
                  <a:cxn ang="0">
                    <a:pos x="105" y="47"/>
                  </a:cxn>
                  <a:cxn ang="0">
                    <a:pos x="175" y="66"/>
                  </a:cxn>
                  <a:cxn ang="0">
                    <a:pos x="244" y="81"/>
                  </a:cxn>
                  <a:cxn ang="0">
                    <a:pos x="314" y="89"/>
                  </a:cxn>
                  <a:cxn ang="0">
                    <a:pos x="361" y="93"/>
                  </a:cxn>
                  <a:cxn ang="0">
                    <a:pos x="401" y="95"/>
                  </a:cxn>
                  <a:cxn ang="0">
                    <a:pos x="471" y="95"/>
                  </a:cxn>
                  <a:cxn ang="0">
                    <a:pos x="515" y="92"/>
                  </a:cxn>
                  <a:cxn ang="0">
                    <a:pos x="555" y="87"/>
                  </a:cxn>
                  <a:cxn ang="0">
                    <a:pos x="600" y="84"/>
                  </a:cxn>
                  <a:cxn ang="0">
                    <a:pos x="640" y="76"/>
                  </a:cxn>
                  <a:cxn ang="0">
                    <a:pos x="689" y="67"/>
                  </a:cxn>
                  <a:cxn ang="0">
                    <a:pos x="733" y="55"/>
                  </a:cxn>
                  <a:cxn ang="0">
                    <a:pos x="777" y="41"/>
                  </a:cxn>
                  <a:cxn ang="0">
                    <a:pos x="815" y="27"/>
                  </a:cxn>
                </a:cxnLst>
                <a:rect l="0" t="0" r="r" b="b"/>
                <a:pathLst>
                  <a:path w="823" h="431">
                    <a:moveTo>
                      <a:pt x="815" y="27"/>
                    </a:moveTo>
                    <a:lnTo>
                      <a:pt x="822" y="350"/>
                    </a:lnTo>
                    <a:lnTo>
                      <a:pt x="746" y="382"/>
                    </a:lnTo>
                    <a:lnTo>
                      <a:pt x="676" y="404"/>
                    </a:lnTo>
                    <a:lnTo>
                      <a:pt x="619" y="415"/>
                    </a:lnTo>
                    <a:lnTo>
                      <a:pt x="571" y="421"/>
                    </a:lnTo>
                    <a:lnTo>
                      <a:pt x="517" y="427"/>
                    </a:lnTo>
                    <a:lnTo>
                      <a:pt x="427" y="430"/>
                    </a:lnTo>
                    <a:lnTo>
                      <a:pt x="344" y="423"/>
                    </a:lnTo>
                    <a:lnTo>
                      <a:pt x="259" y="410"/>
                    </a:lnTo>
                    <a:lnTo>
                      <a:pt x="177" y="388"/>
                    </a:lnTo>
                    <a:lnTo>
                      <a:pt x="105" y="358"/>
                    </a:lnTo>
                    <a:lnTo>
                      <a:pt x="41" y="325"/>
                    </a:lnTo>
                    <a:lnTo>
                      <a:pt x="0" y="294"/>
                    </a:lnTo>
                    <a:lnTo>
                      <a:pt x="0" y="0"/>
                    </a:lnTo>
                    <a:lnTo>
                      <a:pt x="46" y="25"/>
                    </a:lnTo>
                    <a:lnTo>
                      <a:pt x="105" y="47"/>
                    </a:lnTo>
                    <a:lnTo>
                      <a:pt x="175" y="66"/>
                    </a:lnTo>
                    <a:lnTo>
                      <a:pt x="244" y="81"/>
                    </a:lnTo>
                    <a:lnTo>
                      <a:pt x="314" y="89"/>
                    </a:lnTo>
                    <a:lnTo>
                      <a:pt x="361" y="93"/>
                    </a:lnTo>
                    <a:lnTo>
                      <a:pt x="401" y="95"/>
                    </a:lnTo>
                    <a:lnTo>
                      <a:pt x="471" y="95"/>
                    </a:lnTo>
                    <a:lnTo>
                      <a:pt x="515" y="92"/>
                    </a:lnTo>
                    <a:lnTo>
                      <a:pt x="555" y="87"/>
                    </a:lnTo>
                    <a:lnTo>
                      <a:pt x="600" y="84"/>
                    </a:lnTo>
                    <a:lnTo>
                      <a:pt x="640" y="76"/>
                    </a:lnTo>
                    <a:lnTo>
                      <a:pt x="689" y="67"/>
                    </a:lnTo>
                    <a:lnTo>
                      <a:pt x="733" y="55"/>
                    </a:lnTo>
                    <a:lnTo>
                      <a:pt x="777" y="41"/>
                    </a:lnTo>
                    <a:lnTo>
                      <a:pt x="815" y="27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8" name="Freeform 38"/>
              <p:cNvSpPr>
                <a:spLocks/>
              </p:cNvSpPr>
              <p:nvPr/>
            </p:nvSpPr>
            <p:spPr bwMode="auto">
              <a:xfrm>
                <a:off x="102" y="573"/>
                <a:ext cx="551" cy="340"/>
              </a:xfrm>
              <a:custGeom>
                <a:avLst/>
                <a:gdLst/>
                <a:ahLst/>
                <a:cxnLst>
                  <a:cxn ang="0">
                    <a:pos x="16" y="53"/>
                  </a:cxn>
                  <a:cxn ang="0">
                    <a:pos x="0" y="122"/>
                  </a:cxn>
                  <a:cxn ang="0">
                    <a:pos x="10" y="146"/>
                  </a:cxn>
                  <a:cxn ang="0">
                    <a:pos x="33" y="184"/>
                  </a:cxn>
                  <a:cxn ang="0">
                    <a:pos x="57" y="217"/>
                  </a:cxn>
                  <a:cxn ang="0">
                    <a:pos x="85" y="244"/>
                  </a:cxn>
                  <a:cxn ang="0">
                    <a:pos x="120" y="271"/>
                  </a:cxn>
                  <a:cxn ang="0">
                    <a:pos x="153" y="290"/>
                  </a:cxn>
                  <a:cxn ang="0">
                    <a:pos x="189" y="309"/>
                  </a:cxn>
                  <a:cxn ang="0">
                    <a:pos x="235" y="325"/>
                  </a:cxn>
                  <a:cxn ang="0">
                    <a:pos x="270" y="333"/>
                  </a:cxn>
                  <a:cxn ang="0">
                    <a:pos x="312" y="339"/>
                  </a:cxn>
                  <a:cxn ang="0">
                    <a:pos x="351" y="339"/>
                  </a:cxn>
                  <a:cxn ang="0">
                    <a:pos x="393" y="334"/>
                  </a:cxn>
                  <a:cxn ang="0">
                    <a:pos x="436" y="322"/>
                  </a:cxn>
                  <a:cxn ang="0">
                    <a:pos x="475" y="303"/>
                  </a:cxn>
                  <a:cxn ang="0">
                    <a:pos x="498" y="287"/>
                  </a:cxn>
                  <a:cxn ang="0">
                    <a:pos x="526" y="263"/>
                  </a:cxn>
                  <a:cxn ang="0">
                    <a:pos x="541" y="243"/>
                  </a:cxn>
                  <a:cxn ang="0">
                    <a:pos x="550" y="227"/>
                  </a:cxn>
                  <a:cxn ang="0">
                    <a:pos x="550" y="209"/>
                  </a:cxn>
                  <a:cxn ang="0">
                    <a:pos x="544" y="187"/>
                  </a:cxn>
                  <a:cxn ang="0">
                    <a:pos x="532" y="171"/>
                  </a:cxn>
                  <a:cxn ang="0">
                    <a:pos x="523" y="135"/>
                  </a:cxn>
                  <a:cxn ang="0">
                    <a:pos x="519" y="116"/>
                  </a:cxn>
                  <a:cxn ang="0">
                    <a:pos x="267" y="133"/>
                  </a:cxn>
                  <a:cxn ang="0">
                    <a:pos x="234" y="126"/>
                  </a:cxn>
                  <a:cxn ang="0">
                    <a:pos x="193" y="114"/>
                  </a:cxn>
                  <a:cxn ang="0">
                    <a:pos x="162" y="97"/>
                  </a:cxn>
                  <a:cxn ang="0">
                    <a:pos x="129" y="77"/>
                  </a:cxn>
                  <a:cxn ang="0">
                    <a:pos x="97" y="48"/>
                  </a:cxn>
                  <a:cxn ang="0">
                    <a:pos x="78" y="24"/>
                  </a:cxn>
                  <a:cxn ang="0">
                    <a:pos x="60" y="0"/>
                  </a:cxn>
                  <a:cxn ang="0">
                    <a:pos x="16" y="53"/>
                  </a:cxn>
                </a:cxnLst>
                <a:rect l="0" t="0" r="r" b="b"/>
                <a:pathLst>
                  <a:path w="551" h="340">
                    <a:moveTo>
                      <a:pt x="16" y="53"/>
                    </a:moveTo>
                    <a:lnTo>
                      <a:pt x="0" y="122"/>
                    </a:lnTo>
                    <a:lnTo>
                      <a:pt x="10" y="146"/>
                    </a:lnTo>
                    <a:lnTo>
                      <a:pt x="33" y="184"/>
                    </a:lnTo>
                    <a:lnTo>
                      <a:pt x="57" y="217"/>
                    </a:lnTo>
                    <a:lnTo>
                      <a:pt x="85" y="244"/>
                    </a:lnTo>
                    <a:lnTo>
                      <a:pt x="120" y="271"/>
                    </a:lnTo>
                    <a:lnTo>
                      <a:pt x="153" y="290"/>
                    </a:lnTo>
                    <a:lnTo>
                      <a:pt x="189" y="309"/>
                    </a:lnTo>
                    <a:lnTo>
                      <a:pt x="235" y="325"/>
                    </a:lnTo>
                    <a:lnTo>
                      <a:pt x="270" y="333"/>
                    </a:lnTo>
                    <a:lnTo>
                      <a:pt x="312" y="339"/>
                    </a:lnTo>
                    <a:lnTo>
                      <a:pt x="351" y="339"/>
                    </a:lnTo>
                    <a:lnTo>
                      <a:pt x="393" y="334"/>
                    </a:lnTo>
                    <a:lnTo>
                      <a:pt x="436" y="322"/>
                    </a:lnTo>
                    <a:lnTo>
                      <a:pt x="475" y="303"/>
                    </a:lnTo>
                    <a:lnTo>
                      <a:pt x="498" y="287"/>
                    </a:lnTo>
                    <a:lnTo>
                      <a:pt x="526" y="263"/>
                    </a:lnTo>
                    <a:lnTo>
                      <a:pt x="541" y="243"/>
                    </a:lnTo>
                    <a:lnTo>
                      <a:pt x="550" y="227"/>
                    </a:lnTo>
                    <a:lnTo>
                      <a:pt x="550" y="209"/>
                    </a:lnTo>
                    <a:lnTo>
                      <a:pt x="544" y="187"/>
                    </a:lnTo>
                    <a:lnTo>
                      <a:pt x="532" y="171"/>
                    </a:lnTo>
                    <a:lnTo>
                      <a:pt x="523" y="135"/>
                    </a:lnTo>
                    <a:lnTo>
                      <a:pt x="519" y="116"/>
                    </a:lnTo>
                    <a:lnTo>
                      <a:pt x="267" y="133"/>
                    </a:lnTo>
                    <a:lnTo>
                      <a:pt x="234" y="126"/>
                    </a:lnTo>
                    <a:lnTo>
                      <a:pt x="193" y="114"/>
                    </a:lnTo>
                    <a:lnTo>
                      <a:pt x="162" y="97"/>
                    </a:lnTo>
                    <a:lnTo>
                      <a:pt x="129" y="77"/>
                    </a:lnTo>
                    <a:lnTo>
                      <a:pt x="97" y="48"/>
                    </a:lnTo>
                    <a:lnTo>
                      <a:pt x="78" y="24"/>
                    </a:lnTo>
                    <a:lnTo>
                      <a:pt x="60" y="0"/>
                    </a:lnTo>
                    <a:lnTo>
                      <a:pt x="16" y="53"/>
                    </a:lnTo>
                  </a:path>
                </a:pathLst>
              </a:custGeom>
              <a:gradFill rotWithShape="0">
                <a:gsLst>
                  <a:gs pos="0">
                    <a:schemeClr val="hlink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9" name="Freeform 39"/>
              <p:cNvSpPr>
                <a:spLocks/>
              </p:cNvSpPr>
              <p:nvPr/>
            </p:nvSpPr>
            <p:spPr bwMode="auto">
              <a:xfrm>
                <a:off x="82" y="160"/>
                <a:ext cx="475" cy="552"/>
              </a:xfrm>
              <a:custGeom>
                <a:avLst/>
                <a:gdLst/>
                <a:ahLst/>
                <a:cxnLst>
                  <a:cxn ang="0">
                    <a:pos x="474" y="0"/>
                  </a:cxn>
                  <a:cxn ang="0">
                    <a:pos x="474" y="294"/>
                  </a:cxn>
                  <a:cxn ang="0">
                    <a:pos x="446" y="291"/>
                  </a:cxn>
                  <a:cxn ang="0">
                    <a:pos x="411" y="293"/>
                  </a:cxn>
                  <a:cxn ang="0">
                    <a:pos x="353" y="299"/>
                  </a:cxn>
                  <a:cxn ang="0">
                    <a:pos x="296" y="310"/>
                  </a:cxn>
                  <a:cxn ang="0">
                    <a:pos x="243" y="323"/>
                  </a:cxn>
                  <a:cxn ang="0">
                    <a:pos x="200" y="339"/>
                  </a:cxn>
                  <a:cxn ang="0">
                    <a:pos x="149" y="364"/>
                  </a:cxn>
                  <a:cxn ang="0">
                    <a:pos x="110" y="390"/>
                  </a:cxn>
                  <a:cxn ang="0">
                    <a:pos x="81" y="415"/>
                  </a:cxn>
                  <a:cxn ang="0">
                    <a:pos x="60" y="439"/>
                  </a:cxn>
                  <a:cxn ang="0">
                    <a:pos x="47" y="461"/>
                  </a:cxn>
                  <a:cxn ang="0">
                    <a:pos x="35" y="488"/>
                  </a:cxn>
                  <a:cxn ang="0">
                    <a:pos x="30" y="513"/>
                  </a:cxn>
                  <a:cxn ang="0">
                    <a:pos x="23" y="551"/>
                  </a:cxn>
                  <a:cxn ang="0">
                    <a:pos x="17" y="518"/>
                  </a:cxn>
                  <a:cxn ang="0">
                    <a:pos x="8" y="481"/>
                  </a:cxn>
                  <a:cxn ang="0">
                    <a:pos x="5" y="453"/>
                  </a:cxn>
                  <a:cxn ang="0">
                    <a:pos x="0" y="420"/>
                  </a:cxn>
                  <a:cxn ang="0">
                    <a:pos x="2" y="393"/>
                  </a:cxn>
                  <a:cxn ang="0">
                    <a:pos x="8" y="361"/>
                  </a:cxn>
                  <a:cxn ang="0">
                    <a:pos x="15" y="317"/>
                  </a:cxn>
                  <a:cxn ang="0">
                    <a:pos x="30" y="279"/>
                  </a:cxn>
                  <a:cxn ang="0">
                    <a:pos x="50" y="238"/>
                  </a:cxn>
                  <a:cxn ang="0">
                    <a:pos x="75" y="196"/>
                  </a:cxn>
                  <a:cxn ang="0">
                    <a:pos x="111" y="152"/>
                  </a:cxn>
                  <a:cxn ang="0">
                    <a:pos x="152" y="116"/>
                  </a:cxn>
                  <a:cxn ang="0">
                    <a:pos x="188" y="87"/>
                  </a:cxn>
                  <a:cxn ang="0">
                    <a:pos x="233" y="60"/>
                  </a:cxn>
                  <a:cxn ang="0">
                    <a:pos x="279" y="40"/>
                  </a:cxn>
                  <a:cxn ang="0">
                    <a:pos x="333" y="21"/>
                  </a:cxn>
                  <a:cxn ang="0">
                    <a:pos x="380" y="10"/>
                  </a:cxn>
                  <a:cxn ang="0">
                    <a:pos x="435" y="3"/>
                  </a:cxn>
                  <a:cxn ang="0">
                    <a:pos x="474" y="0"/>
                  </a:cxn>
                </a:cxnLst>
                <a:rect l="0" t="0" r="r" b="b"/>
                <a:pathLst>
                  <a:path w="475" h="552">
                    <a:moveTo>
                      <a:pt x="474" y="0"/>
                    </a:moveTo>
                    <a:lnTo>
                      <a:pt x="474" y="294"/>
                    </a:lnTo>
                    <a:lnTo>
                      <a:pt x="446" y="291"/>
                    </a:lnTo>
                    <a:lnTo>
                      <a:pt x="411" y="293"/>
                    </a:lnTo>
                    <a:lnTo>
                      <a:pt x="353" y="299"/>
                    </a:lnTo>
                    <a:lnTo>
                      <a:pt x="296" y="310"/>
                    </a:lnTo>
                    <a:lnTo>
                      <a:pt x="243" y="323"/>
                    </a:lnTo>
                    <a:lnTo>
                      <a:pt x="200" y="339"/>
                    </a:lnTo>
                    <a:lnTo>
                      <a:pt x="149" y="364"/>
                    </a:lnTo>
                    <a:lnTo>
                      <a:pt x="110" y="390"/>
                    </a:lnTo>
                    <a:lnTo>
                      <a:pt x="81" y="415"/>
                    </a:lnTo>
                    <a:lnTo>
                      <a:pt x="60" y="439"/>
                    </a:lnTo>
                    <a:lnTo>
                      <a:pt x="47" y="461"/>
                    </a:lnTo>
                    <a:lnTo>
                      <a:pt x="35" y="488"/>
                    </a:lnTo>
                    <a:lnTo>
                      <a:pt x="30" y="513"/>
                    </a:lnTo>
                    <a:lnTo>
                      <a:pt x="23" y="551"/>
                    </a:lnTo>
                    <a:lnTo>
                      <a:pt x="17" y="518"/>
                    </a:lnTo>
                    <a:lnTo>
                      <a:pt x="8" y="481"/>
                    </a:lnTo>
                    <a:lnTo>
                      <a:pt x="5" y="453"/>
                    </a:lnTo>
                    <a:lnTo>
                      <a:pt x="0" y="420"/>
                    </a:lnTo>
                    <a:lnTo>
                      <a:pt x="2" y="393"/>
                    </a:lnTo>
                    <a:lnTo>
                      <a:pt x="8" y="361"/>
                    </a:lnTo>
                    <a:lnTo>
                      <a:pt x="15" y="317"/>
                    </a:lnTo>
                    <a:lnTo>
                      <a:pt x="30" y="279"/>
                    </a:lnTo>
                    <a:lnTo>
                      <a:pt x="50" y="238"/>
                    </a:lnTo>
                    <a:lnTo>
                      <a:pt x="75" y="196"/>
                    </a:lnTo>
                    <a:lnTo>
                      <a:pt x="111" y="152"/>
                    </a:lnTo>
                    <a:lnTo>
                      <a:pt x="152" y="116"/>
                    </a:lnTo>
                    <a:lnTo>
                      <a:pt x="188" y="87"/>
                    </a:lnTo>
                    <a:lnTo>
                      <a:pt x="233" y="60"/>
                    </a:lnTo>
                    <a:lnTo>
                      <a:pt x="279" y="40"/>
                    </a:lnTo>
                    <a:lnTo>
                      <a:pt x="333" y="21"/>
                    </a:lnTo>
                    <a:lnTo>
                      <a:pt x="380" y="10"/>
                    </a:lnTo>
                    <a:lnTo>
                      <a:pt x="435" y="3"/>
                    </a:lnTo>
                    <a:lnTo>
                      <a:pt x="474" y="0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20" name="Freeform 40"/>
              <p:cNvSpPr>
                <a:spLocks/>
              </p:cNvSpPr>
              <p:nvPr/>
            </p:nvSpPr>
            <p:spPr bwMode="auto">
              <a:xfrm>
                <a:off x="370" y="727"/>
                <a:ext cx="156" cy="118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21" y="19"/>
                  </a:cxn>
                  <a:cxn ang="0">
                    <a:pos x="3" y="46"/>
                  </a:cxn>
                  <a:cxn ang="0">
                    <a:pos x="0" y="70"/>
                  </a:cxn>
                  <a:cxn ang="0">
                    <a:pos x="0" y="84"/>
                  </a:cxn>
                  <a:cxn ang="0">
                    <a:pos x="9" y="100"/>
                  </a:cxn>
                  <a:cxn ang="0">
                    <a:pos x="29" y="108"/>
                  </a:cxn>
                  <a:cxn ang="0">
                    <a:pos x="50" y="114"/>
                  </a:cxn>
                  <a:cxn ang="0">
                    <a:pos x="69" y="117"/>
                  </a:cxn>
                  <a:cxn ang="0">
                    <a:pos x="86" y="117"/>
                  </a:cxn>
                  <a:cxn ang="0">
                    <a:pos x="114" y="112"/>
                  </a:cxn>
                  <a:cxn ang="0">
                    <a:pos x="134" y="107"/>
                  </a:cxn>
                  <a:cxn ang="0">
                    <a:pos x="146" y="98"/>
                  </a:cxn>
                  <a:cxn ang="0">
                    <a:pos x="153" y="90"/>
                  </a:cxn>
                  <a:cxn ang="0">
                    <a:pos x="155" y="78"/>
                  </a:cxn>
                  <a:cxn ang="0">
                    <a:pos x="153" y="60"/>
                  </a:cxn>
                  <a:cxn ang="0">
                    <a:pos x="146" y="11"/>
                  </a:cxn>
                  <a:cxn ang="0">
                    <a:pos x="72" y="0"/>
                  </a:cxn>
                </a:cxnLst>
                <a:rect l="0" t="0" r="r" b="b"/>
                <a:pathLst>
                  <a:path w="156" h="118">
                    <a:moveTo>
                      <a:pt x="72" y="0"/>
                    </a:moveTo>
                    <a:lnTo>
                      <a:pt x="21" y="19"/>
                    </a:lnTo>
                    <a:lnTo>
                      <a:pt x="3" y="46"/>
                    </a:lnTo>
                    <a:lnTo>
                      <a:pt x="0" y="70"/>
                    </a:lnTo>
                    <a:lnTo>
                      <a:pt x="0" y="84"/>
                    </a:lnTo>
                    <a:lnTo>
                      <a:pt x="9" y="100"/>
                    </a:lnTo>
                    <a:lnTo>
                      <a:pt x="29" y="108"/>
                    </a:lnTo>
                    <a:lnTo>
                      <a:pt x="50" y="114"/>
                    </a:lnTo>
                    <a:lnTo>
                      <a:pt x="69" y="117"/>
                    </a:lnTo>
                    <a:lnTo>
                      <a:pt x="86" y="117"/>
                    </a:lnTo>
                    <a:lnTo>
                      <a:pt x="114" y="112"/>
                    </a:lnTo>
                    <a:lnTo>
                      <a:pt x="134" y="107"/>
                    </a:lnTo>
                    <a:lnTo>
                      <a:pt x="146" y="98"/>
                    </a:lnTo>
                    <a:lnTo>
                      <a:pt x="153" y="90"/>
                    </a:lnTo>
                    <a:lnTo>
                      <a:pt x="155" y="78"/>
                    </a:lnTo>
                    <a:lnTo>
                      <a:pt x="153" y="60"/>
                    </a:lnTo>
                    <a:lnTo>
                      <a:pt x="146" y="11"/>
                    </a:lnTo>
                    <a:lnTo>
                      <a:pt x="72" y="0"/>
                    </a:lnTo>
                  </a:path>
                </a:pathLst>
              </a:custGeom>
              <a:gradFill rotWithShape="0">
                <a:gsLst>
                  <a:gs pos="0">
                    <a:schemeClr val="hlink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21" name="Freeform 41"/>
              <p:cNvSpPr>
                <a:spLocks/>
              </p:cNvSpPr>
              <p:nvPr/>
            </p:nvSpPr>
            <p:spPr bwMode="auto">
              <a:xfrm>
                <a:off x="442" y="741"/>
                <a:ext cx="88" cy="74"/>
              </a:xfrm>
              <a:custGeom>
                <a:avLst/>
                <a:gdLst/>
                <a:ahLst/>
                <a:cxnLst>
                  <a:cxn ang="0">
                    <a:pos x="87" y="67"/>
                  </a:cxn>
                  <a:cxn ang="0">
                    <a:pos x="76" y="0"/>
                  </a:cxn>
                  <a:cxn ang="0">
                    <a:pos x="33" y="5"/>
                  </a:cxn>
                  <a:cxn ang="0">
                    <a:pos x="0" y="8"/>
                  </a:cxn>
                  <a:cxn ang="0">
                    <a:pos x="9" y="73"/>
                  </a:cxn>
                  <a:cxn ang="0">
                    <a:pos x="12" y="57"/>
                  </a:cxn>
                  <a:cxn ang="0">
                    <a:pos x="22" y="47"/>
                  </a:cxn>
                  <a:cxn ang="0">
                    <a:pos x="40" y="43"/>
                  </a:cxn>
                  <a:cxn ang="0">
                    <a:pos x="60" y="44"/>
                  </a:cxn>
                  <a:cxn ang="0">
                    <a:pos x="76" y="51"/>
                  </a:cxn>
                  <a:cxn ang="0">
                    <a:pos x="87" y="67"/>
                  </a:cxn>
                </a:cxnLst>
                <a:rect l="0" t="0" r="r" b="b"/>
                <a:pathLst>
                  <a:path w="88" h="74">
                    <a:moveTo>
                      <a:pt x="87" y="67"/>
                    </a:moveTo>
                    <a:lnTo>
                      <a:pt x="76" y="0"/>
                    </a:lnTo>
                    <a:lnTo>
                      <a:pt x="33" y="5"/>
                    </a:lnTo>
                    <a:lnTo>
                      <a:pt x="0" y="8"/>
                    </a:lnTo>
                    <a:lnTo>
                      <a:pt x="9" y="73"/>
                    </a:lnTo>
                    <a:lnTo>
                      <a:pt x="12" y="57"/>
                    </a:lnTo>
                    <a:lnTo>
                      <a:pt x="22" y="47"/>
                    </a:lnTo>
                    <a:lnTo>
                      <a:pt x="40" y="43"/>
                    </a:lnTo>
                    <a:lnTo>
                      <a:pt x="60" y="44"/>
                    </a:lnTo>
                    <a:lnTo>
                      <a:pt x="76" y="51"/>
                    </a:lnTo>
                    <a:lnTo>
                      <a:pt x="87" y="67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22" name="Freeform 42"/>
              <p:cNvSpPr>
                <a:spLocks/>
              </p:cNvSpPr>
              <p:nvPr/>
            </p:nvSpPr>
            <p:spPr bwMode="auto">
              <a:xfrm>
                <a:off x="334" y="520"/>
                <a:ext cx="319" cy="286"/>
              </a:xfrm>
              <a:custGeom>
                <a:avLst/>
                <a:gdLst/>
                <a:ahLst/>
                <a:cxnLst>
                  <a:cxn ang="0">
                    <a:pos x="317" y="275"/>
                  </a:cxn>
                  <a:cxn ang="0">
                    <a:pos x="315" y="254"/>
                  </a:cxn>
                  <a:cxn ang="0">
                    <a:pos x="306" y="235"/>
                  </a:cxn>
                  <a:cxn ang="0">
                    <a:pos x="299" y="219"/>
                  </a:cxn>
                  <a:cxn ang="0">
                    <a:pos x="294" y="194"/>
                  </a:cxn>
                  <a:cxn ang="0">
                    <a:pos x="288" y="161"/>
                  </a:cxn>
                  <a:cxn ang="0">
                    <a:pos x="284" y="126"/>
                  </a:cxn>
                  <a:cxn ang="0">
                    <a:pos x="281" y="94"/>
                  </a:cxn>
                  <a:cxn ang="0">
                    <a:pos x="279" y="67"/>
                  </a:cxn>
                  <a:cxn ang="0">
                    <a:pos x="278" y="43"/>
                  </a:cxn>
                  <a:cxn ang="0">
                    <a:pos x="270" y="29"/>
                  </a:cxn>
                  <a:cxn ang="0">
                    <a:pos x="255" y="16"/>
                  </a:cxn>
                  <a:cxn ang="0">
                    <a:pos x="240" y="9"/>
                  </a:cxn>
                  <a:cxn ang="0">
                    <a:pos x="216" y="2"/>
                  </a:cxn>
                  <a:cxn ang="0">
                    <a:pos x="189" y="0"/>
                  </a:cxn>
                  <a:cxn ang="0">
                    <a:pos x="147" y="0"/>
                  </a:cxn>
                  <a:cxn ang="0">
                    <a:pos x="110" y="2"/>
                  </a:cxn>
                  <a:cxn ang="0">
                    <a:pos x="74" y="9"/>
                  </a:cxn>
                  <a:cxn ang="0">
                    <a:pos x="41" y="21"/>
                  </a:cxn>
                  <a:cxn ang="0">
                    <a:pos x="20" y="35"/>
                  </a:cxn>
                  <a:cxn ang="0">
                    <a:pos x="8" y="47"/>
                  </a:cxn>
                  <a:cxn ang="0">
                    <a:pos x="0" y="61"/>
                  </a:cxn>
                  <a:cxn ang="0">
                    <a:pos x="2" y="75"/>
                  </a:cxn>
                  <a:cxn ang="0">
                    <a:pos x="5" y="89"/>
                  </a:cxn>
                  <a:cxn ang="0">
                    <a:pos x="15" y="104"/>
                  </a:cxn>
                  <a:cxn ang="0">
                    <a:pos x="23" y="123"/>
                  </a:cxn>
                  <a:cxn ang="0">
                    <a:pos x="27" y="149"/>
                  </a:cxn>
                  <a:cxn ang="0">
                    <a:pos x="30" y="176"/>
                  </a:cxn>
                  <a:cxn ang="0">
                    <a:pos x="35" y="200"/>
                  </a:cxn>
                  <a:cxn ang="0">
                    <a:pos x="36" y="235"/>
                  </a:cxn>
                  <a:cxn ang="0">
                    <a:pos x="38" y="265"/>
                  </a:cxn>
                  <a:cxn ang="0">
                    <a:pos x="38" y="285"/>
                  </a:cxn>
                  <a:cxn ang="0">
                    <a:pos x="48" y="260"/>
                  </a:cxn>
                  <a:cxn ang="0">
                    <a:pos x="68" y="248"/>
                  </a:cxn>
                  <a:cxn ang="0">
                    <a:pos x="86" y="241"/>
                  </a:cxn>
                  <a:cxn ang="0">
                    <a:pos x="108" y="236"/>
                  </a:cxn>
                  <a:cxn ang="0">
                    <a:pos x="143" y="229"/>
                  </a:cxn>
                  <a:cxn ang="0">
                    <a:pos x="177" y="228"/>
                  </a:cxn>
                  <a:cxn ang="0">
                    <a:pos x="197" y="228"/>
                  </a:cxn>
                  <a:cxn ang="0">
                    <a:pos x="228" y="230"/>
                  </a:cxn>
                  <a:cxn ang="0">
                    <a:pos x="264" y="237"/>
                  </a:cxn>
                  <a:cxn ang="0">
                    <a:pos x="287" y="246"/>
                  </a:cxn>
                  <a:cxn ang="0">
                    <a:pos x="302" y="255"/>
                  </a:cxn>
                  <a:cxn ang="0">
                    <a:pos x="318" y="268"/>
                  </a:cxn>
                </a:cxnLst>
                <a:rect l="0" t="0" r="r" b="b"/>
                <a:pathLst>
                  <a:path w="319" h="286">
                    <a:moveTo>
                      <a:pt x="317" y="275"/>
                    </a:moveTo>
                    <a:lnTo>
                      <a:pt x="315" y="254"/>
                    </a:lnTo>
                    <a:lnTo>
                      <a:pt x="306" y="235"/>
                    </a:lnTo>
                    <a:lnTo>
                      <a:pt x="299" y="219"/>
                    </a:lnTo>
                    <a:lnTo>
                      <a:pt x="294" y="194"/>
                    </a:lnTo>
                    <a:lnTo>
                      <a:pt x="288" y="161"/>
                    </a:lnTo>
                    <a:lnTo>
                      <a:pt x="284" y="126"/>
                    </a:lnTo>
                    <a:lnTo>
                      <a:pt x="281" y="94"/>
                    </a:lnTo>
                    <a:lnTo>
                      <a:pt x="279" y="67"/>
                    </a:lnTo>
                    <a:lnTo>
                      <a:pt x="278" y="43"/>
                    </a:lnTo>
                    <a:lnTo>
                      <a:pt x="270" y="29"/>
                    </a:lnTo>
                    <a:lnTo>
                      <a:pt x="255" y="16"/>
                    </a:lnTo>
                    <a:lnTo>
                      <a:pt x="240" y="9"/>
                    </a:lnTo>
                    <a:lnTo>
                      <a:pt x="216" y="2"/>
                    </a:lnTo>
                    <a:lnTo>
                      <a:pt x="189" y="0"/>
                    </a:lnTo>
                    <a:lnTo>
                      <a:pt x="147" y="0"/>
                    </a:lnTo>
                    <a:lnTo>
                      <a:pt x="110" y="2"/>
                    </a:lnTo>
                    <a:lnTo>
                      <a:pt x="74" y="9"/>
                    </a:lnTo>
                    <a:lnTo>
                      <a:pt x="41" y="21"/>
                    </a:lnTo>
                    <a:lnTo>
                      <a:pt x="20" y="35"/>
                    </a:lnTo>
                    <a:lnTo>
                      <a:pt x="8" y="47"/>
                    </a:lnTo>
                    <a:lnTo>
                      <a:pt x="0" y="61"/>
                    </a:lnTo>
                    <a:lnTo>
                      <a:pt x="2" y="75"/>
                    </a:lnTo>
                    <a:lnTo>
                      <a:pt x="5" y="89"/>
                    </a:lnTo>
                    <a:lnTo>
                      <a:pt x="15" y="104"/>
                    </a:lnTo>
                    <a:lnTo>
                      <a:pt x="23" y="123"/>
                    </a:lnTo>
                    <a:lnTo>
                      <a:pt x="27" y="149"/>
                    </a:lnTo>
                    <a:lnTo>
                      <a:pt x="30" y="176"/>
                    </a:lnTo>
                    <a:lnTo>
                      <a:pt x="35" y="200"/>
                    </a:lnTo>
                    <a:lnTo>
                      <a:pt x="36" y="235"/>
                    </a:lnTo>
                    <a:lnTo>
                      <a:pt x="38" y="265"/>
                    </a:lnTo>
                    <a:lnTo>
                      <a:pt x="38" y="285"/>
                    </a:lnTo>
                    <a:lnTo>
                      <a:pt x="48" y="260"/>
                    </a:lnTo>
                    <a:lnTo>
                      <a:pt x="68" y="248"/>
                    </a:lnTo>
                    <a:lnTo>
                      <a:pt x="86" y="241"/>
                    </a:lnTo>
                    <a:lnTo>
                      <a:pt x="108" y="236"/>
                    </a:lnTo>
                    <a:lnTo>
                      <a:pt x="143" y="229"/>
                    </a:lnTo>
                    <a:lnTo>
                      <a:pt x="177" y="228"/>
                    </a:lnTo>
                    <a:lnTo>
                      <a:pt x="197" y="228"/>
                    </a:lnTo>
                    <a:lnTo>
                      <a:pt x="228" y="230"/>
                    </a:lnTo>
                    <a:lnTo>
                      <a:pt x="264" y="237"/>
                    </a:lnTo>
                    <a:lnTo>
                      <a:pt x="287" y="246"/>
                    </a:lnTo>
                    <a:lnTo>
                      <a:pt x="302" y="255"/>
                    </a:lnTo>
                    <a:lnTo>
                      <a:pt x="318" y="268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23" name="Freeform 43"/>
              <p:cNvSpPr>
                <a:spLocks/>
              </p:cNvSpPr>
              <p:nvPr/>
            </p:nvSpPr>
            <p:spPr bwMode="auto">
              <a:xfrm>
                <a:off x="5049" y="578"/>
                <a:ext cx="551" cy="335"/>
              </a:xfrm>
              <a:custGeom>
                <a:avLst/>
                <a:gdLst/>
                <a:ahLst/>
                <a:cxnLst>
                  <a:cxn ang="0">
                    <a:pos x="534" y="48"/>
                  </a:cxn>
                  <a:cxn ang="0">
                    <a:pos x="550" y="117"/>
                  </a:cxn>
                  <a:cxn ang="0">
                    <a:pos x="540" y="142"/>
                  </a:cxn>
                  <a:cxn ang="0">
                    <a:pos x="517" y="179"/>
                  </a:cxn>
                  <a:cxn ang="0">
                    <a:pos x="493" y="212"/>
                  </a:cxn>
                  <a:cxn ang="0">
                    <a:pos x="465" y="239"/>
                  </a:cxn>
                  <a:cxn ang="0">
                    <a:pos x="430" y="267"/>
                  </a:cxn>
                  <a:cxn ang="0">
                    <a:pos x="397" y="286"/>
                  </a:cxn>
                  <a:cxn ang="0">
                    <a:pos x="361" y="304"/>
                  </a:cxn>
                  <a:cxn ang="0">
                    <a:pos x="315" y="320"/>
                  </a:cxn>
                  <a:cxn ang="0">
                    <a:pos x="280" y="328"/>
                  </a:cxn>
                  <a:cxn ang="0">
                    <a:pos x="238" y="334"/>
                  </a:cxn>
                  <a:cxn ang="0">
                    <a:pos x="199" y="334"/>
                  </a:cxn>
                  <a:cxn ang="0">
                    <a:pos x="157" y="329"/>
                  </a:cxn>
                  <a:cxn ang="0">
                    <a:pos x="114" y="317"/>
                  </a:cxn>
                  <a:cxn ang="0">
                    <a:pos x="75" y="298"/>
                  </a:cxn>
                  <a:cxn ang="0">
                    <a:pos x="52" y="282"/>
                  </a:cxn>
                  <a:cxn ang="0">
                    <a:pos x="24" y="258"/>
                  </a:cxn>
                  <a:cxn ang="0">
                    <a:pos x="9" y="238"/>
                  </a:cxn>
                  <a:cxn ang="0">
                    <a:pos x="0" y="222"/>
                  </a:cxn>
                  <a:cxn ang="0">
                    <a:pos x="0" y="204"/>
                  </a:cxn>
                  <a:cxn ang="0">
                    <a:pos x="6" y="182"/>
                  </a:cxn>
                  <a:cxn ang="0">
                    <a:pos x="18" y="166"/>
                  </a:cxn>
                  <a:cxn ang="0">
                    <a:pos x="27" y="131"/>
                  </a:cxn>
                  <a:cxn ang="0">
                    <a:pos x="31" y="112"/>
                  </a:cxn>
                  <a:cxn ang="0">
                    <a:pos x="283" y="128"/>
                  </a:cxn>
                  <a:cxn ang="0">
                    <a:pos x="316" y="122"/>
                  </a:cxn>
                  <a:cxn ang="0">
                    <a:pos x="357" y="109"/>
                  </a:cxn>
                  <a:cxn ang="0">
                    <a:pos x="388" y="93"/>
                  </a:cxn>
                  <a:cxn ang="0">
                    <a:pos x="421" y="73"/>
                  </a:cxn>
                  <a:cxn ang="0">
                    <a:pos x="453" y="44"/>
                  </a:cxn>
                  <a:cxn ang="0">
                    <a:pos x="472" y="19"/>
                  </a:cxn>
                  <a:cxn ang="0">
                    <a:pos x="486" y="0"/>
                  </a:cxn>
                  <a:cxn ang="0">
                    <a:pos x="534" y="48"/>
                  </a:cxn>
                </a:cxnLst>
                <a:rect l="0" t="0" r="r" b="b"/>
                <a:pathLst>
                  <a:path w="551" h="335">
                    <a:moveTo>
                      <a:pt x="534" y="48"/>
                    </a:moveTo>
                    <a:lnTo>
                      <a:pt x="550" y="117"/>
                    </a:lnTo>
                    <a:lnTo>
                      <a:pt x="540" y="142"/>
                    </a:lnTo>
                    <a:lnTo>
                      <a:pt x="517" y="179"/>
                    </a:lnTo>
                    <a:lnTo>
                      <a:pt x="493" y="212"/>
                    </a:lnTo>
                    <a:lnTo>
                      <a:pt x="465" y="239"/>
                    </a:lnTo>
                    <a:lnTo>
                      <a:pt x="430" y="267"/>
                    </a:lnTo>
                    <a:lnTo>
                      <a:pt x="397" y="286"/>
                    </a:lnTo>
                    <a:lnTo>
                      <a:pt x="361" y="304"/>
                    </a:lnTo>
                    <a:lnTo>
                      <a:pt x="315" y="320"/>
                    </a:lnTo>
                    <a:lnTo>
                      <a:pt x="280" y="328"/>
                    </a:lnTo>
                    <a:lnTo>
                      <a:pt x="238" y="334"/>
                    </a:lnTo>
                    <a:lnTo>
                      <a:pt x="199" y="334"/>
                    </a:lnTo>
                    <a:lnTo>
                      <a:pt x="157" y="329"/>
                    </a:lnTo>
                    <a:lnTo>
                      <a:pt x="114" y="317"/>
                    </a:lnTo>
                    <a:lnTo>
                      <a:pt x="75" y="298"/>
                    </a:lnTo>
                    <a:lnTo>
                      <a:pt x="52" y="282"/>
                    </a:lnTo>
                    <a:lnTo>
                      <a:pt x="24" y="258"/>
                    </a:lnTo>
                    <a:lnTo>
                      <a:pt x="9" y="238"/>
                    </a:lnTo>
                    <a:lnTo>
                      <a:pt x="0" y="222"/>
                    </a:lnTo>
                    <a:lnTo>
                      <a:pt x="0" y="204"/>
                    </a:lnTo>
                    <a:lnTo>
                      <a:pt x="6" y="182"/>
                    </a:lnTo>
                    <a:lnTo>
                      <a:pt x="18" y="166"/>
                    </a:lnTo>
                    <a:lnTo>
                      <a:pt x="27" y="131"/>
                    </a:lnTo>
                    <a:lnTo>
                      <a:pt x="31" y="112"/>
                    </a:lnTo>
                    <a:lnTo>
                      <a:pt x="283" y="128"/>
                    </a:lnTo>
                    <a:lnTo>
                      <a:pt x="316" y="122"/>
                    </a:lnTo>
                    <a:lnTo>
                      <a:pt x="357" y="109"/>
                    </a:lnTo>
                    <a:lnTo>
                      <a:pt x="388" y="93"/>
                    </a:lnTo>
                    <a:lnTo>
                      <a:pt x="421" y="73"/>
                    </a:lnTo>
                    <a:lnTo>
                      <a:pt x="453" y="44"/>
                    </a:lnTo>
                    <a:lnTo>
                      <a:pt x="472" y="19"/>
                    </a:lnTo>
                    <a:lnTo>
                      <a:pt x="486" y="0"/>
                    </a:lnTo>
                    <a:lnTo>
                      <a:pt x="534" y="48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100000">
                    <a:schemeClr val="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24" name="Freeform 44"/>
              <p:cNvSpPr>
                <a:spLocks/>
              </p:cNvSpPr>
              <p:nvPr/>
            </p:nvSpPr>
            <p:spPr bwMode="auto">
              <a:xfrm>
                <a:off x="5145" y="160"/>
                <a:ext cx="475" cy="55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94"/>
                  </a:cxn>
                  <a:cxn ang="0">
                    <a:pos x="28" y="291"/>
                  </a:cxn>
                  <a:cxn ang="0">
                    <a:pos x="63" y="293"/>
                  </a:cxn>
                  <a:cxn ang="0">
                    <a:pos x="121" y="299"/>
                  </a:cxn>
                  <a:cxn ang="0">
                    <a:pos x="178" y="310"/>
                  </a:cxn>
                  <a:cxn ang="0">
                    <a:pos x="231" y="323"/>
                  </a:cxn>
                  <a:cxn ang="0">
                    <a:pos x="274" y="339"/>
                  </a:cxn>
                  <a:cxn ang="0">
                    <a:pos x="325" y="364"/>
                  </a:cxn>
                  <a:cxn ang="0">
                    <a:pos x="364" y="390"/>
                  </a:cxn>
                  <a:cxn ang="0">
                    <a:pos x="393" y="415"/>
                  </a:cxn>
                  <a:cxn ang="0">
                    <a:pos x="414" y="439"/>
                  </a:cxn>
                  <a:cxn ang="0">
                    <a:pos x="427" y="461"/>
                  </a:cxn>
                  <a:cxn ang="0">
                    <a:pos x="439" y="488"/>
                  </a:cxn>
                  <a:cxn ang="0">
                    <a:pos x="444" y="513"/>
                  </a:cxn>
                  <a:cxn ang="0">
                    <a:pos x="451" y="551"/>
                  </a:cxn>
                  <a:cxn ang="0">
                    <a:pos x="457" y="518"/>
                  </a:cxn>
                  <a:cxn ang="0">
                    <a:pos x="466" y="481"/>
                  </a:cxn>
                  <a:cxn ang="0">
                    <a:pos x="469" y="453"/>
                  </a:cxn>
                  <a:cxn ang="0">
                    <a:pos x="474" y="420"/>
                  </a:cxn>
                  <a:cxn ang="0">
                    <a:pos x="472" y="393"/>
                  </a:cxn>
                  <a:cxn ang="0">
                    <a:pos x="466" y="361"/>
                  </a:cxn>
                  <a:cxn ang="0">
                    <a:pos x="459" y="317"/>
                  </a:cxn>
                  <a:cxn ang="0">
                    <a:pos x="444" y="279"/>
                  </a:cxn>
                  <a:cxn ang="0">
                    <a:pos x="424" y="238"/>
                  </a:cxn>
                  <a:cxn ang="0">
                    <a:pos x="399" y="196"/>
                  </a:cxn>
                  <a:cxn ang="0">
                    <a:pos x="363" y="152"/>
                  </a:cxn>
                  <a:cxn ang="0">
                    <a:pos x="322" y="116"/>
                  </a:cxn>
                  <a:cxn ang="0">
                    <a:pos x="286" y="87"/>
                  </a:cxn>
                  <a:cxn ang="0">
                    <a:pos x="241" y="60"/>
                  </a:cxn>
                  <a:cxn ang="0">
                    <a:pos x="195" y="40"/>
                  </a:cxn>
                  <a:cxn ang="0">
                    <a:pos x="141" y="21"/>
                  </a:cxn>
                  <a:cxn ang="0">
                    <a:pos x="94" y="10"/>
                  </a:cxn>
                  <a:cxn ang="0">
                    <a:pos x="39" y="3"/>
                  </a:cxn>
                  <a:cxn ang="0">
                    <a:pos x="0" y="0"/>
                  </a:cxn>
                </a:cxnLst>
                <a:rect l="0" t="0" r="r" b="b"/>
                <a:pathLst>
                  <a:path w="475" h="552">
                    <a:moveTo>
                      <a:pt x="0" y="0"/>
                    </a:moveTo>
                    <a:lnTo>
                      <a:pt x="0" y="294"/>
                    </a:lnTo>
                    <a:lnTo>
                      <a:pt x="28" y="291"/>
                    </a:lnTo>
                    <a:lnTo>
                      <a:pt x="63" y="293"/>
                    </a:lnTo>
                    <a:lnTo>
                      <a:pt x="121" y="299"/>
                    </a:lnTo>
                    <a:lnTo>
                      <a:pt x="178" y="310"/>
                    </a:lnTo>
                    <a:lnTo>
                      <a:pt x="231" y="323"/>
                    </a:lnTo>
                    <a:lnTo>
                      <a:pt x="274" y="339"/>
                    </a:lnTo>
                    <a:lnTo>
                      <a:pt x="325" y="364"/>
                    </a:lnTo>
                    <a:lnTo>
                      <a:pt x="364" y="390"/>
                    </a:lnTo>
                    <a:lnTo>
                      <a:pt x="393" y="415"/>
                    </a:lnTo>
                    <a:lnTo>
                      <a:pt x="414" y="439"/>
                    </a:lnTo>
                    <a:lnTo>
                      <a:pt x="427" y="461"/>
                    </a:lnTo>
                    <a:lnTo>
                      <a:pt x="439" y="488"/>
                    </a:lnTo>
                    <a:lnTo>
                      <a:pt x="444" y="513"/>
                    </a:lnTo>
                    <a:lnTo>
                      <a:pt x="451" y="551"/>
                    </a:lnTo>
                    <a:lnTo>
                      <a:pt x="457" y="518"/>
                    </a:lnTo>
                    <a:lnTo>
                      <a:pt x="466" y="481"/>
                    </a:lnTo>
                    <a:lnTo>
                      <a:pt x="469" y="453"/>
                    </a:lnTo>
                    <a:lnTo>
                      <a:pt x="474" y="420"/>
                    </a:lnTo>
                    <a:lnTo>
                      <a:pt x="472" y="393"/>
                    </a:lnTo>
                    <a:lnTo>
                      <a:pt x="466" y="361"/>
                    </a:lnTo>
                    <a:lnTo>
                      <a:pt x="459" y="317"/>
                    </a:lnTo>
                    <a:lnTo>
                      <a:pt x="444" y="279"/>
                    </a:lnTo>
                    <a:lnTo>
                      <a:pt x="424" y="238"/>
                    </a:lnTo>
                    <a:lnTo>
                      <a:pt x="399" y="196"/>
                    </a:lnTo>
                    <a:lnTo>
                      <a:pt x="363" y="152"/>
                    </a:lnTo>
                    <a:lnTo>
                      <a:pt x="322" y="116"/>
                    </a:lnTo>
                    <a:lnTo>
                      <a:pt x="286" y="87"/>
                    </a:lnTo>
                    <a:lnTo>
                      <a:pt x="241" y="60"/>
                    </a:lnTo>
                    <a:lnTo>
                      <a:pt x="195" y="40"/>
                    </a:lnTo>
                    <a:lnTo>
                      <a:pt x="141" y="21"/>
                    </a:lnTo>
                    <a:lnTo>
                      <a:pt x="94" y="10"/>
                    </a:lnTo>
                    <a:lnTo>
                      <a:pt x="39" y="3"/>
                    </a:lnTo>
                    <a:lnTo>
                      <a:pt x="0" y="0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25" name="Freeform 45"/>
              <p:cNvSpPr>
                <a:spLocks/>
              </p:cNvSpPr>
              <p:nvPr/>
            </p:nvSpPr>
            <p:spPr bwMode="auto">
              <a:xfrm>
                <a:off x="5176" y="727"/>
                <a:ext cx="156" cy="118"/>
              </a:xfrm>
              <a:custGeom>
                <a:avLst/>
                <a:gdLst/>
                <a:ahLst/>
                <a:cxnLst>
                  <a:cxn ang="0">
                    <a:pos x="83" y="0"/>
                  </a:cxn>
                  <a:cxn ang="0">
                    <a:pos x="134" y="19"/>
                  </a:cxn>
                  <a:cxn ang="0">
                    <a:pos x="152" y="46"/>
                  </a:cxn>
                  <a:cxn ang="0">
                    <a:pos x="155" y="70"/>
                  </a:cxn>
                  <a:cxn ang="0">
                    <a:pos x="155" y="84"/>
                  </a:cxn>
                  <a:cxn ang="0">
                    <a:pos x="146" y="100"/>
                  </a:cxn>
                  <a:cxn ang="0">
                    <a:pos x="126" y="108"/>
                  </a:cxn>
                  <a:cxn ang="0">
                    <a:pos x="105" y="114"/>
                  </a:cxn>
                  <a:cxn ang="0">
                    <a:pos x="86" y="117"/>
                  </a:cxn>
                  <a:cxn ang="0">
                    <a:pos x="69" y="117"/>
                  </a:cxn>
                  <a:cxn ang="0">
                    <a:pos x="41" y="112"/>
                  </a:cxn>
                  <a:cxn ang="0">
                    <a:pos x="21" y="107"/>
                  </a:cxn>
                  <a:cxn ang="0">
                    <a:pos x="9" y="98"/>
                  </a:cxn>
                  <a:cxn ang="0">
                    <a:pos x="2" y="90"/>
                  </a:cxn>
                  <a:cxn ang="0">
                    <a:pos x="0" y="78"/>
                  </a:cxn>
                  <a:cxn ang="0">
                    <a:pos x="2" y="60"/>
                  </a:cxn>
                  <a:cxn ang="0">
                    <a:pos x="9" y="11"/>
                  </a:cxn>
                  <a:cxn ang="0">
                    <a:pos x="83" y="0"/>
                  </a:cxn>
                </a:cxnLst>
                <a:rect l="0" t="0" r="r" b="b"/>
                <a:pathLst>
                  <a:path w="156" h="118">
                    <a:moveTo>
                      <a:pt x="83" y="0"/>
                    </a:moveTo>
                    <a:lnTo>
                      <a:pt x="134" y="19"/>
                    </a:lnTo>
                    <a:lnTo>
                      <a:pt x="152" y="46"/>
                    </a:lnTo>
                    <a:lnTo>
                      <a:pt x="155" y="70"/>
                    </a:lnTo>
                    <a:lnTo>
                      <a:pt x="155" y="84"/>
                    </a:lnTo>
                    <a:lnTo>
                      <a:pt x="146" y="100"/>
                    </a:lnTo>
                    <a:lnTo>
                      <a:pt x="126" y="108"/>
                    </a:lnTo>
                    <a:lnTo>
                      <a:pt x="105" y="114"/>
                    </a:lnTo>
                    <a:lnTo>
                      <a:pt x="86" y="117"/>
                    </a:lnTo>
                    <a:lnTo>
                      <a:pt x="69" y="117"/>
                    </a:lnTo>
                    <a:lnTo>
                      <a:pt x="41" y="112"/>
                    </a:lnTo>
                    <a:lnTo>
                      <a:pt x="21" y="107"/>
                    </a:lnTo>
                    <a:lnTo>
                      <a:pt x="9" y="98"/>
                    </a:lnTo>
                    <a:lnTo>
                      <a:pt x="2" y="90"/>
                    </a:lnTo>
                    <a:lnTo>
                      <a:pt x="0" y="78"/>
                    </a:lnTo>
                    <a:lnTo>
                      <a:pt x="2" y="60"/>
                    </a:lnTo>
                    <a:lnTo>
                      <a:pt x="9" y="11"/>
                    </a:lnTo>
                    <a:lnTo>
                      <a:pt x="83" y="0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100000">
                    <a:schemeClr val="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26" name="Freeform 46"/>
              <p:cNvSpPr>
                <a:spLocks/>
              </p:cNvSpPr>
              <p:nvPr/>
            </p:nvSpPr>
            <p:spPr bwMode="auto">
              <a:xfrm>
                <a:off x="5172" y="740"/>
                <a:ext cx="88" cy="74"/>
              </a:xfrm>
              <a:custGeom>
                <a:avLst/>
                <a:gdLst/>
                <a:ahLst/>
                <a:cxnLst>
                  <a:cxn ang="0">
                    <a:pos x="0" y="68"/>
                  </a:cxn>
                  <a:cxn ang="0">
                    <a:pos x="11" y="0"/>
                  </a:cxn>
                  <a:cxn ang="0">
                    <a:pos x="54" y="5"/>
                  </a:cxn>
                  <a:cxn ang="0">
                    <a:pos x="87" y="9"/>
                  </a:cxn>
                  <a:cxn ang="0">
                    <a:pos x="78" y="73"/>
                  </a:cxn>
                  <a:cxn ang="0">
                    <a:pos x="75" y="58"/>
                  </a:cxn>
                  <a:cxn ang="0">
                    <a:pos x="65" y="47"/>
                  </a:cxn>
                  <a:cxn ang="0">
                    <a:pos x="47" y="44"/>
                  </a:cxn>
                  <a:cxn ang="0">
                    <a:pos x="27" y="45"/>
                  </a:cxn>
                  <a:cxn ang="0">
                    <a:pos x="11" y="52"/>
                  </a:cxn>
                  <a:cxn ang="0">
                    <a:pos x="0" y="68"/>
                  </a:cxn>
                </a:cxnLst>
                <a:rect l="0" t="0" r="r" b="b"/>
                <a:pathLst>
                  <a:path w="88" h="74">
                    <a:moveTo>
                      <a:pt x="0" y="68"/>
                    </a:moveTo>
                    <a:lnTo>
                      <a:pt x="11" y="0"/>
                    </a:lnTo>
                    <a:lnTo>
                      <a:pt x="54" y="5"/>
                    </a:lnTo>
                    <a:lnTo>
                      <a:pt x="87" y="9"/>
                    </a:lnTo>
                    <a:lnTo>
                      <a:pt x="78" y="73"/>
                    </a:lnTo>
                    <a:lnTo>
                      <a:pt x="75" y="58"/>
                    </a:lnTo>
                    <a:lnTo>
                      <a:pt x="65" y="47"/>
                    </a:lnTo>
                    <a:lnTo>
                      <a:pt x="47" y="44"/>
                    </a:lnTo>
                    <a:lnTo>
                      <a:pt x="27" y="45"/>
                    </a:lnTo>
                    <a:lnTo>
                      <a:pt x="11" y="52"/>
                    </a:lnTo>
                    <a:lnTo>
                      <a:pt x="0" y="68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27" name="Freeform 47"/>
              <p:cNvSpPr>
                <a:spLocks/>
              </p:cNvSpPr>
              <p:nvPr/>
            </p:nvSpPr>
            <p:spPr bwMode="auto">
              <a:xfrm>
                <a:off x="5049" y="520"/>
                <a:ext cx="319" cy="286"/>
              </a:xfrm>
              <a:custGeom>
                <a:avLst/>
                <a:gdLst/>
                <a:ahLst/>
                <a:cxnLst>
                  <a:cxn ang="0">
                    <a:pos x="1" y="275"/>
                  </a:cxn>
                  <a:cxn ang="0">
                    <a:pos x="3" y="254"/>
                  </a:cxn>
                  <a:cxn ang="0">
                    <a:pos x="12" y="235"/>
                  </a:cxn>
                  <a:cxn ang="0">
                    <a:pos x="19" y="219"/>
                  </a:cxn>
                  <a:cxn ang="0">
                    <a:pos x="24" y="194"/>
                  </a:cxn>
                  <a:cxn ang="0">
                    <a:pos x="30" y="161"/>
                  </a:cxn>
                  <a:cxn ang="0">
                    <a:pos x="34" y="126"/>
                  </a:cxn>
                  <a:cxn ang="0">
                    <a:pos x="37" y="94"/>
                  </a:cxn>
                  <a:cxn ang="0">
                    <a:pos x="39" y="67"/>
                  </a:cxn>
                  <a:cxn ang="0">
                    <a:pos x="40" y="43"/>
                  </a:cxn>
                  <a:cxn ang="0">
                    <a:pos x="48" y="29"/>
                  </a:cxn>
                  <a:cxn ang="0">
                    <a:pos x="63" y="16"/>
                  </a:cxn>
                  <a:cxn ang="0">
                    <a:pos x="78" y="9"/>
                  </a:cxn>
                  <a:cxn ang="0">
                    <a:pos x="102" y="2"/>
                  </a:cxn>
                  <a:cxn ang="0">
                    <a:pos x="129" y="0"/>
                  </a:cxn>
                  <a:cxn ang="0">
                    <a:pos x="171" y="0"/>
                  </a:cxn>
                  <a:cxn ang="0">
                    <a:pos x="208" y="2"/>
                  </a:cxn>
                  <a:cxn ang="0">
                    <a:pos x="244" y="9"/>
                  </a:cxn>
                  <a:cxn ang="0">
                    <a:pos x="277" y="21"/>
                  </a:cxn>
                  <a:cxn ang="0">
                    <a:pos x="298" y="35"/>
                  </a:cxn>
                  <a:cxn ang="0">
                    <a:pos x="310" y="47"/>
                  </a:cxn>
                  <a:cxn ang="0">
                    <a:pos x="318" y="61"/>
                  </a:cxn>
                  <a:cxn ang="0">
                    <a:pos x="316" y="75"/>
                  </a:cxn>
                  <a:cxn ang="0">
                    <a:pos x="313" y="89"/>
                  </a:cxn>
                  <a:cxn ang="0">
                    <a:pos x="303" y="104"/>
                  </a:cxn>
                  <a:cxn ang="0">
                    <a:pos x="295" y="123"/>
                  </a:cxn>
                  <a:cxn ang="0">
                    <a:pos x="291" y="149"/>
                  </a:cxn>
                  <a:cxn ang="0">
                    <a:pos x="288" y="176"/>
                  </a:cxn>
                  <a:cxn ang="0">
                    <a:pos x="283" y="200"/>
                  </a:cxn>
                  <a:cxn ang="0">
                    <a:pos x="282" y="235"/>
                  </a:cxn>
                  <a:cxn ang="0">
                    <a:pos x="280" y="265"/>
                  </a:cxn>
                  <a:cxn ang="0">
                    <a:pos x="280" y="285"/>
                  </a:cxn>
                  <a:cxn ang="0">
                    <a:pos x="270" y="260"/>
                  </a:cxn>
                  <a:cxn ang="0">
                    <a:pos x="250" y="248"/>
                  </a:cxn>
                  <a:cxn ang="0">
                    <a:pos x="232" y="241"/>
                  </a:cxn>
                  <a:cxn ang="0">
                    <a:pos x="210" y="236"/>
                  </a:cxn>
                  <a:cxn ang="0">
                    <a:pos x="175" y="229"/>
                  </a:cxn>
                  <a:cxn ang="0">
                    <a:pos x="141" y="228"/>
                  </a:cxn>
                  <a:cxn ang="0">
                    <a:pos x="121" y="228"/>
                  </a:cxn>
                  <a:cxn ang="0">
                    <a:pos x="90" y="230"/>
                  </a:cxn>
                  <a:cxn ang="0">
                    <a:pos x="54" y="237"/>
                  </a:cxn>
                  <a:cxn ang="0">
                    <a:pos x="31" y="246"/>
                  </a:cxn>
                  <a:cxn ang="0">
                    <a:pos x="16" y="255"/>
                  </a:cxn>
                  <a:cxn ang="0">
                    <a:pos x="0" y="268"/>
                  </a:cxn>
                </a:cxnLst>
                <a:rect l="0" t="0" r="r" b="b"/>
                <a:pathLst>
                  <a:path w="319" h="286">
                    <a:moveTo>
                      <a:pt x="1" y="275"/>
                    </a:moveTo>
                    <a:lnTo>
                      <a:pt x="3" y="254"/>
                    </a:lnTo>
                    <a:lnTo>
                      <a:pt x="12" y="235"/>
                    </a:lnTo>
                    <a:lnTo>
                      <a:pt x="19" y="219"/>
                    </a:lnTo>
                    <a:lnTo>
                      <a:pt x="24" y="194"/>
                    </a:lnTo>
                    <a:lnTo>
                      <a:pt x="30" y="161"/>
                    </a:lnTo>
                    <a:lnTo>
                      <a:pt x="34" y="126"/>
                    </a:lnTo>
                    <a:lnTo>
                      <a:pt x="37" y="94"/>
                    </a:lnTo>
                    <a:lnTo>
                      <a:pt x="39" y="67"/>
                    </a:lnTo>
                    <a:lnTo>
                      <a:pt x="40" y="43"/>
                    </a:lnTo>
                    <a:lnTo>
                      <a:pt x="48" y="29"/>
                    </a:lnTo>
                    <a:lnTo>
                      <a:pt x="63" y="16"/>
                    </a:lnTo>
                    <a:lnTo>
                      <a:pt x="78" y="9"/>
                    </a:lnTo>
                    <a:lnTo>
                      <a:pt x="102" y="2"/>
                    </a:lnTo>
                    <a:lnTo>
                      <a:pt x="129" y="0"/>
                    </a:lnTo>
                    <a:lnTo>
                      <a:pt x="171" y="0"/>
                    </a:lnTo>
                    <a:lnTo>
                      <a:pt x="208" y="2"/>
                    </a:lnTo>
                    <a:lnTo>
                      <a:pt x="244" y="9"/>
                    </a:lnTo>
                    <a:lnTo>
                      <a:pt x="277" y="21"/>
                    </a:lnTo>
                    <a:lnTo>
                      <a:pt x="298" y="35"/>
                    </a:lnTo>
                    <a:lnTo>
                      <a:pt x="310" y="47"/>
                    </a:lnTo>
                    <a:lnTo>
                      <a:pt x="318" y="61"/>
                    </a:lnTo>
                    <a:lnTo>
                      <a:pt x="316" y="75"/>
                    </a:lnTo>
                    <a:lnTo>
                      <a:pt x="313" y="89"/>
                    </a:lnTo>
                    <a:lnTo>
                      <a:pt x="303" y="104"/>
                    </a:lnTo>
                    <a:lnTo>
                      <a:pt x="295" y="123"/>
                    </a:lnTo>
                    <a:lnTo>
                      <a:pt x="291" y="149"/>
                    </a:lnTo>
                    <a:lnTo>
                      <a:pt x="288" y="176"/>
                    </a:lnTo>
                    <a:lnTo>
                      <a:pt x="283" y="200"/>
                    </a:lnTo>
                    <a:lnTo>
                      <a:pt x="282" y="235"/>
                    </a:lnTo>
                    <a:lnTo>
                      <a:pt x="280" y="265"/>
                    </a:lnTo>
                    <a:lnTo>
                      <a:pt x="280" y="285"/>
                    </a:lnTo>
                    <a:lnTo>
                      <a:pt x="270" y="260"/>
                    </a:lnTo>
                    <a:lnTo>
                      <a:pt x="250" y="248"/>
                    </a:lnTo>
                    <a:lnTo>
                      <a:pt x="232" y="241"/>
                    </a:lnTo>
                    <a:lnTo>
                      <a:pt x="210" y="236"/>
                    </a:lnTo>
                    <a:lnTo>
                      <a:pt x="175" y="229"/>
                    </a:lnTo>
                    <a:lnTo>
                      <a:pt x="141" y="228"/>
                    </a:lnTo>
                    <a:lnTo>
                      <a:pt x="121" y="228"/>
                    </a:lnTo>
                    <a:lnTo>
                      <a:pt x="90" y="230"/>
                    </a:lnTo>
                    <a:lnTo>
                      <a:pt x="54" y="237"/>
                    </a:lnTo>
                    <a:lnTo>
                      <a:pt x="31" y="246"/>
                    </a:lnTo>
                    <a:lnTo>
                      <a:pt x="16" y="255"/>
                    </a:lnTo>
                    <a:lnTo>
                      <a:pt x="0" y="268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28" name="Freeform 48"/>
              <p:cNvSpPr>
                <a:spLocks/>
              </p:cNvSpPr>
              <p:nvPr/>
            </p:nvSpPr>
            <p:spPr bwMode="auto">
              <a:xfrm>
                <a:off x="4319" y="160"/>
                <a:ext cx="832" cy="4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56"/>
                  </a:cxn>
                  <a:cxn ang="0">
                    <a:pos x="84" y="374"/>
                  </a:cxn>
                  <a:cxn ang="0">
                    <a:pos x="153" y="393"/>
                  </a:cxn>
                  <a:cxn ang="0">
                    <a:pos x="210" y="404"/>
                  </a:cxn>
                  <a:cxn ang="0">
                    <a:pos x="258" y="410"/>
                  </a:cxn>
                  <a:cxn ang="0">
                    <a:pos x="312" y="416"/>
                  </a:cxn>
                  <a:cxn ang="0">
                    <a:pos x="402" y="419"/>
                  </a:cxn>
                  <a:cxn ang="0">
                    <a:pos x="485" y="412"/>
                  </a:cxn>
                  <a:cxn ang="0">
                    <a:pos x="570" y="399"/>
                  </a:cxn>
                  <a:cxn ang="0">
                    <a:pos x="652" y="377"/>
                  </a:cxn>
                  <a:cxn ang="0">
                    <a:pos x="724" y="347"/>
                  </a:cxn>
                  <a:cxn ang="0">
                    <a:pos x="784" y="306"/>
                  </a:cxn>
                  <a:cxn ang="0">
                    <a:pos x="829" y="291"/>
                  </a:cxn>
                  <a:cxn ang="0">
                    <a:pos x="831" y="2"/>
                  </a:cxn>
                  <a:cxn ang="0">
                    <a:pos x="786" y="9"/>
                  </a:cxn>
                  <a:cxn ang="0">
                    <a:pos x="726" y="29"/>
                  </a:cxn>
                  <a:cxn ang="0">
                    <a:pos x="654" y="55"/>
                  </a:cxn>
                  <a:cxn ang="0">
                    <a:pos x="585" y="70"/>
                  </a:cxn>
                  <a:cxn ang="0">
                    <a:pos x="515" y="78"/>
                  </a:cxn>
                  <a:cxn ang="0">
                    <a:pos x="468" y="82"/>
                  </a:cxn>
                  <a:cxn ang="0">
                    <a:pos x="428" y="84"/>
                  </a:cxn>
                  <a:cxn ang="0">
                    <a:pos x="358" y="84"/>
                  </a:cxn>
                  <a:cxn ang="0">
                    <a:pos x="314" y="81"/>
                  </a:cxn>
                  <a:cxn ang="0">
                    <a:pos x="274" y="76"/>
                  </a:cxn>
                  <a:cxn ang="0">
                    <a:pos x="229" y="73"/>
                  </a:cxn>
                  <a:cxn ang="0">
                    <a:pos x="190" y="66"/>
                  </a:cxn>
                  <a:cxn ang="0">
                    <a:pos x="140" y="57"/>
                  </a:cxn>
                  <a:cxn ang="0">
                    <a:pos x="96" y="44"/>
                  </a:cxn>
                  <a:cxn ang="0">
                    <a:pos x="49" y="24"/>
                  </a:cxn>
                  <a:cxn ang="0">
                    <a:pos x="0" y="0"/>
                  </a:cxn>
                </a:cxnLst>
                <a:rect l="0" t="0" r="r" b="b"/>
                <a:pathLst>
                  <a:path w="832" h="420">
                    <a:moveTo>
                      <a:pt x="0" y="0"/>
                    </a:moveTo>
                    <a:lnTo>
                      <a:pt x="0" y="356"/>
                    </a:lnTo>
                    <a:lnTo>
                      <a:pt x="84" y="374"/>
                    </a:lnTo>
                    <a:lnTo>
                      <a:pt x="153" y="393"/>
                    </a:lnTo>
                    <a:lnTo>
                      <a:pt x="210" y="404"/>
                    </a:lnTo>
                    <a:lnTo>
                      <a:pt x="258" y="410"/>
                    </a:lnTo>
                    <a:lnTo>
                      <a:pt x="312" y="416"/>
                    </a:lnTo>
                    <a:lnTo>
                      <a:pt x="402" y="419"/>
                    </a:lnTo>
                    <a:lnTo>
                      <a:pt x="485" y="412"/>
                    </a:lnTo>
                    <a:lnTo>
                      <a:pt x="570" y="399"/>
                    </a:lnTo>
                    <a:lnTo>
                      <a:pt x="652" y="377"/>
                    </a:lnTo>
                    <a:lnTo>
                      <a:pt x="724" y="347"/>
                    </a:lnTo>
                    <a:lnTo>
                      <a:pt x="784" y="306"/>
                    </a:lnTo>
                    <a:lnTo>
                      <a:pt x="829" y="291"/>
                    </a:lnTo>
                    <a:lnTo>
                      <a:pt x="831" y="2"/>
                    </a:lnTo>
                    <a:lnTo>
                      <a:pt x="786" y="9"/>
                    </a:lnTo>
                    <a:lnTo>
                      <a:pt x="726" y="29"/>
                    </a:lnTo>
                    <a:lnTo>
                      <a:pt x="654" y="55"/>
                    </a:lnTo>
                    <a:lnTo>
                      <a:pt x="585" y="70"/>
                    </a:lnTo>
                    <a:lnTo>
                      <a:pt x="515" y="78"/>
                    </a:lnTo>
                    <a:lnTo>
                      <a:pt x="468" y="82"/>
                    </a:lnTo>
                    <a:lnTo>
                      <a:pt x="428" y="84"/>
                    </a:lnTo>
                    <a:lnTo>
                      <a:pt x="358" y="84"/>
                    </a:lnTo>
                    <a:lnTo>
                      <a:pt x="314" y="81"/>
                    </a:lnTo>
                    <a:lnTo>
                      <a:pt x="274" y="76"/>
                    </a:lnTo>
                    <a:lnTo>
                      <a:pt x="229" y="73"/>
                    </a:lnTo>
                    <a:lnTo>
                      <a:pt x="190" y="66"/>
                    </a:lnTo>
                    <a:lnTo>
                      <a:pt x="140" y="57"/>
                    </a:lnTo>
                    <a:lnTo>
                      <a:pt x="96" y="44"/>
                    </a:lnTo>
                    <a:lnTo>
                      <a:pt x="49" y="24"/>
                    </a:lnTo>
                    <a:lnTo>
                      <a:pt x="0" y="0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</p:grpSp>
      </p:grpSp>
      <p:pic>
        <p:nvPicPr>
          <p:cNvPr id="51" name="Picture 54" descr="dnastranda_gl.gif (44360 bytes)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81000"/>
            <a:ext cx="6477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2" name="Rectangle 5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3" name="Rectangle 5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4" name="Rectangle 5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88B8B7-3BE0-459C-BA4A-12E2F10E56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2"/>
          <p:cNvGrpSpPr>
            <a:grpSpLocks/>
          </p:cNvGrpSpPr>
          <p:nvPr/>
        </p:nvGrpSpPr>
        <p:grpSpPr bwMode="auto">
          <a:xfrm>
            <a:off x="0" y="-17463"/>
            <a:ext cx="9178925" cy="6905626"/>
            <a:chOff x="0" y="-11"/>
            <a:chExt cx="5782" cy="4350"/>
          </a:xfrm>
        </p:grpSpPr>
        <p:sp>
          <p:nvSpPr>
            <p:cNvPr id="6" name="Rectangle 3"/>
            <p:cNvSpPr>
              <a:spLocks noChangeArrowheads="1"/>
            </p:cNvSpPr>
            <p:nvPr/>
          </p:nvSpPr>
          <p:spPr bwMode="auto">
            <a:xfrm>
              <a:off x="0" y="1008"/>
              <a:ext cx="5774" cy="3331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7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5759" cy="864"/>
            </a:xfrm>
            <a:prstGeom prst="rect">
              <a:avLst/>
            </a:prstGeom>
            <a:gradFill rotWithShape="0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grpSp>
          <p:nvGrpSpPr>
            <p:cNvPr id="8" name="Group 5"/>
            <p:cNvGrpSpPr>
              <a:grpSpLocks/>
            </p:cNvGrpSpPr>
            <p:nvPr/>
          </p:nvGrpSpPr>
          <p:grpSpPr bwMode="auto">
            <a:xfrm>
              <a:off x="5301" y="-11"/>
              <a:ext cx="481" cy="4284"/>
              <a:chOff x="5301" y="-11"/>
              <a:chExt cx="481" cy="4284"/>
            </a:xfrm>
          </p:grpSpPr>
          <p:sp>
            <p:nvSpPr>
              <p:cNvPr id="50" name="Freeform 6"/>
              <p:cNvSpPr>
                <a:spLocks/>
              </p:cNvSpPr>
              <p:nvPr/>
            </p:nvSpPr>
            <p:spPr bwMode="auto">
              <a:xfrm>
                <a:off x="5301" y="-11"/>
                <a:ext cx="241" cy="4284"/>
              </a:xfrm>
              <a:custGeom>
                <a:avLst/>
                <a:gdLst/>
                <a:ahLst/>
                <a:cxnLst>
                  <a:cxn ang="0">
                    <a:pos x="0" y="4234"/>
                  </a:cxn>
                  <a:cxn ang="0">
                    <a:pos x="0" y="0"/>
                  </a:cxn>
                  <a:cxn ang="0">
                    <a:pos x="240" y="0"/>
                  </a:cxn>
                  <a:cxn ang="0">
                    <a:pos x="240" y="4234"/>
                  </a:cxn>
                  <a:cxn ang="0">
                    <a:pos x="192" y="4283"/>
                  </a:cxn>
                  <a:cxn ang="0">
                    <a:pos x="144" y="4281"/>
                  </a:cxn>
                  <a:cxn ang="0">
                    <a:pos x="112" y="4281"/>
                  </a:cxn>
                  <a:cxn ang="0">
                    <a:pos x="49" y="4281"/>
                  </a:cxn>
                  <a:cxn ang="0">
                    <a:pos x="0" y="4234"/>
                  </a:cxn>
                </a:cxnLst>
                <a:rect l="0" t="0" r="r" b="b"/>
                <a:pathLst>
                  <a:path w="241" h="4284">
                    <a:moveTo>
                      <a:pt x="0" y="4234"/>
                    </a:moveTo>
                    <a:lnTo>
                      <a:pt x="0" y="0"/>
                    </a:lnTo>
                    <a:lnTo>
                      <a:pt x="240" y="0"/>
                    </a:lnTo>
                    <a:lnTo>
                      <a:pt x="240" y="4234"/>
                    </a:lnTo>
                    <a:lnTo>
                      <a:pt x="192" y="4283"/>
                    </a:lnTo>
                    <a:lnTo>
                      <a:pt x="144" y="4281"/>
                    </a:lnTo>
                    <a:lnTo>
                      <a:pt x="112" y="4281"/>
                    </a:lnTo>
                    <a:lnTo>
                      <a:pt x="49" y="4281"/>
                    </a:lnTo>
                    <a:lnTo>
                      <a:pt x="0" y="4234"/>
                    </a:lnTo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5000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51" name="Freeform 7"/>
              <p:cNvSpPr>
                <a:spLocks/>
              </p:cNvSpPr>
              <p:nvPr/>
            </p:nvSpPr>
            <p:spPr bwMode="auto">
              <a:xfrm>
                <a:off x="5541" y="-11"/>
                <a:ext cx="241" cy="4284"/>
              </a:xfrm>
              <a:custGeom>
                <a:avLst/>
                <a:gdLst/>
                <a:ahLst/>
                <a:cxnLst>
                  <a:cxn ang="0">
                    <a:pos x="0" y="4234"/>
                  </a:cxn>
                  <a:cxn ang="0">
                    <a:pos x="0" y="0"/>
                  </a:cxn>
                  <a:cxn ang="0">
                    <a:pos x="240" y="0"/>
                  </a:cxn>
                  <a:cxn ang="0">
                    <a:pos x="240" y="4234"/>
                  </a:cxn>
                  <a:cxn ang="0">
                    <a:pos x="192" y="4283"/>
                  </a:cxn>
                  <a:cxn ang="0">
                    <a:pos x="144" y="4281"/>
                  </a:cxn>
                  <a:cxn ang="0">
                    <a:pos x="112" y="4281"/>
                  </a:cxn>
                  <a:cxn ang="0">
                    <a:pos x="49" y="4281"/>
                  </a:cxn>
                  <a:cxn ang="0">
                    <a:pos x="0" y="4234"/>
                  </a:cxn>
                </a:cxnLst>
                <a:rect l="0" t="0" r="r" b="b"/>
                <a:pathLst>
                  <a:path w="241" h="4284">
                    <a:moveTo>
                      <a:pt x="0" y="4234"/>
                    </a:moveTo>
                    <a:lnTo>
                      <a:pt x="0" y="0"/>
                    </a:lnTo>
                    <a:lnTo>
                      <a:pt x="240" y="0"/>
                    </a:lnTo>
                    <a:lnTo>
                      <a:pt x="240" y="4234"/>
                    </a:lnTo>
                    <a:lnTo>
                      <a:pt x="192" y="4283"/>
                    </a:lnTo>
                    <a:lnTo>
                      <a:pt x="144" y="4281"/>
                    </a:lnTo>
                    <a:lnTo>
                      <a:pt x="112" y="4281"/>
                    </a:lnTo>
                    <a:lnTo>
                      <a:pt x="49" y="4281"/>
                    </a:lnTo>
                    <a:lnTo>
                      <a:pt x="0" y="4234"/>
                    </a:lnTo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5000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</p:grpSp>
        <p:grpSp>
          <p:nvGrpSpPr>
            <p:cNvPr id="9" name="Group 8"/>
            <p:cNvGrpSpPr>
              <a:grpSpLocks/>
            </p:cNvGrpSpPr>
            <p:nvPr/>
          </p:nvGrpSpPr>
          <p:grpSpPr bwMode="auto">
            <a:xfrm>
              <a:off x="0" y="0"/>
              <a:ext cx="481" cy="4273"/>
              <a:chOff x="0" y="0"/>
              <a:chExt cx="481" cy="4273"/>
            </a:xfrm>
          </p:grpSpPr>
          <p:sp>
            <p:nvSpPr>
              <p:cNvPr id="48" name="Freeform 9"/>
              <p:cNvSpPr>
                <a:spLocks/>
              </p:cNvSpPr>
              <p:nvPr/>
            </p:nvSpPr>
            <p:spPr bwMode="auto">
              <a:xfrm>
                <a:off x="0" y="0"/>
                <a:ext cx="241" cy="4273"/>
              </a:xfrm>
              <a:custGeom>
                <a:avLst/>
                <a:gdLst/>
                <a:ahLst/>
                <a:cxnLst>
                  <a:cxn ang="0">
                    <a:pos x="0" y="4223"/>
                  </a:cxn>
                  <a:cxn ang="0">
                    <a:pos x="0" y="0"/>
                  </a:cxn>
                  <a:cxn ang="0">
                    <a:pos x="240" y="0"/>
                  </a:cxn>
                  <a:cxn ang="0">
                    <a:pos x="240" y="4223"/>
                  </a:cxn>
                  <a:cxn ang="0">
                    <a:pos x="192" y="4272"/>
                  </a:cxn>
                  <a:cxn ang="0">
                    <a:pos x="144" y="4270"/>
                  </a:cxn>
                  <a:cxn ang="0">
                    <a:pos x="112" y="4270"/>
                  </a:cxn>
                  <a:cxn ang="0">
                    <a:pos x="49" y="4270"/>
                  </a:cxn>
                  <a:cxn ang="0">
                    <a:pos x="0" y="4223"/>
                  </a:cxn>
                </a:cxnLst>
                <a:rect l="0" t="0" r="r" b="b"/>
                <a:pathLst>
                  <a:path w="241" h="4273">
                    <a:moveTo>
                      <a:pt x="0" y="4223"/>
                    </a:moveTo>
                    <a:lnTo>
                      <a:pt x="0" y="0"/>
                    </a:lnTo>
                    <a:lnTo>
                      <a:pt x="240" y="0"/>
                    </a:lnTo>
                    <a:lnTo>
                      <a:pt x="240" y="4223"/>
                    </a:lnTo>
                    <a:lnTo>
                      <a:pt x="192" y="4272"/>
                    </a:lnTo>
                    <a:lnTo>
                      <a:pt x="144" y="4270"/>
                    </a:lnTo>
                    <a:lnTo>
                      <a:pt x="112" y="4270"/>
                    </a:lnTo>
                    <a:lnTo>
                      <a:pt x="49" y="4270"/>
                    </a:lnTo>
                    <a:lnTo>
                      <a:pt x="0" y="4223"/>
                    </a:lnTo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5000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49" name="Freeform 10"/>
              <p:cNvSpPr>
                <a:spLocks/>
              </p:cNvSpPr>
              <p:nvPr/>
            </p:nvSpPr>
            <p:spPr bwMode="auto">
              <a:xfrm>
                <a:off x="240" y="0"/>
                <a:ext cx="241" cy="4273"/>
              </a:xfrm>
              <a:custGeom>
                <a:avLst/>
                <a:gdLst/>
                <a:ahLst/>
                <a:cxnLst>
                  <a:cxn ang="0">
                    <a:pos x="0" y="4223"/>
                  </a:cxn>
                  <a:cxn ang="0">
                    <a:pos x="0" y="0"/>
                  </a:cxn>
                  <a:cxn ang="0">
                    <a:pos x="240" y="0"/>
                  </a:cxn>
                  <a:cxn ang="0">
                    <a:pos x="240" y="4223"/>
                  </a:cxn>
                  <a:cxn ang="0">
                    <a:pos x="192" y="4272"/>
                  </a:cxn>
                  <a:cxn ang="0">
                    <a:pos x="144" y="4270"/>
                  </a:cxn>
                  <a:cxn ang="0">
                    <a:pos x="112" y="4270"/>
                  </a:cxn>
                  <a:cxn ang="0">
                    <a:pos x="49" y="4270"/>
                  </a:cxn>
                  <a:cxn ang="0">
                    <a:pos x="0" y="4223"/>
                  </a:cxn>
                </a:cxnLst>
                <a:rect l="0" t="0" r="r" b="b"/>
                <a:pathLst>
                  <a:path w="241" h="4273">
                    <a:moveTo>
                      <a:pt x="0" y="4223"/>
                    </a:moveTo>
                    <a:lnTo>
                      <a:pt x="0" y="0"/>
                    </a:lnTo>
                    <a:lnTo>
                      <a:pt x="240" y="0"/>
                    </a:lnTo>
                    <a:lnTo>
                      <a:pt x="240" y="4223"/>
                    </a:lnTo>
                    <a:lnTo>
                      <a:pt x="192" y="4272"/>
                    </a:lnTo>
                    <a:lnTo>
                      <a:pt x="144" y="4270"/>
                    </a:lnTo>
                    <a:lnTo>
                      <a:pt x="112" y="4270"/>
                    </a:lnTo>
                    <a:lnTo>
                      <a:pt x="49" y="4270"/>
                    </a:lnTo>
                    <a:lnTo>
                      <a:pt x="0" y="4223"/>
                    </a:lnTo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5000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</p:grpSp>
        <p:grpSp>
          <p:nvGrpSpPr>
            <p:cNvPr id="10" name="Group 11"/>
            <p:cNvGrpSpPr>
              <a:grpSpLocks/>
            </p:cNvGrpSpPr>
            <p:nvPr/>
          </p:nvGrpSpPr>
          <p:grpSpPr bwMode="auto">
            <a:xfrm>
              <a:off x="82" y="22"/>
              <a:ext cx="5590" cy="891"/>
              <a:chOff x="82" y="22"/>
              <a:chExt cx="5590" cy="891"/>
            </a:xfrm>
          </p:grpSpPr>
          <p:grpSp>
            <p:nvGrpSpPr>
              <p:cNvPr id="11" name="Group 12"/>
              <p:cNvGrpSpPr>
                <a:grpSpLocks/>
              </p:cNvGrpSpPr>
              <p:nvPr/>
            </p:nvGrpSpPr>
            <p:grpSpPr bwMode="auto">
              <a:xfrm>
                <a:off x="134" y="22"/>
                <a:ext cx="5538" cy="850"/>
                <a:chOff x="134" y="22"/>
                <a:chExt cx="5538" cy="850"/>
              </a:xfrm>
            </p:grpSpPr>
            <p:sp>
              <p:nvSpPr>
                <p:cNvPr id="30" name="Freeform 13"/>
                <p:cNvSpPr>
                  <a:spLocks/>
                </p:cNvSpPr>
                <p:nvPr/>
              </p:nvSpPr>
              <p:spPr bwMode="auto">
                <a:xfrm>
                  <a:off x="5269" y="734"/>
                  <a:ext cx="156" cy="117"/>
                </a:xfrm>
                <a:custGeom>
                  <a:avLst/>
                  <a:gdLst/>
                  <a:ahLst/>
                  <a:cxnLst>
                    <a:cxn ang="0">
                      <a:pos x="83" y="0"/>
                    </a:cxn>
                    <a:cxn ang="0">
                      <a:pos x="134" y="19"/>
                    </a:cxn>
                    <a:cxn ang="0">
                      <a:pos x="152" y="45"/>
                    </a:cxn>
                    <a:cxn ang="0">
                      <a:pos x="155" y="70"/>
                    </a:cxn>
                    <a:cxn ang="0">
                      <a:pos x="155" y="83"/>
                    </a:cxn>
                    <a:cxn ang="0">
                      <a:pos x="146" y="99"/>
                    </a:cxn>
                    <a:cxn ang="0">
                      <a:pos x="126" y="107"/>
                    </a:cxn>
                    <a:cxn ang="0">
                      <a:pos x="105" y="113"/>
                    </a:cxn>
                    <a:cxn ang="0">
                      <a:pos x="86" y="116"/>
                    </a:cxn>
                    <a:cxn ang="0">
                      <a:pos x="69" y="116"/>
                    </a:cxn>
                    <a:cxn ang="0">
                      <a:pos x="41" y="111"/>
                    </a:cxn>
                    <a:cxn ang="0">
                      <a:pos x="21" y="106"/>
                    </a:cxn>
                    <a:cxn ang="0">
                      <a:pos x="9" y="98"/>
                    </a:cxn>
                    <a:cxn ang="0">
                      <a:pos x="2" y="89"/>
                    </a:cxn>
                    <a:cxn ang="0">
                      <a:pos x="0" y="78"/>
                    </a:cxn>
                    <a:cxn ang="0">
                      <a:pos x="2" y="60"/>
                    </a:cxn>
                    <a:cxn ang="0">
                      <a:pos x="9" y="11"/>
                    </a:cxn>
                    <a:cxn ang="0">
                      <a:pos x="83" y="0"/>
                    </a:cxn>
                  </a:cxnLst>
                  <a:rect l="0" t="0" r="r" b="b"/>
                  <a:pathLst>
                    <a:path w="156" h="117">
                      <a:moveTo>
                        <a:pt x="83" y="0"/>
                      </a:moveTo>
                      <a:lnTo>
                        <a:pt x="134" y="19"/>
                      </a:lnTo>
                      <a:lnTo>
                        <a:pt x="152" y="45"/>
                      </a:lnTo>
                      <a:lnTo>
                        <a:pt x="155" y="70"/>
                      </a:lnTo>
                      <a:lnTo>
                        <a:pt x="155" y="83"/>
                      </a:lnTo>
                      <a:lnTo>
                        <a:pt x="146" y="99"/>
                      </a:lnTo>
                      <a:lnTo>
                        <a:pt x="126" y="107"/>
                      </a:lnTo>
                      <a:lnTo>
                        <a:pt x="105" y="113"/>
                      </a:lnTo>
                      <a:lnTo>
                        <a:pt x="86" y="116"/>
                      </a:lnTo>
                      <a:lnTo>
                        <a:pt x="69" y="116"/>
                      </a:lnTo>
                      <a:lnTo>
                        <a:pt x="41" y="111"/>
                      </a:lnTo>
                      <a:lnTo>
                        <a:pt x="21" y="106"/>
                      </a:lnTo>
                      <a:lnTo>
                        <a:pt x="9" y="98"/>
                      </a:lnTo>
                      <a:lnTo>
                        <a:pt x="2" y="89"/>
                      </a:lnTo>
                      <a:lnTo>
                        <a:pt x="0" y="78"/>
                      </a:lnTo>
                      <a:lnTo>
                        <a:pt x="2" y="60"/>
                      </a:lnTo>
                      <a:lnTo>
                        <a:pt x="9" y="11"/>
                      </a:lnTo>
                      <a:lnTo>
                        <a:pt x="83" y="0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31" name="Freeform 14"/>
                <p:cNvSpPr>
                  <a:spLocks/>
                </p:cNvSpPr>
                <p:nvPr/>
              </p:nvSpPr>
              <p:spPr bwMode="auto">
                <a:xfrm>
                  <a:off x="5265" y="746"/>
                  <a:ext cx="88" cy="75"/>
                </a:xfrm>
                <a:custGeom>
                  <a:avLst/>
                  <a:gdLst/>
                  <a:ahLst/>
                  <a:cxnLst>
                    <a:cxn ang="0">
                      <a:pos x="0" y="69"/>
                    </a:cxn>
                    <a:cxn ang="0">
                      <a:pos x="11" y="0"/>
                    </a:cxn>
                    <a:cxn ang="0">
                      <a:pos x="54" y="5"/>
                    </a:cxn>
                    <a:cxn ang="0">
                      <a:pos x="87" y="9"/>
                    </a:cxn>
                    <a:cxn ang="0">
                      <a:pos x="78" y="74"/>
                    </a:cxn>
                    <a:cxn ang="0">
                      <a:pos x="75" y="59"/>
                    </a:cxn>
                    <a:cxn ang="0">
                      <a:pos x="65" y="48"/>
                    </a:cxn>
                    <a:cxn ang="0">
                      <a:pos x="47" y="44"/>
                    </a:cxn>
                    <a:cxn ang="0">
                      <a:pos x="27" y="45"/>
                    </a:cxn>
                    <a:cxn ang="0">
                      <a:pos x="11" y="52"/>
                    </a:cxn>
                    <a:cxn ang="0">
                      <a:pos x="0" y="69"/>
                    </a:cxn>
                  </a:cxnLst>
                  <a:rect l="0" t="0" r="r" b="b"/>
                  <a:pathLst>
                    <a:path w="88" h="75">
                      <a:moveTo>
                        <a:pt x="0" y="69"/>
                      </a:moveTo>
                      <a:lnTo>
                        <a:pt x="11" y="0"/>
                      </a:lnTo>
                      <a:lnTo>
                        <a:pt x="54" y="5"/>
                      </a:lnTo>
                      <a:lnTo>
                        <a:pt x="87" y="9"/>
                      </a:lnTo>
                      <a:lnTo>
                        <a:pt x="78" y="74"/>
                      </a:lnTo>
                      <a:lnTo>
                        <a:pt x="75" y="59"/>
                      </a:lnTo>
                      <a:lnTo>
                        <a:pt x="65" y="48"/>
                      </a:lnTo>
                      <a:lnTo>
                        <a:pt x="47" y="44"/>
                      </a:lnTo>
                      <a:lnTo>
                        <a:pt x="27" y="45"/>
                      </a:lnTo>
                      <a:lnTo>
                        <a:pt x="11" y="52"/>
                      </a:lnTo>
                      <a:lnTo>
                        <a:pt x="0" y="69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32" name="Freeform 15"/>
                <p:cNvSpPr>
                  <a:spLocks/>
                </p:cNvSpPr>
                <p:nvPr/>
              </p:nvSpPr>
              <p:spPr bwMode="auto">
                <a:xfrm>
                  <a:off x="475" y="725"/>
                  <a:ext cx="156" cy="117"/>
                </a:xfrm>
                <a:custGeom>
                  <a:avLst/>
                  <a:gdLst/>
                  <a:ahLst/>
                  <a:cxnLst>
                    <a:cxn ang="0">
                      <a:pos x="72" y="0"/>
                    </a:cxn>
                    <a:cxn ang="0">
                      <a:pos x="21" y="19"/>
                    </a:cxn>
                    <a:cxn ang="0">
                      <a:pos x="3" y="45"/>
                    </a:cxn>
                    <a:cxn ang="0">
                      <a:pos x="0" y="70"/>
                    </a:cxn>
                    <a:cxn ang="0">
                      <a:pos x="0" y="83"/>
                    </a:cxn>
                    <a:cxn ang="0">
                      <a:pos x="9" y="99"/>
                    </a:cxn>
                    <a:cxn ang="0">
                      <a:pos x="29" y="107"/>
                    </a:cxn>
                    <a:cxn ang="0">
                      <a:pos x="50" y="113"/>
                    </a:cxn>
                    <a:cxn ang="0">
                      <a:pos x="69" y="116"/>
                    </a:cxn>
                    <a:cxn ang="0">
                      <a:pos x="86" y="116"/>
                    </a:cxn>
                    <a:cxn ang="0">
                      <a:pos x="114" y="111"/>
                    </a:cxn>
                    <a:cxn ang="0">
                      <a:pos x="134" y="106"/>
                    </a:cxn>
                    <a:cxn ang="0">
                      <a:pos x="146" y="98"/>
                    </a:cxn>
                    <a:cxn ang="0">
                      <a:pos x="153" y="89"/>
                    </a:cxn>
                    <a:cxn ang="0">
                      <a:pos x="155" y="78"/>
                    </a:cxn>
                    <a:cxn ang="0">
                      <a:pos x="153" y="60"/>
                    </a:cxn>
                    <a:cxn ang="0">
                      <a:pos x="146" y="11"/>
                    </a:cxn>
                    <a:cxn ang="0">
                      <a:pos x="72" y="0"/>
                    </a:cxn>
                  </a:cxnLst>
                  <a:rect l="0" t="0" r="r" b="b"/>
                  <a:pathLst>
                    <a:path w="156" h="117">
                      <a:moveTo>
                        <a:pt x="72" y="0"/>
                      </a:moveTo>
                      <a:lnTo>
                        <a:pt x="21" y="19"/>
                      </a:lnTo>
                      <a:lnTo>
                        <a:pt x="3" y="45"/>
                      </a:lnTo>
                      <a:lnTo>
                        <a:pt x="0" y="70"/>
                      </a:lnTo>
                      <a:lnTo>
                        <a:pt x="0" y="83"/>
                      </a:lnTo>
                      <a:lnTo>
                        <a:pt x="9" y="99"/>
                      </a:lnTo>
                      <a:lnTo>
                        <a:pt x="29" y="107"/>
                      </a:lnTo>
                      <a:lnTo>
                        <a:pt x="50" y="113"/>
                      </a:lnTo>
                      <a:lnTo>
                        <a:pt x="69" y="116"/>
                      </a:lnTo>
                      <a:lnTo>
                        <a:pt x="86" y="116"/>
                      </a:lnTo>
                      <a:lnTo>
                        <a:pt x="114" y="111"/>
                      </a:lnTo>
                      <a:lnTo>
                        <a:pt x="134" y="106"/>
                      </a:lnTo>
                      <a:lnTo>
                        <a:pt x="146" y="98"/>
                      </a:lnTo>
                      <a:lnTo>
                        <a:pt x="153" y="89"/>
                      </a:lnTo>
                      <a:lnTo>
                        <a:pt x="155" y="78"/>
                      </a:lnTo>
                      <a:lnTo>
                        <a:pt x="153" y="60"/>
                      </a:lnTo>
                      <a:lnTo>
                        <a:pt x="146" y="11"/>
                      </a:lnTo>
                      <a:lnTo>
                        <a:pt x="72" y="0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33" name="Freeform 16"/>
                <p:cNvSpPr>
                  <a:spLocks/>
                </p:cNvSpPr>
                <p:nvPr/>
              </p:nvSpPr>
              <p:spPr bwMode="auto">
                <a:xfrm>
                  <a:off x="547" y="738"/>
                  <a:ext cx="88" cy="75"/>
                </a:xfrm>
                <a:custGeom>
                  <a:avLst/>
                  <a:gdLst/>
                  <a:ahLst/>
                  <a:cxnLst>
                    <a:cxn ang="0">
                      <a:pos x="87" y="68"/>
                    </a:cxn>
                    <a:cxn ang="0">
                      <a:pos x="76" y="0"/>
                    </a:cxn>
                    <a:cxn ang="0">
                      <a:pos x="33" y="5"/>
                    </a:cxn>
                    <a:cxn ang="0">
                      <a:pos x="0" y="9"/>
                    </a:cxn>
                    <a:cxn ang="0">
                      <a:pos x="9" y="74"/>
                    </a:cxn>
                    <a:cxn ang="0">
                      <a:pos x="12" y="58"/>
                    </a:cxn>
                    <a:cxn ang="0">
                      <a:pos x="22" y="47"/>
                    </a:cxn>
                    <a:cxn ang="0">
                      <a:pos x="40" y="44"/>
                    </a:cxn>
                    <a:cxn ang="0">
                      <a:pos x="60" y="45"/>
                    </a:cxn>
                    <a:cxn ang="0">
                      <a:pos x="76" y="52"/>
                    </a:cxn>
                    <a:cxn ang="0">
                      <a:pos x="87" y="68"/>
                    </a:cxn>
                  </a:cxnLst>
                  <a:rect l="0" t="0" r="r" b="b"/>
                  <a:pathLst>
                    <a:path w="88" h="75">
                      <a:moveTo>
                        <a:pt x="87" y="68"/>
                      </a:moveTo>
                      <a:lnTo>
                        <a:pt x="76" y="0"/>
                      </a:lnTo>
                      <a:lnTo>
                        <a:pt x="33" y="5"/>
                      </a:lnTo>
                      <a:lnTo>
                        <a:pt x="0" y="9"/>
                      </a:lnTo>
                      <a:lnTo>
                        <a:pt x="9" y="74"/>
                      </a:lnTo>
                      <a:lnTo>
                        <a:pt x="12" y="58"/>
                      </a:lnTo>
                      <a:lnTo>
                        <a:pt x="22" y="47"/>
                      </a:lnTo>
                      <a:lnTo>
                        <a:pt x="40" y="44"/>
                      </a:lnTo>
                      <a:lnTo>
                        <a:pt x="60" y="45"/>
                      </a:lnTo>
                      <a:lnTo>
                        <a:pt x="76" y="52"/>
                      </a:lnTo>
                      <a:lnTo>
                        <a:pt x="87" y="68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34" name="Line 17"/>
                <p:cNvSpPr>
                  <a:spLocks noChangeShapeType="1"/>
                </p:cNvSpPr>
                <p:nvPr/>
              </p:nvSpPr>
              <p:spPr bwMode="auto">
                <a:xfrm flipV="1">
                  <a:off x="2020" y="309"/>
                  <a:ext cx="192" cy="87"/>
                </a:xfrm>
                <a:prstGeom prst="line">
                  <a:avLst/>
                </a:prstGeom>
                <a:noFill/>
                <a:ln w="127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35" name="Freeform 18"/>
                <p:cNvSpPr>
                  <a:spLocks/>
                </p:cNvSpPr>
                <p:nvPr/>
              </p:nvSpPr>
              <p:spPr bwMode="auto">
                <a:xfrm>
                  <a:off x="1408" y="22"/>
                  <a:ext cx="2967" cy="457"/>
                </a:xfrm>
                <a:custGeom>
                  <a:avLst/>
                  <a:gdLst/>
                  <a:ahLst/>
                  <a:cxnLst>
                    <a:cxn ang="0">
                      <a:pos x="0" y="122"/>
                    </a:cxn>
                    <a:cxn ang="0">
                      <a:pos x="207" y="78"/>
                    </a:cxn>
                    <a:cxn ang="0">
                      <a:pos x="442" y="48"/>
                    </a:cxn>
                    <a:cxn ang="0">
                      <a:pos x="640" y="32"/>
                    </a:cxn>
                    <a:cxn ang="0">
                      <a:pos x="897" y="16"/>
                    </a:cxn>
                    <a:cxn ang="0">
                      <a:pos x="1215" y="2"/>
                    </a:cxn>
                    <a:cxn ang="0">
                      <a:pos x="1392" y="0"/>
                    </a:cxn>
                    <a:cxn ang="0">
                      <a:pos x="1710" y="0"/>
                    </a:cxn>
                    <a:cxn ang="0">
                      <a:pos x="1997" y="10"/>
                    </a:cxn>
                    <a:cxn ang="0">
                      <a:pos x="2258" y="21"/>
                    </a:cxn>
                    <a:cxn ang="0">
                      <a:pos x="2493" y="38"/>
                    </a:cxn>
                    <a:cxn ang="0">
                      <a:pos x="2674" y="54"/>
                    </a:cxn>
                    <a:cxn ang="0">
                      <a:pos x="2828" y="73"/>
                    </a:cxn>
                    <a:cxn ang="0">
                      <a:pos x="2966" y="92"/>
                    </a:cxn>
                    <a:cxn ang="0">
                      <a:pos x="2966" y="456"/>
                    </a:cxn>
                    <a:cxn ang="0">
                      <a:pos x="2833" y="434"/>
                    </a:cxn>
                    <a:cxn ang="0">
                      <a:pos x="2563" y="399"/>
                    </a:cxn>
                    <a:cxn ang="0">
                      <a:pos x="2382" y="382"/>
                    </a:cxn>
                    <a:cxn ang="0">
                      <a:pos x="2134" y="366"/>
                    </a:cxn>
                    <a:cxn ang="0">
                      <a:pos x="1944" y="358"/>
                    </a:cxn>
                    <a:cxn ang="0">
                      <a:pos x="1746" y="350"/>
                    </a:cxn>
                    <a:cxn ang="0">
                      <a:pos x="1529" y="350"/>
                    </a:cxn>
                    <a:cxn ang="0">
                      <a:pos x="1295" y="350"/>
                    </a:cxn>
                    <a:cxn ang="0">
                      <a:pos x="1047" y="355"/>
                    </a:cxn>
                    <a:cxn ang="0">
                      <a:pos x="853" y="363"/>
                    </a:cxn>
                    <a:cxn ang="0">
                      <a:pos x="654" y="374"/>
                    </a:cxn>
                    <a:cxn ang="0">
                      <a:pos x="468" y="388"/>
                    </a:cxn>
                    <a:cxn ang="0">
                      <a:pos x="296" y="404"/>
                    </a:cxn>
                    <a:cxn ang="0">
                      <a:pos x="150" y="423"/>
                    </a:cxn>
                    <a:cxn ang="0">
                      <a:pos x="13" y="445"/>
                    </a:cxn>
                    <a:cxn ang="0">
                      <a:pos x="0" y="122"/>
                    </a:cxn>
                  </a:cxnLst>
                  <a:rect l="0" t="0" r="r" b="b"/>
                  <a:pathLst>
                    <a:path w="2967" h="457">
                      <a:moveTo>
                        <a:pt x="0" y="122"/>
                      </a:moveTo>
                      <a:lnTo>
                        <a:pt x="207" y="78"/>
                      </a:lnTo>
                      <a:lnTo>
                        <a:pt x="442" y="48"/>
                      </a:lnTo>
                      <a:lnTo>
                        <a:pt x="640" y="32"/>
                      </a:lnTo>
                      <a:lnTo>
                        <a:pt x="897" y="16"/>
                      </a:lnTo>
                      <a:lnTo>
                        <a:pt x="1215" y="2"/>
                      </a:lnTo>
                      <a:lnTo>
                        <a:pt x="1392" y="0"/>
                      </a:lnTo>
                      <a:lnTo>
                        <a:pt x="1710" y="0"/>
                      </a:lnTo>
                      <a:lnTo>
                        <a:pt x="1997" y="10"/>
                      </a:lnTo>
                      <a:lnTo>
                        <a:pt x="2258" y="21"/>
                      </a:lnTo>
                      <a:lnTo>
                        <a:pt x="2493" y="38"/>
                      </a:lnTo>
                      <a:lnTo>
                        <a:pt x="2674" y="54"/>
                      </a:lnTo>
                      <a:lnTo>
                        <a:pt x="2828" y="73"/>
                      </a:lnTo>
                      <a:lnTo>
                        <a:pt x="2966" y="92"/>
                      </a:lnTo>
                      <a:lnTo>
                        <a:pt x="2966" y="456"/>
                      </a:lnTo>
                      <a:lnTo>
                        <a:pt x="2833" y="434"/>
                      </a:lnTo>
                      <a:lnTo>
                        <a:pt x="2563" y="399"/>
                      </a:lnTo>
                      <a:lnTo>
                        <a:pt x="2382" y="382"/>
                      </a:lnTo>
                      <a:lnTo>
                        <a:pt x="2134" y="366"/>
                      </a:lnTo>
                      <a:lnTo>
                        <a:pt x="1944" y="358"/>
                      </a:lnTo>
                      <a:lnTo>
                        <a:pt x="1746" y="350"/>
                      </a:lnTo>
                      <a:lnTo>
                        <a:pt x="1529" y="350"/>
                      </a:lnTo>
                      <a:lnTo>
                        <a:pt x="1295" y="350"/>
                      </a:lnTo>
                      <a:lnTo>
                        <a:pt x="1047" y="355"/>
                      </a:lnTo>
                      <a:lnTo>
                        <a:pt x="853" y="363"/>
                      </a:lnTo>
                      <a:lnTo>
                        <a:pt x="654" y="374"/>
                      </a:lnTo>
                      <a:lnTo>
                        <a:pt x="468" y="388"/>
                      </a:lnTo>
                      <a:lnTo>
                        <a:pt x="296" y="404"/>
                      </a:lnTo>
                      <a:lnTo>
                        <a:pt x="150" y="423"/>
                      </a:lnTo>
                      <a:lnTo>
                        <a:pt x="13" y="445"/>
                      </a:lnTo>
                      <a:lnTo>
                        <a:pt x="0" y="122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36" name="Freeform 19"/>
                <p:cNvSpPr>
                  <a:spLocks/>
                </p:cNvSpPr>
                <p:nvPr/>
              </p:nvSpPr>
              <p:spPr bwMode="auto">
                <a:xfrm>
                  <a:off x="607" y="118"/>
                  <a:ext cx="823" cy="431"/>
                </a:xfrm>
                <a:custGeom>
                  <a:avLst/>
                  <a:gdLst/>
                  <a:ahLst/>
                  <a:cxnLst>
                    <a:cxn ang="0">
                      <a:pos x="815" y="27"/>
                    </a:cxn>
                    <a:cxn ang="0">
                      <a:pos x="822" y="350"/>
                    </a:cxn>
                    <a:cxn ang="0">
                      <a:pos x="746" y="382"/>
                    </a:cxn>
                    <a:cxn ang="0">
                      <a:pos x="676" y="404"/>
                    </a:cxn>
                    <a:cxn ang="0">
                      <a:pos x="619" y="415"/>
                    </a:cxn>
                    <a:cxn ang="0">
                      <a:pos x="571" y="421"/>
                    </a:cxn>
                    <a:cxn ang="0">
                      <a:pos x="517" y="427"/>
                    </a:cxn>
                    <a:cxn ang="0">
                      <a:pos x="427" y="430"/>
                    </a:cxn>
                    <a:cxn ang="0">
                      <a:pos x="344" y="423"/>
                    </a:cxn>
                    <a:cxn ang="0">
                      <a:pos x="259" y="410"/>
                    </a:cxn>
                    <a:cxn ang="0">
                      <a:pos x="177" y="388"/>
                    </a:cxn>
                    <a:cxn ang="0">
                      <a:pos x="105" y="358"/>
                    </a:cxn>
                    <a:cxn ang="0">
                      <a:pos x="41" y="325"/>
                    </a:cxn>
                    <a:cxn ang="0">
                      <a:pos x="0" y="294"/>
                    </a:cxn>
                    <a:cxn ang="0">
                      <a:pos x="0" y="0"/>
                    </a:cxn>
                    <a:cxn ang="0">
                      <a:pos x="46" y="25"/>
                    </a:cxn>
                    <a:cxn ang="0">
                      <a:pos x="105" y="47"/>
                    </a:cxn>
                    <a:cxn ang="0">
                      <a:pos x="175" y="66"/>
                    </a:cxn>
                    <a:cxn ang="0">
                      <a:pos x="244" y="81"/>
                    </a:cxn>
                    <a:cxn ang="0">
                      <a:pos x="314" y="89"/>
                    </a:cxn>
                    <a:cxn ang="0">
                      <a:pos x="361" y="93"/>
                    </a:cxn>
                    <a:cxn ang="0">
                      <a:pos x="401" y="95"/>
                    </a:cxn>
                    <a:cxn ang="0">
                      <a:pos x="471" y="95"/>
                    </a:cxn>
                    <a:cxn ang="0">
                      <a:pos x="515" y="92"/>
                    </a:cxn>
                    <a:cxn ang="0">
                      <a:pos x="555" y="87"/>
                    </a:cxn>
                    <a:cxn ang="0">
                      <a:pos x="600" y="84"/>
                    </a:cxn>
                    <a:cxn ang="0">
                      <a:pos x="640" y="76"/>
                    </a:cxn>
                    <a:cxn ang="0">
                      <a:pos x="689" y="67"/>
                    </a:cxn>
                    <a:cxn ang="0">
                      <a:pos x="733" y="55"/>
                    </a:cxn>
                    <a:cxn ang="0">
                      <a:pos x="777" y="41"/>
                    </a:cxn>
                    <a:cxn ang="0">
                      <a:pos x="815" y="27"/>
                    </a:cxn>
                  </a:cxnLst>
                  <a:rect l="0" t="0" r="r" b="b"/>
                  <a:pathLst>
                    <a:path w="823" h="431">
                      <a:moveTo>
                        <a:pt x="815" y="27"/>
                      </a:moveTo>
                      <a:lnTo>
                        <a:pt x="822" y="350"/>
                      </a:lnTo>
                      <a:lnTo>
                        <a:pt x="746" y="382"/>
                      </a:lnTo>
                      <a:lnTo>
                        <a:pt x="676" y="404"/>
                      </a:lnTo>
                      <a:lnTo>
                        <a:pt x="619" y="415"/>
                      </a:lnTo>
                      <a:lnTo>
                        <a:pt x="571" y="421"/>
                      </a:lnTo>
                      <a:lnTo>
                        <a:pt x="517" y="427"/>
                      </a:lnTo>
                      <a:lnTo>
                        <a:pt x="427" y="430"/>
                      </a:lnTo>
                      <a:lnTo>
                        <a:pt x="344" y="423"/>
                      </a:lnTo>
                      <a:lnTo>
                        <a:pt x="259" y="410"/>
                      </a:lnTo>
                      <a:lnTo>
                        <a:pt x="177" y="388"/>
                      </a:lnTo>
                      <a:lnTo>
                        <a:pt x="105" y="358"/>
                      </a:lnTo>
                      <a:lnTo>
                        <a:pt x="41" y="325"/>
                      </a:lnTo>
                      <a:lnTo>
                        <a:pt x="0" y="294"/>
                      </a:lnTo>
                      <a:lnTo>
                        <a:pt x="0" y="0"/>
                      </a:lnTo>
                      <a:lnTo>
                        <a:pt x="46" y="25"/>
                      </a:lnTo>
                      <a:lnTo>
                        <a:pt x="105" y="47"/>
                      </a:lnTo>
                      <a:lnTo>
                        <a:pt x="175" y="66"/>
                      </a:lnTo>
                      <a:lnTo>
                        <a:pt x="244" y="81"/>
                      </a:lnTo>
                      <a:lnTo>
                        <a:pt x="314" y="89"/>
                      </a:lnTo>
                      <a:lnTo>
                        <a:pt x="361" y="93"/>
                      </a:lnTo>
                      <a:lnTo>
                        <a:pt x="401" y="95"/>
                      </a:lnTo>
                      <a:lnTo>
                        <a:pt x="471" y="95"/>
                      </a:lnTo>
                      <a:lnTo>
                        <a:pt x="515" y="92"/>
                      </a:lnTo>
                      <a:lnTo>
                        <a:pt x="555" y="87"/>
                      </a:lnTo>
                      <a:lnTo>
                        <a:pt x="600" y="84"/>
                      </a:lnTo>
                      <a:lnTo>
                        <a:pt x="640" y="76"/>
                      </a:lnTo>
                      <a:lnTo>
                        <a:pt x="689" y="67"/>
                      </a:lnTo>
                      <a:lnTo>
                        <a:pt x="733" y="55"/>
                      </a:lnTo>
                      <a:lnTo>
                        <a:pt x="777" y="41"/>
                      </a:lnTo>
                      <a:lnTo>
                        <a:pt x="815" y="27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37" name="Freeform 20"/>
                <p:cNvSpPr>
                  <a:spLocks/>
                </p:cNvSpPr>
                <p:nvPr/>
              </p:nvSpPr>
              <p:spPr bwMode="auto">
                <a:xfrm>
                  <a:off x="154" y="533"/>
                  <a:ext cx="551" cy="339"/>
                </a:xfrm>
                <a:custGeom>
                  <a:avLst/>
                  <a:gdLst/>
                  <a:ahLst/>
                  <a:cxnLst>
                    <a:cxn ang="0">
                      <a:pos x="16" y="53"/>
                    </a:cxn>
                    <a:cxn ang="0">
                      <a:pos x="0" y="122"/>
                    </a:cxn>
                    <a:cxn ang="0">
                      <a:pos x="10" y="146"/>
                    </a:cxn>
                    <a:cxn ang="0">
                      <a:pos x="33" y="183"/>
                    </a:cxn>
                    <a:cxn ang="0">
                      <a:pos x="57" y="216"/>
                    </a:cxn>
                    <a:cxn ang="0">
                      <a:pos x="85" y="244"/>
                    </a:cxn>
                    <a:cxn ang="0">
                      <a:pos x="120" y="271"/>
                    </a:cxn>
                    <a:cxn ang="0">
                      <a:pos x="153" y="290"/>
                    </a:cxn>
                    <a:cxn ang="0">
                      <a:pos x="189" y="308"/>
                    </a:cxn>
                    <a:cxn ang="0">
                      <a:pos x="235" y="324"/>
                    </a:cxn>
                    <a:cxn ang="0">
                      <a:pos x="270" y="332"/>
                    </a:cxn>
                    <a:cxn ang="0">
                      <a:pos x="312" y="338"/>
                    </a:cxn>
                    <a:cxn ang="0">
                      <a:pos x="351" y="338"/>
                    </a:cxn>
                    <a:cxn ang="0">
                      <a:pos x="393" y="333"/>
                    </a:cxn>
                    <a:cxn ang="0">
                      <a:pos x="436" y="321"/>
                    </a:cxn>
                    <a:cxn ang="0">
                      <a:pos x="475" y="302"/>
                    </a:cxn>
                    <a:cxn ang="0">
                      <a:pos x="498" y="286"/>
                    </a:cxn>
                    <a:cxn ang="0">
                      <a:pos x="526" y="262"/>
                    </a:cxn>
                    <a:cxn ang="0">
                      <a:pos x="541" y="243"/>
                    </a:cxn>
                    <a:cxn ang="0">
                      <a:pos x="550" y="226"/>
                    </a:cxn>
                    <a:cxn ang="0">
                      <a:pos x="550" y="208"/>
                    </a:cxn>
                    <a:cxn ang="0">
                      <a:pos x="544" y="187"/>
                    </a:cxn>
                    <a:cxn ang="0">
                      <a:pos x="532" y="170"/>
                    </a:cxn>
                    <a:cxn ang="0">
                      <a:pos x="523" y="135"/>
                    </a:cxn>
                    <a:cxn ang="0">
                      <a:pos x="519" y="116"/>
                    </a:cxn>
                    <a:cxn ang="0">
                      <a:pos x="267" y="132"/>
                    </a:cxn>
                    <a:cxn ang="0">
                      <a:pos x="234" y="126"/>
                    </a:cxn>
                    <a:cxn ang="0">
                      <a:pos x="193" y="113"/>
                    </a:cxn>
                    <a:cxn ang="0">
                      <a:pos x="162" y="97"/>
                    </a:cxn>
                    <a:cxn ang="0">
                      <a:pos x="129" y="77"/>
                    </a:cxn>
                    <a:cxn ang="0">
                      <a:pos x="97" y="48"/>
                    </a:cxn>
                    <a:cxn ang="0">
                      <a:pos x="78" y="24"/>
                    </a:cxn>
                    <a:cxn ang="0">
                      <a:pos x="60" y="0"/>
                    </a:cxn>
                    <a:cxn ang="0">
                      <a:pos x="16" y="53"/>
                    </a:cxn>
                  </a:cxnLst>
                  <a:rect l="0" t="0" r="r" b="b"/>
                  <a:pathLst>
                    <a:path w="551" h="339">
                      <a:moveTo>
                        <a:pt x="16" y="53"/>
                      </a:moveTo>
                      <a:lnTo>
                        <a:pt x="0" y="122"/>
                      </a:lnTo>
                      <a:lnTo>
                        <a:pt x="10" y="146"/>
                      </a:lnTo>
                      <a:lnTo>
                        <a:pt x="33" y="183"/>
                      </a:lnTo>
                      <a:lnTo>
                        <a:pt x="57" y="216"/>
                      </a:lnTo>
                      <a:lnTo>
                        <a:pt x="85" y="244"/>
                      </a:lnTo>
                      <a:lnTo>
                        <a:pt x="120" y="271"/>
                      </a:lnTo>
                      <a:lnTo>
                        <a:pt x="153" y="290"/>
                      </a:lnTo>
                      <a:lnTo>
                        <a:pt x="189" y="308"/>
                      </a:lnTo>
                      <a:lnTo>
                        <a:pt x="235" y="324"/>
                      </a:lnTo>
                      <a:lnTo>
                        <a:pt x="270" y="332"/>
                      </a:lnTo>
                      <a:lnTo>
                        <a:pt x="312" y="338"/>
                      </a:lnTo>
                      <a:lnTo>
                        <a:pt x="351" y="338"/>
                      </a:lnTo>
                      <a:lnTo>
                        <a:pt x="393" y="333"/>
                      </a:lnTo>
                      <a:lnTo>
                        <a:pt x="436" y="321"/>
                      </a:lnTo>
                      <a:lnTo>
                        <a:pt x="475" y="302"/>
                      </a:lnTo>
                      <a:lnTo>
                        <a:pt x="498" y="286"/>
                      </a:lnTo>
                      <a:lnTo>
                        <a:pt x="526" y="262"/>
                      </a:lnTo>
                      <a:lnTo>
                        <a:pt x="541" y="243"/>
                      </a:lnTo>
                      <a:lnTo>
                        <a:pt x="550" y="226"/>
                      </a:lnTo>
                      <a:lnTo>
                        <a:pt x="550" y="208"/>
                      </a:lnTo>
                      <a:lnTo>
                        <a:pt x="544" y="187"/>
                      </a:lnTo>
                      <a:lnTo>
                        <a:pt x="532" y="170"/>
                      </a:lnTo>
                      <a:lnTo>
                        <a:pt x="523" y="135"/>
                      </a:lnTo>
                      <a:lnTo>
                        <a:pt x="519" y="116"/>
                      </a:lnTo>
                      <a:lnTo>
                        <a:pt x="267" y="132"/>
                      </a:lnTo>
                      <a:lnTo>
                        <a:pt x="234" y="126"/>
                      </a:lnTo>
                      <a:lnTo>
                        <a:pt x="193" y="113"/>
                      </a:lnTo>
                      <a:lnTo>
                        <a:pt x="162" y="97"/>
                      </a:lnTo>
                      <a:lnTo>
                        <a:pt x="129" y="77"/>
                      </a:lnTo>
                      <a:lnTo>
                        <a:pt x="97" y="48"/>
                      </a:lnTo>
                      <a:lnTo>
                        <a:pt x="78" y="24"/>
                      </a:lnTo>
                      <a:lnTo>
                        <a:pt x="60" y="0"/>
                      </a:lnTo>
                      <a:lnTo>
                        <a:pt x="16" y="53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38" name="Freeform 21"/>
                <p:cNvSpPr>
                  <a:spLocks/>
                </p:cNvSpPr>
                <p:nvPr/>
              </p:nvSpPr>
              <p:spPr bwMode="auto">
                <a:xfrm>
                  <a:off x="134" y="119"/>
                  <a:ext cx="475" cy="552"/>
                </a:xfrm>
                <a:custGeom>
                  <a:avLst/>
                  <a:gdLst/>
                  <a:ahLst/>
                  <a:cxnLst>
                    <a:cxn ang="0">
                      <a:pos x="474" y="0"/>
                    </a:cxn>
                    <a:cxn ang="0">
                      <a:pos x="474" y="294"/>
                    </a:cxn>
                    <a:cxn ang="0">
                      <a:pos x="446" y="291"/>
                    </a:cxn>
                    <a:cxn ang="0">
                      <a:pos x="411" y="293"/>
                    </a:cxn>
                    <a:cxn ang="0">
                      <a:pos x="353" y="299"/>
                    </a:cxn>
                    <a:cxn ang="0">
                      <a:pos x="296" y="310"/>
                    </a:cxn>
                    <a:cxn ang="0">
                      <a:pos x="243" y="323"/>
                    </a:cxn>
                    <a:cxn ang="0">
                      <a:pos x="200" y="339"/>
                    </a:cxn>
                    <a:cxn ang="0">
                      <a:pos x="149" y="364"/>
                    </a:cxn>
                    <a:cxn ang="0">
                      <a:pos x="110" y="390"/>
                    </a:cxn>
                    <a:cxn ang="0">
                      <a:pos x="81" y="415"/>
                    </a:cxn>
                    <a:cxn ang="0">
                      <a:pos x="60" y="439"/>
                    </a:cxn>
                    <a:cxn ang="0">
                      <a:pos x="47" y="461"/>
                    </a:cxn>
                    <a:cxn ang="0">
                      <a:pos x="35" y="488"/>
                    </a:cxn>
                    <a:cxn ang="0">
                      <a:pos x="30" y="513"/>
                    </a:cxn>
                    <a:cxn ang="0">
                      <a:pos x="23" y="551"/>
                    </a:cxn>
                    <a:cxn ang="0">
                      <a:pos x="17" y="518"/>
                    </a:cxn>
                    <a:cxn ang="0">
                      <a:pos x="8" y="481"/>
                    </a:cxn>
                    <a:cxn ang="0">
                      <a:pos x="5" y="453"/>
                    </a:cxn>
                    <a:cxn ang="0">
                      <a:pos x="0" y="420"/>
                    </a:cxn>
                    <a:cxn ang="0">
                      <a:pos x="2" y="393"/>
                    </a:cxn>
                    <a:cxn ang="0">
                      <a:pos x="8" y="361"/>
                    </a:cxn>
                    <a:cxn ang="0">
                      <a:pos x="15" y="317"/>
                    </a:cxn>
                    <a:cxn ang="0">
                      <a:pos x="30" y="279"/>
                    </a:cxn>
                    <a:cxn ang="0">
                      <a:pos x="50" y="238"/>
                    </a:cxn>
                    <a:cxn ang="0">
                      <a:pos x="75" y="196"/>
                    </a:cxn>
                    <a:cxn ang="0">
                      <a:pos x="111" y="152"/>
                    </a:cxn>
                    <a:cxn ang="0">
                      <a:pos x="152" y="116"/>
                    </a:cxn>
                    <a:cxn ang="0">
                      <a:pos x="188" y="87"/>
                    </a:cxn>
                    <a:cxn ang="0">
                      <a:pos x="233" y="60"/>
                    </a:cxn>
                    <a:cxn ang="0">
                      <a:pos x="279" y="40"/>
                    </a:cxn>
                    <a:cxn ang="0">
                      <a:pos x="333" y="21"/>
                    </a:cxn>
                    <a:cxn ang="0">
                      <a:pos x="380" y="10"/>
                    </a:cxn>
                    <a:cxn ang="0">
                      <a:pos x="435" y="3"/>
                    </a:cxn>
                    <a:cxn ang="0">
                      <a:pos x="474" y="0"/>
                    </a:cxn>
                  </a:cxnLst>
                  <a:rect l="0" t="0" r="r" b="b"/>
                  <a:pathLst>
                    <a:path w="475" h="552">
                      <a:moveTo>
                        <a:pt x="474" y="0"/>
                      </a:moveTo>
                      <a:lnTo>
                        <a:pt x="474" y="294"/>
                      </a:lnTo>
                      <a:lnTo>
                        <a:pt x="446" y="291"/>
                      </a:lnTo>
                      <a:lnTo>
                        <a:pt x="411" y="293"/>
                      </a:lnTo>
                      <a:lnTo>
                        <a:pt x="353" y="299"/>
                      </a:lnTo>
                      <a:lnTo>
                        <a:pt x="296" y="310"/>
                      </a:lnTo>
                      <a:lnTo>
                        <a:pt x="243" y="323"/>
                      </a:lnTo>
                      <a:lnTo>
                        <a:pt x="200" y="339"/>
                      </a:lnTo>
                      <a:lnTo>
                        <a:pt x="149" y="364"/>
                      </a:lnTo>
                      <a:lnTo>
                        <a:pt x="110" y="390"/>
                      </a:lnTo>
                      <a:lnTo>
                        <a:pt x="81" y="415"/>
                      </a:lnTo>
                      <a:lnTo>
                        <a:pt x="60" y="439"/>
                      </a:lnTo>
                      <a:lnTo>
                        <a:pt x="47" y="461"/>
                      </a:lnTo>
                      <a:lnTo>
                        <a:pt x="35" y="488"/>
                      </a:lnTo>
                      <a:lnTo>
                        <a:pt x="30" y="513"/>
                      </a:lnTo>
                      <a:lnTo>
                        <a:pt x="23" y="551"/>
                      </a:lnTo>
                      <a:lnTo>
                        <a:pt x="17" y="518"/>
                      </a:lnTo>
                      <a:lnTo>
                        <a:pt x="8" y="481"/>
                      </a:lnTo>
                      <a:lnTo>
                        <a:pt x="5" y="453"/>
                      </a:lnTo>
                      <a:lnTo>
                        <a:pt x="0" y="420"/>
                      </a:lnTo>
                      <a:lnTo>
                        <a:pt x="2" y="393"/>
                      </a:lnTo>
                      <a:lnTo>
                        <a:pt x="8" y="361"/>
                      </a:lnTo>
                      <a:lnTo>
                        <a:pt x="15" y="317"/>
                      </a:lnTo>
                      <a:lnTo>
                        <a:pt x="30" y="279"/>
                      </a:lnTo>
                      <a:lnTo>
                        <a:pt x="50" y="238"/>
                      </a:lnTo>
                      <a:lnTo>
                        <a:pt x="75" y="196"/>
                      </a:lnTo>
                      <a:lnTo>
                        <a:pt x="111" y="152"/>
                      </a:lnTo>
                      <a:lnTo>
                        <a:pt x="152" y="116"/>
                      </a:lnTo>
                      <a:lnTo>
                        <a:pt x="188" y="87"/>
                      </a:lnTo>
                      <a:lnTo>
                        <a:pt x="233" y="60"/>
                      </a:lnTo>
                      <a:lnTo>
                        <a:pt x="279" y="40"/>
                      </a:lnTo>
                      <a:lnTo>
                        <a:pt x="333" y="21"/>
                      </a:lnTo>
                      <a:lnTo>
                        <a:pt x="380" y="10"/>
                      </a:lnTo>
                      <a:lnTo>
                        <a:pt x="435" y="3"/>
                      </a:lnTo>
                      <a:lnTo>
                        <a:pt x="474" y="0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39" name="Freeform 22"/>
                <p:cNvSpPr>
                  <a:spLocks/>
                </p:cNvSpPr>
                <p:nvPr/>
              </p:nvSpPr>
              <p:spPr bwMode="auto">
                <a:xfrm>
                  <a:off x="422" y="687"/>
                  <a:ext cx="156" cy="117"/>
                </a:xfrm>
                <a:custGeom>
                  <a:avLst/>
                  <a:gdLst/>
                  <a:ahLst/>
                  <a:cxnLst>
                    <a:cxn ang="0">
                      <a:pos x="72" y="0"/>
                    </a:cxn>
                    <a:cxn ang="0">
                      <a:pos x="21" y="19"/>
                    </a:cxn>
                    <a:cxn ang="0">
                      <a:pos x="3" y="45"/>
                    </a:cxn>
                    <a:cxn ang="0">
                      <a:pos x="0" y="70"/>
                    </a:cxn>
                    <a:cxn ang="0">
                      <a:pos x="0" y="83"/>
                    </a:cxn>
                    <a:cxn ang="0">
                      <a:pos x="9" y="99"/>
                    </a:cxn>
                    <a:cxn ang="0">
                      <a:pos x="29" y="107"/>
                    </a:cxn>
                    <a:cxn ang="0">
                      <a:pos x="50" y="113"/>
                    </a:cxn>
                    <a:cxn ang="0">
                      <a:pos x="69" y="116"/>
                    </a:cxn>
                    <a:cxn ang="0">
                      <a:pos x="86" y="116"/>
                    </a:cxn>
                    <a:cxn ang="0">
                      <a:pos x="114" y="111"/>
                    </a:cxn>
                    <a:cxn ang="0">
                      <a:pos x="134" y="106"/>
                    </a:cxn>
                    <a:cxn ang="0">
                      <a:pos x="146" y="98"/>
                    </a:cxn>
                    <a:cxn ang="0">
                      <a:pos x="153" y="89"/>
                    </a:cxn>
                    <a:cxn ang="0">
                      <a:pos x="155" y="78"/>
                    </a:cxn>
                    <a:cxn ang="0">
                      <a:pos x="153" y="60"/>
                    </a:cxn>
                    <a:cxn ang="0">
                      <a:pos x="146" y="11"/>
                    </a:cxn>
                    <a:cxn ang="0">
                      <a:pos x="72" y="0"/>
                    </a:cxn>
                  </a:cxnLst>
                  <a:rect l="0" t="0" r="r" b="b"/>
                  <a:pathLst>
                    <a:path w="156" h="117">
                      <a:moveTo>
                        <a:pt x="72" y="0"/>
                      </a:moveTo>
                      <a:lnTo>
                        <a:pt x="21" y="19"/>
                      </a:lnTo>
                      <a:lnTo>
                        <a:pt x="3" y="45"/>
                      </a:lnTo>
                      <a:lnTo>
                        <a:pt x="0" y="70"/>
                      </a:lnTo>
                      <a:lnTo>
                        <a:pt x="0" y="83"/>
                      </a:lnTo>
                      <a:lnTo>
                        <a:pt x="9" y="99"/>
                      </a:lnTo>
                      <a:lnTo>
                        <a:pt x="29" y="107"/>
                      </a:lnTo>
                      <a:lnTo>
                        <a:pt x="50" y="113"/>
                      </a:lnTo>
                      <a:lnTo>
                        <a:pt x="69" y="116"/>
                      </a:lnTo>
                      <a:lnTo>
                        <a:pt x="86" y="116"/>
                      </a:lnTo>
                      <a:lnTo>
                        <a:pt x="114" y="111"/>
                      </a:lnTo>
                      <a:lnTo>
                        <a:pt x="134" y="106"/>
                      </a:lnTo>
                      <a:lnTo>
                        <a:pt x="146" y="98"/>
                      </a:lnTo>
                      <a:lnTo>
                        <a:pt x="153" y="89"/>
                      </a:lnTo>
                      <a:lnTo>
                        <a:pt x="155" y="78"/>
                      </a:lnTo>
                      <a:lnTo>
                        <a:pt x="153" y="60"/>
                      </a:lnTo>
                      <a:lnTo>
                        <a:pt x="146" y="11"/>
                      </a:lnTo>
                      <a:lnTo>
                        <a:pt x="72" y="0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40" name="Freeform 23"/>
                <p:cNvSpPr>
                  <a:spLocks/>
                </p:cNvSpPr>
                <p:nvPr/>
              </p:nvSpPr>
              <p:spPr bwMode="auto">
                <a:xfrm>
                  <a:off x="494" y="700"/>
                  <a:ext cx="88" cy="74"/>
                </a:xfrm>
                <a:custGeom>
                  <a:avLst/>
                  <a:gdLst/>
                  <a:ahLst/>
                  <a:cxnLst>
                    <a:cxn ang="0">
                      <a:pos x="87" y="67"/>
                    </a:cxn>
                    <a:cxn ang="0">
                      <a:pos x="76" y="0"/>
                    </a:cxn>
                    <a:cxn ang="0">
                      <a:pos x="33" y="5"/>
                    </a:cxn>
                    <a:cxn ang="0">
                      <a:pos x="0" y="8"/>
                    </a:cxn>
                    <a:cxn ang="0">
                      <a:pos x="9" y="73"/>
                    </a:cxn>
                    <a:cxn ang="0">
                      <a:pos x="12" y="57"/>
                    </a:cxn>
                    <a:cxn ang="0">
                      <a:pos x="22" y="47"/>
                    </a:cxn>
                    <a:cxn ang="0">
                      <a:pos x="40" y="43"/>
                    </a:cxn>
                    <a:cxn ang="0">
                      <a:pos x="60" y="44"/>
                    </a:cxn>
                    <a:cxn ang="0">
                      <a:pos x="76" y="51"/>
                    </a:cxn>
                    <a:cxn ang="0">
                      <a:pos x="87" y="67"/>
                    </a:cxn>
                  </a:cxnLst>
                  <a:rect l="0" t="0" r="r" b="b"/>
                  <a:pathLst>
                    <a:path w="88" h="74">
                      <a:moveTo>
                        <a:pt x="87" y="67"/>
                      </a:moveTo>
                      <a:lnTo>
                        <a:pt x="76" y="0"/>
                      </a:lnTo>
                      <a:lnTo>
                        <a:pt x="33" y="5"/>
                      </a:lnTo>
                      <a:lnTo>
                        <a:pt x="0" y="8"/>
                      </a:lnTo>
                      <a:lnTo>
                        <a:pt x="9" y="73"/>
                      </a:lnTo>
                      <a:lnTo>
                        <a:pt x="12" y="57"/>
                      </a:lnTo>
                      <a:lnTo>
                        <a:pt x="22" y="47"/>
                      </a:lnTo>
                      <a:lnTo>
                        <a:pt x="40" y="43"/>
                      </a:lnTo>
                      <a:lnTo>
                        <a:pt x="60" y="44"/>
                      </a:lnTo>
                      <a:lnTo>
                        <a:pt x="76" y="51"/>
                      </a:lnTo>
                      <a:lnTo>
                        <a:pt x="87" y="67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41" name="Freeform 24"/>
                <p:cNvSpPr>
                  <a:spLocks/>
                </p:cNvSpPr>
                <p:nvPr/>
              </p:nvSpPr>
              <p:spPr bwMode="auto">
                <a:xfrm>
                  <a:off x="386" y="479"/>
                  <a:ext cx="319" cy="286"/>
                </a:xfrm>
                <a:custGeom>
                  <a:avLst/>
                  <a:gdLst/>
                  <a:ahLst/>
                  <a:cxnLst>
                    <a:cxn ang="0">
                      <a:pos x="317" y="275"/>
                    </a:cxn>
                    <a:cxn ang="0">
                      <a:pos x="315" y="254"/>
                    </a:cxn>
                    <a:cxn ang="0">
                      <a:pos x="306" y="235"/>
                    </a:cxn>
                    <a:cxn ang="0">
                      <a:pos x="299" y="219"/>
                    </a:cxn>
                    <a:cxn ang="0">
                      <a:pos x="294" y="194"/>
                    </a:cxn>
                    <a:cxn ang="0">
                      <a:pos x="288" y="161"/>
                    </a:cxn>
                    <a:cxn ang="0">
                      <a:pos x="284" y="126"/>
                    </a:cxn>
                    <a:cxn ang="0">
                      <a:pos x="281" y="94"/>
                    </a:cxn>
                    <a:cxn ang="0">
                      <a:pos x="279" y="67"/>
                    </a:cxn>
                    <a:cxn ang="0">
                      <a:pos x="278" y="43"/>
                    </a:cxn>
                    <a:cxn ang="0">
                      <a:pos x="270" y="29"/>
                    </a:cxn>
                    <a:cxn ang="0">
                      <a:pos x="255" y="16"/>
                    </a:cxn>
                    <a:cxn ang="0">
                      <a:pos x="240" y="9"/>
                    </a:cxn>
                    <a:cxn ang="0">
                      <a:pos x="216" y="2"/>
                    </a:cxn>
                    <a:cxn ang="0">
                      <a:pos x="189" y="0"/>
                    </a:cxn>
                    <a:cxn ang="0">
                      <a:pos x="147" y="0"/>
                    </a:cxn>
                    <a:cxn ang="0">
                      <a:pos x="110" y="2"/>
                    </a:cxn>
                    <a:cxn ang="0">
                      <a:pos x="74" y="9"/>
                    </a:cxn>
                    <a:cxn ang="0">
                      <a:pos x="41" y="21"/>
                    </a:cxn>
                    <a:cxn ang="0">
                      <a:pos x="20" y="35"/>
                    </a:cxn>
                    <a:cxn ang="0">
                      <a:pos x="8" y="47"/>
                    </a:cxn>
                    <a:cxn ang="0">
                      <a:pos x="0" y="61"/>
                    </a:cxn>
                    <a:cxn ang="0">
                      <a:pos x="2" y="75"/>
                    </a:cxn>
                    <a:cxn ang="0">
                      <a:pos x="5" y="89"/>
                    </a:cxn>
                    <a:cxn ang="0">
                      <a:pos x="15" y="104"/>
                    </a:cxn>
                    <a:cxn ang="0">
                      <a:pos x="23" y="123"/>
                    </a:cxn>
                    <a:cxn ang="0">
                      <a:pos x="27" y="149"/>
                    </a:cxn>
                    <a:cxn ang="0">
                      <a:pos x="30" y="176"/>
                    </a:cxn>
                    <a:cxn ang="0">
                      <a:pos x="35" y="200"/>
                    </a:cxn>
                    <a:cxn ang="0">
                      <a:pos x="36" y="235"/>
                    </a:cxn>
                    <a:cxn ang="0">
                      <a:pos x="38" y="265"/>
                    </a:cxn>
                    <a:cxn ang="0">
                      <a:pos x="38" y="285"/>
                    </a:cxn>
                    <a:cxn ang="0">
                      <a:pos x="48" y="260"/>
                    </a:cxn>
                    <a:cxn ang="0">
                      <a:pos x="68" y="248"/>
                    </a:cxn>
                    <a:cxn ang="0">
                      <a:pos x="86" y="241"/>
                    </a:cxn>
                    <a:cxn ang="0">
                      <a:pos x="108" y="236"/>
                    </a:cxn>
                    <a:cxn ang="0">
                      <a:pos x="143" y="229"/>
                    </a:cxn>
                    <a:cxn ang="0">
                      <a:pos x="177" y="228"/>
                    </a:cxn>
                    <a:cxn ang="0">
                      <a:pos x="197" y="228"/>
                    </a:cxn>
                    <a:cxn ang="0">
                      <a:pos x="228" y="230"/>
                    </a:cxn>
                    <a:cxn ang="0">
                      <a:pos x="264" y="237"/>
                    </a:cxn>
                    <a:cxn ang="0">
                      <a:pos x="287" y="246"/>
                    </a:cxn>
                    <a:cxn ang="0">
                      <a:pos x="302" y="255"/>
                    </a:cxn>
                    <a:cxn ang="0">
                      <a:pos x="318" y="268"/>
                    </a:cxn>
                  </a:cxnLst>
                  <a:rect l="0" t="0" r="r" b="b"/>
                  <a:pathLst>
                    <a:path w="319" h="286">
                      <a:moveTo>
                        <a:pt x="317" y="275"/>
                      </a:moveTo>
                      <a:lnTo>
                        <a:pt x="315" y="254"/>
                      </a:lnTo>
                      <a:lnTo>
                        <a:pt x="306" y="235"/>
                      </a:lnTo>
                      <a:lnTo>
                        <a:pt x="299" y="219"/>
                      </a:lnTo>
                      <a:lnTo>
                        <a:pt x="294" y="194"/>
                      </a:lnTo>
                      <a:lnTo>
                        <a:pt x="288" y="161"/>
                      </a:lnTo>
                      <a:lnTo>
                        <a:pt x="284" y="126"/>
                      </a:lnTo>
                      <a:lnTo>
                        <a:pt x="281" y="94"/>
                      </a:lnTo>
                      <a:lnTo>
                        <a:pt x="279" y="67"/>
                      </a:lnTo>
                      <a:lnTo>
                        <a:pt x="278" y="43"/>
                      </a:lnTo>
                      <a:lnTo>
                        <a:pt x="270" y="29"/>
                      </a:lnTo>
                      <a:lnTo>
                        <a:pt x="255" y="16"/>
                      </a:lnTo>
                      <a:lnTo>
                        <a:pt x="240" y="9"/>
                      </a:lnTo>
                      <a:lnTo>
                        <a:pt x="216" y="2"/>
                      </a:lnTo>
                      <a:lnTo>
                        <a:pt x="189" y="0"/>
                      </a:lnTo>
                      <a:lnTo>
                        <a:pt x="147" y="0"/>
                      </a:lnTo>
                      <a:lnTo>
                        <a:pt x="110" y="2"/>
                      </a:lnTo>
                      <a:lnTo>
                        <a:pt x="74" y="9"/>
                      </a:lnTo>
                      <a:lnTo>
                        <a:pt x="41" y="21"/>
                      </a:lnTo>
                      <a:lnTo>
                        <a:pt x="20" y="35"/>
                      </a:lnTo>
                      <a:lnTo>
                        <a:pt x="8" y="47"/>
                      </a:lnTo>
                      <a:lnTo>
                        <a:pt x="0" y="61"/>
                      </a:lnTo>
                      <a:lnTo>
                        <a:pt x="2" y="75"/>
                      </a:lnTo>
                      <a:lnTo>
                        <a:pt x="5" y="89"/>
                      </a:lnTo>
                      <a:lnTo>
                        <a:pt x="15" y="104"/>
                      </a:lnTo>
                      <a:lnTo>
                        <a:pt x="23" y="123"/>
                      </a:lnTo>
                      <a:lnTo>
                        <a:pt x="27" y="149"/>
                      </a:lnTo>
                      <a:lnTo>
                        <a:pt x="30" y="176"/>
                      </a:lnTo>
                      <a:lnTo>
                        <a:pt x="35" y="200"/>
                      </a:lnTo>
                      <a:lnTo>
                        <a:pt x="36" y="235"/>
                      </a:lnTo>
                      <a:lnTo>
                        <a:pt x="38" y="265"/>
                      </a:lnTo>
                      <a:lnTo>
                        <a:pt x="38" y="285"/>
                      </a:lnTo>
                      <a:lnTo>
                        <a:pt x="48" y="260"/>
                      </a:lnTo>
                      <a:lnTo>
                        <a:pt x="68" y="248"/>
                      </a:lnTo>
                      <a:lnTo>
                        <a:pt x="86" y="241"/>
                      </a:lnTo>
                      <a:lnTo>
                        <a:pt x="108" y="236"/>
                      </a:lnTo>
                      <a:lnTo>
                        <a:pt x="143" y="229"/>
                      </a:lnTo>
                      <a:lnTo>
                        <a:pt x="177" y="228"/>
                      </a:lnTo>
                      <a:lnTo>
                        <a:pt x="197" y="228"/>
                      </a:lnTo>
                      <a:lnTo>
                        <a:pt x="228" y="230"/>
                      </a:lnTo>
                      <a:lnTo>
                        <a:pt x="264" y="237"/>
                      </a:lnTo>
                      <a:lnTo>
                        <a:pt x="287" y="246"/>
                      </a:lnTo>
                      <a:lnTo>
                        <a:pt x="302" y="255"/>
                      </a:lnTo>
                      <a:lnTo>
                        <a:pt x="318" y="268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42" name="Freeform 25"/>
                <p:cNvSpPr>
                  <a:spLocks/>
                </p:cNvSpPr>
                <p:nvPr/>
              </p:nvSpPr>
              <p:spPr bwMode="auto">
                <a:xfrm>
                  <a:off x="5101" y="537"/>
                  <a:ext cx="551" cy="335"/>
                </a:xfrm>
                <a:custGeom>
                  <a:avLst/>
                  <a:gdLst/>
                  <a:ahLst/>
                  <a:cxnLst>
                    <a:cxn ang="0">
                      <a:pos x="534" y="48"/>
                    </a:cxn>
                    <a:cxn ang="0">
                      <a:pos x="550" y="117"/>
                    </a:cxn>
                    <a:cxn ang="0">
                      <a:pos x="540" y="142"/>
                    </a:cxn>
                    <a:cxn ang="0">
                      <a:pos x="517" y="179"/>
                    </a:cxn>
                    <a:cxn ang="0">
                      <a:pos x="493" y="212"/>
                    </a:cxn>
                    <a:cxn ang="0">
                      <a:pos x="465" y="239"/>
                    </a:cxn>
                    <a:cxn ang="0">
                      <a:pos x="430" y="267"/>
                    </a:cxn>
                    <a:cxn ang="0">
                      <a:pos x="397" y="286"/>
                    </a:cxn>
                    <a:cxn ang="0">
                      <a:pos x="361" y="304"/>
                    </a:cxn>
                    <a:cxn ang="0">
                      <a:pos x="315" y="320"/>
                    </a:cxn>
                    <a:cxn ang="0">
                      <a:pos x="280" y="328"/>
                    </a:cxn>
                    <a:cxn ang="0">
                      <a:pos x="238" y="334"/>
                    </a:cxn>
                    <a:cxn ang="0">
                      <a:pos x="199" y="334"/>
                    </a:cxn>
                    <a:cxn ang="0">
                      <a:pos x="157" y="329"/>
                    </a:cxn>
                    <a:cxn ang="0">
                      <a:pos x="114" y="317"/>
                    </a:cxn>
                    <a:cxn ang="0">
                      <a:pos x="75" y="298"/>
                    </a:cxn>
                    <a:cxn ang="0">
                      <a:pos x="52" y="282"/>
                    </a:cxn>
                    <a:cxn ang="0">
                      <a:pos x="24" y="258"/>
                    </a:cxn>
                    <a:cxn ang="0">
                      <a:pos x="9" y="238"/>
                    </a:cxn>
                    <a:cxn ang="0">
                      <a:pos x="0" y="222"/>
                    </a:cxn>
                    <a:cxn ang="0">
                      <a:pos x="0" y="204"/>
                    </a:cxn>
                    <a:cxn ang="0">
                      <a:pos x="6" y="182"/>
                    </a:cxn>
                    <a:cxn ang="0">
                      <a:pos x="18" y="166"/>
                    </a:cxn>
                    <a:cxn ang="0">
                      <a:pos x="27" y="131"/>
                    </a:cxn>
                    <a:cxn ang="0">
                      <a:pos x="31" y="112"/>
                    </a:cxn>
                    <a:cxn ang="0">
                      <a:pos x="283" y="128"/>
                    </a:cxn>
                    <a:cxn ang="0">
                      <a:pos x="316" y="122"/>
                    </a:cxn>
                    <a:cxn ang="0">
                      <a:pos x="357" y="109"/>
                    </a:cxn>
                    <a:cxn ang="0">
                      <a:pos x="388" y="93"/>
                    </a:cxn>
                    <a:cxn ang="0">
                      <a:pos x="421" y="73"/>
                    </a:cxn>
                    <a:cxn ang="0">
                      <a:pos x="453" y="44"/>
                    </a:cxn>
                    <a:cxn ang="0">
                      <a:pos x="472" y="19"/>
                    </a:cxn>
                    <a:cxn ang="0">
                      <a:pos x="486" y="0"/>
                    </a:cxn>
                    <a:cxn ang="0">
                      <a:pos x="534" y="48"/>
                    </a:cxn>
                  </a:cxnLst>
                  <a:rect l="0" t="0" r="r" b="b"/>
                  <a:pathLst>
                    <a:path w="551" h="335">
                      <a:moveTo>
                        <a:pt x="534" y="48"/>
                      </a:moveTo>
                      <a:lnTo>
                        <a:pt x="550" y="117"/>
                      </a:lnTo>
                      <a:lnTo>
                        <a:pt x="540" y="142"/>
                      </a:lnTo>
                      <a:lnTo>
                        <a:pt x="517" y="179"/>
                      </a:lnTo>
                      <a:lnTo>
                        <a:pt x="493" y="212"/>
                      </a:lnTo>
                      <a:lnTo>
                        <a:pt x="465" y="239"/>
                      </a:lnTo>
                      <a:lnTo>
                        <a:pt x="430" y="267"/>
                      </a:lnTo>
                      <a:lnTo>
                        <a:pt x="397" y="286"/>
                      </a:lnTo>
                      <a:lnTo>
                        <a:pt x="361" y="304"/>
                      </a:lnTo>
                      <a:lnTo>
                        <a:pt x="315" y="320"/>
                      </a:lnTo>
                      <a:lnTo>
                        <a:pt x="280" y="328"/>
                      </a:lnTo>
                      <a:lnTo>
                        <a:pt x="238" y="334"/>
                      </a:lnTo>
                      <a:lnTo>
                        <a:pt x="199" y="334"/>
                      </a:lnTo>
                      <a:lnTo>
                        <a:pt x="157" y="329"/>
                      </a:lnTo>
                      <a:lnTo>
                        <a:pt x="114" y="317"/>
                      </a:lnTo>
                      <a:lnTo>
                        <a:pt x="75" y="298"/>
                      </a:lnTo>
                      <a:lnTo>
                        <a:pt x="52" y="282"/>
                      </a:lnTo>
                      <a:lnTo>
                        <a:pt x="24" y="258"/>
                      </a:lnTo>
                      <a:lnTo>
                        <a:pt x="9" y="238"/>
                      </a:lnTo>
                      <a:lnTo>
                        <a:pt x="0" y="222"/>
                      </a:lnTo>
                      <a:lnTo>
                        <a:pt x="0" y="204"/>
                      </a:lnTo>
                      <a:lnTo>
                        <a:pt x="6" y="182"/>
                      </a:lnTo>
                      <a:lnTo>
                        <a:pt x="18" y="166"/>
                      </a:lnTo>
                      <a:lnTo>
                        <a:pt x="27" y="131"/>
                      </a:lnTo>
                      <a:lnTo>
                        <a:pt x="31" y="112"/>
                      </a:lnTo>
                      <a:lnTo>
                        <a:pt x="283" y="128"/>
                      </a:lnTo>
                      <a:lnTo>
                        <a:pt x="316" y="122"/>
                      </a:lnTo>
                      <a:lnTo>
                        <a:pt x="357" y="109"/>
                      </a:lnTo>
                      <a:lnTo>
                        <a:pt x="388" y="93"/>
                      </a:lnTo>
                      <a:lnTo>
                        <a:pt x="421" y="73"/>
                      </a:lnTo>
                      <a:lnTo>
                        <a:pt x="453" y="44"/>
                      </a:lnTo>
                      <a:lnTo>
                        <a:pt x="472" y="19"/>
                      </a:lnTo>
                      <a:lnTo>
                        <a:pt x="486" y="0"/>
                      </a:lnTo>
                      <a:lnTo>
                        <a:pt x="534" y="48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43" name="Freeform 26"/>
                <p:cNvSpPr>
                  <a:spLocks/>
                </p:cNvSpPr>
                <p:nvPr/>
              </p:nvSpPr>
              <p:spPr bwMode="auto">
                <a:xfrm>
                  <a:off x="5197" y="119"/>
                  <a:ext cx="475" cy="552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294"/>
                    </a:cxn>
                    <a:cxn ang="0">
                      <a:pos x="28" y="291"/>
                    </a:cxn>
                    <a:cxn ang="0">
                      <a:pos x="63" y="293"/>
                    </a:cxn>
                    <a:cxn ang="0">
                      <a:pos x="121" y="299"/>
                    </a:cxn>
                    <a:cxn ang="0">
                      <a:pos x="178" y="310"/>
                    </a:cxn>
                    <a:cxn ang="0">
                      <a:pos x="231" y="323"/>
                    </a:cxn>
                    <a:cxn ang="0">
                      <a:pos x="274" y="339"/>
                    </a:cxn>
                    <a:cxn ang="0">
                      <a:pos x="325" y="364"/>
                    </a:cxn>
                    <a:cxn ang="0">
                      <a:pos x="364" y="390"/>
                    </a:cxn>
                    <a:cxn ang="0">
                      <a:pos x="393" y="415"/>
                    </a:cxn>
                    <a:cxn ang="0">
                      <a:pos x="414" y="439"/>
                    </a:cxn>
                    <a:cxn ang="0">
                      <a:pos x="427" y="461"/>
                    </a:cxn>
                    <a:cxn ang="0">
                      <a:pos x="439" y="488"/>
                    </a:cxn>
                    <a:cxn ang="0">
                      <a:pos x="444" y="513"/>
                    </a:cxn>
                    <a:cxn ang="0">
                      <a:pos x="451" y="551"/>
                    </a:cxn>
                    <a:cxn ang="0">
                      <a:pos x="457" y="518"/>
                    </a:cxn>
                    <a:cxn ang="0">
                      <a:pos x="466" y="481"/>
                    </a:cxn>
                    <a:cxn ang="0">
                      <a:pos x="469" y="453"/>
                    </a:cxn>
                    <a:cxn ang="0">
                      <a:pos x="474" y="420"/>
                    </a:cxn>
                    <a:cxn ang="0">
                      <a:pos x="472" y="393"/>
                    </a:cxn>
                    <a:cxn ang="0">
                      <a:pos x="466" y="361"/>
                    </a:cxn>
                    <a:cxn ang="0">
                      <a:pos x="459" y="317"/>
                    </a:cxn>
                    <a:cxn ang="0">
                      <a:pos x="444" y="279"/>
                    </a:cxn>
                    <a:cxn ang="0">
                      <a:pos x="424" y="238"/>
                    </a:cxn>
                    <a:cxn ang="0">
                      <a:pos x="399" y="196"/>
                    </a:cxn>
                    <a:cxn ang="0">
                      <a:pos x="363" y="152"/>
                    </a:cxn>
                    <a:cxn ang="0">
                      <a:pos x="322" y="116"/>
                    </a:cxn>
                    <a:cxn ang="0">
                      <a:pos x="286" y="87"/>
                    </a:cxn>
                    <a:cxn ang="0">
                      <a:pos x="241" y="60"/>
                    </a:cxn>
                    <a:cxn ang="0">
                      <a:pos x="195" y="40"/>
                    </a:cxn>
                    <a:cxn ang="0">
                      <a:pos x="141" y="21"/>
                    </a:cxn>
                    <a:cxn ang="0">
                      <a:pos x="94" y="10"/>
                    </a:cxn>
                    <a:cxn ang="0">
                      <a:pos x="39" y="3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475" h="552">
                      <a:moveTo>
                        <a:pt x="0" y="0"/>
                      </a:moveTo>
                      <a:lnTo>
                        <a:pt x="0" y="294"/>
                      </a:lnTo>
                      <a:lnTo>
                        <a:pt x="28" y="291"/>
                      </a:lnTo>
                      <a:lnTo>
                        <a:pt x="63" y="293"/>
                      </a:lnTo>
                      <a:lnTo>
                        <a:pt x="121" y="299"/>
                      </a:lnTo>
                      <a:lnTo>
                        <a:pt x="178" y="310"/>
                      </a:lnTo>
                      <a:lnTo>
                        <a:pt x="231" y="323"/>
                      </a:lnTo>
                      <a:lnTo>
                        <a:pt x="274" y="339"/>
                      </a:lnTo>
                      <a:lnTo>
                        <a:pt x="325" y="364"/>
                      </a:lnTo>
                      <a:lnTo>
                        <a:pt x="364" y="390"/>
                      </a:lnTo>
                      <a:lnTo>
                        <a:pt x="393" y="415"/>
                      </a:lnTo>
                      <a:lnTo>
                        <a:pt x="414" y="439"/>
                      </a:lnTo>
                      <a:lnTo>
                        <a:pt x="427" y="461"/>
                      </a:lnTo>
                      <a:lnTo>
                        <a:pt x="439" y="488"/>
                      </a:lnTo>
                      <a:lnTo>
                        <a:pt x="444" y="513"/>
                      </a:lnTo>
                      <a:lnTo>
                        <a:pt x="451" y="551"/>
                      </a:lnTo>
                      <a:lnTo>
                        <a:pt x="457" y="518"/>
                      </a:lnTo>
                      <a:lnTo>
                        <a:pt x="466" y="481"/>
                      </a:lnTo>
                      <a:lnTo>
                        <a:pt x="469" y="453"/>
                      </a:lnTo>
                      <a:lnTo>
                        <a:pt x="474" y="420"/>
                      </a:lnTo>
                      <a:lnTo>
                        <a:pt x="472" y="393"/>
                      </a:lnTo>
                      <a:lnTo>
                        <a:pt x="466" y="361"/>
                      </a:lnTo>
                      <a:lnTo>
                        <a:pt x="459" y="317"/>
                      </a:lnTo>
                      <a:lnTo>
                        <a:pt x="444" y="279"/>
                      </a:lnTo>
                      <a:lnTo>
                        <a:pt x="424" y="238"/>
                      </a:lnTo>
                      <a:lnTo>
                        <a:pt x="399" y="196"/>
                      </a:lnTo>
                      <a:lnTo>
                        <a:pt x="363" y="152"/>
                      </a:lnTo>
                      <a:lnTo>
                        <a:pt x="322" y="116"/>
                      </a:lnTo>
                      <a:lnTo>
                        <a:pt x="286" y="87"/>
                      </a:lnTo>
                      <a:lnTo>
                        <a:pt x="241" y="60"/>
                      </a:lnTo>
                      <a:lnTo>
                        <a:pt x="195" y="40"/>
                      </a:lnTo>
                      <a:lnTo>
                        <a:pt x="141" y="21"/>
                      </a:lnTo>
                      <a:lnTo>
                        <a:pt x="94" y="10"/>
                      </a:lnTo>
                      <a:lnTo>
                        <a:pt x="39" y="3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44" name="Freeform 27"/>
                <p:cNvSpPr>
                  <a:spLocks/>
                </p:cNvSpPr>
                <p:nvPr/>
              </p:nvSpPr>
              <p:spPr bwMode="auto">
                <a:xfrm>
                  <a:off x="5228" y="687"/>
                  <a:ext cx="156" cy="117"/>
                </a:xfrm>
                <a:custGeom>
                  <a:avLst/>
                  <a:gdLst/>
                  <a:ahLst/>
                  <a:cxnLst>
                    <a:cxn ang="0">
                      <a:pos x="83" y="0"/>
                    </a:cxn>
                    <a:cxn ang="0">
                      <a:pos x="134" y="19"/>
                    </a:cxn>
                    <a:cxn ang="0">
                      <a:pos x="152" y="45"/>
                    </a:cxn>
                    <a:cxn ang="0">
                      <a:pos x="155" y="70"/>
                    </a:cxn>
                    <a:cxn ang="0">
                      <a:pos x="155" y="83"/>
                    </a:cxn>
                    <a:cxn ang="0">
                      <a:pos x="146" y="99"/>
                    </a:cxn>
                    <a:cxn ang="0">
                      <a:pos x="126" y="107"/>
                    </a:cxn>
                    <a:cxn ang="0">
                      <a:pos x="105" y="113"/>
                    </a:cxn>
                    <a:cxn ang="0">
                      <a:pos x="86" y="116"/>
                    </a:cxn>
                    <a:cxn ang="0">
                      <a:pos x="69" y="116"/>
                    </a:cxn>
                    <a:cxn ang="0">
                      <a:pos x="41" y="111"/>
                    </a:cxn>
                    <a:cxn ang="0">
                      <a:pos x="21" y="106"/>
                    </a:cxn>
                    <a:cxn ang="0">
                      <a:pos x="9" y="98"/>
                    </a:cxn>
                    <a:cxn ang="0">
                      <a:pos x="2" y="89"/>
                    </a:cxn>
                    <a:cxn ang="0">
                      <a:pos x="0" y="78"/>
                    </a:cxn>
                    <a:cxn ang="0">
                      <a:pos x="2" y="60"/>
                    </a:cxn>
                    <a:cxn ang="0">
                      <a:pos x="9" y="11"/>
                    </a:cxn>
                    <a:cxn ang="0">
                      <a:pos x="83" y="0"/>
                    </a:cxn>
                  </a:cxnLst>
                  <a:rect l="0" t="0" r="r" b="b"/>
                  <a:pathLst>
                    <a:path w="156" h="117">
                      <a:moveTo>
                        <a:pt x="83" y="0"/>
                      </a:moveTo>
                      <a:lnTo>
                        <a:pt x="134" y="19"/>
                      </a:lnTo>
                      <a:lnTo>
                        <a:pt x="152" y="45"/>
                      </a:lnTo>
                      <a:lnTo>
                        <a:pt x="155" y="70"/>
                      </a:lnTo>
                      <a:lnTo>
                        <a:pt x="155" y="83"/>
                      </a:lnTo>
                      <a:lnTo>
                        <a:pt x="146" y="99"/>
                      </a:lnTo>
                      <a:lnTo>
                        <a:pt x="126" y="107"/>
                      </a:lnTo>
                      <a:lnTo>
                        <a:pt x="105" y="113"/>
                      </a:lnTo>
                      <a:lnTo>
                        <a:pt x="86" y="116"/>
                      </a:lnTo>
                      <a:lnTo>
                        <a:pt x="69" y="116"/>
                      </a:lnTo>
                      <a:lnTo>
                        <a:pt x="41" y="111"/>
                      </a:lnTo>
                      <a:lnTo>
                        <a:pt x="21" y="106"/>
                      </a:lnTo>
                      <a:lnTo>
                        <a:pt x="9" y="98"/>
                      </a:lnTo>
                      <a:lnTo>
                        <a:pt x="2" y="89"/>
                      </a:lnTo>
                      <a:lnTo>
                        <a:pt x="0" y="78"/>
                      </a:lnTo>
                      <a:lnTo>
                        <a:pt x="2" y="60"/>
                      </a:lnTo>
                      <a:lnTo>
                        <a:pt x="9" y="11"/>
                      </a:lnTo>
                      <a:lnTo>
                        <a:pt x="83" y="0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45" name="Freeform 28"/>
                <p:cNvSpPr>
                  <a:spLocks/>
                </p:cNvSpPr>
                <p:nvPr/>
              </p:nvSpPr>
              <p:spPr bwMode="auto">
                <a:xfrm>
                  <a:off x="5224" y="699"/>
                  <a:ext cx="88" cy="75"/>
                </a:xfrm>
                <a:custGeom>
                  <a:avLst/>
                  <a:gdLst/>
                  <a:ahLst/>
                  <a:cxnLst>
                    <a:cxn ang="0">
                      <a:pos x="0" y="69"/>
                    </a:cxn>
                    <a:cxn ang="0">
                      <a:pos x="11" y="0"/>
                    </a:cxn>
                    <a:cxn ang="0">
                      <a:pos x="54" y="5"/>
                    </a:cxn>
                    <a:cxn ang="0">
                      <a:pos x="87" y="9"/>
                    </a:cxn>
                    <a:cxn ang="0">
                      <a:pos x="78" y="74"/>
                    </a:cxn>
                    <a:cxn ang="0">
                      <a:pos x="75" y="59"/>
                    </a:cxn>
                    <a:cxn ang="0">
                      <a:pos x="65" y="48"/>
                    </a:cxn>
                    <a:cxn ang="0">
                      <a:pos x="47" y="44"/>
                    </a:cxn>
                    <a:cxn ang="0">
                      <a:pos x="27" y="45"/>
                    </a:cxn>
                    <a:cxn ang="0">
                      <a:pos x="11" y="52"/>
                    </a:cxn>
                    <a:cxn ang="0">
                      <a:pos x="0" y="69"/>
                    </a:cxn>
                  </a:cxnLst>
                  <a:rect l="0" t="0" r="r" b="b"/>
                  <a:pathLst>
                    <a:path w="88" h="75">
                      <a:moveTo>
                        <a:pt x="0" y="69"/>
                      </a:moveTo>
                      <a:lnTo>
                        <a:pt x="11" y="0"/>
                      </a:lnTo>
                      <a:lnTo>
                        <a:pt x="54" y="5"/>
                      </a:lnTo>
                      <a:lnTo>
                        <a:pt x="87" y="9"/>
                      </a:lnTo>
                      <a:lnTo>
                        <a:pt x="78" y="74"/>
                      </a:lnTo>
                      <a:lnTo>
                        <a:pt x="75" y="59"/>
                      </a:lnTo>
                      <a:lnTo>
                        <a:pt x="65" y="48"/>
                      </a:lnTo>
                      <a:lnTo>
                        <a:pt x="47" y="44"/>
                      </a:lnTo>
                      <a:lnTo>
                        <a:pt x="27" y="45"/>
                      </a:lnTo>
                      <a:lnTo>
                        <a:pt x="11" y="52"/>
                      </a:lnTo>
                      <a:lnTo>
                        <a:pt x="0" y="69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46" name="Freeform 29"/>
                <p:cNvSpPr>
                  <a:spLocks/>
                </p:cNvSpPr>
                <p:nvPr/>
              </p:nvSpPr>
              <p:spPr bwMode="auto">
                <a:xfrm>
                  <a:off x="5101" y="479"/>
                  <a:ext cx="319" cy="286"/>
                </a:xfrm>
                <a:custGeom>
                  <a:avLst/>
                  <a:gdLst/>
                  <a:ahLst/>
                  <a:cxnLst>
                    <a:cxn ang="0">
                      <a:pos x="1" y="275"/>
                    </a:cxn>
                    <a:cxn ang="0">
                      <a:pos x="3" y="254"/>
                    </a:cxn>
                    <a:cxn ang="0">
                      <a:pos x="12" y="235"/>
                    </a:cxn>
                    <a:cxn ang="0">
                      <a:pos x="19" y="219"/>
                    </a:cxn>
                    <a:cxn ang="0">
                      <a:pos x="24" y="194"/>
                    </a:cxn>
                    <a:cxn ang="0">
                      <a:pos x="30" y="161"/>
                    </a:cxn>
                    <a:cxn ang="0">
                      <a:pos x="34" y="126"/>
                    </a:cxn>
                    <a:cxn ang="0">
                      <a:pos x="37" y="94"/>
                    </a:cxn>
                    <a:cxn ang="0">
                      <a:pos x="39" y="67"/>
                    </a:cxn>
                    <a:cxn ang="0">
                      <a:pos x="40" y="43"/>
                    </a:cxn>
                    <a:cxn ang="0">
                      <a:pos x="48" y="29"/>
                    </a:cxn>
                    <a:cxn ang="0">
                      <a:pos x="63" y="16"/>
                    </a:cxn>
                    <a:cxn ang="0">
                      <a:pos x="78" y="9"/>
                    </a:cxn>
                    <a:cxn ang="0">
                      <a:pos x="102" y="2"/>
                    </a:cxn>
                    <a:cxn ang="0">
                      <a:pos x="129" y="0"/>
                    </a:cxn>
                    <a:cxn ang="0">
                      <a:pos x="171" y="0"/>
                    </a:cxn>
                    <a:cxn ang="0">
                      <a:pos x="208" y="2"/>
                    </a:cxn>
                    <a:cxn ang="0">
                      <a:pos x="244" y="9"/>
                    </a:cxn>
                    <a:cxn ang="0">
                      <a:pos x="277" y="21"/>
                    </a:cxn>
                    <a:cxn ang="0">
                      <a:pos x="298" y="35"/>
                    </a:cxn>
                    <a:cxn ang="0">
                      <a:pos x="310" y="47"/>
                    </a:cxn>
                    <a:cxn ang="0">
                      <a:pos x="318" y="61"/>
                    </a:cxn>
                    <a:cxn ang="0">
                      <a:pos x="316" y="75"/>
                    </a:cxn>
                    <a:cxn ang="0">
                      <a:pos x="313" y="89"/>
                    </a:cxn>
                    <a:cxn ang="0">
                      <a:pos x="303" y="104"/>
                    </a:cxn>
                    <a:cxn ang="0">
                      <a:pos x="295" y="123"/>
                    </a:cxn>
                    <a:cxn ang="0">
                      <a:pos x="291" y="149"/>
                    </a:cxn>
                    <a:cxn ang="0">
                      <a:pos x="288" y="176"/>
                    </a:cxn>
                    <a:cxn ang="0">
                      <a:pos x="283" y="200"/>
                    </a:cxn>
                    <a:cxn ang="0">
                      <a:pos x="282" y="235"/>
                    </a:cxn>
                    <a:cxn ang="0">
                      <a:pos x="280" y="265"/>
                    </a:cxn>
                    <a:cxn ang="0">
                      <a:pos x="280" y="285"/>
                    </a:cxn>
                    <a:cxn ang="0">
                      <a:pos x="270" y="260"/>
                    </a:cxn>
                    <a:cxn ang="0">
                      <a:pos x="250" y="248"/>
                    </a:cxn>
                    <a:cxn ang="0">
                      <a:pos x="232" y="241"/>
                    </a:cxn>
                    <a:cxn ang="0">
                      <a:pos x="210" y="236"/>
                    </a:cxn>
                    <a:cxn ang="0">
                      <a:pos x="175" y="229"/>
                    </a:cxn>
                    <a:cxn ang="0">
                      <a:pos x="141" y="228"/>
                    </a:cxn>
                    <a:cxn ang="0">
                      <a:pos x="121" y="228"/>
                    </a:cxn>
                    <a:cxn ang="0">
                      <a:pos x="90" y="230"/>
                    </a:cxn>
                    <a:cxn ang="0">
                      <a:pos x="54" y="237"/>
                    </a:cxn>
                    <a:cxn ang="0">
                      <a:pos x="31" y="246"/>
                    </a:cxn>
                    <a:cxn ang="0">
                      <a:pos x="16" y="255"/>
                    </a:cxn>
                    <a:cxn ang="0">
                      <a:pos x="0" y="268"/>
                    </a:cxn>
                  </a:cxnLst>
                  <a:rect l="0" t="0" r="r" b="b"/>
                  <a:pathLst>
                    <a:path w="319" h="286">
                      <a:moveTo>
                        <a:pt x="1" y="275"/>
                      </a:moveTo>
                      <a:lnTo>
                        <a:pt x="3" y="254"/>
                      </a:lnTo>
                      <a:lnTo>
                        <a:pt x="12" y="235"/>
                      </a:lnTo>
                      <a:lnTo>
                        <a:pt x="19" y="219"/>
                      </a:lnTo>
                      <a:lnTo>
                        <a:pt x="24" y="194"/>
                      </a:lnTo>
                      <a:lnTo>
                        <a:pt x="30" y="161"/>
                      </a:lnTo>
                      <a:lnTo>
                        <a:pt x="34" y="126"/>
                      </a:lnTo>
                      <a:lnTo>
                        <a:pt x="37" y="94"/>
                      </a:lnTo>
                      <a:lnTo>
                        <a:pt x="39" y="67"/>
                      </a:lnTo>
                      <a:lnTo>
                        <a:pt x="40" y="43"/>
                      </a:lnTo>
                      <a:lnTo>
                        <a:pt x="48" y="29"/>
                      </a:lnTo>
                      <a:lnTo>
                        <a:pt x="63" y="16"/>
                      </a:lnTo>
                      <a:lnTo>
                        <a:pt x="78" y="9"/>
                      </a:lnTo>
                      <a:lnTo>
                        <a:pt x="102" y="2"/>
                      </a:lnTo>
                      <a:lnTo>
                        <a:pt x="129" y="0"/>
                      </a:lnTo>
                      <a:lnTo>
                        <a:pt x="171" y="0"/>
                      </a:lnTo>
                      <a:lnTo>
                        <a:pt x="208" y="2"/>
                      </a:lnTo>
                      <a:lnTo>
                        <a:pt x="244" y="9"/>
                      </a:lnTo>
                      <a:lnTo>
                        <a:pt x="277" y="21"/>
                      </a:lnTo>
                      <a:lnTo>
                        <a:pt x="298" y="35"/>
                      </a:lnTo>
                      <a:lnTo>
                        <a:pt x="310" y="47"/>
                      </a:lnTo>
                      <a:lnTo>
                        <a:pt x="318" y="61"/>
                      </a:lnTo>
                      <a:lnTo>
                        <a:pt x="316" y="75"/>
                      </a:lnTo>
                      <a:lnTo>
                        <a:pt x="313" y="89"/>
                      </a:lnTo>
                      <a:lnTo>
                        <a:pt x="303" y="104"/>
                      </a:lnTo>
                      <a:lnTo>
                        <a:pt x="295" y="123"/>
                      </a:lnTo>
                      <a:lnTo>
                        <a:pt x="291" y="149"/>
                      </a:lnTo>
                      <a:lnTo>
                        <a:pt x="288" y="176"/>
                      </a:lnTo>
                      <a:lnTo>
                        <a:pt x="283" y="200"/>
                      </a:lnTo>
                      <a:lnTo>
                        <a:pt x="282" y="235"/>
                      </a:lnTo>
                      <a:lnTo>
                        <a:pt x="280" y="265"/>
                      </a:lnTo>
                      <a:lnTo>
                        <a:pt x="280" y="285"/>
                      </a:lnTo>
                      <a:lnTo>
                        <a:pt x="270" y="260"/>
                      </a:lnTo>
                      <a:lnTo>
                        <a:pt x="250" y="248"/>
                      </a:lnTo>
                      <a:lnTo>
                        <a:pt x="232" y="241"/>
                      </a:lnTo>
                      <a:lnTo>
                        <a:pt x="210" y="236"/>
                      </a:lnTo>
                      <a:lnTo>
                        <a:pt x="175" y="229"/>
                      </a:lnTo>
                      <a:lnTo>
                        <a:pt x="141" y="228"/>
                      </a:lnTo>
                      <a:lnTo>
                        <a:pt x="121" y="228"/>
                      </a:lnTo>
                      <a:lnTo>
                        <a:pt x="90" y="230"/>
                      </a:lnTo>
                      <a:lnTo>
                        <a:pt x="54" y="237"/>
                      </a:lnTo>
                      <a:lnTo>
                        <a:pt x="31" y="246"/>
                      </a:lnTo>
                      <a:lnTo>
                        <a:pt x="16" y="255"/>
                      </a:lnTo>
                      <a:lnTo>
                        <a:pt x="0" y="268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47" name="Freeform 30"/>
                <p:cNvSpPr>
                  <a:spLocks/>
                </p:cNvSpPr>
                <p:nvPr/>
              </p:nvSpPr>
              <p:spPr bwMode="auto">
                <a:xfrm>
                  <a:off x="4371" y="119"/>
                  <a:ext cx="832" cy="42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356"/>
                    </a:cxn>
                    <a:cxn ang="0">
                      <a:pos x="84" y="374"/>
                    </a:cxn>
                    <a:cxn ang="0">
                      <a:pos x="153" y="393"/>
                    </a:cxn>
                    <a:cxn ang="0">
                      <a:pos x="210" y="404"/>
                    </a:cxn>
                    <a:cxn ang="0">
                      <a:pos x="258" y="410"/>
                    </a:cxn>
                    <a:cxn ang="0">
                      <a:pos x="312" y="416"/>
                    </a:cxn>
                    <a:cxn ang="0">
                      <a:pos x="402" y="419"/>
                    </a:cxn>
                    <a:cxn ang="0">
                      <a:pos x="485" y="412"/>
                    </a:cxn>
                    <a:cxn ang="0">
                      <a:pos x="570" y="399"/>
                    </a:cxn>
                    <a:cxn ang="0">
                      <a:pos x="652" y="377"/>
                    </a:cxn>
                    <a:cxn ang="0">
                      <a:pos x="724" y="347"/>
                    </a:cxn>
                    <a:cxn ang="0">
                      <a:pos x="784" y="306"/>
                    </a:cxn>
                    <a:cxn ang="0">
                      <a:pos x="829" y="291"/>
                    </a:cxn>
                    <a:cxn ang="0">
                      <a:pos x="831" y="2"/>
                    </a:cxn>
                    <a:cxn ang="0">
                      <a:pos x="786" y="9"/>
                    </a:cxn>
                    <a:cxn ang="0">
                      <a:pos x="726" y="29"/>
                    </a:cxn>
                    <a:cxn ang="0">
                      <a:pos x="654" y="55"/>
                    </a:cxn>
                    <a:cxn ang="0">
                      <a:pos x="585" y="70"/>
                    </a:cxn>
                    <a:cxn ang="0">
                      <a:pos x="515" y="78"/>
                    </a:cxn>
                    <a:cxn ang="0">
                      <a:pos x="468" y="82"/>
                    </a:cxn>
                    <a:cxn ang="0">
                      <a:pos x="428" y="84"/>
                    </a:cxn>
                    <a:cxn ang="0">
                      <a:pos x="358" y="84"/>
                    </a:cxn>
                    <a:cxn ang="0">
                      <a:pos x="314" y="81"/>
                    </a:cxn>
                    <a:cxn ang="0">
                      <a:pos x="274" y="76"/>
                    </a:cxn>
                    <a:cxn ang="0">
                      <a:pos x="229" y="73"/>
                    </a:cxn>
                    <a:cxn ang="0">
                      <a:pos x="190" y="66"/>
                    </a:cxn>
                    <a:cxn ang="0">
                      <a:pos x="140" y="57"/>
                    </a:cxn>
                    <a:cxn ang="0">
                      <a:pos x="96" y="44"/>
                    </a:cxn>
                    <a:cxn ang="0">
                      <a:pos x="49" y="24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832" h="420">
                      <a:moveTo>
                        <a:pt x="0" y="0"/>
                      </a:moveTo>
                      <a:lnTo>
                        <a:pt x="0" y="356"/>
                      </a:lnTo>
                      <a:lnTo>
                        <a:pt x="84" y="374"/>
                      </a:lnTo>
                      <a:lnTo>
                        <a:pt x="153" y="393"/>
                      </a:lnTo>
                      <a:lnTo>
                        <a:pt x="210" y="404"/>
                      </a:lnTo>
                      <a:lnTo>
                        <a:pt x="258" y="410"/>
                      </a:lnTo>
                      <a:lnTo>
                        <a:pt x="312" y="416"/>
                      </a:lnTo>
                      <a:lnTo>
                        <a:pt x="402" y="419"/>
                      </a:lnTo>
                      <a:lnTo>
                        <a:pt x="485" y="412"/>
                      </a:lnTo>
                      <a:lnTo>
                        <a:pt x="570" y="399"/>
                      </a:lnTo>
                      <a:lnTo>
                        <a:pt x="652" y="377"/>
                      </a:lnTo>
                      <a:lnTo>
                        <a:pt x="724" y="347"/>
                      </a:lnTo>
                      <a:lnTo>
                        <a:pt x="784" y="306"/>
                      </a:lnTo>
                      <a:lnTo>
                        <a:pt x="829" y="291"/>
                      </a:lnTo>
                      <a:lnTo>
                        <a:pt x="831" y="2"/>
                      </a:lnTo>
                      <a:lnTo>
                        <a:pt x="786" y="9"/>
                      </a:lnTo>
                      <a:lnTo>
                        <a:pt x="726" y="29"/>
                      </a:lnTo>
                      <a:lnTo>
                        <a:pt x="654" y="55"/>
                      </a:lnTo>
                      <a:lnTo>
                        <a:pt x="585" y="70"/>
                      </a:lnTo>
                      <a:lnTo>
                        <a:pt x="515" y="78"/>
                      </a:lnTo>
                      <a:lnTo>
                        <a:pt x="468" y="82"/>
                      </a:lnTo>
                      <a:lnTo>
                        <a:pt x="428" y="84"/>
                      </a:lnTo>
                      <a:lnTo>
                        <a:pt x="358" y="84"/>
                      </a:lnTo>
                      <a:lnTo>
                        <a:pt x="314" y="81"/>
                      </a:lnTo>
                      <a:lnTo>
                        <a:pt x="274" y="76"/>
                      </a:lnTo>
                      <a:lnTo>
                        <a:pt x="229" y="73"/>
                      </a:lnTo>
                      <a:lnTo>
                        <a:pt x="190" y="66"/>
                      </a:lnTo>
                      <a:lnTo>
                        <a:pt x="140" y="57"/>
                      </a:lnTo>
                      <a:lnTo>
                        <a:pt x="96" y="44"/>
                      </a:lnTo>
                      <a:lnTo>
                        <a:pt x="49" y="24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</p:grpSp>
          <p:sp>
            <p:nvSpPr>
              <p:cNvPr id="12" name="Freeform 31"/>
              <p:cNvSpPr>
                <a:spLocks/>
              </p:cNvSpPr>
              <p:nvPr/>
            </p:nvSpPr>
            <p:spPr bwMode="auto">
              <a:xfrm>
                <a:off x="5217" y="774"/>
                <a:ext cx="156" cy="118"/>
              </a:xfrm>
              <a:custGeom>
                <a:avLst/>
                <a:gdLst/>
                <a:ahLst/>
                <a:cxnLst>
                  <a:cxn ang="0">
                    <a:pos x="83" y="0"/>
                  </a:cxn>
                  <a:cxn ang="0">
                    <a:pos x="134" y="19"/>
                  </a:cxn>
                  <a:cxn ang="0">
                    <a:pos x="152" y="46"/>
                  </a:cxn>
                  <a:cxn ang="0">
                    <a:pos x="155" y="70"/>
                  </a:cxn>
                  <a:cxn ang="0">
                    <a:pos x="155" y="84"/>
                  </a:cxn>
                  <a:cxn ang="0">
                    <a:pos x="146" y="100"/>
                  </a:cxn>
                  <a:cxn ang="0">
                    <a:pos x="126" y="108"/>
                  </a:cxn>
                  <a:cxn ang="0">
                    <a:pos x="105" y="114"/>
                  </a:cxn>
                  <a:cxn ang="0">
                    <a:pos x="86" y="117"/>
                  </a:cxn>
                  <a:cxn ang="0">
                    <a:pos x="69" y="117"/>
                  </a:cxn>
                  <a:cxn ang="0">
                    <a:pos x="41" y="112"/>
                  </a:cxn>
                  <a:cxn ang="0">
                    <a:pos x="21" y="107"/>
                  </a:cxn>
                  <a:cxn ang="0">
                    <a:pos x="9" y="98"/>
                  </a:cxn>
                  <a:cxn ang="0">
                    <a:pos x="2" y="90"/>
                  </a:cxn>
                  <a:cxn ang="0">
                    <a:pos x="0" y="78"/>
                  </a:cxn>
                  <a:cxn ang="0">
                    <a:pos x="2" y="60"/>
                  </a:cxn>
                  <a:cxn ang="0">
                    <a:pos x="9" y="11"/>
                  </a:cxn>
                  <a:cxn ang="0">
                    <a:pos x="83" y="0"/>
                  </a:cxn>
                </a:cxnLst>
                <a:rect l="0" t="0" r="r" b="b"/>
                <a:pathLst>
                  <a:path w="156" h="118">
                    <a:moveTo>
                      <a:pt x="83" y="0"/>
                    </a:moveTo>
                    <a:lnTo>
                      <a:pt x="134" y="19"/>
                    </a:lnTo>
                    <a:lnTo>
                      <a:pt x="152" y="46"/>
                    </a:lnTo>
                    <a:lnTo>
                      <a:pt x="155" y="70"/>
                    </a:lnTo>
                    <a:lnTo>
                      <a:pt x="155" y="84"/>
                    </a:lnTo>
                    <a:lnTo>
                      <a:pt x="146" y="100"/>
                    </a:lnTo>
                    <a:lnTo>
                      <a:pt x="126" y="108"/>
                    </a:lnTo>
                    <a:lnTo>
                      <a:pt x="105" y="114"/>
                    </a:lnTo>
                    <a:lnTo>
                      <a:pt x="86" y="117"/>
                    </a:lnTo>
                    <a:lnTo>
                      <a:pt x="69" y="117"/>
                    </a:lnTo>
                    <a:lnTo>
                      <a:pt x="41" y="112"/>
                    </a:lnTo>
                    <a:lnTo>
                      <a:pt x="21" y="107"/>
                    </a:lnTo>
                    <a:lnTo>
                      <a:pt x="9" y="98"/>
                    </a:lnTo>
                    <a:lnTo>
                      <a:pt x="2" y="90"/>
                    </a:lnTo>
                    <a:lnTo>
                      <a:pt x="0" y="78"/>
                    </a:lnTo>
                    <a:lnTo>
                      <a:pt x="2" y="60"/>
                    </a:lnTo>
                    <a:lnTo>
                      <a:pt x="9" y="11"/>
                    </a:lnTo>
                    <a:lnTo>
                      <a:pt x="83" y="0"/>
                    </a:lnTo>
                  </a:path>
                </a:pathLst>
              </a:custGeom>
              <a:solidFill>
                <a:schemeClr val="bg2">
                  <a:alpha val="50000"/>
                </a:schemeClr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3" name="Freeform 32"/>
              <p:cNvSpPr>
                <a:spLocks/>
              </p:cNvSpPr>
              <p:nvPr/>
            </p:nvSpPr>
            <p:spPr bwMode="auto">
              <a:xfrm>
                <a:off x="5213" y="787"/>
                <a:ext cx="88" cy="74"/>
              </a:xfrm>
              <a:custGeom>
                <a:avLst/>
                <a:gdLst/>
                <a:ahLst/>
                <a:cxnLst>
                  <a:cxn ang="0">
                    <a:pos x="0" y="68"/>
                  </a:cxn>
                  <a:cxn ang="0">
                    <a:pos x="11" y="0"/>
                  </a:cxn>
                  <a:cxn ang="0">
                    <a:pos x="54" y="5"/>
                  </a:cxn>
                  <a:cxn ang="0">
                    <a:pos x="87" y="9"/>
                  </a:cxn>
                  <a:cxn ang="0">
                    <a:pos x="78" y="73"/>
                  </a:cxn>
                  <a:cxn ang="0">
                    <a:pos x="75" y="58"/>
                  </a:cxn>
                  <a:cxn ang="0">
                    <a:pos x="65" y="47"/>
                  </a:cxn>
                  <a:cxn ang="0">
                    <a:pos x="47" y="44"/>
                  </a:cxn>
                  <a:cxn ang="0">
                    <a:pos x="27" y="45"/>
                  </a:cxn>
                  <a:cxn ang="0">
                    <a:pos x="11" y="52"/>
                  </a:cxn>
                  <a:cxn ang="0">
                    <a:pos x="0" y="68"/>
                  </a:cxn>
                </a:cxnLst>
                <a:rect l="0" t="0" r="r" b="b"/>
                <a:pathLst>
                  <a:path w="88" h="74">
                    <a:moveTo>
                      <a:pt x="0" y="68"/>
                    </a:moveTo>
                    <a:lnTo>
                      <a:pt x="11" y="0"/>
                    </a:lnTo>
                    <a:lnTo>
                      <a:pt x="54" y="5"/>
                    </a:lnTo>
                    <a:lnTo>
                      <a:pt x="87" y="9"/>
                    </a:lnTo>
                    <a:lnTo>
                      <a:pt x="78" y="73"/>
                    </a:lnTo>
                    <a:lnTo>
                      <a:pt x="75" y="58"/>
                    </a:lnTo>
                    <a:lnTo>
                      <a:pt x="65" y="47"/>
                    </a:lnTo>
                    <a:lnTo>
                      <a:pt x="47" y="44"/>
                    </a:lnTo>
                    <a:lnTo>
                      <a:pt x="27" y="45"/>
                    </a:lnTo>
                    <a:lnTo>
                      <a:pt x="11" y="52"/>
                    </a:lnTo>
                    <a:lnTo>
                      <a:pt x="0" y="68"/>
                    </a:lnTo>
                  </a:path>
                </a:pathLst>
              </a:custGeom>
              <a:solidFill>
                <a:schemeClr val="bg2">
                  <a:alpha val="50000"/>
                </a:schemeClr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4" name="Freeform 33"/>
              <p:cNvSpPr>
                <a:spLocks/>
              </p:cNvSpPr>
              <p:nvPr/>
            </p:nvSpPr>
            <p:spPr bwMode="auto">
              <a:xfrm>
                <a:off x="423" y="765"/>
                <a:ext cx="156" cy="118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21" y="19"/>
                  </a:cxn>
                  <a:cxn ang="0">
                    <a:pos x="3" y="46"/>
                  </a:cxn>
                  <a:cxn ang="0">
                    <a:pos x="0" y="70"/>
                  </a:cxn>
                  <a:cxn ang="0">
                    <a:pos x="0" y="84"/>
                  </a:cxn>
                  <a:cxn ang="0">
                    <a:pos x="9" y="100"/>
                  </a:cxn>
                  <a:cxn ang="0">
                    <a:pos x="29" y="108"/>
                  </a:cxn>
                  <a:cxn ang="0">
                    <a:pos x="50" y="114"/>
                  </a:cxn>
                  <a:cxn ang="0">
                    <a:pos x="69" y="117"/>
                  </a:cxn>
                  <a:cxn ang="0">
                    <a:pos x="86" y="117"/>
                  </a:cxn>
                  <a:cxn ang="0">
                    <a:pos x="114" y="112"/>
                  </a:cxn>
                  <a:cxn ang="0">
                    <a:pos x="134" y="107"/>
                  </a:cxn>
                  <a:cxn ang="0">
                    <a:pos x="146" y="98"/>
                  </a:cxn>
                  <a:cxn ang="0">
                    <a:pos x="153" y="90"/>
                  </a:cxn>
                  <a:cxn ang="0">
                    <a:pos x="155" y="78"/>
                  </a:cxn>
                  <a:cxn ang="0">
                    <a:pos x="153" y="60"/>
                  </a:cxn>
                  <a:cxn ang="0">
                    <a:pos x="146" y="11"/>
                  </a:cxn>
                  <a:cxn ang="0">
                    <a:pos x="72" y="0"/>
                  </a:cxn>
                </a:cxnLst>
                <a:rect l="0" t="0" r="r" b="b"/>
                <a:pathLst>
                  <a:path w="156" h="118">
                    <a:moveTo>
                      <a:pt x="72" y="0"/>
                    </a:moveTo>
                    <a:lnTo>
                      <a:pt x="21" y="19"/>
                    </a:lnTo>
                    <a:lnTo>
                      <a:pt x="3" y="46"/>
                    </a:lnTo>
                    <a:lnTo>
                      <a:pt x="0" y="70"/>
                    </a:lnTo>
                    <a:lnTo>
                      <a:pt x="0" y="84"/>
                    </a:lnTo>
                    <a:lnTo>
                      <a:pt x="9" y="100"/>
                    </a:lnTo>
                    <a:lnTo>
                      <a:pt x="29" y="108"/>
                    </a:lnTo>
                    <a:lnTo>
                      <a:pt x="50" y="114"/>
                    </a:lnTo>
                    <a:lnTo>
                      <a:pt x="69" y="117"/>
                    </a:lnTo>
                    <a:lnTo>
                      <a:pt x="86" y="117"/>
                    </a:lnTo>
                    <a:lnTo>
                      <a:pt x="114" y="112"/>
                    </a:lnTo>
                    <a:lnTo>
                      <a:pt x="134" y="107"/>
                    </a:lnTo>
                    <a:lnTo>
                      <a:pt x="146" y="98"/>
                    </a:lnTo>
                    <a:lnTo>
                      <a:pt x="153" y="90"/>
                    </a:lnTo>
                    <a:lnTo>
                      <a:pt x="155" y="78"/>
                    </a:lnTo>
                    <a:lnTo>
                      <a:pt x="153" y="60"/>
                    </a:lnTo>
                    <a:lnTo>
                      <a:pt x="146" y="11"/>
                    </a:lnTo>
                    <a:lnTo>
                      <a:pt x="72" y="0"/>
                    </a:lnTo>
                  </a:path>
                </a:pathLst>
              </a:custGeom>
              <a:solidFill>
                <a:schemeClr val="bg2">
                  <a:alpha val="50000"/>
                </a:schemeClr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5" name="Freeform 34"/>
              <p:cNvSpPr>
                <a:spLocks/>
              </p:cNvSpPr>
              <p:nvPr/>
            </p:nvSpPr>
            <p:spPr bwMode="auto">
              <a:xfrm>
                <a:off x="495" y="779"/>
                <a:ext cx="88" cy="74"/>
              </a:xfrm>
              <a:custGeom>
                <a:avLst/>
                <a:gdLst/>
                <a:ahLst/>
                <a:cxnLst>
                  <a:cxn ang="0">
                    <a:pos x="87" y="67"/>
                  </a:cxn>
                  <a:cxn ang="0">
                    <a:pos x="76" y="0"/>
                  </a:cxn>
                  <a:cxn ang="0">
                    <a:pos x="33" y="5"/>
                  </a:cxn>
                  <a:cxn ang="0">
                    <a:pos x="0" y="8"/>
                  </a:cxn>
                  <a:cxn ang="0">
                    <a:pos x="9" y="73"/>
                  </a:cxn>
                  <a:cxn ang="0">
                    <a:pos x="12" y="57"/>
                  </a:cxn>
                  <a:cxn ang="0">
                    <a:pos x="22" y="47"/>
                  </a:cxn>
                  <a:cxn ang="0">
                    <a:pos x="40" y="43"/>
                  </a:cxn>
                  <a:cxn ang="0">
                    <a:pos x="60" y="44"/>
                  </a:cxn>
                  <a:cxn ang="0">
                    <a:pos x="76" y="51"/>
                  </a:cxn>
                  <a:cxn ang="0">
                    <a:pos x="87" y="67"/>
                  </a:cxn>
                </a:cxnLst>
                <a:rect l="0" t="0" r="r" b="b"/>
                <a:pathLst>
                  <a:path w="88" h="74">
                    <a:moveTo>
                      <a:pt x="87" y="67"/>
                    </a:moveTo>
                    <a:lnTo>
                      <a:pt x="76" y="0"/>
                    </a:lnTo>
                    <a:lnTo>
                      <a:pt x="33" y="5"/>
                    </a:lnTo>
                    <a:lnTo>
                      <a:pt x="0" y="8"/>
                    </a:lnTo>
                    <a:lnTo>
                      <a:pt x="9" y="73"/>
                    </a:lnTo>
                    <a:lnTo>
                      <a:pt x="12" y="57"/>
                    </a:lnTo>
                    <a:lnTo>
                      <a:pt x="22" y="47"/>
                    </a:lnTo>
                    <a:lnTo>
                      <a:pt x="40" y="43"/>
                    </a:lnTo>
                    <a:lnTo>
                      <a:pt x="60" y="44"/>
                    </a:lnTo>
                    <a:lnTo>
                      <a:pt x="76" y="51"/>
                    </a:lnTo>
                    <a:lnTo>
                      <a:pt x="87" y="67"/>
                    </a:lnTo>
                  </a:path>
                </a:pathLst>
              </a:custGeom>
              <a:solidFill>
                <a:schemeClr val="bg2">
                  <a:alpha val="50000"/>
                </a:schemeClr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6" name="Line 35"/>
              <p:cNvSpPr>
                <a:spLocks noChangeShapeType="1"/>
              </p:cNvSpPr>
              <p:nvPr/>
            </p:nvSpPr>
            <p:spPr bwMode="auto">
              <a:xfrm flipV="1">
                <a:off x="1968" y="350"/>
                <a:ext cx="192" cy="87"/>
              </a:xfrm>
              <a:prstGeom prst="line">
                <a:avLst/>
              </a:prstGeom>
              <a:noFill/>
              <a:ln w="12700">
                <a:solidFill>
                  <a:schemeClr val="hlink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7" name="Freeform 36"/>
              <p:cNvSpPr>
                <a:spLocks/>
              </p:cNvSpPr>
              <p:nvPr/>
            </p:nvSpPr>
            <p:spPr bwMode="auto">
              <a:xfrm>
                <a:off x="1356" y="63"/>
                <a:ext cx="2967" cy="457"/>
              </a:xfrm>
              <a:custGeom>
                <a:avLst/>
                <a:gdLst/>
                <a:ahLst/>
                <a:cxnLst>
                  <a:cxn ang="0">
                    <a:pos x="0" y="122"/>
                  </a:cxn>
                  <a:cxn ang="0">
                    <a:pos x="207" y="78"/>
                  </a:cxn>
                  <a:cxn ang="0">
                    <a:pos x="442" y="48"/>
                  </a:cxn>
                  <a:cxn ang="0">
                    <a:pos x="640" y="32"/>
                  </a:cxn>
                  <a:cxn ang="0">
                    <a:pos x="897" y="16"/>
                  </a:cxn>
                  <a:cxn ang="0">
                    <a:pos x="1215" y="2"/>
                  </a:cxn>
                  <a:cxn ang="0">
                    <a:pos x="1392" y="0"/>
                  </a:cxn>
                  <a:cxn ang="0">
                    <a:pos x="1710" y="0"/>
                  </a:cxn>
                  <a:cxn ang="0">
                    <a:pos x="1997" y="10"/>
                  </a:cxn>
                  <a:cxn ang="0">
                    <a:pos x="2258" y="21"/>
                  </a:cxn>
                  <a:cxn ang="0">
                    <a:pos x="2493" y="38"/>
                  </a:cxn>
                  <a:cxn ang="0">
                    <a:pos x="2674" y="54"/>
                  </a:cxn>
                  <a:cxn ang="0">
                    <a:pos x="2828" y="73"/>
                  </a:cxn>
                  <a:cxn ang="0">
                    <a:pos x="2966" y="92"/>
                  </a:cxn>
                  <a:cxn ang="0">
                    <a:pos x="2966" y="456"/>
                  </a:cxn>
                  <a:cxn ang="0">
                    <a:pos x="2833" y="434"/>
                  </a:cxn>
                  <a:cxn ang="0">
                    <a:pos x="2563" y="399"/>
                  </a:cxn>
                  <a:cxn ang="0">
                    <a:pos x="2382" y="382"/>
                  </a:cxn>
                  <a:cxn ang="0">
                    <a:pos x="2134" y="366"/>
                  </a:cxn>
                  <a:cxn ang="0">
                    <a:pos x="1944" y="358"/>
                  </a:cxn>
                  <a:cxn ang="0">
                    <a:pos x="1746" y="350"/>
                  </a:cxn>
                  <a:cxn ang="0">
                    <a:pos x="1529" y="350"/>
                  </a:cxn>
                  <a:cxn ang="0">
                    <a:pos x="1295" y="350"/>
                  </a:cxn>
                  <a:cxn ang="0">
                    <a:pos x="1047" y="355"/>
                  </a:cxn>
                  <a:cxn ang="0">
                    <a:pos x="853" y="363"/>
                  </a:cxn>
                  <a:cxn ang="0">
                    <a:pos x="654" y="374"/>
                  </a:cxn>
                  <a:cxn ang="0">
                    <a:pos x="468" y="388"/>
                  </a:cxn>
                  <a:cxn ang="0">
                    <a:pos x="296" y="404"/>
                  </a:cxn>
                  <a:cxn ang="0">
                    <a:pos x="150" y="423"/>
                  </a:cxn>
                  <a:cxn ang="0">
                    <a:pos x="13" y="445"/>
                  </a:cxn>
                  <a:cxn ang="0">
                    <a:pos x="0" y="122"/>
                  </a:cxn>
                </a:cxnLst>
                <a:rect l="0" t="0" r="r" b="b"/>
                <a:pathLst>
                  <a:path w="2967" h="457">
                    <a:moveTo>
                      <a:pt x="0" y="122"/>
                    </a:moveTo>
                    <a:lnTo>
                      <a:pt x="207" y="78"/>
                    </a:lnTo>
                    <a:lnTo>
                      <a:pt x="442" y="48"/>
                    </a:lnTo>
                    <a:lnTo>
                      <a:pt x="640" y="32"/>
                    </a:lnTo>
                    <a:lnTo>
                      <a:pt x="897" y="16"/>
                    </a:lnTo>
                    <a:lnTo>
                      <a:pt x="1215" y="2"/>
                    </a:lnTo>
                    <a:lnTo>
                      <a:pt x="1392" y="0"/>
                    </a:lnTo>
                    <a:lnTo>
                      <a:pt x="1710" y="0"/>
                    </a:lnTo>
                    <a:lnTo>
                      <a:pt x="1997" y="10"/>
                    </a:lnTo>
                    <a:lnTo>
                      <a:pt x="2258" y="21"/>
                    </a:lnTo>
                    <a:lnTo>
                      <a:pt x="2493" y="38"/>
                    </a:lnTo>
                    <a:lnTo>
                      <a:pt x="2674" y="54"/>
                    </a:lnTo>
                    <a:lnTo>
                      <a:pt x="2828" y="73"/>
                    </a:lnTo>
                    <a:lnTo>
                      <a:pt x="2966" y="92"/>
                    </a:lnTo>
                    <a:lnTo>
                      <a:pt x="2966" y="456"/>
                    </a:lnTo>
                    <a:lnTo>
                      <a:pt x="2833" y="434"/>
                    </a:lnTo>
                    <a:lnTo>
                      <a:pt x="2563" y="399"/>
                    </a:lnTo>
                    <a:lnTo>
                      <a:pt x="2382" y="382"/>
                    </a:lnTo>
                    <a:lnTo>
                      <a:pt x="2134" y="366"/>
                    </a:lnTo>
                    <a:lnTo>
                      <a:pt x="1944" y="358"/>
                    </a:lnTo>
                    <a:lnTo>
                      <a:pt x="1746" y="350"/>
                    </a:lnTo>
                    <a:lnTo>
                      <a:pt x="1529" y="350"/>
                    </a:lnTo>
                    <a:lnTo>
                      <a:pt x="1295" y="350"/>
                    </a:lnTo>
                    <a:lnTo>
                      <a:pt x="1047" y="355"/>
                    </a:lnTo>
                    <a:lnTo>
                      <a:pt x="853" y="363"/>
                    </a:lnTo>
                    <a:lnTo>
                      <a:pt x="654" y="374"/>
                    </a:lnTo>
                    <a:lnTo>
                      <a:pt x="468" y="388"/>
                    </a:lnTo>
                    <a:lnTo>
                      <a:pt x="296" y="404"/>
                    </a:lnTo>
                    <a:lnTo>
                      <a:pt x="150" y="423"/>
                    </a:lnTo>
                    <a:lnTo>
                      <a:pt x="13" y="445"/>
                    </a:lnTo>
                    <a:lnTo>
                      <a:pt x="0" y="122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8" name="Freeform 37"/>
              <p:cNvSpPr>
                <a:spLocks/>
              </p:cNvSpPr>
              <p:nvPr/>
            </p:nvSpPr>
            <p:spPr bwMode="auto">
              <a:xfrm>
                <a:off x="555" y="159"/>
                <a:ext cx="823" cy="431"/>
              </a:xfrm>
              <a:custGeom>
                <a:avLst/>
                <a:gdLst/>
                <a:ahLst/>
                <a:cxnLst>
                  <a:cxn ang="0">
                    <a:pos x="815" y="27"/>
                  </a:cxn>
                  <a:cxn ang="0">
                    <a:pos x="822" y="350"/>
                  </a:cxn>
                  <a:cxn ang="0">
                    <a:pos x="746" y="382"/>
                  </a:cxn>
                  <a:cxn ang="0">
                    <a:pos x="676" y="404"/>
                  </a:cxn>
                  <a:cxn ang="0">
                    <a:pos x="619" y="415"/>
                  </a:cxn>
                  <a:cxn ang="0">
                    <a:pos x="571" y="421"/>
                  </a:cxn>
                  <a:cxn ang="0">
                    <a:pos x="517" y="427"/>
                  </a:cxn>
                  <a:cxn ang="0">
                    <a:pos x="427" y="430"/>
                  </a:cxn>
                  <a:cxn ang="0">
                    <a:pos x="344" y="423"/>
                  </a:cxn>
                  <a:cxn ang="0">
                    <a:pos x="259" y="410"/>
                  </a:cxn>
                  <a:cxn ang="0">
                    <a:pos x="177" y="388"/>
                  </a:cxn>
                  <a:cxn ang="0">
                    <a:pos x="105" y="358"/>
                  </a:cxn>
                  <a:cxn ang="0">
                    <a:pos x="41" y="325"/>
                  </a:cxn>
                  <a:cxn ang="0">
                    <a:pos x="0" y="294"/>
                  </a:cxn>
                  <a:cxn ang="0">
                    <a:pos x="0" y="0"/>
                  </a:cxn>
                  <a:cxn ang="0">
                    <a:pos x="46" y="25"/>
                  </a:cxn>
                  <a:cxn ang="0">
                    <a:pos x="105" y="47"/>
                  </a:cxn>
                  <a:cxn ang="0">
                    <a:pos x="175" y="66"/>
                  </a:cxn>
                  <a:cxn ang="0">
                    <a:pos x="244" y="81"/>
                  </a:cxn>
                  <a:cxn ang="0">
                    <a:pos x="314" y="89"/>
                  </a:cxn>
                  <a:cxn ang="0">
                    <a:pos x="361" y="93"/>
                  </a:cxn>
                  <a:cxn ang="0">
                    <a:pos x="401" y="95"/>
                  </a:cxn>
                  <a:cxn ang="0">
                    <a:pos x="471" y="95"/>
                  </a:cxn>
                  <a:cxn ang="0">
                    <a:pos x="515" y="92"/>
                  </a:cxn>
                  <a:cxn ang="0">
                    <a:pos x="555" y="87"/>
                  </a:cxn>
                  <a:cxn ang="0">
                    <a:pos x="600" y="84"/>
                  </a:cxn>
                  <a:cxn ang="0">
                    <a:pos x="640" y="76"/>
                  </a:cxn>
                  <a:cxn ang="0">
                    <a:pos x="689" y="67"/>
                  </a:cxn>
                  <a:cxn ang="0">
                    <a:pos x="733" y="55"/>
                  </a:cxn>
                  <a:cxn ang="0">
                    <a:pos x="777" y="41"/>
                  </a:cxn>
                  <a:cxn ang="0">
                    <a:pos x="815" y="27"/>
                  </a:cxn>
                </a:cxnLst>
                <a:rect l="0" t="0" r="r" b="b"/>
                <a:pathLst>
                  <a:path w="823" h="431">
                    <a:moveTo>
                      <a:pt x="815" y="27"/>
                    </a:moveTo>
                    <a:lnTo>
                      <a:pt x="822" y="350"/>
                    </a:lnTo>
                    <a:lnTo>
                      <a:pt x="746" y="382"/>
                    </a:lnTo>
                    <a:lnTo>
                      <a:pt x="676" y="404"/>
                    </a:lnTo>
                    <a:lnTo>
                      <a:pt x="619" y="415"/>
                    </a:lnTo>
                    <a:lnTo>
                      <a:pt x="571" y="421"/>
                    </a:lnTo>
                    <a:lnTo>
                      <a:pt x="517" y="427"/>
                    </a:lnTo>
                    <a:lnTo>
                      <a:pt x="427" y="430"/>
                    </a:lnTo>
                    <a:lnTo>
                      <a:pt x="344" y="423"/>
                    </a:lnTo>
                    <a:lnTo>
                      <a:pt x="259" y="410"/>
                    </a:lnTo>
                    <a:lnTo>
                      <a:pt x="177" y="388"/>
                    </a:lnTo>
                    <a:lnTo>
                      <a:pt x="105" y="358"/>
                    </a:lnTo>
                    <a:lnTo>
                      <a:pt x="41" y="325"/>
                    </a:lnTo>
                    <a:lnTo>
                      <a:pt x="0" y="294"/>
                    </a:lnTo>
                    <a:lnTo>
                      <a:pt x="0" y="0"/>
                    </a:lnTo>
                    <a:lnTo>
                      <a:pt x="46" y="25"/>
                    </a:lnTo>
                    <a:lnTo>
                      <a:pt x="105" y="47"/>
                    </a:lnTo>
                    <a:lnTo>
                      <a:pt x="175" y="66"/>
                    </a:lnTo>
                    <a:lnTo>
                      <a:pt x="244" y="81"/>
                    </a:lnTo>
                    <a:lnTo>
                      <a:pt x="314" y="89"/>
                    </a:lnTo>
                    <a:lnTo>
                      <a:pt x="361" y="93"/>
                    </a:lnTo>
                    <a:lnTo>
                      <a:pt x="401" y="95"/>
                    </a:lnTo>
                    <a:lnTo>
                      <a:pt x="471" y="95"/>
                    </a:lnTo>
                    <a:lnTo>
                      <a:pt x="515" y="92"/>
                    </a:lnTo>
                    <a:lnTo>
                      <a:pt x="555" y="87"/>
                    </a:lnTo>
                    <a:lnTo>
                      <a:pt x="600" y="84"/>
                    </a:lnTo>
                    <a:lnTo>
                      <a:pt x="640" y="76"/>
                    </a:lnTo>
                    <a:lnTo>
                      <a:pt x="689" y="67"/>
                    </a:lnTo>
                    <a:lnTo>
                      <a:pt x="733" y="55"/>
                    </a:lnTo>
                    <a:lnTo>
                      <a:pt x="777" y="41"/>
                    </a:lnTo>
                    <a:lnTo>
                      <a:pt x="815" y="27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9" name="Freeform 38"/>
              <p:cNvSpPr>
                <a:spLocks/>
              </p:cNvSpPr>
              <p:nvPr/>
            </p:nvSpPr>
            <p:spPr bwMode="auto">
              <a:xfrm>
                <a:off x="102" y="573"/>
                <a:ext cx="551" cy="340"/>
              </a:xfrm>
              <a:custGeom>
                <a:avLst/>
                <a:gdLst/>
                <a:ahLst/>
                <a:cxnLst>
                  <a:cxn ang="0">
                    <a:pos x="16" y="53"/>
                  </a:cxn>
                  <a:cxn ang="0">
                    <a:pos x="0" y="122"/>
                  </a:cxn>
                  <a:cxn ang="0">
                    <a:pos x="10" y="146"/>
                  </a:cxn>
                  <a:cxn ang="0">
                    <a:pos x="33" y="184"/>
                  </a:cxn>
                  <a:cxn ang="0">
                    <a:pos x="57" y="217"/>
                  </a:cxn>
                  <a:cxn ang="0">
                    <a:pos x="85" y="244"/>
                  </a:cxn>
                  <a:cxn ang="0">
                    <a:pos x="120" y="271"/>
                  </a:cxn>
                  <a:cxn ang="0">
                    <a:pos x="153" y="290"/>
                  </a:cxn>
                  <a:cxn ang="0">
                    <a:pos x="189" y="309"/>
                  </a:cxn>
                  <a:cxn ang="0">
                    <a:pos x="235" y="325"/>
                  </a:cxn>
                  <a:cxn ang="0">
                    <a:pos x="270" y="333"/>
                  </a:cxn>
                  <a:cxn ang="0">
                    <a:pos x="312" y="339"/>
                  </a:cxn>
                  <a:cxn ang="0">
                    <a:pos x="351" y="339"/>
                  </a:cxn>
                  <a:cxn ang="0">
                    <a:pos x="393" y="334"/>
                  </a:cxn>
                  <a:cxn ang="0">
                    <a:pos x="436" y="322"/>
                  </a:cxn>
                  <a:cxn ang="0">
                    <a:pos x="475" y="303"/>
                  </a:cxn>
                  <a:cxn ang="0">
                    <a:pos x="498" y="287"/>
                  </a:cxn>
                  <a:cxn ang="0">
                    <a:pos x="526" y="263"/>
                  </a:cxn>
                  <a:cxn ang="0">
                    <a:pos x="541" y="243"/>
                  </a:cxn>
                  <a:cxn ang="0">
                    <a:pos x="550" y="227"/>
                  </a:cxn>
                  <a:cxn ang="0">
                    <a:pos x="550" y="209"/>
                  </a:cxn>
                  <a:cxn ang="0">
                    <a:pos x="544" y="187"/>
                  </a:cxn>
                  <a:cxn ang="0">
                    <a:pos x="532" y="171"/>
                  </a:cxn>
                  <a:cxn ang="0">
                    <a:pos x="523" y="135"/>
                  </a:cxn>
                  <a:cxn ang="0">
                    <a:pos x="519" y="116"/>
                  </a:cxn>
                  <a:cxn ang="0">
                    <a:pos x="267" y="133"/>
                  </a:cxn>
                  <a:cxn ang="0">
                    <a:pos x="234" y="126"/>
                  </a:cxn>
                  <a:cxn ang="0">
                    <a:pos x="193" y="114"/>
                  </a:cxn>
                  <a:cxn ang="0">
                    <a:pos x="162" y="97"/>
                  </a:cxn>
                  <a:cxn ang="0">
                    <a:pos x="129" y="77"/>
                  </a:cxn>
                  <a:cxn ang="0">
                    <a:pos x="97" y="48"/>
                  </a:cxn>
                  <a:cxn ang="0">
                    <a:pos x="78" y="24"/>
                  </a:cxn>
                  <a:cxn ang="0">
                    <a:pos x="60" y="0"/>
                  </a:cxn>
                  <a:cxn ang="0">
                    <a:pos x="16" y="53"/>
                  </a:cxn>
                </a:cxnLst>
                <a:rect l="0" t="0" r="r" b="b"/>
                <a:pathLst>
                  <a:path w="551" h="340">
                    <a:moveTo>
                      <a:pt x="16" y="53"/>
                    </a:moveTo>
                    <a:lnTo>
                      <a:pt x="0" y="122"/>
                    </a:lnTo>
                    <a:lnTo>
                      <a:pt x="10" y="146"/>
                    </a:lnTo>
                    <a:lnTo>
                      <a:pt x="33" y="184"/>
                    </a:lnTo>
                    <a:lnTo>
                      <a:pt x="57" y="217"/>
                    </a:lnTo>
                    <a:lnTo>
                      <a:pt x="85" y="244"/>
                    </a:lnTo>
                    <a:lnTo>
                      <a:pt x="120" y="271"/>
                    </a:lnTo>
                    <a:lnTo>
                      <a:pt x="153" y="290"/>
                    </a:lnTo>
                    <a:lnTo>
                      <a:pt x="189" y="309"/>
                    </a:lnTo>
                    <a:lnTo>
                      <a:pt x="235" y="325"/>
                    </a:lnTo>
                    <a:lnTo>
                      <a:pt x="270" y="333"/>
                    </a:lnTo>
                    <a:lnTo>
                      <a:pt x="312" y="339"/>
                    </a:lnTo>
                    <a:lnTo>
                      <a:pt x="351" y="339"/>
                    </a:lnTo>
                    <a:lnTo>
                      <a:pt x="393" y="334"/>
                    </a:lnTo>
                    <a:lnTo>
                      <a:pt x="436" y="322"/>
                    </a:lnTo>
                    <a:lnTo>
                      <a:pt x="475" y="303"/>
                    </a:lnTo>
                    <a:lnTo>
                      <a:pt x="498" y="287"/>
                    </a:lnTo>
                    <a:lnTo>
                      <a:pt x="526" y="263"/>
                    </a:lnTo>
                    <a:lnTo>
                      <a:pt x="541" y="243"/>
                    </a:lnTo>
                    <a:lnTo>
                      <a:pt x="550" y="227"/>
                    </a:lnTo>
                    <a:lnTo>
                      <a:pt x="550" y="209"/>
                    </a:lnTo>
                    <a:lnTo>
                      <a:pt x="544" y="187"/>
                    </a:lnTo>
                    <a:lnTo>
                      <a:pt x="532" y="171"/>
                    </a:lnTo>
                    <a:lnTo>
                      <a:pt x="523" y="135"/>
                    </a:lnTo>
                    <a:lnTo>
                      <a:pt x="519" y="116"/>
                    </a:lnTo>
                    <a:lnTo>
                      <a:pt x="267" y="133"/>
                    </a:lnTo>
                    <a:lnTo>
                      <a:pt x="234" y="126"/>
                    </a:lnTo>
                    <a:lnTo>
                      <a:pt x="193" y="114"/>
                    </a:lnTo>
                    <a:lnTo>
                      <a:pt x="162" y="97"/>
                    </a:lnTo>
                    <a:lnTo>
                      <a:pt x="129" y="77"/>
                    </a:lnTo>
                    <a:lnTo>
                      <a:pt x="97" y="48"/>
                    </a:lnTo>
                    <a:lnTo>
                      <a:pt x="78" y="24"/>
                    </a:lnTo>
                    <a:lnTo>
                      <a:pt x="60" y="0"/>
                    </a:lnTo>
                    <a:lnTo>
                      <a:pt x="16" y="53"/>
                    </a:lnTo>
                  </a:path>
                </a:pathLst>
              </a:custGeom>
              <a:gradFill rotWithShape="0">
                <a:gsLst>
                  <a:gs pos="0">
                    <a:schemeClr val="hlink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20" name="Freeform 39"/>
              <p:cNvSpPr>
                <a:spLocks/>
              </p:cNvSpPr>
              <p:nvPr/>
            </p:nvSpPr>
            <p:spPr bwMode="auto">
              <a:xfrm>
                <a:off x="82" y="160"/>
                <a:ext cx="475" cy="552"/>
              </a:xfrm>
              <a:custGeom>
                <a:avLst/>
                <a:gdLst/>
                <a:ahLst/>
                <a:cxnLst>
                  <a:cxn ang="0">
                    <a:pos x="474" y="0"/>
                  </a:cxn>
                  <a:cxn ang="0">
                    <a:pos x="474" y="294"/>
                  </a:cxn>
                  <a:cxn ang="0">
                    <a:pos x="446" y="291"/>
                  </a:cxn>
                  <a:cxn ang="0">
                    <a:pos x="411" y="293"/>
                  </a:cxn>
                  <a:cxn ang="0">
                    <a:pos x="353" y="299"/>
                  </a:cxn>
                  <a:cxn ang="0">
                    <a:pos x="296" y="310"/>
                  </a:cxn>
                  <a:cxn ang="0">
                    <a:pos x="243" y="323"/>
                  </a:cxn>
                  <a:cxn ang="0">
                    <a:pos x="200" y="339"/>
                  </a:cxn>
                  <a:cxn ang="0">
                    <a:pos x="149" y="364"/>
                  </a:cxn>
                  <a:cxn ang="0">
                    <a:pos x="110" y="390"/>
                  </a:cxn>
                  <a:cxn ang="0">
                    <a:pos x="81" y="415"/>
                  </a:cxn>
                  <a:cxn ang="0">
                    <a:pos x="60" y="439"/>
                  </a:cxn>
                  <a:cxn ang="0">
                    <a:pos x="47" y="461"/>
                  </a:cxn>
                  <a:cxn ang="0">
                    <a:pos x="35" y="488"/>
                  </a:cxn>
                  <a:cxn ang="0">
                    <a:pos x="30" y="513"/>
                  </a:cxn>
                  <a:cxn ang="0">
                    <a:pos x="23" y="551"/>
                  </a:cxn>
                  <a:cxn ang="0">
                    <a:pos x="17" y="518"/>
                  </a:cxn>
                  <a:cxn ang="0">
                    <a:pos x="8" y="481"/>
                  </a:cxn>
                  <a:cxn ang="0">
                    <a:pos x="5" y="453"/>
                  </a:cxn>
                  <a:cxn ang="0">
                    <a:pos x="0" y="420"/>
                  </a:cxn>
                  <a:cxn ang="0">
                    <a:pos x="2" y="393"/>
                  </a:cxn>
                  <a:cxn ang="0">
                    <a:pos x="8" y="361"/>
                  </a:cxn>
                  <a:cxn ang="0">
                    <a:pos x="15" y="317"/>
                  </a:cxn>
                  <a:cxn ang="0">
                    <a:pos x="30" y="279"/>
                  </a:cxn>
                  <a:cxn ang="0">
                    <a:pos x="50" y="238"/>
                  </a:cxn>
                  <a:cxn ang="0">
                    <a:pos x="75" y="196"/>
                  </a:cxn>
                  <a:cxn ang="0">
                    <a:pos x="111" y="152"/>
                  </a:cxn>
                  <a:cxn ang="0">
                    <a:pos x="152" y="116"/>
                  </a:cxn>
                  <a:cxn ang="0">
                    <a:pos x="188" y="87"/>
                  </a:cxn>
                  <a:cxn ang="0">
                    <a:pos x="233" y="60"/>
                  </a:cxn>
                  <a:cxn ang="0">
                    <a:pos x="279" y="40"/>
                  </a:cxn>
                  <a:cxn ang="0">
                    <a:pos x="333" y="21"/>
                  </a:cxn>
                  <a:cxn ang="0">
                    <a:pos x="380" y="10"/>
                  </a:cxn>
                  <a:cxn ang="0">
                    <a:pos x="435" y="3"/>
                  </a:cxn>
                  <a:cxn ang="0">
                    <a:pos x="474" y="0"/>
                  </a:cxn>
                </a:cxnLst>
                <a:rect l="0" t="0" r="r" b="b"/>
                <a:pathLst>
                  <a:path w="475" h="552">
                    <a:moveTo>
                      <a:pt x="474" y="0"/>
                    </a:moveTo>
                    <a:lnTo>
                      <a:pt x="474" y="294"/>
                    </a:lnTo>
                    <a:lnTo>
                      <a:pt x="446" y="291"/>
                    </a:lnTo>
                    <a:lnTo>
                      <a:pt x="411" y="293"/>
                    </a:lnTo>
                    <a:lnTo>
                      <a:pt x="353" y="299"/>
                    </a:lnTo>
                    <a:lnTo>
                      <a:pt x="296" y="310"/>
                    </a:lnTo>
                    <a:lnTo>
                      <a:pt x="243" y="323"/>
                    </a:lnTo>
                    <a:lnTo>
                      <a:pt x="200" y="339"/>
                    </a:lnTo>
                    <a:lnTo>
                      <a:pt x="149" y="364"/>
                    </a:lnTo>
                    <a:lnTo>
                      <a:pt x="110" y="390"/>
                    </a:lnTo>
                    <a:lnTo>
                      <a:pt x="81" y="415"/>
                    </a:lnTo>
                    <a:lnTo>
                      <a:pt x="60" y="439"/>
                    </a:lnTo>
                    <a:lnTo>
                      <a:pt x="47" y="461"/>
                    </a:lnTo>
                    <a:lnTo>
                      <a:pt x="35" y="488"/>
                    </a:lnTo>
                    <a:lnTo>
                      <a:pt x="30" y="513"/>
                    </a:lnTo>
                    <a:lnTo>
                      <a:pt x="23" y="551"/>
                    </a:lnTo>
                    <a:lnTo>
                      <a:pt x="17" y="518"/>
                    </a:lnTo>
                    <a:lnTo>
                      <a:pt x="8" y="481"/>
                    </a:lnTo>
                    <a:lnTo>
                      <a:pt x="5" y="453"/>
                    </a:lnTo>
                    <a:lnTo>
                      <a:pt x="0" y="420"/>
                    </a:lnTo>
                    <a:lnTo>
                      <a:pt x="2" y="393"/>
                    </a:lnTo>
                    <a:lnTo>
                      <a:pt x="8" y="361"/>
                    </a:lnTo>
                    <a:lnTo>
                      <a:pt x="15" y="317"/>
                    </a:lnTo>
                    <a:lnTo>
                      <a:pt x="30" y="279"/>
                    </a:lnTo>
                    <a:lnTo>
                      <a:pt x="50" y="238"/>
                    </a:lnTo>
                    <a:lnTo>
                      <a:pt x="75" y="196"/>
                    </a:lnTo>
                    <a:lnTo>
                      <a:pt x="111" y="152"/>
                    </a:lnTo>
                    <a:lnTo>
                      <a:pt x="152" y="116"/>
                    </a:lnTo>
                    <a:lnTo>
                      <a:pt x="188" y="87"/>
                    </a:lnTo>
                    <a:lnTo>
                      <a:pt x="233" y="60"/>
                    </a:lnTo>
                    <a:lnTo>
                      <a:pt x="279" y="40"/>
                    </a:lnTo>
                    <a:lnTo>
                      <a:pt x="333" y="21"/>
                    </a:lnTo>
                    <a:lnTo>
                      <a:pt x="380" y="10"/>
                    </a:lnTo>
                    <a:lnTo>
                      <a:pt x="435" y="3"/>
                    </a:lnTo>
                    <a:lnTo>
                      <a:pt x="474" y="0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21" name="Freeform 40"/>
              <p:cNvSpPr>
                <a:spLocks/>
              </p:cNvSpPr>
              <p:nvPr/>
            </p:nvSpPr>
            <p:spPr bwMode="auto">
              <a:xfrm>
                <a:off x="370" y="727"/>
                <a:ext cx="156" cy="118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21" y="19"/>
                  </a:cxn>
                  <a:cxn ang="0">
                    <a:pos x="3" y="46"/>
                  </a:cxn>
                  <a:cxn ang="0">
                    <a:pos x="0" y="70"/>
                  </a:cxn>
                  <a:cxn ang="0">
                    <a:pos x="0" y="84"/>
                  </a:cxn>
                  <a:cxn ang="0">
                    <a:pos x="9" y="100"/>
                  </a:cxn>
                  <a:cxn ang="0">
                    <a:pos x="29" y="108"/>
                  </a:cxn>
                  <a:cxn ang="0">
                    <a:pos x="50" y="114"/>
                  </a:cxn>
                  <a:cxn ang="0">
                    <a:pos x="69" y="117"/>
                  </a:cxn>
                  <a:cxn ang="0">
                    <a:pos x="86" y="117"/>
                  </a:cxn>
                  <a:cxn ang="0">
                    <a:pos x="114" y="112"/>
                  </a:cxn>
                  <a:cxn ang="0">
                    <a:pos x="134" y="107"/>
                  </a:cxn>
                  <a:cxn ang="0">
                    <a:pos x="146" y="98"/>
                  </a:cxn>
                  <a:cxn ang="0">
                    <a:pos x="153" y="90"/>
                  </a:cxn>
                  <a:cxn ang="0">
                    <a:pos x="155" y="78"/>
                  </a:cxn>
                  <a:cxn ang="0">
                    <a:pos x="153" y="60"/>
                  </a:cxn>
                  <a:cxn ang="0">
                    <a:pos x="146" y="11"/>
                  </a:cxn>
                  <a:cxn ang="0">
                    <a:pos x="72" y="0"/>
                  </a:cxn>
                </a:cxnLst>
                <a:rect l="0" t="0" r="r" b="b"/>
                <a:pathLst>
                  <a:path w="156" h="118">
                    <a:moveTo>
                      <a:pt x="72" y="0"/>
                    </a:moveTo>
                    <a:lnTo>
                      <a:pt x="21" y="19"/>
                    </a:lnTo>
                    <a:lnTo>
                      <a:pt x="3" y="46"/>
                    </a:lnTo>
                    <a:lnTo>
                      <a:pt x="0" y="70"/>
                    </a:lnTo>
                    <a:lnTo>
                      <a:pt x="0" y="84"/>
                    </a:lnTo>
                    <a:lnTo>
                      <a:pt x="9" y="100"/>
                    </a:lnTo>
                    <a:lnTo>
                      <a:pt x="29" y="108"/>
                    </a:lnTo>
                    <a:lnTo>
                      <a:pt x="50" y="114"/>
                    </a:lnTo>
                    <a:lnTo>
                      <a:pt x="69" y="117"/>
                    </a:lnTo>
                    <a:lnTo>
                      <a:pt x="86" y="117"/>
                    </a:lnTo>
                    <a:lnTo>
                      <a:pt x="114" y="112"/>
                    </a:lnTo>
                    <a:lnTo>
                      <a:pt x="134" y="107"/>
                    </a:lnTo>
                    <a:lnTo>
                      <a:pt x="146" y="98"/>
                    </a:lnTo>
                    <a:lnTo>
                      <a:pt x="153" y="90"/>
                    </a:lnTo>
                    <a:lnTo>
                      <a:pt x="155" y="78"/>
                    </a:lnTo>
                    <a:lnTo>
                      <a:pt x="153" y="60"/>
                    </a:lnTo>
                    <a:lnTo>
                      <a:pt x="146" y="11"/>
                    </a:lnTo>
                    <a:lnTo>
                      <a:pt x="72" y="0"/>
                    </a:lnTo>
                  </a:path>
                </a:pathLst>
              </a:custGeom>
              <a:gradFill rotWithShape="0">
                <a:gsLst>
                  <a:gs pos="0">
                    <a:schemeClr val="hlink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22" name="Freeform 41"/>
              <p:cNvSpPr>
                <a:spLocks/>
              </p:cNvSpPr>
              <p:nvPr/>
            </p:nvSpPr>
            <p:spPr bwMode="auto">
              <a:xfrm>
                <a:off x="442" y="741"/>
                <a:ext cx="88" cy="74"/>
              </a:xfrm>
              <a:custGeom>
                <a:avLst/>
                <a:gdLst/>
                <a:ahLst/>
                <a:cxnLst>
                  <a:cxn ang="0">
                    <a:pos x="87" y="67"/>
                  </a:cxn>
                  <a:cxn ang="0">
                    <a:pos x="76" y="0"/>
                  </a:cxn>
                  <a:cxn ang="0">
                    <a:pos x="33" y="5"/>
                  </a:cxn>
                  <a:cxn ang="0">
                    <a:pos x="0" y="8"/>
                  </a:cxn>
                  <a:cxn ang="0">
                    <a:pos x="9" y="73"/>
                  </a:cxn>
                  <a:cxn ang="0">
                    <a:pos x="12" y="57"/>
                  </a:cxn>
                  <a:cxn ang="0">
                    <a:pos x="22" y="47"/>
                  </a:cxn>
                  <a:cxn ang="0">
                    <a:pos x="40" y="43"/>
                  </a:cxn>
                  <a:cxn ang="0">
                    <a:pos x="60" y="44"/>
                  </a:cxn>
                  <a:cxn ang="0">
                    <a:pos x="76" y="51"/>
                  </a:cxn>
                  <a:cxn ang="0">
                    <a:pos x="87" y="67"/>
                  </a:cxn>
                </a:cxnLst>
                <a:rect l="0" t="0" r="r" b="b"/>
                <a:pathLst>
                  <a:path w="88" h="74">
                    <a:moveTo>
                      <a:pt x="87" y="67"/>
                    </a:moveTo>
                    <a:lnTo>
                      <a:pt x="76" y="0"/>
                    </a:lnTo>
                    <a:lnTo>
                      <a:pt x="33" y="5"/>
                    </a:lnTo>
                    <a:lnTo>
                      <a:pt x="0" y="8"/>
                    </a:lnTo>
                    <a:lnTo>
                      <a:pt x="9" y="73"/>
                    </a:lnTo>
                    <a:lnTo>
                      <a:pt x="12" y="57"/>
                    </a:lnTo>
                    <a:lnTo>
                      <a:pt x="22" y="47"/>
                    </a:lnTo>
                    <a:lnTo>
                      <a:pt x="40" y="43"/>
                    </a:lnTo>
                    <a:lnTo>
                      <a:pt x="60" y="44"/>
                    </a:lnTo>
                    <a:lnTo>
                      <a:pt x="76" y="51"/>
                    </a:lnTo>
                    <a:lnTo>
                      <a:pt x="87" y="67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23" name="Freeform 42"/>
              <p:cNvSpPr>
                <a:spLocks/>
              </p:cNvSpPr>
              <p:nvPr/>
            </p:nvSpPr>
            <p:spPr bwMode="auto">
              <a:xfrm>
                <a:off x="334" y="520"/>
                <a:ext cx="319" cy="286"/>
              </a:xfrm>
              <a:custGeom>
                <a:avLst/>
                <a:gdLst/>
                <a:ahLst/>
                <a:cxnLst>
                  <a:cxn ang="0">
                    <a:pos x="317" y="275"/>
                  </a:cxn>
                  <a:cxn ang="0">
                    <a:pos x="315" y="254"/>
                  </a:cxn>
                  <a:cxn ang="0">
                    <a:pos x="306" y="235"/>
                  </a:cxn>
                  <a:cxn ang="0">
                    <a:pos x="299" y="219"/>
                  </a:cxn>
                  <a:cxn ang="0">
                    <a:pos x="294" y="194"/>
                  </a:cxn>
                  <a:cxn ang="0">
                    <a:pos x="288" y="161"/>
                  </a:cxn>
                  <a:cxn ang="0">
                    <a:pos x="284" y="126"/>
                  </a:cxn>
                  <a:cxn ang="0">
                    <a:pos x="281" y="94"/>
                  </a:cxn>
                  <a:cxn ang="0">
                    <a:pos x="279" y="67"/>
                  </a:cxn>
                  <a:cxn ang="0">
                    <a:pos x="278" y="43"/>
                  </a:cxn>
                  <a:cxn ang="0">
                    <a:pos x="270" y="29"/>
                  </a:cxn>
                  <a:cxn ang="0">
                    <a:pos x="255" y="16"/>
                  </a:cxn>
                  <a:cxn ang="0">
                    <a:pos x="240" y="9"/>
                  </a:cxn>
                  <a:cxn ang="0">
                    <a:pos x="216" y="2"/>
                  </a:cxn>
                  <a:cxn ang="0">
                    <a:pos x="189" y="0"/>
                  </a:cxn>
                  <a:cxn ang="0">
                    <a:pos x="147" y="0"/>
                  </a:cxn>
                  <a:cxn ang="0">
                    <a:pos x="110" y="2"/>
                  </a:cxn>
                  <a:cxn ang="0">
                    <a:pos x="74" y="9"/>
                  </a:cxn>
                  <a:cxn ang="0">
                    <a:pos x="41" y="21"/>
                  </a:cxn>
                  <a:cxn ang="0">
                    <a:pos x="20" y="35"/>
                  </a:cxn>
                  <a:cxn ang="0">
                    <a:pos x="8" y="47"/>
                  </a:cxn>
                  <a:cxn ang="0">
                    <a:pos x="0" y="61"/>
                  </a:cxn>
                  <a:cxn ang="0">
                    <a:pos x="2" y="75"/>
                  </a:cxn>
                  <a:cxn ang="0">
                    <a:pos x="5" y="89"/>
                  </a:cxn>
                  <a:cxn ang="0">
                    <a:pos x="15" y="104"/>
                  </a:cxn>
                  <a:cxn ang="0">
                    <a:pos x="23" y="123"/>
                  </a:cxn>
                  <a:cxn ang="0">
                    <a:pos x="27" y="149"/>
                  </a:cxn>
                  <a:cxn ang="0">
                    <a:pos x="30" y="176"/>
                  </a:cxn>
                  <a:cxn ang="0">
                    <a:pos x="35" y="200"/>
                  </a:cxn>
                  <a:cxn ang="0">
                    <a:pos x="36" y="235"/>
                  </a:cxn>
                  <a:cxn ang="0">
                    <a:pos x="38" y="265"/>
                  </a:cxn>
                  <a:cxn ang="0">
                    <a:pos x="38" y="285"/>
                  </a:cxn>
                  <a:cxn ang="0">
                    <a:pos x="48" y="260"/>
                  </a:cxn>
                  <a:cxn ang="0">
                    <a:pos x="68" y="248"/>
                  </a:cxn>
                  <a:cxn ang="0">
                    <a:pos x="86" y="241"/>
                  </a:cxn>
                  <a:cxn ang="0">
                    <a:pos x="108" y="236"/>
                  </a:cxn>
                  <a:cxn ang="0">
                    <a:pos x="143" y="229"/>
                  </a:cxn>
                  <a:cxn ang="0">
                    <a:pos x="177" y="228"/>
                  </a:cxn>
                  <a:cxn ang="0">
                    <a:pos x="197" y="228"/>
                  </a:cxn>
                  <a:cxn ang="0">
                    <a:pos x="228" y="230"/>
                  </a:cxn>
                  <a:cxn ang="0">
                    <a:pos x="264" y="237"/>
                  </a:cxn>
                  <a:cxn ang="0">
                    <a:pos x="287" y="246"/>
                  </a:cxn>
                  <a:cxn ang="0">
                    <a:pos x="302" y="255"/>
                  </a:cxn>
                  <a:cxn ang="0">
                    <a:pos x="318" y="268"/>
                  </a:cxn>
                </a:cxnLst>
                <a:rect l="0" t="0" r="r" b="b"/>
                <a:pathLst>
                  <a:path w="319" h="286">
                    <a:moveTo>
                      <a:pt x="317" y="275"/>
                    </a:moveTo>
                    <a:lnTo>
                      <a:pt x="315" y="254"/>
                    </a:lnTo>
                    <a:lnTo>
                      <a:pt x="306" y="235"/>
                    </a:lnTo>
                    <a:lnTo>
                      <a:pt x="299" y="219"/>
                    </a:lnTo>
                    <a:lnTo>
                      <a:pt x="294" y="194"/>
                    </a:lnTo>
                    <a:lnTo>
                      <a:pt x="288" y="161"/>
                    </a:lnTo>
                    <a:lnTo>
                      <a:pt x="284" y="126"/>
                    </a:lnTo>
                    <a:lnTo>
                      <a:pt x="281" y="94"/>
                    </a:lnTo>
                    <a:lnTo>
                      <a:pt x="279" y="67"/>
                    </a:lnTo>
                    <a:lnTo>
                      <a:pt x="278" y="43"/>
                    </a:lnTo>
                    <a:lnTo>
                      <a:pt x="270" y="29"/>
                    </a:lnTo>
                    <a:lnTo>
                      <a:pt x="255" y="16"/>
                    </a:lnTo>
                    <a:lnTo>
                      <a:pt x="240" y="9"/>
                    </a:lnTo>
                    <a:lnTo>
                      <a:pt x="216" y="2"/>
                    </a:lnTo>
                    <a:lnTo>
                      <a:pt x="189" y="0"/>
                    </a:lnTo>
                    <a:lnTo>
                      <a:pt x="147" y="0"/>
                    </a:lnTo>
                    <a:lnTo>
                      <a:pt x="110" y="2"/>
                    </a:lnTo>
                    <a:lnTo>
                      <a:pt x="74" y="9"/>
                    </a:lnTo>
                    <a:lnTo>
                      <a:pt x="41" y="21"/>
                    </a:lnTo>
                    <a:lnTo>
                      <a:pt x="20" y="35"/>
                    </a:lnTo>
                    <a:lnTo>
                      <a:pt x="8" y="47"/>
                    </a:lnTo>
                    <a:lnTo>
                      <a:pt x="0" y="61"/>
                    </a:lnTo>
                    <a:lnTo>
                      <a:pt x="2" y="75"/>
                    </a:lnTo>
                    <a:lnTo>
                      <a:pt x="5" y="89"/>
                    </a:lnTo>
                    <a:lnTo>
                      <a:pt x="15" y="104"/>
                    </a:lnTo>
                    <a:lnTo>
                      <a:pt x="23" y="123"/>
                    </a:lnTo>
                    <a:lnTo>
                      <a:pt x="27" y="149"/>
                    </a:lnTo>
                    <a:lnTo>
                      <a:pt x="30" y="176"/>
                    </a:lnTo>
                    <a:lnTo>
                      <a:pt x="35" y="200"/>
                    </a:lnTo>
                    <a:lnTo>
                      <a:pt x="36" y="235"/>
                    </a:lnTo>
                    <a:lnTo>
                      <a:pt x="38" y="265"/>
                    </a:lnTo>
                    <a:lnTo>
                      <a:pt x="38" y="285"/>
                    </a:lnTo>
                    <a:lnTo>
                      <a:pt x="48" y="260"/>
                    </a:lnTo>
                    <a:lnTo>
                      <a:pt x="68" y="248"/>
                    </a:lnTo>
                    <a:lnTo>
                      <a:pt x="86" y="241"/>
                    </a:lnTo>
                    <a:lnTo>
                      <a:pt x="108" y="236"/>
                    </a:lnTo>
                    <a:lnTo>
                      <a:pt x="143" y="229"/>
                    </a:lnTo>
                    <a:lnTo>
                      <a:pt x="177" y="228"/>
                    </a:lnTo>
                    <a:lnTo>
                      <a:pt x="197" y="228"/>
                    </a:lnTo>
                    <a:lnTo>
                      <a:pt x="228" y="230"/>
                    </a:lnTo>
                    <a:lnTo>
                      <a:pt x="264" y="237"/>
                    </a:lnTo>
                    <a:lnTo>
                      <a:pt x="287" y="246"/>
                    </a:lnTo>
                    <a:lnTo>
                      <a:pt x="302" y="255"/>
                    </a:lnTo>
                    <a:lnTo>
                      <a:pt x="318" y="268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24" name="Freeform 43"/>
              <p:cNvSpPr>
                <a:spLocks/>
              </p:cNvSpPr>
              <p:nvPr/>
            </p:nvSpPr>
            <p:spPr bwMode="auto">
              <a:xfrm>
                <a:off x="5049" y="578"/>
                <a:ext cx="551" cy="335"/>
              </a:xfrm>
              <a:custGeom>
                <a:avLst/>
                <a:gdLst/>
                <a:ahLst/>
                <a:cxnLst>
                  <a:cxn ang="0">
                    <a:pos x="534" y="48"/>
                  </a:cxn>
                  <a:cxn ang="0">
                    <a:pos x="550" y="117"/>
                  </a:cxn>
                  <a:cxn ang="0">
                    <a:pos x="540" y="142"/>
                  </a:cxn>
                  <a:cxn ang="0">
                    <a:pos x="517" y="179"/>
                  </a:cxn>
                  <a:cxn ang="0">
                    <a:pos x="493" y="212"/>
                  </a:cxn>
                  <a:cxn ang="0">
                    <a:pos x="465" y="239"/>
                  </a:cxn>
                  <a:cxn ang="0">
                    <a:pos x="430" y="267"/>
                  </a:cxn>
                  <a:cxn ang="0">
                    <a:pos x="397" y="286"/>
                  </a:cxn>
                  <a:cxn ang="0">
                    <a:pos x="361" y="304"/>
                  </a:cxn>
                  <a:cxn ang="0">
                    <a:pos x="315" y="320"/>
                  </a:cxn>
                  <a:cxn ang="0">
                    <a:pos x="280" y="328"/>
                  </a:cxn>
                  <a:cxn ang="0">
                    <a:pos x="238" y="334"/>
                  </a:cxn>
                  <a:cxn ang="0">
                    <a:pos x="199" y="334"/>
                  </a:cxn>
                  <a:cxn ang="0">
                    <a:pos x="157" y="329"/>
                  </a:cxn>
                  <a:cxn ang="0">
                    <a:pos x="114" y="317"/>
                  </a:cxn>
                  <a:cxn ang="0">
                    <a:pos x="75" y="298"/>
                  </a:cxn>
                  <a:cxn ang="0">
                    <a:pos x="52" y="282"/>
                  </a:cxn>
                  <a:cxn ang="0">
                    <a:pos x="24" y="258"/>
                  </a:cxn>
                  <a:cxn ang="0">
                    <a:pos x="9" y="238"/>
                  </a:cxn>
                  <a:cxn ang="0">
                    <a:pos x="0" y="222"/>
                  </a:cxn>
                  <a:cxn ang="0">
                    <a:pos x="0" y="204"/>
                  </a:cxn>
                  <a:cxn ang="0">
                    <a:pos x="6" y="182"/>
                  </a:cxn>
                  <a:cxn ang="0">
                    <a:pos x="18" y="166"/>
                  </a:cxn>
                  <a:cxn ang="0">
                    <a:pos x="27" y="131"/>
                  </a:cxn>
                  <a:cxn ang="0">
                    <a:pos x="31" y="112"/>
                  </a:cxn>
                  <a:cxn ang="0">
                    <a:pos x="283" y="128"/>
                  </a:cxn>
                  <a:cxn ang="0">
                    <a:pos x="316" y="122"/>
                  </a:cxn>
                  <a:cxn ang="0">
                    <a:pos x="357" y="109"/>
                  </a:cxn>
                  <a:cxn ang="0">
                    <a:pos x="388" y="93"/>
                  </a:cxn>
                  <a:cxn ang="0">
                    <a:pos x="421" y="73"/>
                  </a:cxn>
                  <a:cxn ang="0">
                    <a:pos x="453" y="44"/>
                  </a:cxn>
                  <a:cxn ang="0">
                    <a:pos x="472" y="19"/>
                  </a:cxn>
                  <a:cxn ang="0">
                    <a:pos x="486" y="0"/>
                  </a:cxn>
                  <a:cxn ang="0">
                    <a:pos x="534" y="48"/>
                  </a:cxn>
                </a:cxnLst>
                <a:rect l="0" t="0" r="r" b="b"/>
                <a:pathLst>
                  <a:path w="551" h="335">
                    <a:moveTo>
                      <a:pt x="534" y="48"/>
                    </a:moveTo>
                    <a:lnTo>
                      <a:pt x="550" y="117"/>
                    </a:lnTo>
                    <a:lnTo>
                      <a:pt x="540" y="142"/>
                    </a:lnTo>
                    <a:lnTo>
                      <a:pt x="517" y="179"/>
                    </a:lnTo>
                    <a:lnTo>
                      <a:pt x="493" y="212"/>
                    </a:lnTo>
                    <a:lnTo>
                      <a:pt x="465" y="239"/>
                    </a:lnTo>
                    <a:lnTo>
                      <a:pt x="430" y="267"/>
                    </a:lnTo>
                    <a:lnTo>
                      <a:pt x="397" y="286"/>
                    </a:lnTo>
                    <a:lnTo>
                      <a:pt x="361" y="304"/>
                    </a:lnTo>
                    <a:lnTo>
                      <a:pt x="315" y="320"/>
                    </a:lnTo>
                    <a:lnTo>
                      <a:pt x="280" y="328"/>
                    </a:lnTo>
                    <a:lnTo>
                      <a:pt x="238" y="334"/>
                    </a:lnTo>
                    <a:lnTo>
                      <a:pt x="199" y="334"/>
                    </a:lnTo>
                    <a:lnTo>
                      <a:pt x="157" y="329"/>
                    </a:lnTo>
                    <a:lnTo>
                      <a:pt x="114" y="317"/>
                    </a:lnTo>
                    <a:lnTo>
                      <a:pt x="75" y="298"/>
                    </a:lnTo>
                    <a:lnTo>
                      <a:pt x="52" y="282"/>
                    </a:lnTo>
                    <a:lnTo>
                      <a:pt x="24" y="258"/>
                    </a:lnTo>
                    <a:lnTo>
                      <a:pt x="9" y="238"/>
                    </a:lnTo>
                    <a:lnTo>
                      <a:pt x="0" y="222"/>
                    </a:lnTo>
                    <a:lnTo>
                      <a:pt x="0" y="204"/>
                    </a:lnTo>
                    <a:lnTo>
                      <a:pt x="6" y="182"/>
                    </a:lnTo>
                    <a:lnTo>
                      <a:pt x="18" y="166"/>
                    </a:lnTo>
                    <a:lnTo>
                      <a:pt x="27" y="131"/>
                    </a:lnTo>
                    <a:lnTo>
                      <a:pt x="31" y="112"/>
                    </a:lnTo>
                    <a:lnTo>
                      <a:pt x="283" y="128"/>
                    </a:lnTo>
                    <a:lnTo>
                      <a:pt x="316" y="122"/>
                    </a:lnTo>
                    <a:lnTo>
                      <a:pt x="357" y="109"/>
                    </a:lnTo>
                    <a:lnTo>
                      <a:pt x="388" y="93"/>
                    </a:lnTo>
                    <a:lnTo>
                      <a:pt x="421" y="73"/>
                    </a:lnTo>
                    <a:lnTo>
                      <a:pt x="453" y="44"/>
                    </a:lnTo>
                    <a:lnTo>
                      <a:pt x="472" y="19"/>
                    </a:lnTo>
                    <a:lnTo>
                      <a:pt x="486" y="0"/>
                    </a:lnTo>
                    <a:lnTo>
                      <a:pt x="534" y="48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100000">
                    <a:schemeClr val="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25" name="Freeform 44"/>
              <p:cNvSpPr>
                <a:spLocks/>
              </p:cNvSpPr>
              <p:nvPr/>
            </p:nvSpPr>
            <p:spPr bwMode="auto">
              <a:xfrm>
                <a:off x="5145" y="160"/>
                <a:ext cx="475" cy="55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94"/>
                  </a:cxn>
                  <a:cxn ang="0">
                    <a:pos x="28" y="291"/>
                  </a:cxn>
                  <a:cxn ang="0">
                    <a:pos x="63" y="293"/>
                  </a:cxn>
                  <a:cxn ang="0">
                    <a:pos x="121" y="299"/>
                  </a:cxn>
                  <a:cxn ang="0">
                    <a:pos x="178" y="310"/>
                  </a:cxn>
                  <a:cxn ang="0">
                    <a:pos x="231" y="323"/>
                  </a:cxn>
                  <a:cxn ang="0">
                    <a:pos x="274" y="339"/>
                  </a:cxn>
                  <a:cxn ang="0">
                    <a:pos x="325" y="364"/>
                  </a:cxn>
                  <a:cxn ang="0">
                    <a:pos x="364" y="390"/>
                  </a:cxn>
                  <a:cxn ang="0">
                    <a:pos x="393" y="415"/>
                  </a:cxn>
                  <a:cxn ang="0">
                    <a:pos x="414" y="439"/>
                  </a:cxn>
                  <a:cxn ang="0">
                    <a:pos x="427" y="461"/>
                  </a:cxn>
                  <a:cxn ang="0">
                    <a:pos x="439" y="488"/>
                  </a:cxn>
                  <a:cxn ang="0">
                    <a:pos x="444" y="513"/>
                  </a:cxn>
                  <a:cxn ang="0">
                    <a:pos x="451" y="551"/>
                  </a:cxn>
                  <a:cxn ang="0">
                    <a:pos x="457" y="518"/>
                  </a:cxn>
                  <a:cxn ang="0">
                    <a:pos x="466" y="481"/>
                  </a:cxn>
                  <a:cxn ang="0">
                    <a:pos x="469" y="453"/>
                  </a:cxn>
                  <a:cxn ang="0">
                    <a:pos x="474" y="420"/>
                  </a:cxn>
                  <a:cxn ang="0">
                    <a:pos x="472" y="393"/>
                  </a:cxn>
                  <a:cxn ang="0">
                    <a:pos x="466" y="361"/>
                  </a:cxn>
                  <a:cxn ang="0">
                    <a:pos x="459" y="317"/>
                  </a:cxn>
                  <a:cxn ang="0">
                    <a:pos x="444" y="279"/>
                  </a:cxn>
                  <a:cxn ang="0">
                    <a:pos x="424" y="238"/>
                  </a:cxn>
                  <a:cxn ang="0">
                    <a:pos x="399" y="196"/>
                  </a:cxn>
                  <a:cxn ang="0">
                    <a:pos x="363" y="152"/>
                  </a:cxn>
                  <a:cxn ang="0">
                    <a:pos x="322" y="116"/>
                  </a:cxn>
                  <a:cxn ang="0">
                    <a:pos x="286" y="87"/>
                  </a:cxn>
                  <a:cxn ang="0">
                    <a:pos x="241" y="60"/>
                  </a:cxn>
                  <a:cxn ang="0">
                    <a:pos x="195" y="40"/>
                  </a:cxn>
                  <a:cxn ang="0">
                    <a:pos x="141" y="21"/>
                  </a:cxn>
                  <a:cxn ang="0">
                    <a:pos x="94" y="10"/>
                  </a:cxn>
                  <a:cxn ang="0">
                    <a:pos x="39" y="3"/>
                  </a:cxn>
                  <a:cxn ang="0">
                    <a:pos x="0" y="0"/>
                  </a:cxn>
                </a:cxnLst>
                <a:rect l="0" t="0" r="r" b="b"/>
                <a:pathLst>
                  <a:path w="475" h="552">
                    <a:moveTo>
                      <a:pt x="0" y="0"/>
                    </a:moveTo>
                    <a:lnTo>
                      <a:pt x="0" y="294"/>
                    </a:lnTo>
                    <a:lnTo>
                      <a:pt x="28" y="291"/>
                    </a:lnTo>
                    <a:lnTo>
                      <a:pt x="63" y="293"/>
                    </a:lnTo>
                    <a:lnTo>
                      <a:pt x="121" y="299"/>
                    </a:lnTo>
                    <a:lnTo>
                      <a:pt x="178" y="310"/>
                    </a:lnTo>
                    <a:lnTo>
                      <a:pt x="231" y="323"/>
                    </a:lnTo>
                    <a:lnTo>
                      <a:pt x="274" y="339"/>
                    </a:lnTo>
                    <a:lnTo>
                      <a:pt x="325" y="364"/>
                    </a:lnTo>
                    <a:lnTo>
                      <a:pt x="364" y="390"/>
                    </a:lnTo>
                    <a:lnTo>
                      <a:pt x="393" y="415"/>
                    </a:lnTo>
                    <a:lnTo>
                      <a:pt x="414" y="439"/>
                    </a:lnTo>
                    <a:lnTo>
                      <a:pt x="427" y="461"/>
                    </a:lnTo>
                    <a:lnTo>
                      <a:pt x="439" y="488"/>
                    </a:lnTo>
                    <a:lnTo>
                      <a:pt x="444" y="513"/>
                    </a:lnTo>
                    <a:lnTo>
                      <a:pt x="451" y="551"/>
                    </a:lnTo>
                    <a:lnTo>
                      <a:pt x="457" y="518"/>
                    </a:lnTo>
                    <a:lnTo>
                      <a:pt x="466" y="481"/>
                    </a:lnTo>
                    <a:lnTo>
                      <a:pt x="469" y="453"/>
                    </a:lnTo>
                    <a:lnTo>
                      <a:pt x="474" y="420"/>
                    </a:lnTo>
                    <a:lnTo>
                      <a:pt x="472" y="393"/>
                    </a:lnTo>
                    <a:lnTo>
                      <a:pt x="466" y="361"/>
                    </a:lnTo>
                    <a:lnTo>
                      <a:pt x="459" y="317"/>
                    </a:lnTo>
                    <a:lnTo>
                      <a:pt x="444" y="279"/>
                    </a:lnTo>
                    <a:lnTo>
                      <a:pt x="424" y="238"/>
                    </a:lnTo>
                    <a:lnTo>
                      <a:pt x="399" y="196"/>
                    </a:lnTo>
                    <a:lnTo>
                      <a:pt x="363" y="152"/>
                    </a:lnTo>
                    <a:lnTo>
                      <a:pt x="322" y="116"/>
                    </a:lnTo>
                    <a:lnTo>
                      <a:pt x="286" y="87"/>
                    </a:lnTo>
                    <a:lnTo>
                      <a:pt x="241" y="60"/>
                    </a:lnTo>
                    <a:lnTo>
                      <a:pt x="195" y="40"/>
                    </a:lnTo>
                    <a:lnTo>
                      <a:pt x="141" y="21"/>
                    </a:lnTo>
                    <a:lnTo>
                      <a:pt x="94" y="10"/>
                    </a:lnTo>
                    <a:lnTo>
                      <a:pt x="39" y="3"/>
                    </a:lnTo>
                    <a:lnTo>
                      <a:pt x="0" y="0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26" name="Freeform 45"/>
              <p:cNvSpPr>
                <a:spLocks/>
              </p:cNvSpPr>
              <p:nvPr/>
            </p:nvSpPr>
            <p:spPr bwMode="auto">
              <a:xfrm>
                <a:off x="5176" y="727"/>
                <a:ext cx="156" cy="118"/>
              </a:xfrm>
              <a:custGeom>
                <a:avLst/>
                <a:gdLst/>
                <a:ahLst/>
                <a:cxnLst>
                  <a:cxn ang="0">
                    <a:pos x="83" y="0"/>
                  </a:cxn>
                  <a:cxn ang="0">
                    <a:pos x="134" y="19"/>
                  </a:cxn>
                  <a:cxn ang="0">
                    <a:pos x="152" y="46"/>
                  </a:cxn>
                  <a:cxn ang="0">
                    <a:pos x="155" y="70"/>
                  </a:cxn>
                  <a:cxn ang="0">
                    <a:pos x="155" y="84"/>
                  </a:cxn>
                  <a:cxn ang="0">
                    <a:pos x="146" y="100"/>
                  </a:cxn>
                  <a:cxn ang="0">
                    <a:pos x="126" y="108"/>
                  </a:cxn>
                  <a:cxn ang="0">
                    <a:pos x="105" y="114"/>
                  </a:cxn>
                  <a:cxn ang="0">
                    <a:pos x="86" y="117"/>
                  </a:cxn>
                  <a:cxn ang="0">
                    <a:pos x="69" y="117"/>
                  </a:cxn>
                  <a:cxn ang="0">
                    <a:pos x="41" y="112"/>
                  </a:cxn>
                  <a:cxn ang="0">
                    <a:pos x="21" y="107"/>
                  </a:cxn>
                  <a:cxn ang="0">
                    <a:pos x="9" y="98"/>
                  </a:cxn>
                  <a:cxn ang="0">
                    <a:pos x="2" y="90"/>
                  </a:cxn>
                  <a:cxn ang="0">
                    <a:pos x="0" y="78"/>
                  </a:cxn>
                  <a:cxn ang="0">
                    <a:pos x="2" y="60"/>
                  </a:cxn>
                  <a:cxn ang="0">
                    <a:pos x="9" y="11"/>
                  </a:cxn>
                  <a:cxn ang="0">
                    <a:pos x="83" y="0"/>
                  </a:cxn>
                </a:cxnLst>
                <a:rect l="0" t="0" r="r" b="b"/>
                <a:pathLst>
                  <a:path w="156" h="118">
                    <a:moveTo>
                      <a:pt x="83" y="0"/>
                    </a:moveTo>
                    <a:lnTo>
                      <a:pt x="134" y="19"/>
                    </a:lnTo>
                    <a:lnTo>
                      <a:pt x="152" y="46"/>
                    </a:lnTo>
                    <a:lnTo>
                      <a:pt x="155" y="70"/>
                    </a:lnTo>
                    <a:lnTo>
                      <a:pt x="155" y="84"/>
                    </a:lnTo>
                    <a:lnTo>
                      <a:pt x="146" y="100"/>
                    </a:lnTo>
                    <a:lnTo>
                      <a:pt x="126" y="108"/>
                    </a:lnTo>
                    <a:lnTo>
                      <a:pt x="105" y="114"/>
                    </a:lnTo>
                    <a:lnTo>
                      <a:pt x="86" y="117"/>
                    </a:lnTo>
                    <a:lnTo>
                      <a:pt x="69" y="117"/>
                    </a:lnTo>
                    <a:lnTo>
                      <a:pt x="41" y="112"/>
                    </a:lnTo>
                    <a:lnTo>
                      <a:pt x="21" y="107"/>
                    </a:lnTo>
                    <a:lnTo>
                      <a:pt x="9" y="98"/>
                    </a:lnTo>
                    <a:lnTo>
                      <a:pt x="2" y="90"/>
                    </a:lnTo>
                    <a:lnTo>
                      <a:pt x="0" y="78"/>
                    </a:lnTo>
                    <a:lnTo>
                      <a:pt x="2" y="60"/>
                    </a:lnTo>
                    <a:lnTo>
                      <a:pt x="9" y="11"/>
                    </a:lnTo>
                    <a:lnTo>
                      <a:pt x="83" y="0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100000">
                    <a:schemeClr val="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27" name="Freeform 46"/>
              <p:cNvSpPr>
                <a:spLocks/>
              </p:cNvSpPr>
              <p:nvPr/>
            </p:nvSpPr>
            <p:spPr bwMode="auto">
              <a:xfrm>
                <a:off x="5172" y="740"/>
                <a:ext cx="88" cy="74"/>
              </a:xfrm>
              <a:custGeom>
                <a:avLst/>
                <a:gdLst/>
                <a:ahLst/>
                <a:cxnLst>
                  <a:cxn ang="0">
                    <a:pos x="0" y="68"/>
                  </a:cxn>
                  <a:cxn ang="0">
                    <a:pos x="11" y="0"/>
                  </a:cxn>
                  <a:cxn ang="0">
                    <a:pos x="54" y="5"/>
                  </a:cxn>
                  <a:cxn ang="0">
                    <a:pos x="87" y="9"/>
                  </a:cxn>
                  <a:cxn ang="0">
                    <a:pos x="78" y="73"/>
                  </a:cxn>
                  <a:cxn ang="0">
                    <a:pos x="75" y="58"/>
                  </a:cxn>
                  <a:cxn ang="0">
                    <a:pos x="65" y="47"/>
                  </a:cxn>
                  <a:cxn ang="0">
                    <a:pos x="47" y="44"/>
                  </a:cxn>
                  <a:cxn ang="0">
                    <a:pos x="27" y="45"/>
                  </a:cxn>
                  <a:cxn ang="0">
                    <a:pos x="11" y="52"/>
                  </a:cxn>
                  <a:cxn ang="0">
                    <a:pos x="0" y="68"/>
                  </a:cxn>
                </a:cxnLst>
                <a:rect l="0" t="0" r="r" b="b"/>
                <a:pathLst>
                  <a:path w="88" h="74">
                    <a:moveTo>
                      <a:pt x="0" y="68"/>
                    </a:moveTo>
                    <a:lnTo>
                      <a:pt x="11" y="0"/>
                    </a:lnTo>
                    <a:lnTo>
                      <a:pt x="54" y="5"/>
                    </a:lnTo>
                    <a:lnTo>
                      <a:pt x="87" y="9"/>
                    </a:lnTo>
                    <a:lnTo>
                      <a:pt x="78" y="73"/>
                    </a:lnTo>
                    <a:lnTo>
                      <a:pt x="75" y="58"/>
                    </a:lnTo>
                    <a:lnTo>
                      <a:pt x="65" y="47"/>
                    </a:lnTo>
                    <a:lnTo>
                      <a:pt x="47" y="44"/>
                    </a:lnTo>
                    <a:lnTo>
                      <a:pt x="27" y="45"/>
                    </a:lnTo>
                    <a:lnTo>
                      <a:pt x="11" y="52"/>
                    </a:lnTo>
                    <a:lnTo>
                      <a:pt x="0" y="68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28" name="Freeform 47"/>
              <p:cNvSpPr>
                <a:spLocks/>
              </p:cNvSpPr>
              <p:nvPr/>
            </p:nvSpPr>
            <p:spPr bwMode="auto">
              <a:xfrm>
                <a:off x="5049" y="520"/>
                <a:ext cx="319" cy="286"/>
              </a:xfrm>
              <a:custGeom>
                <a:avLst/>
                <a:gdLst/>
                <a:ahLst/>
                <a:cxnLst>
                  <a:cxn ang="0">
                    <a:pos x="1" y="275"/>
                  </a:cxn>
                  <a:cxn ang="0">
                    <a:pos x="3" y="254"/>
                  </a:cxn>
                  <a:cxn ang="0">
                    <a:pos x="12" y="235"/>
                  </a:cxn>
                  <a:cxn ang="0">
                    <a:pos x="19" y="219"/>
                  </a:cxn>
                  <a:cxn ang="0">
                    <a:pos x="24" y="194"/>
                  </a:cxn>
                  <a:cxn ang="0">
                    <a:pos x="30" y="161"/>
                  </a:cxn>
                  <a:cxn ang="0">
                    <a:pos x="34" y="126"/>
                  </a:cxn>
                  <a:cxn ang="0">
                    <a:pos x="37" y="94"/>
                  </a:cxn>
                  <a:cxn ang="0">
                    <a:pos x="39" y="67"/>
                  </a:cxn>
                  <a:cxn ang="0">
                    <a:pos x="40" y="43"/>
                  </a:cxn>
                  <a:cxn ang="0">
                    <a:pos x="48" y="29"/>
                  </a:cxn>
                  <a:cxn ang="0">
                    <a:pos x="63" y="16"/>
                  </a:cxn>
                  <a:cxn ang="0">
                    <a:pos x="78" y="9"/>
                  </a:cxn>
                  <a:cxn ang="0">
                    <a:pos x="102" y="2"/>
                  </a:cxn>
                  <a:cxn ang="0">
                    <a:pos x="129" y="0"/>
                  </a:cxn>
                  <a:cxn ang="0">
                    <a:pos x="171" y="0"/>
                  </a:cxn>
                  <a:cxn ang="0">
                    <a:pos x="208" y="2"/>
                  </a:cxn>
                  <a:cxn ang="0">
                    <a:pos x="244" y="9"/>
                  </a:cxn>
                  <a:cxn ang="0">
                    <a:pos x="277" y="21"/>
                  </a:cxn>
                  <a:cxn ang="0">
                    <a:pos x="298" y="35"/>
                  </a:cxn>
                  <a:cxn ang="0">
                    <a:pos x="310" y="47"/>
                  </a:cxn>
                  <a:cxn ang="0">
                    <a:pos x="318" y="61"/>
                  </a:cxn>
                  <a:cxn ang="0">
                    <a:pos x="316" y="75"/>
                  </a:cxn>
                  <a:cxn ang="0">
                    <a:pos x="313" y="89"/>
                  </a:cxn>
                  <a:cxn ang="0">
                    <a:pos x="303" y="104"/>
                  </a:cxn>
                  <a:cxn ang="0">
                    <a:pos x="295" y="123"/>
                  </a:cxn>
                  <a:cxn ang="0">
                    <a:pos x="291" y="149"/>
                  </a:cxn>
                  <a:cxn ang="0">
                    <a:pos x="288" y="176"/>
                  </a:cxn>
                  <a:cxn ang="0">
                    <a:pos x="283" y="200"/>
                  </a:cxn>
                  <a:cxn ang="0">
                    <a:pos x="282" y="235"/>
                  </a:cxn>
                  <a:cxn ang="0">
                    <a:pos x="280" y="265"/>
                  </a:cxn>
                  <a:cxn ang="0">
                    <a:pos x="280" y="285"/>
                  </a:cxn>
                  <a:cxn ang="0">
                    <a:pos x="270" y="260"/>
                  </a:cxn>
                  <a:cxn ang="0">
                    <a:pos x="250" y="248"/>
                  </a:cxn>
                  <a:cxn ang="0">
                    <a:pos x="232" y="241"/>
                  </a:cxn>
                  <a:cxn ang="0">
                    <a:pos x="210" y="236"/>
                  </a:cxn>
                  <a:cxn ang="0">
                    <a:pos x="175" y="229"/>
                  </a:cxn>
                  <a:cxn ang="0">
                    <a:pos x="141" y="228"/>
                  </a:cxn>
                  <a:cxn ang="0">
                    <a:pos x="121" y="228"/>
                  </a:cxn>
                  <a:cxn ang="0">
                    <a:pos x="90" y="230"/>
                  </a:cxn>
                  <a:cxn ang="0">
                    <a:pos x="54" y="237"/>
                  </a:cxn>
                  <a:cxn ang="0">
                    <a:pos x="31" y="246"/>
                  </a:cxn>
                  <a:cxn ang="0">
                    <a:pos x="16" y="255"/>
                  </a:cxn>
                  <a:cxn ang="0">
                    <a:pos x="0" y="268"/>
                  </a:cxn>
                </a:cxnLst>
                <a:rect l="0" t="0" r="r" b="b"/>
                <a:pathLst>
                  <a:path w="319" h="286">
                    <a:moveTo>
                      <a:pt x="1" y="275"/>
                    </a:moveTo>
                    <a:lnTo>
                      <a:pt x="3" y="254"/>
                    </a:lnTo>
                    <a:lnTo>
                      <a:pt x="12" y="235"/>
                    </a:lnTo>
                    <a:lnTo>
                      <a:pt x="19" y="219"/>
                    </a:lnTo>
                    <a:lnTo>
                      <a:pt x="24" y="194"/>
                    </a:lnTo>
                    <a:lnTo>
                      <a:pt x="30" y="161"/>
                    </a:lnTo>
                    <a:lnTo>
                      <a:pt x="34" y="126"/>
                    </a:lnTo>
                    <a:lnTo>
                      <a:pt x="37" y="94"/>
                    </a:lnTo>
                    <a:lnTo>
                      <a:pt x="39" y="67"/>
                    </a:lnTo>
                    <a:lnTo>
                      <a:pt x="40" y="43"/>
                    </a:lnTo>
                    <a:lnTo>
                      <a:pt x="48" y="29"/>
                    </a:lnTo>
                    <a:lnTo>
                      <a:pt x="63" y="16"/>
                    </a:lnTo>
                    <a:lnTo>
                      <a:pt x="78" y="9"/>
                    </a:lnTo>
                    <a:lnTo>
                      <a:pt x="102" y="2"/>
                    </a:lnTo>
                    <a:lnTo>
                      <a:pt x="129" y="0"/>
                    </a:lnTo>
                    <a:lnTo>
                      <a:pt x="171" y="0"/>
                    </a:lnTo>
                    <a:lnTo>
                      <a:pt x="208" y="2"/>
                    </a:lnTo>
                    <a:lnTo>
                      <a:pt x="244" y="9"/>
                    </a:lnTo>
                    <a:lnTo>
                      <a:pt x="277" y="21"/>
                    </a:lnTo>
                    <a:lnTo>
                      <a:pt x="298" y="35"/>
                    </a:lnTo>
                    <a:lnTo>
                      <a:pt x="310" y="47"/>
                    </a:lnTo>
                    <a:lnTo>
                      <a:pt x="318" y="61"/>
                    </a:lnTo>
                    <a:lnTo>
                      <a:pt x="316" y="75"/>
                    </a:lnTo>
                    <a:lnTo>
                      <a:pt x="313" y="89"/>
                    </a:lnTo>
                    <a:lnTo>
                      <a:pt x="303" y="104"/>
                    </a:lnTo>
                    <a:lnTo>
                      <a:pt x="295" y="123"/>
                    </a:lnTo>
                    <a:lnTo>
                      <a:pt x="291" y="149"/>
                    </a:lnTo>
                    <a:lnTo>
                      <a:pt x="288" y="176"/>
                    </a:lnTo>
                    <a:lnTo>
                      <a:pt x="283" y="200"/>
                    </a:lnTo>
                    <a:lnTo>
                      <a:pt x="282" y="235"/>
                    </a:lnTo>
                    <a:lnTo>
                      <a:pt x="280" y="265"/>
                    </a:lnTo>
                    <a:lnTo>
                      <a:pt x="280" y="285"/>
                    </a:lnTo>
                    <a:lnTo>
                      <a:pt x="270" y="260"/>
                    </a:lnTo>
                    <a:lnTo>
                      <a:pt x="250" y="248"/>
                    </a:lnTo>
                    <a:lnTo>
                      <a:pt x="232" y="241"/>
                    </a:lnTo>
                    <a:lnTo>
                      <a:pt x="210" y="236"/>
                    </a:lnTo>
                    <a:lnTo>
                      <a:pt x="175" y="229"/>
                    </a:lnTo>
                    <a:lnTo>
                      <a:pt x="141" y="228"/>
                    </a:lnTo>
                    <a:lnTo>
                      <a:pt x="121" y="228"/>
                    </a:lnTo>
                    <a:lnTo>
                      <a:pt x="90" y="230"/>
                    </a:lnTo>
                    <a:lnTo>
                      <a:pt x="54" y="237"/>
                    </a:lnTo>
                    <a:lnTo>
                      <a:pt x="31" y="246"/>
                    </a:lnTo>
                    <a:lnTo>
                      <a:pt x="16" y="255"/>
                    </a:lnTo>
                    <a:lnTo>
                      <a:pt x="0" y="268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29" name="Freeform 48"/>
              <p:cNvSpPr>
                <a:spLocks/>
              </p:cNvSpPr>
              <p:nvPr/>
            </p:nvSpPr>
            <p:spPr bwMode="auto">
              <a:xfrm>
                <a:off x="4319" y="160"/>
                <a:ext cx="832" cy="4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56"/>
                  </a:cxn>
                  <a:cxn ang="0">
                    <a:pos x="84" y="374"/>
                  </a:cxn>
                  <a:cxn ang="0">
                    <a:pos x="153" y="393"/>
                  </a:cxn>
                  <a:cxn ang="0">
                    <a:pos x="210" y="404"/>
                  </a:cxn>
                  <a:cxn ang="0">
                    <a:pos x="258" y="410"/>
                  </a:cxn>
                  <a:cxn ang="0">
                    <a:pos x="312" y="416"/>
                  </a:cxn>
                  <a:cxn ang="0">
                    <a:pos x="402" y="419"/>
                  </a:cxn>
                  <a:cxn ang="0">
                    <a:pos x="485" y="412"/>
                  </a:cxn>
                  <a:cxn ang="0">
                    <a:pos x="570" y="399"/>
                  </a:cxn>
                  <a:cxn ang="0">
                    <a:pos x="652" y="377"/>
                  </a:cxn>
                  <a:cxn ang="0">
                    <a:pos x="724" y="347"/>
                  </a:cxn>
                  <a:cxn ang="0">
                    <a:pos x="784" y="306"/>
                  </a:cxn>
                  <a:cxn ang="0">
                    <a:pos x="829" y="291"/>
                  </a:cxn>
                  <a:cxn ang="0">
                    <a:pos x="831" y="2"/>
                  </a:cxn>
                  <a:cxn ang="0">
                    <a:pos x="786" y="9"/>
                  </a:cxn>
                  <a:cxn ang="0">
                    <a:pos x="726" y="29"/>
                  </a:cxn>
                  <a:cxn ang="0">
                    <a:pos x="654" y="55"/>
                  </a:cxn>
                  <a:cxn ang="0">
                    <a:pos x="585" y="70"/>
                  </a:cxn>
                  <a:cxn ang="0">
                    <a:pos x="515" y="78"/>
                  </a:cxn>
                  <a:cxn ang="0">
                    <a:pos x="468" y="82"/>
                  </a:cxn>
                  <a:cxn ang="0">
                    <a:pos x="428" y="84"/>
                  </a:cxn>
                  <a:cxn ang="0">
                    <a:pos x="358" y="84"/>
                  </a:cxn>
                  <a:cxn ang="0">
                    <a:pos x="314" y="81"/>
                  </a:cxn>
                  <a:cxn ang="0">
                    <a:pos x="274" y="76"/>
                  </a:cxn>
                  <a:cxn ang="0">
                    <a:pos x="229" y="73"/>
                  </a:cxn>
                  <a:cxn ang="0">
                    <a:pos x="190" y="66"/>
                  </a:cxn>
                  <a:cxn ang="0">
                    <a:pos x="140" y="57"/>
                  </a:cxn>
                  <a:cxn ang="0">
                    <a:pos x="96" y="44"/>
                  </a:cxn>
                  <a:cxn ang="0">
                    <a:pos x="49" y="24"/>
                  </a:cxn>
                  <a:cxn ang="0">
                    <a:pos x="0" y="0"/>
                  </a:cxn>
                </a:cxnLst>
                <a:rect l="0" t="0" r="r" b="b"/>
                <a:pathLst>
                  <a:path w="832" h="420">
                    <a:moveTo>
                      <a:pt x="0" y="0"/>
                    </a:moveTo>
                    <a:lnTo>
                      <a:pt x="0" y="356"/>
                    </a:lnTo>
                    <a:lnTo>
                      <a:pt x="84" y="374"/>
                    </a:lnTo>
                    <a:lnTo>
                      <a:pt x="153" y="393"/>
                    </a:lnTo>
                    <a:lnTo>
                      <a:pt x="210" y="404"/>
                    </a:lnTo>
                    <a:lnTo>
                      <a:pt x="258" y="410"/>
                    </a:lnTo>
                    <a:lnTo>
                      <a:pt x="312" y="416"/>
                    </a:lnTo>
                    <a:lnTo>
                      <a:pt x="402" y="419"/>
                    </a:lnTo>
                    <a:lnTo>
                      <a:pt x="485" y="412"/>
                    </a:lnTo>
                    <a:lnTo>
                      <a:pt x="570" y="399"/>
                    </a:lnTo>
                    <a:lnTo>
                      <a:pt x="652" y="377"/>
                    </a:lnTo>
                    <a:lnTo>
                      <a:pt x="724" y="347"/>
                    </a:lnTo>
                    <a:lnTo>
                      <a:pt x="784" y="306"/>
                    </a:lnTo>
                    <a:lnTo>
                      <a:pt x="829" y="291"/>
                    </a:lnTo>
                    <a:lnTo>
                      <a:pt x="831" y="2"/>
                    </a:lnTo>
                    <a:lnTo>
                      <a:pt x="786" y="9"/>
                    </a:lnTo>
                    <a:lnTo>
                      <a:pt x="726" y="29"/>
                    </a:lnTo>
                    <a:lnTo>
                      <a:pt x="654" y="55"/>
                    </a:lnTo>
                    <a:lnTo>
                      <a:pt x="585" y="70"/>
                    </a:lnTo>
                    <a:lnTo>
                      <a:pt x="515" y="78"/>
                    </a:lnTo>
                    <a:lnTo>
                      <a:pt x="468" y="82"/>
                    </a:lnTo>
                    <a:lnTo>
                      <a:pt x="428" y="84"/>
                    </a:lnTo>
                    <a:lnTo>
                      <a:pt x="358" y="84"/>
                    </a:lnTo>
                    <a:lnTo>
                      <a:pt x="314" y="81"/>
                    </a:lnTo>
                    <a:lnTo>
                      <a:pt x="274" y="76"/>
                    </a:lnTo>
                    <a:lnTo>
                      <a:pt x="229" y="73"/>
                    </a:lnTo>
                    <a:lnTo>
                      <a:pt x="190" y="66"/>
                    </a:lnTo>
                    <a:lnTo>
                      <a:pt x="140" y="57"/>
                    </a:lnTo>
                    <a:lnTo>
                      <a:pt x="96" y="44"/>
                    </a:lnTo>
                    <a:lnTo>
                      <a:pt x="49" y="24"/>
                    </a:lnTo>
                    <a:lnTo>
                      <a:pt x="0" y="0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</p:grpSp>
      </p:grpSp>
      <p:pic>
        <p:nvPicPr>
          <p:cNvPr id="52" name="Picture 54" descr="dnastranda_gl.gif (44360 bytes)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81000"/>
            <a:ext cx="6477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2860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860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3" name="Rectangle 5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4" name="Rectangle 5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5" name="Rectangle 5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EE3A96-FF96-4FDD-9FF4-D2CE9B1A38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2"/>
          <p:cNvGrpSpPr>
            <a:grpSpLocks/>
          </p:cNvGrpSpPr>
          <p:nvPr/>
        </p:nvGrpSpPr>
        <p:grpSpPr bwMode="auto">
          <a:xfrm>
            <a:off x="0" y="-17463"/>
            <a:ext cx="9178925" cy="6905626"/>
            <a:chOff x="0" y="-11"/>
            <a:chExt cx="5782" cy="4350"/>
          </a:xfrm>
        </p:grpSpPr>
        <p:sp>
          <p:nvSpPr>
            <p:cNvPr id="8" name="Rectangle 3"/>
            <p:cNvSpPr>
              <a:spLocks noChangeArrowheads="1"/>
            </p:cNvSpPr>
            <p:nvPr/>
          </p:nvSpPr>
          <p:spPr bwMode="auto">
            <a:xfrm>
              <a:off x="0" y="1008"/>
              <a:ext cx="5774" cy="3331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9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5759" cy="864"/>
            </a:xfrm>
            <a:prstGeom prst="rect">
              <a:avLst/>
            </a:prstGeom>
            <a:gradFill rotWithShape="0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grpSp>
          <p:nvGrpSpPr>
            <p:cNvPr id="10" name="Group 5"/>
            <p:cNvGrpSpPr>
              <a:grpSpLocks/>
            </p:cNvGrpSpPr>
            <p:nvPr/>
          </p:nvGrpSpPr>
          <p:grpSpPr bwMode="auto">
            <a:xfrm>
              <a:off x="5301" y="-11"/>
              <a:ext cx="481" cy="4284"/>
              <a:chOff x="5301" y="-11"/>
              <a:chExt cx="481" cy="4284"/>
            </a:xfrm>
          </p:grpSpPr>
          <p:sp>
            <p:nvSpPr>
              <p:cNvPr id="52" name="Freeform 6"/>
              <p:cNvSpPr>
                <a:spLocks/>
              </p:cNvSpPr>
              <p:nvPr/>
            </p:nvSpPr>
            <p:spPr bwMode="auto">
              <a:xfrm>
                <a:off x="5301" y="-11"/>
                <a:ext cx="241" cy="4284"/>
              </a:xfrm>
              <a:custGeom>
                <a:avLst/>
                <a:gdLst/>
                <a:ahLst/>
                <a:cxnLst>
                  <a:cxn ang="0">
                    <a:pos x="0" y="4234"/>
                  </a:cxn>
                  <a:cxn ang="0">
                    <a:pos x="0" y="0"/>
                  </a:cxn>
                  <a:cxn ang="0">
                    <a:pos x="240" y="0"/>
                  </a:cxn>
                  <a:cxn ang="0">
                    <a:pos x="240" y="4234"/>
                  </a:cxn>
                  <a:cxn ang="0">
                    <a:pos x="192" y="4283"/>
                  </a:cxn>
                  <a:cxn ang="0">
                    <a:pos x="144" y="4281"/>
                  </a:cxn>
                  <a:cxn ang="0">
                    <a:pos x="112" y="4281"/>
                  </a:cxn>
                  <a:cxn ang="0">
                    <a:pos x="49" y="4281"/>
                  </a:cxn>
                  <a:cxn ang="0">
                    <a:pos x="0" y="4234"/>
                  </a:cxn>
                </a:cxnLst>
                <a:rect l="0" t="0" r="r" b="b"/>
                <a:pathLst>
                  <a:path w="241" h="4284">
                    <a:moveTo>
                      <a:pt x="0" y="4234"/>
                    </a:moveTo>
                    <a:lnTo>
                      <a:pt x="0" y="0"/>
                    </a:lnTo>
                    <a:lnTo>
                      <a:pt x="240" y="0"/>
                    </a:lnTo>
                    <a:lnTo>
                      <a:pt x="240" y="4234"/>
                    </a:lnTo>
                    <a:lnTo>
                      <a:pt x="192" y="4283"/>
                    </a:lnTo>
                    <a:lnTo>
                      <a:pt x="144" y="4281"/>
                    </a:lnTo>
                    <a:lnTo>
                      <a:pt x="112" y="4281"/>
                    </a:lnTo>
                    <a:lnTo>
                      <a:pt x="49" y="4281"/>
                    </a:lnTo>
                    <a:lnTo>
                      <a:pt x="0" y="4234"/>
                    </a:lnTo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5000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53" name="Freeform 7"/>
              <p:cNvSpPr>
                <a:spLocks/>
              </p:cNvSpPr>
              <p:nvPr/>
            </p:nvSpPr>
            <p:spPr bwMode="auto">
              <a:xfrm>
                <a:off x="5541" y="-11"/>
                <a:ext cx="241" cy="4284"/>
              </a:xfrm>
              <a:custGeom>
                <a:avLst/>
                <a:gdLst/>
                <a:ahLst/>
                <a:cxnLst>
                  <a:cxn ang="0">
                    <a:pos x="0" y="4234"/>
                  </a:cxn>
                  <a:cxn ang="0">
                    <a:pos x="0" y="0"/>
                  </a:cxn>
                  <a:cxn ang="0">
                    <a:pos x="240" y="0"/>
                  </a:cxn>
                  <a:cxn ang="0">
                    <a:pos x="240" y="4234"/>
                  </a:cxn>
                  <a:cxn ang="0">
                    <a:pos x="192" y="4283"/>
                  </a:cxn>
                  <a:cxn ang="0">
                    <a:pos x="144" y="4281"/>
                  </a:cxn>
                  <a:cxn ang="0">
                    <a:pos x="112" y="4281"/>
                  </a:cxn>
                  <a:cxn ang="0">
                    <a:pos x="49" y="4281"/>
                  </a:cxn>
                  <a:cxn ang="0">
                    <a:pos x="0" y="4234"/>
                  </a:cxn>
                </a:cxnLst>
                <a:rect l="0" t="0" r="r" b="b"/>
                <a:pathLst>
                  <a:path w="241" h="4284">
                    <a:moveTo>
                      <a:pt x="0" y="4234"/>
                    </a:moveTo>
                    <a:lnTo>
                      <a:pt x="0" y="0"/>
                    </a:lnTo>
                    <a:lnTo>
                      <a:pt x="240" y="0"/>
                    </a:lnTo>
                    <a:lnTo>
                      <a:pt x="240" y="4234"/>
                    </a:lnTo>
                    <a:lnTo>
                      <a:pt x="192" y="4283"/>
                    </a:lnTo>
                    <a:lnTo>
                      <a:pt x="144" y="4281"/>
                    </a:lnTo>
                    <a:lnTo>
                      <a:pt x="112" y="4281"/>
                    </a:lnTo>
                    <a:lnTo>
                      <a:pt x="49" y="4281"/>
                    </a:lnTo>
                    <a:lnTo>
                      <a:pt x="0" y="4234"/>
                    </a:lnTo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5000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</p:grpSp>
        <p:grpSp>
          <p:nvGrpSpPr>
            <p:cNvPr id="11" name="Group 8"/>
            <p:cNvGrpSpPr>
              <a:grpSpLocks/>
            </p:cNvGrpSpPr>
            <p:nvPr/>
          </p:nvGrpSpPr>
          <p:grpSpPr bwMode="auto">
            <a:xfrm>
              <a:off x="0" y="0"/>
              <a:ext cx="481" cy="4273"/>
              <a:chOff x="0" y="0"/>
              <a:chExt cx="481" cy="4273"/>
            </a:xfrm>
          </p:grpSpPr>
          <p:sp>
            <p:nvSpPr>
              <p:cNvPr id="50" name="Freeform 9"/>
              <p:cNvSpPr>
                <a:spLocks/>
              </p:cNvSpPr>
              <p:nvPr/>
            </p:nvSpPr>
            <p:spPr bwMode="auto">
              <a:xfrm>
                <a:off x="0" y="0"/>
                <a:ext cx="241" cy="4273"/>
              </a:xfrm>
              <a:custGeom>
                <a:avLst/>
                <a:gdLst/>
                <a:ahLst/>
                <a:cxnLst>
                  <a:cxn ang="0">
                    <a:pos x="0" y="4223"/>
                  </a:cxn>
                  <a:cxn ang="0">
                    <a:pos x="0" y="0"/>
                  </a:cxn>
                  <a:cxn ang="0">
                    <a:pos x="240" y="0"/>
                  </a:cxn>
                  <a:cxn ang="0">
                    <a:pos x="240" y="4223"/>
                  </a:cxn>
                  <a:cxn ang="0">
                    <a:pos x="192" y="4272"/>
                  </a:cxn>
                  <a:cxn ang="0">
                    <a:pos x="144" y="4270"/>
                  </a:cxn>
                  <a:cxn ang="0">
                    <a:pos x="112" y="4270"/>
                  </a:cxn>
                  <a:cxn ang="0">
                    <a:pos x="49" y="4270"/>
                  </a:cxn>
                  <a:cxn ang="0">
                    <a:pos x="0" y="4223"/>
                  </a:cxn>
                </a:cxnLst>
                <a:rect l="0" t="0" r="r" b="b"/>
                <a:pathLst>
                  <a:path w="241" h="4273">
                    <a:moveTo>
                      <a:pt x="0" y="4223"/>
                    </a:moveTo>
                    <a:lnTo>
                      <a:pt x="0" y="0"/>
                    </a:lnTo>
                    <a:lnTo>
                      <a:pt x="240" y="0"/>
                    </a:lnTo>
                    <a:lnTo>
                      <a:pt x="240" y="4223"/>
                    </a:lnTo>
                    <a:lnTo>
                      <a:pt x="192" y="4272"/>
                    </a:lnTo>
                    <a:lnTo>
                      <a:pt x="144" y="4270"/>
                    </a:lnTo>
                    <a:lnTo>
                      <a:pt x="112" y="4270"/>
                    </a:lnTo>
                    <a:lnTo>
                      <a:pt x="49" y="4270"/>
                    </a:lnTo>
                    <a:lnTo>
                      <a:pt x="0" y="4223"/>
                    </a:lnTo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5000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51" name="Freeform 10"/>
              <p:cNvSpPr>
                <a:spLocks/>
              </p:cNvSpPr>
              <p:nvPr/>
            </p:nvSpPr>
            <p:spPr bwMode="auto">
              <a:xfrm>
                <a:off x="240" y="0"/>
                <a:ext cx="241" cy="4273"/>
              </a:xfrm>
              <a:custGeom>
                <a:avLst/>
                <a:gdLst/>
                <a:ahLst/>
                <a:cxnLst>
                  <a:cxn ang="0">
                    <a:pos x="0" y="4223"/>
                  </a:cxn>
                  <a:cxn ang="0">
                    <a:pos x="0" y="0"/>
                  </a:cxn>
                  <a:cxn ang="0">
                    <a:pos x="240" y="0"/>
                  </a:cxn>
                  <a:cxn ang="0">
                    <a:pos x="240" y="4223"/>
                  </a:cxn>
                  <a:cxn ang="0">
                    <a:pos x="192" y="4272"/>
                  </a:cxn>
                  <a:cxn ang="0">
                    <a:pos x="144" y="4270"/>
                  </a:cxn>
                  <a:cxn ang="0">
                    <a:pos x="112" y="4270"/>
                  </a:cxn>
                  <a:cxn ang="0">
                    <a:pos x="49" y="4270"/>
                  </a:cxn>
                  <a:cxn ang="0">
                    <a:pos x="0" y="4223"/>
                  </a:cxn>
                </a:cxnLst>
                <a:rect l="0" t="0" r="r" b="b"/>
                <a:pathLst>
                  <a:path w="241" h="4273">
                    <a:moveTo>
                      <a:pt x="0" y="4223"/>
                    </a:moveTo>
                    <a:lnTo>
                      <a:pt x="0" y="0"/>
                    </a:lnTo>
                    <a:lnTo>
                      <a:pt x="240" y="0"/>
                    </a:lnTo>
                    <a:lnTo>
                      <a:pt x="240" y="4223"/>
                    </a:lnTo>
                    <a:lnTo>
                      <a:pt x="192" y="4272"/>
                    </a:lnTo>
                    <a:lnTo>
                      <a:pt x="144" y="4270"/>
                    </a:lnTo>
                    <a:lnTo>
                      <a:pt x="112" y="4270"/>
                    </a:lnTo>
                    <a:lnTo>
                      <a:pt x="49" y="4270"/>
                    </a:lnTo>
                    <a:lnTo>
                      <a:pt x="0" y="4223"/>
                    </a:lnTo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5000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</p:grpSp>
        <p:grpSp>
          <p:nvGrpSpPr>
            <p:cNvPr id="12" name="Group 11"/>
            <p:cNvGrpSpPr>
              <a:grpSpLocks/>
            </p:cNvGrpSpPr>
            <p:nvPr/>
          </p:nvGrpSpPr>
          <p:grpSpPr bwMode="auto">
            <a:xfrm>
              <a:off x="82" y="22"/>
              <a:ext cx="5590" cy="891"/>
              <a:chOff x="82" y="22"/>
              <a:chExt cx="5590" cy="891"/>
            </a:xfrm>
          </p:grpSpPr>
          <p:grpSp>
            <p:nvGrpSpPr>
              <p:cNvPr id="13" name="Group 12"/>
              <p:cNvGrpSpPr>
                <a:grpSpLocks/>
              </p:cNvGrpSpPr>
              <p:nvPr/>
            </p:nvGrpSpPr>
            <p:grpSpPr bwMode="auto">
              <a:xfrm>
                <a:off x="134" y="22"/>
                <a:ext cx="5538" cy="850"/>
                <a:chOff x="134" y="22"/>
                <a:chExt cx="5538" cy="850"/>
              </a:xfrm>
            </p:grpSpPr>
            <p:sp>
              <p:nvSpPr>
                <p:cNvPr id="32" name="Freeform 13"/>
                <p:cNvSpPr>
                  <a:spLocks/>
                </p:cNvSpPr>
                <p:nvPr/>
              </p:nvSpPr>
              <p:spPr bwMode="auto">
                <a:xfrm>
                  <a:off x="5269" y="734"/>
                  <a:ext cx="156" cy="117"/>
                </a:xfrm>
                <a:custGeom>
                  <a:avLst/>
                  <a:gdLst/>
                  <a:ahLst/>
                  <a:cxnLst>
                    <a:cxn ang="0">
                      <a:pos x="83" y="0"/>
                    </a:cxn>
                    <a:cxn ang="0">
                      <a:pos x="134" y="19"/>
                    </a:cxn>
                    <a:cxn ang="0">
                      <a:pos x="152" y="45"/>
                    </a:cxn>
                    <a:cxn ang="0">
                      <a:pos x="155" y="70"/>
                    </a:cxn>
                    <a:cxn ang="0">
                      <a:pos x="155" y="83"/>
                    </a:cxn>
                    <a:cxn ang="0">
                      <a:pos x="146" y="99"/>
                    </a:cxn>
                    <a:cxn ang="0">
                      <a:pos x="126" y="107"/>
                    </a:cxn>
                    <a:cxn ang="0">
                      <a:pos x="105" y="113"/>
                    </a:cxn>
                    <a:cxn ang="0">
                      <a:pos x="86" y="116"/>
                    </a:cxn>
                    <a:cxn ang="0">
                      <a:pos x="69" y="116"/>
                    </a:cxn>
                    <a:cxn ang="0">
                      <a:pos x="41" y="111"/>
                    </a:cxn>
                    <a:cxn ang="0">
                      <a:pos x="21" y="106"/>
                    </a:cxn>
                    <a:cxn ang="0">
                      <a:pos x="9" y="98"/>
                    </a:cxn>
                    <a:cxn ang="0">
                      <a:pos x="2" y="89"/>
                    </a:cxn>
                    <a:cxn ang="0">
                      <a:pos x="0" y="78"/>
                    </a:cxn>
                    <a:cxn ang="0">
                      <a:pos x="2" y="60"/>
                    </a:cxn>
                    <a:cxn ang="0">
                      <a:pos x="9" y="11"/>
                    </a:cxn>
                    <a:cxn ang="0">
                      <a:pos x="83" y="0"/>
                    </a:cxn>
                  </a:cxnLst>
                  <a:rect l="0" t="0" r="r" b="b"/>
                  <a:pathLst>
                    <a:path w="156" h="117">
                      <a:moveTo>
                        <a:pt x="83" y="0"/>
                      </a:moveTo>
                      <a:lnTo>
                        <a:pt x="134" y="19"/>
                      </a:lnTo>
                      <a:lnTo>
                        <a:pt x="152" y="45"/>
                      </a:lnTo>
                      <a:lnTo>
                        <a:pt x="155" y="70"/>
                      </a:lnTo>
                      <a:lnTo>
                        <a:pt x="155" y="83"/>
                      </a:lnTo>
                      <a:lnTo>
                        <a:pt x="146" y="99"/>
                      </a:lnTo>
                      <a:lnTo>
                        <a:pt x="126" y="107"/>
                      </a:lnTo>
                      <a:lnTo>
                        <a:pt x="105" y="113"/>
                      </a:lnTo>
                      <a:lnTo>
                        <a:pt x="86" y="116"/>
                      </a:lnTo>
                      <a:lnTo>
                        <a:pt x="69" y="116"/>
                      </a:lnTo>
                      <a:lnTo>
                        <a:pt x="41" y="111"/>
                      </a:lnTo>
                      <a:lnTo>
                        <a:pt x="21" y="106"/>
                      </a:lnTo>
                      <a:lnTo>
                        <a:pt x="9" y="98"/>
                      </a:lnTo>
                      <a:lnTo>
                        <a:pt x="2" y="89"/>
                      </a:lnTo>
                      <a:lnTo>
                        <a:pt x="0" y="78"/>
                      </a:lnTo>
                      <a:lnTo>
                        <a:pt x="2" y="60"/>
                      </a:lnTo>
                      <a:lnTo>
                        <a:pt x="9" y="11"/>
                      </a:lnTo>
                      <a:lnTo>
                        <a:pt x="83" y="0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33" name="Freeform 14"/>
                <p:cNvSpPr>
                  <a:spLocks/>
                </p:cNvSpPr>
                <p:nvPr/>
              </p:nvSpPr>
              <p:spPr bwMode="auto">
                <a:xfrm>
                  <a:off x="5265" y="746"/>
                  <a:ext cx="88" cy="75"/>
                </a:xfrm>
                <a:custGeom>
                  <a:avLst/>
                  <a:gdLst/>
                  <a:ahLst/>
                  <a:cxnLst>
                    <a:cxn ang="0">
                      <a:pos x="0" y="69"/>
                    </a:cxn>
                    <a:cxn ang="0">
                      <a:pos x="11" y="0"/>
                    </a:cxn>
                    <a:cxn ang="0">
                      <a:pos x="54" y="5"/>
                    </a:cxn>
                    <a:cxn ang="0">
                      <a:pos x="87" y="9"/>
                    </a:cxn>
                    <a:cxn ang="0">
                      <a:pos x="78" y="74"/>
                    </a:cxn>
                    <a:cxn ang="0">
                      <a:pos x="75" y="59"/>
                    </a:cxn>
                    <a:cxn ang="0">
                      <a:pos x="65" y="48"/>
                    </a:cxn>
                    <a:cxn ang="0">
                      <a:pos x="47" y="44"/>
                    </a:cxn>
                    <a:cxn ang="0">
                      <a:pos x="27" y="45"/>
                    </a:cxn>
                    <a:cxn ang="0">
                      <a:pos x="11" y="52"/>
                    </a:cxn>
                    <a:cxn ang="0">
                      <a:pos x="0" y="69"/>
                    </a:cxn>
                  </a:cxnLst>
                  <a:rect l="0" t="0" r="r" b="b"/>
                  <a:pathLst>
                    <a:path w="88" h="75">
                      <a:moveTo>
                        <a:pt x="0" y="69"/>
                      </a:moveTo>
                      <a:lnTo>
                        <a:pt x="11" y="0"/>
                      </a:lnTo>
                      <a:lnTo>
                        <a:pt x="54" y="5"/>
                      </a:lnTo>
                      <a:lnTo>
                        <a:pt x="87" y="9"/>
                      </a:lnTo>
                      <a:lnTo>
                        <a:pt x="78" y="74"/>
                      </a:lnTo>
                      <a:lnTo>
                        <a:pt x="75" y="59"/>
                      </a:lnTo>
                      <a:lnTo>
                        <a:pt x="65" y="48"/>
                      </a:lnTo>
                      <a:lnTo>
                        <a:pt x="47" y="44"/>
                      </a:lnTo>
                      <a:lnTo>
                        <a:pt x="27" y="45"/>
                      </a:lnTo>
                      <a:lnTo>
                        <a:pt x="11" y="52"/>
                      </a:lnTo>
                      <a:lnTo>
                        <a:pt x="0" y="69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34" name="Freeform 15"/>
                <p:cNvSpPr>
                  <a:spLocks/>
                </p:cNvSpPr>
                <p:nvPr/>
              </p:nvSpPr>
              <p:spPr bwMode="auto">
                <a:xfrm>
                  <a:off x="475" y="725"/>
                  <a:ext cx="156" cy="117"/>
                </a:xfrm>
                <a:custGeom>
                  <a:avLst/>
                  <a:gdLst/>
                  <a:ahLst/>
                  <a:cxnLst>
                    <a:cxn ang="0">
                      <a:pos x="72" y="0"/>
                    </a:cxn>
                    <a:cxn ang="0">
                      <a:pos x="21" y="19"/>
                    </a:cxn>
                    <a:cxn ang="0">
                      <a:pos x="3" y="45"/>
                    </a:cxn>
                    <a:cxn ang="0">
                      <a:pos x="0" y="70"/>
                    </a:cxn>
                    <a:cxn ang="0">
                      <a:pos x="0" y="83"/>
                    </a:cxn>
                    <a:cxn ang="0">
                      <a:pos x="9" y="99"/>
                    </a:cxn>
                    <a:cxn ang="0">
                      <a:pos x="29" y="107"/>
                    </a:cxn>
                    <a:cxn ang="0">
                      <a:pos x="50" y="113"/>
                    </a:cxn>
                    <a:cxn ang="0">
                      <a:pos x="69" y="116"/>
                    </a:cxn>
                    <a:cxn ang="0">
                      <a:pos x="86" y="116"/>
                    </a:cxn>
                    <a:cxn ang="0">
                      <a:pos x="114" y="111"/>
                    </a:cxn>
                    <a:cxn ang="0">
                      <a:pos x="134" y="106"/>
                    </a:cxn>
                    <a:cxn ang="0">
                      <a:pos x="146" y="98"/>
                    </a:cxn>
                    <a:cxn ang="0">
                      <a:pos x="153" y="89"/>
                    </a:cxn>
                    <a:cxn ang="0">
                      <a:pos x="155" y="78"/>
                    </a:cxn>
                    <a:cxn ang="0">
                      <a:pos x="153" y="60"/>
                    </a:cxn>
                    <a:cxn ang="0">
                      <a:pos x="146" y="11"/>
                    </a:cxn>
                    <a:cxn ang="0">
                      <a:pos x="72" y="0"/>
                    </a:cxn>
                  </a:cxnLst>
                  <a:rect l="0" t="0" r="r" b="b"/>
                  <a:pathLst>
                    <a:path w="156" h="117">
                      <a:moveTo>
                        <a:pt x="72" y="0"/>
                      </a:moveTo>
                      <a:lnTo>
                        <a:pt x="21" y="19"/>
                      </a:lnTo>
                      <a:lnTo>
                        <a:pt x="3" y="45"/>
                      </a:lnTo>
                      <a:lnTo>
                        <a:pt x="0" y="70"/>
                      </a:lnTo>
                      <a:lnTo>
                        <a:pt x="0" y="83"/>
                      </a:lnTo>
                      <a:lnTo>
                        <a:pt x="9" y="99"/>
                      </a:lnTo>
                      <a:lnTo>
                        <a:pt x="29" y="107"/>
                      </a:lnTo>
                      <a:lnTo>
                        <a:pt x="50" y="113"/>
                      </a:lnTo>
                      <a:lnTo>
                        <a:pt x="69" y="116"/>
                      </a:lnTo>
                      <a:lnTo>
                        <a:pt x="86" y="116"/>
                      </a:lnTo>
                      <a:lnTo>
                        <a:pt x="114" y="111"/>
                      </a:lnTo>
                      <a:lnTo>
                        <a:pt x="134" y="106"/>
                      </a:lnTo>
                      <a:lnTo>
                        <a:pt x="146" y="98"/>
                      </a:lnTo>
                      <a:lnTo>
                        <a:pt x="153" y="89"/>
                      </a:lnTo>
                      <a:lnTo>
                        <a:pt x="155" y="78"/>
                      </a:lnTo>
                      <a:lnTo>
                        <a:pt x="153" y="60"/>
                      </a:lnTo>
                      <a:lnTo>
                        <a:pt x="146" y="11"/>
                      </a:lnTo>
                      <a:lnTo>
                        <a:pt x="72" y="0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35" name="Freeform 16"/>
                <p:cNvSpPr>
                  <a:spLocks/>
                </p:cNvSpPr>
                <p:nvPr/>
              </p:nvSpPr>
              <p:spPr bwMode="auto">
                <a:xfrm>
                  <a:off x="547" y="738"/>
                  <a:ext cx="88" cy="75"/>
                </a:xfrm>
                <a:custGeom>
                  <a:avLst/>
                  <a:gdLst/>
                  <a:ahLst/>
                  <a:cxnLst>
                    <a:cxn ang="0">
                      <a:pos x="87" y="68"/>
                    </a:cxn>
                    <a:cxn ang="0">
                      <a:pos x="76" y="0"/>
                    </a:cxn>
                    <a:cxn ang="0">
                      <a:pos x="33" y="5"/>
                    </a:cxn>
                    <a:cxn ang="0">
                      <a:pos x="0" y="9"/>
                    </a:cxn>
                    <a:cxn ang="0">
                      <a:pos x="9" y="74"/>
                    </a:cxn>
                    <a:cxn ang="0">
                      <a:pos x="12" y="58"/>
                    </a:cxn>
                    <a:cxn ang="0">
                      <a:pos x="22" y="47"/>
                    </a:cxn>
                    <a:cxn ang="0">
                      <a:pos x="40" y="44"/>
                    </a:cxn>
                    <a:cxn ang="0">
                      <a:pos x="60" y="45"/>
                    </a:cxn>
                    <a:cxn ang="0">
                      <a:pos x="76" y="52"/>
                    </a:cxn>
                    <a:cxn ang="0">
                      <a:pos x="87" y="68"/>
                    </a:cxn>
                  </a:cxnLst>
                  <a:rect l="0" t="0" r="r" b="b"/>
                  <a:pathLst>
                    <a:path w="88" h="75">
                      <a:moveTo>
                        <a:pt x="87" y="68"/>
                      </a:moveTo>
                      <a:lnTo>
                        <a:pt x="76" y="0"/>
                      </a:lnTo>
                      <a:lnTo>
                        <a:pt x="33" y="5"/>
                      </a:lnTo>
                      <a:lnTo>
                        <a:pt x="0" y="9"/>
                      </a:lnTo>
                      <a:lnTo>
                        <a:pt x="9" y="74"/>
                      </a:lnTo>
                      <a:lnTo>
                        <a:pt x="12" y="58"/>
                      </a:lnTo>
                      <a:lnTo>
                        <a:pt x="22" y="47"/>
                      </a:lnTo>
                      <a:lnTo>
                        <a:pt x="40" y="44"/>
                      </a:lnTo>
                      <a:lnTo>
                        <a:pt x="60" y="45"/>
                      </a:lnTo>
                      <a:lnTo>
                        <a:pt x="76" y="52"/>
                      </a:lnTo>
                      <a:lnTo>
                        <a:pt x="87" y="68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36" name="Line 17"/>
                <p:cNvSpPr>
                  <a:spLocks noChangeShapeType="1"/>
                </p:cNvSpPr>
                <p:nvPr/>
              </p:nvSpPr>
              <p:spPr bwMode="auto">
                <a:xfrm flipV="1">
                  <a:off x="2020" y="309"/>
                  <a:ext cx="192" cy="87"/>
                </a:xfrm>
                <a:prstGeom prst="line">
                  <a:avLst/>
                </a:prstGeom>
                <a:noFill/>
                <a:ln w="127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37" name="Freeform 18"/>
                <p:cNvSpPr>
                  <a:spLocks/>
                </p:cNvSpPr>
                <p:nvPr/>
              </p:nvSpPr>
              <p:spPr bwMode="auto">
                <a:xfrm>
                  <a:off x="1408" y="22"/>
                  <a:ext cx="2967" cy="457"/>
                </a:xfrm>
                <a:custGeom>
                  <a:avLst/>
                  <a:gdLst/>
                  <a:ahLst/>
                  <a:cxnLst>
                    <a:cxn ang="0">
                      <a:pos x="0" y="122"/>
                    </a:cxn>
                    <a:cxn ang="0">
                      <a:pos x="207" y="78"/>
                    </a:cxn>
                    <a:cxn ang="0">
                      <a:pos x="442" y="48"/>
                    </a:cxn>
                    <a:cxn ang="0">
                      <a:pos x="640" y="32"/>
                    </a:cxn>
                    <a:cxn ang="0">
                      <a:pos x="897" y="16"/>
                    </a:cxn>
                    <a:cxn ang="0">
                      <a:pos x="1215" y="2"/>
                    </a:cxn>
                    <a:cxn ang="0">
                      <a:pos x="1392" y="0"/>
                    </a:cxn>
                    <a:cxn ang="0">
                      <a:pos x="1710" y="0"/>
                    </a:cxn>
                    <a:cxn ang="0">
                      <a:pos x="1997" y="10"/>
                    </a:cxn>
                    <a:cxn ang="0">
                      <a:pos x="2258" y="21"/>
                    </a:cxn>
                    <a:cxn ang="0">
                      <a:pos x="2493" y="38"/>
                    </a:cxn>
                    <a:cxn ang="0">
                      <a:pos x="2674" y="54"/>
                    </a:cxn>
                    <a:cxn ang="0">
                      <a:pos x="2828" y="73"/>
                    </a:cxn>
                    <a:cxn ang="0">
                      <a:pos x="2966" y="92"/>
                    </a:cxn>
                    <a:cxn ang="0">
                      <a:pos x="2966" y="456"/>
                    </a:cxn>
                    <a:cxn ang="0">
                      <a:pos x="2833" y="434"/>
                    </a:cxn>
                    <a:cxn ang="0">
                      <a:pos x="2563" y="399"/>
                    </a:cxn>
                    <a:cxn ang="0">
                      <a:pos x="2382" y="382"/>
                    </a:cxn>
                    <a:cxn ang="0">
                      <a:pos x="2134" y="366"/>
                    </a:cxn>
                    <a:cxn ang="0">
                      <a:pos x="1944" y="358"/>
                    </a:cxn>
                    <a:cxn ang="0">
                      <a:pos x="1746" y="350"/>
                    </a:cxn>
                    <a:cxn ang="0">
                      <a:pos x="1529" y="350"/>
                    </a:cxn>
                    <a:cxn ang="0">
                      <a:pos x="1295" y="350"/>
                    </a:cxn>
                    <a:cxn ang="0">
                      <a:pos x="1047" y="355"/>
                    </a:cxn>
                    <a:cxn ang="0">
                      <a:pos x="853" y="363"/>
                    </a:cxn>
                    <a:cxn ang="0">
                      <a:pos x="654" y="374"/>
                    </a:cxn>
                    <a:cxn ang="0">
                      <a:pos x="468" y="388"/>
                    </a:cxn>
                    <a:cxn ang="0">
                      <a:pos x="296" y="404"/>
                    </a:cxn>
                    <a:cxn ang="0">
                      <a:pos x="150" y="423"/>
                    </a:cxn>
                    <a:cxn ang="0">
                      <a:pos x="13" y="445"/>
                    </a:cxn>
                    <a:cxn ang="0">
                      <a:pos x="0" y="122"/>
                    </a:cxn>
                  </a:cxnLst>
                  <a:rect l="0" t="0" r="r" b="b"/>
                  <a:pathLst>
                    <a:path w="2967" h="457">
                      <a:moveTo>
                        <a:pt x="0" y="122"/>
                      </a:moveTo>
                      <a:lnTo>
                        <a:pt x="207" y="78"/>
                      </a:lnTo>
                      <a:lnTo>
                        <a:pt x="442" y="48"/>
                      </a:lnTo>
                      <a:lnTo>
                        <a:pt x="640" y="32"/>
                      </a:lnTo>
                      <a:lnTo>
                        <a:pt x="897" y="16"/>
                      </a:lnTo>
                      <a:lnTo>
                        <a:pt x="1215" y="2"/>
                      </a:lnTo>
                      <a:lnTo>
                        <a:pt x="1392" y="0"/>
                      </a:lnTo>
                      <a:lnTo>
                        <a:pt x="1710" y="0"/>
                      </a:lnTo>
                      <a:lnTo>
                        <a:pt x="1997" y="10"/>
                      </a:lnTo>
                      <a:lnTo>
                        <a:pt x="2258" y="21"/>
                      </a:lnTo>
                      <a:lnTo>
                        <a:pt x="2493" y="38"/>
                      </a:lnTo>
                      <a:lnTo>
                        <a:pt x="2674" y="54"/>
                      </a:lnTo>
                      <a:lnTo>
                        <a:pt x="2828" y="73"/>
                      </a:lnTo>
                      <a:lnTo>
                        <a:pt x="2966" y="92"/>
                      </a:lnTo>
                      <a:lnTo>
                        <a:pt x="2966" y="456"/>
                      </a:lnTo>
                      <a:lnTo>
                        <a:pt x="2833" y="434"/>
                      </a:lnTo>
                      <a:lnTo>
                        <a:pt x="2563" y="399"/>
                      </a:lnTo>
                      <a:lnTo>
                        <a:pt x="2382" y="382"/>
                      </a:lnTo>
                      <a:lnTo>
                        <a:pt x="2134" y="366"/>
                      </a:lnTo>
                      <a:lnTo>
                        <a:pt x="1944" y="358"/>
                      </a:lnTo>
                      <a:lnTo>
                        <a:pt x="1746" y="350"/>
                      </a:lnTo>
                      <a:lnTo>
                        <a:pt x="1529" y="350"/>
                      </a:lnTo>
                      <a:lnTo>
                        <a:pt x="1295" y="350"/>
                      </a:lnTo>
                      <a:lnTo>
                        <a:pt x="1047" y="355"/>
                      </a:lnTo>
                      <a:lnTo>
                        <a:pt x="853" y="363"/>
                      </a:lnTo>
                      <a:lnTo>
                        <a:pt x="654" y="374"/>
                      </a:lnTo>
                      <a:lnTo>
                        <a:pt x="468" y="388"/>
                      </a:lnTo>
                      <a:lnTo>
                        <a:pt x="296" y="404"/>
                      </a:lnTo>
                      <a:lnTo>
                        <a:pt x="150" y="423"/>
                      </a:lnTo>
                      <a:lnTo>
                        <a:pt x="13" y="445"/>
                      </a:lnTo>
                      <a:lnTo>
                        <a:pt x="0" y="122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38" name="Freeform 19"/>
                <p:cNvSpPr>
                  <a:spLocks/>
                </p:cNvSpPr>
                <p:nvPr/>
              </p:nvSpPr>
              <p:spPr bwMode="auto">
                <a:xfrm>
                  <a:off x="607" y="118"/>
                  <a:ext cx="823" cy="431"/>
                </a:xfrm>
                <a:custGeom>
                  <a:avLst/>
                  <a:gdLst/>
                  <a:ahLst/>
                  <a:cxnLst>
                    <a:cxn ang="0">
                      <a:pos x="815" y="27"/>
                    </a:cxn>
                    <a:cxn ang="0">
                      <a:pos x="822" y="350"/>
                    </a:cxn>
                    <a:cxn ang="0">
                      <a:pos x="746" y="382"/>
                    </a:cxn>
                    <a:cxn ang="0">
                      <a:pos x="676" y="404"/>
                    </a:cxn>
                    <a:cxn ang="0">
                      <a:pos x="619" y="415"/>
                    </a:cxn>
                    <a:cxn ang="0">
                      <a:pos x="571" y="421"/>
                    </a:cxn>
                    <a:cxn ang="0">
                      <a:pos x="517" y="427"/>
                    </a:cxn>
                    <a:cxn ang="0">
                      <a:pos x="427" y="430"/>
                    </a:cxn>
                    <a:cxn ang="0">
                      <a:pos x="344" y="423"/>
                    </a:cxn>
                    <a:cxn ang="0">
                      <a:pos x="259" y="410"/>
                    </a:cxn>
                    <a:cxn ang="0">
                      <a:pos x="177" y="388"/>
                    </a:cxn>
                    <a:cxn ang="0">
                      <a:pos x="105" y="358"/>
                    </a:cxn>
                    <a:cxn ang="0">
                      <a:pos x="41" y="325"/>
                    </a:cxn>
                    <a:cxn ang="0">
                      <a:pos x="0" y="294"/>
                    </a:cxn>
                    <a:cxn ang="0">
                      <a:pos x="0" y="0"/>
                    </a:cxn>
                    <a:cxn ang="0">
                      <a:pos x="46" y="25"/>
                    </a:cxn>
                    <a:cxn ang="0">
                      <a:pos x="105" y="47"/>
                    </a:cxn>
                    <a:cxn ang="0">
                      <a:pos x="175" y="66"/>
                    </a:cxn>
                    <a:cxn ang="0">
                      <a:pos x="244" y="81"/>
                    </a:cxn>
                    <a:cxn ang="0">
                      <a:pos x="314" y="89"/>
                    </a:cxn>
                    <a:cxn ang="0">
                      <a:pos x="361" y="93"/>
                    </a:cxn>
                    <a:cxn ang="0">
                      <a:pos x="401" y="95"/>
                    </a:cxn>
                    <a:cxn ang="0">
                      <a:pos x="471" y="95"/>
                    </a:cxn>
                    <a:cxn ang="0">
                      <a:pos x="515" y="92"/>
                    </a:cxn>
                    <a:cxn ang="0">
                      <a:pos x="555" y="87"/>
                    </a:cxn>
                    <a:cxn ang="0">
                      <a:pos x="600" y="84"/>
                    </a:cxn>
                    <a:cxn ang="0">
                      <a:pos x="640" y="76"/>
                    </a:cxn>
                    <a:cxn ang="0">
                      <a:pos x="689" y="67"/>
                    </a:cxn>
                    <a:cxn ang="0">
                      <a:pos x="733" y="55"/>
                    </a:cxn>
                    <a:cxn ang="0">
                      <a:pos x="777" y="41"/>
                    </a:cxn>
                    <a:cxn ang="0">
                      <a:pos x="815" y="27"/>
                    </a:cxn>
                  </a:cxnLst>
                  <a:rect l="0" t="0" r="r" b="b"/>
                  <a:pathLst>
                    <a:path w="823" h="431">
                      <a:moveTo>
                        <a:pt x="815" y="27"/>
                      </a:moveTo>
                      <a:lnTo>
                        <a:pt x="822" y="350"/>
                      </a:lnTo>
                      <a:lnTo>
                        <a:pt x="746" y="382"/>
                      </a:lnTo>
                      <a:lnTo>
                        <a:pt x="676" y="404"/>
                      </a:lnTo>
                      <a:lnTo>
                        <a:pt x="619" y="415"/>
                      </a:lnTo>
                      <a:lnTo>
                        <a:pt x="571" y="421"/>
                      </a:lnTo>
                      <a:lnTo>
                        <a:pt x="517" y="427"/>
                      </a:lnTo>
                      <a:lnTo>
                        <a:pt x="427" y="430"/>
                      </a:lnTo>
                      <a:lnTo>
                        <a:pt x="344" y="423"/>
                      </a:lnTo>
                      <a:lnTo>
                        <a:pt x="259" y="410"/>
                      </a:lnTo>
                      <a:lnTo>
                        <a:pt x="177" y="388"/>
                      </a:lnTo>
                      <a:lnTo>
                        <a:pt x="105" y="358"/>
                      </a:lnTo>
                      <a:lnTo>
                        <a:pt x="41" y="325"/>
                      </a:lnTo>
                      <a:lnTo>
                        <a:pt x="0" y="294"/>
                      </a:lnTo>
                      <a:lnTo>
                        <a:pt x="0" y="0"/>
                      </a:lnTo>
                      <a:lnTo>
                        <a:pt x="46" y="25"/>
                      </a:lnTo>
                      <a:lnTo>
                        <a:pt x="105" y="47"/>
                      </a:lnTo>
                      <a:lnTo>
                        <a:pt x="175" y="66"/>
                      </a:lnTo>
                      <a:lnTo>
                        <a:pt x="244" y="81"/>
                      </a:lnTo>
                      <a:lnTo>
                        <a:pt x="314" y="89"/>
                      </a:lnTo>
                      <a:lnTo>
                        <a:pt x="361" y="93"/>
                      </a:lnTo>
                      <a:lnTo>
                        <a:pt x="401" y="95"/>
                      </a:lnTo>
                      <a:lnTo>
                        <a:pt x="471" y="95"/>
                      </a:lnTo>
                      <a:lnTo>
                        <a:pt x="515" y="92"/>
                      </a:lnTo>
                      <a:lnTo>
                        <a:pt x="555" y="87"/>
                      </a:lnTo>
                      <a:lnTo>
                        <a:pt x="600" y="84"/>
                      </a:lnTo>
                      <a:lnTo>
                        <a:pt x="640" y="76"/>
                      </a:lnTo>
                      <a:lnTo>
                        <a:pt x="689" y="67"/>
                      </a:lnTo>
                      <a:lnTo>
                        <a:pt x="733" y="55"/>
                      </a:lnTo>
                      <a:lnTo>
                        <a:pt x="777" y="41"/>
                      </a:lnTo>
                      <a:lnTo>
                        <a:pt x="815" y="27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39" name="Freeform 20"/>
                <p:cNvSpPr>
                  <a:spLocks/>
                </p:cNvSpPr>
                <p:nvPr/>
              </p:nvSpPr>
              <p:spPr bwMode="auto">
                <a:xfrm>
                  <a:off x="154" y="533"/>
                  <a:ext cx="551" cy="339"/>
                </a:xfrm>
                <a:custGeom>
                  <a:avLst/>
                  <a:gdLst/>
                  <a:ahLst/>
                  <a:cxnLst>
                    <a:cxn ang="0">
                      <a:pos x="16" y="53"/>
                    </a:cxn>
                    <a:cxn ang="0">
                      <a:pos x="0" y="122"/>
                    </a:cxn>
                    <a:cxn ang="0">
                      <a:pos x="10" y="146"/>
                    </a:cxn>
                    <a:cxn ang="0">
                      <a:pos x="33" y="183"/>
                    </a:cxn>
                    <a:cxn ang="0">
                      <a:pos x="57" y="216"/>
                    </a:cxn>
                    <a:cxn ang="0">
                      <a:pos x="85" y="244"/>
                    </a:cxn>
                    <a:cxn ang="0">
                      <a:pos x="120" y="271"/>
                    </a:cxn>
                    <a:cxn ang="0">
                      <a:pos x="153" y="290"/>
                    </a:cxn>
                    <a:cxn ang="0">
                      <a:pos x="189" y="308"/>
                    </a:cxn>
                    <a:cxn ang="0">
                      <a:pos x="235" y="324"/>
                    </a:cxn>
                    <a:cxn ang="0">
                      <a:pos x="270" y="332"/>
                    </a:cxn>
                    <a:cxn ang="0">
                      <a:pos x="312" y="338"/>
                    </a:cxn>
                    <a:cxn ang="0">
                      <a:pos x="351" y="338"/>
                    </a:cxn>
                    <a:cxn ang="0">
                      <a:pos x="393" y="333"/>
                    </a:cxn>
                    <a:cxn ang="0">
                      <a:pos x="436" y="321"/>
                    </a:cxn>
                    <a:cxn ang="0">
                      <a:pos x="475" y="302"/>
                    </a:cxn>
                    <a:cxn ang="0">
                      <a:pos x="498" y="286"/>
                    </a:cxn>
                    <a:cxn ang="0">
                      <a:pos x="526" y="262"/>
                    </a:cxn>
                    <a:cxn ang="0">
                      <a:pos x="541" y="243"/>
                    </a:cxn>
                    <a:cxn ang="0">
                      <a:pos x="550" y="226"/>
                    </a:cxn>
                    <a:cxn ang="0">
                      <a:pos x="550" y="208"/>
                    </a:cxn>
                    <a:cxn ang="0">
                      <a:pos x="544" y="187"/>
                    </a:cxn>
                    <a:cxn ang="0">
                      <a:pos x="532" y="170"/>
                    </a:cxn>
                    <a:cxn ang="0">
                      <a:pos x="523" y="135"/>
                    </a:cxn>
                    <a:cxn ang="0">
                      <a:pos x="519" y="116"/>
                    </a:cxn>
                    <a:cxn ang="0">
                      <a:pos x="267" y="132"/>
                    </a:cxn>
                    <a:cxn ang="0">
                      <a:pos x="234" y="126"/>
                    </a:cxn>
                    <a:cxn ang="0">
                      <a:pos x="193" y="113"/>
                    </a:cxn>
                    <a:cxn ang="0">
                      <a:pos x="162" y="97"/>
                    </a:cxn>
                    <a:cxn ang="0">
                      <a:pos x="129" y="77"/>
                    </a:cxn>
                    <a:cxn ang="0">
                      <a:pos x="97" y="48"/>
                    </a:cxn>
                    <a:cxn ang="0">
                      <a:pos x="78" y="24"/>
                    </a:cxn>
                    <a:cxn ang="0">
                      <a:pos x="60" y="0"/>
                    </a:cxn>
                    <a:cxn ang="0">
                      <a:pos x="16" y="53"/>
                    </a:cxn>
                  </a:cxnLst>
                  <a:rect l="0" t="0" r="r" b="b"/>
                  <a:pathLst>
                    <a:path w="551" h="339">
                      <a:moveTo>
                        <a:pt x="16" y="53"/>
                      </a:moveTo>
                      <a:lnTo>
                        <a:pt x="0" y="122"/>
                      </a:lnTo>
                      <a:lnTo>
                        <a:pt x="10" y="146"/>
                      </a:lnTo>
                      <a:lnTo>
                        <a:pt x="33" y="183"/>
                      </a:lnTo>
                      <a:lnTo>
                        <a:pt x="57" y="216"/>
                      </a:lnTo>
                      <a:lnTo>
                        <a:pt x="85" y="244"/>
                      </a:lnTo>
                      <a:lnTo>
                        <a:pt x="120" y="271"/>
                      </a:lnTo>
                      <a:lnTo>
                        <a:pt x="153" y="290"/>
                      </a:lnTo>
                      <a:lnTo>
                        <a:pt x="189" y="308"/>
                      </a:lnTo>
                      <a:lnTo>
                        <a:pt x="235" y="324"/>
                      </a:lnTo>
                      <a:lnTo>
                        <a:pt x="270" y="332"/>
                      </a:lnTo>
                      <a:lnTo>
                        <a:pt x="312" y="338"/>
                      </a:lnTo>
                      <a:lnTo>
                        <a:pt x="351" y="338"/>
                      </a:lnTo>
                      <a:lnTo>
                        <a:pt x="393" y="333"/>
                      </a:lnTo>
                      <a:lnTo>
                        <a:pt x="436" y="321"/>
                      </a:lnTo>
                      <a:lnTo>
                        <a:pt x="475" y="302"/>
                      </a:lnTo>
                      <a:lnTo>
                        <a:pt x="498" y="286"/>
                      </a:lnTo>
                      <a:lnTo>
                        <a:pt x="526" y="262"/>
                      </a:lnTo>
                      <a:lnTo>
                        <a:pt x="541" y="243"/>
                      </a:lnTo>
                      <a:lnTo>
                        <a:pt x="550" y="226"/>
                      </a:lnTo>
                      <a:lnTo>
                        <a:pt x="550" y="208"/>
                      </a:lnTo>
                      <a:lnTo>
                        <a:pt x="544" y="187"/>
                      </a:lnTo>
                      <a:lnTo>
                        <a:pt x="532" y="170"/>
                      </a:lnTo>
                      <a:lnTo>
                        <a:pt x="523" y="135"/>
                      </a:lnTo>
                      <a:lnTo>
                        <a:pt x="519" y="116"/>
                      </a:lnTo>
                      <a:lnTo>
                        <a:pt x="267" y="132"/>
                      </a:lnTo>
                      <a:lnTo>
                        <a:pt x="234" y="126"/>
                      </a:lnTo>
                      <a:lnTo>
                        <a:pt x="193" y="113"/>
                      </a:lnTo>
                      <a:lnTo>
                        <a:pt x="162" y="97"/>
                      </a:lnTo>
                      <a:lnTo>
                        <a:pt x="129" y="77"/>
                      </a:lnTo>
                      <a:lnTo>
                        <a:pt x="97" y="48"/>
                      </a:lnTo>
                      <a:lnTo>
                        <a:pt x="78" y="24"/>
                      </a:lnTo>
                      <a:lnTo>
                        <a:pt x="60" y="0"/>
                      </a:lnTo>
                      <a:lnTo>
                        <a:pt x="16" y="53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40" name="Freeform 21"/>
                <p:cNvSpPr>
                  <a:spLocks/>
                </p:cNvSpPr>
                <p:nvPr/>
              </p:nvSpPr>
              <p:spPr bwMode="auto">
                <a:xfrm>
                  <a:off x="134" y="119"/>
                  <a:ext cx="475" cy="552"/>
                </a:xfrm>
                <a:custGeom>
                  <a:avLst/>
                  <a:gdLst/>
                  <a:ahLst/>
                  <a:cxnLst>
                    <a:cxn ang="0">
                      <a:pos x="474" y="0"/>
                    </a:cxn>
                    <a:cxn ang="0">
                      <a:pos x="474" y="294"/>
                    </a:cxn>
                    <a:cxn ang="0">
                      <a:pos x="446" y="291"/>
                    </a:cxn>
                    <a:cxn ang="0">
                      <a:pos x="411" y="293"/>
                    </a:cxn>
                    <a:cxn ang="0">
                      <a:pos x="353" y="299"/>
                    </a:cxn>
                    <a:cxn ang="0">
                      <a:pos x="296" y="310"/>
                    </a:cxn>
                    <a:cxn ang="0">
                      <a:pos x="243" y="323"/>
                    </a:cxn>
                    <a:cxn ang="0">
                      <a:pos x="200" y="339"/>
                    </a:cxn>
                    <a:cxn ang="0">
                      <a:pos x="149" y="364"/>
                    </a:cxn>
                    <a:cxn ang="0">
                      <a:pos x="110" y="390"/>
                    </a:cxn>
                    <a:cxn ang="0">
                      <a:pos x="81" y="415"/>
                    </a:cxn>
                    <a:cxn ang="0">
                      <a:pos x="60" y="439"/>
                    </a:cxn>
                    <a:cxn ang="0">
                      <a:pos x="47" y="461"/>
                    </a:cxn>
                    <a:cxn ang="0">
                      <a:pos x="35" y="488"/>
                    </a:cxn>
                    <a:cxn ang="0">
                      <a:pos x="30" y="513"/>
                    </a:cxn>
                    <a:cxn ang="0">
                      <a:pos x="23" y="551"/>
                    </a:cxn>
                    <a:cxn ang="0">
                      <a:pos x="17" y="518"/>
                    </a:cxn>
                    <a:cxn ang="0">
                      <a:pos x="8" y="481"/>
                    </a:cxn>
                    <a:cxn ang="0">
                      <a:pos x="5" y="453"/>
                    </a:cxn>
                    <a:cxn ang="0">
                      <a:pos x="0" y="420"/>
                    </a:cxn>
                    <a:cxn ang="0">
                      <a:pos x="2" y="393"/>
                    </a:cxn>
                    <a:cxn ang="0">
                      <a:pos x="8" y="361"/>
                    </a:cxn>
                    <a:cxn ang="0">
                      <a:pos x="15" y="317"/>
                    </a:cxn>
                    <a:cxn ang="0">
                      <a:pos x="30" y="279"/>
                    </a:cxn>
                    <a:cxn ang="0">
                      <a:pos x="50" y="238"/>
                    </a:cxn>
                    <a:cxn ang="0">
                      <a:pos x="75" y="196"/>
                    </a:cxn>
                    <a:cxn ang="0">
                      <a:pos x="111" y="152"/>
                    </a:cxn>
                    <a:cxn ang="0">
                      <a:pos x="152" y="116"/>
                    </a:cxn>
                    <a:cxn ang="0">
                      <a:pos x="188" y="87"/>
                    </a:cxn>
                    <a:cxn ang="0">
                      <a:pos x="233" y="60"/>
                    </a:cxn>
                    <a:cxn ang="0">
                      <a:pos x="279" y="40"/>
                    </a:cxn>
                    <a:cxn ang="0">
                      <a:pos x="333" y="21"/>
                    </a:cxn>
                    <a:cxn ang="0">
                      <a:pos x="380" y="10"/>
                    </a:cxn>
                    <a:cxn ang="0">
                      <a:pos x="435" y="3"/>
                    </a:cxn>
                    <a:cxn ang="0">
                      <a:pos x="474" y="0"/>
                    </a:cxn>
                  </a:cxnLst>
                  <a:rect l="0" t="0" r="r" b="b"/>
                  <a:pathLst>
                    <a:path w="475" h="552">
                      <a:moveTo>
                        <a:pt x="474" y="0"/>
                      </a:moveTo>
                      <a:lnTo>
                        <a:pt x="474" y="294"/>
                      </a:lnTo>
                      <a:lnTo>
                        <a:pt x="446" y="291"/>
                      </a:lnTo>
                      <a:lnTo>
                        <a:pt x="411" y="293"/>
                      </a:lnTo>
                      <a:lnTo>
                        <a:pt x="353" y="299"/>
                      </a:lnTo>
                      <a:lnTo>
                        <a:pt x="296" y="310"/>
                      </a:lnTo>
                      <a:lnTo>
                        <a:pt x="243" y="323"/>
                      </a:lnTo>
                      <a:lnTo>
                        <a:pt x="200" y="339"/>
                      </a:lnTo>
                      <a:lnTo>
                        <a:pt x="149" y="364"/>
                      </a:lnTo>
                      <a:lnTo>
                        <a:pt x="110" y="390"/>
                      </a:lnTo>
                      <a:lnTo>
                        <a:pt x="81" y="415"/>
                      </a:lnTo>
                      <a:lnTo>
                        <a:pt x="60" y="439"/>
                      </a:lnTo>
                      <a:lnTo>
                        <a:pt x="47" y="461"/>
                      </a:lnTo>
                      <a:lnTo>
                        <a:pt x="35" y="488"/>
                      </a:lnTo>
                      <a:lnTo>
                        <a:pt x="30" y="513"/>
                      </a:lnTo>
                      <a:lnTo>
                        <a:pt x="23" y="551"/>
                      </a:lnTo>
                      <a:lnTo>
                        <a:pt x="17" y="518"/>
                      </a:lnTo>
                      <a:lnTo>
                        <a:pt x="8" y="481"/>
                      </a:lnTo>
                      <a:lnTo>
                        <a:pt x="5" y="453"/>
                      </a:lnTo>
                      <a:lnTo>
                        <a:pt x="0" y="420"/>
                      </a:lnTo>
                      <a:lnTo>
                        <a:pt x="2" y="393"/>
                      </a:lnTo>
                      <a:lnTo>
                        <a:pt x="8" y="361"/>
                      </a:lnTo>
                      <a:lnTo>
                        <a:pt x="15" y="317"/>
                      </a:lnTo>
                      <a:lnTo>
                        <a:pt x="30" y="279"/>
                      </a:lnTo>
                      <a:lnTo>
                        <a:pt x="50" y="238"/>
                      </a:lnTo>
                      <a:lnTo>
                        <a:pt x="75" y="196"/>
                      </a:lnTo>
                      <a:lnTo>
                        <a:pt x="111" y="152"/>
                      </a:lnTo>
                      <a:lnTo>
                        <a:pt x="152" y="116"/>
                      </a:lnTo>
                      <a:lnTo>
                        <a:pt x="188" y="87"/>
                      </a:lnTo>
                      <a:lnTo>
                        <a:pt x="233" y="60"/>
                      </a:lnTo>
                      <a:lnTo>
                        <a:pt x="279" y="40"/>
                      </a:lnTo>
                      <a:lnTo>
                        <a:pt x="333" y="21"/>
                      </a:lnTo>
                      <a:lnTo>
                        <a:pt x="380" y="10"/>
                      </a:lnTo>
                      <a:lnTo>
                        <a:pt x="435" y="3"/>
                      </a:lnTo>
                      <a:lnTo>
                        <a:pt x="474" y="0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41" name="Freeform 22"/>
                <p:cNvSpPr>
                  <a:spLocks/>
                </p:cNvSpPr>
                <p:nvPr/>
              </p:nvSpPr>
              <p:spPr bwMode="auto">
                <a:xfrm>
                  <a:off x="422" y="687"/>
                  <a:ext cx="156" cy="117"/>
                </a:xfrm>
                <a:custGeom>
                  <a:avLst/>
                  <a:gdLst/>
                  <a:ahLst/>
                  <a:cxnLst>
                    <a:cxn ang="0">
                      <a:pos x="72" y="0"/>
                    </a:cxn>
                    <a:cxn ang="0">
                      <a:pos x="21" y="19"/>
                    </a:cxn>
                    <a:cxn ang="0">
                      <a:pos x="3" y="45"/>
                    </a:cxn>
                    <a:cxn ang="0">
                      <a:pos x="0" y="70"/>
                    </a:cxn>
                    <a:cxn ang="0">
                      <a:pos x="0" y="83"/>
                    </a:cxn>
                    <a:cxn ang="0">
                      <a:pos x="9" y="99"/>
                    </a:cxn>
                    <a:cxn ang="0">
                      <a:pos x="29" y="107"/>
                    </a:cxn>
                    <a:cxn ang="0">
                      <a:pos x="50" y="113"/>
                    </a:cxn>
                    <a:cxn ang="0">
                      <a:pos x="69" y="116"/>
                    </a:cxn>
                    <a:cxn ang="0">
                      <a:pos x="86" y="116"/>
                    </a:cxn>
                    <a:cxn ang="0">
                      <a:pos x="114" y="111"/>
                    </a:cxn>
                    <a:cxn ang="0">
                      <a:pos x="134" y="106"/>
                    </a:cxn>
                    <a:cxn ang="0">
                      <a:pos x="146" y="98"/>
                    </a:cxn>
                    <a:cxn ang="0">
                      <a:pos x="153" y="89"/>
                    </a:cxn>
                    <a:cxn ang="0">
                      <a:pos x="155" y="78"/>
                    </a:cxn>
                    <a:cxn ang="0">
                      <a:pos x="153" y="60"/>
                    </a:cxn>
                    <a:cxn ang="0">
                      <a:pos x="146" y="11"/>
                    </a:cxn>
                    <a:cxn ang="0">
                      <a:pos x="72" y="0"/>
                    </a:cxn>
                  </a:cxnLst>
                  <a:rect l="0" t="0" r="r" b="b"/>
                  <a:pathLst>
                    <a:path w="156" h="117">
                      <a:moveTo>
                        <a:pt x="72" y="0"/>
                      </a:moveTo>
                      <a:lnTo>
                        <a:pt x="21" y="19"/>
                      </a:lnTo>
                      <a:lnTo>
                        <a:pt x="3" y="45"/>
                      </a:lnTo>
                      <a:lnTo>
                        <a:pt x="0" y="70"/>
                      </a:lnTo>
                      <a:lnTo>
                        <a:pt x="0" y="83"/>
                      </a:lnTo>
                      <a:lnTo>
                        <a:pt x="9" y="99"/>
                      </a:lnTo>
                      <a:lnTo>
                        <a:pt x="29" y="107"/>
                      </a:lnTo>
                      <a:lnTo>
                        <a:pt x="50" y="113"/>
                      </a:lnTo>
                      <a:lnTo>
                        <a:pt x="69" y="116"/>
                      </a:lnTo>
                      <a:lnTo>
                        <a:pt x="86" y="116"/>
                      </a:lnTo>
                      <a:lnTo>
                        <a:pt x="114" y="111"/>
                      </a:lnTo>
                      <a:lnTo>
                        <a:pt x="134" y="106"/>
                      </a:lnTo>
                      <a:lnTo>
                        <a:pt x="146" y="98"/>
                      </a:lnTo>
                      <a:lnTo>
                        <a:pt x="153" y="89"/>
                      </a:lnTo>
                      <a:lnTo>
                        <a:pt x="155" y="78"/>
                      </a:lnTo>
                      <a:lnTo>
                        <a:pt x="153" y="60"/>
                      </a:lnTo>
                      <a:lnTo>
                        <a:pt x="146" y="11"/>
                      </a:lnTo>
                      <a:lnTo>
                        <a:pt x="72" y="0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42" name="Freeform 23"/>
                <p:cNvSpPr>
                  <a:spLocks/>
                </p:cNvSpPr>
                <p:nvPr/>
              </p:nvSpPr>
              <p:spPr bwMode="auto">
                <a:xfrm>
                  <a:off x="494" y="700"/>
                  <a:ext cx="88" cy="74"/>
                </a:xfrm>
                <a:custGeom>
                  <a:avLst/>
                  <a:gdLst/>
                  <a:ahLst/>
                  <a:cxnLst>
                    <a:cxn ang="0">
                      <a:pos x="87" y="67"/>
                    </a:cxn>
                    <a:cxn ang="0">
                      <a:pos x="76" y="0"/>
                    </a:cxn>
                    <a:cxn ang="0">
                      <a:pos x="33" y="5"/>
                    </a:cxn>
                    <a:cxn ang="0">
                      <a:pos x="0" y="8"/>
                    </a:cxn>
                    <a:cxn ang="0">
                      <a:pos x="9" y="73"/>
                    </a:cxn>
                    <a:cxn ang="0">
                      <a:pos x="12" y="57"/>
                    </a:cxn>
                    <a:cxn ang="0">
                      <a:pos x="22" y="47"/>
                    </a:cxn>
                    <a:cxn ang="0">
                      <a:pos x="40" y="43"/>
                    </a:cxn>
                    <a:cxn ang="0">
                      <a:pos x="60" y="44"/>
                    </a:cxn>
                    <a:cxn ang="0">
                      <a:pos x="76" y="51"/>
                    </a:cxn>
                    <a:cxn ang="0">
                      <a:pos x="87" y="67"/>
                    </a:cxn>
                  </a:cxnLst>
                  <a:rect l="0" t="0" r="r" b="b"/>
                  <a:pathLst>
                    <a:path w="88" h="74">
                      <a:moveTo>
                        <a:pt x="87" y="67"/>
                      </a:moveTo>
                      <a:lnTo>
                        <a:pt x="76" y="0"/>
                      </a:lnTo>
                      <a:lnTo>
                        <a:pt x="33" y="5"/>
                      </a:lnTo>
                      <a:lnTo>
                        <a:pt x="0" y="8"/>
                      </a:lnTo>
                      <a:lnTo>
                        <a:pt x="9" y="73"/>
                      </a:lnTo>
                      <a:lnTo>
                        <a:pt x="12" y="57"/>
                      </a:lnTo>
                      <a:lnTo>
                        <a:pt x="22" y="47"/>
                      </a:lnTo>
                      <a:lnTo>
                        <a:pt x="40" y="43"/>
                      </a:lnTo>
                      <a:lnTo>
                        <a:pt x="60" y="44"/>
                      </a:lnTo>
                      <a:lnTo>
                        <a:pt x="76" y="51"/>
                      </a:lnTo>
                      <a:lnTo>
                        <a:pt x="87" y="67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43" name="Freeform 24"/>
                <p:cNvSpPr>
                  <a:spLocks/>
                </p:cNvSpPr>
                <p:nvPr/>
              </p:nvSpPr>
              <p:spPr bwMode="auto">
                <a:xfrm>
                  <a:off x="386" y="479"/>
                  <a:ext cx="319" cy="286"/>
                </a:xfrm>
                <a:custGeom>
                  <a:avLst/>
                  <a:gdLst/>
                  <a:ahLst/>
                  <a:cxnLst>
                    <a:cxn ang="0">
                      <a:pos x="317" y="275"/>
                    </a:cxn>
                    <a:cxn ang="0">
                      <a:pos x="315" y="254"/>
                    </a:cxn>
                    <a:cxn ang="0">
                      <a:pos x="306" y="235"/>
                    </a:cxn>
                    <a:cxn ang="0">
                      <a:pos x="299" y="219"/>
                    </a:cxn>
                    <a:cxn ang="0">
                      <a:pos x="294" y="194"/>
                    </a:cxn>
                    <a:cxn ang="0">
                      <a:pos x="288" y="161"/>
                    </a:cxn>
                    <a:cxn ang="0">
                      <a:pos x="284" y="126"/>
                    </a:cxn>
                    <a:cxn ang="0">
                      <a:pos x="281" y="94"/>
                    </a:cxn>
                    <a:cxn ang="0">
                      <a:pos x="279" y="67"/>
                    </a:cxn>
                    <a:cxn ang="0">
                      <a:pos x="278" y="43"/>
                    </a:cxn>
                    <a:cxn ang="0">
                      <a:pos x="270" y="29"/>
                    </a:cxn>
                    <a:cxn ang="0">
                      <a:pos x="255" y="16"/>
                    </a:cxn>
                    <a:cxn ang="0">
                      <a:pos x="240" y="9"/>
                    </a:cxn>
                    <a:cxn ang="0">
                      <a:pos x="216" y="2"/>
                    </a:cxn>
                    <a:cxn ang="0">
                      <a:pos x="189" y="0"/>
                    </a:cxn>
                    <a:cxn ang="0">
                      <a:pos x="147" y="0"/>
                    </a:cxn>
                    <a:cxn ang="0">
                      <a:pos x="110" y="2"/>
                    </a:cxn>
                    <a:cxn ang="0">
                      <a:pos x="74" y="9"/>
                    </a:cxn>
                    <a:cxn ang="0">
                      <a:pos x="41" y="21"/>
                    </a:cxn>
                    <a:cxn ang="0">
                      <a:pos x="20" y="35"/>
                    </a:cxn>
                    <a:cxn ang="0">
                      <a:pos x="8" y="47"/>
                    </a:cxn>
                    <a:cxn ang="0">
                      <a:pos x="0" y="61"/>
                    </a:cxn>
                    <a:cxn ang="0">
                      <a:pos x="2" y="75"/>
                    </a:cxn>
                    <a:cxn ang="0">
                      <a:pos x="5" y="89"/>
                    </a:cxn>
                    <a:cxn ang="0">
                      <a:pos x="15" y="104"/>
                    </a:cxn>
                    <a:cxn ang="0">
                      <a:pos x="23" y="123"/>
                    </a:cxn>
                    <a:cxn ang="0">
                      <a:pos x="27" y="149"/>
                    </a:cxn>
                    <a:cxn ang="0">
                      <a:pos x="30" y="176"/>
                    </a:cxn>
                    <a:cxn ang="0">
                      <a:pos x="35" y="200"/>
                    </a:cxn>
                    <a:cxn ang="0">
                      <a:pos x="36" y="235"/>
                    </a:cxn>
                    <a:cxn ang="0">
                      <a:pos x="38" y="265"/>
                    </a:cxn>
                    <a:cxn ang="0">
                      <a:pos x="38" y="285"/>
                    </a:cxn>
                    <a:cxn ang="0">
                      <a:pos x="48" y="260"/>
                    </a:cxn>
                    <a:cxn ang="0">
                      <a:pos x="68" y="248"/>
                    </a:cxn>
                    <a:cxn ang="0">
                      <a:pos x="86" y="241"/>
                    </a:cxn>
                    <a:cxn ang="0">
                      <a:pos x="108" y="236"/>
                    </a:cxn>
                    <a:cxn ang="0">
                      <a:pos x="143" y="229"/>
                    </a:cxn>
                    <a:cxn ang="0">
                      <a:pos x="177" y="228"/>
                    </a:cxn>
                    <a:cxn ang="0">
                      <a:pos x="197" y="228"/>
                    </a:cxn>
                    <a:cxn ang="0">
                      <a:pos x="228" y="230"/>
                    </a:cxn>
                    <a:cxn ang="0">
                      <a:pos x="264" y="237"/>
                    </a:cxn>
                    <a:cxn ang="0">
                      <a:pos x="287" y="246"/>
                    </a:cxn>
                    <a:cxn ang="0">
                      <a:pos x="302" y="255"/>
                    </a:cxn>
                    <a:cxn ang="0">
                      <a:pos x="318" y="268"/>
                    </a:cxn>
                  </a:cxnLst>
                  <a:rect l="0" t="0" r="r" b="b"/>
                  <a:pathLst>
                    <a:path w="319" h="286">
                      <a:moveTo>
                        <a:pt x="317" y="275"/>
                      </a:moveTo>
                      <a:lnTo>
                        <a:pt x="315" y="254"/>
                      </a:lnTo>
                      <a:lnTo>
                        <a:pt x="306" y="235"/>
                      </a:lnTo>
                      <a:lnTo>
                        <a:pt x="299" y="219"/>
                      </a:lnTo>
                      <a:lnTo>
                        <a:pt x="294" y="194"/>
                      </a:lnTo>
                      <a:lnTo>
                        <a:pt x="288" y="161"/>
                      </a:lnTo>
                      <a:lnTo>
                        <a:pt x="284" y="126"/>
                      </a:lnTo>
                      <a:lnTo>
                        <a:pt x="281" y="94"/>
                      </a:lnTo>
                      <a:lnTo>
                        <a:pt x="279" y="67"/>
                      </a:lnTo>
                      <a:lnTo>
                        <a:pt x="278" y="43"/>
                      </a:lnTo>
                      <a:lnTo>
                        <a:pt x="270" y="29"/>
                      </a:lnTo>
                      <a:lnTo>
                        <a:pt x="255" y="16"/>
                      </a:lnTo>
                      <a:lnTo>
                        <a:pt x="240" y="9"/>
                      </a:lnTo>
                      <a:lnTo>
                        <a:pt x="216" y="2"/>
                      </a:lnTo>
                      <a:lnTo>
                        <a:pt x="189" y="0"/>
                      </a:lnTo>
                      <a:lnTo>
                        <a:pt x="147" y="0"/>
                      </a:lnTo>
                      <a:lnTo>
                        <a:pt x="110" y="2"/>
                      </a:lnTo>
                      <a:lnTo>
                        <a:pt x="74" y="9"/>
                      </a:lnTo>
                      <a:lnTo>
                        <a:pt x="41" y="21"/>
                      </a:lnTo>
                      <a:lnTo>
                        <a:pt x="20" y="35"/>
                      </a:lnTo>
                      <a:lnTo>
                        <a:pt x="8" y="47"/>
                      </a:lnTo>
                      <a:lnTo>
                        <a:pt x="0" y="61"/>
                      </a:lnTo>
                      <a:lnTo>
                        <a:pt x="2" y="75"/>
                      </a:lnTo>
                      <a:lnTo>
                        <a:pt x="5" y="89"/>
                      </a:lnTo>
                      <a:lnTo>
                        <a:pt x="15" y="104"/>
                      </a:lnTo>
                      <a:lnTo>
                        <a:pt x="23" y="123"/>
                      </a:lnTo>
                      <a:lnTo>
                        <a:pt x="27" y="149"/>
                      </a:lnTo>
                      <a:lnTo>
                        <a:pt x="30" y="176"/>
                      </a:lnTo>
                      <a:lnTo>
                        <a:pt x="35" y="200"/>
                      </a:lnTo>
                      <a:lnTo>
                        <a:pt x="36" y="235"/>
                      </a:lnTo>
                      <a:lnTo>
                        <a:pt x="38" y="265"/>
                      </a:lnTo>
                      <a:lnTo>
                        <a:pt x="38" y="285"/>
                      </a:lnTo>
                      <a:lnTo>
                        <a:pt x="48" y="260"/>
                      </a:lnTo>
                      <a:lnTo>
                        <a:pt x="68" y="248"/>
                      </a:lnTo>
                      <a:lnTo>
                        <a:pt x="86" y="241"/>
                      </a:lnTo>
                      <a:lnTo>
                        <a:pt x="108" y="236"/>
                      </a:lnTo>
                      <a:lnTo>
                        <a:pt x="143" y="229"/>
                      </a:lnTo>
                      <a:lnTo>
                        <a:pt x="177" y="228"/>
                      </a:lnTo>
                      <a:lnTo>
                        <a:pt x="197" y="228"/>
                      </a:lnTo>
                      <a:lnTo>
                        <a:pt x="228" y="230"/>
                      </a:lnTo>
                      <a:lnTo>
                        <a:pt x="264" y="237"/>
                      </a:lnTo>
                      <a:lnTo>
                        <a:pt x="287" y="246"/>
                      </a:lnTo>
                      <a:lnTo>
                        <a:pt x="302" y="255"/>
                      </a:lnTo>
                      <a:lnTo>
                        <a:pt x="318" y="268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44" name="Freeform 25"/>
                <p:cNvSpPr>
                  <a:spLocks/>
                </p:cNvSpPr>
                <p:nvPr/>
              </p:nvSpPr>
              <p:spPr bwMode="auto">
                <a:xfrm>
                  <a:off x="5101" y="537"/>
                  <a:ext cx="551" cy="335"/>
                </a:xfrm>
                <a:custGeom>
                  <a:avLst/>
                  <a:gdLst/>
                  <a:ahLst/>
                  <a:cxnLst>
                    <a:cxn ang="0">
                      <a:pos x="534" y="48"/>
                    </a:cxn>
                    <a:cxn ang="0">
                      <a:pos x="550" y="117"/>
                    </a:cxn>
                    <a:cxn ang="0">
                      <a:pos x="540" y="142"/>
                    </a:cxn>
                    <a:cxn ang="0">
                      <a:pos x="517" y="179"/>
                    </a:cxn>
                    <a:cxn ang="0">
                      <a:pos x="493" y="212"/>
                    </a:cxn>
                    <a:cxn ang="0">
                      <a:pos x="465" y="239"/>
                    </a:cxn>
                    <a:cxn ang="0">
                      <a:pos x="430" y="267"/>
                    </a:cxn>
                    <a:cxn ang="0">
                      <a:pos x="397" y="286"/>
                    </a:cxn>
                    <a:cxn ang="0">
                      <a:pos x="361" y="304"/>
                    </a:cxn>
                    <a:cxn ang="0">
                      <a:pos x="315" y="320"/>
                    </a:cxn>
                    <a:cxn ang="0">
                      <a:pos x="280" y="328"/>
                    </a:cxn>
                    <a:cxn ang="0">
                      <a:pos x="238" y="334"/>
                    </a:cxn>
                    <a:cxn ang="0">
                      <a:pos x="199" y="334"/>
                    </a:cxn>
                    <a:cxn ang="0">
                      <a:pos x="157" y="329"/>
                    </a:cxn>
                    <a:cxn ang="0">
                      <a:pos x="114" y="317"/>
                    </a:cxn>
                    <a:cxn ang="0">
                      <a:pos x="75" y="298"/>
                    </a:cxn>
                    <a:cxn ang="0">
                      <a:pos x="52" y="282"/>
                    </a:cxn>
                    <a:cxn ang="0">
                      <a:pos x="24" y="258"/>
                    </a:cxn>
                    <a:cxn ang="0">
                      <a:pos x="9" y="238"/>
                    </a:cxn>
                    <a:cxn ang="0">
                      <a:pos x="0" y="222"/>
                    </a:cxn>
                    <a:cxn ang="0">
                      <a:pos x="0" y="204"/>
                    </a:cxn>
                    <a:cxn ang="0">
                      <a:pos x="6" y="182"/>
                    </a:cxn>
                    <a:cxn ang="0">
                      <a:pos x="18" y="166"/>
                    </a:cxn>
                    <a:cxn ang="0">
                      <a:pos x="27" y="131"/>
                    </a:cxn>
                    <a:cxn ang="0">
                      <a:pos x="31" y="112"/>
                    </a:cxn>
                    <a:cxn ang="0">
                      <a:pos x="283" y="128"/>
                    </a:cxn>
                    <a:cxn ang="0">
                      <a:pos x="316" y="122"/>
                    </a:cxn>
                    <a:cxn ang="0">
                      <a:pos x="357" y="109"/>
                    </a:cxn>
                    <a:cxn ang="0">
                      <a:pos x="388" y="93"/>
                    </a:cxn>
                    <a:cxn ang="0">
                      <a:pos x="421" y="73"/>
                    </a:cxn>
                    <a:cxn ang="0">
                      <a:pos x="453" y="44"/>
                    </a:cxn>
                    <a:cxn ang="0">
                      <a:pos x="472" y="19"/>
                    </a:cxn>
                    <a:cxn ang="0">
                      <a:pos x="486" y="0"/>
                    </a:cxn>
                    <a:cxn ang="0">
                      <a:pos x="534" y="48"/>
                    </a:cxn>
                  </a:cxnLst>
                  <a:rect l="0" t="0" r="r" b="b"/>
                  <a:pathLst>
                    <a:path w="551" h="335">
                      <a:moveTo>
                        <a:pt x="534" y="48"/>
                      </a:moveTo>
                      <a:lnTo>
                        <a:pt x="550" y="117"/>
                      </a:lnTo>
                      <a:lnTo>
                        <a:pt x="540" y="142"/>
                      </a:lnTo>
                      <a:lnTo>
                        <a:pt x="517" y="179"/>
                      </a:lnTo>
                      <a:lnTo>
                        <a:pt x="493" y="212"/>
                      </a:lnTo>
                      <a:lnTo>
                        <a:pt x="465" y="239"/>
                      </a:lnTo>
                      <a:lnTo>
                        <a:pt x="430" y="267"/>
                      </a:lnTo>
                      <a:lnTo>
                        <a:pt x="397" y="286"/>
                      </a:lnTo>
                      <a:lnTo>
                        <a:pt x="361" y="304"/>
                      </a:lnTo>
                      <a:lnTo>
                        <a:pt x="315" y="320"/>
                      </a:lnTo>
                      <a:lnTo>
                        <a:pt x="280" y="328"/>
                      </a:lnTo>
                      <a:lnTo>
                        <a:pt x="238" y="334"/>
                      </a:lnTo>
                      <a:lnTo>
                        <a:pt x="199" y="334"/>
                      </a:lnTo>
                      <a:lnTo>
                        <a:pt x="157" y="329"/>
                      </a:lnTo>
                      <a:lnTo>
                        <a:pt x="114" y="317"/>
                      </a:lnTo>
                      <a:lnTo>
                        <a:pt x="75" y="298"/>
                      </a:lnTo>
                      <a:lnTo>
                        <a:pt x="52" y="282"/>
                      </a:lnTo>
                      <a:lnTo>
                        <a:pt x="24" y="258"/>
                      </a:lnTo>
                      <a:lnTo>
                        <a:pt x="9" y="238"/>
                      </a:lnTo>
                      <a:lnTo>
                        <a:pt x="0" y="222"/>
                      </a:lnTo>
                      <a:lnTo>
                        <a:pt x="0" y="204"/>
                      </a:lnTo>
                      <a:lnTo>
                        <a:pt x="6" y="182"/>
                      </a:lnTo>
                      <a:lnTo>
                        <a:pt x="18" y="166"/>
                      </a:lnTo>
                      <a:lnTo>
                        <a:pt x="27" y="131"/>
                      </a:lnTo>
                      <a:lnTo>
                        <a:pt x="31" y="112"/>
                      </a:lnTo>
                      <a:lnTo>
                        <a:pt x="283" y="128"/>
                      </a:lnTo>
                      <a:lnTo>
                        <a:pt x="316" y="122"/>
                      </a:lnTo>
                      <a:lnTo>
                        <a:pt x="357" y="109"/>
                      </a:lnTo>
                      <a:lnTo>
                        <a:pt x="388" y="93"/>
                      </a:lnTo>
                      <a:lnTo>
                        <a:pt x="421" y="73"/>
                      </a:lnTo>
                      <a:lnTo>
                        <a:pt x="453" y="44"/>
                      </a:lnTo>
                      <a:lnTo>
                        <a:pt x="472" y="19"/>
                      </a:lnTo>
                      <a:lnTo>
                        <a:pt x="486" y="0"/>
                      </a:lnTo>
                      <a:lnTo>
                        <a:pt x="534" y="48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45" name="Freeform 26"/>
                <p:cNvSpPr>
                  <a:spLocks/>
                </p:cNvSpPr>
                <p:nvPr/>
              </p:nvSpPr>
              <p:spPr bwMode="auto">
                <a:xfrm>
                  <a:off x="5197" y="119"/>
                  <a:ext cx="475" cy="552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294"/>
                    </a:cxn>
                    <a:cxn ang="0">
                      <a:pos x="28" y="291"/>
                    </a:cxn>
                    <a:cxn ang="0">
                      <a:pos x="63" y="293"/>
                    </a:cxn>
                    <a:cxn ang="0">
                      <a:pos x="121" y="299"/>
                    </a:cxn>
                    <a:cxn ang="0">
                      <a:pos x="178" y="310"/>
                    </a:cxn>
                    <a:cxn ang="0">
                      <a:pos x="231" y="323"/>
                    </a:cxn>
                    <a:cxn ang="0">
                      <a:pos x="274" y="339"/>
                    </a:cxn>
                    <a:cxn ang="0">
                      <a:pos x="325" y="364"/>
                    </a:cxn>
                    <a:cxn ang="0">
                      <a:pos x="364" y="390"/>
                    </a:cxn>
                    <a:cxn ang="0">
                      <a:pos x="393" y="415"/>
                    </a:cxn>
                    <a:cxn ang="0">
                      <a:pos x="414" y="439"/>
                    </a:cxn>
                    <a:cxn ang="0">
                      <a:pos x="427" y="461"/>
                    </a:cxn>
                    <a:cxn ang="0">
                      <a:pos x="439" y="488"/>
                    </a:cxn>
                    <a:cxn ang="0">
                      <a:pos x="444" y="513"/>
                    </a:cxn>
                    <a:cxn ang="0">
                      <a:pos x="451" y="551"/>
                    </a:cxn>
                    <a:cxn ang="0">
                      <a:pos x="457" y="518"/>
                    </a:cxn>
                    <a:cxn ang="0">
                      <a:pos x="466" y="481"/>
                    </a:cxn>
                    <a:cxn ang="0">
                      <a:pos x="469" y="453"/>
                    </a:cxn>
                    <a:cxn ang="0">
                      <a:pos x="474" y="420"/>
                    </a:cxn>
                    <a:cxn ang="0">
                      <a:pos x="472" y="393"/>
                    </a:cxn>
                    <a:cxn ang="0">
                      <a:pos x="466" y="361"/>
                    </a:cxn>
                    <a:cxn ang="0">
                      <a:pos x="459" y="317"/>
                    </a:cxn>
                    <a:cxn ang="0">
                      <a:pos x="444" y="279"/>
                    </a:cxn>
                    <a:cxn ang="0">
                      <a:pos x="424" y="238"/>
                    </a:cxn>
                    <a:cxn ang="0">
                      <a:pos x="399" y="196"/>
                    </a:cxn>
                    <a:cxn ang="0">
                      <a:pos x="363" y="152"/>
                    </a:cxn>
                    <a:cxn ang="0">
                      <a:pos x="322" y="116"/>
                    </a:cxn>
                    <a:cxn ang="0">
                      <a:pos x="286" y="87"/>
                    </a:cxn>
                    <a:cxn ang="0">
                      <a:pos x="241" y="60"/>
                    </a:cxn>
                    <a:cxn ang="0">
                      <a:pos x="195" y="40"/>
                    </a:cxn>
                    <a:cxn ang="0">
                      <a:pos x="141" y="21"/>
                    </a:cxn>
                    <a:cxn ang="0">
                      <a:pos x="94" y="10"/>
                    </a:cxn>
                    <a:cxn ang="0">
                      <a:pos x="39" y="3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475" h="552">
                      <a:moveTo>
                        <a:pt x="0" y="0"/>
                      </a:moveTo>
                      <a:lnTo>
                        <a:pt x="0" y="294"/>
                      </a:lnTo>
                      <a:lnTo>
                        <a:pt x="28" y="291"/>
                      </a:lnTo>
                      <a:lnTo>
                        <a:pt x="63" y="293"/>
                      </a:lnTo>
                      <a:lnTo>
                        <a:pt x="121" y="299"/>
                      </a:lnTo>
                      <a:lnTo>
                        <a:pt x="178" y="310"/>
                      </a:lnTo>
                      <a:lnTo>
                        <a:pt x="231" y="323"/>
                      </a:lnTo>
                      <a:lnTo>
                        <a:pt x="274" y="339"/>
                      </a:lnTo>
                      <a:lnTo>
                        <a:pt x="325" y="364"/>
                      </a:lnTo>
                      <a:lnTo>
                        <a:pt x="364" y="390"/>
                      </a:lnTo>
                      <a:lnTo>
                        <a:pt x="393" y="415"/>
                      </a:lnTo>
                      <a:lnTo>
                        <a:pt x="414" y="439"/>
                      </a:lnTo>
                      <a:lnTo>
                        <a:pt x="427" y="461"/>
                      </a:lnTo>
                      <a:lnTo>
                        <a:pt x="439" y="488"/>
                      </a:lnTo>
                      <a:lnTo>
                        <a:pt x="444" y="513"/>
                      </a:lnTo>
                      <a:lnTo>
                        <a:pt x="451" y="551"/>
                      </a:lnTo>
                      <a:lnTo>
                        <a:pt x="457" y="518"/>
                      </a:lnTo>
                      <a:lnTo>
                        <a:pt x="466" y="481"/>
                      </a:lnTo>
                      <a:lnTo>
                        <a:pt x="469" y="453"/>
                      </a:lnTo>
                      <a:lnTo>
                        <a:pt x="474" y="420"/>
                      </a:lnTo>
                      <a:lnTo>
                        <a:pt x="472" y="393"/>
                      </a:lnTo>
                      <a:lnTo>
                        <a:pt x="466" y="361"/>
                      </a:lnTo>
                      <a:lnTo>
                        <a:pt x="459" y="317"/>
                      </a:lnTo>
                      <a:lnTo>
                        <a:pt x="444" y="279"/>
                      </a:lnTo>
                      <a:lnTo>
                        <a:pt x="424" y="238"/>
                      </a:lnTo>
                      <a:lnTo>
                        <a:pt x="399" y="196"/>
                      </a:lnTo>
                      <a:lnTo>
                        <a:pt x="363" y="152"/>
                      </a:lnTo>
                      <a:lnTo>
                        <a:pt x="322" y="116"/>
                      </a:lnTo>
                      <a:lnTo>
                        <a:pt x="286" y="87"/>
                      </a:lnTo>
                      <a:lnTo>
                        <a:pt x="241" y="60"/>
                      </a:lnTo>
                      <a:lnTo>
                        <a:pt x="195" y="40"/>
                      </a:lnTo>
                      <a:lnTo>
                        <a:pt x="141" y="21"/>
                      </a:lnTo>
                      <a:lnTo>
                        <a:pt x="94" y="10"/>
                      </a:lnTo>
                      <a:lnTo>
                        <a:pt x="39" y="3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46" name="Freeform 27"/>
                <p:cNvSpPr>
                  <a:spLocks/>
                </p:cNvSpPr>
                <p:nvPr/>
              </p:nvSpPr>
              <p:spPr bwMode="auto">
                <a:xfrm>
                  <a:off x="5228" y="687"/>
                  <a:ext cx="156" cy="117"/>
                </a:xfrm>
                <a:custGeom>
                  <a:avLst/>
                  <a:gdLst/>
                  <a:ahLst/>
                  <a:cxnLst>
                    <a:cxn ang="0">
                      <a:pos x="83" y="0"/>
                    </a:cxn>
                    <a:cxn ang="0">
                      <a:pos x="134" y="19"/>
                    </a:cxn>
                    <a:cxn ang="0">
                      <a:pos x="152" y="45"/>
                    </a:cxn>
                    <a:cxn ang="0">
                      <a:pos x="155" y="70"/>
                    </a:cxn>
                    <a:cxn ang="0">
                      <a:pos x="155" y="83"/>
                    </a:cxn>
                    <a:cxn ang="0">
                      <a:pos x="146" y="99"/>
                    </a:cxn>
                    <a:cxn ang="0">
                      <a:pos x="126" y="107"/>
                    </a:cxn>
                    <a:cxn ang="0">
                      <a:pos x="105" y="113"/>
                    </a:cxn>
                    <a:cxn ang="0">
                      <a:pos x="86" y="116"/>
                    </a:cxn>
                    <a:cxn ang="0">
                      <a:pos x="69" y="116"/>
                    </a:cxn>
                    <a:cxn ang="0">
                      <a:pos x="41" y="111"/>
                    </a:cxn>
                    <a:cxn ang="0">
                      <a:pos x="21" y="106"/>
                    </a:cxn>
                    <a:cxn ang="0">
                      <a:pos x="9" y="98"/>
                    </a:cxn>
                    <a:cxn ang="0">
                      <a:pos x="2" y="89"/>
                    </a:cxn>
                    <a:cxn ang="0">
                      <a:pos x="0" y="78"/>
                    </a:cxn>
                    <a:cxn ang="0">
                      <a:pos x="2" y="60"/>
                    </a:cxn>
                    <a:cxn ang="0">
                      <a:pos x="9" y="11"/>
                    </a:cxn>
                    <a:cxn ang="0">
                      <a:pos x="83" y="0"/>
                    </a:cxn>
                  </a:cxnLst>
                  <a:rect l="0" t="0" r="r" b="b"/>
                  <a:pathLst>
                    <a:path w="156" h="117">
                      <a:moveTo>
                        <a:pt x="83" y="0"/>
                      </a:moveTo>
                      <a:lnTo>
                        <a:pt x="134" y="19"/>
                      </a:lnTo>
                      <a:lnTo>
                        <a:pt x="152" y="45"/>
                      </a:lnTo>
                      <a:lnTo>
                        <a:pt x="155" y="70"/>
                      </a:lnTo>
                      <a:lnTo>
                        <a:pt x="155" y="83"/>
                      </a:lnTo>
                      <a:lnTo>
                        <a:pt x="146" y="99"/>
                      </a:lnTo>
                      <a:lnTo>
                        <a:pt x="126" y="107"/>
                      </a:lnTo>
                      <a:lnTo>
                        <a:pt x="105" y="113"/>
                      </a:lnTo>
                      <a:lnTo>
                        <a:pt x="86" y="116"/>
                      </a:lnTo>
                      <a:lnTo>
                        <a:pt x="69" y="116"/>
                      </a:lnTo>
                      <a:lnTo>
                        <a:pt x="41" y="111"/>
                      </a:lnTo>
                      <a:lnTo>
                        <a:pt x="21" y="106"/>
                      </a:lnTo>
                      <a:lnTo>
                        <a:pt x="9" y="98"/>
                      </a:lnTo>
                      <a:lnTo>
                        <a:pt x="2" y="89"/>
                      </a:lnTo>
                      <a:lnTo>
                        <a:pt x="0" y="78"/>
                      </a:lnTo>
                      <a:lnTo>
                        <a:pt x="2" y="60"/>
                      </a:lnTo>
                      <a:lnTo>
                        <a:pt x="9" y="11"/>
                      </a:lnTo>
                      <a:lnTo>
                        <a:pt x="83" y="0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47" name="Freeform 28"/>
                <p:cNvSpPr>
                  <a:spLocks/>
                </p:cNvSpPr>
                <p:nvPr/>
              </p:nvSpPr>
              <p:spPr bwMode="auto">
                <a:xfrm>
                  <a:off x="5224" y="699"/>
                  <a:ext cx="88" cy="75"/>
                </a:xfrm>
                <a:custGeom>
                  <a:avLst/>
                  <a:gdLst/>
                  <a:ahLst/>
                  <a:cxnLst>
                    <a:cxn ang="0">
                      <a:pos x="0" y="69"/>
                    </a:cxn>
                    <a:cxn ang="0">
                      <a:pos x="11" y="0"/>
                    </a:cxn>
                    <a:cxn ang="0">
                      <a:pos x="54" y="5"/>
                    </a:cxn>
                    <a:cxn ang="0">
                      <a:pos x="87" y="9"/>
                    </a:cxn>
                    <a:cxn ang="0">
                      <a:pos x="78" y="74"/>
                    </a:cxn>
                    <a:cxn ang="0">
                      <a:pos x="75" y="59"/>
                    </a:cxn>
                    <a:cxn ang="0">
                      <a:pos x="65" y="48"/>
                    </a:cxn>
                    <a:cxn ang="0">
                      <a:pos x="47" y="44"/>
                    </a:cxn>
                    <a:cxn ang="0">
                      <a:pos x="27" y="45"/>
                    </a:cxn>
                    <a:cxn ang="0">
                      <a:pos x="11" y="52"/>
                    </a:cxn>
                    <a:cxn ang="0">
                      <a:pos x="0" y="69"/>
                    </a:cxn>
                  </a:cxnLst>
                  <a:rect l="0" t="0" r="r" b="b"/>
                  <a:pathLst>
                    <a:path w="88" h="75">
                      <a:moveTo>
                        <a:pt x="0" y="69"/>
                      </a:moveTo>
                      <a:lnTo>
                        <a:pt x="11" y="0"/>
                      </a:lnTo>
                      <a:lnTo>
                        <a:pt x="54" y="5"/>
                      </a:lnTo>
                      <a:lnTo>
                        <a:pt x="87" y="9"/>
                      </a:lnTo>
                      <a:lnTo>
                        <a:pt x="78" y="74"/>
                      </a:lnTo>
                      <a:lnTo>
                        <a:pt x="75" y="59"/>
                      </a:lnTo>
                      <a:lnTo>
                        <a:pt x="65" y="48"/>
                      </a:lnTo>
                      <a:lnTo>
                        <a:pt x="47" y="44"/>
                      </a:lnTo>
                      <a:lnTo>
                        <a:pt x="27" y="45"/>
                      </a:lnTo>
                      <a:lnTo>
                        <a:pt x="11" y="52"/>
                      </a:lnTo>
                      <a:lnTo>
                        <a:pt x="0" y="69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48" name="Freeform 29"/>
                <p:cNvSpPr>
                  <a:spLocks/>
                </p:cNvSpPr>
                <p:nvPr/>
              </p:nvSpPr>
              <p:spPr bwMode="auto">
                <a:xfrm>
                  <a:off x="5101" y="479"/>
                  <a:ext cx="319" cy="286"/>
                </a:xfrm>
                <a:custGeom>
                  <a:avLst/>
                  <a:gdLst/>
                  <a:ahLst/>
                  <a:cxnLst>
                    <a:cxn ang="0">
                      <a:pos x="1" y="275"/>
                    </a:cxn>
                    <a:cxn ang="0">
                      <a:pos x="3" y="254"/>
                    </a:cxn>
                    <a:cxn ang="0">
                      <a:pos x="12" y="235"/>
                    </a:cxn>
                    <a:cxn ang="0">
                      <a:pos x="19" y="219"/>
                    </a:cxn>
                    <a:cxn ang="0">
                      <a:pos x="24" y="194"/>
                    </a:cxn>
                    <a:cxn ang="0">
                      <a:pos x="30" y="161"/>
                    </a:cxn>
                    <a:cxn ang="0">
                      <a:pos x="34" y="126"/>
                    </a:cxn>
                    <a:cxn ang="0">
                      <a:pos x="37" y="94"/>
                    </a:cxn>
                    <a:cxn ang="0">
                      <a:pos x="39" y="67"/>
                    </a:cxn>
                    <a:cxn ang="0">
                      <a:pos x="40" y="43"/>
                    </a:cxn>
                    <a:cxn ang="0">
                      <a:pos x="48" y="29"/>
                    </a:cxn>
                    <a:cxn ang="0">
                      <a:pos x="63" y="16"/>
                    </a:cxn>
                    <a:cxn ang="0">
                      <a:pos x="78" y="9"/>
                    </a:cxn>
                    <a:cxn ang="0">
                      <a:pos x="102" y="2"/>
                    </a:cxn>
                    <a:cxn ang="0">
                      <a:pos x="129" y="0"/>
                    </a:cxn>
                    <a:cxn ang="0">
                      <a:pos x="171" y="0"/>
                    </a:cxn>
                    <a:cxn ang="0">
                      <a:pos x="208" y="2"/>
                    </a:cxn>
                    <a:cxn ang="0">
                      <a:pos x="244" y="9"/>
                    </a:cxn>
                    <a:cxn ang="0">
                      <a:pos x="277" y="21"/>
                    </a:cxn>
                    <a:cxn ang="0">
                      <a:pos x="298" y="35"/>
                    </a:cxn>
                    <a:cxn ang="0">
                      <a:pos x="310" y="47"/>
                    </a:cxn>
                    <a:cxn ang="0">
                      <a:pos x="318" y="61"/>
                    </a:cxn>
                    <a:cxn ang="0">
                      <a:pos x="316" y="75"/>
                    </a:cxn>
                    <a:cxn ang="0">
                      <a:pos x="313" y="89"/>
                    </a:cxn>
                    <a:cxn ang="0">
                      <a:pos x="303" y="104"/>
                    </a:cxn>
                    <a:cxn ang="0">
                      <a:pos x="295" y="123"/>
                    </a:cxn>
                    <a:cxn ang="0">
                      <a:pos x="291" y="149"/>
                    </a:cxn>
                    <a:cxn ang="0">
                      <a:pos x="288" y="176"/>
                    </a:cxn>
                    <a:cxn ang="0">
                      <a:pos x="283" y="200"/>
                    </a:cxn>
                    <a:cxn ang="0">
                      <a:pos x="282" y="235"/>
                    </a:cxn>
                    <a:cxn ang="0">
                      <a:pos x="280" y="265"/>
                    </a:cxn>
                    <a:cxn ang="0">
                      <a:pos x="280" y="285"/>
                    </a:cxn>
                    <a:cxn ang="0">
                      <a:pos x="270" y="260"/>
                    </a:cxn>
                    <a:cxn ang="0">
                      <a:pos x="250" y="248"/>
                    </a:cxn>
                    <a:cxn ang="0">
                      <a:pos x="232" y="241"/>
                    </a:cxn>
                    <a:cxn ang="0">
                      <a:pos x="210" y="236"/>
                    </a:cxn>
                    <a:cxn ang="0">
                      <a:pos x="175" y="229"/>
                    </a:cxn>
                    <a:cxn ang="0">
                      <a:pos x="141" y="228"/>
                    </a:cxn>
                    <a:cxn ang="0">
                      <a:pos x="121" y="228"/>
                    </a:cxn>
                    <a:cxn ang="0">
                      <a:pos x="90" y="230"/>
                    </a:cxn>
                    <a:cxn ang="0">
                      <a:pos x="54" y="237"/>
                    </a:cxn>
                    <a:cxn ang="0">
                      <a:pos x="31" y="246"/>
                    </a:cxn>
                    <a:cxn ang="0">
                      <a:pos x="16" y="255"/>
                    </a:cxn>
                    <a:cxn ang="0">
                      <a:pos x="0" y="268"/>
                    </a:cxn>
                  </a:cxnLst>
                  <a:rect l="0" t="0" r="r" b="b"/>
                  <a:pathLst>
                    <a:path w="319" h="286">
                      <a:moveTo>
                        <a:pt x="1" y="275"/>
                      </a:moveTo>
                      <a:lnTo>
                        <a:pt x="3" y="254"/>
                      </a:lnTo>
                      <a:lnTo>
                        <a:pt x="12" y="235"/>
                      </a:lnTo>
                      <a:lnTo>
                        <a:pt x="19" y="219"/>
                      </a:lnTo>
                      <a:lnTo>
                        <a:pt x="24" y="194"/>
                      </a:lnTo>
                      <a:lnTo>
                        <a:pt x="30" y="161"/>
                      </a:lnTo>
                      <a:lnTo>
                        <a:pt x="34" y="126"/>
                      </a:lnTo>
                      <a:lnTo>
                        <a:pt x="37" y="94"/>
                      </a:lnTo>
                      <a:lnTo>
                        <a:pt x="39" y="67"/>
                      </a:lnTo>
                      <a:lnTo>
                        <a:pt x="40" y="43"/>
                      </a:lnTo>
                      <a:lnTo>
                        <a:pt x="48" y="29"/>
                      </a:lnTo>
                      <a:lnTo>
                        <a:pt x="63" y="16"/>
                      </a:lnTo>
                      <a:lnTo>
                        <a:pt x="78" y="9"/>
                      </a:lnTo>
                      <a:lnTo>
                        <a:pt x="102" y="2"/>
                      </a:lnTo>
                      <a:lnTo>
                        <a:pt x="129" y="0"/>
                      </a:lnTo>
                      <a:lnTo>
                        <a:pt x="171" y="0"/>
                      </a:lnTo>
                      <a:lnTo>
                        <a:pt x="208" y="2"/>
                      </a:lnTo>
                      <a:lnTo>
                        <a:pt x="244" y="9"/>
                      </a:lnTo>
                      <a:lnTo>
                        <a:pt x="277" y="21"/>
                      </a:lnTo>
                      <a:lnTo>
                        <a:pt x="298" y="35"/>
                      </a:lnTo>
                      <a:lnTo>
                        <a:pt x="310" y="47"/>
                      </a:lnTo>
                      <a:lnTo>
                        <a:pt x="318" y="61"/>
                      </a:lnTo>
                      <a:lnTo>
                        <a:pt x="316" y="75"/>
                      </a:lnTo>
                      <a:lnTo>
                        <a:pt x="313" y="89"/>
                      </a:lnTo>
                      <a:lnTo>
                        <a:pt x="303" y="104"/>
                      </a:lnTo>
                      <a:lnTo>
                        <a:pt x="295" y="123"/>
                      </a:lnTo>
                      <a:lnTo>
                        <a:pt x="291" y="149"/>
                      </a:lnTo>
                      <a:lnTo>
                        <a:pt x="288" y="176"/>
                      </a:lnTo>
                      <a:lnTo>
                        <a:pt x="283" y="200"/>
                      </a:lnTo>
                      <a:lnTo>
                        <a:pt x="282" y="235"/>
                      </a:lnTo>
                      <a:lnTo>
                        <a:pt x="280" y="265"/>
                      </a:lnTo>
                      <a:lnTo>
                        <a:pt x="280" y="285"/>
                      </a:lnTo>
                      <a:lnTo>
                        <a:pt x="270" y="260"/>
                      </a:lnTo>
                      <a:lnTo>
                        <a:pt x="250" y="248"/>
                      </a:lnTo>
                      <a:lnTo>
                        <a:pt x="232" y="241"/>
                      </a:lnTo>
                      <a:lnTo>
                        <a:pt x="210" y="236"/>
                      </a:lnTo>
                      <a:lnTo>
                        <a:pt x="175" y="229"/>
                      </a:lnTo>
                      <a:lnTo>
                        <a:pt x="141" y="228"/>
                      </a:lnTo>
                      <a:lnTo>
                        <a:pt x="121" y="228"/>
                      </a:lnTo>
                      <a:lnTo>
                        <a:pt x="90" y="230"/>
                      </a:lnTo>
                      <a:lnTo>
                        <a:pt x="54" y="237"/>
                      </a:lnTo>
                      <a:lnTo>
                        <a:pt x="31" y="246"/>
                      </a:lnTo>
                      <a:lnTo>
                        <a:pt x="16" y="255"/>
                      </a:lnTo>
                      <a:lnTo>
                        <a:pt x="0" y="268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49" name="Freeform 30"/>
                <p:cNvSpPr>
                  <a:spLocks/>
                </p:cNvSpPr>
                <p:nvPr/>
              </p:nvSpPr>
              <p:spPr bwMode="auto">
                <a:xfrm>
                  <a:off x="4371" y="119"/>
                  <a:ext cx="832" cy="42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356"/>
                    </a:cxn>
                    <a:cxn ang="0">
                      <a:pos x="84" y="374"/>
                    </a:cxn>
                    <a:cxn ang="0">
                      <a:pos x="153" y="393"/>
                    </a:cxn>
                    <a:cxn ang="0">
                      <a:pos x="210" y="404"/>
                    </a:cxn>
                    <a:cxn ang="0">
                      <a:pos x="258" y="410"/>
                    </a:cxn>
                    <a:cxn ang="0">
                      <a:pos x="312" y="416"/>
                    </a:cxn>
                    <a:cxn ang="0">
                      <a:pos x="402" y="419"/>
                    </a:cxn>
                    <a:cxn ang="0">
                      <a:pos x="485" y="412"/>
                    </a:cxn>
                    <a:cxn ang="0">
                      <a:pos x="570" y="399"/>
                    </a:cxn>
                    <a:cxn ang="0">
                      <a:pos x="652" y="377"/>
                    </a:cxn>
                    <a:cxn ang="0">
                      <a:pos x="724" y="347"/>
                    </a:cxn>
                    <a:cxn ang="0">
                      <a:pos x="784" y="306"/>
                    </a:cxn>
                    <a:cxn ang="0">
                      <a:pos x="829" y="291"/>
                    </a:cxn>
                    <a:cxn ang="0">
                      <a:pos x="831" y="2"/>
                    </a:cxn>
                    <a:cxn ang="0">
                      <a:pos x="786" y="9"/>
                    </a:cxn>
                    <a:cxn ang="0">
                      <a:pos x="726" y="29"/>
                    </a:cxn>
                    <a:cxn ang="0">
                      <a:pos x="654" y="55"/>
                    </a:cxn>
                    <a:cxn ang="0">
                      <a:pos x="585" y="70"/>
                    </a:cxn>
                    <a:cxn ang="0">
                      <a:pos x="515" y="78"/>
                    </a:cxn>
                    <a:cxn ang="0">
                      <a:pos x="468" y="82"/>
                    </a:cxn>
                    <a:cxn ang="0">
                      <a:pos x="428" y="84"/>
                    </a:cxn>
                    <a:cxn ang="0">
                      <a:pos x="358" y="84"/>
                    </a:cxn>
                    <a:cxn ang="0">
                      <a:pos x="314" y="81"/>
                    </a:cxn>
                    <a:cxn ang="0">
                      <a:pos x="274" y="76"/>
                    </a:cxn>
                    <a:cxn ang="0">
                      <a:pos x="229" y="73"/>
                    </a:cxn>
                    <a:cxn ang="0">
                      <a:pos x="190" y="66"/>
                    </a:cxn>
                    <a:cxn ang="0">
                      <a:pos x="140" y="57"/>
                    </a:cxn>
                    <a:cxn ang="0">
                      <a:pos x="96" y="44"/>
                    </a:cxn>
                    <a:cxn ang="0">
                      <a:pos x="49" y="24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832" h="420">
                      <a:moveTo>
                        <a:pt x="0" y="0"/>
                      </a:moveTo>
                      <a:lnTo>
                        <a:pt x="0" y="356"/>
                      </a:lnTo>
                      <a:lnTo>
                        <a:pt x="84" y="374"/>
                      </a:lnTo>
                      <a:lnTo>
                        <a:pt x="153" y="393"/>
                      </a:lnTo>
                      <a:lnTo>
                        <a:pt x="210" y="404"/>
                      </a:lnTo>
                      <a:lnTo>
                        <a:pt x="258" y="410"/>
                      </a:lnTo>
                      <a:lnTo>
                        <a:pt x="312" y="416"/>
                      </a:lnTo>
                      <a:lnTo>
                        <a:pt x="402" y="419"/>
                      </a:lnTo>
                      <a:lnTo>
                        <a:pt x="485" y="412"/>
                      </a:lnTo>
                      <a:lnTo>
                        <a:pt x="570" y="399"/>
                      </a:lnTo>
                      <a:lnTo>
                        <a:pt x="652" y="377"/>
                      </a:lnTo>
                      <a:lnTo>
                        <a:pt x="724" y="347"/>
                      </a:lnTo>
                      <a:lnTo>
                        <a:pt x="784" y="306"/>
                      </a:lnTo>
                      <a:lnTo>
                        <a:pt x="829" y="291"/>
                      </a:lnTo>
                      <a:lnTo>
                        <a:pt x="831" y="2"/>
                      </a:lnTo>
                      <a:lnTo>
                        <a:pt x="786" y="9"/>
                      </a:lnTo>
                      <a:lnTo>
                        <a:pt x="726" y="29"/>
                      </a:lnTo>
                      <a:lnTo>
                        <a:pt x="654" y="55"/>
                      </a:lnTo>
                      <a:lnTo>
                        <a:pt x="585" y="70"/>
                      </a:lnTo>
                      <a:lnTo>
                        <a:pt x="515" y="78"/>
                      </a:lnTo>
                      <a:lnTo>
                        <a:pt x="468" y="82"/>
                      </a:lnTo>
                      <a:lnTo>
                        <a:pt x="428" y="84"/>
                      </a:lnTo>
                      <a:lnTo>
                        <a:pt x="358" y="84"/>
                      </a:lnTo>
                      <a:lnTo>
                        <a:pt x="314" y="81"/>
                      </a:lnTo>
                      <a:lnTo>
                        <a:pt x="274" y="76"/>
                      </a:lnTo>
                      <a:lnTo>
                        <a:pt x="229" y="73"/>
                      </a:lnTo>
                      <a:lnTo>
                        <a:pt x="190" y="66"/>
                      </a:lnTo>
                      <a:lnTo>
                        <a:pt x="140" y="57"/>
                      </a:lnTo>
                      <a:lnTo>
                        <a:pt x="96" y="44"/>
                      </a:lnTo>
                      <a:lnTo>
                        <a:pt x="49" y="24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</p:grpSp>
          <p:sp>
            <p:nvSpPr>
              <p:cNvPr id="14" name="Freeform 31"/>
              <p:cNvSpPr>
                <a:spLocks/>
              </p:cNvSpPr>
              <p:nvPr/>
            </p:nvSpPr>
            <p:spPr bwMode="auto">
              <a:xfrm>
                <a:off x="5217" y="774"/>
                <a:ext cx="156" cy="118"/>
              </a:xfrm>
              <a:custGeom>
                <a:avLst/>
                <a:gdLst/>
                <a:ahLst/>
                <a:cxnLst>
                  <a:cxn ang="0">
                    <a:pos x="83" y="0"/>
                  </a:cxn>
                  <a:cxn ang="0">
                    <a:pos x="134" y="19"/>
                  </a:cxn>
                  <a:cxn ang="0">
                    <a:pos x="152" y="46"/>
                  </a:cxn>
                  <a:cxn ang="0">
                    <a:pos x="155" y="70"/>
                  </a:cxn>
                  <a:cxn ang="0">
                    <a:pos x="155" y="84"/>
                  </a:cxn>
                  <a:cxn ang="0">
                    <a:pos x="146" y="100"/>
                  </a:cxn>
                  <a:cxn ang="0">
                    <a:pos x="126" y="108"/>
                  </a:cxn>
                  <a:cxn ang="0">
                    <a:pos x="105" y="114"/>
                  </a:cxn>
                  <a:cxn ang="0">
                    <a:pos x="86" y="117"/>
                  </a:cxn>
                  <a:cxn ang="0">
                    <a:pos x="69" y="117"/>
                  </a:cxn>
                  <a:cxn ang="0">
                    <a:pos x="41" y="112"/>
                  </a:cxn>
                  <a:cxn ang="0">
                    <a:pos x="21" y="107"/>
                  </a:cxn>
                  <a:cxn ang="0">
                    <a:pos x="9" y="98"/>
                  </a:cxn>
                  <a:cxn ang="0">
                    <a:pos x="2" y="90"/>
                  </a:cxn>
                  <a:cxn ang="0">
                    <a:pos x="0" y="78"/>
                  </a:cxn>
                  <a:cxn ang="0">
                    <a:pos x="2" y="60"/>
                  </a:cxn>
                  <a:cxn ang="0">
                    <a:pos x="9" y="11"/>
                  </a:cxn>
                  <a:cxn ang="0">
                    <a:pos x="83" y="0"/>
                  </a:cxn>
                </a:cxnLst>
                <a:rect l="0" t="0" r="r" b="b"/>
                <a:pathLst>
                  <a:path w="156" h="118">
                    <a:moveTo>
                      <a:pt x="83" y="0"/>
                    </a:moveTo>
                    <a:lnTo>
                      <a:pt x="134" y="19"/>
                    </a:lnTo>
                    <a:lnTo>
                      <a:pt x="152" y="46"/>
                    </a:lnTo>
                    <a:lnTo>
                      <a:pt x="155" y="70"/>
                    </a:lnTo>
                    <a:lnTo>
                      <a:pt x="155" y="84"/>
                    </a:lnTo>
                    <a:lnTo>
                      <a:pt x="146" y="100"/>
                    </a:lnTo>
                    <a:lnTo>
                      <a:pt x="126" y="108"/>
                    </a:lnTo>
                    <a:lnTo>
                      <a:pt x="105" y="114"/>
                    </a:lnTo>
                    <a:lnTo>
                      <a:pt x="86" y="117"/>
                    </a:lnTo>
                    <a:lnTo>
                      <a:pt x="69" y="117"/>
                    </a:lnTo>
                    <a:lnTo>
                      <a:pt x="41" y="112"/>
                    </a:lnTo>
                    <a:lnTo>
                      <a:pt x="21" y="107"/>
                    </a:lnTo>
                    <a:lnTo>
                      <a:pt x="9" y="98"/>
                    </a:lnTo>
                    <a:lnTo>
                      <a:pt x="2" y="90"/>
                    </a:lnTo>
                    <a:lnTo>
                      <a:pt x="0" y="78"/>
                    </a:lnTo>
                    <a:lnTo>
                      <a:pt x="2" y="60"/>
                    </a:lnTo>
                    <a:lnTo>
                      <a:pt x="9" y="11"/>
                    </a:lnTo>
                    <a:lnTo>
                      <a:pt x="83" y="0"/>
                    </a:lnTo>
                  </a:path>
                </a:pathLst>
              </a:custGeom>
              <a:solidFill>
                <a:schemeClr val="bg2">
                  <a:alpha val="50000"/>
                </a:schemeClr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5" name="Freeform 32"/>
              <p:cNvSpPr>
                <a:spLocks/>
              </p:cNvSpPr>
              <p:nvPr/>
            </p:nvSpPr>
            <p:spPr bwMode="auto">
              <a:xfrm>
                <a:off x="5213" y="787"/>
                <a:ext cx="88" cy="74"/>
              </a:xfrm>
              <a:custGeom>
                <a:avLst/>
                <a:gdLst/>
                <a:ahLst/>
                <a:cxnLst>
                  <a:cxn ang="0">
                    <a:pos x="0" y="68"/>
                  </a:cxn>
                  <a:cxn ang="0">
                    <a:pos x="11" y="0"/>
                  </a:cxn>
                  <a:cxn ang="0">
                    <a:pos x="54" y="5"/>
                  </a:cxn>
                  <a:cxn ang="0">
                    <a:pos x="87" y="9"/>
                  </a:cxn>
                  <a:cxn ang="0">
                    <a:pos x="78" y="73"/>
                  </a:cxn>
                  <a:cxn ang="0">
                    <a:pos x="75" y="58"/>
                  </a:cxn>
                  <a:cxn ang="0">
                    <a:pos x="65" y="47"/>
                  </a:cxn>
                  <a:cxn ang="0">
                    <a:pos x="47" y="44"/>
                  </a:cxn>
                  <a:cxn ang="0">
                    <a:pos x="27" y="45"/>
                  </a:cxn>
                  <a:cxn ang="0">
                    <a:pos x="11" y="52"/>
                  </a:cxn>
                  <a:cxn ang="0">
                    <a:pos x="0" y="68"/>
                  </a:cxn>
                </a:cxnLst>
                <a:rect l="0" t="0" r="r" b="b"/>
                <a:pathLst>
                  <a:path w="88" h="74">
                    <a:moveTo>
                      <a:pt x="0" y="68"/>
                    </a:moveTo>
                    <a:lnTo>
                      <a:pt x="11" y="0"/>
                    </a:lnTo>
                    <a:lnTo>
                      <a:pt x="54" y="5"/>
                    </a:lnTo>
                    <a:lnTo>
                      <a:pt x="87" y="9"/>
                    </a:lnTo>
                    <a:lnTo>
                      <a:pt x="78" y="73"/>
                    </a:lnTo>
                    <a:lnTo>
                      <a:pt x="75" y="58"/>
                    </a:lnTo>
                    <a:lnTo>
                      <a:pt x="65" y="47"/>
                    </a:lnTo>
                    <a:lnTo>
                      <a:pt x="47" y="44"/>
                    </a:lnTo>
                    <a:lnTo>
                      <a:pt x="27" y="45"/>
                    </a:lnTo>
                    <a:lnTo>
                      <a:pt x="11" y="52"/>
                    </a:lnTo>
                    <a:lnTo>
                      <a:pt x="0" y="68"/>
                    </a:lnTo>
                  </a:path>
                </a:pathLst>
              </a:custGeom>
              <a:solidFill>
                <a:schemeClr val="bg2">
                  <a:alpha val="50000"/>
                </a:schemeClr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6" name="Freeform 33"/>
              <p:cNvSpPr>
                <a:spLocks/>
              </p:cNvSpPr>
              <p:nvPr/>
            </p:nvSpPr>
            <p:spPr bwMode="auto">
              <a:xfrm>
                <a:off x="423" y="765"/>
                <a:ext cx="156" cy="118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21" y="19"/>
                  </a:cxn>
                  <a:cxn ang="0">
                    <a:pos x="3" y="46"/>
                  </a:cxn>
                  <a:cxn ang="0">
                    <a:pos x="0" y="70"/>
                  </a:cxn>
                  <a:cxn ang="0">
                    <a:pos x="0" y="84"/>
                  </a:cxn>
                  <a:cxn ang="0">
                    <a:pos x="9" y="100"/>
                  </a:cxn>
                  <a:cxn ang="0">
                    <a:pos x="29" y="108"/>
                  </a:cxn>
                  <a:cxn ang="0">
                    <a:pos x="50" y="114"/>
                  </a:cxn>
                  <a:cxn ang="0">
                    <a:pos x="69" y="117"/>
                  </a:cxn>
                  <a:cxn ang="0">
                    <a:pos x="86" y="117"/>
                  </a:cxn>
                  <a:cxn ang="0">
                    <a:pos x="114" y="112"/>
                  </a:cxn>
                  <a:cxn ang="0">
                    <a:pos x="134" y="107"/>
                  </a:cxn>
                  <a:cxn ang="0">
                    <a:pos x="146" y="98"/>
                  </a:cxn>
                  <a:cxn ang="0">
                    <a:pos x="153" y="90"/>
                  </a:cxn>
                  <a:cxn ang="0">
                    <a:pos x="155" y="78"/>
                  </a:cxn>
                  <a:cxn ang="0">
                    <a:pos x="153" y="60"/>
                  </a:cxn>
                  <a:cxn ang="0">
                    <a:pos x="146" y="11"/>
                  </a:cxn>
                  <a:cxn ang="0">
                    <a:pos x="72" y="0"/>
                  </a:cxn>
                </a:cxnLst>
                <a:rect l="0" t="0" r="r" b="b"/>
                <a:pathLst>
                  <a:path w="156" h="118">
                    <a:moveTo>
                      <a:pt x="72" y="0"/>
                    </a:moveTo>
                    <a:lnTo>
                      <a:pt x="21" y="19"/>
                    </a:lnTo>
                    <a:lnTo>
                      <a:pt x="3" y="46"/>
                    </a:lnTo>
                    <a:lnTo>
                      <a:pt x="0" y="70"/>
                    </a:lnTo>
                    <a:lnTo>
                      <a:pt x="0" y="84"/>
                    </a:lnTo>
                    <a:lnTo>
                      <a:pt x="9" y="100"/>
                    </a:lnTo>
                    <a:lnTo>
                      <a:pt x="29" y="108"/>
                    </a:lnTo>
                    <a:lnTo>
                      <a:pt x="50" y="114"/>
                    </a:lnTo>
                    <a:lnTo>
                      <a:pt x="69" y="117"/>
                    </a:lnTo>
                    <a:lnTo>
                      <a:pt x="86" y="117"/>
                    </a:lnTo>
                    <a:lnTo>
                      <a:pt x="114" y="112"/>
                    </a:lnTo>
                    <a:lnTo>
                      <a:pt x="134" y="107"/>
                    </a:lnTo>
                    <a:lnTo>
                      <a:pt x="146" y="98"/>
                    </a:lnTo>
                    <a:lnTo>
                      <a:pt x="153" y="90"/>
                    </a:lnTo>
                    <a:lnTo>
                      <a:pt x="155" y="78"/>
                    </a:lnTo>
                    <a:lnTo>
                      <a:pt x="153" y="60"/>
                    </a:lnTo>
                    <a:lnTo>
                      <a:pt x="146" y="11"/>
                    </a:lnTo>
                    <a:lnTo>
                      <a:pt x="72" y="0"/>
                    </a:lnTo>
                  </a:path>
                </a:pathLst>
              </a:custGeom>
              <a:solidFill>
                <a:schemeClr val="bg2">
                  <a:alpha val="50000"/>
                </a:schemeClr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7" name="Freeform 34"/>
              <p:cNvSpPr>
                <a:spLocks/>
              </p:cNvSpPr>
              <p:nvPr/>
            </p:nvSpPr>
            <p:spPr bwMode="auto">
              <a:xfrm>
                <a:off x="495" y="779"/>
                <a:ext cx="88" cy="74"/>
              </a:xfrm>
              <a:custGeom>
                <a:avLst/>
                <a:gdLst/>
                <a:ahLst/>
                <a:cxnLst>
                  <a:cxn ang="0">
                    <a:pos x="87" y="67"/>
                  </a:cxn>
                  <a:cxn ang="0">
                    <a:pos x="76" y="0"/>
                  </a:cxn>
                  <a:cxn ang="0">
                    <a:pos x="33" y="5"/>
                  </a:cxn>
                  <a:cxn ang="0">
                    <a:pos x="0" y="8"/>
                  </a:cxn>
                  <a:cxn ang="0">
                    <a:pos x="9" y="73"/>
                  </a:cxn>
                  <a:cxn ang="0">
                    <a:pos x="12" y="57"/>
                  </a:cxn>
                  <a:cxn ang="0">
                    <a:pos x="22" y="47"/>
                  </a:cxn>
                  <a:cxn ang="0">
                    <a:pos x="40" y="43"/>
                  </a:cxn>
                  <a:cxn ang="0">
                    <a:pos x="60" y="44"/>
                  </a:cxn>
                  <a:cxn ang="0">
                    <a:pos x="76" y="51"/>
                  </a:cxn>
                  <a:cxn ang="0">
                    <a:pos x="87" y="67"/>
                  </a:cxn>
                </a:cxnLst>
                <a:rect l="0" t="0" r="r" b="b"/>
                <a:pathLst>
                  <a:path w="88" h="74">
                    <a:moveTo>
                      <a:pt x="87" y="67"/>
                    </a:moveTo>
                    <a:lnTo>
                      <a:pt x="76" y="0"/>
                    </a:lnTo>
                    <a:lnTo>
                      <a:pt x="33" y="5"/>
                    </a:lnTo>
                    <a:lnTo>
                      <a:pt x="0" y="8"/>
                    </a:lnTo>
                    <a:lnTo>
                      <a:pt x="9" y="73"/>
                    </a:lnTo>
                    <a:lnTo>
                      <a:pt x="12" y="57"/>
                    </a:lnTo>
                    <a:lnTo>
                      <a:pt x="22" y="47"/>
                    </a:lnTo>
                    <a:lnTo>
                      <a:pt x="40" y="43"/>
                    </a:lnTo>
                    <a:lnTo>
                      <a:pt x="60" y="44"/>
                    </a:lnTo>
                    <a:lnTo>
                      <a:pt x="76" y="51"/>
                    </a:lnTo>
                    <a:lnTo>
                      <a:pt x="87" y="67"/>
                    </a:lnTo>
                  </a:path>
                </a:pathLst>
              </a:custGeom>
              <a:solidFill>
                <a:schemeClr val="bg2">
                  <a:alpha val="50000"/>
                </a:schemeClr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8" name="Line 35"/>
              <p:cNvSpPr>
                <a:spLocks noChangeShapeType="1"/>
              </p:cNvSpPr>
              <p:nvPr/>
            </p:nvSpPr>
            <p:spPr bwMode="auto">
              <a:xfrm flipV="1">
                <a:off x="1968" y="350"/>
                <a:ext cx="192" cy="87"/>
              </a:xfrm>
              <a:prstGeom prst="line">
                <a:avLst/>
              </a:prstGeom>
              <a:noFill/>
              <a:ln w="12700">
                <a:solidFill>
                  <a:schemeClr val="hlink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9" name="Freeform 36"/>
              <p:cNvSpPr>
                <a:spLocks/>
              </p:cNvSpPr>
              <p:nvPr/>
            </p:nvSpPr>
            <p:spPr bwMode="auto">
              <a:xfrm>
                <a:off x="1356" y="63"/>
                <a:ext cx="2967" cy="457"/>
              </a:xfrm>
              <a:custGeom>
                <a:avLst/>
                <a:gdLst/>
                <a:ahLst/>
                <a:cxnLst>
                  <a:cxn ang="0">
                    <a:pos x="0" y="122"/>
                  </a:cxn>
                  <a:cxn ang="0">
                    <a:pos x="207" y="78"/>
                  </a:cxn>
                  <a:cxn ang="0">
                    <a:pos x="442" y="48"/>
                  </a:cxn>
                  <a:cxn ang="0">
                    <a:pos x="640" y="32"/>
                  </a:cxn>
                  <a:cxn ang="0">
                    <a:pos x="897" y="16"/>
                  </a:cxn>
                  <a:cxn ang="0">
                    <a:pos x="1215" y="2"/>
                  </a:cxn>
                  <a:cxn ang="0">
                    <a:pos x="1392" y="0"/>
                  </a:cxn>
                  <a:cxn ang="0">
                    <a:pos x="1710" y="0"/>
                  </a:cxn>
                  <a:cxn ang="0">
                    <a:pos x="1997" y="10"/>
                  </a:cxn>
                  <a:cxn ang="0">
                    <a:pos x="2258" y="21"/>
                  </a:cxn>
                  <a:cxn ang="0">
                    <a:pos x="2493" y="38"/>
                  </a:cxn>
                  <a:cxn ang="0">
                    <a:pos x="2674" y="54"/>
                  </a:cxn>
                  <a:cxn ang="0">
                    <a:pos x="2828" y="73"/>
                  </a:cxn>
                  <a:cxn ang="0">
                    <a:pos x="2966" y="92"/>
                  </a:cxn>
                  <a:cxn ang="0">
                    <a:pos x="2966" y="456"/>
                  </a:cxn>
                  <a:cxn ang="0">
                    <a:pos x="2833" y="434"/>
                  </a:cxn>
                  <a:cxn ang="0">
                    <a:pos x="2563" y="399"/>
                  </a:cxn>
                  <a:cxn ang="0">
                    <a:pos x="2382" y="382"/>
                  </a:cxn>
                  <a:cxn ang="0">
                    <a:pos x="2134" y="366"/>
                  </a:cxn>
                  <a:cxn ang="0">
                    <a:pos x="1944" y="358"/>
                  </a:cxn>
                  <a:cxn ang="0">
                    <a:pos x="1746" y="350"/>
                  </a:cxn>
                  <a:cxn ang="0">
                    <a:pos x="1529" y="350"/>
                  </a:cxn>
                  <a:cxn ang="0">
                    <a:pos x="1295" y="350"/>
                  </a:cxn>
                  <a:cxn ang="0">
                    <a:pos x="1047" y="355"/>
                  </a:cxn>
                  <a:cxn ang="0">
                    <a:pos x="853" y="363"/>
                  </a:cxn>
                  <a:cxn ang="0">
                    <a:pos x="654" y="374"/>
                  </a:cxn>
                  <a:cxn ang="0">
                    <a:pos x="468" y="388"/>
                  </a:cxn>
                  <a:cxn ang="0">
                    <a:pos x="296" y="404"/>
                  </a:cxn>
                  <a:cxn ang="0">
                    <a:pos x="150" y="423"/>
                  </a:cxn>
                  <a:cxn ang="0">
                    <a:pos x="13" y="445"/>
                  </a:cxn>
                  <a:cxn ang="0">
                    <a:pos x="0" y="122"/>
                  </a:cxn>
                </a:cxnLst>
                <a:rect l="0" t="0" r="r" b="b"/>
                <a:pathLst>
                  <a:path w="2967" h="457">
                    <a:moveTo>
                      <a:pt x="0" y="122"/>
                    </a:moveTo>
                    <a:lnTo>
                      <a:pt x="207" y="78"/>
                    </a:lnTo>
                    <a:lnTo>
                      <a:pt x="442" y="48"/>
                    </a:lnTo>
                    <a:lnTo>
                      <a:pt x="640" y="32"/>
                    </a:lnTo>
                    <a:lnTo>
                      <a:pt x="897" y="16"/>
                    </a:lnTo>
                    <a:lnTo>
                      <a:pt x="1215" y="2"/>
                    </a:lnTo>
                    <a:lnTo>
                      <a:pt x="1392" y="0"/>
                    </a:lnTo>
                    <a:lnTo>
                      <a:pt x="1710" y="0"/>
                    </a:lnTo>
                    <a:lnTo>
                      <a:pt x="1997" y="10"/>
                    </a:lnTo>
                    <a:lnTo>
                      <a:pt x="2258" y="21"/>
                    </a:lnTo>
                    <a:lnTo>
                      <a:pt x="2493" y="38"/>
                    </a:lnTo>
                    <a:lnTo>
                      <a:pt x="2674" y="54"/>
                    </a:lnTo>
                    <a:lnTo>
                      <a:pt x="2828" y="73"/>
                    </a:lnTo>
                    <a:lnTo>
                      <a:pt x="2966" y="92"/>
                    </a:lnTo>
                    <a:lnTo>
                      <a:pt x="2966" y="456"/>
                    </a:lnTo>
                    <a:lnTo>
                      <a:pt x="2833" y="434"/>
                    </a:lnTo>
                    <a:lnTo>
                      <a:pt x="2563" y="399"/>
                    </a:lnTo>
                    <a:lnTo>
                      <a:pt x="2382" y="382"/>
                    </a:lnTo>
                    <a:lnTo>
                      <a:pt x="2134" y="366"/>
                    </a:lnTo>
                    <a:lnTo>
                      <a:pt x="1944" y="358"/>
                    </a:lnTo>
                    <a:lnTo>
                      <a:pt x="1746" y="350"/>
                    </a:lnTo>
                    <a:lnTo>
                      <a:pt x="1529" y="350"/>
                    </a:lnTo>
                    <a:lnTo>
                      <a:pt x="1295" y="350"/>
                    </a:lnTo>
                    <a:lnTo>
                      <a:pt x="1047" y="355"/>
                    </a:lnTo>
                    <a:lnTo>
                      <a:pt x="853" y="363"/>
                    </a:lnTo>
                    <a:lnTo>
                      <a:pt x="654" y="374"/>
                    </a:lnTo>
                    <a:lnTo>
                      <a:pt x="468" y="388"/>
                    </a:lnTo>
                    <a:lnTo>
                      <a:pt x="296" y="404"/>
                    </a:lnTo>
                    <a:lnTo>
                      <a:pt x="150" y="423"/>
                    </a:lnTo>
                    <a:lnTo>
                      <a:pt x="13" y="445"/>
                    </a:lnTo>
                    <a:lnTo>
                      <a:pt x="0" y="122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20" name="Freeform 37"/>
              <p:cNvSpPr>
                <a:spLocks/>
              </p:cNvSpPr>
              <p:nvPr/>
            </p:nvSpPr>
            <p:spPr bwMode="auto">
              <a:xfrm>
                <a:off x="555" y="159"/>
                <a:ext cx="823" cy="431"/>
              </a:xfrm>
              <a:custGeom>
                <a:avLst/>
                <a:gdLst/>
                <a:ahLst/>
                <a:cxnLst>
                  <a:cxn ang="0">
                    <a:pos x="815" y="27"/>
                  </a:cxn>
                  <a:cxn ang="0">
                    <a:pos x="822" y="350"/>
                  </a:cxn>
                  <a:cxn ang="0">
                    <a:pos x="746" y="382"/>
                  </a:cxn>
                  <a:cxn ang="0">
                    <a:pos x="676" y="404"/>
                  </a:cxn>
                  <a:cxn ang="0">
                    <a:pos x="619" y="415"/>
                  </a:cxn>
                  <a:cxn ang="0">
                    <a:pos x="571" y="421"/>
                  </a:cxn>
                  <a:cxn ang="0">
                    <a:pos x="517" y="427"/>
                  </a:cxn>
                  <a:cxn ang="0">
                    <a:pos x="427" y="430"/>
                  </a:cxn>
                  <a:cxn ang="0">
                    <a:pos x="344" y="423"/>
                  </a:cxn>
                  <a:cxn ang="0">
                    <a:pos x="259" y="410"/>
                  </a:cxn>
                  <a:cxn ang="0">
                    <a:pos x="177" y="388"/>
                  </a:cxn>
                  <a:cxn ang="0">
                    <a:pos x="105" y="358"/>
                  </a:cxn>
                  <a:cxn ang="0">
                    <a:pos x="41" y="325"/>
                  </a:cxn>
                  <a:cxn ang="0">
                    <a:pos x="0" y="294"/>
                  </a:cxn>
                  <a:cxn ang="0">
                    <a:pos x="0" y="0"/>
                  </a:cxn>
                  <a:cxn ang="0">
                    <a:pos x="46" y="25"/>
                  </a:cxn>
                  <a:cxn ang="0">
                    <a:pos x="105" y="47"/>
                  </a:cxn>
                  <a:cxn ang="0">
                    <a:pos x="175" y="66"/>
                  </a:cxn>
                  <a:cxn ang="0">
                    <a:pos x="244" y="81"/>
                  </a:cxn>
                  <a:cxn ang="0">
                    <a:pos x="314" y="89"/>
                  </a:cxn>
                  <a:cxn ang="0">
                    <a:pos x="361" y="93"/>
                  </a:cxn>
                  <a:cxn ang="0">
                    <a:pos x="401" y="95"/>
                  </a:cxn>
                  <a:cxn ang="0">
                    <a:pos x="471" y="95"/>
                  </a:cxn>
                  <a:cxn ang="0">
                    <a:pos x="515" y="92"/>
                  </a:cxn>
                  <a:cxn ang="0">
                    <a:pos x="555" y="87"/>
                  </a:cxn>
                  <a:cxn ang="0">
                    <a:pos x="600" y="84"/>
                  </a:cxn>
                  <a:cxn ang="0">
                    <a:pos x="640" y="76"/>
                  </a:cxn>
                  <a:cxn ang="0">
                    <a:pos x="689" y="67"/>
                  </a:cxn>
                  <a:cxn ang="0">
                    <a:pos x="733" y="55"/>
                  </a:cxn>
                  <a:cxn ang="0">
                    <a:pos x="777" y="41"/>
                  </a:cxn>
                  <a:cxn ang="0">
                    <a:pos x="815" y="27"/>
                  </a:cxn>
                </a:cxnLst>
                <a:rect l="0" t="0" r="r" b="b"/>
                <a:pathLst>
                  <a:path w="823" h="431">
                    <a:moveTo>
                      <a:pt x="815" y="27"/>
                    </a:moveTo>
                    <a:lnTo>
                      <a:pt x="822" y="350"/>
                    </a:lnTo>
                    <a:lnTo>
                      <a:pt x="746" y="382"/>
                    </a:lnTo>
                    <a:lnTo>
                      <a:pt x="676" y="404"/>
                    </a:lnTo>
                    <a:lnTo>
                      <a:pt x="619" y="415"/>
                    </a:lnTo>
                    <a:lnTo>
                      <a:pt x="571" y="421"/>
                    </a:lnTo>
                    <a:lnTo>
                      <a:pt x="517" y="427"/>
                    </a:lnTo>
                    <a:lnTo>
                      <a:pt x="427" y="430"/>
                    </a:lnTo>
                    <a:lnTo>
                      <a:pt x="344" y="423"/>
                    </a:lnTo>
                    <a:lnTo>
                      <a:pt x="259" y="410"/>
                    </a:lnTo>
                    <a:lnTo>
                      <a:pt x="177" y="388"/>
                    </a:lnTo>
                    <a:lnTo>
                      <a:pt x="105" y="358"/>
                    </a:lnTo>
                    <a:lnTo>
                      <a:pt x="41" y="325"/>
                    </a:lnTo>
                    <a:lnTo>
                      <a:pt x="0" y="294"/>
                    </a:lnTo>
                    <a:lnTo>
                      <a:pt x="0" y="0"/>
                    </a:lnTo>
                    <a:lnTo>
                      <a:pt x="46" y="25"/>
                    </a:lnTo>
                    <a:lnTo>
                      <a:pt x="105" y="47"/>
                    </a:lnTo>
                    <a:lnTo>
                      <a:pt x="175" y="66"/>
                    </a:lnTo>
                    <a:lnTo>
                      <a:pt x="244" y="81"/>
                    </a:lnTo>
                    <a:lnTo>
                      <a:pt x="314" y="89"/>
                    </a:lnTo>
                    <a:lnTo>
                      <a:pt x="361" y="93"/>
                    </a:lnTo>
                    <a:lnTo>
                      <a:pt x="401" y="95"/>
                    </a:lnTo>
                    <a:lnTo>
                      <a:pt x="471" y="95"/>
                    </a:lnTo>
                    <a:lnTo>
                      <a:pt x="515" y="92"/>
                    </a:lnTo>
                    <a:lnTo>
                      <a:pt x="555" y="87"/>
                    </a:lnTo>
                    <a:lnTo>
                      <a:pt x="600" y="84"/>
                    </a:lnTo>
                    <a:lnTo>
                      <a:pt x="640" y="76"/>
                    </a:lnTo>
                    <a:lnTo>
                      <a:pt x="689" y="67"/>
                    </a:lnTo>
                    <a:lnTo>
                      <a:pt x="733" y="55"/>
                    </a:lnTo>
                    <a:lnTo>
                      <a:pt x="777" y="41"/>
                    </a:lnTo>
                    <a:lnTo>
                      <a:pt x="815" y="27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21" name="Freeform 38"/>
              <p:cNvSpPr>
                <a:spLocks/>
              </p:cNvSpPr>
              <p:nvPr/>
            </p:nvSpPr>
            <p:spPr bwMode="auto">
              <a:xfrm>
                <a:off x="102" y="573"/>
                <a:ext cx="551" cy="340"/>
              </a:xfrm>
              <a:custGeom>
                <a:avLst/>
                <a:gdLst/>
                <a:ahLst/>
                <a:cxnLst>
                  <a:cxn ang="0">
                    <a:pos x="16" y="53"/>
                  </a:cxn>
                  <a:cxn ang="0">
                    <a:pos x="0" y="122"/>
                  </a:cxn>
                  <a:cxn ang="0">
                    <a:pos x="10" y="146"/>
                  </a:cxn>
                  <a:cxn ang="0">
                    <a:pos x="33" y="184"/>
                  </a:cxn>
                  <a:cxn ang="0">
                    <a:pos x="57" y="217"/>
                  </a:cxn>
                  <a:cxn ang="0">
                    <a:pos x="85" y="244"/>
                  </a:cxn>
                  <a:cxn ang="0">
                    <a:pos x="120" y="271"/>
                  </a:cxn>
                  <a:cxn ang="0">
                    <a:pos x="153" y="290"/>
                  </a:cxn>
                  <a:cxn ang="0">
                    <a:pos x="189" y="309"/>
                  </a:cxn>
                  <a:cxn ang="0">
                    <a:pos x="235" y="325"/>
                  </a:cxn>
                  <a:cxn ang="0">
                    <a:pos x="270" y="333"/>
                  </a:cxn>
                  <a:cxn ang="0">
                    <a:pos x="312" y="339"/>
                  </a:cxn>
                  <a:cxn ang="0">
                    <a:pos x="351" y="339"/>
                  </a:cxn>
                  <a:cxn ang="0">
                    <a:pos x="393" y="334"/>
                  </a:cxn>
                  <a:cxn ang="0">
                    <a:pos x="436" y="322"/>
                  </a:cxn>
                  <a:cxn ang="0">
                    <a:pos x="475" y="303"/>
                  </a:cxn>
                  <a:cxn ang="0">
                    <a:pos x="498" y="287"/>
                  </a:cxn>
                  <a:cxn ang="0">
                    <a:pos x="526" y="263"/>
                  </a:cxn>
                  <a:cxn ang="0">
                    <a:pos x="541" y="243"/>
                  </a:cxn>
                  <a:cxn ang="0">
                    <a:pos x="550" y="227"/>
                  </a:cxn>
                  <a:cxn ang="0">
                    <a:pos x="550" y="209"/>
                  </a:cxn>
                  <a:cxn ang="0">
                    <a:pos x="544" y="187"/>
                  </a:cxn>
                  <a:cxn ang="0">
                    <a:pos x="532" y="171"/>
                  </a:cxn>
                  <a:cxn ang="0">
                    <a:pos x="523" y="135"/>
                  </a:cxn>
                  <a:cxn ang="0">
                    <a:pos x="519" y="116"/>
                  </a:cxn>
                  <a:cxn ang="0">
                    <a:pos x="267" y="133"/>
                  </a:cxn>
                  <a:cxn ang="0">
                    <a:pos x="234" y="126"/>
                  </a:cxn>
                  <a:cxn ang="0">
                    <a:pos x="193" y="114"/>
                  </a:cxn>
                  <a:cxn ang="0">
                    <a:pos x="162" y="97"/>
                  </a:cxn>
                  <a:cxn ang="0">
                    <a:pos x="129" y="77"/>
                  </a:cxn>
                  <a:cxn ang="0">
                    <a:pos x="97" y="48"/>
                  </a:cxn>
                  <a:cxn ang="0">
                    <a:pos x="78" y="24"/>
                  </a:cxn>
                  <a:cxn ang="0">
                    <a:pos x="60" y="0"/>
                  </a:cxn>
                  <a:cxn ang="0">
                    <a:pos x="16" y="53"/>
                  </a:cxn>
                </a:cxnLst>
                <a:rect l="0" t="0" r="r" b="b"/>
                <a:pathLst>
                  <a:path w="551" h="340">
                    <a:moveTo>
                      <a:pt x="16" y="53"/>
                    </a:moveTo>
                    <a:lnTo>
                      <a:pt x="0" y="122"/>
                    </a:lnTo>
                    <a:lnTo>
                      <a:pt x="10" y="146"/>
                    </a:lnTo>
                    <a:lnTo>
                      <a:pt x="33" y="184"/>
                    </a:lnTo>
                    <a:lnTo>
                      <a:pt x="57" y="217"/>
                    </a:lnTo>
                    <a:lnTo>
                      <a:pt x="85" y="244"/>
                    </a:lnTo>
                    <a:lnTo>
                      <a:pt x="120" y="271"/>
                    </a:lnTo>
                    <a:lnTo>
                      <a:pt x="153" y="290"/>
                    </a:lnTo>
                    <a:lnTo>
                      <a:pt x="189" y="309"/>
                    </a:lnTo>
                    <a:lnTo>
                      <a:pt x="235" y="325"/>
                    </a:lnTo>
                    <a:lnTo>
                      <a:pt x="270" y="333"/>
                    </a:lnTo>
                    <a:lnTo>
                      <a:pt x="312" y="339"/>
                    </a:lnTo>
                    <a:lnTo>
                      <a:pt x="351" y="339"/>
                    </a:lnTo>
                    <a:lnTo>
                      <a:pt x="393" y="334"/>
                    </a:lnTo>
                    <a:lnTo>
                      <a:pt x="436" y="322"/>
                    </a:lnTo>
                    <a:lnTo>
                      <a:pt x="475" y="303"/>
                    </a:lnTo>
                    <a:lnTo>
                      <a:pt x="498" y="287"/>
                    </a:lnTo>
                    <a:lnTo>
                      <a:pt x="526" y="263"/>
                    </a:lnTo>
                    <a:lnTo>
                      <a:pt x="541" y="243"/>
                    </a:lnTo>
                    <a:lnTo>
                      <a:pt x="550" y="227"/>
                    </a:lnTo>
                    <a:lnTo>
                      <a:pt x="550" y="209"/>
                    </a:lnTo>
                    <a:lnTo>
                      <a:pt x="544" y="187"/>
                    </a:lnTo>
                    <a:lnTo>
                      <a:pt x="532" y="171"/>
                    </a:lnTo>
                    <a:lnTo>
                      <a:pt x="523" y="135"/>
                    </a:lnTo>
                    <a:lnTo>
                      <a:pt x="519" y="116"/>
                    </a:lnTo>
                    <a:lnTo>
                      <a:pt x="267" y="133"/>
                    </a:lnTo>
                    <a:lnTo>
                      <a:pt x="234" y="126"/>
                    </a:lnTo>
                    <a:lnTo>
                      <a:pt x="193" y="114"/>
                    </a:lnTo>
                    <a:lnTo>
                      <a:pt x="162" y="97"/>
                    </a:lnTo>
                    <a:lnTo>
                      <a:pt x="129" y="77"/>
                    </a:lnTo>
                    <a:lnTo>
                      <a:pt x="97" y="48"/>
                    </a:lnTo>
                    <a:lnTo>
                      <a:pt x="78" y="24"/>
                    </a:lnTo>
                    <a:lnTo>
                      <a:pt x="60" y="0"/>
                    </a:lnTo>
                    <a:lnTo>
                      <a:pt x="16" y="53"/>
                    </a:lnTo>
                  </a:path>
                </a:pathLst>
              </a:custGeom>
              <a:gradFill rotWithShape="0">
                <a:gsLst>
                  <a:gs pos="0">
                    <a:schemeClr val="hlink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22" name="Freeform 39"/>
              <p:cNvSpPr>
                <a:spLocks/>
              </p:cNvSpPr>
              <p:nvPr/>
            </p:nvSpPr>
            <p:spPr bwMode="auto">
              <a:xfrm>
                <a:off x="82" y="160"/>
                <a:ext cx="475" cy="552"/>
              </a:xfrm>
              <a:custGeom>
                <a:avLst/>
                <a:gdLst/>
                <a:ahLst/>
                <a:cxnLst>
                  <a:cxn ang="0">
                    <a:pos x="474" y="0"/>
                  </a:cxn>
                  <a:cxn ang="0">
                    <a:pos x="474" y="294"/>
                  </a:cxn>
                  <a:cxn ang="0">
                    <a:pos x="446" y="291"/>
                  </a:cxn>
                  <a:cxn ang="0">
                    <a:pos x="411" y="293"/>
                  </a:cxn>
                  <a:cxn ang="0">
                    <a:pos x="353" y="299"/>
                  </a:cxn>
                  <a:cxn ang="0">
                    <a:pos x="296" y="310"/>
                  </a:cxn>
                  <a:cxn ang="0">
                    <a:pos x="243" y="323"/>
                  </a:cxn>
                  <a:cxn ang="0">
                    <a:pos x="200" y="339"/>
                  </a:cxn>
                  <a:cxn ang="0">
                    <a:pos x="149" y="364"/>
                  </a:cxn>
                  <a:cxn ang="0">
                    <a:pos x="110" y="390"/>
                  </a:cxn>
                  <a:cxn ang="0">
                    <a:pos x="81" y="415"/>
                  </a:cxn>
                  <a:cxn ang="0">
                    <a:pos x="60" y="439"/>
                  </a:cxn>
                  <a:cxn ang="0">
                    <a:pos x="47" y="461"/>
                  </a:cxn>
                  <a:cxn ang="0">
                    <a:pos x="35" y="488"/>
                  </a:cxn>
                  <a:cxn ang="0">
                    <a:pos x="30" y="513"/>
                  </a:cxn>
                  <a:cxn ang="0">
                    <a:pos x="23" y="551"/>
                  </a:cxn>
                  <a:cxn ang="0">
                    <a:pos x="17" y="518"/>
                  </a:cxn>
                  <a:cxn ang="0">
                    <a:pos x="8" y="481"/>
                  </a:cxn>
                  <a:cxn ang="0">
                    <a:pos x="5" y="453"/>
                  </a:cxn>
                  <a:cxn ang="0">
                    <a:pos x="0" y="420"/>
                  </a:cxn>
                  <a:cxn ang="0">
                    <a:pos x="2" y="393"/>
                  </a:cxn>
                  <a:cxn ang="0">
                    <a:pos x="8" y="361"/>
                  </a:cxn>
                  <a:cxn ang="0">
                    <a:pos x="15" y="317"/>
                  </a:cxn>
                  <a:cxn ang="0">
                    <a:pos x="30" y="279"/>
                  </a:cxn>
                  <a:cxn ang="0">
                    <a:pos x="50" y="238"/>
                  </a:cxn>
                  <a:cxn ang="0">
                    <a:pos x="75" y="196"/>
                  </a:cxn>
                  <a:cxn ang="0">
                    <a:pos x="111" y="152"/>
                  </a:cxn>
                  <a:cxn ang="0">
                    <a:pos x="152" y="116"/>
                  </a:cxn>
                  <a:cxn ang="0">
                    <a:pos x="188" y="87"/>
                  </a:cxn>
                  <a:cxn ang="0">
                    <a:pos x="233" y="60"/>
                  </a:cxn>
                  <a:cxn ang="0">
                    <a:pos x="279" y="40"/>
                  </a:cxn>
                  <a:cxn ang="0">
                    <a:pos x="333" y="21"/>
                  </a:cxn>
                  <a:cxn ang="0">
                    <a:pos x="380" y="10"/>
                  </a:cxn>
                  <a:cxn ang="0">
                    <a:pos x="435" y="3"/>
                  </a:cxn>
                  <a:cxn ang="0">
                    <a:pos x="474" y="0"/>
                  </a:cxn>
                </a:cxnLst>
                <a:rect l="0" t="0" r="r" b="b"/>
                <a:pathLst>
                  <a:path w="475" h="552">
                    <a:moveTo>
                      <a:pt x="474" y="0"/>
                    </a:moveTo>
                    <a:lnTo>
                      <a:pt x="474" y="294"/>
                    </a:lnTo>
                    <a:lnTo>
                      <a:pt x="446" y="291"/>
                    </a:lnTo>
                    <a:lnTo>
                      <a:pt x="411" y="293"/>
                    </a:lnTo>
                    <a:lnTo>
                      <a:pt x="353" y="299"/>
                    </a:lnTo>
                    <a:lnTo>
                      <a:pt x="296" y="310"/>
                    </a:lnTo>
                    <a:lnTo>
                      <a:pt x="243" y="323"/>
                    </a:lnTo>
                    <a:lnTo>
                      <a:pt x="200" y="339"/>
                    </a:lnTo>
                    <a:lnTo>
                      <a:pt x="149" y="364"/>
                    </a:lnTo>
                    <a:lnTo>
                      <a:pt x="110" y="390"/>
                    </a:lnTo>
                    <a:lnTo>
                      <a:pt x="81" y="415"/>
                    </a:lnTo>
                    <a:lnTo>
                      <a:pt x="60" y="439"/>
                    </a:lnTo>
                    <a:lnTo>
                      <a:pt x="47" y="461"/>
                    </a:lnTo>
                    <a:lnTo>
                      <a:pt x="35" y="488"/>
                    </a:lnTo>
                    <a:lnTo>
                      <a:pt x="30" y="513"/>
                    </a:lnTo>
                    <a:lnTo>
                      <a:pt x="23" y="551"/>
                    </a:lnTo>
                    <a:lnTo>
                      <a:pt x="17" y="518"/>
                    </a:lnTo>
                    <a:lnTo>
                      <a:pt x="8" y="481"/>
                    </a:lnTo>
                    <a:lnTo>
                      <a:pt x="5" y="453"/>
                    </a:lnTo>
                    <a:lnTo>
                      <a:pt x="0" y="420"/>
                    </a:lnTo>
                    <a:lnTo>
                      <a:pt x="2" y="393"/>
                    </a:lnTo>
                    <a:lnTo>
                      <a:pt x="8" y="361"/>
                    </a:lnTo>
                    <a:lnTo>
                      <a:pt x="15" y="317"/>
                    </a:lnTo>
                    <a:lnTo>
                      <a:pt x="30" y="279"/>
                    </a:lnTo>
                    <a:lnTo>
                      <a:pt x="50" y="238"/>
                    </a:lnTo>
                    <a:lnTo>
                      <a:pt x="75" y="196"/>
                    </a:lnTo>
                    <a:lnTo>
                      <a:pt x="111" y="152"/>
                    </a:lnTo>
                    <a:lnTo>
                      <a:pt x="152" y="116"/>
                    </a:lnTo>
                    <a:lnTo>
                      <a:pt x="188" y="87"/>
                    </a:lnTo>
                    <a:lnTo>
                      <a:pt x="233" y="60"/>
                    </a:lnTo>
                    <a:lnTo>
                      <a:pt x="279" y="40"/>
                    </a:lnTo>
                    <a:lnTo>
                      <a:pt x="333" y="21"/>
                    </a:lnTo>
                    <a:lnTo>
                      <a:pt x="380" y="10"/>
                    </a:lnTo>
                    <a:lnTo>
                      <a:pt x="435" y="3"/>
                    </a:lnTo>
                    <a:lnTo>
                      <a:pt x="474" y="0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23" name="Freeform 40"/>
              <p:cNvSpPr>
                <a:spLocks/>
              </p:cNvSpPr>
              <p:nvPr/>
            </p:nvSpPr>
            <p:spPr bwMode="auto">
              <a:xfrm>
                <a:off x="370" y="727"/>
                <a:ext cx="156" cy="118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21" y="19"/>
                  </a:cxn>
                  <a:cxn ang="0">
                    <a:pos x="3" y="46"/>
                  </a:cxn>
                  <a:cxn ang="0">
                    <a:pos x="0" y="70"/>
                  </a:cxn>
                  <a:cxn ang="0">
                    <a:pos x="0" y="84"/>
                  </a:cxn>
                  <a:cxn ang="0">
                    <a:pos x="9" y="100"/>
                  </a:cxn>
                  <a:cxn ang="0">
                    <a:pos x="29" y="108"/>
                  </a:cxn>
                  <a:cxn ang="0">
                    <a:pos x="50" y="114"/>
                  </a:cxn>
                  <a:cxn ang="0">
                    <a:pos x="69" y="117"/>
                  </a:cxn>
                  <a:cxn ang="0">
                    <a:pos x="86" y="117"/>
                  </a:cxn>
                  <a:cxn ang="0">
                    <a:pos x="114" y="112"/>
                  </a:cxn>
                  <a:cxn ang="0">
                    <a:pos x="134" y="107"/>
                  </a:cxn>
                  <a:cxn ang="0">
                    <a:pos x="146" y="98"/>
                  </a:cxn>
                  <a:cxn ang="0">
                    <a:pos x="153" y="90"/>
                  </a:cxn>
                  <a:cxn ang="0">
                    <a:pos x="155" y="78"/>
                  </a:cxn>
                  <a:cxn ang="0">
                    <a:pos x="153" y="60"/>
                  </a:cxn>
                  <a:cxn ang="0">
                    <a:pos x="146" y="11"/>
                  </a:cxn>
                  <a:cxn ang="0">
                    <a:pos x="72" y="0"/>
                  </a:cxn>
                </a:cxnLst>
                <a:rect l="0" t="0" r="r" b="b"/>
                <a:pathLst>
                  <a:path w="156" h="118">
                    <a:moveTo>
                      <a:pt x="72" y="0"/>
                    </a:moveTo>
                    <a:lnTo>
                      <a:pt x="21" y="19"/>
                    </a:lnTo>
                    <a:lnTo>
                      <a:pt x="3" y="46"/>
                    </a:lnTo>
                    <a:lnTo>
                      <a:pt x="0" y="70"/>
                    </a:lnTo>
                    <a:lnTo>
                      <a:pt x="0" y="84"/>
                    </a:lnTo>
                    <a:lnTo>
                      <a:pt x="9" y="100"/>
                    </a:lnTo>
                    <a:lnTo>
                      <a:pt x="29" y="108"/>
                    </a:lnTo>
                    <a:lnTo>
                      <a:pt x="50" y="114"/>
                    </a:lnTo>
                    <a:lnTo>
                      <a:pt x="69" y="117"/>
                    </a:lnTo>
                    <a:lnTo>
                      <a:pt x="86" y="117"/>
                    </a:lnTo>
                    <a:lnTo>
                      <a:pt x="114" y="112"/>
                    </a:lnTo>
                    <a:lnTo>
                      <a:pt x="134" y="107"/>
                    </a:lnTo>
                    <a:lnTo>
                      <a:pt x="146" y="98"/>
                    </a:lnTo>
                    <a:lnTo>
                      <a:pt x="153" y="90"/>
                    </a:lnTo>
                    <a:lnTo>
                      <a:pt x="155" y="78"/>
                    </a:lnTo>
                    <a:lnTo>
                      <a:pt x="153" y="60"/>
                    </a:lnTo>
                    <a:lnTo>
                      <a:pt x="146" y="11"/>
                    </a:lnTo>
                    <a:lnTo>
                      <a:pt x="72" y="0"/>
                    </a:lnTo>
                  </a:path>
                </a:pathLst>
              </a:custGeom>
              <a:gradFill rotWithShape="0">
                <a:gsLst>
                  <a:gs pos="0">
                    <a:schemeClr val="hlink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24" name="Freeform 41"/>
              <p:cNvSpPr>
                <a:spLocks/>
              </p:cNvSpPr>
              <p:nvPr/>
            </p:nvSpPr>
            <p:spPr bwMode="auto">
              <a:xfrm>
                <a:off x="442" y="741"/>
                <a:ext cx="88" cy="74"/>
              </a:xfrm>
              <a:custGeom>
                <a:avLst/>
                <a:gdLst/>
                <a:ahLst/>
                <a:cxnLst>
                  <a:cxn ang="0">
                    <a:pos x="87" y="67"/>
                  </a:cxn>
                  <a:cxn ang="0">
                    <a:pos x="76" y="0"/>
                  </a:cxn>
                  <a:cxn ang="0">
                    <a:pos x="33" y="5"/>
                  </a:cxn>
                  <a:cxn ang="0">
                    <a:pos x="0" y="8"/>
                  </a:cxn>
                  <a:cxn ang="0">
                    <a:pos x="9" y="73"/>
                  </a:cxn>
                  <a:cxn ang="0">
                    <a:pos x="12" y="57"/>
                  </a:cxn>
                  <a:cxn ang="0">
                    <a:pos x="22" y="47"/>
                  </a:cxn>
                  <a:cxn ang="0">
                    <a:pos x="40" y="43"/>
                  </a:cxn>
                  <a:cxn ang="0">
                    <a:pos x="60" y="44"/>
                  </a:cxn>
                  <a:cxn ang="0">
                    <a:pos x="76" y="51"/>
                  </a:cxn>
                  <a:cxn ang="0">
                    <a:pos x="87" y="67"/>
                  </a:cxn>
                </a:cxnLst>
                <a:rect l="0" t="0" r="r" b="b"/>
                <a:pathLst>
                  <a:path w="88" h="74">
                    <a:moveTo>
                      <a:pt x="87" y="67"/>
                    </a:moveTo>
                    <a:lnTo>
                      <a:pt x="76" y="0"/>
                    </a:lnTo>
                    <a:lnTo>
                      <a:pt x="33" y="5"/>
                    </a:lnTo>
                    <a:lnTo>
                      <a:pt x="0" y="8"/>
                    </a:lnTo>
                    <a:lnTo>
                      <a:pt x="9" y="73"/>
                    </a:lnTo>
                    <a:lnTo>
                      <a:pt x="12" y="57"/>
                    </a:lnTo>
                    <a:lnTo>
                      <a:pt x="22" y="47"/>
                    </a:lnTo>
                    <a:lnTo>
                      <a:pt x="40" y="43"/>
                    </a:lnTo>
                    <a:lnTo>
                      <a:pt x="60" y="44"/>
                    </a:lnTo>
                    <a:lnTo>
                      <a:pt x="76" y="51"/>
                    </a:lnTo>
                    <a:lnTo>
                      <a:pt x="87" y="67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25" name="Freeform 42"/>
              <p:cNvSpPr>
                <a:spLocks/>
              </p:cNvSpPr>
              <p:nvPr/>
            </p:nvSpPr>
            <p:spPr bwMode="auto">
              <a:xfrm>
                <a:off x="334" y="520"/>
                <a:ext cx="319" cy="286"/>
              </a:xfrm>
              <a:custGeom>
                <a:avLst/>
                <a:gdLst/>
                <a:ahLst/>
                <a:cxnLst>
                  <a:cxn ang="0">
                    <a:pos x="317" y="275"/>
                  </a:cxn>
                  <a:cxn ang="0">
                    <a:pos x="315" y="254"/>
                  </a:cxn>
                  <a:cxn ang="0">
                    <a:pos x="306" y="235"/>
                  </a:cxn>
                  <a:cxn ang="0">
                    <a:pos x="299" y="219"/>
                  </a:cxn>
                  <a:cxn ang="0">
                    <a:pos x="294" y="194"/>
                  </a:cxn>
                  <a:cxn ang="0">
                    <a:pos x="288" y="161"/>
                  </a:cxn>
                  <a:cxn ang="0">
                    <a:pos x="284" y="126"/>
                  </a:cxn>
                  <a:cxn ang="0">
                    <a:pos x="281" y="94"/>
                  </a:cxn>
                  <a:cxn ang="0">
                    <a:pos x="279" y="67"/>
                  </a:cxn>
                  <a:cxn ang="0">
                    <a:pos x="278" y="43"/>
                  </a:cxn>
                  <a:cxn ang="0">
                    <a:pos x="270" y="29"/>
                  </a:cxn>
                  <a:cxn ang="0">
                    <a:pos x="255" y="16"/>
                  </a:cxn>
                  <a:cxn ang="0">
                    <a:pos x="240" y="9"/>
                  </a:cxn>
                  <a:cxn ang="0">
                    <a:pos x="216" y="2"/>
                  </a:cxn>
                  <a:cxn ang="0">
                    <a:pos x="189" y="0"/>
                  </a:cxn>
                  <a:cxn ang="0">
                    <a:pos x="147" y="0"/>
                  </a:cxn>
                  <a:cxn ang="0">
                    <a:pos x="110" y="2"/>
                  </a:cxn>
                  <a:cxn ang="0">
                    <a:pos x="74" y="9"/>
                  </a:cxn>
                  <a:cxn ang="0">
                    <a:pos x="41" y="21"/>
                  </a:cxn>
                  <a:cxn ang="0">
                    <a:pos x="20" y="35"/>
                  </a:cxn>
                  <a:cxn ang="0">
                    <a:pos x="8" y="47"/>
                  </a:cxn>
                  <a:cxn ang="0">
                    <a:pos x="0" y="61"/>
                  </a:cxn>
                  <a:cxn ang="0">
                    <a:pos x="2" y="75"/>
                  </a:cxn>
                  <a:cxn ang="0">
                    <a:pos x="5" y="89"/>
                  </a:cxn>
                  <a:cxn ang="0">
                    <a:pos x="15" y="104"/>
                  </a:cxn>
                  <a:cxn ang="0">
                    <a:pos x="23" y="123"/>
                  </a:cxn>
                  <a:cxn ang="0">
                    <a:pos x="27" y="149"/>
                  </a:cxn>
                  <a:cxn ang="0">
                    <a:pos x="30" y="176"/>
                  </a:cxn>
                  <a:cxn ang="0">
                    <a:pos x="35" y="200"/>
                  </a:cxn>
                  <a:cxn ang="0">
                    <a:pos x="36" y="235"/>
                  </a:cxn>
                  <a:cxn ang="0">
                    <a:pos x="38" y="265"/>
                  </a:cxn>
                  <a:cxn ang="0">
                    <a:pos x="38" y="285"/>
                  </a:cxn>
                  <a:cxn ang="0">
                    <a:pos x="48" y="260"/>
                  </a:cxn>
                  <a:cxn ang="0">
                    <a:pos x="68" y="248"/>
                  </a:cxn>
                  <a:cxn ang="0">
                    <a:pos x="86" y="241"/>
                  </a:cxn>
                  <a:cxn ang="0">
                    <a:pos x="108" y="236"/>
                  </a:cxn>
                  <a:cxn ang="0">
                    <a:pos x="143" y="229"/>
                  </a:cxn>
                  <a:cxn ang="0">
                    <a:pos x="177" y="228"/>
                  </a:cxn>
                  <a:cxn ang="0">
                    <a:pos x="197" y="228"/>
                  </a:cxn>
                  <a:cxn ang="0">
                    <a:pos x="228" y="230"/>
                  </a:cxn>
                  <a:cxn ang="0">
                    <a:pos x="264" y="237"/>
                  </a:cxn>
                  <a:cxn ang="0">
                    <a:pos x="287" y="246"/>
                  </a:cxn>
                  <a:cxn ang="0">
                    <a:pos x="302" y="255"/>
                  </a:cxn>
                  <a:cxn ang="0">
                    <a:pos x="318" y="268"/>
                  </a:cxn>
                </a:cxnLst>
                <a:rect l="0" t="0" r="r" b="b"/>
                <a:pathLst>
                  <a:path w="319" h="286">
                    <a:moveTo>
                      <a:pt x="317" y="275"/>
                    </a:moveTo>
                    <a:lnTo>
                      <a:pt x="315" y="254"/>
                    </a:lnTo>
                    <a:lnTo>
                      <a:pt x="306" y="235"/>
                    </a:lnTo>
                    <a:lnTo>
                      <a:pt x="299" y="219"/>
                    </a:lnTo>
                    <a:lnTo>
                      <a:pt x="294" y="194"/>
                    </a:lnTo>
                    <a:lnTo>
                      <a:pt x="288" y="161"/>
                    </a:lnTo>
                    <a:lnTo>
                      <a:pt x="284" y="126"/>
                    </a:lnTo>
                    <a:lnTo>
                      <a:pt x="281" y="94"/>
                    </a:lnTo>
                    <a:lnTo>
                      <a:pt x="279" y="67"/>
                    </a:lnTo>
                    <a:lnTo>
                      <a:pt x="278" y="43"/>
                    </a:lnTo>
                    <a:lnTo>
                      <a:pt x="270" y="29"/>
                    </a:lnTo>
                    <a:lnTo>
                      <a:pt x="255" y="16"/>
                    </a:lnTo>
                    <a:lnTo>
                      <a:pt x="240" y="9"/>
                    </a:lnTo>
                    <a:lnTo>
                      <a:pt x="216" y="2"/>
                    </a:lnTo>
                    <a:lnTo>
                      <a:pt x="189" y="0"/>
                    </a:lnTo>
                    <a:lnTo>
                      <a:pt x="147" y="0"/>
                    </a:lnTo>
                    <a:lnTo>
                      <a:pt x="110" y="2"/>
                    </a:lnTo>
                    <a:lnTo>
                      <a:pt x="74" y="9"/>
                    </a:lnTo>
                    <a:lnTo>
                      <a:pt x="41" y="21"/>
                    </a:lnTo>
                    <a:lnTo>
                      <a:pt x="20" y="35"/>
                    </a:lnTo>
                    <a:lnTo>
                      <a:pt x="8" y="47"/>
                    </a:lnTo>
                    <a:lnTo>
                      <a:pt x="0" y="61"/>
                    </a:lnTo>
                    <a:lnTo>
                      <a:pt x="2" y="75"/>
                    </a:lnTo>
                    <a:lnTo>
                      <a:pt x="5" y="89"/>
                    </a:lnTo>
                    <a:lnTo>
                      <a:pt x="15" y="104"/>
                    </a:lnTo>
                    <a:lnTo>
                      <a:pt x="23" y="123"/>
                    </a:lnTo>
                    <a:lnTo>
                      <a:pt x="27" y="149"/>
                    </a:lnTo>
                    <a:lnTo>
                      <a:pt x="30" y="176"/>
                    </a:lnTo>
                    <a:lnTo>
                      <a:pt x="35" y="200"/>
                    </a:lnTo>
                    <a:lnTo>
                      <a:pt x="36" y="235"/>
                    </a:lnTo>
                    <a:lnTo>
                      <a:pt x="38" y="265"/>
                    </a:lnTo>
                    <a:lnTo>
                      <a:pt x="38" y="285"/>
                    </a:lnTo>
                    <a:lnTo>
                      <a:pt x="48" y="260"/>
                    </a:lnTo>
                    <a:lnTo>
                      <a:pt x="68" y="248"/>
                    </a:lnTo>
                    <a:lnTo>
                      <a:pt x="86" y="241"/>
                    </a:lnTo>
                    <a:lnTo>
                      <a:pt x="108" y="236"/>
                    </a:lnTo>
                    <a:lnTo>
                      <a:pt x="143" y="229"/>
                    </a:lnTo>
                    <a:lnTo>
                      <a:pt x="177" y="228"/>
                    </a:lnTo>
                    <a:lnTo>
                      <a:pt x="197" y="228"/>
                    </a:lnTo>
                    <a:lnTo>
                      <a:pt x="228" y="230"/>
                    </a:lnTo>
                    <a:lnTo>
                      <a:pt x="264" y="237"/>
                    </a:lnTo>
                    <a:lnTo>
                      <a:pt x="287" y="246"/>
                    </a:lnTo>
                    <a:lnTo>
                      <a:pt x="302" y="255"/>
                    </a:lnTo>
                    <a:lnTo>
                      <a:pt x="318" y="268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26" name="Freeform 43"/>
              <p:cNvSpPr>
                <a:spLocks/>
              </p:cNvSpPr>
              <p:nvPr/>
            </p:nvSpPr>
            <p:spPr bwMode="auto">
              <a:xfrm>
                <a:off x="5049" y="578"/>
                <a:ext cx="551" cy="335"/>
              </a:xfrm>
              <a:custGeom>
                <a:avLst/>
                <a:gdLst/>
                <a:ahLst/>
                <a:cxnLst>
                  <a:cxn ang="0">
                    <a:pos x="534" y="48"/>
                  </a:cxn>
                  <a:cxn ang="0">
                    <a:pos x="550" y="117"/>
                  </a:cxn>
                  <a:cxn ang="0">
                    <a:pos x="540" y="142"/>
                  </a:cxn>
                  <a:cxn ang="0">
                    <a:pos x="517" y="179"/>
                  </a:cxn>
                  <a:cxn ang="0">
                    <a:pos x="493" y="212"/>
                  </a:cxn>
                  <a:cxn ang="0">
                    <a:pos x="465" y="239"/>
                  </a:cxn>
                  <a:cxn ang="0">
                    <a:pos x="430" y="267"/>
                  </a:cxn>
                  <a:cxn ang="0">
                    <a:pos x="397" y="286"/>
                  </a:cxn>
                  <a:cxn ang="0">
                    <a:pos x="361" y="304"/>
                  </a:cxn>
                  <a:cxn ang="0">
                    <a:pos x="315" y="320"/>
                  </a:cxn>
                  <a:cxn ang="0">
                    <a:pos x="280" y="328"/>
                  </a:cxn>
                  <a:cxn ang="0">
                    <a:pos x="238" y="334"/>
                  </a:cxn>
                  <a:cxn ang="0">
                    <a:pos x="199" y="334"/>
                  </a:cxn>
                  <a:cxn ang="0">
                    <a:pos x="157" y="329"/>
                  </a:cxn>
                  <a:cxn ang="0">
                    <a:pos x="114" y="317"/>
                  </a:cxn>
                  <a:cxn ang="0">
                    <a:pos x="75" y="298"/>
                  </a:cxn>
                  <a:cxn ang="0">
                    <a:pos x="52" y="282"/>
                  </a:cxn>
                  <a:cxn ang="0">
                    <a:pos x="24" y="258"/>
                  </a:cxn>
                  <a:cxn ang="0">
                    <a:pos x="9" y="238"/>
                  </a:cxn>
                  <a:cxn ang="0">
                    <a:pos x="0" y="222"/>
                  </a:cxn>
                  <a:cxn ang="0">
                    <a:pos x="0" y="204"/>
                  </a:cxn>
                  <a:cxn ang="0">
                    <a:pos x="6" y="182"/>
                  </a:cxn>
                  <a:cxn ang="0">
                    <a:pos x="18" y="166"/>
                  </a:cxn>
                  <a:cxn ang="0">
                    <a:pos x="27" y="131"/>
                  </a:cxn>
                  <a:cxn ang="0">
                    <a:pos x="31" y="112"/>
                  </a:cxn>
                  <a:cxn ang="0">
                    <a:pos x="283" y="128"/>
                  </a:cxn>
                  <a:cxn ang="0">
                    <a:pos x="316" y="122"/>
                  </a:cxn>
                  <a:cxn ang="0">
                    <a:pos x="357" y="109"/>
                  </a:cxn>
                  <a:cxn ang="0">
                    <a:pos x="388" y="93"/>
                  </a:cxn>
                  <a:cxn ang="0">
                    <a:pos x="421" y="73"/>
                  </a:cxn>
                  <a:cxn ang="0">
                    <a:pos x="453" y="44"/>
                  </a:cxn>
                  <a:cxn ang="0">
                    <a:pos x="472" y="19"/>
                  </a:cxn>
                  <a:cxn ang="0">
                    <a:pos x="486" y="0"/>
                  </a:cxn>
                  <a:cxn ang="0">
                    <a:pos x="534" y="48"/>
                  </a:cxn>
                </a:cxnLst>
                <a:rect l="0" t="0" r="r" b="b"/>
                <a:pathLst>
                  <a:path w="551" h="335">
                    <a:moveTo>
                      <a:pt x="534" y="48"/>
                    </a:moveTo>
                    <a:lnTo>
                      <a:pt x="550" y="117"/>
                    </a:lnTo>
                    <a:lnTo>
                      <a:pt x="540" y="142"/>
                    </a:lnTo>
                    <a:lnTo>
                      <a:pt x="517" y="179"/>
                    </a:lnTo>
                    <a:lnTo>
                      <a:pt x="493" y="212"/>
                    </a:lnTo>
                    <a:lnTo>
                      <a:pt x="465" y="239"/>
                    </a:lnTo>
                    <a:lnTo>
                      <a:pt x="430" y="267"/>
                    </a:lnTo>
                    <a:lnTo>
                      <a:pt x="397" y="286"/>
                    </a:lnTo>
                    <a:lnTo>
                      <a:pt x="361" y="304"/>
                    </a:lnTo>
                    <a:lnTo>
                      <a:pt x="315" y="320"/>
                    </a:lnTo>
                    <a:lnTo>
                      <a:pt x="280" y="328"/>
                    </a:lnTo>
                    <a:lnTo>
                      <a:pt x="238" y="334"/>
                    </a:lnTo>
                    <a:lnTo>
                      <a:pt x="199" y="334"/>
                    </a:lnTo>
                    <a:lnTo>
                      <a:pt x="157" y="329"/>
                    </a:lnTo>
                    <a:lnTo>
                      <a:pt x="114" y="317"/>
                    </a:lnTo>
                    <a:lnTo>
                      <a:pt x="75" y="298"/>
                    </a:lnTo>
                    <a:lnTo>
                      <a:pt x="52" y="282"/>
                    </a:lnTo>
                    <a:lnTo>
                      <a:pt x="24" y="258"/>
                    </a:lnTo>
                    <a:lnTo>
                      <a:pt x="9" y="238"/>
                    </a:lnTo>
                    <a:lnTo>
                      <a:pt x="0" y="222"/>
                    </a:lnTo>
                    <a:lnTo>
                      <a:pt x="0" y="204"/>
                    </a:lnTo>
                    <a:lnTo>
                      <a:pt x="6" y="182"/>
                    </a:lnTo>
                    <a:lnTo>
                      <a:pt x="18" y="166"/>
                    </a:lnTo>
                    <a:lnTo>
                      <a:pt x="27" y="131"/>
                    </a:lnTo>
                    <a:lnTo>
                      <a:pt x="31" y="112"/>
                    </a:lnTo>
                    <a:lnTo>
                      <a:pt x="283" y="128"/>
                    </a:lnTo>
                    <a:lnTo>
                      <a:pt x="316" y="122"/>
                    </a:lnTo>
                    <a:lnTo>
                      <a:pt x="357" y="109"/>
                    </a:lnTo>
                    <a:lnTo>
                      <a:pt x="388" y="93"/>
                    </a:lnTo>
                    <a:lnTo>
                      <a:pt x="421" y="73"/>
                    </a:lnTo>
                    <a:lnTo>
                      <a:pt x="453" y="44"/>
                    </a:lnTo>
                    <a:lnTo>
                      <a:pt x="472" y="19"/>
                    </a:lnTo>
                    <a:lnTo>
                      <a:pt x="486" y="0"/>
                    </a:lnTo>
                    <a:lnTo>
                      <a:pt x="534" y="48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100000">
                    <a:schemeClr val="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27" name="Freeform 44"/>
              <p:cNvSpPr>
                <a:spLocks/>
              </p:cNvSpPr>
              <p:nvPr/>
            </p:nvSpPr>
            <p:spPr bwMode="auto">
              <a:xfrm>
                <a:off x="5145" y="160"/>
                <a:ext cx="475" cy="55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94"/>
                  </a:cxn>
                  <a:cxn ang="0">
                    <a:pos x="28" y="291"/>
                  </a:cxn>
                  <a:cxn ang="0">
                    <a:pos x="63" y="293"/>
                  </a:cxn>
                  <a:cxn ang="0">
                    <a:pos x="121" y="299"/>
                  </a:cxn>
                  <a:cxn ang="0">
                    <a:pos x="178" y="310"/>
                  </a:cxn>
                  <a:cxn ang="0">
                    <a:pos x="231" y="323"/>
                  </a:cxn>
                  <a:cxn ang="0">
                    <a:pos x="274" y="339"/>
                  </a:cxn>
                  <a:cxn ang="0">
                    <a:pos x="325" y="364"/>
                  </a:cxn>
                  <a:cxn ang="0">
                    <a:pos x="364" y="390"/>
                  </a:cxn>
                  <a:cxn ang="0">
                    <a:pos x="393" y="415"/>
                  </a:cxn>
                  <a:cxn ang="0">
                    <a:pos x="414" y="439"/>
                  </a:cxn>
                  <a:cxn ang="0">
                    <a:pos x="427" y="461"/>
                  </a:cxn>
                  <a:cxn ang="0">
                    <a:pos x="439" y="488"/>
                  </a:cxn>
                  <a:cxn ang="0">
                    <a:pos x="444" y="513"/>
                  </a:cxn>
                  <a:cxn ang="0">
                    <a:pos x="451" y="551"/>
                  </a:cxn>
                  <a:cxn ang="0">
                    <a:pos x="457" y="518"/>
                  </a:cxn>
                  <a:cxn ang="0">
                    <a:pos x="466" y="481"/>
                  </a:cxn>
                  <a:cxn ang="0">
                    <a:pos x="469" y="453"/>
                  </a:cxn>
                  <a:cxn ang="0">
                    <a:pos x="474" y="420"/>
                  </a:cxn>
                  <a:cxn ang="0">
                    <a:pos x="472" y="393"/>
                  </a:cxn>
                  <a:cxn ang="0">
                    <a:pos x="466" y="361"/>
                  </a:cxn>
                  <a:cxn ang="0">
                    <a:pos x="459" y="317"/>
                  </a:cxn>
                  <a:cxn ang="0">
                    <a:pos x="444" y="279"/>
                  </a:cxn>
                  <a:cxn ang="0">
                    <a:pos x="424" y="238"/>
                  </a:cxn>
                  <a:cxn ang="0">
                    <a:pos x="399" y="196"/>
                  </a:cxn>
                  <a:cxn ang="0">
                    <a:pos x="363" y="152"/>
                  </a:cxn>
                  <a:cxn ang="0">
                    <a:pos x="322" y="116"/>
                  </a:cxn>
                  <a:cxn ang="0">
                    <a:pos x="286" y="87"/>
                  </a:cxn>
                  <a:cxn ang="0">
                    <a:pos x="241" y="60"/>
                  </a:cxn>
                  <a:cxn ang="0">
                    <a:pos x="195" y="40"/>
                  </a:cxn>
                  <a:cxn ang="0">
                    <a:pos x="141" y="21"/>
                  </a:cxn>
                  <a:cxn ang="0">
                    <a:pos x="94" y="10"/>
                  </a:cxn>
                  <a:cxn ang="0">
                    <a:pos x="39" y="3"/>
                  </a:cxn>
                  <a:cxn ang="0">
                    <a:pos x="0" y="0"/>
                  </a:cxn>
                </a:cxnLst>
                <a:rect l="0" t="0" r="r" b="b"/>
                <a:pathLst>
                  <a:path w="475" h="552">
                    <a:moveTo>
                      <a:pt x="0" y="0"/>
                    </a:moveTo>
                    <a:lnTo>
                      <a:pt x="0" y="294"/>
                    </a:lnTo>
                    <a:lnTo>
                      <a:pt x="28" y="291"/>
                    </a:lnTo>
                    <a:lnTo>
                      <a:pt x="63" y="293"/>
                    </a:lnTo>
                    <a:lnTo>
                      <a:pt x="121" y="299"/>
                    </a:lnTo>
                    <a:lnTo>
                      <a:pt x="178" y="310"/>
                    </a:lnTo>
                    <a:lnTo>
                      <a:pt x="231" y="323"/>
                    </a:lnTo>
                    <a:lnTo>
                      <a:pt x="274" y="339"/>
                    </a:lnTo>
                    <a:lnTo>
                      <a:pt x="325" y="364"/>
                    </a:lnTo>
                    <a:lnTo>
                      <a:pt x="364" y="390"/>
                    </a:lnTo>
                    <a:lnTo>
                      <a:pt x="393" y="415"/>
                    </a:lnTo>
                    <a:lnTo>
                      <a:pt x="414" y="439"/>
                    </a:lnTo>
                    <a:lnTo>
                      <a:pt x="427" y="461"/>
                    </a:lnTo>
                    <a:lnTo>
                      <a:pt x="439" y="488"/>
                    </a:lnTo>
                    <a:lnTo>
                      <a:pt x="444" y="513"/>
                    </a:lnTo>
                    <a:lnTo>
                      <a:pt x="451" y="551"/>
                    </a:lnTo>
                    <a:lnTo>
                      <a:pt x="457" y="518"/>
                    </a:lnTo>
                    <a:lnTo>
                      <a:pt x="466" y="481"/>
                    </a:lnTo>
                    <a:lnTo>
                      <a:pt x="469" y="453"/>
                    </a:lnTo>
                    <a:lnTo>
                      <a:pt x="474" y="420"/>
                    </a:lnTo>
                    <a:lnTo>
                      <a:pt x="472" y="393"/>
                    </a:lnTo>
                    <a:lnTo>
                      <a:pt x="466" y="361"/>
                    </a:lnTo>
                    <a:lnTo>
                      <a:pt x="459" y="317"/>
                    </a:lnTo>
                    <a:lnTo>
                      <a:pt x="444" y="279"/>
                    </a:lnTo>
                    <a:lnTo>
                      <a:pt x="424" y="238"/>
                    </a:lnTo>
                    <a:lnTo>
                      <a:pt x="399" y="196"/>
                    </a:lnTo>
                    <a:lnTo>
                      <a:pt x="363" y="152"/>
                    </a:lnTo>
                    <a:lnTo>
                      <a:pt x="322" y="116"/>
                    </a:lnTo>
                    <a:lnTo>
                      <a:pt x="286" y="87"/>
                    </a:lnTo>
                    <a:lnTo>
                      <a:pt x="241" y="60"/>
                    </a:lnTo>
                    <a:lnTo>
                      <a:pt x="195" y="40"/>
                    </a:lnTo>
                    <a:lnTo>
                      <a:pt x="141" y="21"/>
                    </a:lnTo>
                    <a:lnTo>
                      <a:pt x="94" y="10"/>
                    </a:lnTo>
                    <a:lnTo>
                      <a:pt x="39" y="3"/>
                    </a:lnTo>
                    <a:lnTo>
                      <a:pt x="0" y="0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28" name="Freeform 45"/>
              <p:cNvSpPr>
                <a:spLocks/>
              </p:cNvSpPr>
              <p:nvPr/>
            </p:nvSpPr>
            <p:spPr bwMode="auto">
              <a:xfrm>
                <a:off x="5176" y="727"/>
                <a:ext cx="156" cy="118"/>
              </a:xfrm>
              <a:custGeom>
                <a:avLst/>
                <a:gdLst/>
                <a:ahLst/>
                <a:cxnLst>
                  <a:cxn ang="0">
                    <a:pos x="83" y="0"/>
                  </a:cxn>
                  <a:cxn ang="0">
                    <a:pos x="134" y="19"/>
                  </a:cxn>
                  <a:cxn ang="0">
                    <a:pos x="152" y="46"/>
                  </a:cxn>
                  <a:cxn ang="0">
                    <a:pos x="155" y="70"/>
                  </a:cxn>
                  <a:cxn ang="0">
                    <a:pos x="155" y="84"/>
                  </a:cxn>
                  <a:cxn ang="0">
                    <a:pos x="146" y="100"/>
                  </a:cxn>
                  <a:cxn ang="0">
                    <a:pos x="126" y="108"/>
                  </a:cxn>
                  <a:cxn ang="0">
                    <a:pos x="105" y="114"/>
                  </a:cxn>
                  <a:cxn ang="0">
                    <a:pos x="86" y="117"/>
                  </a:cxn>
                  <a:cxn ang="0">
                    <a:pos x="69" y="117"/>
                  </a:cxn>
                  <a:cxn ang="0">
                    <a:pos x="41" y="112"/>
                  </a:cxn>
                  <a:cxn ang="0">
                    <a:pos x="21" y="107"/>
                  </a:cxn>
                  <a:cxn ang="0">
                    <a:pos x="9" y="98"/>
                  </a:cxn>
                  <a:cxn ang="0">
                    <a:pos x="2" y="90"/>
                  </a:cxn>
                  <a:cxn ang="0">
                    <a:pos x="0" y="78"/>
                  </a:cxn>
                  <a:cxn ang="0">
                    <a:pos x="2" y="60"/>
                  </a:cxn>
                  <a:cxn ang="0">
                    <a:pos x="9" y="11"/>
                  </a:cxn>
                  <a:cxn ang="0">
                    <a:pos x="83" y="0"/>
                  </a:cxn>
                </a:cxnLst>
                <a:rect l="0" t="0" r="r" b="b"/>
                <a:pathLst>
                  <a:path w="156" h="118">
                    <a:moveTo>
                      <a:pt x="83" y="0"/>
                    </a:moveTo>
                    <a:lnTo>
                      <a:pt x="134" y="19"/>
                    </a:lnTo>
                    <a:lnTo>
                      <a:pt x="152" y="46"/>
                    </a:lnTo>
                    <a:lnTo>
                      <a:pt x="155" y="70"/>
                    </a:lnTo>
                    <a:lnTo>
                      <a:pt x="155" y="84"/>
                    </a:lnTo>
                    <a:lnTo>
                      <a:pt x="146" y="100"/>
                    </a:lnTo>
                    <a:lnTo>
                      <a:pt x="126" y="108"/>
                    </a:lnTo>
                    <a:lnTo>
                      <a:pt x="105" y="114"/>
                    </a:lnTo>
                    <a:lnTo>
                      <a:pt x="86" y="117"/>
                    </a:lnTo>
                    <a:lnTo>
                      <a:pt x="69" y="117"/>
                    </a:lnTo>
                    <a:lnTo>
                      <a:pt x="41" y="112"/>
                    </a:lnTo>
                    <a:lnTo>
                      <a:pt x="21" y="107"/>
                    </a:lnTo>
                    <a:lnTo>
                      <a:pt x="9" y="98"/>
                    </a:lnTo>
                    <a:lnTo>
                      <a:pt x="2" y="90"/>
                    </a:lnTo>
                    <a:lnTo>
                      <a:pt x="0" y="78"/>
                    </a:lnTo>
                    <a:lnTo>
                      <a:pt x="2" y="60"/>
                    </a:lnTo>
                    <a:lnTo>
                      <a:pt x="9" y="11"/>
                    </a:lnTo>
                    <a:lnTo>
                      <a:pt x="83" y="0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100000">
                    <a:schemeClr val="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29" name="Freeform 46"/>
              <p:cNvSpPr>
                <a:spLocks/>
              </p:cNvSpPr>
              <p:nvPr/>
            </p:nvSpPr>
            <p:spPr bwMode="auto">
              <a:xfrm>
                <a:off x="5172" y="740"/>
                <a:ext cx="88" cy="74"/>
              </a:xfrm>
              <a:custGeom>
                <a:avLst/>
                <a:gdLst/>
                <a:ahLst/>
                <a:cxnLst>
                  <a:cxn ang="0">
                    <a:pos x="0" y="68"/>
                  </a:cxn>
                  <a:cxn ang="0">
                    <a:pos x="11" y="0"/>
                  </a:cxn>
                  <a:cxn ang="0">
                    <a:pos x="54" y="5"/>
                  </a:cxn>
                  <a:cxn ang="0">
                    <a:pos x="87" y="9"/>
                  </a:cxn>
                  <a:cxn ang="0">
                    <a:pos x="78" y="73"/>
                  </a:cxn>
                  <a:cxn ang="0">
                    <a:pos x="75" y="58"/>
                  </a:cxn>
                  <a:cxn ang="0">
                    <a:pos x="65" y="47"/>
                  </a:cxn>
                  <a:cxn ang="0">
                    <a:pos x="47" y="44"/>
                  </a:cxn>
                  <a:cxn ang="0">
                    <a:pos x="27" y="45"/>
                  </a:cxn>
                  <a:cxn ang="0">
                    <a:pos x="11" y="52"/>
                  </a:cxn>
                  <a:cxn ang="0">
                    <a:pos x="0" y="68"/>
                  </a:cxn>
                </a:cxnLst>
                <a:rect l="0" t="0" r="r" b="b"/>
                <a:pathLst>
                  <a:path w="88" h="74">
                    <a:moveTo>
                      <a:pt x="0" y="68"/>
                    </a:moveTo>
                    <a:lnTo>
                      <a:pt x="11" y="0"/>
                    </a:lnTo>
                    <a:lnTo>
                      <a:pt x="54" y="5"/>
                    </a:lnTo>
                    <a:lnTo>
                      <a:pt x="87" y="9"/>
                    </a:lnTo>
                    <a:lnTo>
                      <a:pt x="78" y="73"/>
                    </a:lnTo>
                    <a:lnTo>
                      <a:pt x="75" y="58"/>
                    </a:lnTo>
                    <a:lnTo>
                      <a:pt x="65" y="47"/>
                    </a:lnTo>
                    <a:lnTo>
                      <a:pt x="47" y="44"/>
                    </a:lnTo>
                    <a:lnTo>
                      <a:pt x="27" y="45"/>
                    </a:lnTo>
                    <a:lnTo>
                      <a:pt x="11" y="52"/>
                    </a:lnTo>
                    <a:lnTo>
                      <a:pt x="0" y="68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30" name="Freeform 47"/>
              <p:cNvSpPr>
                <a:spLocks/>
              </p:cNvSpPr>
              <p:nvPr/>
            </p:nvSpPr>
            <p:spPr bwMode="auto">
              <a:xfrm>
                <a:off x="5049" y="520"/>
                <a:ext cx="319" cy="286"/>
              </a:xfrm>
              <a:custGeom>
                <a:avLst/>
                <a:gdLst/>
                <a:ahLst/>
                <a:cxnLst>
                  <a:cxn ang="0">
                    <a:pos x="1" y="275"/>
                  </a:cxn>
                  <a:cxn ang="0">
                    <a:pos x="3" y="254"/>
                  </a:cxn>
                  <a:cxn ang="0">
                    <a:pos x="12" y="235"/>
                  </a:cxn>
                  <a:cxn ang="0">
                    <a:pos x="19" y="219"/>
                  </a:cxn>
                  <a:cxn ang="0">
                    <a:pos x="24" y="194"/>
                  </a:cxn>
                  <a:cxn ang="0">
                    <a:pos x="30" y="161"/>
                  </a:cxn>
                  <a:cxn ang="0">
                    <a:pos x="34" y="126"/>
                  </a:cxn>
                  <a:cxn ang="0">
                    <a:pos x="37" y="94"/>
                  </a:cxn>
                  <a:cxn ang="0">
                    <a:pos x="39" y="67"/>
                  </a:cxn>
                  <a:cxn ang="0">
                    <a:pos x="40" y="43"/>
                  </a:cxn>
                  <a:cxn ang="0">
                    <a:pos x="48" y="29"/>
                  </a:cxn>
                  <a:cxn ang="0">
                    <a:pos x="63" y="16"/>
                  </a:cxn>
                  <a:cxn ang="0">
                    <a:pos x="78" y="9"/>
                  </a:cxn>
                  <a:cxn ang="0">
                    <a:pos x="102" y="2"/>
                  </a:cxn>
                  <a:cxn ang="0">
                    <a:pos x="129" y="0"/>
                  </a:cxn>
                  <a:cxn ang="0">
                    <a:pos x="171" y="0"/>
                  </a:cxn>
                  <a:cxn ang="0">
                    <a:pos x="208" y="2"/>
                  </a:cxn>
                  <a:cxn ang="0">
                    <a:pos x="244" y="9"/>
                  </a:cxn>
                  <a:cxn ang="0">
                    <a:pos x="277" y="21"/>
                  </a:cxn>
                  <a:cxn ang="0">
                    <a:pos x="298" y="35"/>
                  </a:cxn>
                  <a:cxn ang="0">
                    <a:pos x="310" y="47"/>
                  </a:cxn>
                  <a:cxn ang="0">
                    <a:pos x="318" y="61"/>
                  </a:cxn>
                  <a:cxn ang="0">
                    <a:pos x="316" y="75"/>
                  </a:cxn>
                  <a:cxn ang="0">
                    <a:pos x="313" y="89"/>
                  </a:cxn>
                  <a:cxn ang="0">
                    <a:pos x="303" y="104"/>
                  </a:cxn>
                  <a:cxn ang="0">
                    <a:pos x="295" y="123"/>
                  </a:cxn>
                  <a:cxn ang="0">
                    <a:pos x="291" y="149"/>
                  </a:cxn>
                  <a:cxn ang="0">
                    <a:pos x="288" y="176"/>
                  </a:cxn>
                  <a:cxn ang="0">
                    <a:pos x="283" y="200"/>
                  </a:cxn>
                  <a:cxn ang="0">
                    <a:pos x="282" y="235"/>
                  </a:cxn>
                  <a:cxn ang="0">
                    <a:pos x="280" y="265"/>
                  </a:cxn>
                  <a:cxn ang="0">
                    <a:pos x="280" y="285"/>
                  </a:cxn>
                  <a:cxn ang="0">
                    <a:pos x="270" y="260"/>
                  </a:cxn>
                  <a:cxn ang="0">
                    <a:pos x="250" y="248"/>
                  </a:cxn>
                  <a:cxn ang="0">
                    <a:pos x="232" y="241"/>
                  </a:cxn>
                  <a:cxn ang="0">
                    <a:pos x="210" y="236"/>
                  </a:cxn>
                  <a:cxn ang="0">
                    <a:pos x="175" y="229"/>
                  </a:cxn>
                  <a:cxn ang="0">
                    <a:pos x="141" y="228"/>
                  </a:cxn>
                  <a:cxn ang="0">
                    <a:pos x="121" y="228"/>
                  </a:cxn>
                  <a:cxn ang="0">
                    <a:pos x="90" y="230"/>
                  </a:cxn>
                  <a:cxn ang="0">
                    <a:pos x="54" y="237"/>
                  </a:cxn>
                  <a:cxn ang="0">
                    <a:pos x="31" y="246"/>
                  </a:cxn>
                  <a:cxn ang="0">
                    <a:pos x="16" y="255"/>
                  </a:cxn>
                  <a:cxn ang="0">
                    <a:pos x="0" y="268"/>
                  </a:cxn>
                </a:cxnLst>
                <a:rect l="0" t="0" r="r" b="b"/>
                <a:pathLst>
                  <a:path w="319" h="286">
                    <a:moveTo>
                      <a:pt x="1" y="275"/>
                    </a:moveTo>
                    <a:lnTo>
                      <a:pt x="3" y="254"/>
                    </a:lnTo>
                    <a:lnTo>
                      <a:pt x="12" y="235"/>
                    </a:lnTo>
                    <a:lnTo>
                      <a:pt x="19" y="219"/>
                    </a:lnTo>
                    <a:lnTo>
                      <a:pt x="24" y="194"/>
                    </a:lnTo>
                    <a:lnTo>
                      <a:pt x="30" y="161"/>
                    </a:lnTo>
                    <a:lnTo>
                      <a:pt x="34" y="126"/>
                    </a:lnTo>
                    <a:lnTo>
                      <a:pt x="37" y="94"/>
                    </a:lnTo>
                    <a:lnTo>
                      <a:pt x="39" y="67"/>
                    </a:lnTo>
                    <a:lnTo>
                      <a:pt x="40" y="43"/>
                    </a:lnTo>
                    <a:lnTo>
                      <a:pt x="48" y="29"/>
                    </a:lnTo>
                    <a:lnTo>
                      <a:pt x="63" y="16"/>
                    </a:lnTo>
                    <a:lnTo>
                      <a:pt x="78" y="9"/>
                    </a:lnTo>
                    <a:lnTo>
                      <a:pt x="102" y="2"/>
                    </a:lnTo>
                    <a:lnTo>
                      <a:pt x="129" y="0"/>
                    </a:lnTo>
                    <a:lnTo>
                      <a:pt x="171" y="0"/>
                    </a:lnTo>
                    <a:lnTo>
                      <a:pt x="208" y="2"/>
                    </a:lnTo>
                    <a:lnTo>
                      <a:pt x="244" y="9"/>
                    </a:lnTo>
                    <a:lnTo>
                      <a:pt x="277" y="21"/>
                    </a:lnTo>
                    <a:lnTo>
                      <a:pt x="298" y="35"/>
                    </a:lnTo>
                    <a:lnTo>
                      <a:pt x="310" y="47"/>
                    </a:lnTo>
                    <a:lnTo>
                      <a:pt x="318" y="61"/>
                    </a:lnTo>
                    <a:lnTo>
                      <a:pt x="316" y="75"/>
                    </a:lnTo>
                    <a:lnTo>
                      <a:pt x="313" y="89"/>
                    </a:lnTo>
                    <a:lnTo>
                      <a:pt x="303" y="104"/>
                    </a:lnTo>
                    <a:lnTo>
                      <a:pt x="295" y="123"/>
                    </a:lnTo>
                    <a:lnTo>
                      <a:pt x="291" y="149"/>
                    </a:lnTo>
                    <a:lnTo>
                      <a:pt x="288" y="176"/>
                    </a:lnTo>
                    <a:lnTo>
                      <a:pt x="283" y="200"/>
                    </a:lnTo>
                    <a:lnTo>
                      <a:pt x="282" y="235"/>
                    </a:lnTo>
                    <a:lnTo>
                      <a:pt x="280" y="265"/>
                    </a:lnTo>
                    <a:lnTo>
                      <a:pt x="280" y="285"/>
                    </a:lnTo>
                    <a:lnTo>
                      <a:pt x="270" y="260"/>
                    </a:lnTo>
                    <a:lnTo>
                      <a:pt x="250" y="248"/>
                    </a:lnTo>
                    <a:lnTo>
                      <a:pt x="232" y="241"/>
                    </a:lnTo>
                    <a:lnTo>
                      <a:pt x="210" y="236"/>
                    </a:lnTo>
                    <a:lnTo>
                      <a:pt x="175" y="229"/>
                    </a:lnTo>
                    <a:lnTo>
                      <a:pt x="141" y="228"/>
                    </a:lnTo>
                    <a:lnTo>
                      <a:pt x="121" y="228"/>
                    </a:lnTo>
                    <a:lnTo>
                      <a:pt x="90" y="230"/>
                    </a:lnTo>
                    <a:lnTo>
                      <a:pt x="54" y="237"/>
                    </a:lnTo>
                    <a:lnTo>
                      <a:pt x="31" y="246"/>
                    </a:lnTo>
                    <a:lnTo>
                      <a:pt x="16" y="255"/>
                    </a:lnTo>
                    <a:lnTo>
                      <a:pt x="0" y="268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31" name="Freeform 48"/>
              <p:cNvSpPr>
                <a:spLocks/>
              </p:cNvSpPr>
              <p:nvPr/>
            </p:nvSpPr>
            <p:spPr bwMode="auto">
              <a:xfrm>
                <a:off x="4319" y="160"/>
                <a:ext cx="832" cy="4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56"/>
                  </a:cxn>
                  <a:cxn ang="0">
                    <a:pos x="84" y="374"/>
                  </a:cxn>
                  <a:cxn ang="0">
                    <a:pos x="153" y="393"/>
                  </a:cxn>
                  <a:cxn ang="0">
                    <a:pos x="210" y="404"/>
                  </a:cxn>
                  <a:cxn ang="0">
                    <a:pos x="258" y="410"/>
                  </a:cxn>
                  <a:cxn ang="0">
                    <a:pos x="312" y="416"/>
                  </a:cxn>
                  <a:cxn ang="0">
                    <a:pos x="402" y="419"/>
                  </a:cxn>
                  <a:cxn ang="0">
                    <a:pos x="485" y="412"/>
                  </a:cxn>
                  <a:cxn ang="0">
                    <a:pos x="570" y="399"/>
                  </a:cxn>
                  <a:cxn ang="0">
                    <a:pos x="652" y="377"/>
                  </a:cxn>
                  <a:cxn ang="0">
                    <a:pos x="724" y="347"/>
                  </a:cxn>
                  <a:cxn ang="0">
                    <a:pos x="784" y="306"/>
                  </a:cxn>
                  <a:cxn ang="0">
                    <a:pos x="829" y="291"/>
                  </a:cxn>
                  <a:cxn ang="0">
                    <a:pos x="831" y="2"/>
                  </a:cxn>
                  <a:cxn ang="0">
                    <a:pos x="786" y="9"/>
                  </a:cxn>
                  <a:cxn ang="0">
                    <a:pos x="726" y="29"/>
                  </a:cxn>
                  <a:cxn ang="0">
                    <a:pos x="654" y="55"/>
                  </a:cxn>
                  <a:cxn ang="0">
                    <a:pos x="585" y="70"/>
                  </a:cxn>
                  <a:cxn ang="0">
                    <a:pos x="515" y="78"/>
                  </a:cxn>
                  <a:cxn ang="0">
                    <a:pos x="468" y="82"/>
                  </a:cxn>
                  <a:cxn ang="0">
                    <a:pos x="428" y="84"/>
                  </a:cxn>
                  <a:cxn ang="0">
                    <a:pos x="358" y="84"/>
                  </a:cxn>
                  <a:cxn ang="0">
                    <a:pos x="314" y="81"/>
                  </a:cxn>
                  <a:cxn ang="0">
                    <a:pos x="274" y="76"/>
                  </a:cxn>
                  <a:cxn ang="0">
                    <a:pos x="229" y="73"/>
                  </a:cxn>
                  <a:cxn ang="0">
                    <a:pos x="190" y="66"/>
                  </a:cxn>
                  <a:cxn ang="0">
                    <a:pos x="140" y="57"/>
                  </a:cxn>
                  <a:cxn ang="0">
                    <a:pos x="96" y="44"/>
                  </a:cxn>
                  <a:cxn ang="0">
                    <a:pos x="49" y="24"/>
                  </a:cxn>
                  <a:cxn ang="0">
                    <a:pos x="0" y="0"/>
                  </a:cxn>
                </a:cxnLst>
                <a:rect l="0" t="0" r="r" b="b"/>
                <a:pathLst>
                  <a:path w="832" h="420">
                    <a:moveTo>
                      <a:pt x="0" y="0"/>
                    </a:moveTo>
                    <a:lnTo>
                      <a:pt x="0" y="356"/>
                    </a:lnTo>
                    <a:lnTo>
                      <a:pt x="84" y="374"/>
                    </a:lnTo>
                    <a:lnTo>
                      <a:pt x="153" y="393"/>
                    </a:lnTo>
                    <a:lnTo>
                      <a:pt x="210" y="404"/>
                    </a:lnTo>
                    <a:lnTo>
                      <a:pt x="258" y="410"/>
                    </a:lnTo>
                    <a:lnTo>
                      <a:pt x="312" y="416"/>
                    </a:lnTo>
                    <a:lnTo>
                      <a:pt x="402" y="419"/>
                    </a:lnTo>
                    <a:lnTo>
                      <a:pt x="485" y="412"/>
                    </a:lnTo>
                    <a:lnTo>
                      <a:pt x="570" y="399"/>
                    </a:lnTo>
                    <a:lnTo>
                      <a:pt x="652" y="377"/>
                    </a:lnTo>
                    <a:lnTo>
                      <a:pt x="724" y="347"/>
                    </a:lnTo>
                    <a:lnTo>
                      <a:pt x="784" y="306"/>
                    </a:lnTo>
                    <a:lnTo>
                      <a:pt x="829" y="291"/>
                    </a:lnTo>
                    <a:lnTo>
                      <a:pt x="831" y="2"/>
                    </a:lnTo>
                    <a:lnTo>
                      <a:pt x="786" y="9"/>
                    </a:lnTo>
                    <a:lnTo>
                      <a:pt x="726" y="29"/>
                    </a:lnTo>
                    <a:lnTo>
                      <a:pt x="654" y="55"/>
                    </a:lnTo>
                    <a:lnTo>
                      <a:pt x="585" y="70"/>
                    </a:lnTo>
                    <a:lnTo>
                      <a:pt x="515" y="78"/>
                    </a:lnTo>
                    <a:lnTo>
                      <a:pt x="468" y="82"/>
                    </a:lnTo>
                    <a:lnTo>
                      <a:pt x="428" y="84"/>
                    </a:lnTo>
                    <a:lnTo>
                      <a:pt x="358" y="84"/>
                    </a:lnTo>
                    <a:lnTo>
                      <a:pt x="314" y="81"/>
                    </a:lnTo>
                    <a:lnTo>
                      <a:pt x="274" y="76"/>
                    </a:lnTo>
                    <a:lnTo>
                      <a:pt x="229" y="73"/>
                    </a:lnTo>
                    <a:lnTo>
                      <a:pt x="190" y="66"/>
                    </a:lnTo>
                    <a:lnTo>
                      <a:pt x="140" y="57"/>
                    </a:lnTo>
                    <a:lnTo>
                      <a:pt x="96" y="44"/>
                    </a:lnTo>
                    <a:lnTo>
                      <a:pt x="49" y="24"/>
                    </a:lnTo>
                    <a:lnTo>
                      <a:pt x="0" y="0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</p:grpSp>
      </p:grpSp>
      <p:pic>
        <p:nvPicPr>
          <p:cNvPr id="54" name="Picture 54" descr="dnastranda_gl.gif (44360 bytes)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81000"/>
            <a:ext cx="6477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5" name="Rectangle 5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6" name="Rectangle 5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7" name="Rectangle 5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79060D-750E-489E-BF14-821D1E3F56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0" y="-17463"/>
            <a:ext cx="9178925" cy="6905626"/>
            <a:chOff x="0" y="-11"/>
            <a:chExt cx="5782" cy="4350"/>
          </a:xfrm>
        </p:grpSpPr>
        <p:sp>
          <p:nvSpPr>
            <p:cNvPr id="4" name="Rectangle 3"/>
            <p:cNvSpPr>
              <a:spLocks noChangeArrowheads="1"/>
            </p:cNvSpPr>
            <p:nvPr/>
          </p:nvSpPr>
          <p:spPr bwMode="auto">
            <a:xfrm>
              <a:off x="0" y="1008"/>
              <a:ext cx="5774" cy="3331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5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5759" cy="864"/>
            </a:xfrm>
            <a:prstGeom prst="rect">
              <a:avLst/>
            </a:prstGeom>
            <a:gradFill rotWithShape="0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grpSp>
          <p:nvGrpSpPr>
            <p:cNvPr id="6" name="Group 5"/>
            <p:cNvGrpSpPr>
              <a:grpSpLocks/>
            </p:cNvGrpSpPr>
            <p:nvPr/>
          </p:nvGrpSpPr>
          <p:grpSpPr bwMode="auto">
            <a:xfrm>
              <a:off x="5301" y="-11"/>
              <a:ext cx="481" cy="4284"/>
              <a:chOff x="5301" y="-11"/>
              <a:chExt cx="481" cy="4284"/>
            </a:xfrm>
          </p:grpSpPr>
          <p:sp>
            <p:nvSpPr>
              <p:cNvPr id="48" name="Freeform 6"/>
              <p:cNvSpPr>
                <a:spLocks/>
              </p:cNvSpPr>
              <p:nvPr/>
            </p:nvSpPr>
            <p:spPr bwMode="auto">
              <a:xfrm>
                <a:off x="5301" y="-11"/>
                <a:ext cx="241" cy="4284"/>
              </a:xfrm>
              <a:custGeom>
                <a:avLst/>
                <a:gdLst/>
                <a:ahLst/>
                <a:cxnLst>
                  <a:cxn ang="0">
                    <a:pos x="0" y="4234"/>
                  </a:cxn>
                  <a:cxn ang="0">
                    <a:pos x="0" y="0"/>
                  </a:cxn>
                  <a:cxn ang="0">
                    <a:pos x="240" y="0"/>
                  </a:cxn>
                  <a:cxn ang="0">
                    <a:pos x="240" y="4234"/>
                  </a:cxn>
                  <a:cxn ang="0">
                    <a:pos x="192" y="4283"/>
                  </a:cxn>
                  <a:cxn ang="0">
                    <a:pos x="144" y="4281"/>
                  </a:cxn>
                  <a:cxn ang="0">
                    <a:pos x="112" y="4281"/>
                  </a:cxn>
                  <a:cxn ang="0">
                    <a:pos x="49" y="4281"/>
                  </a:cxn>
                  <a:cxn ang="0">
                    <a:pos x="0" y="4234"/>
                  </a:cxn>
                </a:cxnLst>
                <a:rect l="0" t="0" r="r" b="b"/>
                <a:pathLst>
                  <a:path w="241" h="4284">
                    <a:moveTo>
                      <a:pt x="0" y="4234"/>
                    </a:moveTo>
                    <a:lnTo>
                      <a:pt x="0" y="0"/>
                    </a:lnTo>
                    <a:lnTo>
                      <a:pt x="240" y="0"/>
                    </a:lnTo>
                    <a:lnTo>
                      <a:pt x="240" y="4234"/>
                    </a:lnTo>
                    <a:lnTo>
                      <a:pt x="192" y="4283"/>
                    </a:lnTo>
                    <a:lnTo>
                      <a:pt x="144" y="4281"/>
                    </a:lnTo>
                    <a:lnTo>
                      <a:pt x="112" y="4281"/>
                    </a:lnTo>
                    <a:lnTo>
                      <a:pt x="49" y="4281"/>
                    </a:lnTo>
                    <a:lnTo>
                      <a:pt x="0" y="4234"/>
                    </a:lnTo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5000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49" name="Freeform 7"/>
              <p:cNvSpPr>
                <a:spLocks/>
              </p:cNvSpPr>
              <p:nvPr/>
            </p:nvSpPr>
            <p:spPr bwMode="auto">
              <a:xfrm>
                <a:off x="5541" y="-11"/>
                <a:ext cx="241" cy="4284"/>
              </a:xfrm>
              <a:custGeom>
                <a:avLst/>
                <a:gdLst/>
                <a:ahLst/>
                <a:cxnLst>
                  <a:cxn ang="0">
                    <a:pos x="0" y="4234"/>
                  </a:cxn>
                  <a:cxn ang="0">
                    <a:pos x="0" y="0"/>
                  </a:cxn>
                  <a:cxn ang="0">
                    <a:pos x="240" y="0"/>
                  </a:cxn>
                  <a:cxn ang="0">
                    <a:pos x="240" y="4234"/>
                  </a:cxn>
                  <a:cxn ang="0">
                    <a:pos x="192" y="4283"/>
                  </a:cxn>
                  <a:cxn ang="0">
                    <a:pos x="144" y="4281"/>
                  </a:cxn>
                  <a:cxn ang="0">
                    <a:pos x="112" y="4281"/>
                  </a:cxn>
                  <a:cxn ang="0">
                    <a:pos x="49" y="4281"/>
                  </a:cxn>
                  <a:cxn ang="0">
                    <a:pos x="0" y="4234"/>
                  </a:cxn>
                </a:cxnLst>
                <a:rect l="0" t="0" r="r" b="b"/>
                <a:pathLst>
                  <a:path w="241" h="4284">
                    <a:moveTo>
                      <a:pt x="0" y="4234"/>
                    </a:moveTo>
                    <a:lnTo>
                      <a:pt x="0" y="0"/>
                    </a:lnTo>
                    <a:lnTo>
                      <a:pt x="240" y="0"/>
                    </a:lnTo>
                    <a:lnTo>
                      <a:pt x="240" y="4234"/>
                    </a:lnTo>
                    <a:lnTo>
                      <a:pt x="192" y="4283"/>
                    </a:lnTo>
                    <a:lnTo>
                      <a:pt x="144" y="4281"/>
                    </a:lnTo>
                    <a:lnTo>
                      <a:pt x="112" y="4281"/>
                    </a:lnTo>
                    <a:lnTo>
                      <a:pt x="49" y="4281"/>
                    </a:lnTo>
                    <a:lnTo>
                      <a:pt x="0" y="4234"/>
                    </a:lnTo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5000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</p:grpSp>
        <p:grpSp>
          <p:nvGrpSpPr>
            <p:cNvPr id="7" name="Group 8"/>
            <p:cNvGrpSpPr>
              <a:grpSpLocks/>
            </p:cNvGrpSpPr>
            <p:nvPr/>
          </p:nvGrpSpPr>
          <p:grpSpPr bwMode="auto">
            <a:xfrm>
              <a:off x="0" y="0"/>
              <a:ext cx="481" cy="4273"/>
              <a:chOff x="0" y="0"/>
              <a:chExt cx="481" cy="4273"/>
            </a:xfrm>
          </p:grpSpPr>
          <p:sp>
            <p:nvSpPr>
              <p:cNvPr id="46" name="Freeform 9"/>
              <p:cNvSpPr>
                <a:spLocks/>
              </p:cNvSpPr>
              <p:nvPr/>
            </p:nvSpPr>
            <p:spPr bwMode="auto">
              <a:xfrm>
                <a:off x="0" y="0"/>
                <a:ext cx="241" cy="4273"/>
              </a:xfrm>
              <a:custGeom>
                <a:avLst/>
                <a:gdLst/>
                <a:ahLst/>
                <a:cxnLst>
                  <a:cxn ang="0">
                    <a:pos x="0" y="4223"/>
                  </a:cxn>
                  <a:cxn ang="0">
                    <a:pos x="0" y="0"/>
                  </a:cxn>
                  <a:cxn ang="0">
                    <a:pos x="240" y="0"/>
                  </a:cxn>
                  <a:cxn ang="0">
                    <a:pos x="240" y="4223"/>
                  </a:cxn>
                  <a:cxn ang="0">
                    <a:pos x="192" y="4272"/>
                  </a:cxn>
                  <a:cxn ang="0">
                    <a:pos x="144" y="4270"/>
                  </a:cxn>
                  <a:cxn ang="0">
                    <a:pos x="112" y="4270"/>
                  </a:cxn>
                  <a:cxn ang="0">
                    <a:pos x="49" y="4270"/>
                  </a:cxn>
                  <a:cxn ang="0">
                    <a:pos x="0" y="4223"/>
                  </a:cxn>
                </a:cxnLst>
                <a:rect l="0" t="0" r="r" b="b"/>
                <a:pathLst>
                  <a:path w="241" h="4273">
                    <a:moveTo>
                      <a:pt x="0" y="4223"/>
                    </a:moveTo>
                    <a:lnTo>
                      <a:pt x="0" y="0"/>
                    </a:lnTo>
                    <a:lnTo>
                      <a:pt x="240" y="0"/>
                    </a:lnTo>
                    <a:lnTo>
                      <a:pt x="240" y="4223"/>
                    </a:lnTo>
                    <a:lnTo>
                      <a:pt x="192" y="4272"/>
                    </a:lnTo>
                    <a:lnTo>
                      <a:pt x="144" y="4270"/>
                    </a:lnTo>
                    <a:lnTo>
                      <a:pt x="112" y="4270"/>
                    </a:lnTo>
                    <a:lnTo>
                      <a:pt x="49" y="4270"/>
                    </a:lnTo>
                    <a:lnTo>
                      <a:pt x="0" y="4223"/>
                    </a:lnTo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5000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47" name="Freeform 10"/>
              <p:cNvSpPr>
                <a:spLocks/>
              </p:cNvSpPr>
              <p:nvPr/>
            </p:nvSpPr>
            <p:spPr bwMode="auto">
              <a:xfrm>
                <a:off x="240" y="0"/>
                <a:ext cx="241" cy="4273"/>
              </a:xfrm>
              <a:custGeom>
                <a:avLst/>
                <a:gdLst/>
                <a:ahLst/>
                <a:cxnLst>
                  <a:cxn ang="0">
                    <a:pos x="0" y="4223"/>
                  </a:cxn>
                  <a:cxn ang="0">
                    <a:pos x="0" y="0"/>
                  </a:cxn>
                  <a:cxn ang="0">
                    <a:pos x="240" y="0"/>
                  </a:cxn>
                  <a:cxn ang="0">
                    <a:pos x="240" y="4223"/>
                  </a:cxn>
                  <a:cxn ang="0">
                    <a:pos x="192" y="4272"/>
                  </a:cxn>
                  <a:cxn ang="0">
                    <a:pos x="144" y="4270"/>
                  </a:cxn>
                  <a:cxn ang="0">
                    <a:pos x="112" y="4270"/>
                  </a:cxn>
                  <a:cxn ang="0">
                    <a:pos x="49" y="4270"/>
                  </a:cxn>
                  <a:cxn ang="0">
                    <a:pos x="0" y="4223"/>
                  </a:cxn>
                </a:cxnLst>
                <a:rect l="0" t="0" r="r" b="b"/>
                <a:pathLst>
                  <a:path w="241" h="4273">
                    <a:moveTo>
                      <a:pt x="0" y="4223"/>
                    </a:moveTo>
                    <a:lnTo>
                      <a:pt x="0" y="0"/>
                    </a:lnTo>
                    <a:lnTo>
                      <a:pt x="240" y="0"/>
                    </a:lnTo>
                    <a:lnTo>
                      <a:pt x="240" y="4223"/>
                    </a:lnTo>
                    <a:lnTo>
                      <a:pt x="192" y="4272"/>
                    </a:lnTo>
                    <a:lnTo>
                      <a:pt x="144" y="4270"/>
                    </a:lnTo>
                    <a:lnTo>
                      <a:pt x="112" y="4270"/>
                    </a:lnTo>
                    <a:lnTo>
                      <a:pt x="49" y="4270"/>
                    </a:lnTo>
                    <a:lnTo>
                      <a:pt x="0" y="4223"/>
                    </a:lnTo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5000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</p:grpSp>
        <p:grpSp>
          <p:nvGrpSpPr>
            <p:cNvPr id="8" name="Group 11"/>
            <p:cNvGrpSpPr>
              <a:grpSpLocks/>
            </p:cNvGrpSpPr>
            <p:nvPr/>
          </p:nvGrpSpPr>
          <p:grpSpPr bwMode="auto">
            <a:xfrm>
              <a:off x="82" y="22"/>
              <a:ext cx="5590" cy="891"/>
              <a:chOff x="82" y="22"/>
              <a:chExt cx="5590" cy="891"/>
            </a:xfrm>
          </p:grpSpPr>
          <p:grpSp>
            <p:nvGrpSpPr>
              <p:cNvPr id="9" name="Group 12"/>
              <p:cNvGrpSpPr>
                <a:grpSpLocks/>
              </p:cNvGrpSpPr>
              <p:nvPr/>
            </p:nvGrpSpPr>
            <p:grpSpPr bwMode="auto">
              <a:xfrm>
                <a:off x="134" y="22"/>
                <a:ext cx="5538" cy="850"/>
                <a:chOff x="134" y="22"/>
                <a:chExt cx="5538" cy="850"/>
              </a:xfrm>
            </p:grpSpPr>
            <p:sp>
              <p:nvSpPr>
                <p:cNvPr id="28" name="Freeform 13"/>
                <p:cNvSpPr>
                  <a:spLocks/>
                </p:cNvSpPr>
                <p:nvPr/>
              </p:nvSpPr>
              <p:spPr bwMode="auto">
                <a:xfrm>
                  <a:off x="5269" y="734"/>
                  <a:ext cx="156" cy="117"/>
                </a:xfrm>
                <a:custGeom>
                  <a:avLst/>
                  <a:gdLst/>
                  <a:ahLst/>
                  <a:cxnLst>
                    <a:cxn ang="0">
                      <a:pos x="83" y="0"/>
                    </a:cxn>
                    <a:cxn ang="0">
                      <a:pos x="134" y="19"/>
                    </a:cxn>
                    <a:cxn ang="0">
                      <a:pos x="152" y="45"/>
                    </a:cxn>
                    <a:cxn ang="0">
                      <a:pos x="155" y="70"/>
                    </a:cxn>
                    <a:cxn ang="0">
                      <a:pos x="155" y="83"/>
                    </a:cxn>
                    <a:cxn ang="0">
                      <a:pos x="146" y="99"/>
                    </a:cxn>
                    <a:cxn ang="0">
                      <a:pos x="126" y="107"/>
                    </a:cxn>
                    <a:cxn ang="0">
                      <a:pos x="105" y="113"/>
                    </a:cxn>
                    <a:cxn ang="0">
                      <a:pos x="86" y="116"/>
                    </a:cxn>
                    <a:cxn ang="0">
                      <a:pos x="69" y="116"/>
                    </a:cxn>
                    <a:cxn ang="0">
                      <a:pos x="41" y="111"/>
                    </a:cxn>
                    <a:cxn ang="0">
                      <a:pos x="21" y="106"/>
                    </a:cxn>
                    <a:cxn ang="0">
                      <a:pos x="9" y="98"/>
                    </a:cxn>
                    <a:cxn ang="0">
                      <a:pos x="2" y="89"/>
                    </a:cxn>
                    <a:cxn ang="0">
                      <a:pos x="0" y="78"/>
                    </a:cxn>
                    <a:cxn ang="0">
                      <a:pos x="2" y="60"/>
                    </a:cxn>
                    <a:cxn ang="0">
                      <a:pos x="9" y="11"/>
                    </a:cxn>
                    <a:cxn ang="0">
                      <a:pos x="83" y="0"/>
                    </a:cxn>
                  </a:cxnLst>
                  <a:rect l="0" t="0" r="r" b="b"/>
                  <a:pathLst>
                    <a:path w="156" h="117">
                      <a:moveTo>
                        <a:pt x="83" y="0"/>
                      </a:moveTo>
                      <a:lnTo>
                        <a:pt x="134" y="19"/>
                      </a:lnTo>
                      <a:lnTo>
                        <a:pt x="152" y="45"/>
                      </a:lnTo>
                      <a:lnTo>
                        <a:pt x="155" y="70"/>
                      </a:lnTo>
                      <a:lnTo>
                        <a:pt x="155" y="83"/>
                      </a:lnTo>
                      <a:lnTo>
                        <a:pt x="146" y="99"/>
                      </a:lnTo>
                      <a:lnTo>
                        <a:pt x="126" y="107"/>
                      </a:lnTo>
                      <a:lnTo>
                        <a:pt x="105" y="113"/>
                      </a:lnTo>
                      <a:lnTo>
                        <a:pt x="86" y="116"/>
                      </a:lnTo>
                      <a:lnTo>
                        <a:pt x="69" y="116"/>
                      </a:lnTo>
                      <a:lnTo>
                        <a:pt x="41" y="111"/>
                      </a:lnTo>
                      <a:lnTo>
                        <a:pt x="21" y="106"/>
                      </a:lnTo>
                      <a:lnTo>
                        <a:pt x="9" y="98"/>
                      </a:lnTo>
                      <a:lnTo>
                        <a:pt x="2" y="89"/>
                      </a:lnTo>
                      <a:lnTo>
                        <a:pt x="0" y="78"/>
                      </a:lnTo>
                      <a:lnTo>
                        <a:pt x="2" y="60"/>
                      </a:lnTo>
                      <a:lnTo>
                        <a:pt x="9" y="11"/>
                      </a:lnTo>
                      <a:lnTo>
                        <a:pt x="83" y="0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29" name="Freeform 14"/>
                <p:cNvSpPr>
                  <a:spLocks/>
                </p:cNvSpPr>
                <p:nvPr/>
              </p:nvSpPr>
              <p:spPr bwMode="auto">
                <a:xfrm>
                  <a:off x="5265" y="746"/>
                  <a:ext cx="88" cy="75"/>
                </a:xfrm>
                <a:custGeom>
                  <a:avLst/>
                  <a:gdLst/>
                  <a:ahLst/>
                  <a:cxnLst>
                    <a:cxn ang="0">
                      <a:pos x="0" y="69"/>
                    </a:cxn>
                    <a:cxn ang="0">
                      <a:pos x="11" y="0"/>
                    </a:cxn>
                    <a:cxn ang="0">
                      <a:pos x="54" y="5"/>
                    </a:cxn>
                    <a:cxn ang="0">
                      <a:pos x="87" y="9"/>
                    </a:cxn>
                    <a:cxn ang="0">
                      <a:pos x="78" y="74"/>
                    </a:cxn>
                    <a:cxn ang="0">
                      <a:pos x="75" y="59"/>
                    </a:cxn>
                    <a:cxn ang="0">
                      <a:pos x="65" y="48"/>
                    </a:cxn>
                    <a:cxn ang="0">
                      <a:pos x="47" y="44"/>
                    </a:cxn>
                    <a:cxn ang="0">
                      <a:pos x="27" y="45"/>
                    </a:cxn>
                    <a:cxn ang="0">
                      <a:pos x="11" y="52"/>
                    </a:cxn>
                    <a:cxn ang="0">
                      <a:pos x="0" y="69"/>
                    </a:cxn>
                  </a:cxnLst>
                  <a:rect l="0" t="0" r="r" b="b"/>
                  <a:pathLst>
                    <a:path w="88" h="75">
                      <a:moveTo>
                        <a:pt x="0" y="69"/>
                      </a:moveTo>
                      <a:lnTo>
                        <a:pt x="11" y="0"/>
                      </a:lnTo>
                      <a:lnTo>
                        <a:pt x="54" y="5"/>
                      </a:lnTo>
                      <a:lnTo>
                        <a:pt x="87" y="9"/>
                      </a:lnTo>
                      <a:lnTo>
                        <a:pt x="78" y="74"/>
                      </a:lnTo>
                      <a:lnTo>
                        <a:pt x="75" y="59"/>
                      </a:lnTo>
                      <a:lnTo>
                        <a:pt x="65" y="48"/>
                      </a:lnTo>
                      <a:lnTo>
                        <a:pt x="47" y="44"/>
                      </a:lnTo>
                      <a:lnTo>
                        <a:pt x="27" y="45"/>
                      </a:lnTo>
                      <a:lnTo>
                        <a:pt x="11" y="52"/>
                      </a:lnTo>
                      <a:lnTo>
                        <a:pt x="0" y="69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30" name="Freeform 15"/>
                <p:cNvSpPr>
                  <a:spLocks/>
                </p:cNvSpPr>
                <p:nvPr/>
              </p:nvSpPr>
              <p:spPr bwMode="auto">
                <a:xfrm>
                  <a:off x="475" y="725"/>
                  <a:ext cx="156" cy="117"/>
                </a:xfrm>
                <a:custGeom>
                  <a:avLst/>
                  <a:gdLst/>
                  <a:ahLst/>
                  <a:cxnLst>
                    <a:cxn ang="0">
                      <a:pos x="72" y="0"/>
                    </a:cxn>
                    <a:cxn ang="0">
                      <a:pos x="21" y="19"/>
                    </a:cxn>
                    <a:cxn ang="0">
                      <a:pos x="3" y="45"/>
                    </a:cxn>
                    <a:cxn ang="0">
                      <a:pos x="0" y="70"/>
                    </a:cxn>
                    <a:cxn ang="0">
                      <a:pos x="0" y="83"/>
                    </a:cxn>
                    <a:cxn ang="0">
                      <a:pos x="9" y="99"/>
                    </a:cxn>
                    <a:cxn ang="0">
                      <a:pos x="29" y="107"/>
                    </a:cxn>
                    <a:cxn ang="0">
                      <a:pos x="50" y="113"/>
                    </a:cxn>
                    <a:cxn ang="0">
                      <a:pos x="69" y="116"/>
                    </a:cxn>
                    <a:cxn ang="0">
                      <a:pos x="86" y="116"/>
                    </a:cxn>
                    <a:cxn ang="0">
                      <a:pos x="114" y="111"/>
                    </a:cxn>
                    <a:cxn ang="0">
                      <a:pos x="134" y="106"/>
                    </a:cxn>
                    <a:cxn ang="0">
                      <a:pos x="146" y="98"/>
                    </a:cxn>
                    <a:cxn ang="0">
                      <a:pos x="153" y="89"/>
                    </a:cxn>
                    <a:cxn ang="0">
                      <a:pos x="155" y="78"/>
                    </a:cxn>
                    <a:cxn ang="0">
                      <a:pos x="153" y="60"/>
                    </a:cxn>
                    <a:cxn ang="0">
                      <a:pos x="146" y="11"/>
                    </a:cxn>
                    <a:cxn ang="0">
                      <a:pos x="72" y="0"/>
                    </a:cxn>
                  </a:cxnLst>
                  <a:rect l="0" t="0" r="r" b="b"/>
                  <a:pathLst>
                    <a:path w="156" h="117">
                      <a:moveTo>
                        <a:pt x="72" y="0"/>
                      </a:moveTo>
                      <a:lnTo>
                        <a:pt x="21" y="19"/>
                      </a:lnTo>
                      <a:lnTo>
                        <a:pt x="3" y="45"/>
                      </a:lnTo>
                      <a:lnTo>
                        <a:pt x="0" y="70"/>
                      </a:lnTo>
                      <a:lnTo>
                        <a:pt x="0" y="83"/>
                      </a:lnTo>
                      <a:lnTo>
                        <a:pt x="9" y="99"/>
                      </a:lnTo>
                      <a:lnTo>
                        <a:pt x="29" y="107"/>
                      </a:lnTo>
                      <a:lnTo>
                        <a:pt x="50" y="113"/>
                      </a:lnTo>
                      <a:lnTo>
                        <a:pt x="69" y="116"/>
                      </a:lnTo>
                      <a:lnTo>
                        <a:pt x="86" y="116"/>
                      </a:lnTo>
                      <a:lnTo>
                        <a:pt x="114" y="111"/>
                      </a:lnTo>
                      <a:lnTo>
                        <a:pt x="134" y="106"/>
                      </a:lnTo>
                      <a:lnTo>
                        <a:pt x="146" y="98"/>
                      </a:lnTo>
                      <a:lnTo>
                        <a:pt x="153" y="89"/>
                      </a:lnTo>
                      <a:lnTo>
                        <a:pt x="155" y="78"/>
                      </a:lnTo>
                      <a:lnTo>
                        <a:pt x="153" y="60"/>
                      </a:lnTo>
                      <a:lnTo>
                        <a:pt x="146" y="11"/>
                      </a:lnTo>
                      <a:lnTo>
                        <a:pt x="72" y="0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31" name="Freeform 16"/>
                <p:cNvSpPr>
                  <a:spLocks/>
                </p:cNvSpPr>
                <p:nvPr/>
              </p:nvSpPr>
              <p:spPr bwMode="auto">
                <a:xfrm>
                  <a:off x="547" y="738"/>
                  <a:ext cx="88" cy="75"/>
                </a:xfrm>
                <a:custGeom>
                  <a:avLst/>
                  <a:gdLst/>
                  <a:ahLst/>
                  <a:cxnLst>
                    <a:cxn ang="0">
                      <a:pos x="87" y="68"/>
                    </a:cxn>
                    <a:cxn ang="0">
                      <a:pos x="76" y="0"/>
                    </a:cxn>
                    <a:cxn ang="0">
                      <a:pos x="33" y="5"/>
                    </a:cxn>
                    <a:cxn ang="0">
                      <a:pos x="0" y="9"/>
                    </a:cxn>
                    <a:cxn ang="0">
                      <a:pos x="9" y="74"/>
                    </a:cxn>
                    <a:cxn ang="0">
                      <a:pos x="12" y="58"/>
                    </a:cxn>
                    <a:cxn ang="0">
                      <a:pos x="22" y="47"/>
                    </a:cxn>
                    <a:cxn ang="0">
                      <a:pos x="40" y="44"/>
                    </a:cxn>
                    <a:cxn ang="0">
                      <a:pos x="60" y="45"/>
                    </a:cxn>
                    <a:cxn ang="0">
                      <a:pos x="76" y="52"/>
                    </a:cxn>
                    <a:cxn ang="0">
                      <a:pos x="87" y="68"/>
                    </a:cxn>
                  </a:cxnLst>
                  <a:rect l="0" t="0" r="r" b="b"/>
                  <a:pathLst>
                    <a:path w="88" h="75">
                      <a:moveTo>
                        <a:pt x="87" y="68"/>
                      </a:moveTo>
                      <a:lnTo>
                        <a:pt x="76" y="0"/>
                      </a:lnTo>
                      <a:lnTo>
                        <a:pt x="33" y="5"/>
                      </a:lnTo>
                      <a:lnTo>
                        <a:pt x="0" y="9"/>
                      </a:lnTo>
                      <a:lnTo>
                        <a:pt x="9" y="74"/>
                      </a:lnTo>
                      <a:lnTo>
                        <a:pt x="12" y="58"/>
                      </a:lnTo>
                      <a:lnTo>
                        <a:pt x="22" y="47"/>
                      </a:lnTo>
                      <a:lnTo>
                        <a:pt x="40" y="44"/>
                      </a:lnTo>
                      <a:lnTo>
                        <a:pt x="60" y="45"/>
                      </a:lnTo>
                      <a:lnTo>
                        <a:pt x="76" y="52"/>
                      </a:lnTo>
                      <a:lnTo>
                        <a:pt x="87" y="68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32" name="Line 17"/>
                <p:cNvSpPr>
                  <a:spLocks noChangeShapeType="1"/>
                </p:cNvSpPr>
                <p:nvPr/>
              </p:nvSpPr>
              <p:spPr bwMode="auto">
                <a:xfrm flipV="1">
                  <a:off x="2020" y="309"/>
                  <a:ext cx="192" cy="87"/>
                </a:xfrm>
                <a:prstGeom prst="line">
                  <a:avLst/>
                </a:prstGeom>
                <a:noFill/>
                <a:ln w="127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33" name="Freeform 18"/>
                <p:cNvSpPr>
                  <a:spLocks/>
                </p:cNvSpPr>
                <p:nvPr/>
              </p:nvSpPr>
              <p:spPr bwMode="auto">
                <a:xfrm>
                  <a:off x="1408" y="22"/>
                  <a:ext cx="2967" cy="457"/>
                </a:xfrm>
                <a:custGeom>
                  <a:avLst/>
                  <a:gdLst/>
                  <a:ahLst/>
                  <a:cxnLst>
                    <a:cxn ang="0">
                      <a:pos x="0" y="122"/>
                    </a:cxn>
                    <a:cxn ang="0">
                      <a:pos x="207" y="78"/>
                    </a:cxn>
                    <a:cxn ang="0">
                      <a:pos x="442" y="48"/>
                    </a:cxn>
                    <a:cxn ang="0">
                      <a:pos x="640" y="32"/>
                    </a:cxn>
                    <a:cxn ang="0">
                      <a:pos x="897" y="16"/>
                    </a:cxn>
                    <a:cxn ang="0">
                      <a:pos x="1215" y="2"/>
                    </a:cxn>
                    <a:cxn ang="0">
                      <a:pos x="1392" y="0"/>
                    </a:cxn>
                    <a:cxn ang="0">
                      <a:pos x="1710" y="0"/>
                    </a:cxn>
                    <a:cxn ang="0">
                      <a:pos x="1997" y="10"/>
                    </a:cxn>
                    <a:cxn ang="0">
                      <a:pos x="2258" y="21"/>
                    </a:cxn>
                    <a:cxn ang="0">
                      <a:pos x="2493" y="38"/>
                    </a:cxn>
                    <a:cxn ang="0">
                      <a:pos x="2674" y="54"/>
                    </a:cxn>
                    <a:cxn ang="0">
                      <a:pos x="2828" y="73"/>
                    </a:cxn>
                    <a:cxn ang="0">
                      <a:pos x="2966" y="92"/>
                    </a:cxn>
                    <a:cxn ang="0">
                      <a:pos x="2966" y="456"/>
                    </a:cxn>
                    <a:cxn ang="0">
                      <a:pos x="2833" y="434"/>
                    </a:cxn>
                    <a:cxn ang="0">
                      <a:pos x="2563" y="399"/>
                    </a:cxn>
                    <a:cxn ang="0">
                      <a:pos x="2382" y="382"/>
                    </a:cxn>
                    <a:cxn ang="0">
                      <a:pos x="2134" y="366"/>
                    </a:cxn>
                    <a:cxn ang="0">
                      <a:pos x="1944" y="358"/>
                    </a:cxn>
                    <a:cxn ang="0">
                      <a:pos x="1746" y="350"/>
                    </a:cxn>
                    <a:cxn ang="0">
                      <a:pos x="1529" y="350"/>
                    </a:cxn>
                    <a:cxn ang="0">
                      <a:pos x="1295" y="350"/>
                    </a:cxn>
                    <a:cxn ang="0">
                      <a:pos x="1047" y="355"/>
                    </a:cxn>
                    <a:cxn ang="0">
                      <a:pos x="853" y="363"/>
                    </a:cxn>
                    <a:cxn ang="0">
                      <a:pos x="654" y="374"/>
                    </a:cxn>
                    <a:cxn ang="0">
                      <a:pos x="468" y="388"/>
                    </a:cxn>
                    <a:cxn ang="0">
                      <a:pos x="296" y="404"/>
                    </a:cxn>
                    <a:cxn ang="0">
                      <a:pos x="150" y="423"/>
                    </a:cxn>
                    <a:cxn ang="0">
                      <a:pos x="13" y="445"/>
                    </a:cxn>
                    <a:cxn ang="0">
                      <a:pos x="0" y="122"/>
                    </a:cxn>
                  </a:cxnLst>
                  <a:rect l="0" t="0" r="r" b="b"/>
                  <a:pathLst>
                    <a:path w="2967" h="457">
                      <a:moveTo>
                        <a:pt x="0" y="122"/>
                      </a:moveTo>
                      <a:lnTo>
                        <a:pt x="207" y="78"/>
                      </a:lnTo>
                      <a:lnTo>
                        <a:pt x="442" y="48"/>
                      </a:lnTo>
                      <a:lnTo>
                        <a:pt x="640" y="32"/>
                      </a:lnTo>
                      <a:lnTo>
                        <a:pt x="897" y="16"/>
                      </a:lnTo>
                      <a:lnTo>
                        <a:pt x="1215" y="2"/>
                      </a:lnTo>
                      <a:lnTo>
                        <a:pt x="1392" y="0"/>
                      </a:lnTo>
                      <a:lnTo>
                        <a:pt x="1710" y="0"/>
                      </a:lnTo>
                      <a:lnTo>
                        <a:pt x="1997" y="10"/>
                      </a:lnTo>
                      <a:lnTo>
                        <a:pt x="2258" y="21"/>
                      </a:lnTo>
                      <a:lnTo>
                        <a:pt x="2493" y="38"/>
                      </a:lnTo>
                      <a:lnTo>
                        <a:pt x="2674" y="54"/>
                      </a:lnTo>
                      <a:lnTo>
                        <a:pt x="2828" y="73"/>
                      </a:lnTo>
                      <a:lnTo>
                        <a:pt x="2966" y="92"/>
                      </a:lnTo>
                      <a:lnTo>
                        <a:pt x="2966" y="456"/>
                      </a:lnTo>
                      <a:lnTo>
                        <a:pt x="2833" y="434"/>
                      </a:lnTo>
                      <a:lnTo>
                        <a:pt x="2563" y="399"/>
                      </a:lnTo>
                      <a:lnTo>
                        <a:pt x="2382" y="382"/>
                      </a:lnTo>
                      <a:lnTo>
                        <a:pt x="2134" y="366"/>
                      </a:lnTo>
                      <a:lnTo>
                        <a:pt x="1944" y="358"/>
                      </a:lnTo>
                      <a:lnTo>
                        <a:pt x="1746" y="350"/>
                      </a:lnTo>
                      <a:lnTo>
                        <a:pt x="1529" y="350"/>
                      </a:lnTo>
                      <a:lnTo>
                        <a:pt x="1295" y="350"/>
                      </a:lnTo>
                      <a:lnTo>
                        <a:pt x="1047" y="355"/>
                      </a:lnTo>
                      <a:lnTo>
                        <a:pt x="853" y="363"/>
                      </a:lnTo>
                      <a:lnTo>
                        <a:pt x="654" y="374"/>
                      </a:lnTo>
                      <a:lnTo>
                        <a:pt x="468" y="388"/>
                      </a:lnTo>
                      <a:lnTo>
                        <a:pt x="296" y="404"/>
                      </a:lnTo>
                      <a:lnTo>
                        <a:pt x="150" y="423"/>
                      </a:lnTo>
                      <a:lnTo>
                        <a:pt x="13" y="445"/>
                      </a:lnTo>
                      <a:lnTo>
                        <a:pt x="0" y="122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34" name="Freeform 19"/>
                <p:cNvSpPr>
                  <a:spLocks/>
                </p:cNvSpPr>
                <p:nvPr/>
              </p:nvSpPr>
              <p:spPr bwMode="auto">
                <a:xfrm>
                  <a:off x="607" y="118"/>
                  <a:ext cx="823" cy="431"/>
                </a:xfrm>
                <a:custGeom>
                  <a:avLst/>
                  <a:gdLst/>
                  <a:ahLst/>
                  <a:cxnLst>
                    <a:cxn ang="0">
                      <a:pos x="815" y="27"/>
                    </a:cxn>
                    <a:cxn ang="0">
                      <a:pos x="822" y="350"/>
                    </a:cxn>
                    <a:cxn ang="0">
                      <a:pos x="746" y="382"/>
                    </a:cxn>
                    <a:cxn ang="0">
                      <a:pos x="676" y="404"/>
                    </a:cxn>
                    <a:cxn ang="0">
                      <a:pos x="619" y="415"/>
                    </a:cxn>
                    <a:cxn ang="0">
                      <a:pos x="571" y="421"/>
                    </a:cxn>
                    <a:cxn ang="0">
                      <a:pos x="517" y="427"/>
                    </a:cxn>
                    <a:cxn ang="0">
                      <a:pos x="427" y="430"/>
                    </a:cxn>
                    <a:cxn ang="0">
                      <a:pos x="344" y="423"/>
                    </a:cxn>
                    <a:cxn ang="0">
                      <a:pos x="259" y="410"/>
                    </a:cxn>
                    <a:cxn ang="0">
                      <a:pos x="177" y="388"/>
                    </a:cxn>
                    <a:cxn ang="0">
                      <a:pos x="105" y="358"/>
                    </a:cxn>
                    <a:cxn ang="0">
                      <a:pos x="41" y="325"/>
                    </a:cxn>
                    <a:cxn ang="0">
                      <a:pos x="0" y="294"/>
                    </a:cxn>
                    <a:cxn ang="0">
                      <a:pos x="0" y="0"/>
                    </a:cxn>
                    <a:cxn ang="0">
                      <a:pos x="46" y="25"/>
                    </a:cxn>
                    <a:cxn ang="0">
                      <a:pos x="105" y="47"/>
                    </a:cxn>
                    <a:cxn ang="0">
                      <a:pos x="175" y="66"/>
                    </a:cxn>
                    <a:cxn ang="0">
                      <a:pos x="244" y="81"/>
                    </a:cxn>
                    <a:cxn ang="0">
                      <a:pos x="314" y="89"/>
                    </a:cxn>
                    <a:cxn ang="0">
                      <a:pos x="361" y="93"/>
                    </a:cxn>
                    <a:cxn ang="0">
                      <a:pos x="401" y="95"/>
                    </a:cxn>
                    <a:cxn ang="0">
                      <a:pos x="471" y="95"/>
                    </a:cxn>
                    <a:cxn ang="0">
                      <a:pos x="515" y="92"/>
                    </a:cxn>
                    <a:cxn ang="0">
                      <a:pos x="555" y="87"/>
                    </a:cxn>
                    <a:cxn ang="0">
                      <a:pos x="600" y="84"/>
                    </a:cxn>
                    <a:cxn ang="0">
                      <a:pos x="640" y="76"/>
                    </a:cxn>
                    <a:cxn ang="0">
                      <a:pos x="689" y="67"/>
                    </a:cxn>
                    <a:cxn ang="0">
                      <a:pos x="733" y="55"/>
                    </a:cxn>
                    <a:cxn ang="0">
                      <a:pos x="777" y="41"/>
                    </a:cxn>
                    <a:cxn ang="0">
                      <a:pos x="815" y="27"/>
                    </a:cxn>
                  </a:cxnLst>
                  <a:rect l="0" t="0" r="r" b="b"/>
                  <a:pathLst>
                    <a:path w="823" h="431">
                      <a:moveTo>
                        <a:pt x="815" y="27"/>
                      </a:moveTo>
                      <a:lnTo>
                        <a:pt x="822" y="350"/>
                      </a:lnTo>
                      <a:lnTo>
                        <a:pt x="746" y="382"/>
                      </a:lnTo>
                      <a:lnTo>
                        <a:pt x="676" y="404"/>
                      </a:lnTo>
                      <a:lnTo>
                        <a:pt x="619" y="415"/>
                      </a:lnTo>
                      <a:lnTo>
                        <a:pt x="571" y="421"/>
                      </a:lnTo>
                      <a:lnTo>
                        <a:pt x="517" y="427"/>
                      </a:lnTo>
                      <a:lnTo>
                        <a:pt x="427" y="430"/>
                      </a:lnTo>
                      <a:lnTo>
                        <a:pt x="344" y="423"/>
                      </a:lnTo>
                      <a:lnTo>
                        <a:pt x="259" y="410"/>
                      </a:lnTo>
                      <a:lnTo>
                        <a:pt x="177" y="388"/>
                      </a:lnTo>
                      <a:lnTo>
                        <a:pt x="105" y="358"/>
                      </a:lnTo>
                      <a:lnTo>
                        <a:pt x="41" y="325"/>
                      </a:lnTo>
                      <a:lnTo>
                        <a:pt x="0" y="294"/>
                      </a:lnTo>
                      <a:lnTo>
                        <a:pt x="0" y="0"/>
                      </a:lnTo>
                      <a:lnTo>
                        <a:pt x="46" y="25"/>
                      </a:lnTo>
                      <a:lnTo>
                        <a:pt x="105" y="47"/>
                      </a:lnTo>
                      <a:lnTo>
                        <a:pt x="175" y="66"/>
                      </a:lnTo>
                      <a:lnTo>
                        <a:pt x="244" y="81"/>
                      </a:lnTo>
                      <a:lnTo>
                        <a:pt x="314" y="89"/>
                      </a:lnTo>
                      <a:lnTo>
                        <a:pt x="361" y="93"/>
                      </a:lnTo>
                      <a:lnTo>
                        <a:pt x="401" y="95"/>
                      </a:lnTo>
                      <a:lnTo>
                        <a:pt x="471" y="95"/>
                      </a:lnTo>
                      <a:lnTo>
                        <a:pt x="515" y="92"/>
                      </a:lnTo>
                      <a:lnTo>
                        <a:pt x="555" y="87"/>
                      </a:lnTo>
                      <a:lnTo>
                        <a:pt x="600" y="84"/>
                      </a:lnTo>
                      <a:lnTo>
                        <a:pt x="640" y="76"/>
                      </a:lnTo>
                      <a:lnTo>
                        <a:pt x="689" y="67"/>
                      </a:lnTo>
                      <a:lnTo>
                        <a:pt x="733" y="55"/>
                      </a:lnTo>
                      <a:lnTo>
                        <a:pt x="777" y="41"/>
                      </a:lnTo>
                      <a:lnTo>
                        <a:pt x="815" y="27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35" name="Freeform 20"/>
                <p:cNvSpPr>
                  <a:spLocks/>
                </p:cNvSpPr>
                <p:nvPr/>
              </p:nvSpPr>
              <p:spPr bwMode="auto">
                <a:xfrm>
                  <a:off x="154" y="533"/>
                  <a:ext cx="551" cy="339"/>
                </a:xfrm>
                <a:custGeom>
                  <a:avLst/>
                  <a:gdLst/>
                  <a:ahLst/>
                  <a:cxnLst>
                    <a:cxn ang="0">
                      <a:pos x="16" y="53"/>
                    </a:cxn>
                    <a:cxn ang="0">
                      <a:pos x="0" y="122"/>
                    </a:cxn>
                    <a:cxn ang="0">
                      <a:pos x="10" y="146"/>
                    </a:cxn>
                    <a:cxn ang="0">
                      <a:pos x="33" y="183"/>
                    </a:cxn>
                    <a:cxn ang="0">
                      <a:pos x="57" y="216"/>
                    </a:cxn>
                    <a:cxn ang="0">
                      <a:pos x="85" y="244"/>
                    </a:cxn>
                    <a:cxn ang="0">
                      <a:pos x="120" y="271"/>
                    </a:cxn>
                    <a:cxn ang="0">
                      <a:pos x="153" y="290"/>
                    </a:cxn>
                    <a:cxn ang="0">
                      <a:pos x="189" y="308"/>
                    </a:cxn>
                    <a:cxn ang="0">
                      <a:pos x="235" y="324"/>
                    </a:cxn>
                    <a:cxn ang="0">
                      <a:pos x="270" y="332"/>
                    </a:cxn>
                    <a:cxn ang="0">
                      <a:pos x="312" y="338"/>
                    </a:cxn>
                    <a:cxn ang="0">
                      <a:pos x="351" y="338"/>
                    </a:cxn>
                    <a:cxn ang="0">
                      <a:pos x="393" y="333"/>
                    </a:cxn>
                    <a:cxn ang="0">
                      <a:pos x="436" y="321"/>
                    </a:cxn>
                    <a:cxn ang="0">
                      <a:pos x="475" y="302"/>
                    </a:cxn>
                    <a:cxn ang="0">
                      <a:pos x="498" y="286"/>
                    </a:cxn>
                    <a:cxn ang="0">
                      <a:pos x="526" y="262"/>
                    </a:cxn>
                    <a:cxn ang="0">
                      <a:pos x="541" y="243"/>
                    </a:cxn>
                    <a:cxn ang="0">
                      <a:pos x="550" y="226"/>
                    </a:cxn>
                    <a:cxn ang="0">
                      <a:pos x="550" y="208"/>
                    </a:cxn>
                    <a:cxn ang="0">
                      <a:pos x="544" y="187"/>
                    </a:cxn>
                    <a:cxn ang="0">
                      <a:pos x="532" y="170"/>
                    </a:cxn>
                    <a:cxn ang="0">
                      <a:pos x="523" y="135"/>
                    </a:cxn>
                    <a:cxn ang="0">
                      <a:pos x="519" y="116"/>
                    </a:cxn>
                    <a:cxn ang="0">
                      <a:pos x="267" y="132"/>
                    </a:cxn>
                    <a:cxn ang="0">
                      <a:pos x="234" y="126"/>
                    </a:cxn>
                    <a:cxn ang="0">
                      <a:pos x="193" y="113"/>
                    </a:cxn>
                    <a:cxn ang="0">
                      <a:pos x="162" y="97"/>
                    </a:cxn>
                    <a:cxn ang="0">
                      <a:pos x="129" y="77"/>
                    </a:cxn>
                    <a:cxn ang="0">
                      <a:pos x="97" y="48"/>
                    </a:cxn>
                    <a:cxn ang="0">
                      <a:pos x="78" y="24"/>
                    </a:cxn>
                    <a:cxn ang="0">
                      <a:pos x="60" y="0"/>
                    </a:cxn>
                    <a:cxn ang="0">
                      <a:pos x="16" y="53"/>
                    </a:cxn>
                  </a:cxnLst>
                  <a:rect l="0" t="0" r="r" b="b"/>
                  <a:pathLst>
                    <a:path w="551" h="339">
                      <a:moveTo>
                        <a:pt x="16" y="53"/>
                      </a:moveTo>
                      <a:lnTo>
                        <a:pt x="0" y="122"/>
                      </a:lnTo>
                      <a:lnTo>
                        <a:pt x="10" y="146"/>
                      </a:lnTo>
                      <a:lnTo>
                        <a:pt x="33" y="183"/>
                      </a:lnTo>
                      <a:lnTo>
                        <a:pt x="57" y="216"/>
                      </a:lnTo>
                      <a:lnTo>
                        <a:pt x="85" y="244"/>
                      </a:lnTo>
                      <a:lnTo>
                        <a:pt x="120" y="271"/>
                      </a:lnTo>
                      <a:lnTo>
                        <a:pt x="153" y="290"/>
                      </a:lnTo>
                      <a:lnTo>
                        <a:pt x="189" y="308"/>
                      </a:lnTo>
                      <a:lnTo>
                        <a:pt x="235" y="324"/>
                      </a:lnTo>
                      <a:lnTo>
                        <a:pt x="270" y="332"/>
                      </a:lnTo>
                      <a:lnTo>
                        <a:pt x="312" y="338"/>
                      </a:lnTo>
                      <a:lnTo>
                        <a:pt x="351" y="338"/>
                      </a:lnTo>
                      <a:lnTo>
                        <a:pt x="393" y="333"/>
                      </a:lnTo>
                      <a:lnTo>
                        <a:pt x="436" y="321"/>
                      </a:lnTo>
                      <a:lnTo>
                        <a:pt x="475" y="302"/>
                      </a:lnTo>
                      <a:lnTo>
                        <a:pt x="498" y="286"/>
                      </a:lnTo>
                      <a:lnTo>
                        <a:pt x="526" y="262"/>
                      </a:lnTo>
                      <a:lnTo>
                        <a:pt x="541" y="243"/>
                      </a:lnTo>
                      <a:lnTo>
                        <a:pt x="550" y="226"/>
                      </a:lnTo>
                      <a:lnTo>
                        <a:pt x="550" y="208"/>
                      </a:lnTo>
                      <a:lnTo>
                        <a:pt x="544" y="187"/>
                      </a:lnTo>
                      <a:lnTo>
                        <a:pt x="532" y="170"/>
                      </a:lnTo>
                      <a:lnTo>
                        <a:pt x="523" y="135"/>
                      </a:lnTo>
                      <a:lnTo>
                        <a:pt x="519" y="116"/>
                      </a:lnTo>
                      <a:lnTo>
                        <a:pt x="267" y="132"/>
                      </a:lnTo>
                      <a:lnTo>
                        <a:pt x="234" y="126"/>
                      </a:lnTo>
                      <a:lnTo>
                        <a:pt x="193" y="113"/>
                      </a:lnTo>
                      <a:lnTo>
                        <a:pt x="162" y="97"/>
                      </a:lnTo>
                      <a:lnTo>
                        <a:pt x="129" y="77"/>
                      </a:lnTo>
                      <a:lnTo>
                        <a:pt x="97" y="48"/>
                      </a:lnTo>
                      <a:lnTo>
                        <a:pt x="78" y="24"/>
                      </a:lnTo>
                      <a:lnTo>
                        <a:pt x="60" y="0"/>
                      </a:lnTo>
                      <a:lnTo>
                        <a:pt x="16" y="53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36" name="Freeform 21"/>
                <p:cNvSpPr>
                  <a:spLocks/>
                </p:cNvSpPr>
                <p:nvPr/>
              </p:nvSpPr>
              <p:spPr bwMode="auto">
                <a:xfrm>
                  <a:off x="134" y="119"/>
                  <a:ext cx="475" cy="552"/>
                </a:xfrm>
                <a:custGeom>
                  <a:avLst/>
                  <a:gdLst/>
                  <a:ahLst/>
                  <a:cxnLst>
                    <a:cxn ang="0">
                      <a:pos x="474" y="0"/>
                    </a:cxn>
                    <a:cxn ang="0">
                      <a:pos x="474" y="294"/>
                    </a:cxn>
                    <a:cxn ang="0">
                      <a:pos x="446" y="291"/>
                    </a:cxn>
                    <a:cxn ang="0">
                      <a:pos x="411" y="293"/>
                    </a:cxn>
                    <a:cxn ang="0">
                      <a:pos x="353" y="299"/>
                    </a:cxn>
                    <a:cxn ang="0">
                      <a:pos x="296" y="310"/>
                    </a:cxn>
                    <a:cxn ang="0">
                      <a:pos x="243" y="323"/>
                    </a:cxn>
                    <a:cxn ang="0">
                      <a:pos x="200" y="339"/>
                    </a:cxn>
                    <a:cxn ang="0">
                      <a:pos x="149" y="364"/>
                    </a:cxn>
                    <a:cxn ang="0">
                      <a:pos x="110" y="390"/>
                    </a:cxn>
                    <a:cxn ang="0">
                      <a:pos x="81" y="415"/>
                    </a:cxn>
                    <a:cxn ang="0">
                      <a:pos x="60" y="439"/>
                    </a:cxn>
                    <a:cxn ang="0">
                      <a:pos x="47" y="461"/>
                    </a:cxn>
                    <a:cxn ang="0">
                      <a:pos x="35" y="488"/>
                    </a:cxn>
                    <a:cxn ang="0">
                      <a:pos x="30" y="513"/>
                    </a:cxn>
                    <a:cxn ang="0">
                      <a:pos x="23" y="551"/>
                    </a:cxn>
                    <a:cxn ang="0">
                      <a:pos x="17" y="518"/>
                    </a:cxn>
                    <a:cxn ang="0">
                      <a:pos x="8" y="481"/>
                    </a:cxn>
                    <a:cxn ang="0">
                      <a:pos x="5" y="453"/>
                    </a:cxn>
                    <a:cxn ang="0">
                      <a:pos x="0" y="420"/>
                    </a:cxn>
                    <a:cxn ang="0">
                      <a:pos x="2" y="393"/>
                    </a:cxn>
                    <a:cxn ang="0">
                      <a:pos x="8" y="361"/>
                    </a:cxn>
                    <a:cxn ang="0">
                      <a:pos x="15" y="317"/>
                    </a:cxn>
                    <a:cxn ang="0">
                      <a:pos x="30" y="279"/>
                    </a:cxn>
                    <a:cxn ang="0">
                      <a:pos x="50" y="238"/>
                    </a:cxn>
                    <a:cxn ang="0">
                      <a:pos x="75" y="196"/>
                    </a:cxn>
                    <a:cxn ang="0">
                      <a:pos x="111" y="152"/>
                    </a:cxn>
                    <a:cxn ang="0">
                      <a:pos x="152" y="116"/>
                    </a:cxn>
                    <a:cxn ang="0">
                      <a:pos x="188" y="87"/>
                    </a:cxn>
                    <a:cxn ang="0">
                      <a:pos x="233" y="60"/>
                    </a:cxn>
                    <a:cxn ang="0">
                      <a:pos x="279" y="40"/>
                    </a:cxn>
                    <a:cxn ang="0">
                      <a:pos x="333" y="21"/>
                    </a:cxn>
                    <a:cxn ang="0">
                      <a:pos x="380" y="10"/>
                    </a:cxn>
                    <a:cxn ang="0">
                      <a:pos x="435" y="3"/>
                    </a:cxn>
                    <a:cxn ang="0">
                      <a:pos x="474" y="0"/>
                    </a:cxn>
                  </a:cxnLst>
                  <a:rect l="0" t="0" r="r" b="b"/>
                  <a:pathLst>
                    <a:path w="475" h="552">
                      <a:moveTo>
                        <a:pt x="474" y="0"/>
                      </a:moveTo>
                      <a:lnTo>
                        <a:pt x="474" y="294"/>
                      </a:lnTo>
                      <a:lnTo>
                        <a:pt x="446" y="291"/>
                      </a:lnTo>
                      <a:lnTo>
                        <a:pt x="411" y="293"/>
                      </a:lnTo>
                      <a:lnTo>
                        <a:pt x="353" y="299"/>
                      </a:lnTo>
                      <a:lnTo>
                        <a:pt x="296" y="310"/>
                      </a:lnTo>
                      <a:lnTo>
                        <a:pt x="243" y="323"/>
                      </a:lnTo>
                      <a:lnTo>
                        <a:pt x="200" y="339"/>
                      </a:lnTo>
                      <a:lnTo>
                        <a:pt x="149" y="364"/>
                      </a:lnTo>
                      <a:lnTo>
                        <a:pt x="110" y="390"/>
                      </a:lnTo>
                      <a:lnTo>
                        <a:pt x="81" y="415"/>
                      </a:lnTo>
                      <a:lnTo>
                        <a:pt x="60" y="439"/>
                      </a:lnTo>
                      <a:lnTo>
                        <a:pt x="47" y="461"/>
                      </a:lnTo>
                      <a:lnTo>
                        <a:pt x="35" y="488"/>
                      </a:lnTo>
                      <a:lnTo>
                        <a:pt x="30" y="513"/>
                      </a:lnTo>
                      <a:lnTo>
                        <a:pt x="23" y="551"/>
                      </a:lnTo>
                      <a:lnTo>
                        <a:pt x="17" y="518"/>
                      </a:lnTo>
                      <a:lnTo>
                        <a:pt x="8" y="481"/>
                      </a:lnTo>
                      <a:lnTo>
                        <a:pt x="5" y="453"/>
                      </a:lnTo>
                      <a:lnTo>
                        <a:pt x="0" y="420"/>
                      </a:lnTo>
                      <a:lnTo>
                        <a:pt x="2" y="393"/>
                      </a:lnTo>
                      <a:lnTo>
                        <a:pt x="8" y="361"/>
                      </a:lnTo>
                      <a:lnTo>
                        <a:pt x="15" y="317"/>
                      </a:lnTo>
                      <a:lnTo>
                        <a:pt x="30" y="279"/>
                      </a:lnTo>
                      <a:lnTo>
                        <a:pt x="50" y="238"/>
                      </a:lnTo>
                      <a:lnTo>
                        <a:pt x="75" y="196"/>
                      </a:lnTo>
                      <a:lnTo>
                        <a:pt x="111" y="152"/>
                      </a:lnTo>
                      <a:lnTo>
                        <a:pt x="152" y="116"/>
                      </a:lnTo>
                      <a:lnTo>
                        <a:pt x="188" y="87"/>
                      </a:lnTo>
                      <a:lnTo>
                        <a:pt x="233" y="60"/>
                      </a:lnTo>
                      <a:lnTo>
                        <a:pt x="279" y="40"/>
                      </a:lnTo>
                      <a:lnTo>
                        <a:pt x="333" y="21"/>
                      </a:lnTo>
                      <a:lnTo>
                        <a:pt x="380" y="10"/>
                      </a:lnTo>
                      <a:lnTo>
                        <a:pt x="435" y="3"/>
                      </a:lnTo>
                      <a:lnTo>
                        <a:pt x="474" y="0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37" name="Freeform 22"/>
                <p:cNvSpPr>
                  <a:spLocks/>
                </p:cNvSpPr>
                <p:nvPr/>
              </p:nvSpPr>
              <p:spPr bwMode="auto">
                <a:xfrm>
                  <a:off x="422" y="687"/>
                  <a:ext cx="156" cy="117"/>
                </a:xfrm>
                <a:custGeom>
                  <a:avLst/>
                  <a:gdLst/>
                  <a:ahLst/>
                  <a:cxnLst>
                    <a:cxn ang="0">
                      <a:pos x="72" y="0"/>
                    </a:cxn>
                    <a:cxn ang="0">
                      <a:pos x="21" y="19"/>
                    </a:cxn>
                    <a:cxn ang="0">
                      <a:pos x="3" y="45"/>
                    </a:cxn>
                    <a:cxn ang="0">
                      <a:pos x="0" y="70"/>
                    </a:cxn>
                    <a:cxn ang="0">
                      <a:pos x="0" y="83"/>
                    </a:cxn>
                    <a:cxn ang="0">
                      <a:pos x="9" y="99"/>
                    </a:cxn>
                    <a:cxn ang="0">
                      <a:pos x="29" y="107"/>
                    </a:cxn>
                    <a:cxn ang="0">
                      <a:pos x="50" y="113"/>
                    </a:cxn>
                    <a:cxn ang="0">
                      <a:pos x="69" y="116"/>
                    </a:cxn>
                    <a:cxn ang="0">
                      <a:pos x="86" y="116"/>
                    </a:cxn>
                    <a:cxn ang="0">
                      <a:pos x="114" y="111"/>
                    </a:cxn>
                    <a:cxn ang="0">
                      <a:pos x="134" y="106"/>
                    </a:cxn>
                    <a:cxn ang="0">
                      <a:pos x="146" y="98"/>
                    </a:cxn>
                    <a:cxn ang="0">
                      <a:pos x="153" y="89"/>
                    </a:cxn>
                    <a:cxn ang="0">
                      <a:pos x="155" y="78"/>
                    </a:cxn>
                    <a:cxn ang="0">
                      <a:pos x="153" y="60"/>
                    </a:cxn>
                    <a:cxn ang="0">
                      <a:pos x="146" y="11"/>
                    </a:cxn>
                    <a:cxn ang="0">
                      <a:pos x="72" y="0"/>
                    </a:cxn>
                  </a:cxnLst>
                  <a:rect l="0" t="0" r="r" b="b"/>
                  <a:pathLst>
                    <a:path w="156" h="117">
                      <a:moveTo>
                        <a:pt x="72" y="0"/>
                      </a:moveTo>
                      <a:lnTo>
                        <a:pt x="21" y="19"/>
                      </a:lnTo>
                      <a:lnTo>
                        <a:pt x="3" y="45"/>
                      </a:lnTo>
                      <a:lnTo>
                        <a:pt x="0" y="70"/>
                      </a:lnTo>
                      <a:lnTo>
                        <a:pt x="0" y="83"/>
                      </a:lnTo>
                      <a:lnTo>
                        <a:pt x="9" y="99"/>
                      </a:lnTo>
                      <a:lnTo>
                        <a:pt x="29" y="107"/>
                      </a:lnTo>
                      <a:lnTo>
                        <a:pt x="50" y="113"/>
                      </a:lnTo>
                      <a:lnTo>
                        <a:pt x="69" y="116"/>
                      </a:lnTo>
                      <a:lnTo>
                        <a:pt x="86" y="116"/>
                      </a:lnTo>
                      <a:lnTo>
                        <a:pt x="114" y="111"/>
                      </a:lnTo>
                      <a:lnTo>
                        <a:pt x="134" y="106"/>
                      </a:lnTo>
                      <a:lnTo>
                        <a:pt x="146" y="98"/>
                      </a:lnTo>
                      <a:lnTo>
                        <a:pt x="153" y="89"/>
                      </a:lnTo>
                      <a:lnTo>
                        <a:pt x="155" y="78"/>
                      </a:lnTo>
                      <a:lnTo>
                        <a:pt x="153" y="60"/>
                      </a:lnTo>
                      <a:lnTo>
                        <a:pt x="146" y="11"/>
                      </a:lnTo>
                      <a:lnTo>
                        <a:pt x="72" y="0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38" name="Freeform 23"/>
                <p:cNvSpPr>
                  <a:spLocks/>
                </p:cNvSpPr>
                <p:nvPr/>
              </p:nvSpPr>
              <p:spPr bwMode="auto">
                <a:xfrm>
                  <a:off x="494" y="700"/>
                  <a:ext cx="88" cy="74"/>
                </a:xfrm>
                <a:custGeom>
                  <a:avLst/>
                  <a:gdLst/>
                  <a:ahLst/>
                  <a:cxnLst>
                    <a:cxn ang="0">
                      <a:pos x="87" y="67"/>
                    </a:cxn>
                    <a:cxn ang="0">
                      <a:pos x="76" y="0"/>
                    </a:cxn>
                    <a:cxn ang="0">
                      <a:pos x="33" y="5"/>
                    </a:cxn>
                    <a:cxn ang="0">
                      <a:pos x="0" y="8"/>
                    </a:cxn>
                    <a:cxn ang="0">
                      <a:pos x="9" y="73"/>
                    </a:cxn>
                    <a:cxn ang="0">
                      <a:pos x="12" y="57"/>
                    </a:cxn>
                    <a:cxn ang="0">
                      <a:pos x="22" y="47"/>
                    </a:cxn>
                    <a:cxn ang="0">
                      <a:pos x="40" y="43"/>
                    </a:cxn>
                    <a:cxn ang="0">
                      <a:pos x="60" y="44"/>
                    </a:cxn>
                    <a:cxn ang="0">
                      <a:pos x="76" y="51"/>
                    </a:cxn>
                    <a:cxn ang="0">
                      <a:pos x="87" y="67"/>
                    </a:cxn>
                  </a:cxnLst>
                  <a:rect l="0" t="0" r="r" b="b"/>
                  <a:pathLst>
                    <a:path w="88" h="74">
                      <a:moveTo>
                        <a:pt x="87" y="67"/>
                      </a:moveTo>
                      <a:lnTo>
                        <a:pt x="76" y="0"/>
                      </a:lnTo>
                      <a:lnTo>
                        <a:pt x="33" y="5"/>
                      </a:lnTo>
                      <a:lnTo>
                        <a:pt x="0" y="8"/>
                      </a:lnTo>
                      <a:lnTo>
                        <a:pt x="9" y="73"/>
                      </a:lnTo>
                      <a:lnTo>
                        <a:pt x="12" y="57"/>
                      </a:lnTo>
                      <a:lnTo>
                        <a:pt x="22" y="47"/>
                      </a:lnTo>
                      <a:lnTo>
                        <a:pt x="40" y="43"/>
                      </a:lnTo>
                      <a:lnTo>
                        <a:pt x="60" y="44"/>
                      </a:lnTo>
                      <a:lnTo>
                        <a:pt x="76" y="51"/>
                      </a:lnTo>
                      <a:lnTo>
                        <a:pt x="87" y="67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39" name="Freeform 24"/>
                <p:cNvSpPr>
                  <a:spLocks/>
                </p:cNvSpPr>
                <p:nvPr/>
              </p:nvSpPr>
              <p:spPr bwMode="auto">
                <a:xfrm>
                  <a:off x="386" y="479"/>
                  <a:ext cx="319" cy="286"/>
                </a:xfrm>
                <a:custGeom>
                  <a:avLst/>
                  <a:gdLst/>
                  <a:ahLst/>
                  <a:cxnLst>
                    <a:cxn ang="0">
                      <a:pos x="317" y="275"/>
                    </a:cxn>
                    <a:cxn ang="0">
                      <a:pos x="315" y="254"/>
                    </a:cxn>
                    <a:cxn ang="0">
                      <a:pos x="306" y="235"/>
                    </a:cxn>
                    <a:cxn ang="0">
                      <a:pos x="299" y="219"/>
                    </a:cxn>
                    <a:cxn ang="0">
                      <a:pos x="294" y="194"/>
                    </a:cxn>
                    <a:cxn ang="0">
                      <a:pos x="288" y="161"/>
                    </a:cxn>
                    <a:cxn ang="0">
                      <a:pos x="284" y="126"/>
                    </a:cxn>
                    <a:cxn ang="0">
                      <a:pos x="281" y="94"/>
                    </a:cxn>
                    <a:cxn ang="0">
                      <a:pos x="279" y="67"/>
                    </a:cxn>
                    <a:cxn ang="0">
                      <a:pos x="278" y="43"/>
                    </a:cxn>
                    <a:cxn ang="0">
                      <a:pos x="270" y="29"/>
                    </a:cxn>
                    <a:cxn ang="0">
                      <a:pos x="255" y="16"/>
                    </a:cxn>
                    <a:cxn ang="0">
                      <a:pos x="240" y="9"/>
                    </a:cxn>
                    <a:cxn ang="0">
                      <a:pos x="216" y="2"/>
                    </a:cxn>
                    <a:cxn ang="0">
                      <a:pos x="189" y="0"/>
                    </a:cxn>
                    <a:cxn ang="0">
                      <a:pos x="147" y="0"/>
                    </a:cxn>
                    <a:cxn ang="0">
                      <a:pos x="110" y="2"/>
                    </a:cxn>
                    <a:cxn ang="0">
                      <a:pos x="74" y="9"/>
                    </a:cxn>
                    <a:cxn ang="0">
                      <a:pos x="41" y="21"/>
                    </a:cxn>
                    <a:cxn ang="0">
                      <a:pos x="20" y="35"/>
                    </a:cxn>
                    <a:cxn ang="0">
                      <a:pos x="8" y="47"/>
                    </a:cxn>
                    <a:cxn ang="0">
                      <a:pos x="0" y="61"/>
                    </a:cxn>
                    <a:cxn ang="0">
                      <a:pos x="2" y="75"/>
                    </a:cxn>
                    <a:cxn ang="0">
                      <a:pos x="5" y="89"/>
                    </a:cxn>
                    <a:cxn ang="0">
                      <a:pos x="15" y="104"/>
                    </a:cxn>
                    <a:cxn ang="0">
                      <a:pos x="23" y="123"/>
                    </a:cxn>
                    <a:cxn ang="0">
                      <a:pos x="27" y="149"/>
                    </a:cxn>
                    <a:cxn ang="0">
                      <a:pos x="30" y="176"/>
                    </a:cxn>
                    <a:cxn ang="0">
                      <a:pos x="35" y="200"/>
                    </a:cxn>
                    <a:cxn ang="0">
                      <a:pos x="36" y="235"/>
                    </a:cxn>
                    <a:cxn ang="0">
                      <a:pos x="38" y="265"/>
                    </a:cxn>
                    <a:cxn ang="0">
                      <a:pos x="38" y="285"/>
                    </a:cxn>
                    <a:cxn ang="0">
                      <a:pos x="48" y="260"/>
                    </a:cxn>
                    <a:cxn ang="0">
                      <a:pos x="68" y="248"/>
                    </a:cxn>
                    <a:cxn ang="0">
                      <a:pos x="86" y="241"/>
                    </a:cxn>
                    <a:cxn ang="0">
                      <a:pos x="108" y="236"/>
                    </a:cxn>
                    <a:cxn ang="0">
                      <a:pos x="143" y="229"/>
                    </a:cxn>
                    <a:cxn ang="0">
                      <a:pos x="177" y="228"/>
                    </a:cxn>
                    <a:cxn ang="0">
                      <a:pos x="197" y="228"/>
                    </a:cxn>
                    <a:cxn ang="0">
                      <a:pos x="228" y="230"/>
                    </a:cxn>
                    <a:cxn ang="0">
                      <a:pos x="264" y="237"/>
                    </a:cxn>
                    <a:cxn ang="0">
                      <a:pos x="287" y="246"/>
                    </a:cxn>
                    <a:cxn ang="0">
                      <a:pos x="302" y="255"/>
                    </a:cxn>
                    <a:cxn ang="0">
                      <a:pos x="318" y="268"/>
                    </a:cxn>
                  </a:cxnLst>
                  <a:rect l="0" t="0" r="r" b="b"/>
                  <a:pathLst>
                    <a:path w="319" h="286">
                      <a:moveTo>
                        <a:pt x="317" y="275"/>
                      </a:moveTo>
                      <a:lnTo>
                        <a:pt x="315" y="254"/>
                      </a:lnTo>
                      <a:lnTo>
                        <a:pt x="306" y="235"/>
                      </a:lnTo>
                      <a:lnTo>
                        <a:pt x="299" y="219"/>
                      </a:lnTo>
                      <a:lnTo>
                        <a:pt x="294" y="194"/>
                      </a:lnTo>
                      <a:lnTo>
                        <a:pt x="288" y="161"/>
                      </a:lnTo>
                      <a:lnTo>
                        <a:pt x="284" y="126"/>
                      </a:lnTo>
                      <a:lnTo>
                        <a:pt x="281" y="94"/>
                      </a:lnTo>
                      <a:lnTo>
                        <a:pt x="279" y="67"/>
                      </a:lnTo>
                      <a:lnTo>
                        <a:pt x="278" y="43"/>
                      </a:lnTo>
                      <a:lnTo>
                        <a:pt x="270" y="29"/>
                      </a:lnTo>
                      <a:lnTo>
                        <a:pt x="255" y="16"/>
                      </a:lnTo>
                      <a:lnTo>
                        <a:pt x="240" y="9"/>
                      </a:lnTo>
                      <a:lnTo>
                        <a:pt x="216" y="2"/>
                      </a:lnTo>
                      <a:lnTo>
                        <a:pt x="189" y="0"/>
                      </a:lnTo>
                      <a:lnTo>
                        <a:pt x="147" y="0"/>
                      </a:lnTo>
                      <a:lnTo>
                        <a:pt x="110" y="2"/>
                      </a:lnTo>
                      <a:lnTo>
                        <a:pt x="74" y="9"/>
                      </a:lnTo>
                      <a:lnTo>
                        <a:pt x="41" y="21"/>
                      </a:lnTo>
                      <a:lnTo>
                        <a:pt x="20" y="35"/>
                      </a:lnTo>
                      <a:lnTo>
                        <a:pt x="8" y="47"/>
                      </a:lnTo>
                      <a:lnTo>
                        <a:pt x="0" y="61"/>
                      </a:lnTo>
                      <a:lnTo>
                        <a:pt x="2" y="75"/>
                      </a:lnTo>
                      <a:lnTo>
                        <a:pt x="5" y="89"/>
                      </a:lnTo>
                      <a:lnTo>
                        <a:pt x="15" y="104"/>
                      </a:lnTo>
                      <a:lnTo>
                        <a:pt x="23" y="123"/>
                      </a:lnTo>
                      <a:lnTo>
                        <a:pt x="27" y="149"/>
                      </a:lnTo>
                      <a:lnTo>
                        <a:pt x="30" y="176"/>
                      </a:lnTo>
                      <a:lnTo>
                        <a:pt x="35" y="200"/>
                      </a:lnTo>
                      <a:lnTo>
                        <a:pt x="36" y="235"/>
                      </a:lnTo>
                      <a:lnTo>
                        <a:pt x="38" y="265"/>
                      </a:lnTo>
                      <a:lnTo>
                        <a:pt x="38" y="285"/>
                      </a:lnTo>
                      <a:lnTo>
                        <a:pt x="48" y="260"/>
                      </a:lnTo>
                      <a:lnTo>
                        <a:pt x="68" y="248"/>
                      </a:lnTo>
                      <a:lnTo>
                        <a:pt x="86" y="241"/>
                      </a:lnTo>
                      <a:lnTo>
                        <a:pt x="108" y="236"/>
                      </a:lnTo>
                      <a:lnTo>
                        <a:pt x="143" y="229"/>
                      </a:lnTo>
                      <a:lnTo>
                        <a:pt x="177" y="228"/>
                      </a:lnTo>
                      <a:lnTo>
                        <a:pt x="197" y="228"/>
                      </a:lnTo>
                      <a:lnTo>
                        <a:pt x="228" y="230"/>
                      </a:lnTo>
                      <a:lnTo>
                        <a:pt x="264" y="237"/>
                      </a:lnTo>
                      <a:lnTo>
                        <a:pt x="287" y="246"/>
                      </a:lnTo>
                      <a:lnTo>
                        <a:pt x="302" y="255"/>
                      </a:lnTo>
                      <a:lnTo>
                        <a:pt x="318" y="268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40" name="Freeform 25"/>
                <p:cNvSpPr>
                  <a:spLocks/>
                </p:cNvSpPr>
                <p:nvPr/>
              </p:nvSpPr>
              <p:spPr bwMode="auto">
                <a:xfrm>
                  <a:off x="5101" y="537"/>
                  <a:ext cx="551" cy="335"/>
                </a:xfrm>
                <a:custGeom>
                  <a:avLst/>
                  <a:gdLst/>
                  <a:ahLst/>
                  <a:cxnLst>
                    <a:cxn ang="0">
                      <a:pos x="534" y="48"/>
                    </a:cxn>
                    <a:cxn ang="0">
                      <a:pos x="550" y="117"/>
                    </a:cxn>
                    <a:cxn ang="0">
                      <a:pos x="540" y="142"/>
                    </a:cxn>
                    <a:cxn ang="0">
                      <a:pos x="517" y="179"/>
                    </a:cxn>
                    <a:cxn ang="0">
                      <a:pos x="493" y="212"/>
                    </a:cxn>
                    <a:cxn ang="0">
                      <a:pos x="465" y="239"/>
                    </a:cxn>
                    <a:cxn ang="0">
                      <a:pos x="430" y="267"/>
                    </a:cxn>
                    <a:cxn ang="0">
                      <a:pos x="397" y="286"/>
                    </a:cxn>
                    <a:cxn ang="0">
                      <a:pos x="361" y="304"/>
                    </a:cxn>
                    <a:cxn ang="0">
                      <a:pos x="315" y="320"/>
                    </a:cxn>
                    <a:cxn ang="0">
                      <a:pos x="280" y="328"/>
                    </a:cxn>
                    <a:cxn ang="0">
                      <a:pos x="238" y="334"/>
                    </a:cxn>
                    <a:cxn ang="0">
                      <a:pos x="199" y="334"/>
                    </a:cxn>
                    <a:cxn ang="0">
                      <a:pos x="157" y="329"/>
                    </a:cxn>
                    <a:cxn ang="0">
                      <a:pos x="114" y="317"/>
                    </a:cxn>
                    <a:cxn ang="0">
                      <a:pos x="75" y="298"/>
                    </a:cxn>
                    <a:cxn ang="0">
                      <a:pos x="52" y="282"/>
                    </a:cxn>
                    <a:cxn ang="0">
                      <a:pos x="24" y="258"/>
                    </a:cxn>
                    <a:cxn ang="0">
                      <a:pos x="9" y="238"/>
                    </a:cxn>
                    <a:cxn ang="0">
                      <a:pos x="0" y="222"/>
                    </a:cxn>
                    <a:cxn ang="0">
                      <a:pos x="0" y="204"/>
                    </a:cxn>
                    <a:cxn ang="0">
                      <a:pos x="6" y="182"/>
                    </a:cxn>
                    <a:cxn ang="0">
                      <a:pos x="18" y="166"/>
                    </a:cxn>
                    <a:cxn ang="0">
                      <a:pos x="27" y="131"/>
                    </a:cxn>
                    <a:cxn ang="0">
                      <a:pos x="31" y="112"/>
                    </a:cxn>
                    <a:cxn ang="0">
                      <a:pos x="283" y="128"/>
                    </a:cxn>
                    <a:cxn ang="0">
                      <a:pos x="316" y="122"/>
                    </a:cxn>
                    <a:cxn ang="0">
                      <a:pos x="357" y="109"/>
                    </a:cxn>
                    <a:cxn ang="0">
                      <a:pos x="388" y="93"/>
                    </a:cxn>
                    <a:cxn ang="0">
                      <a:pos x="421" y="73"/>
                    </a:cxn>
                    <a:cxn ang="0">
                      <a:pos x="453" y="44"/>
                    </a:cxn>
                    <a:cxn ang="0">
                      <a:pos x="472" y="19"/>
                    </a:cxn>
                    <a:cxn ang="0">
                      <a:pos x="486" y="0"/>
                    </a:cxn>
                    <a:cxn ang="0">
                      <a:pos x="534" y="48"/>
                    </a:cxn>
                  </a:cxnLst>
                  <a:rect l="0" t="0" r="r" b="b"/>
                  <a:pathLst>
                    <a:path w="551" h="335">
                      <a:moveTo>
                        <a:pt x="534" y="48"/>
                      </a:moveTo>
                      <a:lnTo>
                        <a:pt x="550" y="117"/>
                      </a:lnTo>
                      <a:lnTo>
                        <a:pt x="540" y="142"/>
                      </a:lnTo>
                      <a:lnTo>
                        <a:pt x="517" y="179"/>
                      </a:lnTo>
                      <a:lnTo>
                        <a:pt x="493" y="212"/>
                      </a:lnTo>
                      <a:lnTo>
                        <a:pt x="465" y="239"/>
                      </a:lnTo>
                      <a:lnTo>
                        <a:pt x="430" y="267"/>
                      </a:lnTo>
                      <a:lnTo>
                        <a:pt x="397" y="286"/>
                      </a:lnTo>
                      <a:lnTo>
                        <a:pt x="361" y="304"/>
                      </a:lnTo>
                      <a:lnTo>
                        <a:pt x="315" y="320"/>
                      </a:lnTo>
                      <a:lnTo>
                        <a:pt x="280" y="328"/>
                      </a:lnTo>
                      <a:lnTo>
                        <a:pt x="238" y="334"/>
                      </a:lnTo>
                      <a:lnTo>
                        <a:pt x="199" y="334"/>
                      </a:lnTo>
                      <a:lnTo>
                        <a:pt x="157" y="329"/>
                      </a:lnTo>
                      <a:lnTo>
                        <a:pt x="114" y="317"/>
                      </a:lnTo>
                      <a:lnTo>
                        <a:pt x="75" y="298"/>
                      </a:lnTo>
                      <a:lnTo>
                        <a:pt x="52" y="282"/>
                      </a:lnTo>
                      <a:lnTo>
                        <a:pt x="24" y="258"/>
                      </a:lnTo>
                      <a:lnTo>
                        <a:pt x="9" y="238"/>
                      </a:lnTo>
                      <a:lnTo>
                        <a:pt x="0" y="222"/>
                      </a:lnTo>
                      <a:lnTo>
                        <a:pt x="0" y="204"/>
                      </a:lnTo>
                      <a:lnTo>
                        <a:pt x="6" y="182"/>
                      </a:lnTo>
                      <a:lnTo>
                        <a:pt x="18" y="166"/>
                      </a:lnTo>
                      <a:lnTo>
                        <a:pt x="27" y="131"/>
                      </a:lnTo>
                      <a:lnTo>
                        <a:pt x="31" y="112"/>
                      </a:lnTo>
                      <a:lnTo>
                        <a:pt x="283" y="128"/>
                      </a:lnTo>
                      <a:lnTo>
                        <a:pt x="316" y="122"/>
                      </a:lnTo>
                      <a:lnTo>
                        <a:pt x="357" y="109"/>
                      </a:lnTo>
                      <a:lnTo>
                        <a:pt x="388" y="93"/>
                      </a:lnTo>
                      <a:lnTo>
                        <a:pt x="421" y="73"/>
                      </a:lnTo>
                      <a:lnTo>
                        <a:pt x="453" y="44"/>
                      </a:lnTo>
                      <a:lnTo>
                        <a:pt x="472" y="19"/>
                      </a:lnTo>
                      <a:lnTo>
                        <a:pt x="486" y="0"/>
                      </a:lnTo>
                      <a:lnTo>
                        <a:pt x="534" y="48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41" name="Freeform 26"/>
                <p:cNvSpPr>
                  <a:spLocks/>
                </p:cNvSpPr>
                <p:nvPr/>
              </p:nvSpPr>
              <p:spPr bwMode="auto">
                <a:xfrm>
                  <a:off x="5197" y="119"/>
                  <a:ext cx="475" cy="552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294"/>
                    </a:cxn>
                    <a:cxn ang="0">
                      <a:pos x="28" y="291"/>
                    </a:cxn>
                    <a:cxn ang="0">
                      <a:pos x="63" y="293"/>
                    </a:cxn>
                    <a:cxn ang="0">
                      <a:pos x="121" y="299"/>
                    </a:cxn>
                    <a:cxn ang="0">
                      <a:pos x="178" y="310"/>
                    </a:cxn>
                    <a:cxn ang="0">
                      <a:pos x="231" y="323"/>
                    </a:cxn>
                    <a:cxn ang="0">
                      <a:pos x="274" y="339"/>
                    </a:cxn>
                    <a:cxn ang="0">
                      <a:pos x="325" y="364"/>
                    </a:cxn>
                    <a:cxn ang="0">
                      <a:pos x="364" y="390"/>
                    </a:cxn>
                    <a:cxn ang="0">
                      <a:pos x="393" y="415"/>
                    </a:cxn>
                    <a:cxn ang="0">
                      <a:pos x="414" y="439"/>
                    </a:cxn>
                    <a:cxn ang="0">
                      <a:pos x="427" y="461"/>
                    </a:cxn>
                    <a:cxn ang="0">
                      <a:pos x="439" y="488"/>
                    </a:cxn>
                    <a:cxn ang="0">
                      <a:pos x="444" y="513"/>
                    </a:cxn>
                    <a:cxn ang="0">
                      <a:pos x="451" y="551"/>
                    </a:cxn>
                    <a:cxn ang="0">
                      <a:pos x="457" y="518"/>
                    </a:cxn>
                    <a:cxn ang="0">
                      <a:pos x="466" y="481"/>
                    </a:cxn>
                    <a:cxn ang="0">
                      <a:pos x="469" y="453"/>
                    </a:cxn>
                    <a:cxn ang="0">
                      <a:pos x="474" y="420"/>
                    </a:cxn>
                    <a:cxn ang="0">
                      <a:pos x="472" y="393"/>
                    </a:cxn>
                    <a:cxn ang="0">
                      <a:pos x="466" y="361"/>
                    </a:cxn>
                    <a:cxn ang="0">
                      <a:pos x="459" y="317"/>
                    </a:cxn>
                    <a:cxn ang="0">
                      <a:pos x="444" y="279"/>
                    </a:cxn>
                    <a:cxn ang="0">
                      <a:pos x="424" y="238"/>
                    </a:cxn>
                    <a:cxn ang="0">
                      <a:pos x="399" y="196"/>
                    </a:cxn>
                    <a:cxn ang="0">
                      <a:pos x="363" y="152"/>
                    </a:cxn>
                    <a:cxn ang="0">
                      <a:pos x="322" y="116"/>
                    </a:cxn>
                    <a:cxn ang="0">
                      <a:pos x="286" y="87"/>
                    </a:cxn>
                    <a:cxn ang="0">
                      <a:pos x="241" y="60"/>
                    </a:cxn>
                    <a:cxn ang="0">
                      <a:pos x="195" y="40"/>
                    </a:cxn>
                    <a:cxn ang="0">
                      <a:pos x="141" y="21"/>
                    </a:cxn>
                    <a:cxn ang="0">
                      <a:pos x="94" y="10"/>
                    </a:cxn>
                    <a:cxn ang="0">
                      <a:pos x="39" y="3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475" h="552">
                      <a:moveTo>
                        <a:pt x="0" y="0"/>
                      </a:moveTo>
                      <a:lnTo>
                        <a:pt x="0" y="294"/>
                      </a:lnTo>
                      <a:lnTo>
                        <a:pt x="28" y="291"/>
                      </a:lnTo>
                      <a:lnTo>
                        <a:pt x="63" y="293"/>
                      </a:lnTo>
                      <a:lnTo>
                        <a:pt x="121" y="299"/>
                      </a:lnTo>
                      <a:lnTo>
                        <a:pt x="178" y="310"/>
                      </a:lnTo>
                      <a:lnTo>
                        <a:pt x="231" y="323"/>
                      </a:lnTo>
                      <a:lnTo>
                        <a:pt x="274" y="339"/>
                      </a:lnTo>
                      <a:lnTo>
                        <a:pt x="325" y="364"/>
                      </a:lnTo>
                      <a:lnTo>
                        <a:pt x="364" y="390"/>
                      </a:lnTo>
                      <a:lnTo>
                        <a:pt x="393" y="415"/>
                      </a:lnTo>
                      <a:lnTo>
                        <a:pt x="414" y="439"/>
                      </a:lnTo>
                      <a:lnTo>
                        <a:pt x="427" y="461"/>
                      </a:lnTo>
                      <a:lnTo>
                        <a:pt x="439" y="488"/>
                      </a:lnTo>
                      <a:lnTo>
                        <a:pt x="444" y="513"/>
                      </a:lnTo>
                      <a:lnTo>
                        <a:pt x="451" y="551"/>
                      </a:lnTo>
                      <a:lnTo>
                        <a:pt x="457" y="518"/>
                      </a:lnTo>
                      <a:lnTo>
                        <a:pt x="466" y="481"/>
                      </a:lnTo>
                      <a:lnTo>
                        <a:pt x="469" y="453"/>
                      </a:lnTo>
                      <a:lnTo>
                        <a:pt x="474" y="420"/>
                      </a:lnTo>
                      <a:lnTo>
                        <a:pt x="472" y="393"/>
                      </a:lnTo>
                      <a:lnTo>
                        <a:pt x="466" y="361"/>
                      </a:lnTo>
                      <a:lnTo>
                        <a:pt x="459" y="317"/>
                      </a:lnTo>
                      <a:lnTo>
                        <a:pt x="444" y="279"/>
                      </a:lnTo>
                      <a:lnTo>
                        <a:pt x="424" y="238"/>
                      </a:lnTo>
                      <a:lnTo>
                        <a:pt x="399" y="196"/>
                      </a:lnTo>
                      <a:lnTo>
                        <a:pt x="363" y="152"/>
                      </a:lnTo>
                      <a:lnTo>
                        <a:pt x="322" y="116"/>
                      </a:lnTo>
                      <a:lnTo>
                        <a:pt x="286" y="87"/>
                      </a:lnTo>
                      <a:lnTo>
                        <a:pt x="241" y="60"/>
                      </a:lnTo>
                      <a:lnTo>
                        <a:pt x="195" y="40"/>
                      </a:lnTo>
                      <a:lnTo>
                        <a:pt x="141" y="21"/>
                      </a:lnTo>
                      <a:lnTo>
                        <a:pt x="94" y="10"/>
                      </a:lnTo>
                      <a:lnTo>
                        <a:pt x="39" y="3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42" name="Freeform 27"/>
                <p:cNvSpPr>
                  <a:spLocks/>
                </p:cNvSpPr>
                <p:nvPr/>
              </p:nvSpPr>
              <p:spPr bwMode="auto">
                <a:xfrm>
                  <a:off x="5228" y="687"/>
                  <a:ext cx="156" cy="117"/>
                </a:xfrm>
                <a:custGeom>
                  <a:avLst/>
                  <a:gdLst/>
                  <a:ahLst/>
                  <a:cxnLst>
                    <a:cxn ang="0">
                      <a:pos x="83" y="0"/>
                    </a:cxn>
                    <a:cxn ang="0">
                      <a:pos x="134" y="19"/>
                    </a:cxn>
                    <a:cxn ang="0">
                      <a:pos x="152" y="45"/>
                    </a:cxn>
                    <a:cxn ang="0">
                      <a:pos x="155" y="70"/>
                    </a:cxn>
                    <a:cxn ang="0">
                      <a:pos x="155" y="83"/>
                    </a:cxn>
                    <a:cxn ang="0">
                      <a:pos x="146" y="99"/>
                    </a:cxn>
                    <a:cxn ang="0">
                      <a:pos x="126" y="107"/>
                    </a:cxn>
                    <a:cxn ang="0">
                      <a:pos x="105" y="113"/>
                    </a:cxn>
                    <a:cxn ang="0">
                      <a:pos x="86" y="116"/>
                    </a:cxn>
                    <a:cxn ang="0">
                      <a:pos x="69" y="116"/>
                    </a:cxn>
                    <a:cxn ang="0">
                      <a:pos x="41" y="111"/>
                    </a:cxn>
                    <a:cxn ang="0">
                      <a:pos x="21" y="106"/>
                    </a:cxn>
                    <a:cxn ang="0">
                      <a:pos x="9" y="98"/>
                    </a:cxn>
                    <a:cxn ang="0">
                      <a:pos x="2" y="89"/>
                    </a:cxn>
                    <a:cxn ang="0">
                      <a:pos x="0" y="78"/>
                    </a:cxn>
                    <a:cxn ang="0">
                      <a:pos x="2" y="60"/>
                    </a:cxn>
                    <a:cxn ang="0">
                      <a:pos x="9" y="11"/>
                    </a:cxn>
                    <a:cxn ang="0">
                      <a:pos x="83" y="0"/>
                    </a:cxn>
                  </a:cxnLst>
                  <a:rect l="0" t="0" r="r" b="b"/>
                  <a:pathLst>
                    <a:path w="156" h="117">
                      <a:moveTo>
                        <a:pt x="83" y="0"/>
                      </a:moveTo>
                      <a:lnTo>
                        <a:pt x="134" y="19"/>
                      </a:lnTo>
                      <a:lnTo>
                        <a:pt x="152" y="45"/>
                      </a:lnTo>
                      <a:lnTo>
                        <a:pt x="155" y="70"/>
                      </a:lnTo>
                      <a:lnTo>
                        <a:pt x="155" y="83"/>
                      </a:lnTo>
                      <a:lnTo>
                        <a:pt x="146" y="99"/>
                      </a:lnTo>
                      <a:lnTo>
                        <a:pt x="126" y="107"/>
                      </a:lnTo>
                      <a:lnTo>
                        <a:pt x="105" y="113"/>
                      </a:lnTo>
                      <a:lnTo>
                        <a:pt x="86" y="116"/>
                      </a:lnTo>
                      <a:lnTo>
                        <a:pt x="69" y="116"/>
                      </a:lnTo>
                      <a:lnTo>
                        <a:pt x="41" y="111"/>
                      </a:lnTo>
                      <a:lnTo>
                        <a:pt x="21" y="106"/>
                      </a:lnTo>
                      <a:lnTo>
                        <a:pt x="9" y="98"/>
                      </a:lnTo>
                      <a:lnTo>
                        <a:pt x="2" y="89"/>
                      </a:lnTo>
                      <a:lnTo>
                        <a:pt x="0" y="78"/>
                      </a:lnTo>
                      <a:lnTo>
                        <a:pt x="2" y="60"/>
                      </a:lnTo>
                      <a:lnTo>
                        <a:pt x="9" y="11"/>
                      </a:lnTo>
                      <a:lnTo>
                        <a:pt x="83" y="0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43" name="Freeform 28"/>
                <p:cNvSpPr>
                  <a:spLocks/>
                </p:cNvSpPr>
                <p:nvPr/>
              </p:nvSpPr>
              <p:spPr bwMode="auto">
                <a:xfrm>
                  <a:off x="5224" y="699"/>
                  <a:ext cx="88" cy="75"/>
                </a:xfrm>
                <a:custGeom>
                  <a:avLst/>
                  <a:gdLst/>
                  <a:ahLst/>
                  <a:cxnLst>
                    <a:cxn ang="0">
                      <a:pos x="0" y="69"/>
                    </a:cxn>
                    <a:cxn ang="0">
                      <a:pos x="11" y="0"/>
                    </a:cxn>
                    <a:cxn ang="0">
                      <a:pos x="54" y="5"/>
                    </a:cxn>
                    <a:cxn ang="0">
                      <a:pos x="87" y="9"/>
                    </a:cxn>
                    <a:cxn ang="0">
                      <a:pos x="78" y="74"/>
                    </a:cxn>
                    <a:cxn ang="0">
                      <a:pos x="75" y="59"/>
                    </a:cxn>
                    <a:cxn ang="0">
                      <a:pos x="65" y="48"/>
                    </a:cxn>
                    <a:cxn ang="0">
                      <a:pos x="47" y="44"/>
                    </a:cxn>
                    <a:cxn ang="0">
                      <a:pos x="27" y="45"/>
                    </a:cxn>
                    <a:cxn ang="0">
                      <a:pos x="11" y="52"/>
                    </a:cxn>
                    <a:cxn ang="0">
                      <a:pos x="0" y="69"/>
                    </a:cxn>
                  </a:cxnLst>
                  <a:rect l="0" t="0" r="r" b="b"/>
                  <a:pathLst>
                    <a:path w="88" h="75">
                      <a:moveTo>
                        <a:pt x="0" y="69"/>
                      </a:moveTo>
                      <a:lnTo>
                        <a:pt x="11" y="0"/>
                      </a:lnTo>
                      <a:lnTo>
                        <a:pt x="54" y="5"/>
                      </a:lnTo>
                      <a:lnTo>
                        <a:pt x="87" y="9"/>
                      </a:lnTo>
                      <a:lnTo>
                        <a:pt x="78" y="74"/>
                      </a:lnTo>
                      <a:lnTo>
                        <a:pt x="75" y="59"/>
                      </a:lnTo>
                      <a:lnTo>
                        <a:pt x="65" y="48"/>
                      </a:lnTo>
                      <a:lnTo>
                        <a:pt x="47" y="44"/>
                      </a:lnTo>
                      <a:lnTo>
                        <a:pt x="27" y="45"/>
                      </a:lnTo>
                      <a:lnTo>
                        <a:pt x="11" y="52"/>
                      </a:lnTo>
                      <a:lnTo>
                        <a:pt x="0" y="69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44" name="Freeform 29"/>
                <p:cNvSpPr>
                  <a:spLocks/>
                </p:cNvSpPr>
                <p:nvPr/>
              </p:nvSpPr>
              <p:spPr bwMode="auto">
                <a:xfrm>
                  <a:off x="5101" y="479"/>
                  <a:ext cx="319" cy="286"/>
                </a:xfrm>
                <a:custGeom>
                  <a:avLst/>
                  <a:gdLst/>
                  <a:ahLst/>
                  <a:cxnLst>
                    <a:cxn ang="0">
                      <a:pos x="1" y="275"/>
                    </a:cxn>
                    <a:cxn ang="0">
                      <a:pos x="3" y="254"/>
                    </a:cxn>
                    <a:cxn ang="0">
                      <a:pos x="12" y="235"/>
                    </a:cxn>
                    <a:cxn ang="0">
                      <a:pos x="19" y="219"/>
                    </a:cxn>
                    <a:cxn ang="0">
                      <a:pos x="24" y="194"/>
                    </a:cxn>
                    <a:cxn ang="0">
                      <a:pos x="30" y="161"/>
                    </a:cxn>
                    <a:cxn ang="0">
                      <a:pos x="34" y="126"/>
                    </a:cxn>
                    <a:cxn ang="0">
                      <a:pos x="37" y="94"/>
                    </a:cxn>
                    <a:cxn ang="0">
                      <a:pos x="39" y="67"/>
                    </a:cxn>
                    <a:cxn ang="0">
                      <a:pos x="40" y="43"/>
                    </a:cxn>
                    <a:cxn ang="0">
                      <a:pos x="48" y="29"/>
                    </a:cxn>
                    <a:cxn ang="0">
                      <a:pos x="63" y="16"/>
                    </a:cxn>
                    <a:cxn ang="0">
                      <a:pos x="78" y="9"/>
                    </a:cxn>
                    <a:cxn ang="0">
                      <a:pos x="102" y="2"/>
                    </a:cxn>
                    <a:cxn ang="0">
                      <a:pos x="129" y="0"/>
                    </a:cxn>
                    <a:cxn ang="0">
                      <a:pos x="171" y="0"/>
                    </a:cxn>
                    <a:cxn ang="0">
                      <a:pos x="208" y="2"/>
                    </a:cxn>
                    <a:cxn ang="0">
                      <a:pos x="244" y="9"/>
                    </a:cxn>
                    <a:cxn ang="0">
                      <a:pos x="277" y="21"/>
                    </a:cxn>
                    <a:cxn ang="0">
                      <a:pos x="298" y="35"/>
                    </a:cxn>
                    <a:cxn ang="0">
                      <a:pos x="310" y="47"/>
                    </a:cxn>
                    <a:cxn ang="0">
                      <a:pos x="318" y="61"/>
                    </a:cxn>
                    <a:cxn ang="0">
                      <a:pos x="316" y="75"/>
                    </a:cxn>
                    <a:cxn ang="0">
                      <a:pos x="313" y="89"/>
                    </a:cxn>
                    <a:cxn ang="0">
                      <a:pos x="303" y="104"/>
                    </a:cxn>
                    <a:cxn ang="0">
                      <a:pos x="295" y="123"/>
                    </a:cxn>
                    <a:cxn ang="0">
                      <a:pos x="291" y="149"/>
                    </a:cxn>
                    <a:cxn ang="0">
                      <a:pos x="288" y="176"/>
                    </a:cxn>
                    <a:cxn ang="0">
                      <a:pos x="283" y="200"/>
                    </a:cxn>
                    <a:cxn ang="0">
                      <a:pos x="282" y="235"/>
                    </a:cxn>
                    <a:cxn ang="0">
                      <a:pos x="280" y="265"/>
                    </a:cxn>
                    <a:cxn ang="0">
                      <a:pos x="280" y="285"/>
                    </a:cxn>
                    <a:cxn ang="0">
                      <a:pos x="270" y="260"/>
                    </a:cxn>
                    <a:cxn ang="0">
                      <a:pos x="250" y="248"/>
                    </a:cxn>
                    <a:cxn ang="0">
                      <a:pos x="232" y="241"/>
                    </a:cxn>
                    <a:cxn ang="0">
                      <a:pos x="210" y="236"/>
                    </a:cxn>
                    <a:cxn ang="0">
                      <a:pos x="175" y="229"/>
                    </a:cxn>
                    <a:cxn ang="0">
                      <a:pos x="141" y="228"/>
                    </a:cxn>
                    <a:cxn ang="0">
                      <a:pos x="121" y="228"/>
                    </a:cxn>
                    <a:cxn ang="0">
                      <a:pos x="90" y="230"/>
                    </a:cxn>
                    <a:cxn ang="0">
                      <a:pos x="54" y="237"/>
                    </a:cxn>
                    <a:cxn ang="0">
                      <a:pos x="31" y="246"/>
                    </a:cxn>
                    <a:cxn ang="0">
                      <a:pos x="16" y="255"/>
                    </a:cxn>
                    <a:cxn ang="0">
                      <a:pos x="0" y="268"/>
                    </a:cxn>
                  </a:cxnLst>
                  <a:rect l="0" t="0" r="r" b="b"/>
                  <a:pathLst>
                    <a:path w="319" h="286">
                      <a:moveTo>
                        <a:pt x="1" y="275"/>
                      </a:moveTo>
                      <a:lnTo>
                        <a:pt x="3" y="254"/>
                      </a:lnTo>
                      <a:lnTo>
                        <a:pt x="12" y="235"/>
                      </a:lnTo>
                      <a:lnTo>
                        <a:pt x="19" y="219"/>
                      </a:lnTo>
                      <a:lnTo>
                        <a:pt x="24" y="194"/>
                      </a:lnTo>
                      <a:lnTo>
                        <a:pt x="30" y="161"/>
                      </a:lnTo>
                      <a:lnTo>
                        <a:pt x="34" y="126"/>
                      </a:lnTo>
                      <a:lnTo>
                        <a:pt x="37" y="94"/>
                      </a:lnTo>
                      <a:lnTo>
                        <a:pt x="39" y="67"/>
                      </a:lnTo>
                      <a:lnTo>
                        <a:pt x="40" y="43"/>
                      </a:lnTo>
                      <a:lnTo>
                        <a:pt x="48" y="29"/>
                      </a:lnTo>
                      <a:lnTo>
                        <a:pt x="63" y="16"/>
                      </a:lnTo>
                      <a:lnTo>
                        <a:pt x="78" y="9"/>
                      </a:lnTo>
                      <a:lnTo>
                        <a:pt x="102" y="2"/>
                      </a:lnTo>
                      <a:lnTo>
                        <a:pt x="129" y="0"/>
                      </a:lnTo>
                      <a:lnTo>
                        <a:pt x="171" y="0"/>
                      </a:lnTo>
                      <a:lnTo>
                        <a:pt x="208" y="2"/>
                      </a:lnTo>
                      <a:lnTo>
                        <a:pt x="244" y="9"/>
                      </a:lnTo>
                      <a:lnTo>
                        <a:pt x="277" y="21"/>
                      </a:lnTo>
                      <a:lnTo>
                        <a:pt x="298" y="35"/>
                      </a:lnTo>
                      <a:lnTo>
                        <a:pt x="310" y="47"/>
                      </a:lnTo>
                      <a:lnTo>
                        <a:pt x="318" y="61"/>
                      </a:lnTo>
                      <a:lnTo>
                        <a:pt x="316" y="75"/>
                      </a:lnTo>
                      <a:lnTo>
                        <a:pt x="313" y="89"/>
                      </a:lnTo>
                      <a:lnTo>
                        <a:pt x="303" y="104"/>
                      </a:lnTo>
                      <a:lnTo>
                        <a:pt x="295" y="123"/>
                      </a:lnTo>
                      <a:lnTo>
                        <a:pt x="291" y="149"/>
                      </a:lnTo>
                      <a:lnTo>
                        <a:pt x="288" y="176"/>
                      </a:lnTo>
                      <a:lnTo>
                        <a:pt x="283" y="200"/>
                      </a:lnTo>
                      <a:lnTo>
                        <a:pt x="282" y="235"/>
                      </a:lnTo>
                      <a:lnTo>
                        <a:pt x="280" y="265"/>
                      </a:lnTo>
                      <a:lnTo>
                        <a:pt x="280" y="285"/>
                      </a:lnTo>
                      <a:lnTo>
                        <a:pt x="270" y="260"/>
                      </a:lnTo>
                      <a:lnTo>
                        <a:pt x="250" y="248"/>
                      </a:lnTo>
                      <a:lnTo>
                        <a:pt x="232" y="241"/>
                      </a:lnTo>
                      <a:lnTo>
                        <a:pt x="210" y="236"/>
                      </a:lnTo>
                      <a:lnTo>
                        <a:pt x="175" y="229"/>
                      </a:lnTo>
                      <a:lnTo>
                        <a:pt x="141" y="228"/>
                      </a:lnTo>
                      <a:lnTo>
                        <a:pt x="121" y="228"/>
                      </a:lnTo>
                      <a:lnTo>
                        <a:pt x="90" y="230"/>
                      </a:lnTo>
                      <a:lnTo>
                        <a:pt x="54" y="237"/>
                      </a:lnTo>
                      <a:lnTo>
                        <a:pt x="31" y="246"/>
                      </a:lnTo>
                      <a:lnTo>
                        <a:pt x="16" y="255"/>
                      </a:lnTo>
                      <a:lnTo>
                        <a:pt x="0" y="268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45" name="Freeform 30"/>
                <p:cNvSpPr>
                  <a:spLocks/>
                </p:cNvSpPr>
                <p:nvPr/>
              </p:nvSpPr>
              <p:spPr bwMode="auto">
                <a:xfrm>
                  <a:off x="4371" y="119"/>
                  <a:ext cx="832" cy="42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356"/>
                    </a:cxn>
                    <a:cxn ang="0">
                      <a:pos x="84" y="374"/>
                    </a:cxn>
                    <a:cxn ang="0">
                      <a:pos x="153" y="393"/>
                    </a:cxn>
                    <a:cxn ang="0">
                      <a:pos x="210" y="404"/>
                    </a:cxn>
                    <a:cxn ang="0">
                      <a:pos x="258" y="410"/>
                    </a:cxn>
                    <a:cxn ang="0">
                      <a:pos x="312" y="416"/>
                    </a:cxn>
                    <a:cxn ang="0">
                      <a:pos x="402" y="419"/>
                    </a:cxn>
                    <a:cxn ang="0">
                      <a:pos x="485" y="412"/>
                    </a:cxn>
                    <a:cxn ang="0">
                      <a:pos x="570" y="399"/>
                    </a:cxn>
                    <a:cxn ang="0">
                      <a:pos x="652" y="377"/>
                    </a:cxn>
                    <a:cxn ang="0">
                      <a:pos x="724" y="347"/>
                    </a:cxn>
                    <a:cxn ang="0">
                      <a:pos x="784" y="306"/>
                    </a:cxn>
                    <a:cxn ang="0">
                      <a:pos x="829" y="291"/>
                    </a:cxn>
                    <a:cxn ang="0">
                      <a:pos x="831" y="2"/>
                    </a:cxn>
                    <a:cxn ang="0">
                      <a:pos x="786" y="9"/>
                    </a:cxn>
                    <a:cxn ang="0">
                      <a:pos x="726" y="29"/>
                    </a:cxn>
                    <a:cxn ang="0">
                      <a:pos x="654" y="55"/>
                    </a:cxn>
                    <a:cxn ang="0">
                      <a:pos x="585" y="70"/>
                    </a:cxn>
                    <a:cxn ang="0">
                      <a:pos x="515" y="78"/>
                    </a:cxn>
                    <a:cxn ang="0">
                      <a:pos x="468" y="82"/>
                    </a:cxn>
                    <a:cxn ang="0">
                      <a:pos x="428" y="84"/>
                    </a:cxn>
                    <a:cxn ang="0">
                      <a:pos x="358" y="84"/>
                    </a:cxn>
                    <a:cxn ang="0">
                      <a:pos x="314" y="81"/>
                    </a:cxn>
                    <a:cxn ang="0">
                      <a:pos x="274" y="76"/>
                    </a:cxn>
                    <a:cxn ang="0">
                      <a:pos x="229" y="73"/>
                    </a:cxn>
                    <a:cxn ang="0">
                      <a:pos x="190" y="66"/>
                    </a:cxn>
                    <a:cxn ang="0">
                      <a:pos x="140" y="57"/>
                    </a:cxn>
                    <a:cxn ang="0">
                      <a:pos x="96" y="44"/>
                    </a:cxn>
                    <a:cxn ang="0">
                      <a:pos x="49" y="24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832" h="420">
                      <a:moveTo>
                        <a:pt x="0" y="0"/>
                      </a:moveTo>
                      <a:lnTo>
                        <a:pt x="0" y="356"/>
                      </a:lnTo>
                      <a:lnTo>
                        <a:pt x="84" y="374"/>
                      </a:lnTo>
                      <a:lnTo>
                        <a:pt x="153" y="393"/>
                      </a:lnTo>
                      <a:lnTo>
                        <a:pt x="210" y="404"/>
                      </a:lnTo>
                      <a:lnTo>
                        <a:pt x="258" y="410"/>
                      </a:lnTo>
                      <a:lnTo>
                        <a:pt x="312" y="416"/>
                      </a:lnTo>
                      <a:lnTo>
                        <a:pt x="402" y="419"/>
                      </a:lnTo>
                      <a:lnTo>
                        <a:pt x="485" y="412"/>
                      </a:lnTo>
                      <a:lnTo>
                        <a:pt x="570" y="399"/>
                      </a:lnTo>
                      <a:lnTo>
                        <a:pt x="652" y="377"/>
                      </a:lnTo>
                      <a:lnTo>
                        <a:pt x="724" y="347"/>
                      </a:lnTo>
                      <a:lnTo>
                        <a:pt x="784" y="306"/>
                      </a:lnTo>
                      <a:lnTo>
                        <a:pt x="829" y="291"/>
                      </a:lnTo>
                      <a:lnTo>
                        <a:pt x="831" y="2"/>
                      </a:lnTo>
                      <a:lnTo>
                        <a:pt x="786" y="9"/>
                      </a:lnTo>
                      <a:lnTo>
                        <a:pt x="726" y="29"/>
                      </a:lnTo>
                      <a:lnTo>
                        <a:pt x="654" y="55"/>
                      </a:lnTo>
                      <a:lnTo>
                        <a:pt x="585" y="70"/>
                      </a:lnTo>
                      <a:lnTo>
                        <a:pt x="515" y="78"/>
                      </a:lnTo>
                      <a:lnTo>
                        <a:pt x="468" y="82"/>
                      </a:lnTo>
                      <a:lnTo>
                        <a:pt x="428" y="84"/>
                      </a:lnTo>
                      <a:lnTo>
                        <a:pt x="358" y="84"/>
                      </a:lnTo>
                      <a:lnTo>
                        <a:pt x="314" y="81"/>
                      </a:lnTo>
                      <a:lnTo>
                        <a:pt x="274" y="76"/>
                      </a:lnTo>
                      <a:lnTo>
                        <a:pt x="229" y="73"/>
                      </a:lnTo>
                      <a:lnTo>
                        <a:pt x="190" y="66"/>
                      </a:lnTo>
                      <a:lnTo>
                        <a:pt x="140" y="57"/>
                      </a:lnTo>
                      <a:lnTo>
                        <a:pt x="96" y="44"/>
                      </a:lnTo>
                      <a:lnTo>
                        <a:pt x="49" y="24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</p:grpSp>
          <p:sp>
            <p:nvSpPr>
              <p:cNvPr id="10" name="Freeform 31"/>
              <p:cNvSpPr>
                <a:spLocks/>
              </p:cNvSpPr>
              <p:nvPr/>
            </p:nvSpPr>
            <p:spPr bwMode="auto">
              <a:xfrm>
                <a:off x="5217" y="774"/>
                <a:ext cx="156" cy="118"/>
              </a:xfrm>
              <a:custGeom>
                <a:avLst/>
                <a:gdLst/>
                <a:ahLst/>
                <a:cxnLst>
                  <a:cxn ang="0">
                    <a:pos x="83" y="0"/>
                  </a:cxn>
                  <a:cxn ang="0">
                    <a:pos x="134" y="19"/>
                  </a:cxn>
                  <a:cxn ang="0">
                    <a:pos x="152" y="46"/>
                  </a:cxn>
                  <a:cxn ang="0">
                    <a:pos x="155" y="70"/>
                  </a:cxn>
                  <a:cxn ang="0">
                    <a:pos x="155" y="84"/>
                  </a:cxn>
                  <a:cxn ang="0">
                    <a:pos x="146" y="100"/>
                  </a:cxn>
                  <a:cxn ang="0">
                    <a:pos x="126" y="108"/>
                  </a:cxn>
                  <a:cxn ang="0">
                    <a:pos x="105" y="114"/>
                  </a:cxn>
                  <a:cxn ang="0">
                    <a:pos x="86" y="117"/>
                  </a:cxn>
                  <a:cxn ang="0">
                    <a:pos x="69" y="117"/>
                  </a:cxn>
                  <a:cxn ang="0">
                    <a:pos x="41" y="112"/>
                  </a:cxn>
                  <a:cxn ang="0">
                    <a:pos x="21" y="107"/>
                  </a:cxn>
                  <a:cxn ang="0">
                    <a:pos x="9" y="98"/>
                  </a:cxn>
                  <a:cxn ang="0">
                    <a:pos x="2" y="90"/>
                  </a:cxn>
                  <a:cxn ang="0">
                    <a:pos x="0" y="78"/>
                  </a:cxn>
                  <a:cxn ang="0">
                    <a:pos x="2" y="60"/>
                  </a:cxn>
                  <a:cxn ang="0">
                    <a:pos x="9" y="11"/>
                  </a:cxn>
                  <a:cxn ang="0">
                    <a:pos x="83" y="0"/>
                  </a:cxn>
                </a:cxnLst>
                <a:rect l="0" t="0" r="r" b="b"/>
                <a:pathLst>
                  <a:path w="156" h="118">
                    <a:moveTo>
                      <a:pt x="83" y="0"/>
                    </a:moveTo>
                    <a:lnTo>
                      <a:pt x="134" y="19"/>
                    </a:lnTo>
                    <a:lnTo>
                      <a:pt x="152" y="46"/>
                    </a:lnTo>
                    <a:lnTo>
                      <a:pt x="155" y="70"/>
                    </a:lnTo>
                    <a:lnTo>
                      <a:pt x="155" y="84"/>
                    </a:lnTo>
                    <a:lnTo>
                      <a:pt x="146" y="100"/>
                    </a:lnTo>
                    <a:lnTo>
                      <a:pt x="126" y="108"/>
                    </a:lnTo>
                    <a:lnTo>
                      <a:pt x="105" y="114"/>
                    </a:lnTo>
                    <a:lnTo>
                      <a:pt x="86" y="117"/>
                    </a:lnTo>
                    <a:lnTo>
                      <a:pt x="69" y="117"/>
                    </a:lnTo>
                    <a:lnTo>
                      <a:pt x="41" y="112"/>
                    </a:lnTo>
                    <a:lnTo>
                      <a:pt x="21" y="107"/>
                    </a:lnTo>
                    <a:lnTo>
                      <a:pt x="9" y="98"/>
                    </a:lnTo>
                    <a:lnTo>
                      <a:pt x="2" y="90"/>
                    </a:lnTo>
                    <a:lnTo>
                      <a:pt x="0" y="78"/>
                    </a:lnTo>
                    <a:lnTo>
                      <a:pt x="2" y="60"/>
                    </a:lnTo>
                    <a:lnTo>
                      <a:pt x="9" y="11"/>
                    </a:lnTo>
                    <a:lnTo>
                      <a:pt x="83" y="0"/>
                    </a:lnTo>
                  </a:path>
                </a:pathLst>
              </a:custGeom>
              <a:solidFill>
                <a:schemeClr val="bg2">
                  <a:alpha val="50000"/>
                </a:schemeClr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1" name="Freeform 32"/>
              <p:cNvSpPr>
                <a:spLocks/>
              </p:cNvSpPr>
              <p:nvPr/>
            </p:nvSpPr>
            <p:spPr bwMode="auto">
              <a:xfrm>
                <a:off x="5213" y="787"/>
                <a:ext cx="88" cy="74"/>
              </a:xfrm>
              <a:custGeom>
                <a:avLst/>
                <a:gdLst/>
                <a:ahLst/>
                <a:cxnLst>
                  <a:cxn ang="0">
                    <a:pos x="0" y="68"/>
                  </a:cxn>
                  <a:cxn ang="0">
                    <a:pos x="11" y="0"/>
                  </a:cxn>
                  <a:cxn ang="0">
                    <a:pos x="54" y="5"/>
                  </a:cxn>
                  <a:cxn ang="0">
                    <a:pos x="87" y="9"/>
                  </a:cxn>
                  <a:cxn ang="0">
                    <a:pos x="78" y="73"/>
                  </a:cxn>
                  <a:cxn ang="0">
                    <a:pos x="75" y="58"/>
                  </a:cxn>
                  <a:cxn ang="0">
                    <a:pos x="65" y="47"/>
                  </a:cxn>
                  <a:cxn ang="0">
                    <a:pos x="47" y="44"/>
                  </a:cxn>
                  <a:cxn ang="0">
                    <a:pos x="27" y="45"/>
                  </a:cxn>
                  <a:cxn ang="0">
                    <a:pos x="11" y="52"/>
                  </a:cxn>
                  <a:cxn ang="0">
                    <a:pos x="0" y="68"/>
                  </a:cxn>
                </a:cxnLst>
                <a:rect l="0" t="0" r="r" b="b"/>
                <a:pathLst>
                  <a:path w="88" h="74">
                    <a:moveTo>
                      <a:pt x="0" y="68"/>
                    </a:moveTo>
                    <a:lnTo>
                      <a:pt x="11" y="0"/>
                    </a:lnTo>
                    <a:lnTo>
                      <a:pt x="54" y="5"/>
                    </a:lnTo>
                    <a:lnTo>
                      <a:pt x="87" y="9"/>
                    </a:lnTo>
                    <a:lnTo>
                      <a:pt x="78" y="73"/>
                    </a:lnTo>
                    <a:lnTo>
                      <a:pt x="75" y="58"/>
                    </a:lnTo>
                    <a:lnTo>
                      <a:pt x="65" y="47"/>
                    </a:lnTo>
                    <a:lnTo>
                      <a:pt x="47" y="44"/>
                    </a:lnTo>
                    <a:lnTo>
                      <a:pt x="27" y="45"/>
                    </a:lnTo>
                    <a:lnTo>
                      <a:pt x="11" y="52"/>
                    </a:lnTo>
                    <a:lnTo>
                      <a:pt x="0" y="68"/>
                    </a:lnTo>
                  </a:path>
                </a:pathLst>
              </a:custGeom>
              <a:solidFill>
                <a:schemeClr val="bg2">
                  <a:alpha val="50000"/>
                </a:schemeClr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2" name="Freeform 33"/>
              <p:cNvSpPr>
                <a:spLocks/>
              </p:cNvSpPr>
              <p:nvPr/>
            </p:nvSpPr>
            <p:spPr bwMode="auto">
              <a:xfrm>
                <a:off x="423" y="765"/>
                <a:ext cx="156" cy="118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21" y="19"/>
                  </a:cxn>
                  <a:cxn ang="0">
                    <a:pos x="3" y="46"/>
                  </a:cxn>
                  <a:cxn ang="0">
                    <a:pos x="0" y="70"/>
                  </a:cxn>
                  <a:cxn ang="0">
                    <a:pos x="0" y="84"/>
                  </a:cxn>
                  <a:cxn ang="0">
                    <a:pos x="9" y="100"/>
                  </a:cxn>
                  <a:cxn ang="0">
                    <a:pos x="29" y="108"/>
                  </a:cxn>
                  <a:cxn ang="0">
                    <a:pos x="50" y="114"/>
                  </a:cxn>
                  <a:cxn ang="0">
                    <a:pos x="69" y="117"/>
                  </a:cxn>
                  <a:cxn ang="0">
                    <a:pos x="86" y="117"/>
                  </a:cxn>
                  <a:cxn ang="0">
                    <a:pos x="114" y="112"/>
                  </a:cxn>
                  <a:cxn ang="0">
                    <a:pos x="134" y="107"/>
                  </a:cxn>
                  <a:cxn ang="0">
                    <a:pos x="146" y="98"/>
                  </a:cxn>
                  <a:cxn ang="0">
                    <a:pos x="153" y="90"/>
                  </a:cxn>
                  <a:cxn ang="0">
                    <a:pos x="155" y="78"/>
                  </a:cxn>
                  <a:cxn ang="0">
                    <a:pos x="153" y="60"/>
                  </a:cxn>
                  <a:cxn ang="0">
                    <a:pos x="146" y="11"/>
                  </a:cxn>
                  <a:cxn ang="0">
                    <a:pos x="72" y="0"/>
                  </a:cxn>
                </a:cxnLst>
                <a:rect l="0" t="0" r="r" b="b"/>
                <a:pathLst>
                  <a:path w="156" h="118">
                    <a:moveTo>
                      <a:pt x="72" y="0"/>
                    </a:moveTo>
                    <a:lnTo>
                      <a:pt x="21" y="19"/>
                    </a:lnTo>
                    <a:lnTo>
                      <a:pt x="3" y="46"/>
                    </a:lnTo>
                    <a:lnTo>
                      <a:pt x="0" y="70"/>
                    </a:lnTo>
                    <a:lnTo>
                      <a:pt x="0" y="84"/>
                    </a:lnTo>
                    <a:lnTo>
                      <a:pt x="9" y="100"/>
                    </a:lnTo>
                    <a:lnTo>
                      <a:pt x="29" y="108"/>
                    </a:lnTo>
                    <a:lnTo>
                      <a:pt x="50" y="114"/>
                    </a:lnTo>
                    <a:lnTo>
                      <a:pt x="69" y="117"/>
                    </a:lnTo>
                    <a:lnTo>
                      <a:pt x="86" y="117"/>
                    </a:lnTo>
                    <a:lnTo>
                      <a:pt x="114" y="112"/>
                    </a:lnTo>
                    <a:lnTo>
                      <a:pt x="134" y="107"/>
                    </a:lnTo>
                    <a:lnTo>
                      <a:pt x="146" y="98"/>
                    </a:lnTo>
                    <a:lnTo>
                      <a:pt x="153" y="90"/>
                    </a:lnTo>
                    <a:lnTo>
                      <a:pt x="155" y="78"/>
                    </a:lnTo>
                    <a:lnTo>
                      <a:pt x="153" y="60"/>
                    </a:lnTo>
                    <a:lnTo>
                      <a:pt x="146" y="11"/>
                    </a:lnTo>
                    <a:lnTo>
                      <a:pt x="72" y="0"/>
                    </a:lnTo>
                  </a:path>
                </a:pathLst>
              </a:custGeom>
              <a:solidFill>
                <a:schemeClr val="bg2">
                  <a:alpha val="50000"/>
                </a:schemeClr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3" name="Freeform 34"/>
              <p:cNvSpPr>
                <a:spLocks/>
              </p:cNvSpPr>
              <p:nvPr/>
            </p:nvSpPr>
            <p:spPr bwMode="auto">
              <a:xfrm>
                <a:off x="495" y="779"/>
                <a:ext cx="88" cy="74"/>
              </a:xfrm>
              <a:custGeom>
                <a:avLst/>
                <a:gdLst/>
                <a:ahLst/>
                <a:cxnLst>
                  <a:cxn ang="0">
                    <a:pos x="87" y="67"/>
                  </a:cxn>
                  <a:cxn ang="0">
                    <a:pos x="76" y="0"/>
                  </a:cxn>
                  <a:cxn ang="0">
                    <a:pos x="33" y="5"/>
                  </a:cxn>
                  <a:cxn ang="0">
                    <a:pos x="0" y="8"/>
                  </a:cxn>
                  <a:cxn ang="0">
                    <a:pos x="9" y="73"/>
                  </a:cxn>
                  <a:cxn ang="0">
                    <a:pos x="12" y="57"/>
                  </a:cxn>
                  <a:cxn ang="0">
                    <a:pos x="22" y="47"/>
                  </a:cxn>
                  <a:cxn ang="0">
                    <a:pos x="40" y="43"/>
                  </a:cxn>
                  <a:cxn ang="0">
                    <a:pos x="60" y="44"/>
                  </a:cxn>
                  <a:cxn ang="0">
                    <a:pos x="76" y="51"/>
                  </a:cxn>
                  <a:cxn ang="0">
                    <a:pos x="87" y="67"/>
                  </a:cxn>
                </a:cxnLst>
                <a:rect l="0" t="0" r="r" b="b"/>
                <a:pathLst>
                  <a:path w="88" h="74">
                    <a:moveTo>
                      <a:pt x="87" y="67"/>
                    </a:moveTo>
                    <a:lnTo>
                      <a:pt x="76" y="0"/>
                    </a:lnTo>
                    <a:lnTo>
                      <a:pt x="33" y="5"/>
                    </a:lnTo>
                    <a:lnTo>
                      <a:pt x="0" y="8"/>
                    </a:lnTo>
                    <a:lnTo>
                      <a:pt x="9" y="73"/>
                    </a:lnTo>
                    <a:lnTo>
                      <a:pt x="12" y="57"/>
                    </a:lnTo>
                    <a:lnTo>
                      <a:pt x="22" y="47"/>
                    </a:lnTo>
                    <a:lnTo>
                      <a:pt x="40" y="43"/>
                    </a:lnTo>
                    <a:lnTo>
                      <a:pt x="60" y="44"/>
                    </a:lnTo>
                    <a:lnTo>
                      <a:pt x="76" y="51"/>
                    </a:lnTo>
                    <a:lnTo>
                      <a:pt x="87" y="67"/>
                    </a:lnTo>
                  </a:path>
                </a:pathLst>
              </a:custGeom>
              <a:solidFill>
                <a:schemeClr val="bg2">
                  <a:alpha val="50000"/>
                </a:schemeClr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4" name="Line 35"/>
              <p:cNvSpPr>
                <a:spLocks noChangeShapeType="1"/>
              </p:cNvSpPr>
              <p:nvPr/>
            </p:nvSpPr>
            <p:spPr bwMode="auto">
              <a:xfrm flipV="1">
                <a:off x="1968" y="350"/>
                <a:ext cx="192" cy="87"/>
              </a:xfrm>
              <a:prstGeom prst="line">
                <a:avLst/>
              </a:prstGeom>
              <a:noFill/>
              <a:ln w="12700">
                <a:solidFill>
                  <a:schemeClr val="hlink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5" name="Freeform 36"/>
              <p:cNvSpPr>
                <a:spLocks/>
              </p:cNvSpPr>
              <p:nvPr/>
            </p:nvSpPr>
            <p:spPr bwMode="auto">
              <a:xfrm>
                <a:off x="1356" y="63"/>
                <a:ext cx="2967" cy="457"/>
              </a:xfrm>
              <a:custGeom>
                <a:avLst/>
                <a:gdLst/>
                <a:ahLst/>
                <a:cxnLst>
                  <a:cxn ang="0">
                    <a:pos x="0" y="122"/>
                  </a:cxn>
                  <a:cxn ang="0">
                    <a:pos x="207" y="78"/>
                  </a:cxn>
                  <a:cxn ang="0">
                    <a:pos x="442" y="48"/>
                  </a:cxn>
                  <a:cxn ang="0">
                    <a:pos x="640" y="32"/>
                  </a:cxn>
                  <a:cxn ang="0">
                    <a:pos x="897" y="16"/>
                  </a:cxn>
                  <a:cxn ang="0">
                    <a:pos x="1215" y="2"/>
                  </a:cxn>
                  <a:cxn ang="0">
                    <a:pos x="1392" y="0"/>
                  </a:cxn>
                  <a:cxn ang="0">
                    <a:pos x="1710" y="0"/>
                  </a:cxn>
                  <a:cxn ang="0">
                    <a:pos x="1997" y="10"/>
                  </a:cxn>
                  <a:cxn ang="0">
                    <a:pos x="2258" y="21"/>
                  </a:cxn>
                  <a:cxn ang="0">
                    <a:pos x="2493" y="38"/>
                  </a:cxn>
                  <a:cxn ang="0">
                    <a:pos x="2674" y="54"/>
                  </a:cxn>
                  <a:cxn ang="0">
                    <a:pos x="2828" y="73"/>
                  </a:cxn>
                  <a:cxn ang="0">
                    <a:pos x="2966" y="92"/>
                  </a:cxn>
                  <a:cxn ang="0">
                    <a:pos x="2966" y="456"/>
                  </a:cxn>
                  <a:cxn ang="0">
                    <a:pos x="2833" y="434"/>
                  </a:cxn>
                  <a:cxn ang="0">
                    <a:pos x="2563" y="399"/>
                  </a:cxn>
                  <a:cxn ang="0">
                    <a:pos x="2382" y="382"/>
                  </a:cxn>
                  <a:cxn ang="0">
                    <a:pos x="2134" y="366"/>
                  </a:cxn>
                  <a:cxn ang="0">
                    <a:pos x="1944" y="358"/>
                  </a:cxn>
                  <a:cxn ang="0">
                    <a:pos x="1746" y="350"/>
                  </a:cxn>
                  <a:cxn ang="0">
                    <a:pos x="1529" y="350"/>
                  </a:cxn>
                  <a:cxn ang="0">
                    <a:pos x="1295" y="350"/>
                  </a:cxn>
                  <a:cxn ang="0">
                    <a:pos x="1047" y="355"/>
                  </a:cxn>
                  <a:cxn ang="0">
                    <a:pos x="853" y="363"/>
                  </a:cxn>
                  <a:cxn ang="0">
                    <a:pos x="654" y="374"/>
                  </a:cxn>
                  <a:cxn ang="0">
                    <a:pos x="468" y="388"/>
                  </a:cxn>
                  <a:cxn ang="0">
                    <a:pos x="296" y="404"/>
                  </a:cxn>
                  <a:cxn ang="0">
                    <a:pos x="150" y="423"/>
                  </a:cxn>
                  <a:cxn ang="0">
                    <a:pos x="13" y="445"/>
                  </a:cxn>
                  <a:cxn ang="0">
                    <a:pos x="0" y="122"/>
                  </a:cxn>
                </a:cxnLst>
                <a:rect l="0" t="0" r="r" b="b"/>
                <a:pathLst>
                  <a:path w="2967" h="457">
                    <a:moveTo>
                      <a:pt x="0" y="122"/>
                    </a:moveTo>
                    <a:lnTo>
                      <a:pt x="207" y="78"/>
                    </a:lnTo>
                    <a:lnTo>
                      <a:pt x="442" y="48"/>
                    </a:lnTo>
                    <a:lnTo>
                      <a:pt x="640" y="32"/>
                    </a:lnTo>
                    <a:lnTo>
                      <a:pt x="897" y="16"/>
                    </a:lnTo>
                    <a:lnTo>
                      <a:pt x="1215" y="2"/>
                    </a:lnTo>
                    <a:lnTo>
                      <a:pt x="1392" y="0"/>
                    </a:lnTo>
                    <a:lnTo>
                      <a:pt x="1710" y="0"/>
                    </a:lnTo>
                    <a:lnTo>
                      <a:pt x="1997" y="10"/>
                    </a:lnTo>
                    <a:lnTo>
                      <a:pt x="2258" y="21"/>
                    </a:lnTo>
                    <a:lnTo>
                      <a:pt x="2493" y="38"/>
                    </a:lnTo>
                    <a:lnTo>
                      <a:pt x="2674" y="54"/>
                    </a:lnTo>
                    <a:lnTo>
                      <a:pt x="2828" y="73"/>
                    </a:lnTo>
                    <a:lnTo>
                      <a:pt x="2966" y="92"/>
                    </a:lnTo>
                    <a:lnTo>
                      <a:pt x="2966" y="456"/>
                    </a:lnTo>
                    <a:lnTo>
                      <a:pt x="2833" y="434"/>
                    </a:lnTo>
                    <a:lnTo>
                      <a:pt x="2563" y="399"/>
                    </a:lnTo>
                    <a:lnTo>
                      <a:pt x="2382" y="382"/>
                    </a:lnTo>
                    <a:lnTo>
                      <a:pt x="2134" y="366"/>
                    </a:lnTo>
                    <a:lnTo>
                      <a:pt x="1944" y="358"/>
                    </a:lnTo>
                    <a:lnTo>
                      <a:pt x="1746" y="350"/>
                    </a:lnTo>
                    <a:lnTo>
                      <a:pt x="1529" y="350"/>
                    </a:lnTo>
                    <a:lnTo>
                      <a:pt x="1295" y="350"/>
                    </a:lnTo>
                    <a:lnTo>
                      <a:pt x="1047" y="355"/>
                    </a:lnTo>
                    <a:lnTo>
                      <a:pt x="853" y="363"/>
                    </a:lnTo>
                    <a:lnTo>
                      <a:pt x="654" y="374"/>
                    </a:lnTo>
                    <a:lnTo>
                      <a:pt x="468" y="388"/>
                    </a:lnTo>
                    <a:lnTo>
                      <a:pt x="296" y="404"/>
                    </a:lnTo>
                    <a:lnTo>
                      <a:pt x="150" y="423"/>
                    </a:lnTo>
                    <a:lnTo>
                      <a:pt x="13" y="445"/>
                    </a:lnTo>
                    <a:lnTo>
                      <a:pt x="0" y="122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6" name="Freeform 37"/>
              <p:cNvSpPr>
                <a:spLocks/>
              </p:cNvSpPr>
              <p:nvPr/>
            </p:nvSpPr>
            <p:spPr bwMode="auto">
              <a:xfrm>
                <a:off x="555" y="159"/>
                <a:ext cx="823" cy="431"/>
              </a:xfrm>
              <a:custGeom>
                <a:avLst/>
                <a:gdLst/>
                <a:ahLst/>
                <a:cxnLst>
                  <a:cxn ang="0">
                    <a:pos x="815" y="27"/>
                  </a:cxn>
                  <a:cxn ang="0">
                    <a:pos x="822" y="350"/>
                  </a:cxn>
                  <a:cxn ang="0">
                    <a:pos x="746" y="382"/>
                  </a:cxn>
                  <a:cxn ang="0">
                    <a:pos x="676" y="404"/>
                  </a:cxn>
                  <a:cxn ang="0">
                    <a:pos x="619" y="415"/>
                  </a:cxn>
                  <a:cxn ang="0">
                    <a:pos x="571" y="421"/>
                  </a:cxn>
                  <a:cxn ang="0">
                    <a:pos x="517" y="427"/>
                  </a:cxn>
                  <a:cxn ang="0">
                    <a:pos x="427" y="430"/>
                  </a:cxn>
                  <a:cxn ang="0">
                    <a:pos x="344" y="423"/>
                  </a:cxn>
                  <a:cxn ang="0">
                    <a:pos x="259" y="410"/>
                  </a:cxn>
                  <a:cxn ang="0">
                    <a:pos x="177" y="388"/>
                  </a:cxn>
                  <a:cxn ang="0">
                    <a:pos x="105" y="358"/>
                  </a:cxn>
                  <a:cxn ang="0">
                    <a:pos x="41" y="325"/>
                  </a:cxn>
                  <a:cxn ang="0">
                    <a:pos x="0" y="294"/>
                  </a:cxn>
                  <a:cxn ang="0">
                    <a:pos x="0" y="0"/>
                  </a:cxn>
                  <a:cxn ang="0">
                    <a:pos x="46" y="25"/>
                  </a:cxn>
                  <a:cxn ang="0">
                    <a:pos x="105" y="47"/>
                  </a:cxn>
                  <a:cxn ang="0">
                    <a:pos x="175" y="66"/>
                  </a:cxn>
                  <a:cxn ang="0">
                    <a:pos x="244" y="81"/>
                  </a:cxn>
                  <a:cxn ang="0">
                    <a:pos x="314" y="89"/>
                  </a:cxn>
                  <a:cxn ang="0">
                    <a:pos x="361" y="93"/>
                  </a:cxn>
                  <a:cxn ang="0">
                    <a:pos x="401" y="95"/>
                  </a:cxn>
                  <a:cxn ang="0">
                    <a:pos x="471" y="95"/>
                  </a:cxn>
                  <a:cxn ang="0">
                    <a:pos x="515" y="92"/>
                  </a:cxn>
                  <a:cxn ang="0">
                    <a:pos x="555" y="87"/>
                  </a:cxn>
                  <a:cxn ang="0">
                    <a:pos x="600" y="84"/>
                  </a:cxn>
                  <a:cxn ang="0">
                    <a:pos x="640" y="76"/>
                  </a:cxn>
                  <a:cxn ang="0">
                    <a:pos x="689" y="67"/>
                  </a:cxn>
                  <a:cxn ang="0">
                    <a:pos x="733" y="55"/>
                  </a:cxn>
                  <a:cxn ang="0">
                    <a:pos x="777" y="41"/>
                  </a:cxn>
                  <a:cxn ang="0">
                    <a:pos x="815" y="27"/>
                  </a:cxn>
                </a:cxnLst>
                <a:rect l="0" t="0" r="r" b="b"/>
                <a:pathLst>
                  <a:path w="823" h="431">
                    <a:moveTo>
                      <a:pt x="815" y="27"/>
                    </a:moveTo>
                    <a:lnTo>
                      <a:pt x="822" y="350"/>
                    </a:lnTo>
                    <a:lnTo>
                      <a:pt x="746" y="382"/>
                    </a:lnTo>
                    <a:lnTo>
                      <a:pt x="676" y="404"/>
                    </a:lnTo>
                    <a:lnTo>
                      <a:pt x="619" y="415"/>
                    </a:lnTo>
                    <a:lnTo>
                      <a:pt x="571" y="421"/>
                    </a:lnTo>
                    <a:lnTo>
                      <a:pt x="517" y="427"/>
                    </a:lnTo>
                    <a:lnTo>
                      <a:pt x="427" y="430"/>
                    </a:lnTo>
                    <a:lnTo>
                      <a:pt x="344" y="423"/>
                    </a:lnTo>
                    <a:lnTo>
                      <a:pt x="259" y="410"/>
                    </a:lnTo>
                    <a:lnTo>
                      <a:pt x="177" y="388"/>
                    </a:lnTo>
                    <a:lnTo>
                      <a:pt x="105" y="358"/>
                    </a:lnTo>
                    <a:lnTo>
                      <a:pt x="41" y="325"/>
                    </a:lnTo>
                    <a:lnTo>
                      <a:pt x="0" y="294"/>
                    </a:lnTo>
                    <a:lnTo>
                      <a:pt x="0" y="0"/>
                    </a:lnTo>
                    <a:lnTo>
                      <a:pt x="46" y="25"/>
                    </a:lnTo>
                    <a:lnTo>
                      <a:pt x="105" y="47"/>
                    </a:lnTo>
                    <a:lnTo>
                      <a:pt x="175" y="66"/>
                    </a:lnTo>
                    <a:lnTo>
                      <a:pt x="244" y="81"/>
                    </a:lnTo>
                    <a:lnTo>
                      <a:pt x="314" y="89"/>
                    </a:lnTo>
                    <a:lnTo>
                      <a:pt x="361" y="93"/>
                    </a:lnTo>
                    <a:lnTo>
                      <a:pt x="401" y="95"/>
                    </a:lnTo>
                    <a:lnTo>
                      <a:pt x="471" y="95"/>
                    </a:lnTo>
                    <a:lnTo>
                      <a:pt x="515" y="92"/>
                    </a:lnTo>
                    <a:lnTo>
                      <a:pt x="555" y="87"/>
                    </a:lnTo>
                    <a:lnTo>
                      <a:pt x="600" y="84"/>
                    </a:lnTo>
                    <a:lnTo>
                      <a:pt x="640" y="76"/>
                    </a:lnTo>
                    <a:lnTo>
                      <a:pt x="689" y="67"/>
                    </a:lnTo>
                    <a:lnTo>
                      <a:pt x="733" y="55"/>
                    </a:lnTo>
                    <a:lnTo>
                      <a:pt x="777" y="41"/>
                    </a:lnTo>
                    <a:lnTo>
                      <a:pt x="815" y="27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7" name="Freeform 38"/>
              <p:cNvSpPr>
                <a:spLocks/>
              </p:cNvSpPr>
              <p:nvPr/>
            </p:nvSpPr>
            <p:spPr bwMode="auto">
              <a:xfrm>
                <a:off x="102" y="573"/>
                <a:ext cx="551" cy="340"/>
              </a:xfrm>
              <a:custGeom>
                <a:avLst/>
                <a:gdLst/>
                <a:ahLst/>
                <a:cxnLst>
                  <a:cxn ang="0">
                    <a:pos x="16" y="53"/>
                  </a:cxn>
                  <a:cxn ang="0">
                    <a:pos x="0" y="122"/>
                  </a:cxn>
                  <a:cxn ang="0">
                    <a:pos x="10" y="146"/>
                  </a:cxn>
                  <a:cxn ang="0">
                    <a:pos x="33" y="184"/>
                  </a:cxn>
                  <a:cxn ang="0">
                    <a:pos x="57" y="217"/>
                  </a:cxn>
                  <a:cxn ang="0">
                    <a:pos x="85" y="244"/>
                  </a:cxn>
                  <a:cxn ang="0">
                    <a:pos x="120" y="271"/>
                  </a:cxn>
                  <a:cxn ang="0">
                    <a:pos x="153" y="290"/>
                  </a:cxn>
                  <a:cxn ang="0">
                    <a:pos x="189" y="309"/>
                  </a:cxn>
                  <a:cxn ang="0">
                    <a:pos x="235" y="325"/>
                  </a:cxn>
                  <a:cxn ang="0">
                    <a:pos x="270" y="333"/>
                  </a:cxn>
                  <a:cxn ang="0">
                    <a:pos x="312" y="339"/>
                  </a:cxn>
                  <a:cxn ang="0">
                    <a:pos x="351" y="339"/>
                  </a:cxn>
                  <a:cxn ang="0">
                    <a:pos x="393" y="334"/>
                  </a:cxn>
                  <a:cxn ang="0">
                    <a:pos x="436" y="322"/>
                  </a:cxn>
                  <a:cxn ang="0">
                    <a:pos x="475" y="303"/>
                  </a:cxn>
                  <a:cxn ang="0">
                    <a:pos x="498" y="287"/>
                  </a:cxn>
                  <a:cxn ang="0">
                    <a:pos x="526" y="263"/>
                  </a:cxn>
                  <a:cxn ang="0">
                    <a:pos x="541" y="243"/>
                  </a:cxn>
                  <a:cxn ang="0">
                    <a:pos x="550" y="227"/>
                  </a:cxn>
                  <a:cxn ang="0">
                    <a:pos x="550" y="209"/>
                  </a:cxn>
                  <a:cxn ang="0">
                    <a:pos x="544" y="187"/>
                  </a:cxn>
                  <a:cxn ang="0">
                    <a:pos x="532" y="171"/>
                  </a:cxn>
                  <a:cxn ang="0">
                    <a:pos x="523" y="135"/>
                  </a:cxn>
                  <a:cxn ang="0">
                    <a:pos x="519" y="116"/>
                  </a:cxn>
                  <a:cxn ang="0">
                    <a:pos x="267" y="133"/>
                  </a:cxn>
                  <a:cxn ang="0">
                    <a:pos x="234" y="126"/>
                  </a:cxn>
                  <a:cxn ang="0">
                    <a:pos x="193" y="114"/>
                  </a:cxn>
                  <a:cxn ang="0">
                    <a:pos x="162" y="97"/>
                  </a:cxn>
                  <a:cxn ang="0">
                    <a:pos x="129" y="77"/>
                  </a:cxn>
                  <a:cxn ang="0">
                    <a:pos x="97" y="48"/>
                  </a:cxn>
                  <a:cxn ang="0">
                    <a:pos x="78" y="24"/>
                  </a:cxn>
                  <a:cxn ang="0">
                    <a:pos x="60" y="0"/>
                  </a:cxn>
                  <a:cxn ang="0">
                    <a:pos x="16" y="53"/>
                  </a:cxn>
                </a:cxnLst>
                <a:rect l="0" t="0" r="r" b="b"/>
                <a:pathLst>
                  <a:path w="551" h="340">
                    <a:moveTo>
                      <a:pt x="16" y="53"/>
                    </a:moveTo>
                    <a:lnTo>
                      <a:pt x="0" y="122"/>
                    </a:lnTo>
                    <a:lnTo>
                      <a:pt x="10" y="146"/>
                    </a:lnTo>
                    <a:lnTo>
                      <a:pt x="33" y="184"/>
                    </a:lnTo>
                    <a:lnTo>
                      <a:pt x="57" y="217"/>
                    </a:lnTo>
                    <a:lnTo>
                      <a:pt x="85" y="244"/>
                    </a:lnTo>
                    <a:lnTo>
                      <a:pt x="120" y="271"/>
                    </a:lnTo>
                    <a:lnTo>
                      <a:pt x="153" y="290"/>
                    </a:lnTo>
                    <a:lnTo>
                      <a:pt x="189" y="309"/>
                    </a:lnTo>
                    <a:lnTo>
                      <a:pt x="235" y="325"/>
                    </a:lnTo>
                    <a:lnTo>
                      <a:pt x="270" y="333"/>
                    </a:lnTo>
                    <a:lnTo>
                      <a:pt x="312" y="339"/>
                    </a:lnTo>
                    <a:lnTo>
                      <a:pt x="351" y="339"/>
                    </a:lnTo>
                    <a:lnTo>
                      <a:pt x="393" y="334"/>
                    </a:lnTo>
                    <a:lnTo>
                      <a:pt x="436" y="322"/>
                    </a:lnTo>
                    <a:lnTo>
                      <a:pt x="475" y="303"/>
                    </a:lnTo>
                    <a:lnTo>
                      <a:pt x="498" y="287"/>
                    </a:lnTo>
                    <a:lnTo>
                      <a:pt x="526" y="263"/>
                    </a:lnTo>
                    <a:lnTo>
                      <a:pt x="541" y="243"/>
                    </a:lnTo>
                    <a:lnTo>
                      <a:pt x="550" y="227"/>
                    </a:lnTo>
                    <a:lnTo>
                      <a:pt x="550" y="209"/>
                    </a:lnTo>
                    <a:lnTo>
                      <a:pt x="544" y="187"/>
                    </a:lnTo>
                    <a:lnTo>
                      <a:pt x="532" y="171"/>
                    </a:lnTo>
                    <a:lnTo>
                      <a:pt x="523" y="135"/>
                    </a:lnTo>
                    <a:lnTo>
                      <a:pt x="519" y="116"/>
                    </a:lnTo>
                    <a:lnTo>
                      <a:pt x="267" y="133"/>
                    </a:lnTo>
                    <a:lnTo>
                      <a:pt x="234" y="126"/>
                    </a:lnTo>
                    <a:lnTo>
                      <a:pt x="193" y="114"/>
                    </a:lnTo>
                    <a:lnTo>
                      <a:pt x="162" y="97"/>
                    </a:lnTo>
                    <a:lnTo>
                      <a:pt x="129" y="77"/>
                    </a:lnTo>
                    <a:lnTo>
                      <a:pt x="97" y="48"/>
                    </a:lnTo>
                    <a:lnTo>
                      <a:pt x="78" y="24"/>
                    </a:lnTo>
                    <a:lnTo>
                      <a:pt x="60" y="0"/>
                    </a:lnTo>
                    <a:lnTo>
                      <a:pt x="16" y="53"/>
                    </a:lnTo>
                  </a:path>
                </a:pathLst>
              </a:custGeom>
              <a:gradFill rotWithShape="0">
                <a:gsLst>
                  <a:gs pos="0">
                    <a:schemeClr val="hlink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8" name="Freeform 39"/>
              <p:cNvSpPr>
                <a:spLocks/>
              </p:cNvSpPr>
              <p:nvPr/>
            </p:nvSpPr>
            <p:spPr bwMode="auto">
              <a:xfrm>
                <a:off x="82" y="160"/>
                <a:ext cx="475" cy="552"/>
              </a:xfrm>
              <a:custGeom>
                <a:avLst/>
                <a:gdLst/>
                <a:ahLst/>
                <a:cxnLst>
                  <a:cxn ang="0">
                    <a:pos x="474" y="0"/>
                  </a:cxn>
                  <a:cxn ang="0">
                    <a:pos x="474" y="294"/>
                  </a:cxn>
                  <a:cxn ang="0">
                    <a:pos x="446" y="291"/>
                  </a:cxn>
                  <a:cxn ang="0">
                    <a:pos x="411" y="293"/>
                  </a:cxn>
                  <a:cxn ang="0">
                    <a:pos x="353" y="299"/>
                  </a:cxn>
                  <a:cxn ang="0">
                    <a:pos x="296" y="310"/>
                  </a:cxn>
                  <a:cxn ang="0">
                    <a:pos x="243" y="323"/>
                  </a:cxn>
                  <a:cxn ang="0">
                    <a:pos x="200" y="339"/>
                  </a:cxn>
                  <a:cxn ang="0">
                    <a:pos x="149" y="364"/>
                  </a:cxn>
                  <a:cxn ang="0">
                    <a:pos x="110" y="390"/>
                  </a:cxn>
                  <a:cxn ang="0">
                    <a:pos x="81" y="415"/>
                  </a:cxn>
                  <a:cxn ang="0">
                    <a:pos x="60" y="439"/>
                  </a:cxn>
                  <a:cxn ang="0">
                    <a:pos x="47" y="461"/>
                  </a:cxn>
                  <a:cxn ang="0">
                    <a:pos x="35" y="488"/>
                  </a:cxn>
                  <a:cxn ang="0">
                    <a:pos x="30" y="513"/>
                  </a:cxn>
                  <a:cxn ang="0">
                    <a:pos x="23" y="551"/>
                  </a:cxn>
                  <a:cxn ang="0">
                    <a:pos x="17" y="518"/>
                  </a:cxn>
                  <a:cxn ang="0">
                    <a:pos x="8" y="481"/>
                  </a:cxn>
                  <a:cxn ang="0">
                    <a:pos x="5" y="453"/>
                  </a:cxn>
                  <a:cxn ang="0">
                    <a:pos x="0" y="420"/>
                  </a:cxn>
                  <a:cxn ang="0">
                    <a:pos x="2" y="393"/>
                  </a:cxn>
                  <a:cxn ang="0">
                    <a:pos x="8" y="361"/>
                  </a:cxn>
                  <a:cxn ang="0">
                    <a:pos x="15" y="317"/>
                  </a:cxn>
                  <a:cxn ang="0">
                    <a:pos x="30" y="279"/>
                  </a:cxn>
                  <a:cxn ang="0">
                    <a:pos x="50" y="238"/>
                  </a:cxn>
                  <a:cxn ang="0">
                    <a:pos x="75" y="196"/>
                  </a:cxn>
                  <a:cxn ang="0">
                    <a:pos x="111" y="152"/>
                  </a:cxn>
                  <a:cxn ang="0">
                    <a:pos x="152" y="116"/>
                  </a:cxn>
                  <a:cxn ang="0">
                    <a:pos x="188" y="87"/>
                  </a:cxn>
                  <a:cxn ang="0">
                    <a:pos x="233" y="60"/>
                  </a:cxn>
                  <a:cxn ang="0">
                    <a:pos x="279" y="40"/>
                  </a:cxn>
                  <a:cxn ang="0">
                    <a:pos x="333" y="21"/>
                  </a:cxn>
                  <a:cxn ang="0">
                    <a:pos x="380" y="10"/>
                  </a:cxn>
                  <a:cxn ang="0">
                    <a:pos x="435" y="3"/>
                  </a:cxn>
                  <a:cxn ang="0">
                    <a:pos x="474" y="0"/>
                  </a:cxn>
                </a:cxnLst>
                <a:rect l="0" t="0" r="r" b="b"/>
                <a:pathLst>
                  <a:path w="475" h="552">
                    <a:moveTo>
                      <a:pt x="474" y="0"/>
                    </a:moveTo>
                    <a:lnTo>
                      <a:pt x="474" y="294"/>
                    </a:lnTo>
                    <a:lnTo>
                      <a:pt x="446" y="291"/>
                    </a:lnTo>
                    <a:lnTo>
                      <a:pt x="411" y="293"/>
                    </a:lnTo>
                    <a:lnTo>
                      <a:pt x="353" y="299"/>
                    </a:lnTo>
                    <a:lnTo>
                      <a:pt x="296" y="310"/>
                    </a:lnTo>
                    <a:lnTo>
                      <a:pt x="243" y="323"/>
                    </a:lnTo>
                    <a:lnTo>
                      <a:pt x="200" y="339"/>
                    </a:lnTo>
                    <a:lnTo>
                      <a:pt x="149" y="364"/>
                    </a:lnTo>
                    <a:lnTo>
                      <a:pt x="110" y="390"/>
                    </a:lnTo>
                    <a:lnTo>
                      <a:pt x="81" y="415"/>
                    </a:lnTo>
                    <a:lnTo>
                      <a:pt x="60" y="439"/>
                    </a:lnTo>
                    <a:lnTo>
                      <a:pt x="47" y="461"/>
                    </a:lnTo>
                    <a:lnTo>
                      <a:pt x="35" y="488"/>
                    </a:lnTo>
                    <a:lnTo>
                      <a:pt x="30" y="513"/>
                    </a:lnTo>
                    <a:lnTo>
                      <a:pt x="23" y="551"/>
                    </a:lnTo>
                    <a:lnTo>
                      <a:pt x="17" y="518"/>
                    </a:lnTo>
                    <a:lnTo>
                      <a:pt x="8" y="481"/>
                    </a:lnTo>
                    <a:lnTo>
                      <a:pt x="5" y="453"/>
                    </a:lnTo>
                    <a:lnTo>
                      <a:pt x="0" y="420"/>
                    </a:lnTo>
                    <a:lnTo>
                      <a:pt x="2" y="393"/>
                    </a:lnTo>
                    <a:lnTo>
                      <a:pt x="8" y="361"/>
                    </a:lnTo>
                    <a:lnTo>
                      <a:pt x="15" y="317"/>
                    </a:lnTo>
                    <a:lnTo>
                      <a:pt x="30" y="279"/>
                    </a:lnTo>
                    <a:lnTo>
                      <a:pt x="50" y="238"/>
                    </a:lnTo>
                    <a:lnTo>
                      <a:pt x="75" y="196"/>
                    </a:lnTo>
                    <a:lnTo>
                      <a:pt x="111" y="152"/>
                    </a:lnTo>
                    <a:lnTo>
                      <a:pt x="152" y="116"/>
                    </a:lnTo>
                    <a:lnTo>
                      <a:pt x="188" y="87"/>
                    </a:lnTo>
                    <a:lnTo>
                      <a:pt x="233" y="60"/>
                    </a:lnTo>
                    <a:lnTo>
                      <a:pt x="279" y="40"/>
                    </a:lnTo>
                    <a:lnTo>
                      <a:pt x="333" y="21"/>
                    </a:lnTo>
                    <a:lnTo>
                      <a:pt x="380" y="10"/>
                    </a:lnTo>
                    <a:lnTo>
                      <a:pt x="435" y="3"/>
                    </a:lnTo>
                    <a:lnTo>
                      <a:pt x="474" y="0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9" name="Freeform 40"/>
              <p:cNvSpPr>
                <a:spLocks/>
              </p:cNvSpPr>
              <p:nvPr/>
            </p:nvSpPr>
            <p:spPr bwMode="auto">
              <a:xfrm>
                <a:off x="370" y="727"/>
                <a:ext cx="156" cy="118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21" y="19"/>
                  </a:cxn>
                  <a:cxn ang="0">
                    <a:pos x="3" y="46"/>
                  </a:cxn>
                  <a:cxn ang="0">
                    <a:pos x="0" y="70"/>
                  </a:cxn>
                  <a:cxn ang="0">
                    <a:pos x="0" y="84"/>
                  </a:cxn>
                  <a:cxn ang="0">
                    <a:pos x="9" y="100"/>
                  </a:cxn>
                  <a:cxn ang="0">
                    <a:pos x="29" y="108"/>
                  </a:cxn>
                  <a:cxn ang="0">
                    <a:pos x="50" y="114"/>
                  </a:cxn>
                  <a:cxn ang="0">
                    <a:pos x="69" y="117"/>
                  </a:cxn>
                  <a:cxn ang="0">
                    <a:pos x="86" y="117"/>
                  </a:cxn>
                  <a:cxn ang="0">
                    <a:pos x="114" y="112"/>
                  </a:cxn>
                  <a:cxn ang="0">
                    <a:pos x="134" y="107"/>
                  </a:cxn>
                  <a:cxn ang="0">
                    <a:pos x="146" y="98"/>
                  </a:cxn>
                  <a:cxn ang="0">
                    <a:pos x="153" y="90"/>
                  </a:cxn>
                  <a:cxn ang="0">
                    <a:pos x="155" y="78"/>
                  </a:cxn>
                  <a:cxn ang="0">
                    <a:pos x="153" y="60"/>
                  </a:cxn>
                  <a:cxn ang="0">
                    <a:pos x="146" y="11"/>
                  </a:cxn>
                  <a:cxn ang="0">
                    <a:pos x="72" y="0"/>
                  </a:cxn>
                </a:cxnLst>
                <a:rect l="0" t="0" r="r" b="b"/>
                <a:pathLst>
                  <a:path w="156" h="118">
                    <a:moveTo>
                      <a:pt x="72" y="0"/>
                    </a:moveTo>
                    <a:lnTo>
                      <a:pt x="21" y="19"/>
                    </a:lnTo>
                    <a:lnTo>
                      <a:pt x="3" y="46"/>
                    </a:lnTo>
                    <a:lnTo>
                      <a:pt x="0" y="70"/>
                    </a:lnTo>
                    <a:lnTo>
                      <a:pt x="0" y="84"/>
                    </a:lnTo>
                    <a:lnTo>
                      <a:pt x="9" y="100"/>
                    </a:lnTo>
                    <a:lnTo>
                      <a:pt x="29" y="108"/>
                    </a:lnTo>
                    <a:lnTo>
                      <a:pt x="50" y="114"/>
                    </a:lnTo>
                    <a:lnTo>
                      <a:pt x="69" y="117"/>
                    </a:lnTo>
                    <a:lnTo>
                      <a:pt x="86" y="117"/>
                    </a:lnTo>
                    <a:lnTo>
                      <a:pt x="114" y="112"/>
                    </a:lnTo>
                    <a:lnTo>
                      <a:pt x="134" y="107"/>
                    </a:lnTo>
                    <a:lnTo>
                      <a:pt x="146" y="98"/>
                    </a:lnTo>
                    <a:lnTo>
                      <a:pt x="153" y="90"/>
                    </a:lnTo>
                    <a:lnTo>
                      <a:pt x="155" y="78"/>
                    </a:lnTo>
                    <a:lnTo>
                      <a:pt x="153" y="60"/>
                    </a:lnTo>
                    <a:lnTo>
                      <a:pt x="146" y="11"/>
                    </a:lnTo>
                    <a:lnTo>
                      <a:pt x="72" y="0"/>
                    </a:lnTo>
                  </a:path>
                </a:pathLst>
              </a:custGeom>
              <a:gradFill rotWithShape="0">
                <a:gsLst>
                  <a:gs pos="0">
                    <a:schemeClr val="hlink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20" name="Freeform 41"/>
              <p:cNvSpPr>
                <a:spLocks/>
              </p:cNvSpPr>
              <p:nvPr/>
            </p:nvSpPr>
            <p:spPr bwMode="auto">
              <a:xfrm>
                <a:off x="442" y="741"/>
                <a:ext cx="88" cy="74"/>
              </a:xfrm>
              <a:custGeom>
                <a:avLst/>
                <a:gdLst/>
                <a:ahLst/>
                <a:cxnLst>
                  <a:cxn ang="0">
                    <a:pos x="87" y="67"/>
                  </a:cxn>
                  <a:cxn ang="0">
                    <a:pos x="76" y="0"/>
                  </a:cxn>
                  <a:cxn ang="0">
                    <a:pos x="33" y="5"/>
                  </a:cxn>
                  <a:cxn ang="0">
                    <a:pos x="0" y="8"/>
                  </a:cxn>
                  <a:cxn ang="0">
                    <a:pos x="9" y="73"/>
                  </a:cxn>
                  <a:cxn ang="0">
                    <a:pos x="12" y="57"/>
                  </a:cxn>
                  <a:cxn ang="0">
                    <a:pos x="22" y="47"/>
                  </a:cxn>
                  <a:cxn ang="0">
                    <a:pos x="40" y="43"/>
                  </a:cxn>
                  <a:cxn ang="0">
                    <a:pos x="60" y="44"/>
                  </a:cxn>
                  <a:cxn ang="0">
                    <a:pos x="76" y="51"/>
                  </a:cxn>
                  <a:cxn ang="0">
                    <a:pos x="87" y="67"/>
                  </a:cxn>
                </a:cxnLst>
                <a:rect l="0" t="0" r="r" b="b"/>
                <a:pathLst>
                  <a:path w="88" h="74">
                    <a:moveTo>
                      <a:pt x="87" y="67"/>
                    </a:moveTo>
                    <a:lnTo>
                      <a:pt x="76" y="0"/>
                    </a:lnTo>
                    <a:lnTo>
                      <a:pt x="33" y="5"/>
                    </a:lnTo>
                    <a:lnTo>
                      <a:pt x="0" y="8"/>
                    </a:lnTo>
                    <a:lnTo>
                      <a:pt x="9" y="73"/>
                    </a:lnTo>
                    <a:lnTo>
                      <a:pt x="12" y="57"/>
                    </a:lnTo>
                    <a:lnTo>
                      <a:pt x="22" y="47"/>
                    </a:lnTo>
                    <a:lnTo>
                      <a:pt x="40" y="43"/>
                    </a:lnTo>
                    <a:lnTo>
                      <a:pt x="60" y="44"/>
                    </a:lnTo>
                    <a:lnTo>
                      <a:pt x="76" y="51"/>
                    </a:lnTo>
                    <a:lnTo>
                      <a:pt x="87" y="67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21" name="Freeform 42"/>
              <p:cNvSpPr>
                <a:spLocks/>
              </p:cNvSpPr>
              <p:nvPr/>
            </p:nvSpPr>
            <p:spPr bwMode="auto">
              <a:xfrm>
                <a:off x="334" y="520"/>
                <a:ext cx="319" cy="286"/>
              </a:xfrm>
              <a:custGeom>
                <a:avLst/>
                <a:gdLst/>
                <a:ahLst/>
                <a:cxnLst>
                  <a:cxn ang="0">
                    <a:pos x="317" y="275"/>
                  </a:cxn>
                  <a:cxn ang="0">
                    <a:pos x="315" y="254"/>
                  </a:cxn>
                  <a:cxn ang="0">
                    <a:pos x="306" y="235"/>
                  </a:cxn>
                  <a:cxn ang="0">
                    <a:pos x="299" y="219"/>
                  </a:cxn>
                  <a:cxn ang="0">
                    <a:pos x="294" y="194"/>
                  </a:cxn>
                  <a:cxn ang="0">
                    <a:pos x="288" y="161"/>
                  </a:cxn>
                  <a:cxn ang="0">
                    <a:pos x="284" y="126"/>
                  </a:cxn>
                  <a:cxn ang="0">
                    <a:pos x="281" y="94"/>
                  </a:cxn>
                  <a:cxn ang="0">
                    <a:pos x="279" y="67"/>
                  </a:cxn>
                  <a:cxn ang="0">
                    <a:pos x="278" y="43"/>
                  </a:cxn>
                  <a:cxn ang="0">
                    <a:pos x="270" y="29"/>
                  </a:cxn>
                  <a:cxn ang="0">
                    <a:pos x="255" y="16"/>
                  </a:cxn>
                  <a:cxn ang="0">
                    <a:pos x="240" y="9"/>
                  </a:cxn>
                  <a:cxn ang="0">
                    <a:pos x="216" y="2"/>
                  </a:cxn>
                  <a:cxn ang="0">
                    <a:pos x="189" y="0"/>
                  </a:cxn>
                  <a:cxn ang="0">
                    <a:pos x="147" y="0"/>
                  </a:cxn>
                  <a:cxn ang="0">
                    <a:pos x="110" y="2"/>
                  </a:cxn>
                  <a:cxn ang="0">
                    <a:pos x="74" y="9"/>
                  </a:cxn>
                  <a:cxn ang="0">
                    <a:pos x="41" y="21"/>
                  </a:cxn>
                  <a:cxn ang="0">
                    <a:pos x="20" y="35"/>
                  </a:cxn>
                  <a:cxn ang="0">
                    <a:pos x="8" y="47"/>
                  </a:cxn>
                  <a:cxn ang="0">
                    <a:pos x="0" y="61"/>
                  </a:cxn>
                  <a:cxn ang="0">
                    <a:pos x="2" y="75"/>
                  </a:cxn>
                  <a:cxn ang="0">
                    <a:pos x="5" y="89"/>
                  </a:cxn>
                  <a:cxn ang="0">
                    <a:pos x="15" y="104"/>
                  </a:cxn>
                  <a:cxn ang="0">
                    <a:pos x="23" y="123"/>
                  </a:cxn>
                  <a:cxn ang="0">
                    <a:pos x="27" y="149"/>
                  </a:cxn>
                  <a:cxn ang="0">
                    <a:pos x="30" y="176"/>
                  </a:cxn>
                  <a:cxn ang="0">
                    <a:pos x="35" y="200"/>
                  </a:cxn>
                  <a:cxn ang="0">
                    <a:pos x="36" y="235"/>
                  </a:cxn>
                  <a:cxn ang="0">
                    <a:pos x="38" y="265"/>
                  </a:cxn>
                  <a:cxn ang="0">
                    <a:pos x="38" y="285"/>
                  </a:cxn>
                  <a:cxn ang="0">
                    <a:pos x="48" y="260"/>
                  </a:cxn>
                  <a:cxn ang="0">
                    <a:pos x="68" y="248"/>
                  </a:cxn>
                  <a:cxn ang="0">
                    <a:pos x="86" y="241"/>
                  </a:cxn>
                  <a:cxn ang="0">
                    <a:pos x="108" y="236"/>
                  </a:cxn>
                  <a:cxn ang="0">
                    <a:pos x="143" y="229"/>
                  </a:cxn>
                  <a:cxn ang="0">
                    <a:pos x="177" y="228"/>
                  </a:cxn>
                  <a:cxn ang="0">
                    <a:pos x="197" y="228"/>
                  </a:cxn>
                  <a:cxn ang="0">
                    <a:pos x="228" y="230"/>
                  </a:cxn>
                  <a:cxn ang="0">
                    <a:pos x="264" y="237"/>
                  </a:cxn>
                  <a:cxn ang="0">
                    <a:pos x="287" y="246"/>
                  </a:cxn>
                  <a:cxn ang="0">
                    <a:pos x="302" y="255"/>
                  </a:cxn>
                  <a:cxn ang="0">
                    <a:pos x="318" y="268"/>
                  </a:cxn>
                </a:cxnLst>
                <a:rect l="0" t="0" r="r" b="b"/>
                <a:pathLst>
                  <a:path w="319" h="286">
                    <a:moveTo>
                      <a:pt x="317" y="275"/>
                    </a:moveTo>
                    <a:lnTo>
                      <a:pt x="315" y="254"/>
                    </a:lnTo>
                    <a:lnTo>
                      <a:pt x="306" y="235"/>
                    </a:lnTo>
                    <a:lnTo>
                      <a:pt x="299" y="219"/>
                    </a:lnTo>
                    <a:lnTo>
                      <a:pt x="294" y="194"/>
                    </a:lnTo>
                    <a:lnTo>
                      <a:pt x="288" y="161"/>
                    </a:lnTo>
                    <a:lnTo>
                      <a:pt x="284" y="126"/>
                    </a:lnTo>
                    <a:lnTo>
                      <a:pt x="281" y="94"/>
                    </a:lnTo>
                    <a:lnTo>
                      <a:pt x="279" y="67"/>
                    </a:lnTo>
                    <a:lnTo>
                      <a:pt x="278" y="43"/>
                    </a:lnTo>
                    <a:lnTo>
                      <a:pt x="270" y="29"/>
                    </a:lnTo>
                    <a:lnTo>
                      <a:pt x="255" y="16"/>
                    </a:lnTo>
                    <a:lnTo>
                      <a:pt x="240" y="9"/>
                    </a:lnTo>
                    <a:lnTo>
                      <a:pt x="216" y="2"/>
                    </a:lnTo>
                    <a:lnTo>
                      <a:pt x="189" y="0"/>
                    </a:lnTo>
                    <a:lnTo>
                      <a:pt x="147" y="0"/>
                    </a:lnTo>
                    <a:lnTo>
                      <a:pt x="110" y="2"/>
                    </a:lnTo>
                    <a:lnTo>
                      <a:pt x="74" y="9"/>
                    </a:lnTo>
                    <a:lnTo>
                      <a:pt x="41" y="21"/>
                    </a:lnTo>
                    <a:lnTo>
                      <a:pt x="20" y="35"/>
                    </a:lnTo>
                    <a:lnTo>
                      <a:pt x="8" y="47"/>
                    </a:lnTo>
                    <a:lnTo>
                      <a:pt x="0" y="61"/>
                    </a:lnTo>
                    <a:lnTo>
                      <a:pt x="2" y="75"/>
                    </a:lnTo>
                    <a:lnTo>
                      <a:pt x="5" y="89"/>
                    </a:lnTo>
                    <a:lnTo>
                      <a:pt x="15" y="104"/>
                    </a:lnTo>
                    <a:lnTo>
                      <a:pt x="23" y="123"/>
                    </a:lnTo>
                    <a:lnTo>
                      <a:pt x="27" y="149"/>
                    </a:lnTo>
                    <a:lnTo>
                      <a:pt x="30" y="176"/>
                    </a:lnTo>
                    <a:lnTo>
                      <a:pt x="35" y="200"/>
                    </a:lnTo>
                    <a:lnTo>
                      <a:pt x="36" y="235"/>
                    </a:lnTo>
                    <a:lnTo>
                      <a:pt x="38" y="265"/>
                    </a:lnTo>
                    <a:lnTo>
                      <a:pt x="38" y="285"/>
                    </a:lnTo>
                    <a:lnTo>
                      <a:pt x="48" y="260"/>
                    </a:lnTo>
                    <a:lnTo>
                      <a:pt x="68" y="248"/>
                    </a:lnTo>
                    <a:lnTo>
                      <a:pt x="86" y="241"/>
                    </a:lnTo>
                    <a:lnTo>
                      <a:pt x="108" y="236"/>
                    </a:lnTo>
                    <a:lnTo>
                      <a:pt x="143" y="229"/>
                    </a:lnTo>
                    <a:lnTo>
                      <a:pt x="177" y="228"/>
                    </a:lnTo>
                    <a:lnTo>
                      <a:pt x="197" y="228"/>
                    </a:lnTo>
                    <a:lnTo>
                      <a:pt x="228" y="230"/>
                    </a:lnTo>
                    <a:lnTo>
                      <a:pt x="264" y="237"/>
                    </a:lnTo>
                    <a:lnTo>
                      <a:pt x="287" y="246"/>
                    </a:lnTo>
                    <a:lnTo>
                      <a:pt x="302" y="255"/>
                    </a:lnTo>
                    <a:lnTo>
                      <a:pt x="318" y="268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22" name="Freeform 43"/>
              <p:cNvSpPr>
                <a:spLocks/>
              </p:cNvSpPr>
              <p:nvPr/>
            </p:nvSpPr>
            <p:spPr bwMode="auto">
              <a:xfrm>
                <a:off x="5049" y="578"/>
                <a:ext cx="551" cy="335"/>
              </a:xfrm>
              <a:custGeom>
                <a:avLst/>
                <a:gdLst/>
                <a:ahLst/>
                <a:cxnLst>
                  <a:cxn ang="0">
                    <a:pos x="534" y="48"/>
                  </a:cxn>
                  <a:cxn ang="0">
                    <a:pos x="550" y="117"/>
                  </a:cxn>
                  <a:cxn ang="0">
                    <a:pos x="540" y="142"/>
                  </a:cxn>
                  <a:cxn ang="0">
                    <a:pos x="517" y="179"/>
                  </a:cxn>
                  <a:cxn ang="0">
                    <a:pos x="493" y="212"/>
                  </a:cxn>
                  <a:cxn ang="0">
                    <a:pos x="465" y="239"/>
                  </a:cxn>
                  <a:cxn ang="0">
                    <a:pos x="430" y="267"/>
                  </a:cxn>
                  <a:cxn ang="0">
                    <a:pos x="397" y="286"/>
                  </a:cxn>
                  <a:cxn ang="0">
                    <a:pos x="361" y="304"/>
                  </a:cxn>
                  <a:cxn ang="0">
                    <a:pos x="315" y="320"/>
                  </a:cxn>
                  <a:cxn ang="0">
                    <a:pos x="280" y="328"/>
                  </a:cxn>
                  <a:cxn ang="0">
                    <a:pos x="238" y="334"/>
                  </a:cxn>
                  <a:cxn ang="0">
                    <a:pos x="199" y="334"/>
                  </a:cxn>
                  <a:cxn ang="0">
                    <a:pos x="157" y="329"/>
                  </a:cxn>
                  <a:cxn ang="0">
                    <a:pos x="114" y="317"/>
                  </a:cxn>
                  <a:cxn ang="0">
                    <a:pos x="75" y="298"/>
                  </a:cxn>
                  <a:cxn ang="0">
                    <a:pos x="52" y="282"/>
                  </a:cxn>
                  <a:cxn ang="0">
                    <a:pos x="24" y="258"/>
                  </a:cxn>
                  <a:cxn ang="0">
                    <a:pos x="9" y="238"/>
                  </a:cxn>
                  <a:cxn ang="0">
                    <a:pos x="0" y="222"/>
                  </a:cxn>
                  <a:cxn ang="0">
                    <a:pos x="0" y="204"/>
                  </a:cxn>
                  <a:cxn ang="0">
                    <a:pos x="6" y="182"/>
                  </a:cxn>
                  <a:cxn ang="0">
                    <a:pos x="18" y="166"/>
                  </a:cxn>
                  <a:cxn ang="0">
                    <a:pos x="27" y="131"/>
                  </a:cxn>
                  <a:cxn ang="0">
                    <a:pos x="31" y="112"/>
                  </a:cxn>
                  <a:cxn ang="0">
                    <a:pos x="283" y="128"/>
                  </a:cxn>
                  <a:cxn ang="0">
                    <a:pos x="316" y="122"/>
                  </a:cxn>
                  <a:cxn ang="0">
                    <a:pos x="357" y="109"/>
                  </a:cxn>
                  <a:cxn ang="0">
                    <a:pos x="388" y="93"/>
                  </a:cxn>
                  <a:cxn ang="0">
                    <a:pos x="421" y="73"/>
                  </a:cxn>
                  <a:cxn ang="0">
                    <a:pos x="453" y="44"/>
                  </a:cxn>
                  <a:cxn ang="0">
                    <a:pos x="472" y="19"/>
                  </a:cxn>
                  <a:cxn ang="0">
                    <a:pos x="486" y="0"/>
                  </a:cxn>
                  <a:cxn ang="0">
                    <a:pos x="534" y="48"/>
                  </a:cxn>
                </a:cxnLst>
                <a:rect l="0" t="0" r="r" b="b"/>
                <a:pathLst>
                  <a:path w="551" h="335">
                    <a:moveTo>
                      <a:pt x="534" y="48"/>
                    </a:moveTo>
                    <a:lnTo>
                      <a:pt x="550" y="117"/>
                    </a:lnTo>
                    <a:lnTo>
                      <a:pt x="540" y="142"/>
                    </a:lnTo>
                    <a:lnTo>
                      <a:pt x="517" y="179"/>
                    </a:lnTo>
                    <a:lnTo>
                      <a:pt x="493" y="212"/>
                    </a:lnTo>
                    <a:lnTo>
                      <a:pt x="465" y="239"/>
                    </a:lnTo>
                    <a:lnTo>
                      <a:pt x="430" y="267"/>
                    </a:lnTo>
                    <a:lnTo>
                      <a:pt x="397" y="286"/>
                    </a:lnTo>
                    <a:lnTo>
                      <a:pt x="361" y="304"/>
                    </a:lnTo>
                    <a:lnTo>
                      <a:pt x="315" y="320"/>
                    </a:lnTo>
                    <a:lnTo>
                      <a:pt x="280" y="328"/>
                    </a:lnTo>
                    <a:lnTo>
                      <a:pt x="238" y="334"/>
                    </a:lnTo>
                    <a:lnTo>
                      <a:pt x="199" y="334"/>
                    </a:lnTo>
                    <a:lnTo>
                      <a:pt x="157" y="329"/>
                    </a:lnTo>
                    <a:lnTo>
                      <a:pt x="114" y="317"/>
                    </a:lnTo>
                    <a:lnTo>
                      <a:pt x="75" y="298"/>
                    </a:lnTo>
                    <a:lnTo>
                      <a:pt x="52" y="282"/>
                    </a:lnTo>
                    <a:lnTo>
                      <a:pt x="24" y="258"/>
                    </a:lnTo>
                    <a:lnTo>
                      <a:pt x="9" y="238"/>
                    </a:lnTo>
                    <a:lnTo>
                      <a:pt x="0" y="222"/>
                    </a:lnTo>
                    <a:lnTo>
                      <a:pt x="0" y="204"/>
                    </a:lnTo>
                    <a:lnTo>
                      <a:pt x="6" y="182"/>
                    </a:lnTo>
                    <a:lnTo>
                      <a:pt x="18" y="166"/>
                    </a:lnTo>
                    <a:lnTo>
                      <a:pt x="27" y="131"/>
                    </a:lnTo>
                    <a:lnTo>
                      <a:pt x="31" y="112"/>
                    </a:lnTo>
                    <a:lnTo>
                      <a:pt x="283" y="128"/>
                    </a:lnTo>
                    <a:lnTo>
                      <a:pt x="316" y="122"/>
                    </a:lnTo>
                    <a:lnTo>
                      <a:pt x="357" y="109"/>
                    </a:lnTo>
                    <a:lnTo>
                      <a:pt x="388" y="93"/>
                    </a:lnTo>
                    <a:lnTo>
                      <a:pt x="421" y="73"/>
                    </a:lnTo>
                    <a:lnTo>
                      <a:pt x="453" y="44"/>
                    </a:lnTo>
                    <a:lnTo>
                      <a:pt x="472" y="19"/>
                    </a:lnTo>
                    <a:lnTo>
                      <a:pt x="486" y="0"/>
                    </a:lnTo>
                    <a:lnTo>
                      <a:pt x="534" y="48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100000">
                    <a:schemeClr val="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23" name="Freeform 44"/>
              <p:cNvSpPr>
                <a:spLocks/>
              </p:cNvSpPr>
              <p:nvPr/>
            </p:nvSpPr>
            <p:spPr bwMode="auto">
              <a:xfrm>
                <a:off x="5145" y="160"/>
                <a:ext cx="475" cy="55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94"/>
                  </a:cxn>
                  <a:cxn ang="0">
                    <a:pos x="28" y="291"/>
                  </a:cxn>
                  <a:cxn ang="0">
                    <a:pos x="63" y="293"/>
                  </a:cxn>
                  <a:cxn ang="0">
                    <a:pos x="121" y="299"/>
                  </a:cxn>
                  <a:cxn ang="0">
                    <a:pos x="178" y="310"/>
                  </a:cxn>
                  <a:cxn ang="0">
                    <a:pos x="231" y="323"/>
                  </a:cxn>
                  <a:cxn ang="0">
                    <a:pos x="274" y="339"/>
                  </a:cxn>
                  <a:cxn ang="0">
                    <a:pos x="325" y="364"/>
                  </a:cxn>
                  <a:cxn ang="0">
                    <a:pos x="364" y="390"/>
                  </a:cxn>
                  <a:cxn ang="0">
                    <a:pos x="393" y="415"/>
                  </a:cxn>
                  <a:cxn ang="0">
                    <a:pos x="414" y="439"/>
                  </a:cxn>
                  <a:cxn ang="0">
                    <a:pos x="427" y="461"/>
                  </a:cxn>
                  <a:cxn ang="0">
                    <a:pos x="439" y="488"/>
                  </a:cxn>
                  <a:cxn ang="0">
                    <a:pos x="444" y="513"/>
                  </a:cxn>
                  <a:cxn ang="0">
                    <a:pos x="451" y="551"/>
                  </a:cxn>
                  <a:cxn ang="0">
                    <a:pos x="457" y="518"/>
                  </a:cxn>
                  <a:cxn ang="0">
                    <a:pos x="466" y="481"/>
                  </a:cxn>
                  <a:cxn ang="0">
                    <a:pos x="469" y="453"/>
                  </a:cxn>
                  <a:cxn ang="0">
                    <a:pos x="474" y="420"/>
                  </a:cxn>
                  <a:cxn ang="0">
                    <a:pos x="472" y="393"/>
                  </a:cxn>
                  <a:cxn ang="0">
                    <a:pos x="466" y="361"/>
                  </a:cxn>
                  <a:cxn ang="0">
                    <a:pos x="459" y="317"/>
                  </a:cxn>
                  <a:cxn ang="0">
                    <a:pos x="444" y="279"/>
                  </a:cxn>
                  <a:cxn ang="0">
                    <a:pos x="424" y="238"/>
                  </a:cxn>
                  <a:cxn ang="0">
                    <a:pos x="399" y="196"/>
                  </a:cxn>
                  <a:cxn ang="0">
                    <a:pos x="363" y="152"/>
                  </a:cxn>
                  <a:cxn ang="0">
                    <a:pos x="322" y="116"/>
                  </a:cxn>
                  <a:cxn ang="0">
                    <a:pos x="286" y="87"/>
                  </a:cxn>
                  <a:cxn ang="0">
                    <a:pos x="241" y="60"/>
                  </a:cxn>
                  <a:cxn ang="0">
                    <a:pos x="195" y="40"/>
                  </a:cxn>
                  <a:cxn ang="0">
                    <a:pos x="141" y="21"/>
                  </a:cxn>
                  <a:cxn ang="0">
                    <a:pos x="94" y="10"/>
                  </a:cxn>
                  <a:cxn ang="0">
                    <a:pos x="39" y="3"/>
                  </a:cxn>
                  <a:cxn ang="0">
                    <a:pos x="0" y="0"/>
                  </a:cxn>
                </a:cxnLst>
                <a:rect l="0" t="0" r="r" b="b"/>
                <a:pathLst>
                  <a:path w="475" h="552">
                    <a:moveTo>
                      <a:pt x="0" y="0"/>
                    </a:moveTo>
                    <a:lnTo>
                      <a:pt x="0" y="294"/>
                    </a:lnTo>
                    <a:lnTo>
                      <a:pt x="28" y="291"/>
                    </a:lnTo>
                    <a:lnTo>
                      <a:pt x="63" y="293"/>
                    </a:lnTo>
                    <a:lnTo>
                      <a:pt x="121" y="299"/>
                    </a:lnTo>
                    <a:lnTo>
                      <a:pt x="178" y="310"/>
                    </a:lnTo>
                    <a:lnTo>
                      <a:pt x="231" y="323"/>
                    </a:lnTo>
                    <a:lnTo>
                      <a:pt x="274" y="339"/>
                    </a:lnTo>
                    <a:lnTo>
                      <a:pt x="325" y="364"/>
                    </a:lnTo>
                    <a:lnTo>
                      <a:pt x="364" y="390"/>
                    </a:lnTo>
                    <a:lnTo>
                      <a:pt x="393" y="415"/>
                    </a:lnTo>
                    <a:lnTo>
                      <a:pt x="414" y="439"/>
                    </a:lnTo>
                    <a:lnTo>
                      <a:pt x="427" y="461"/>
                    </a:lnTo>
                    <a:lnTo>
                      <a:pt x="439" y="488"/>
                    </a:lnTo>
                    <a:lnTo>
                      <a:pt x="444" y="513"/>
                    </a:lnTo>
                    <a:lnTo>
                      <a:pt x="451" y="551"/>
                    </a:lnTo>
                    <a:lnTo>
                      <a:pt x="457" y="518"/>
                    </a:lnTo>
                    <a:lnTo>
                      <a:pt x="466" y="481"/>
                    </a:lnTo>
                    <a:lnTo>
                      <a:pt x="469" y="453"/>
                    </a:lnTo>
                    <a:lnTo>
                      <a:pt x="474" y="420"/>
                    </a:lnTo>
                    <a:lnTo>
                      <a:pt x="472" y="393"/>
                    </a:lnTo>
                    <a:lnTo>
                      <a:pt x="466" y="361"/>
                    </a:lnTo>
                    <a:lnTo>
                      <a:pt x="459" y="317"/>
                    </a:lnTo>
                    <a:lnTo>
                      <a:pt x="444" y="279"/>
                    </a:lnTo>
                    <a:lnTo>
                      <a:pt x="424" y="238"/>
                    </a:lnTo>
                    <a:lnTo>
                      <a:pt x="399" y="196"/>
                    </a:lnTo>
                    <a:lnTo>
                      <a:pt x="363" y="152"/>
                    </a:lnTo>
                    <a:lnTo>
                      <a:pt x="322" y="116"/>
                    </a:lnTo>
                    <a:lnTo>
                      <a:pt x="286" y="87"/>
                    </a:lnTo>
                    <a:lnTo>
                      <a:pt x="241" y="60"/>
                    </a:lnTo>
                    <a:lnTo>
                      <a:pt x="195" y="40"/>
                    </a:lnTo>
                    <a:lnTo>
                      <a:pt x="141" y="21"/>
                    </a:lnTo>
                    <a:lnTo>
                      <a:pt x="94" y="10"/>
                    </a:lnTo>
                    <a:lnTo>
                      <a:pt x="39" y="3"/>
                    </a:lnTo>
                    <a:lnTo>
                      <a:pt x="0" y="0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24" name="Freeform 45"/>
              <p:cNvSpPr>
                <a:spLocks/>
              </p:cNvSpPr>
              <p:nvPr/>
            </p:nvSpPr>
            <p:spPr bwMode="auto">
              <a:xfrm>
                <a:off x="5176" y="727"/>
                <a:ext cx="156" cy="118"/>
              </a:xfrm>
              <a:custGeom>
                <a:avLst/>
                <a:gdLst/>
                <a:ahLst/>
                <a:cxnLst>
                  <a:cxn ang="0">
                    <a:pos x="83" y="0"/>
                  </a:cxn>
                  <a:cxn ang="0">
                    <a:pos x="134" y="19"/>
                  </a:cxn>
                  <a:cxn ang="0">
                    <a:pos x="152" y="46"/>
                  </a:cxn>
                  <a:cxn ang="0">
                    <a:pos x="155" y="70"/>
                  </a:cxn>
                  <a:cxn ang="0">
                    <a:pos x="155" y="84"/>
                  </a:cxn>
                  <a:cxn ang="0">
                    <a:pos x="146" y="100"/>
                  </a:cxn>
                  <a:cxn ang="0">
                    <a:pos x="126" y="108"/>
                  </a:cxn>
                  <a:cxn ang="0">
                    <a:pos x="105" y="114"/>
                  </a:cxn>
                  <a:cxn ang="0">
                    <a:pos x="86" y="117"/>
                  </a:cxn>
                  <a:cxn ang="0">
                    <a:pos x="69" y="117"/>
                  </a:cxn>
                  <a:cxn ang="0">
                    <a:pos x="41" y="112"/>
                  </a:cxn>
                  <a:cxn ang="0">
                    <a:pos x="21" y="107"/>
                  </a:cxn>
                  <a:cxn ang="0">
                    <a:pos x="9" y="98"/>
                  </a:cxn>
                  <a:cxn ang="0">
                    <a:pos x="2" y="90"/>
                  </a:cxn>
                  <a:cxn ang="0">
                    <a:pos x="0" y="78"/>
                  </a:cxn>
                  <a:cxn ang="0">
                    <a:pos x="2" y="60"/>
                  </a:cxn>
                  <a:cxn ang="0">
                    <a:pos x="9" y="11"/>
                  </a:cxn>
                  <a:cxn ang="0">
                    <a:pos x="83" y="0"/>
                  </a:cxn>
                </a:cxnLst>
                <a:rect l="0" t="0" r="r" b="b"/>
                <a:pathLst>
                  <a:path w="156" h="118">
                    <a:moveTo>
                      <a:pt x="83" y="0"/>
                    </a:moveTo>
                    <a:lnTo>
                      <a:pt x="134" y="19"/>
                    </a:lnTo>
                    <a:lnTo>
                      <a:pt x="152" y="46"/>
                    </a:lnTo>
                    <a:lnTo>
                      <a:pt x="155" y="70"/>
                    </a:lnTo>
                    <a:lnTo>
                      <a:pt x="155" y="84"/>
                    </a:lnTo>
                    <a:lnTo>
                      <a:pt x="146" y="100"/>
                    </a:lnTo>
                    <a:lnTo>
                      <a:pt x="126" y="108"/>
                    </a:lnTo>
                    <a:lnTo>
                      <a:pt x="105" y="114"/>
                    </a:lnTo>
                    <a:lnTo>
                      <a:pt x="86" y="117"/>
                    </a:lnTo>
                    <a:lnTo>
                      <a:pt x="69" y="117"/>
                    </a:lnTo>
                    <a:lnTo>
                      <a:pt x="41" y="112"/>
                    </a:lnTo>
                    <a:lnTo>
                      <a:pt x="21" y="107"/>
                    </a:lnTo>
                    <a:lnTo>
                      <a:pt x="9" y="98"/>
                    </a:lnTo>
                    <a:lnTo>
                      <a:pt x="2" y="90"/>
                    </a:lnTo>
                    <a:lnTo>
                      <a:pt x="0" y="78"/>
                    </a:lnTo>
                    <a:lnTo>
                      <a:pt x="2" y="60"/>
                    </a:lnTo>
                    <a:lnTo>
                      <a:pt x="9" y="11"/>
                    </a:lnTo>
                    <a:lnTo>
                      <a:pt x="83" y="0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100000">
                    <a:schemeClr val="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25" name="Freeform 46"/>
              <p:cNvSpPr>
                <a:spLocks/>
              </p:cNvSpPr>
              <p:nvPr/>
            </p:nvSpPr>
            <p:spPr bwMode="auto">
              <a:xfrm>
                <a:off x="5172" y="740"/>
                <a:ext cx="88" cy="74"/>
              </a:xfrm>
              <a:custGeom>
                <a:avLst/>
                <a:gdLst/>
                <a:ahLst/>
                <a:cxnLst>
                  <a:cxn ang="0">
                    <a:pos x="0" y="68"/>
                  </a:cxn>
                  <a:cxn ang="0">
                    <a:pos x="11" y="0"/>
                  </a:cxn>
                  <a:cxn ang="0">
                    <a:pos x="54" y="5"/>
                  </a:cxn>
                  <a:cxn ang="0">
                    <a:pos x="87" y="9"/>
                  </a:cxn>
                  <a:cxn ang="0">
                    <a:pos x="78" y="73"/>
                  </a:cxn>
                  <a:cxn ang="0">
                    <a:pos x="75" y="58"/>
                  </a:cxn>
                  <a:cxn ang="0">
                    <a:pos x="65" y="47"/>
                  </a:cxn>
                  <a:cxn ang="0">
                    <a:pos x="47" y="44"/>
                  </a:cxn>
                  <a:cxn ang="0">
                    <a:pos x="27" y="45"/>
                  </a:cxn>
                  <a:cxn ang="0">
                    <a:pos x="11" y="52"/>
                  </a:cxn>
                  <a:cxn ang="0">
                    <a:pos x="0" y="68"/>
                  </a:cxn>
                </a:cxnLst>
                <a:rect l="0" t="0" r="r" b="b"/>
                <a:pathLst>
                  <a:path w="88" h="74">
                    <a:moveTo>
                      <a:pt x="0" y="68"/>
                    </a:moveTo>
                    <a:lnTo>
                      <a:pt x="11" y="0"/>
                    </a:lnTo>
                    <a:lnTo>
                      <a:pt x="54" y="5"/>
                    </a:lnTo>
                    <a:lnTo>
                      <a:pt x="87" y="9"/>
                    </a:lnTo>
                    <a:lnTo>
                      <a:pt x="78" y="73"/>
                    </a:lnTo>
                    <a:lnTo>
                      <a:pt x="75" y="58"/>
                    </a:lnTo>
                    <a:lnTo>
                      <a:pt x="65" y="47"/>
                    </a:lnTo>
                    <a:lnTo>
                      <a:pt x="47" y="44"/>
                    </a:lnTo>
                    <a:lnTo>
                      <a:pt x="27" y="45"/>
                    </a:lnTo>
                    <a:lnTo>
                      <a:pt x="11" y="52"/>
                    </a:lnTo>
                    <a:lnTo>
                      <a:pt x="0" y="68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26" name="Freeform 47"/>
              <p:cNvSpPr>
                <a:spLocks/>
              </p:cNvSpPr>
              <p:nvPr/>
            </p:nvSpPr>
            <p:spPr bwMode="auto">
              <a:xfrm>
                <a:off x="5049" y="520"/>
                <a:ext cx="319" cy="286"/>
              </a:xfrm>
              <a:custGeom>
                <a:avLst/>
                <a:gdLst/>
                <a:ahLst/>
                <a:cxnLst>
                  <a:cxn ang="0">
                    <a:pos x="1" y="275"/>
                  </a:cxn>
                  <a:cxn ang="0">
                    <a:pos x="3" y="254"/>
                  </a:cxn>
                  <a:cxn ang="0">
                    <a:pos x="12" y="235"/>
                  </a:cxn>
                  <a:cxn ang="0">
                    <a:pos x="19" y="219"/>
                  </a:cxn>
                  <a:cxn ang="0">
                    <a:pos x="24" y="194"/>
                  </a:cxn>
                  <a:cxn ang="0">
                    <a:pos x="30" y="161"/>
                  </a:cxn>
                  <a:cxn ang="0">
                    <a:pos x="34" y="126"/>
                  </a:cxn>
                  <a:cxn ang="0">
                    <a:pos x="37" y="94"/>
                  </a:cxn>
                  <a:cxn ang="0">
                    <a:pos x="39" y="67"/>
                  </a:cxn>
                  <a:cxn ang="0">
                    <a:pos x="40" y="43"/>
                  </a:cxn>
                  <a:cxn ang="0">
                    <a:pos x="48" y="29"/>
                  </a:cxn>
                  <a:cxn ang="0">
                    <a:pos x="63" y="16"/>
                  </a:cxn>
                  <a:cxn ang="0">
                    <a:pos x="78" y="9"/>
                  </a:cxn>
                  <a:cxn ang="0">
                    <a:pos x="102" y="2"/>
                  </a:cxn>
                  <a:cxn ang="0">
                    <a:pos x="129" y="0"/>
                  </a:cxn>
                  <a:cxn ang="0">
                    <a:pos x="171" y="0"/>
                  </a:cxn>
                  <a:cxn ang="0">
                    <a:pos x="208" y="2"/>
                  </a:cxn>
                  <a:cxn ang="0">
                    <a:pos x="244" y="9"/>
                  </a:cxn>
                  <a:cxn ang="0">
                    <a:pos x="277" y="21"/>
                  </a:cxn>
                  <a:cxn ang="0">
                    <a:pos x="298" y="35"/>
                  </a:cxn>
                  <a:cxn ang="0">
                    <a:pos x="310" y="47"/>
                  </a:cxn>
                  <a:cxn ang="0">
                    <a:pos x="318" y="61"/>
                  </a:cxn>
                  <a:cxn ang="0">
                    <a:pos x="316" y="75"/>
                  </a:cxn>
                  <a:cxn ang="0">
                    <a:pos x="313" y="89"/>
                  </a:cxn>
                  <a:cxn ang="0">
                    <a:pos x="303" y="104"/>
                  </a:cxn>
                  <a:cxn ang="0">
                    <a:pos x="295" y="123"/>
                  </a:cxn>
                  <a:cxn ang="0">
                    <a:pos x="291" y="149"/>
                  </a:cxn>
                  <a:cxn ang="0">
                    <a:pos x="288" y="176"/>
                  </a:cxn>
                  <a:cxn ang="0">
                    <a:pos x="283" y="200"/>
                  </a:cxn>
                  <a:cxn ang="0">
                    <a:pos x="282" y="235"/>
                  </a:cxn>
                  <a:cxn ang="0">
                    <a:pos x="280" y="265"/>
                  </a:cxn>
                  <a:cxn ang="0">
                    <a:pos x="280" y="285"/>
                  </a:cxn>
                  <a:cxn ang="0">
                    <a:pos x="270" y="260"/>
                  </a:cxn>
                  <a:cxn ang="0">
                    <a:pos x="250" y="248"/>
                  </a:cxn>
                  <a:cxn ang="0">
                    <a:pos x="232" y="241"/>
                  </a:cxn>
                  <a:cxn ang="0">
                    <a:pos x="210" y="236"/>
                  </a:cxn>
                  <a:cxn ang="0">
                    <a:pos x="175" y="229"/>
                  </a:cxn>
                  <a:cxn ang="0">
                    <a:pos x="141" y="228"/>
                  </a:cxn>
                  <a:cxn ang="0">
                    <a:pos x="121" y="228"/>
                  </a:cxn>
                  <a:cxn ang="0">
                    <a:pos x="90" y="230"/>
                  </a:cxn>
                  <a:cxn ang="0">
                    <a:pos x="54" y="237"/>
                  </a:cxn>
                  <a:cxn ang="0">
                    <a:pos x="31" y="246"/>
                  </a:cxn>
                  <a:cxn ang="0">
                    <a:pos x="16" y="255"/>
                  </a:cxn>
                  <a:cxn ang="0">
                    <a:pos x="0" y="268"/>
                  </a:cxn>
                </a:cxnLst>
                <a:rect l="0" t="0" r="r" b="b"/>
                <a:pathLst>
                  <a:path w="319" h="286">
                    <a:moveTo>
                      <a:pt x="1" y="275"/>
                    </a:moveTo>
                    <a:lnTo>
                      <a:pt x="3" y="254"/>
                    </a:lnTo>
                    <a:lnTo>
                      <a:pt x="12" y="235"/>
                    </a:lnTo>
                    <a:lnTo>
                      <a:pt x="19" y="219"/>
                    </a:lnTo>
                    <a:lnTo>
                      <a:pt x="24" y="194"/>
                    </a:lnTo>
                    <a:lnTo>
                      <a:pt x="30" y="161"/>
                    </a:lnTo>
                    <a:lnTo>
                      <a:pt x="34" y="126"/>
                    </a:lnTo>
                    <a:lnTo>
                      <a:pt x="37" y="94"/>
                    </a:lnTo>
                    <a:lnTo>
                      <a:pt x="39" y="67"/>
                    </a:lnTo>
                    <a:lnTo>
                      <a:pt x="40" y="43"/>
                    </a:lnTo>
                    <a:lnTo>
                      <a:pt x="48" y="29"/>
                    </a:lnTo>
                    <a:lnTo>
                      <a:pt x="63" y="16"/>
                    </a:lnTo>
                    <a:lnTo>
                      <a:pt x="78" y="9"/>
                    </a:lnTo>
                    <a:lnTo>
                      <a:pt x="102" y="2"/>
                    </a:lnTo>
                    <a:lnTo>
                      <a:pt x="129" y="0"/>
                    </a:lnTo>
                    <a:lnTo>
                      <a:pt x="171" y="0"/>
                    </a:lnTo>
                    <a:lnTo>
                      <a:pt x="208" y="2"/>
                    </a:lnTo>
                    <a:lnTo>
                      <a:pt x="244" y="9"/>
                    </a:lnTo>
                    <a:lnTo>
                      <a:pt x="277" y="21"/>
                    </a:lnTo>
                    <a:lnTo>
                      <a:pt x="298" y="35"/>
                    </a:lnTo>
                    <a:lnTo>
                      <a:pt x="310" y="47"/>
                    </a:lnTo>
                    <a:lnTo>
                      <a:pt x="318" y="61"/>
                    </a:lnTo>
                    <a:lnTo>
                      <a:pt x="316" y="75"/>
                    </a:lnTo>
                    <a:lnTo>
                      <a:pt x="313" y="89"/>
                    </a:lnTo>
                    <a:lnTo>
                      <a:pt x="303" y="104"/>
                    </a:lnTo>
                    <a:lnTo>
                      <a:pt x="295" y="123"/>
                    </a:lnTo>
                    <a:lnTo>
                      <a:pt x="291" y="149"/>
                    </a:lnTo>
                    <a:lnTo>
                      <a:pt x="288" y="176"/>
                    </a:lnTo>
                    <a:lnTo>
                      <a:pt x="283" y="200"/>
                    </a:lnTo>
                    <a:lnTo>
                      <a:pt x="282" y="235"/>
                    </a:lnTo>
                    <a:lnTo>
                      <a:pt x="280" y="265"/>
                    </a:lnTo>
                    <a:lnTo>
                      <a:pt x="280" y="285"/>
                    </a:lnTo>
                    <a:lnTo>
                      <a:pt x="270" y="260"/>
                    </a:lnTo>
                    <a:lnTo>
                      <a:pt x="250" y="248"/>
                    </a:lnTo>
                    <a:lnTo>
                      <a:pt x="232" y="241"/>
                    </a:lnTo>
                    <a:lnTo>
                      <a:pt x="210" y="236"/>
                    </a:lnTo>
                    <a:lnTo>
                      <a:pt x="175" y="229"/>
                    </a:lnTo>
                    <a:lnTo>
                      <a:pt x="141" y="228"/>
                    </a:lnTo>
                    <a:lnTo>
                      <a:pt x="121" y="228"/>
                    </a:lnTo>
                    <a:lnTo>
                      <a:pt x="90" y="230"/>
                    </a:lnTo>
                    <a:lnTo>
                      <a:pt x="54" y="237"/>
                    </a:lnTo>
                    <a:lnTo>
                      <a:pt x="31" y="246"/>
                    </a:lnTo>
                    <a:lnTo>
                      <a:pt x="16" y="255"/>
                    </a:lnTo>
                    <a:lnTo>
                      <a:pt x="0" y="268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27" name="Freeform 48"/>
              <p:cNvSpPr>
                <a:spLocks/>
              </p:cNvSpPr>
              <p:nvPr/>
            </p:nvSpPr>
            <p:spPr bwMode="auto">
              <a:xfrm>
                <a:off x="4319" y="160"/>
                <a:ext cx="832" cy="4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56"/>
                  </a:cxn>
                  <a:cxn ang="0">
                    <a:pos x="84" y="374"/>
                  </a:cxn>
                  <a:cxn ang="0">
                    <a:pos x="153" y="393"/>
                  </a:cxn>
                  <a:cxn ang="0">
                    <a:pos x="210" y="404"/>
                  </a:cxn>
                  <a:cxn ang="0">
                    <a:pos x="258" y="410"/>
                  </a:cxn>
                  <a:cxn ang="0">
                    <a:pos x="312" y="416"/>
                  </a:cxn>
                  <a:cxn ang="0">
                    <a:pos x="402" y="419"/>
                  </a:cxn>
                  <a:cxn ang="0">
                    <a:pos x="485" y="412"/>
                  </a:cxn>
                  <a:cxn ang="0">
                    <a:pos x="570" y="399"/>
                  </a:cxn>
                  <a:cxn ang="0">
                    <a:pos x="652" y="377"/>
                  </a:cxn>
                  <a:cxn ang="0">
                    <a:pos x="724" y="347"/>
                  </a:cxn>
                  <a:cxn ang="0">
                    <a:pos x="784" y="306"/>
                  </a:cxn>
                  <a:cxn ang="0">
                    <a:pos x="829" y="291"/>
                  </a:cxn>
                  <a:cxn ang="0">
                    <a:pos x="831" y="2"/>
                  </a:cxn>
                  <a:cxn ang="0">
                    <a:pos x="786" y="9"/>
                  </a:cxn>
                  <a:cxn ang="0">
                    <a:pos x="726" y="29"/>
                  </a:cxn>
                  <a:cxn ang="0">
                    <a:pos x="654" y="55"/>
                  </a:cxn>
                  <a:cxn ang="0">
                    <a:pos x="585" y="70"/>
                  </a:cxn>
                  <a:cxn ang="0">
                    <a:pos x="515" y="78"/>
                  </a:cxn>
                  <a:cxn ang="0">
                    <a:pos x="468" y="82"/>
                  </a:cxn>
                  <a:cxn ang="0">
                    <a:pos x="428" y="84"/>
                  </a:cxn>
                  <a:cxn ang="0">
                    <a:pos x="358" y="84"/>
                  </a:cxn>
                  <a:cxn ang="0">
                    <a:pos x="314" y="81"/>
                  </a:cxn>
                  <a:cxn ang="0">
                    <a:pos x="274" y="76"/>
                  </a:cxn>
                  <a:cxn ang="0">
                    <a:pos x="229" y="73"/>
                  </a:cxn>
                  <a:cxn ang="0">
                    <a:pos x="190" y="66"/>
                  </a:cxn>
                  <a:cxn ang="0">
                    <a:pos x="140" y="57"/>
                  </a:cxn>
                  <a:cxn ang="0">
                    <a:pos x="96" y="44"/>
                  </a:cxn>
                  <a:cxn ang="0">
                    <a:pos x="49" y="24"/>
                  </a:cxn>
                  <a:cxn ang="0">
                    <a:pos x="0" y="0"/>
                  </a:cxn>
                </a:cxnLst>
                <a:rect l="0" t="0" r="r" b="b"/>
                <a:pathLst>
                  <a:path w="832" h="420">
                    <a:moveTo>
                      <a:pt x="0" y="0"/>
                    </a:moveTo>
                    <a:lnTo>
                      <a:pt x="0" y="356"/>
                    </a:lnTo>
                    <a:lnTo>
                      <a:pt x="84" y="374"/>
                    </a:lnTo>
                    <a:lnTo>
                      <a:pt x="153" y="393"/>
                    </a:lnTo>
                    <a:lnTo>
                      <a:pt x="210" y="404"/>
                    </a:lnTo>
                    <a:lnTo>
                      <a:pt x="258" y="410"/>
                    </a:lnTo>
                    <a:lnTo>
                      <a:pt x="312" y="416"/>
                    </a:lnTo>
                    <a:lnTo>
                      <a:pt x="402" y="419"/>
                    </a:lnTo>
                    <a:lnTo>
                      <a:pt x="485" y="412"/>
                    </a:lnTo>
                    <a:lnTo>
                      <a:pt x="570" y="399"/>
                    </a:lnTo>
                    <a:lnTo>
                      <a:pt x="652" y="377"/>
                    </a:lnTo>
                    <a:lnTo>
                      <a:pt x="724" y="347"/>
                    </a:lnTo>
                    <a:lnTo>
                      <a:pt x="784" y="306"/>
                    </a:lnTo>
                    <a:lnTo>
                      <a:pt x="829" y="291"/>
                    </a:lnTo>
                    <a:lnTo>
                      <a:pt x="831" y="2"/>
                    </a:lnTo>
                    <a:lnTo>
                      <a:pt x="786" y="9"/>
                    </a:lnTo>
                    <a:lnTo>
                      <a:pt x="726" y="29"/>
                    </a:lnTo>
                    <a:lnTo>
                      <a:pt x="654" y="55"/>
                    </a:lnTo>
                    <a:lnTo>
                      <a:pt x="585" y="70"/>
                    </a:lnTo>
                    <a:lnTo>
                      <a:pt x="515" y="78"/>
                    </a:lnTo>
                    <a:lnTo>
                      <a:pt x="468" y="82"/>
                    </a:lnTo>
                    <a:lnTo>
                      <a:pt x="428" y="84"/>
                    </a:lnTo>
                    <a:lnTo>
                      <a:pt x="358" y="84"/>
                    </a:lnTo>
                    <a:lnTo>
                      <a:pt x="314" y="81"/>
                    </a:lnTo>
                    <a:lnTo>
                      <a:pt x="274" y="76"/>
                    </a:lnTo>
                    <a:lnTo>
                      <a:pt x="229" y="73"/>
                    </a:lnTo>
                    <a:lnTo>
                      <a:pt x="190" y="66"/>
                    </a:lnTo>
                    <a:lnTo>
                      <a:pt x="140" y="57"/>
                    </a:lnTo>
                    <a:lnTo>
                      <a:pt x="96" y="44"/>
                    </a:lnTo>
                    <a:lnTo>
                      <a:pt x="49" y="24"/>
                    </a:lnTo>
                    <a:lnTo>
                      <a:pt x="0" y="0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</p:grpSp>
      </p:grpSp>
      <p:pic>
        <p:nvPicPr>
          <p:cNvPr id="50" name="Picture 54" descr="dnastranda_gl.gif (44360 bytes)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81000"/>
            <a:ext cx="6477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1" name="Rectangle 5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2" name="Rectangle 5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3" name="Rectangle 5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A31F25-5E23-4B60-AB63-7103439658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-17463"/>
            <a:ext cx="9178925" cy="6905626"/>
            <a:chOff x="0" y="-11"/>
            <a:chExt cx="5782" cy="4350"/>
          </a:xfrm>
        </p:grpSpPr>
        <p:sp>
          <p:nvSpPr>
            <p:cNvPr id="3" name="Rectangle 3"/>
            <p:cNvSpPr>
              <a:spLocks noChangeArrowheads="1"/>
            </p:cNvSpPr>
            <p:nvPr/>
          </p:nvSpPr>
          <p:spPr bwMode="auto">
            <a:xfrm>
              <a:off x="0" y="1008"/>
              <a:ext cx="5774" cy="3331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5759" cy="864"/>
            </a:xfrm>
            <a:prstGeom prst="rect">
              <a:avLst/>
            </a:prstGeom>
            <a:gradFill rotWithShape="0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grpSp>
          <p:nvGrpSpPr>
            <p:cNvPr id="5" name="Group 5"/>
            <p:cNvGrpSpPr>
              <a:grpSpLocks/>
            </p:cNvGrpSpPr>
            <p:nvPr/>
          </p:nvGrpSpPr>
          <p:grpSpPr bwMode="auto">
            <a:xfrm>
              <a:off x="5301" y="-11"/>
              <a:ext cx="481" cy="4284"/>
              <a:chOff x="5301" y="-11"/>
              <a:chExt cx="481" cy="4284"/>
            </a:xfrm>
          </p:grpSpPr>
          <p:sp>
            <p:nvSpPr>
              <p:cNvPr id="47" name="Freeform 6"/>
              <p:cNvSpPr>
                <a:spLocks/>
              </p:cNvSpPr>
              <p:nvPr/>
            </p:nvSpPr>
            <p:spPr bwMode="auto">
              <a:xfrm>
                <a:off x="5301" y="-11"/>
                <a:ext cx="241" cy="4284"/>
              </a:xfrm>
              <a:custGeom>
                <a:avLst/>
                <a:gdLst/>
                <a:ahLst/>
                <a:cxnLst>
                  <a:cxn ang="0">
                    <a:pos x="0" y="4234"/>
                  </a:cxn>
                  <a:cxn ang="0">
                    <a:pos x="0" y="0"/>
                  </a:cxn>
                  <a:cxn ang="0">
                    <a:pos x="240" y="0"/>
                  </a:cxn>
                  <a:cxn ang="0">
                    <a:pos x="240" y="4234"/>
                  </a:cxn>
                  <a:cxn ang="0">
                    <a:pos x="192" y="4283"/>
                  </a:cxn>
                  <a:cxn ang="0">
                    <a:pos x="144" y="4281"/>
                  </a:cxn>
                  <a:cxn ang="0">
                    <a:pos x="112" y="4281"/>
                  </a:cxn>
                  <a:cxn ang="0">
                    <a:pos x="49" y="4281"/>
                  </a:cxn>
                  <a:cxn ang="0">
                    <a:pos x="0" y="4234"/>
                  </a:cxn>
                </a:cxnLst>
                <a:rect l="0" t="0" r="r" b="b"/>
                <a:pathLst>
                  <a:path w="241" h="4284">
                    <a:moveTo>
                      <a:pt x="0" y="4234"/>
                    </a:moveTo>
                    <a:lnTo>
                      <a:pt x="0" y="0"/>
                    </a:lnTo>
                    <a:lnTo>
                      <a:pt x="240" y="0"/>
                    </a:lnTo>
                    <a:lnTo>
                      <a:pt x="240" y="4234"/>
                    </a:lnTo>
                    <a:lnTo>
                      <a:pt x="192" y="4283"/>
                    </a:lnTo>
                    <a:lnTo>
                      <a:pt x="144" y="4281"/>
                    </a:lnTo>
                    <a:lnTo>
                      <a:pt x="112" y="4281"/>
                    </a:lnTo>
                    <a:lnTo>
                      <a:pt x="49" y="4281"/>
                    </a:lnTo>
                    <a:lnTo>
                      <a:pt x="0" y="4234"/>
                    </a:lnTo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5000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48" name="Freeform 7"/>
              <p:cNvSpPr>
                <a:spLocks/>
              </p:cNvSpPr>
              <p:nvPr/>
            </p:nvSpPr>
            <p:spPr bwMode="auto">
              <a:xfrm>
                <a:off x="5541" y="-11"/>
                <a:ext cx="241" cy="4284"/>
              </a:xfrm>
              <a:custGeom>
                <a:avLst/>
                <a:gdLst/>
                <a:ahLst/>
                <a:cxnLst>
                  <a:cxn ang="0">
                    <a:pos x="0" y="4234"/>
                  </a:cxn>
                  <a:cxn ang="0">
                    <a:pos x="0" y="0"/>
                  </a:cxn>
                  <a:cxn ang="0">
                    <a:pos x="240" y="0"/>
                  </a:cxn>
                  <a:cxn ang="0">
                    <a:pos x="240" y="4234"/>
                  </a:cxn>
                  <a:cxn ang="0">
                    <a:pos x="192" y="4283"/>
                  </a:cxn>
                  <a:cxn ang="0">
                    <a:pos x="144" y="4281"/>
                  </a:cxn>
                  <a:cxn ang="0">
                    <a:pos x="112" y="4281"/>
                  </a:cxn>
                  <a:cxn ang="0">
                    <a:pos x="49" y="4281"/>
                  </a:cxn>
                  <a:cxn ang="0">
                    <a:pos x="0" y="4234"/>
                  </a:cxn>
                </a:cxnLst>
                <a:rect l="0" t="0" r="r" b="b"/>
                <a:pathLst>
                  <a:path w="241" h="4284">
                    <a:moveTo>
                      <a:pt x="0" y="4234"/>
                    </a:moveTo>
                    <a:lnTo>
                      <a:pt x="0" y="0"/>
                    </a:lnTo>
                    <a:lnTo>
                      <a:pt x="240" y="0"/>
                    </a:lnTo>
                    <a:lnTo>
                      <a:pt x="240" y="4234"/>
                    </a:lnTo>
                    <a:lnTo>
                      <a:pt x="192" y="4283"/>
                    </a:lnTo>
                    <a:lnTo>
                      <a:pt x="144" y="4281"/>
                    </a:lnTo>
                    <a:lnTo>
                      <a:pt x="112" y="4281"/>
                    </a:lnTo>
                    <a:lnTo>
                      <a:pt x="49" y="4281"/>
                    </a:lnTo>
                    <a:lnTo>
                      <a:pt x="0" y="4234"/>
                    </a:lnTo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5000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</p:grpSp>
        <p:grpSp>
          <p:nvGrpSpPr>
            <p:cNvPr id="6" name="Group 8"/>
            <p:cNvGrpSpPr>
              <a:grpSpLocks/>
            </p:cNvGrpSpPr>
            <p:nvPr/>
          </p:nvGrpSpPr>
          <p:grpSpPr bwMode="auto">
            <a:xfrm>
              <a:off x="0" y="0"/>
              <a:ext cx="481" cy="4273"/>
              <a:chOff x="0" y="0"/>
              <a:chExt cx="481" cy="4273"/>
            </a:xfrm>
          </p:grpSpPr>
          <p:sp>
            <p:nvSpPr>
              <p:cNvPr id="45" name="Freeform 9"/>
              <p:cNvSpPr>
                <a:spLocks/>
              </p:cNvSpPr>
              <p:nvPr/>
            </p:nvSpPr>
            <p:spPr bwMode="auto">
              <a:xfrm>
                <a:off x="0" y="0"/>
                <a:ext cx="241" cy="4273"/>
              </a:xfrm>
              <a:custGeom>
                <a:avLst/>
                <a:gdLst/>
                <a:ahLst/>
                <a:cxnLst>
                  <a:cxn ang="0">
                    <a:pos x="0" y="4223"/>
                  </a:cxn>
                  <a:cxn ang="0">
                    <a:pos x="0" y="0"/>
                  </a:cxn>
                  <a:cxn ang="0">
                    <a:pos x="240" y="0"/>
                  </a:cxn>
                  <a:cxn ang="0">
                    <a:pos x="240" y="4223"/>
                  </a:cxn>
                  <a:cxn ang="0">
                    <a:pos x="192" y="4272"/>
                  </a:cxn>
                  <a:cxn ang="0">
                    <a:pos x="144" y="4270"/>
                  </a:cxn>
                  <a:cxn ang="0">
                    <a:pos x="112" y="4270"/>
                  </a:cxn>
                  <a:cxn ang="0">
                    <a:pos x="49" y="4270"/>
                  </a:cxn>
                  <a:cxn ang="0">
                    <a:pos x="0" y="4223"/>
                  </a:cxn>
                </a:cxnLst>
                <a:rect l="0" t="0" r="r" b="b"/>
                <a:pathLst>
                  <a:path w="241" h="4273">
                    <a:moveTo>
                      <a:pt x="0" y="4223"/>
                    </a:moveTo>
                    <a:lnTo>
                      <a:pt x="0" y="0"/>
                    </a:lnTo>
                    <a:lnTo>
                      <a:pt x="240" y="0"/>
                    </a:lnTo>
                    <a:lnTo>
                      <a:pt x="240" y="4223"/>
                    </a:lnTo>
                    <a:lnTo>
                      <a:pt x="192" y="4272"/>
                    </a:lnTo>
                    <a:lnTo>
                      <a:pt x="144" y="4270"/>
                    </a:lnTo>
                    <a:lnTo>
                      <a:pt x="112" y="4270"/>
                    </a:lnTo>
                    <a:lnTo>
                      <a:pt x="49" y="4270"/>
                    </a:lnTo>
                    <a:lnTo>
                      <a:pt x="0" y="4223"/>
                    </a:lnTo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5000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46" name="Freeform 10"/>
              <p:cNvSpPr>
                <a:spLocks/>
              </p:cNvSpPr>
              <p:nvPr/>
            </p:nvSpPr>
            <p:spPr bwMode="auto">
              <a:xfrm>
                <a:off x="240" y="0"/>
                <a:ext cx="241" cy="4273"/>
              </a:xfrm>
              <a:custGeom>
                <a:avLst/>
                <a:gdLst/>
                <a:ahLst/>
                <a:cxnLst>
                  <a:cxn ang="0">
                    <a:pos x="0" y="4223"/>
                  </a:cxn>
                  <a:cxn ang="0">
                    <a:pos x="0" y="0"/>
                  </a:cxn>
                  <a:cxn ang="0">
                    <a:pos x="240" y="0"/>
                  </a:cxn>
                  <a:cxn ang="0">
                    <a:pos x="240" y="4223"/>
                  </a:cxn>
                  <a:cxn ang="0">
                    <a:pos x="192" y="4272"/>
                  </a:cxn>
                  <a:cxn ang="0">
                    <a:pos x="144" y="4270"/>
                  </a:cxn>
                  <a:cxn ang="0">
                    <a:pos x="112" y="4270"/>
                  </a:cxn>
                  <a:cxn ang="0">
                    <a:pos x="49" y="4270"/>
                  </a:cxn>
                  <a:cxn ang="0">
                    <a:pos x="0" y="4223"/>
                  </a:cxn>
                </a:cxnLst>
                <a:rect l="0" t="0" r="r" b="b"/>
                <a:pathLst>
                  <a:path w="241" h="4273">
                    <a:moveTo>
                      <a:pt x="0" y="4223"/>
                    </a:moveTo>
                    <a:lnTo>
                      <a:pt x="0" y="0"/>
                    </a:lnTo>
                    <a:lnTo>
                      <a:pt x="240" y="0"/>
                    </a:lnTo>
                    <a:lnTo>
                      <a:pt x="240" y="4223"/>
                    </a:lnTo>
                    <a:lnTo>
                      <a:pt x="192" y="4272"/>
                    </a:lnTo>
                    <a:lnTo>
                      <a:pt x="144" y="4270"/>
                    </a:lnTo>
                    <a:lnTo>
                      <a:pt x="112" y="4270"/>
                    </a:lnTo>
                    <a:lnTo>
                      <a:pt x="49" y="4270"/>
                    </a:lnTo>
                    <a:lnTo>
                      <a:pt x="0" y="4223"/>
                    </a:lnTo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5000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</p:grpSp>
        <p:grpSp>
          <p:nvGrpSpPr>
            <p:cNvPr id="7" name="Group 11"/>
            <p:cNvGrpSpPr>
              <a:grpSpLocks/>
            </p:cNvGrpSpPr>
            <p:nvPr/>
          </p:nvGrpSpPr>
          <p:grpSpPr bwMode="auto">
            <a:xfrm>
              <a:off x="82" y="22"/>
              <a:ext cx="5590" cy="891"/>
              <a:chOff x="82" y="22"/>
              <a:chExt cx="5590" cy="891"/>
            </a:xfrm>
          </p:grpSpPr>
          <p:grpSp>
            <p:nvGrpSpPr>
              <p:cNvPr id="8" name="Group 12"/>
              <p:cNvGrpSpPr>
                <a:grpSpLocks/>
              </p:cNvGrpSpPr>
              <p:nvPr/>
            </p:nvGrpSpPr>
            <p:grpSpPr bwMode="auto">
              <a:xfrm>
                <a:off x="134" y="22"/>
                <a:ext cx="5538" cy="850"/>
                <a:chOff x="134" y="22"/>
                <a:chExt cx="5538" cy="850"/>
              </a:xfrm>
            </p:grpSpPr>
            <p:sp>
              <p:nvSpPr>
                <p:cNvPr id="27" name="Freeform 13"/>
                <p:cNvSpPr>
                  <a:spLocks/>
                </p:cNvSpPr>
                <p:nvPr/>
              </p:nvSpPr>
              <p:spPr bwMode="auto">
                <a:xfrm>
                  <a:off x="5269" y="734"/>
                  <a:ext cx="156" cy="117"/>
                </a:xfrm>
                <a:custGeom>
                  <a:avLst/>
                  <a:gdLst/>
                  <a:ahLst/>
                  <a:cxnLst>
                    <a:cxn ang="0">
                      <a:pos x="83" y="0"/>
                    </a:cxn>
                    <a:cxn ang="0">
                      <a:pos x="134" y="19"/>
                    </a:cxn>
                    <a:cxn ang="0">
                      <a:pos x="152" y="45"/>
                    </a:cxn>
                    <a:cxn ang="0">
                      <a:pos x="155" y="70"/>
                    </a:cxn>
                    <a:cxn ang="0">
                      <a:pos x="155" y="83"/>
                    </a:cxn>
                    <a:cxn ang="0">
                      <a:pos x="146" y="99"/>
                    </a:cxn>
                    <a:cxn ang="0">
                      <a:pos x="126" y="107"/>
                    </a:cxn>
                    <a:cxn ang="0">
                      <a:pos x="105" y="113"/>
                    </a:cxn>
                    <a:cxn ang="0">
                      <a:pos x="86" y="116"/>
                    </a:cxn>
                    <a:cxn ang="0">
                      <a:pos x="69" y="116"/>
                    </a:cxn>
                    <a:cxn ang="0">
                      <a:pos x="41" y="111"/>
                    </a:cxn>
                    <a:cxn ang="0">
                      <a:pos x="21" y="106"/>
                    </a:cxn>
                    <a:cxn ang="0">
                      <a:pos x="9" y="98"/>
                    </a:cxn>
                    <a:cxn ang="0">
                      <a:pos x="2" y="89"/>
                    </a:cxn>
                    <a:cxn ang="0">
                      <a:pos x="0" y="78"/>
                    </a:cxn>
                    <a:cxn ang="0">
                      <a:pos x="2" y="60"/>
                    </a:cxn>
                    <a:cxn ang="0">
                      <a:pos x="9" y="11"/>
                    </a:cxn>
                    <a:cxn ang="0">
                      <a:pos x="83" y="0"/>
                    </a:cxn>
                  </a:cxnLst>
                  <a:rect l="0" t="0" r="r" b="b"/>
                  <a:pathLst>
                    <a:path w="156" h="117">
                      <a:moveTo>
                        <a:pt x="83" y="0"/>
                      </a:moveTo>
                      <a:lnTo>
                        <a:pt x="134" y="19"/>
                      </a:lnTo>
                      <a:lnTo>
                        <a:pt x="152" y="45"/>
                      </a:lnTo>
                      <a:lnTo>
                        <a:pt x="155" y="70"/>
                      </a:lnTo>
                      <a:lnTo>
                        <a:pt x="155" y="83"/>
                      </a:lnTo>
                      <a:lnTo>
                        <a:pt x="146" y="99"/>
                      </a:lnTo>
                      <a:lnTo>
                        <a:pt x="126" y="107"/>
                      </a:lnTo>
                      <a:lnTo>
                        <a:pt x="105" y="113"/>
                      </a:lnTo>
                      <a:lnTo>
                        <a:pt x="86" y="116"/>
                      </a:lnTo>
                      <a:lnTo>
                        <a:pt x="69" y="116"/>
                      </a:lnTo>
                      <a:lnTo>
                        <a:pt x="41" y="111"/>
                      </a:lnTo>
                      <a:lnTo>
                        <a:pt x="21" y="106"/>
                      </a:lnTo>
                      <a:lnTo>
                        <a:pt x="9" y="98"/>
                      </a:lnTo>
                      <a:lnTo>
                        <a:pt x="2" y="89"/>
                      </a:lnTo>
                      <a:lnTo>
                        <a:pt x="0" y="78"/>
                      </a:lnTo>
                      <a:lnTo>
                        <a:pt x="2" y="60"/>
                      </a:lnTo>
                      <a:lnTo>
                        <a:pt x="9" y="11"/>
                      </a:lnTo>
                      <a:lnTo>
                        <a:pt x="83" y="0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28" name="Freeform 14"/>
                <p:cNvSpPr>
                  <a:spLocks/>
                </p:cNvSpPr>
                <p:nvPr/>
              </p:nvSpPr>
              <p:spPr bwMode="auto">
                <a:xfrm>
                  <a:off x="5265" y="746"/>
                  <a:ext cx="88" cy="75"/>
                </a:xfrm>
                <a:custGeom>
                  <a:avLst/>
                  <a:gdLst/>
                  <a:ahLst/>
                  <a:cxnLst>
                    <a:cxn ang="0">
                      <a:pos x="0" y="69"/>
                    </a:cxn>
                    <a:cxn ang="0">
                      <a:pos x="11" y="0"/>
                    </a:cxn>
                    <a:cxn ang="0">
                      <a:pos x="54" y="5"/>
                    </a:cxn>
                    <a:cxn ang="0">
                      <a:pos x="87" y="9"/>
                    </a:cxn>
                    <a:cxn ang="0">
                      <a:pos x="78" y="74"/>
                    </a:cxn>
                    <a:cxn ang="0">
                      <a:pos x="75" y="59"/>
                    </a:cxn>
                    <a:cxn ang="0">
                      <a:pos x="65" y="48"/>
                    </a:cxn>
                    <a:cxn ang="0">
                      <a:pos x="47" y="44"/>
                    </a:cxn>
                    <a:cxn ang="0">
                      <a:pos x="27" y="45"/>
                    </a:cxn>
                    <a:cxn ang="0">
                      <a:pos x="11" y="52"/>
                    </a:cxn>
                    <a:cxn ang="0">
                      <a:pos x="0" y="69"/>
                    </a:cxn>
                  </a:cxnLst>
                  <a:rect l="0" t="0" r="r" b="b"/>
                  <a:pathLst>
                    <a:path w="88" h="75">
                      <a:moveTo>
                        <a:pt x="0" y="69"/>
                      </a:moveTo>
                      <a:lnTo>
                        <a:pt x="11" y="0"/>
                      </a:lnTo>
                      <a:lnTo>
                        <a:pt x="54" y="5"/>
                      </a:lnTo>
                      <a:lnTo>
                        <a:pt x="87" y="9"/>
                      </a:lnTo>
                      <a:lnTo>
                        <a:pt x="78" y="74"/>
                      </a:lnTo>
                      <a:lnTo>
                        <a:pt x="75" y="59"/>
                      </a:lnTo>
                      <a:lnTo>
                        <a:pt x="65" y="48"/>
                      </a:lnTo>
                      <a:lnTo>
                        <a:pt x="47" y="44"/>
                      </a:lnTo>
                      <a:lnTo>
                        <a:pt x="27" y="45"/>
                      </a:lnTo>
                      <a:lnTo>
                        <a:pt x="11" y="52"/>
                      </a:lnTo>
                      <a:lnTo>
                        <a:pt x="0" y="69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29" name="Freeform 15"/>
                <p:cNvSpPr>
                  <a:spLocks/>
                </p:cNvSpPr>
                <p:nvPr/>
              </p:nvSpPr>
              <p:spPr bwMode="auto">
                <a:xfrm>
                  <a:off x="475" y="725"/>
                  <a:ext cx="156" cy="117"/>
                </a:xfrm>
                <a:custGeom>
                  <a:avLst/>
                  <a:gdLst/>
                  <a:ahLst/>
                  <a:cxnLst>
                    <a:cxn ang="0">
                      <a:pos x="72" y="0"/>
                    </a:cxn>
                    <a:cxn ang="0">
                      <a:pos x="21" y="19"/>
                    </a:cxn>
                    <a:cxn ang="0">
                      <a:pos x="3" y="45"/>
                    </a:cxn>
                    <a:cxn ang="0">
                      <a:pos x="0" y="70"/>
                    </a:cxn>
                    <a:cxn ang="0">
                      <a:pos x="0" y="83"/>
                    </a:cxn>
                    <a:cxn ang="0">
                      <a:pos x="9" y="99"/>
                    </a:cxn>
                    <a:cxn ang="0">
                      <a:pos x="29" y="107"/>
                    </a:cxn>
                    <a:cxn ang="0">
                      <a:pos x="50" y="113"/>
                    </a:cxn>
                    <a:cxn ang="0">
                      <a:pos x="69" y="116"/>
                    </a:cxn>
                    <a:cxn ang="0">
                      <a:pos x="86" y="116"/>
                    </a:cxn>
                    <a:cxn ang="0">
                      <a:pos x="114" y="111"/>
                    </a:cxn>
                    <a:cxn ang="0">
                      <a:pos x="134" y="106"/>
                    </a:cxn>
                    <a:cxn ang="0">
                      <a:pos x="146" y="98"/>
                    </a:cxn>
                    <a:cxn ang="0">
                      <a:pos x="153" y="89"/>
                    </a:cxn>
                    <a:cxn ang="0">
                      <a:pos x="155" y="78"/>
                    </a:cxn>
                    <a:cxn ang="0">
                      <a:pos x="153" y="60"/>
                    </a:cxn>
                    <a:cxn ang="0">
                      <a:pos x="146" y="11"/>
                    </a:cxn>
                    <a:cxn ang="0">
                      <a:pos x="72" y="0"/>
                    </a:cxn>
                  </a:cxnLst>
                  <a:rect l="0" t="0" r="r" b="b"/>
                  <a:pathLst>
                    <a:path w="156" h="117">
                      <a:moveTo>
                        <a:pt x="72" y="0"/>
                      </a:moveTo>
                      <a:lnTo>
                        <a:pt x="21" y="19"/>
                      </a:lnTo>
                      <a:lnTo>
                        <a:pt x="3" y="45"/>
                      </a:lnTo>
                      <a:lnTo>
                        <a:pt x="0" y="70"/>
                      </a:lnTo>
                      <a:lnTo>
                        <a:pt x="0" y="83"/>
                      </a:lnTo>
                      <a:lnTo>
                        <a:pt x="9" y="99"/>
                      </a:lnTo>
                      <a:lnTo>
                        <a:pt x="29" y="107"/>
                      </a:lnTo>
                      <a:lnTo>
                        <a:pt x="50" y="113"/>
                      </a:lnTo>
                      <a:lnTo>
                        <a:pt x="69" y="116"/>
                      </a:lnTo>
                      <a:lnTo>
                        <a:pt x="86" y="116"/>
                      </a:lnTo>
                      <a:lnTo>
                        <a:pt x="114" y="111"/>
                      </a:lnTo>
                      <a:lnTo>
                        <a:pt x="134" y="106"/>
                      </a:lnTo>
                      <a:lnTo>
                        <a:pt x="146" y="98"/>
                      </a:lnTo>
                      <a:lnTo>
                        <a:pt x="153" y="89"/>
                      </a:lnTo>
                      <a:lnTo>
                        <a:pt x="155" y="78"/>
                      </a:lnTo>
                      <a:lnTo>
                        <a:pt x="153" y="60"/>
                      </a:lnTo>
                      <a:lnTo>
                        <a:pt x="146" y="11"/>
                      </a:lnTo>
                      <a:lnTo>
                        <a:pt x="72" y="0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30" name="Freeform 16"/>
                <p:cNvSpPr>
                  <a:spLocks/>
                </p:cNvSpPr>
                <p:nvPr/>
              </p:nvSpPr>
              <p:spPr bwMode="auto">
                <a:xfrm>
                  <a:off x="547" y="738"/>
                  <a:ext cx="88" cy="75"/>
                </a:xfrm>
                <a:custGeom>
                  <a:avLst/>
                  <a:gdLst/>
                  <a:ahLst/>
                  <a:cxnLst>
                    <a:cxn ang="0">
                      <a:pos x="87" y="68"/>
                    </a:cxn>
                    <a:cxn ang="0">
                      <a:pos x="76" y="0"/>
                    </a:cxn>
                    <a:cxn ang="0">
                      <a:pos x="33" y="5"/>
                    </a:cxn>
                    <a:cxn ang="0">
                      <a:pos x="0" y="9"/>
                    </a:cxn>
                    <a:cxn ang="0">
                      <a:pos x="9" y="74"/>
                    </a:cxn>
                    <a:cxn ang="0">
                      <a:pos x="12" y="58"/>
                    </a:cxn>
                    <a:cxn ang="0">
                      <a:pos x="22" y="47"/>
                    </a:cxn>
                    <a:cxn ang="0">
                      <a:pos x="40" y="44"/>
                    </a:cxn>
                    <a:cxn ang="0">
                      <a:pos x="60" y="45"/>
                    </a:cxn>
                    <a:cxn ang="0">
                      <a:pos x="76" y="52"/>
                    </a:cxn>
                    <a:cxn ang="0">
                      <a:pos x="87" y="68"/>
                    </a:cxn>
                  </a:cxnLst>
                  <a:rect l="0" t="0" r="r" b="b"/>
                  <a:pathLst>
                    <a:path w="88" h="75">
                      <a:moveTo>
                        <a:pt x="87" y="68"/>
                      </a:moveTo>
                      <a:lnTo>
                        <a:pt x="76" y="0"/>
                      </a:lnTo>
                      <a:lnTo>
                        <a:pt x="33" y="5"/>
                      </a:lnTo>
                      <a:lnTo>
                        <a:pt x="0" y="9"/>
                      </a:lnTo>
                      <a:lnTo>
                        <a:pt x="9" y="74"/>
                      </a:lnTo>
                      <a:lnTo>
                        <a:pt x="12" y="58"/>
                      </a:lnTo>
                      <a:lnTo>
                        <a:pt x="22" y="47"/>
                      </a:lnTo>
                      <a:lnTo>
                        <a:pt x="40" y="44"/>
                      </a:lnTo>
                      <a:lnTo>
                        <a:pt x="60" y="45"/>
                      </a:lnTo>
                      <a:lnTo>
                        <a:pt x="76" y="52"/>
                      </a:lnTo>
                      <a:lnTo>
                        <a:pt x="87" y="68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31" name="Line 17"/>
                <p:cNvSpPr>
                  <a:spLocks noChangeShapeType="1"/>
                </p:cNvSpPr>
                <p:nvPr/>
              </p:nvSpPr>
              <p:spPr bwMode="auto">
                <a:xfrm flipV="1">
                  <a:off x="2020" y="309"/>
                  <a:ext cx="192" cy="87"/>
                </a:xfrm>
                <a:prstGeom prst="line">
                  <a:avLst/>
                </a:prstGeom>
                <a:noFill/>
                <a:ln w="127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32" name="Freeform 18"/>
                <p:cNvSpPr>
                  <a:spLocks/>
                </p:cNvSpPr>
                <p:nvPr/>
              </p:nvSpPr>
              <p:spPr bwMode="auto">
                <a:xfrm>
                  <a:off x="1408" y="22"/>
                  <a:ext cx="2967" cy="457"/>
                </a:xfrm>
                <a:custGeom>
                  <a:avLst/>
                  <a:gdLst/>
                  <a:ahLst/>
                  <a:cxnLst>
                    <a:cxn ang="0">
                      <a:pos x="0" y="122"/>
                    </a:cxn>
                    <a:cxn ang="0">
                      <a:pos x="207" y="78"/>
                    </a:cxn>
                    <a:cxn ang="0">
                      <a:pos x="442" y="48"/>
                    </a:cxn>
                    <a:cxn ang="0">
                      <a:pos x="640" y="32"/>
                    </a:cxn>
                    <a:cxn ang="0">
                      <a:pos x="897" y="16"/>
                    </a:cxn>
                    <a:cxn ang="0">
                      <a:pos x="1215" y="2"/>
                    </a:cxn>
                    <a:cxn ang="0">
                      <a:pos x="1392" y="0"/>
                    </a:cxn>
                    <a:cxn ang="0">
                      <a:pos x="1710" y="0"/>
                    </a:cxn>
                    <a:cxn ang="0">
                      <a:pos x="1997" y="10"/>
                    </a:cxn>
                    <a:cxn ang="0">
                      <a:pos x="2258" y="21"/>
                    </a:cxn>
                    <a:cxn ang="0">
                      <a:pos x="2493" y="38"/>
                    </a:cxn>
                    <a:cxn ang="0">
                      <a:pos x="2674" y="54"/>
                    </a:cxn>
                    <a:cxn ang="0">
                      <a:pos x="2828" y="73"/>
                    </a:cxn>
                    <a:cxn ang="0">
                      <a:pos x="2966" y="92"/>
                    </a:cxn>
                    <a:cxn ang="0">
                      <a:pos x="2966" y="456"/>
                    </a:cxn>
                    <a:cxn ang="0">
                      <a:pos x="2833" y="434"/>
                    </a:cxn>
                    <a:cxn ang="0">
                      <a:pos x="2563" y="399"/>
                    </a:cxn>
                    <a:cxn ang="0">
                      <a:pos x="2382" y="382"/>
                    </a:cxn>
                    <a:cxn ang="0">
                      <a:pos x="2134" y="366"/>
                    </a:cxn>
                    <a:cxn ang="0">
                      <a:pos x="1944" y="358"/>
                    </a:cxn>
                    <a:cxn ang="0">
                      <a:pos x="1746" y="350"/>
                    </a:cxn>
                    <a:cxn ang="0">
                      <a:pos x="1529" y="350"/>
                    </a:cxn>
                    <a:cxn ang="0">
                      <a:pos x="1295" y="350"/>
                    </a:cxn>
                    <a:cxn ang="0">
                      <a:pos x="1047" y="355"/>
                    </a:cxn>
                    <a:cxn ang="0">
                      <a:pos x="853" y="363"/>
                    </a:cxn>
                    <a:cxn ang="0">
                      <a:pos x="654" y="374"/>
                    </a:cxn>
                    <a:cxn ang="0">
                      <a:pos x="468" y="388"/>
                    </a:cxn>
                    <a:cxn ang="0">
                      <a:pos x="296" y="404"/>
                    </a:cxn>
                    <a:cxn ang="0">
                      <a:pos x="150" y="423"/>
                    </a:cxn>
                    <a:cxn ang="0">
                      <a:pos x="13" y="445"/>
                    </a:cxn>
                    <a:cxn ang="0">
                      <a:pos x="0" y="122"/>
                    </a:cxn>
                  </a:cxnLst>
                  <a:rect l="0" t="0" r="r" b="b"/>
                  <a:pathLst>
                    <a:path w="2967" h="457">
                      <a:moveTo>
                        <a:pt x="0" y="122"/>
                      </a:moveTo>
                      <a:lnTo>
                        <a:pt x="207" y="78"/>
                      </a:lnTo>
                      <a:lnTo>
                        <a:pt x="442" y="48"/>
                      </a:lnTo>
                      <a:lnTo>
                        <a:pt x="640" y="32"/>
                      </a:lnTo>
                      <a:lnTo>
                        <a:pt x="897" y="16"/>
                      </a:lnTo>
                      <a:lnTo>
                        <a:pt x="1215" y="2"/>
                      </a:lnTo>
                      <a:lnTo>
                        <a:pt x="1392" y="0"/>
                      </a:lnTo>
                      <a:lnTo>
                        <a:pt x="1710" y="0"/>
                      </a:lnTo>
                      <a:lnTo>
                        <a:pt x="1997" y="10"/>
                      </a:lnTo>
                      <a:lnTo>
                        <a:pt x="2258" y="21"/>
                      </a:lnTo>
                      <a:lnTo>
                        <a:pt x="2493" y="38"/>
                      </a:lnTo>
                      <a:lnTo>
                        <a:pt x="2674" y="54"/>
                      </a:lnTo>
                      <a:lnTo>
                        <a:pt x="2828" y="73"/>
                      </a:lnTo>
                      <a:lnTo>
                        <a:pt x="2966" y="92"/>
                      </a:lnTo>
                      <a:lnTo>
                        <a:pt x="2966" y="456"/>
                      </a:lnTo>
                      <a:lnTo>
                        <a:pt x="2833" y="434"/>
                      </a:lnTo>
                      <a:lnTo>
                        <a:pt x="2563" y="399"/>
                      </a:lnTo>
                      <a:lnTo>
                        <a:pt x="2382" y="382"/>
                      </a:lnTo>
                      <a:lnTo>
                        <a:pt x="2134" y="366"/>
                      </a:lnTo>
                      <a:lnTo>
                        <a:pt x="1944" y="358"/>
                      </a:lnTo>
                      <a:lnTo>
                        <a:pt x="1746" y="350"/>
                      </a:lnTo>
                      <a:lnTo>
                        <a:pt x="1529" y="350"/>
                      </a:lnTo>
                      <a:lnTo>
                        <a:pt x="1295" y="350"/>
                      </a:lnTo>
                      <a:lnTo>
                        <a:pt x="1047" y="355"/>
                      </a:lnTo>
                      <a:lnTo>
                        <a:pt x="853" y="363"/>
                      </a:lnTo>
                      <a:lnTo>
                        <a:pt x="654" y="374"/>
                      </a:lnTo>
                      <a:lnTo>
                        <a:pt x="468" y="388"/>
                      </a:lnTo>
                      <a:lnTo>
                        <a:pt x="296" y="404"/>
                      </a:lnTo>
                      <a:lnTo>
                        <a:pt x="150" y="423"/>
                      </a:lnTo>
                      <a:lnTo>
                        <a:pt x="13" y="445"/>
                      </a:lnTo>
                      <a:lnTo>
                        <a:pt x="0" y="122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33" name="Freeform 19"/>
                <p:cNvSpPr>
                  <a:spLocks/>
                </p:cNvSpPr>
                <p:nvPr/>
              </p:nvSpPr>
              <p:spPr bwMode="auto">
                <a:xfrm>
                  <a:off x="607" y="118"/>
                  <a:ext cx="823" cy="431"/>
                </a:xfrm>
                <a:custGeom>
                  <a:avLst/>
                  <a:gdLst/>
                  <a:ahLst/>
                  <a:cxnLst>
                    <a:cxn ang="0">
                      <a:pos x="815" y="27"/>
                    </a:cxn>
                    <a:cxn ang="0">
                      <a:pos x="822" y="350"/>
                    </a:cxn>
                    <a:cxn ang="0">
                      <a:pos x="746" y="382"/>
                    </a:cxn>
                    <a:cxn ang="0">
                      <a:pos x="676" y="404"/>
                    </a:cxn>
                    <a:cxn ang="0">
                      <a:pos x="619" y="415"/>
                    </a:cxn>
                    <a:cxn ang="0">
                      <a:pos x="571" y="421"/>
                    </a:cxn>
                    <a:cxn ang="0">
                      <a:pos x="517" y="427"/>
                    </a:cxn>
                    <a:cxn ang="0">
                      <a:pos x="427" y="430"/>
                    </a:cxn>
                    <a:cxn ang="0">
                      <a:pos x="344" y="423"/>
                    </a:cxn>
                    <a:cxn ang="0">
                      <a:pos x="259" y="410"/>
                    </a:cxn>
                    <a:cxn ang="0">
                      <a:pos x="177" y="388"/>
                    </a:cxn>
                    <a:cxn ang="0">
                      <a:pos x="105" y="358"/>
                    </a:cxn>
                    <a:cxn ang="0">
                      <a:pos x="41" y="325"/>
                    </a:cxn>
                    <a:cxn ang="0">
                      <a:pos x="0" y="294"/>
                    </a:cxn>
                    <a:cxn ang="0">
                      <a:pos x="0" y="0"/>
                    </a:cxn>
                    <a:cxn ang="0">
                      <a:pos x="46" y="25"/>
                    </a:cxn>
                    <a:cxn ang="0">
                      <a:pos x="105" y="47"/>
                    </a:cxn>
                    <a:cxn ang="0">
                      <a:pos x="175" y="66"/>
                    </a:cxn>
                    <a:cxn ang="0">
                      <a:pos x="244" y="81"/>
                    </a:cxn>
                    <a:cxn ang="0">
                      <a:pos x="314" y="89"/>
                    </a:cxn>
                    <a:cxn ang="0">
                      <a:pos x="361" y="93"/>
                    </a:cxn>
                    <a:cxn ang="0">
                      <a:pos x="401" y="95"/>
                    </a:cxn>
                    <a:cxn ang="0">
                      <a:pos x="471" y="95"/>
                    </a:cxn>
                    <a:cxn ang="0">
                      <a:pos x="515" y="92"/>
                    </a:cxn>
                    <a:cxn ang="0">
                      <a:pos x="555" y="87"/>
                    </a:cxn>
                    <a:cxn ang="0">
                      <a:pos x="600" y="84"/>
                    </a:cxn>
                    <a:cxn ang="0">
                      <a:pos x="640" y="76"/>
                    </a:cxn>
                    <a:cxn ang="0">
                      <a:pos x="689" y="67"/>
                    </a:cxn>
                    <a:cxn ang="0">
                      <a:pos x="733" y="55"/>
                    </a:cxn>
                    <a:cxn ang="0">
                      <a:pos x="777" y="41"/>
                    </a:cxn>
                    <a:cxn ang="0">
                      <a:pos x="815" y="27"/>
                    </a:cxn>
                  </a:cxnLst>
                  <a:rect l="0" t="0" r="r" b="b"/>
                  <a:pathLst>
                    <a:path w="823" h="431">
                      <a:moveTo>
                        <a:pt x="815" y="27"/>
                      </a:moveTo>
                      <a:lnTo>
                        <a:pt x="822" y="350"/>
                      </a:lnTo>
                      <a:lnTo>
                        <a:pt x="746" y="382"/>
                      </a:lnTo>
                      <a:lnTo>
                        <a:pt x="676" y="404"/>
                      </a:lnTo>
                      <a:lnTo>
                        <a:pt x="619" y="415"/>
                      </a:lnTo>
                      <a:lnTo>
                        <a:pt x="571" y="421"/>
                      </a:lnTo>
                      <a:lnTo>
                        <a:pt x="517" y="427"/>
                      </a:lnTo>
                      <a:lnTo>
                        <a:pt x="427" y="430"/>
                      </a:lnTo>
                      <a:lnTo>
                        <a:pt x="344" y="423"/>
                      </a:lnTo>
                      <a:lnTo>
                        <a:pt x="259" y="410"/>
                      </a:lnTo>
                      <a:lnTo>
                        <a:pt x="177" y="388"/>
                      </a:lnTo>
                      <a:lnTo>
                        <a:pt x="105" y="358"/>
                      </a:lnTo>
                      <a:lnTo>
                        <a:pt x="41" y="325"/>
                      </a:lnTo>
                      <a:lnTo>
                        <a:pt x="0" y="294"/>
                      </a:lnTo>
                      <a:lnTo>
                        <a:pt x="0" y="0"/>
                      </a:lnTo>
                      <a:lnTo>
                        <a:pt x="46" y="25"/>
                      </a:lnTo>
                      <a:lnTo>
                        <a:pt x="105" y="47"/>
                      </a:lnTo>
                      <a:lnTo>
                        <a:pt x="175" y="66"/>
                      </a:lnTo>
                      <a:lnTo>
                        <a:pt x="244" y="81"/>
                      </a:lnTo>
                      <a:lnTo>
                        <a:pt x="314" y="89"/>
                      </a:lnTo>
                      <a:lnTo>
                        <a:pt x="361" y="93"/>
                      </a:lnTo>
                      <a:lnTo>
                        <a:pt x="401" y="95"/>
                      </a:lnTo>
                      <a:lnTo>
                        <a:pt x="471" y="95"/>
                      </a:lnTo>
                      <a:lnTo>
                        <a:pt x="515" y="92"/>
                      </a:lnTo>
                      <a:lnTo>
                        <a:pt x="555" y="87"/>
                      </a:lnTo>
                      <a:lnTo>
                        <a:pt x="600" y="84"/>
                      </a:lnTo>
                      <a:lnTo>
                        <a:pt x="640" y="76"/>
                      </a:lnTo>
                      <a:lnTo>
                        <a:pt x="689" y="67"/>
                      </a:lnTo>
                      <a:lnTo>
                        <a:pt x="733" y="55"/>
                      </a:lnTo>
                      <a:lnTo>
                        <a:pt x="777" y="41"/>
                      </a:lnTo>
                      <a:lnTo>
                        <a:pt x="815" y="27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34" name="Freeform 20"/>
                <p:cNvSpPr>
                  <a:spLocks/>
                </p:cNvSpPr>
                <p:nvPr/>
              </p:nvSpPr>
              <p:spPr bwMode="auto">
                <a:xfrm>
                  <a:off x="154" y="533"/>
                  <a:ext cx="551" cy="339"/>
                </a:xfrm>
                <a:custGeom>
                  <a:avLst/>
                  <a:gdLst/>
                  <a:ahLst/>
                  <a:cxnLst>
                    <a:cxn ang="0">
                      <a:pos x="16" y="53"/>
                    </a:cxn>
                    <a:cxn ang="0">
                      <a:pos x="0" y="122"/>
                    </a:cxn>
                    <a:cxn ang="0">
                      <a:pos x="10" y="146"/>
                    </a:cxn>
                    <a:cxn ang="0">
                      <a:pos x="33" y="183"/>
                    </a:cxn>
                    <a:cxn ang="0">
                      <a:pos x="57" y="216"/>
                    </a:cxn>
                    <a:cxn ang="0">
                      <a:pos x="85" y="244"/>
                    </a:cxn>
                    <a:cxn ang="0">
                      <a:pos x="120" y="271"/>
                    </a:cxn>
                    <a:cxn ang="0">
                      <a:pos x="153" y="290"/>
                    </a:cxn>
                    <a:cxn ang="0">
                      <a:pos x="189" y="308"/>
                    </a:cxn>
                    <a:cxn ang="0">
                      <a:pos x="235" y="324"/>
                    </a:cxn>
                    <a:cxn ang="0">
                      <a:pos x="270" y="332"/>
                    </a:cxn>
                    <a:cxn ang="0">
                      <a:pos x="312" y="338"/>
                    </a:cxn>
                    <a:cxn ang="0">
                      <a:pos x="351" y="338"/>
                    </a:cxn>
                    <a:cxn ang="0">
                      <a:pos x="393" y="333"/>
                    </a:cxn>
                    <a:cxn ang="0">
                      <a:pos x="436" y="321"/>
                    </a:cxn>
                    <a:cxn ang="0">
                      <a:pos x="475" y="302"/>
                    </a:cxn>
                    <a:cxn ang="0">
                      <a:pos x="498" y="286"/>
                    </a:cxn>
                    <a:cxn ang="0">
                      <a:pos x="526" y="262"/>
                    </a:cxn>
                    <a:cxn ang="0">
                      <a:pos x="541" y="243"/>
                    </a:cxn>
                    <a:cxn ang="0">
                      <a:pos x="550" y="226"/>
                    </a:cxn>
                    <a:cxn ang="0">
                      <a:pos x="550" y="208"/>
                    </a:cxn>
                    <a:cxn ang="0">
                      <a:pos x="544" y="187"/>
                    </a:cxn>
                    <a:cxn ang="0">
                      <a:pos x="532" y="170"/>
                    </a:cxn>
                    <a:cxn ang="0">
                      <a:pos x="523" y="135"/>
                    </a:cxn>
                    <a:cxn ang="0">
                      <a:pos x="519" y="116"/>
                    </a:cxn>
                    <a:cxn ang="0">
                      <a:pos x="267" y="132"/>
                    </a:cxn>
                    <a:cxn ang="0">
                      <a:pos x="234" y="126"/>
                    </a:cxn>
                    <a:cxn ang="0">
                      <a:pos x="193" y="113"/>
                    </a:cxn>
                    <a:cxn ang="0">
                      <a:pos x="162" y="97"/>
                    </a:cxn>
                    <a:cxn ang="0">
                      <a:pos x="129" y="77"/>
                    </a:cxn>
                    <a:cxn ang="0">
                      <a:pos x="97" y="48"/>
                    </a:cxn>
                    <a:cxn ang="0">
                      <a:pos x="78" y="24"/>
                    </a:cxn>
                    <a:cxn ang="0">
                      <a:pos x="60" y="0"/>
                    </a:cxn>
                    <a:cxn ang="0">
                      <a:pos x="16" y="53"/>
                    </a:cxn>
                  </a:cxnLst>
                  <a:rect l="0" t="0" r="r" b="b"/>
                  <a:pathLst>
                    <a:path w="551" h="339">
                      <a:moveTo>
                        <a:pt x="16" y="53"/>
                      </a:moveTo>
                      <a:lnTo>
                        <a:pt x="0" y="122"/>
                      </a:lnTo>
                      <a:lnTo>
                        <a:pt x="10" y="146"/>
                      </a:lnTo>
                      <a:lnTo>
                        <a:pt x="33" y="183"/>
                      </a:lnTo>
                      <a:lnTo>
                        <a:pt x="57" y="216"/>
                      </a:lnTo>
                      <a:lnTo>
                        <a:pt x="85" y="244"/>
                      </a:lnTo>
                      <a:lnTo>
                        <a:pt x="120" y="271"/>
                      </a:lnTo>
                      <a:lnTo>
                        <a:pt x="153" y="290"/>
                      </a:lnTo>
                      <a:lnTo>
                        <a:pt x="189" y="308"/>
                      </a:lnTo>
                      <a:lnTo>
                        <a:pt x="235" y="324"/>
                      </a:lnTo>
                      <a:lnTo>
                        <a:pt x="270" y="332"/>
                      </a:lnTo>
                      <a:lnTo>
                        <a:pt x="312" y="338"/>
                      </a:lnTo>
                      <a:lnTo>
                        <a:pt x="351" y="338"/>
                      </a:lnTo>
                      <a:lnTo>
                        <a:pt x="393" y="333"/>
                      </a:lnTo>
                      <a:lnTo>
                        <a:pt x="436" y="321"/>
                      </a:lnTo>
                      <a:lnTo>
                        <a:pt x="475" y="302"/>
                      </a:lnTo>
                      <a:lnTo>
                        <a:pt x="498" y="286"/>
                      </a:lnTo>
                      <a:lnTo>
                        <a:pt x="526" y="262"/>
                      </a:lnTo>
                      <a:lnTo>
                        <a:pt x="541" y="243"/>
                      </a:lnTo>
                      <a:lnTo>
                        <a:pt x="550" y="226"/>
                      </a:lnTo>
                      <a:lnTo>
                        <a:pt x="550" y="208"/>
                      </a:lnTo>
                      <a:lnTo>
                        <a:pt x="544" y="187"/>
                      </a:lnTo>
                      <a:lnTo>
                        <a:pt x="532" y="170"/>
                      </a:lnTo>
                      <a:lnTo>
                        <a:pt x="523" y="135"/>
                      </a:lnTo>
                      <a:lnTo>
                        <a:pt x="519" y="116"/>
                      </a:lnTo>
                      <a:lnTo>
                        <a:pt x="267" y="132"/>
                      </a:lnTo>
                      <a:lnTo>
                        <a:pt x="234" y="126"/>
                      </a:lnTo>
                      <a:lnTo>
                        <a:pt x="193" y="113"/>
                      </a:lnTo>
                      <a:lnTo>
                        <a:pt x="162" y="97"/>
                      </a:lnTo>
                      <a:lnTo>
                        <a:pt x="129" y="77"/>
                      </a:lnTo>
                      <a:lnTo>
                        <a:pt x="97" y="48"/>
                      </a:lnTo>
                      <a:lnTo>
                        <a:pt x="78" y="24"/>
                      </a:lnTo>
                      <a:lnTo>
                        <a:pt x="60" y="0"/>
                      </a:lnTo>
                      <a:lnTo>
                        <a:pt x="16" y="53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35" name="Freeform 21"/>
                <p:cNvSpPr>
                  <a:spLocks/>
                </p:cNvSpPr>
                <p:nvPr/>
              </p:nvSpPr>
              <p:spPr bwMode="auto">
                <a:xfrm>
                  <a:off x="134" y="119"/>
                  <a:ext cx="475" cy="552"/>
                </a:xfrm>
                <a:custGeom>
                  <a:avLst/>
                  <a:gdLst/>
                  <a:ahLst/>
                  <a:cxnLst>
                    <a:cxn ang="0">
                      <a:pos x="474" y="0"/>
                    </a:cxn>
                    <a:cxn ang="0">
                      <a:pos x="474" y="294"/>
                    </a:cxn>
                    <a:cxn ang="0">
                      <a:pos x="446" y="291"/>
                    </a:cxn>
                    <a:cxn ang="0">
                      <a:pos x="411" y="293"/>
                    </a:cxn>
                    <a:cxn ang="0">
                      <a:pos x="353" y="299"/>
                    </a:cxn>
                    <a:cxn ang="0">
                      <a:pos x="296" y="310"/>
                    </a:cxn>
                    <a:cxn ang="0">
                      <a:pos x="243" y="323"/>
                    </a:cxn>
                    <a:cxn ang="0">
                      <a:pos x="200" y="339"/>
                    </a:cxn>
                    <a:cxn ang="0">
                      <a:pos x="149" y="364"/>
                    </a:cxn>
                    <a:cxn ang="0">
                      <a:pos x="110" y="390"/>
                    </a:cxn>
                    <a:cxn ang="0">
                      <a:pos x="81" y="415"/>
                    </a:cxn>
                    <a:cxn ang="0">
                      <a:pos x="60" y="439"/>
                    </a:cxn>
                    <a:cxn ang="0">
                      <a:pos x="47" y="461"/>
                    </a:cxn>
                    <a:cxn ang="0">
                      <a:pos x="35" y="488"/>
                    </a:cxn>
                    <a:cxn ang="0">
                      <a:pos x="30" y="513"/>
                    </a:cxn>
                    <a:cxn ang="0">
                      <a:pos x="23" y="551"/>
                    </a:cxn>
                    <a:cxn ang="0">
                      <a:pos x="17" y="518"/>
                    </a:cxn>
                    <a:cxn ang="0">
                      <a:pos x="8" y="481"/>
                    </a:cxn>
                    <a:cxn ang="0">
                      <a:pos x="5" y="453"/>
                    </a:cxn>
                    <a:cxn ang="0">
                      <a:pos x="0" y="420"/>
                    </a:cxn>
                    <a:cxn ang="0">
                      <a:pos x="2" y="393"/>
                    </a:cxn>
                    <a:cxn ang="0">
                      <a:pos x="8" y="361"/>
                    </a:cxn>
                    <a:cxn ang="0">
                      <a:pos x="15" y="317"/>
                    </a:cxn>
                    <a:cxn ang="0">
                      <a:pos x="30" y="279"/>
                    </a:cxn>
                    <a:cxn ang="0">
                      <a:pos x="50" y="238"/>
                    </a:cxn>
                    <a:cxn ang="0">
                      <a:pos x="75" y="196"/>
                    </a:cxn>
                    <a:cxn ang="0">
                      <a:pos x="111" y="152"/>
                    </a:cxn>
                    <a:cxn ang="0">
                      <a:pos x="152" y="116"/>
                    </a:cxn>
                    <a:cxn ang="0">
                      <a:pos x="188" y="87"/>
                    </a:cxn>
                    <a:cxn ang="0">
                      <a:pos x="233" y="60"/>
                    </a:cxn>
                    <a:cxn ang="0">
                      <a:pos x="279" y="40"/>
                    </a:cxn>
                    <a:cxn ang="0">
                      <a:pos x="333" y="21"/>
                    </a:cxn>
                    <a:cxn ang="0">
                      <a:pos x="380" y="10"/>
                    </a:cxn>
                    <a:cxn ang="0">
                      <a:pos x="435" y="3"/>
                    </a:cxn>
                    <a:cxn ang="0">
                      <a:pos x="474" y="0"/>
                    </a:cxn>
                  </a:cxnLst>
                  <a:rect l="0" t="0" r="r" b="b"/>
                  <a:pathLst>
                    <a:path w="475" h="552">
                      <a:moveTo>
                        <a:pt x="474" y="0"/>
                      </a:moveTo>
                      <a:lnTo>
                        <a:pt x="474" y="294"/>
                      </a:lnTo>
                      <a:lnTo>
                        <a:pt x="446" y="291"/>
                      </a:lnTo>
                      <a:lnTo>
                        <a:pt x="411" y="293"/>
                      </a:lnTo>
                      <a:lnTo>
                        <a:pt x="353" y="299"/>
                      </a:lnTo>
                      <a:lnTo>
                        <a:pt x="296" y="310"/>
                      </a:lnTo>
                      <a:lnTo>
                        <a:pt x="243" y="323"/>
                      </a:lnTo>
                      <a:lnTo>
                        <a:pt x="200" y="339"/>
                      </a:lnTo>
                      <a:lnTo>
                        <a:pt x="149" y="364"/>
                      </a:lnTo>
                      <a:lnTo>
                        <a:pt x="110" y="390"/>
                      </a:lnTo>
                      <a:lnTo>
                        <a:pt x="81" y="415"/>
                      </a:lnTo>
                      <a:lnTo>
                        <a:pt x="60" y="439"/>
                      </a:lnTo>
                      <a:lnTo>
                        <a:pt x="47" y="461"/>
                      </a:lnTo>
                      <a:lnTo>
                        <a:pt x="35" y="488"/>
                      </a:lnTo>
                      <a:lnTo>
                        <a:pt x="30" y="513"/>
                      </a:lnTo>
                      <a:lnTo>
                        <a:pt x="23" y="551"/>
                      </a:lnTo>
                      <a:lnTo>
                        <a:pt x="17" y="518"/>
                      </a:lnTo>
                      <a:lnTo>
                        <a:pt x="8" y="481"/>
                      </a:lnTo>
                      <a:lnTo>
                        <a:pt x="5" y="453"/>
                      </a:lnTo>
                      <a:lnTo>
                        <a:pt x="0" y="420"/>
                      </a:lnTo>
                      <a:lnTo>
                        <a:pt x="2" y="393"/>
                      </a:lnTo>
                      <a:lnTo>
                        <a:pt x="8" y="361"/>
                      </a:lnTo>
                      <a:lnTo>
                        <a:pt x="15" y="317"/>
                      </a:lnTo>
                      <a:lnTo>
                        <a:pt x="30" y="279"/>
                      </a:lnTo>
                      <a:lnTo>
                        <a:pt x="50" y="238"/>
                      </a:lnTo>
                      <a:lnTo>
                        <a:pt x="75" y="196"/>
                      </a:lnTo>
                      <a:lnTo>
                        <a:pt x="111" y="152"/>
                      </a:lnTo>
                      <a:lnTo>
                        <a:pt x="152" y="116"/>
                      </a:lnTo>
                      <a:lnTo>
                        <a:pt x="188" y="87"/>
                      </a:lnTo>
                      <a:lnTo>
                        <a:pt x="233" y="60"/>
                      </a:lnTo>
                      <a:lnTo>
                        <a:pt x="279" y="40"/>
                      </a:lnTo>
                      <a:lnTo>
                        <a:pt x="333" y="21"/>
                      </a:lnTo>
                      <a:lnTo>
                        <a:pt x="380" y="10"/>
                      </a:lnTo>
                      <a:lnTo>
                        <a:pt x="435" y="3"/>
                      </a:lnTo>
                      <a:lnTo>
                        <a:pt x="474" y="0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36" name="Freeform 22"/>
                <p:cNvSpPr>
                  <a:spLocks/>
                </p:cNvSpPr>
                <p:nvPr/>
              </p:nvSpPr>
              <p:spPr bwMode="auto">
                <a:xfrm>
                  <a:off x="422" y="687"/>
                  <a:ext cx="156" cy="117"/>
                </a:xfrm>
                <a:custGeom>
                  <a:avLst/>
                  <a:gdLst/>
                  <a:ahLst/>
                  <a:cxnLst>
                    <a:cxn ang="0">
                      <a:pos x="72" y="0"/>
                    </a:cxn>
                    <a:cxn ang="0">
                      <a:pos x="21" y="19"/>
                    </a:cxn>
                    <a:cxn ang="0">
                      <a:pos x="3" y="45"/>
                    </a:cxn>
                    <a:cxn ang="0">
                      <a:pos x="0" y="70"/>
                    </a:cxn>
                    <a:cxn ang="0">
                      <a:pos x="0" y="83"/>
                    </a:cxn>
                    <a:cxn ang="0">
                      <a:pos x="9" y="99"/>
                    </a:cxn>
                    <a:cxn ang="0">
                      <a:pos x="29" y="107"/>
                    </a:cxn>
                    <a:cxn ang="0">
                      <a:pos x="50" y="113"/>
                    </a:cxn>
                    <a:cxn ang="0">
                      <a:pos x="69" y="116"/>
                    </a:cxn>
                    <a:cxn ang="0">
                      <a:pos x="86" y="116"/>
                    </a:cxn>
                    <a:cxn ang="0">
                      <a:pos x="114" y="111"/>
                    </a:cxn>
                    <a:cxn ang="0">
                      <a:pos x="134" y="106"/>
                    </a:cxn>
                    <a:cxn ang="0">
                      <a:pos x="146" y="98"/>
                    </a:cxn>
                    <a:cxn ang="0">
                      <a:pos x="153" y="89"/>
                    </a:cxn>
                    <a:cxn ang="0">
                      <a:pos x="155" y="78"/>
                    </a:cxn>
                    <a:cxn ang="0">
                      <a:pos x="153" y="60"/>
                    </a:cxn>
                    <a:cxn ang="0">
                      <a:pos x="146" y="11"/>
                    </a:cxn>
                    <a:cxn ang="0">
                      <a:pos x="72" y="0"/>
                    </a:cxn>
                  </a:cxnLst>
                  <a:rect l="0" t="0" r="r" b="b"/>
                  <a:pathLst>
                    <a:path w="156" h="117">
                      <a:moveTo>
                        <a:pt x="72" y="0"/>
                      </a:moveTo>
                      <a:lnTo>
                        <a:pt x="21" y="19"/>
                      </a:lnTo>
                      <a:lnTo>
                        <a:pt x="3" y="45"/>
                      </a:lnTo>
                      <a:lnTo>
                        <a:pt x="0" y="70"/>
                      </a:lnTo>
                      <a:lnTo>
                        <a:pt x="0" y="83"/>
                      </a:lnTo>
                      <a:lnTo>
                        <a:pt x="9" y="99"/>
                      </a:lnTo>
                      <a:lnTo>
                        <a:pt x="29" y="107"/>
                      </a:lnTo>
                      <a:lnTo>
                        <a:pt x="50" y="113"/>
                      </a:lnTo>
                      <a:lnTo>
                        <a:pt x="69" y="116"/>
                      </a:lnTo>
                      <a:lnTo>
                        <a:pt x="86" y="116"/>
                      </a:lnTo>
                      <a:lnTo>
                        <a:pt x="114" y="111"/>
                      </a:lnTo>
                      <a:lnTo>
                        <a:pt x="134" y="106"/>
                      </a:lnTo>
                      <a:lnTo>
                        <a:pt x="146" y="98"/>
                      </a:lnTo>
                      <a:lnTo>
                        <a:pt x="153" y="89"/>
                      </a:lnTo>
                      <a:lnTo>
                        <a:pt x="155" y="78"/>
                      </a:lnTo>
                      <a:lnTo>
                        <a:pt x="153" y="60"/>
                      </a:lnTo>
                      <a:lnTo>
                        <a:pt x="146" y="11"/>
                      </a:lnTo>
                      <a:lnTo>
                        <a:pt x="72" y="0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37" name="Freeform 23"/>
                <p:cNvSpPr>
                  <a:spLocks/>
                </p:cNvSpPr>
                <p:nvPr/>
              </p:nvSpPr>
              <p:spPr bwMode="auto">
                <a:xfrm>
                  <a:off x="494" y="700"/>
                  <a:ext cx="88" cy="74"/>
                </a:xfrm>
                <a:custGeom>
                  <a:avLst/>
                  <a:gdLst/>
                  <a:ahLst/>
                  <a:cxnLst>
                    <a:cxn ang="0">
                      <a:pos x="87" y="67"/>
                    </a:cxn>
                    <a:cxn ang="0">
                      <a:pos x="76" y="0"/>
                    </a:cxn>
                    <a:cxn ang="0">
                      <a:pos x="33" y="5"/>
                    </a:cxn>
                    <a:cxn ang="0">
                      <a:pos x="0" y="8"/>
                    </a:cxn>
                    <a:cxn ang="0">
                      <a:pos x="9" y="73"/>
                    </a:cxn>
                    <a:cxn ang="0">
                      <a:pos x="12" y="57"/>
                    </a:cxn>
                    <a:cxn ang="0">
                      <a:pos x="22" y="47"/>
                    </a:cxn>
                    <a:cxn ang="0">
                      <a:pos x="40" y="43"/>
                    </a:cxn>
                    <a:cxn ang="0">
                      <a:pos x="60" y="44"/>
                    </a:cxn>
                    <a:cxn ang="0">
                      <a:pos x="76" y="51"/>
                    </a:cxn>
                    <a:cxn ang="0">
                      <a:pos x="87" y="67"/>
                    </a:cxn>
                  </a:cxnLst>
                  <a:rect l="0" t="0" r="r" b="b"/>
                  <a:pathLst>
                    <a:path w="88" h="74">
                      <a:moveTo>
                        <a:pt x="87" y="67"/>
                      </a:moveTo>
                      <a:lnTo>
                        <a:pt x="76" y="0"/>
                      </a:lnTo>
                      <a:lnTo>
                        <a:pt x="33" y="5"/>
                      </a:lnTo>
                      <a:lnTo>
                        <a:pt x="0" y="8"/>
                      </a:lnTo>
                      <a:lnTo>
                        <a:pt x="9" y="73"/>
                      </a:lnTo>
                      <a:lnTo>
                        <a:pt x="12" y="57"/>
                      </a:lnTo>
                      <a:lnTo>
                        <a:pt x="22" y="47"/>
                      </a:lnTo>
                      <a:lnTo>
                        <a:pt x="40" y="43"/>
                      </a:lnTo>
                      <a:lnTo>
                        <a:pt x="60" y="44"/>
                      </a:lnTo>
                      <a:lnTo>
                        <a:pt x="76" y="51"/>
                      </a:lnTo>
                      <a:lnTo>
                        <a:pt x="87" y="67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38" name="Freeform 24"/>
                <p:cNvSpPr>
                  <a:spLocks/>
                </p:cNvSpPr>
                <p:nvPr/>
              </p:nvSpPr>
              <p:spPr bwMode="auto">
                <a:xfrm>
                  <a:off x="386" y="479"/>
                  <a:ext cx="319" cy="286"/>
                </a:xfrm>
                <a:custGeom>
                  <a:avLst/>
                  <a:gdLst/>
                  <a:ahLst/>
                  <a:cxnLst>
                    <a:cxn ang="0">
                      <a:pos x="317" y="275"/>
                    </a:cxn>
                    <a:cxn ang="0">
                      <a:pos x="315" y="254"/>
                    </a:cxn>
                    <a:cxn ang="0">
                      <a:pos x="306" y="235"/>
                    </a:cxn>
                    <a:cxn ang="0">
                      <a:pos x="299" y="219"/>
                    </a:cxn>
                    <a:cxn ang="0">
                      <a:pos x="294" y="194"/>
                    </a:cxn>
                    <a:cxn ang="0">
                      <a:pos x="288" y="161"/>
                    </a:cxn>
                    <a:cxn ang="0">
                      <a:pos x="284" y="126"/>
                    </a:cxn>
                    <a:cxn ang="0">
                      <a:pos x="281" y="94"/>
                    </a:cxn>
                    <a:cxn ang="0">
                      <a:pos x="279" y="67"/>
                    </a:cxn>
                    <a:cxn ang="0">
                      <a:pos x="278" y="43"/>
                    </a:cxn>
                    <a:cxn ang="0">
                      <a:pos x="270" y="29"/>
                    </a:cxn>
                    <a:cxn ang="0">
                      <a:pos x="255" y="16"/>
                    </a:cxn>
                    <a:cxn ang="0">
                      <a:pos x="240" y="9"/>
                    </a:cxn>
                    <a:cxn ang="0">
                      <a:pos x="216" y="2"/>
                    </a:cxn>
                    <a:cxn ang="0">
                      <a:pos x="189" y="0"/>
                    </a:cxn>
                    <a:cxn ang="0">
                      <a:pos x="147" y="0"/>
                    </a:cxn>
                    <a:cxn ang="0">
                      <a:pos x="110" y="2"/>
                    </a:cxn>
                    <a:cxn ang="0">
                      <a:pos x="74" y="9"/>
                    </a:cxn>
                    <a:cxn ang="0">
                      <a:pos x="41" y="21"/>
                    </a:cxn>
                    <a:cxn ang="0">
                      <a:pos x="20" y="35"/>
                    </a:cxn>
                    <a:cxn ang="0">
                      <a:pos x="8" y="47"/>
                    </a:cxn>
                    <a:cxn ang="0">
                      <a:pos x="0" y="61"/>
                    </a:cxn>
                    <a:cxn ang="0">
                      <a:pos x="2" y="75"/>
                    </a:cxn>
                    <a:cxn ang="0">
                      <a:pos x="5" y="89"/>
                    </a:cxn>
                    <a:cxn ang="0">
                      <a:pos x="15" y="104"/>
                    </a:cxn>
                    <a:cxn ang="0">
                      <a:pos x="23" y="123"/>
                    </a:cxn>
                    <a:cxn ang="0">
                      <a:pos x="27" y="149"/>
                    </a:cxn>
                    <a:cxn ang="0">
                      <a:pos x="30" y="176"/>
                    </a:cxn>
                    <a:cxn ang="0">
                      <a:pos x="35" y="200"/>
                    </a:cxn>
                    <a:cxn ang="0">
                      <a:pos x="36" y="235"/>
                    </a:cxn>
                    <a:cxn ang="0">
                      <a:pos x="38" y="265"/>
                    </a:cxn>
                    <a:cxn ang="0">
                      <a:pos x="38" y="285"/>
                    </a:cxn>
                    <a:cxn ang="0">
                      <a:pos x="48" y="260"/>
                    </a:cxn>
                    <a:cxn ang="0">
                      <a:pos x="68" y="248"/>
                    </a:cxn>
                    <a:cxn ang="0">
                      <a:pos x="86" y="241"/>
                    </a:cxn>
                    <a:cxn ang="0">
                      <a:pos x="108" y="236"/>
                    </a:cxn>
                    <a:cxn ang="0">
                      <a:pos x="143" y="229"/>
                    </a:cxn>
                    <a:cxn ang="0">
                      <a:pos x="177" y="228"/>
                    </a:cxn>
                    <a:cxn ang="0">
                      <a:pos x="197" y="228"/>
                    </a:cxn>
                    <a:cxn ang="0">
                      <a:pos x="228" y="230"/>
                    </a:cxn>
                    <a:cxn ang="0">
                      <a:pos x="264" y="237"/>
                    </a:cxn>
                    <a:cxn ang="0">
                      <a:pos x="287" y="246"/>
                    </a:cxn>
                    <a:cxn ang="0">
                      <a:pos x="302" y="255"/>
                    </a:cxn>
                    <a:cxn ang="0">
                      <a:pos x="318" y="268"/>
                    </a:cxn>
                  </a:cxnLst>
                  <a:rect l="0" t="0" r="r" b="b"/>
                  <a:pathLst>
                    <a:path w="319" h="286">
                      <a:moveTo>
                        <a:pt x="317" y="275"/>
                      </a:moveTo>
                      <a:lnTo>
                        <a:pt x="315" y="254"/>
                      </a:lnTo>
                      <a:lnTo>
                        <a:pt x="306" y="235"/>
                      </a:lnTo>
                      <a:lnTo>
                        <a:pt x="299" y="219"/>
                      </a:lnTo>
                      <a:lnTo>
                        <a:pt x="294" y="194"/>
                      </a:lnTo>
                      <a:lnTo>
                        <a:pt x="288" y="161"/>
                      </a:lnTo>
                      <a:lnTo>
                        <a:pt x="284" y="126"/>
                      </a:lnTo>
                      <a:lnTo>
                        <a:pt x="281" y="94"/>
                      </a:lnTo>
                      <a:lnTo>
                        <a:pt x="279" y="67"/>
                      </a:lnTo>
                      <a:lnTo>
                        <a:pt x="278" y="43"/>
                      </a:lnTo>
                      <a:lnTo>
                        <a:pt x="270" y="29"/>
                      </a:lnTo>
                      <a:lnTo>
                        <a:pt x="255" y="16"/>
                      </a:lnTo>
                      <a:lnTo>
                        <a:pt x="240" y="9"/>
                      </a:lnTo>
                      <a:lnTo>
                        <a:pt x="216" y="2"/>
                      </a:lnTo>
                      <a:lnTo>
                        <a:pt x="189" y="0"/>
                      </a:lnTo>
                      <a:lnTo>
                        <a:pt x="147" y="0"/>
                      </a:lnTo>
                      <a:lnTo>
                        <a:pt x="110" y="2"/>
                      </a:lnTo>
                      <a:lnTo>
                        <a:pt x="74" y="9"/>
                      </a:lnTo>
                      <a:lnTo>
                        <a:pt x="41" y="21"/>
                      </a:lnTo>
                      <a:lnTo>
                        <a:pt x="20" y="35"/>
                      </a:lnTo>
                      <a:lnTo>
                        <a:pt x="8" y="47"/>
                      </a:lnTo>
                      <a:lnTo>
                        <a:pt x="0" y="61"/>
                      </a:lnTo>
                      <a:lnTo>
                        <a:pt x="2" y="75"/>
                      </a:lnTo>
                      <a:lnTo>
                        <a:pt x="5" y="89"/>
                      </a:lnTo>
                      <a:lnTo>
                        <a:pt x="15" y="104"/>
                      </a:lnTo>
                      <a:lnTo>
                        <a:pt x="23" y="123"/>
                      </a:lnTo>
                      <a:lnTo>
                        <a:pt x="27" y="149"/>
                      </a:lnTo>
                      <a:lnTo>
                        <a:pt x="30" y="176"/>
                      </a:lnTo>
                      <a:lnTo>
                        <a:pt x="35" y="200"/>
                      </a:lnTo>
                      <a:lnTo>
                        <a:pt x="36" y="235"/>
                      </a:lnTo>
                      <a:lnTo>
                        <a:pt x="38" y="265"/>
                      </a:lnTo>
                      <a:lnTo>
                        <a:pt x="38" y="285"/>
                      </a:lnTo>
                      <a:lnTo>
                        <a:pt x="48" y="260"/>
                      </a:lnTo>
                      <a:lnTo>
                        <a:pt x="68" y="248"/>
                      </a:lnTo>
                      <a:lnTo>
                        <a:pt x="86" y="241"/>
                      </a:lnTo>
                      <a:lnTo>
                        <a:pt x="108" y="236"/>
                      </a:lnTo>
                      <a:lnTo>
                        <a:pt x="143" y="229"/>
                      </a:lnTo>
                      <a:lnTo>
                        <a:pt x="177" y="228"/>
                      </a:lnTo>
                      <a:lnTo>
                        <a:pt x="197" y="228"/>
                      </a:lnTo>
                      <a:lnTo>
                        <a:pt x="228" y="230"/>
                      </a:lnTo>
                      <a:lnTo>
                        <a:pt x="264" y="237"/>
                      </a:lnTo>
                      <a:lnTo>
                        <a:pt x="287" y="246"/>
                      </a:lnTo>
                      <a:lnTo>
                        <a:pt x="302" y="255"/>
                      </a:lnTo>
                      <a:lnTo>
                        <a:pt x="318" y="268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39" name="Freeform 25"/>
                <p:cNvSpPr>
                  <a:spLocks/>
                </p:cNvSpPr>
                <p:nvPr/>
              </p:nvSpPr>
              <p:spPr bwMode="auto">
                <a:xfrm>
                  <a:off x="5101" y="537"/>
                  <a:ext cx="551" cy="335"/>
                </a:xfrm>
                <a:custGeom>
                  <a:avLst/>
                  <a:gdLst/>
                  <a:ahLst/>
                  <a:cxnLst>
                    <a:cxn ang="0">
                      <a:pos x="534" y="48"/>
                    </a:cxn>
                    <a:cxn ang="0">
                      <a:pos x="550" y="117"/>
                    </a:cxn>
                    <a:cxn ang="0">
                      <a:pos x="540" y="142"/>
                    </a:cxn>
                    <a:cxn ang="0">
                      <a:pos x="517" y="179"/>
                    </a:cxn>
                    <a:cxn ang="0">
                      <a:pos x="493" y="212"/>
                    </a:cxn>
                    <a:cxn ang="0">
                      <a:pos x="465" y="239"/>
                    </a:cxn>
                    <a:cxn ang="0">
                      <a:pos x="430" y="267"/>
                    </a:cxn>
                    <a:cxn ang="0">
                      <a:pos x="397" y="286"/>
                    </a:cxn>
                    <a:cxn ang="0">
                      <a:pos x="361" y="304"/>
                    </a:cxn>
                    <a:cxn ang="0">
                      <a:pos x="315" y="320"/>
                    </a:cxn>
                    <a:cxn ang="0">
                      <a:pos x="280" y="328"/>
                    </a:cxn>
                    <a:cxn ang="0">
                      <a:pos x="238" y="334"/>
                    </a:cxn>
                    <a:cxn ang="0">
                      <a:pos x="199" y="334"/>
                    </a:cxn>
                    <a:cxn ang="0">
                      <a:pos x="157" y="329"/>
                    </a:cxn>
                    <a:cxn ang="0">
                      <a:pos x="114" y="317"/>
                    </a:cxn>
                    <a:cxn ang="0">
                      <a:pos x="75" y="298"/>
                    </a:cxn>
                    <a:cxn ang="0">
                      <a:pos x="52" y="282"/>
                    </a:cxn>
                    <a:cxn ang="0">
                      <a:pos x="24" y="258"/>
                    </a:cxn>
                    <a:cxn ang="0">
                      <a:pos x="9" y="238"/>
                    </a:cxn>
                    <a:cxn ang="0">
                      <a:pos x="0" y="222"/>
                    </a:cxn>
                    <a:cxn ang="0">
                      <a:pos x="0" y="204"/>
                    </a:cxn>
                    <a:cxn ang="0">
                      <a:pos x="6" y="182"/>
                    </a:cxn>
                    <a:cxn ang="0">
                      <a:pos x="18" y="166"/>
                    </a:cxn>
                    <a:cxn ang="0">
                      <a:pos x="27" y="131"/>
                    </a:cxn>
                    <a:cxn ang="0">
                      <a:pos x="31" y="112"/>
                    </a:cxn>
                    <a:cxn ang="0">
                      <a:pos x="283" y="128"/>
                    </a:cxn>
                    <a:cxn ang="0">
                      <a:pos x="316" y="122"/>
                    </a:cxn>
                    <a:cxn ang="0">
                      <a:pos x="357" y="109"/>
                    </a:cxn>
                    <a:cxn ang="0">
                      <a:pos x="388" y="93"/>
                    </a:cxn>
                    <a:cxn ang="0">
                      <a:pos x="421" y="73"/>
                    </a:cxn>
                    <a:cxn ang="0">
                      <a:pos x="453" y="44"/>
                    </a:cxn>
                    <a:cxn ang="0">
                      <a:pos x="472" y="19"/>
                    </a:cxn>
                    <a:cxn ang="0">
                      <a:pos x="486" y="0"/>
                    </a:cxn>
                    <a:cxn ang="0">
                      <a:pos x="534" y="48"/>
                    </a:cxn>
                  </a:cxnLst>
                  <a:rect l="0" t="0" r="r" b="b"/>
                  <a:pathLst>
                    <a:path w="551" h="335">
                      <a:moveTo>
                        <a:pt x="534" y="48"/>
                      </a:moveTo>
                      <a:lnTo>
                        <a:pt x="550" y="117"/>
                      </a:lnTo>
                      <a:lnTo>
                        <a:pt x="540" y="142"/>
                      </a:lnTo>
                      <a:lnTo>
                        <a:pt x="517" y="179"/>
                      </a:lnTo>
                      <a:lnTo>
                        <a:pt x="493" y="212"/>
                      </a:lnTo>
                      <a:lnTo>
                        <a:pt x="465" y="239"/>
                      </a:lnTo>
                      <a:lnTo>
                        <a:pt x="430" y="267"/>
                      </a:lnTo>
                      <a:lnTo>
                        <a:pt x="397" y="286"/>
                      </a:lnTo>
                      <a:lnTo>
                        <a:pt x="361" y="304"/>
                      </a:lnTo>
                      <a:lnTo>
                        <a:pt x="315" y="320"/>
                      </a:lnTo>
                      <a:lnTo>
                        <a:pt x="280" y="328"/>
                      </a:lnTo>
                      <a:lnTo>
                        <a:pt x="238" y="334"/>
                      </a:lnTo>
                      <a:lnTo>
                        <a:pt x="199" y="334"/>
                      </a:lnTo>
                      <a:lnTo>
                        <a:pt x="157" y="329"/>
                      </a:lnTo>
                      <a:lnTo>
                        <a:pt x="114" y="317"/>
                      </a:lnTo>
                      <a:lnTo>
                        <a:pt x="75" y="298"/>
                      </a:lnTo>
                      <a:lnTo>
                        <a:pt x="52" y="282"/>
                      </a:lnTo>
                      <a:lnTo>
                        <a:pt x="24" y="258"/>
                      </a:lnTo>
                      <a:lnTo>
                        <a:pt x="9" y="238"/>
                      </a:lnTo>
                      <a:lnTo>
                        <a:pt x="0" y="222"/>
                      </a:lnTo>
                      <a:lnTo>
                        <a:pt x="0" y="204"/>
                      </a:lnTo>
                      <a:lnTo>
                        <a:pt x="6" y="182"/>
                      </a:lnTo>
                      <a:lnTo>
                        <a:pt x="18" y="166"/>
                      </a:lnTo>
                      <a:lnTo>
                        <a:pt x="27" y="131"/>
                      </a:lnTo>
                      <a:lnTo>
                        <a:pt x="31" y="112"/>
                      </a:lnTo>
                      <a:lnTo>
                        <a:pt x="283" y="128"/>
                      </a:lnTo>
                      <a:lnTo>
                        <a:pt x="316" y="122"/>
                      </a:lnTo>
                      <a:lnTo>
                        <a:pt x="357" y="109"/>
                      </a:lnTo>
                      <a:lnTo>
                        <a:pt x="388" y="93"/>
                      </a:lnTo>
                      <a:lnTo>
                        <a:pt x="421" y="73"/>
                      </a:lnTo>
                      <a:lnTo>
                        <a:pt x="453" y="44"/>
                      </a:lnTo>
                      <a:lnTo>
                        <a:pt x="472" y="19"/>
                      </a:lnTo>
                      <a:lnTo>
                        <a:pt x="486" y="0"/>
                      </a:lnTo>
                      <a:lnTo>
                        <a:pt x="534" y="48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40" name="Freeform 26"/>
                <p:cNvSpPr>
                  <a:spLocks/>
                </p:cNvSpPr>
                <p:nvPr/>
              </p:nvSpPr>
              <p:spPr bwMode="auto">
                <a:xfrm>
                  <a:off x="5197" y="119"/>
                  <a:ext cx="475" cy="552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294"/>
                    </a:cxn>
                    <a:cxn ang="0">
                      <a:pos x="28" y="291"/>
                    </a:cxn>
                    <a:cxn ang="0">
                      <a:pos x="63" y="293"/>
                    </a:cxn>
                    <a:cxn ang="0">
                      <a:pos x="121" y="299"/>
                    </a:cxn>
                    <a:cxn ang="0">
                      <a:pos x="178" y="310"/>
                    </a:cxn>
                    <a:cxn ang="0">
                      <a:pos x="231" y="323"/>
                    </a:cxn>
                    <a:cxn ang="0">
                      <a:pos x="274" y="339"/>
                    </a:cxn>
                    <a:cxn ang="0">
                      <a:pos x="325" y="364"/>
                    </a:cxn>
                    <a:cxn ang="0">
                      <a:pos x="364" y="390"/>
                    </a:cxn>
                    <a:cxn ang="0">
                      <a:pos x="393" y="415"/>
                    </a:cxn>
                    <a:cxn ang="0">
                      <a:pos x="414" y="439"/>
                    </a:cxn>
                    <a:cxn ang="0">
                      <a:pos x="427" y="461"/>
                    </a:cxn>
                    <a:cxn ang="0">
                      <a:pos x="439" y="488"/>
                    </a:cxn>
                    <a:cxn ang="0">
                      <a:pos x="444" y="513"/>
                    </a:cxn>
                    <a:cxn ang="0">
                      <a:pos x="451" y="551"/>
                    </a:cxn>
                    <a:cxn ang="0">
                      <a:pos x="457" y="518"/>
                    </a:cxn>
                    <a:cxn ang="0">
                      <a:pos x="466" y="481"/>
                    </a:cxn>
                    <a:cxn ang="0">
                      <a:pos x="469" y="453"/>
                    </a:cxn>
                    <a:cxn ang="0">
                      <a:pos x="474" y="420"/>
                    </a:cxn>
                    <a:cxn ang="0">
                      <a:pos x="472" y="393"/>
                    </a:cxn>
                    <a:cxn ang="0">
                      <a:pos x="466" y="361"/>
                    </a:cxn>
                    <a:cxn ang="0">
                      <a:pos x="459" y="317"/>
                    </a:cxn>
                    <a:cxn ang="0">
                      <a:pos x="444" y="279"/>
                    </a:cxn>
                    <a:cxn ang="0">
                      <a:pos x="424" y="238"/>
                    </a:cxn>
                    <a:cxn ang="0">
                      <a:pos x="399" y="196"/>
                    </a:cxn>
                    <a:cxn ang="0">
                      <a:pos x="363" y="152"/>
                    </a:cxn>
                    <a:cxn ang="0">
                      <a:pos x="322" y="116"/>
                    </a:cxn>
                    <a:cxn ang="0">
                      <a:pos x="286" y="87"/>
                    </a:cxn>
                    <a:cxn ang="0">
                      <a:pos x="241" y="60"/>
                    </a:cxn>
                    <a:cxn ang="0">
                      <a:pos x="195" y="40"/>
                    </a:cxn>
                    <a:cxn ang="0">
                      <a:pos x="141" y="21"/>
                    </a:cxn>
                    <a:cxn ang="0">
                      <a:pos x="94" y="10"/>
                    </a:cxn>
                    <a:cxn ang="0">
                      <a:pos x="39" y="3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475" h="552">
                      <a:moveTo>
                        <a:pt x="0" y="0"/>
                      </a:moveTo>
                      <a:lnTo>
                        <a:pt x="0" y="294"/>
                      </a:lnTo>
                      <a:lnTo>
                        <a:pt x="28" y="291"/>
                      </a:lnTo>
                      <a:lnTo>
                        <a:pt x="63" y="293"/>
                      </a:lnTo>
                      <a:lnTo>
                        <a:pt x="121" y="299"/>
                      </a:lnTo>
                      <a:lnTo>
                        <a:pt x="178" y="310"/>
                      </a:lnTo>
                      <a:lnTo>
                        <a:pt x="231" y="323"/>
                      </a:lnTo>
                      <a:lnTo>
                        <a:pt x="274" y="339"/>
                      </a:lnTo>
                      <a:lnTo>
                        <a:pt x="325" y="364"/>
                      </a:lnTo>
                      <a:lnTo>
                        <a:pt x="364" y="390"/>
                      </a:lnTo>
                      <a:lnTo>
                        <a:pt x="393" y="415"/>
                      </a:lnTo>
                      <a:lnTo>
                        <a:pt x="414" y="439"/>
                      </a:lnTo>
                      <a:lnTo>
                        <a:pt x="427" y="461"/>
                      </a:lnTo>
                      <a:lnTo>
                        <a:pt x="439" y="488"/>
                      </a:lnTo>
                      <a:lnTo>
                        <a:pt x="444" y="513"/>
                      </a:lnTo>
                      <a:lnTo>
                        <a:pt x="451" y="551"/>
                      </a:lnTo>
                      <a:lnTo>
                        <a:pt x="457" y="518"/>
                      </a:lnTo>
                      <a:lnTo>
                        <a:pt x="466" y="481"/>
                      </a:lnTo>
                      <a:lnTo>
                        <a:pt x="469" y="453"/>
                      </a:lnTo>
                      <a:lnTo>
                        <a:pt x="474" y="420"/>
                      </a:lnTo>
                      <a:lnTo>
                        <a:pt x="472" y="393"/>
                      </a:lnTo>
                      <a:lnTo>
                        <a:pt x="466" y="361"/>
                      </a:lnTo>
                      <a:lnTo>
                        <a:pt x="459" y="317"/>
                      </a:lnTo>
                      <a:lnTo>
                        <a:pt x="444" y="279"/>
                      </a:lnTo>
                      <a:lnTo>
                        <a:pt x="424" y="238"/>
                      </a:lnTo>
                      <a:lnTo>
                        <a:pt x="399" y="196"/>
                      </a:lnTo>
                      <a:lnTo>
                        <a:pt x="363" y="152"/>
                      </a:lnTo>
                      <a:lnTo>
                        <a:pt x="322" y="116"/>
                      </a:lnTo>
                      <a:lnTo>
                        <a:pt x="286" y="87"/>
                      </a:lnTo>
                      <a:lnTo>
                        <a:pt x="241" y="60"/>
                      </a:lnTo>
                      <a:lnTo>
                        <a:pt x="195" y="40"/>
                      </a:lnTo>
                      <a:lnTo>
                        <a:pt x="141" y="21"/>
                      </a:lnTo>
                      <a:lnTo>
                        <a:pt x="94" y="10"/>
                      </a:lnTo>
                      <a:lnTo>
                        <a:pt x="39" y="3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41" name="Freeform 27"/>
                <p:cNvSpPr>
                  <a:spLocks/>
                </p:cNvSpPr>
                <p:nvPr/>
              </p:nvSpPr>
              <p:spPr bwMode="auto">
                <a:xfrm>
                  <a:off x="5228" y="687"/>
                  <a:ext cx="156" cy="117"/>
                </a:xfrm>
                <a:custGeom>
                  <a:avLst/>
                  <a:gdLst/>
                  <a:ahLst/>
                  <a:cxnLst>
                    <a:cxn ang="0">
                      <a:pos x="83" y="0"/>
                    </a:cxn>
                    <a:cxn ang="0">
                      <a:pos x="134" y="19"/>
                    </a:cxn>
                    <a:cxn ang="0">
                      <a:pos x="152" y="45"/>
                    </a:cxn>
                    <a:cxn ang="0">
                      <a:pos x="155" y="70"/>
                    </a:cxn>
                    <a:cxn ang="0">
                      <a:pos x="155" y="83"/>
                    </a:cxn>
                    <a:cxn ang="0">
                      <a:pos x="146" y="99"/>
                    </a:cxn>
                    <a:cxn ang="0">
                      <a:pos x="126" y="107"/>
                    </a:cxn>
                    <a:cxn ang="0">
                      <a:pos x="105" y="113"/>
                    </a:cxn>
                    <a:cxn ang="0">
                      <a:pos x="86" y="116"/>
                    </a:cxn>
                    <a:cxn ang="0">
                      <a:pos x="69" y="116"/>
                    </a:cxn>
                    <a:cxn ang="0">
                      <a:pos x="41" y="111"/>
                    </a:cxn>
                    <a:cxn ang="0">
                      <a:pos x="21" y="106"/>
                    </a:cxn>
                    <a:cxn ang="0">
                      <a:pos x="9" y="98"/>
                    </a:cxn>
                    <a:cxn ang="0">
                      <a:pos x="2" y="89"/>
                    </a:cxn>
                    <a:cxn ang="0">
                      <a:pos x="0" y="78"/>
                    </a:cxn>
                    <a:cxn ang="0">
                      <a:pos x="2" y="60"/>
                    </a:cxn>
                    <a:cxn ang="0">
                      <a:pos x="9" y="11"/>
                    </a:cxn>
                    <a:cxn ang="0">
                      <a:pos x="83" y="0"/>
                    </a:cxn>
                  </a:cxnLst>
                  <a:rect l="0" t="0" r="r" b="b"/>
                  <a:pathLst>
                    <a:path w="156" h="117">
                      <a:moveTo>
                        <a:pt x="83" y="0"/>
                      </a:moveTo>
                      <a:lnTo>
                        <a:pt x="134" y="19"/>
                      </a:lnTo>
                      <a:lnTo>
                        <a:pt x="152" y="45"/>
                      </a:lnTo>
                      <a:lnTo>
                        <a:pt x="155" y="70"/>
                      </a:lnTo>
                      <a:lnTo>
                        <a:pt x="155" y="83"/>
                      </a:lnTo>
                      <a:lnTo>
                        <a:pt x="146" y="99"/>
                      </a:lnTo>
                      <a:lnTo>
                        <a:pt x="126" y="107"/>
                      </a:lnTo>
                      <a:lnTo>
                        <a:pt x="105" y="113"/>
                      </a:lnTo>
                      <a:lnTo>
                        <a:pt x="86" y="116"/>
                      </a:lnTo>
                      <a:lnTo>
                        <a:pt x="69" y="116"/>
                      </a:lnTo>
                      <a:lnTo>
                        <a:pt x="41" y="111"/>
                      </a:lnTo>
                      <a:lnTo>
                        <a:pt x="21" y="106"/>
                      </a:lnTo>
                      <a:lnTo>
                        <a:pt x="9" y="98"/>
                      </a:lnTo>
                      <a:lnTo>
                        <a:pt x="2" y="89"/>
                      </a:lnTo>
                      <a:lnTo>
                        <a:pt x="0" y="78"/>
                      </a:lnTo>
                      <a:lnTo>
                        <a:pt x="2" y="60"/>
                      </a:lnTo>
                      <a:lnTo>
                        <a:pt x="9" y="11"/>
                      </a:lnTo>
                      <a:lnTo>
                        <a:pt x="83" y="0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42" name="Freeform 28"/>
                <p:cNvSpPr>
                  <a:spLocks/>
                </p:cNvSpPr>
                <p:nvPr/>
              </p:nvSpPr>
              <p:spPr bwMode="auto">
                <a:xfrm>
                  <a:off x="5224" y="699"/>
                  <a:ext cx="88" cy="75"/>
                </a:xfrm>
                <a:custGeom>
                  <a:avLst/>
                  <a:gdLst/>
                  <a:ahLst/>
                  <a:cxnLst>
                    <a:cxn ang="0">
                      <a:pos x="0" y="69"/>
                    </a:cxn>
                    <a:cxn ang="0">
                      <a:pos x="11" y="0"/>
                    </a:cxn>
                    <a:cxn ang="0">
                      <a:pos x="54" y="5"/>
                    </a:cxn>
                    <a:cxn ang="0">
                      <a:pos x="87" y="9"/>
                    </a:cxn>
                    <a:cxn ang="0">
                      <a:pos x="78" y="74"/>
                    </a:cxn>
                    <a:cxn ang="0">
                      <a:pos x="75" y="59"/>
                    </a:cxn>
                    <a:cxn ang="0">
                      <a:pos x="65" y="48"/>
                    </a:cxn>
                    <a:cxn ang="0">
                      <a:pos x="47" y="44"/>
                    </a:cxn>
                    <a:cxn ang="0">
                      <a:pos x="27" y="45"/>
                    </a:cxn>
                    <a:cxn ang="0">
                      <a:pos x="11" y="52"/>
                    </a:cxn>
                    <a:cxn ang="0">
                      <a:pos x="0" y="69"/>
                    </a:cxn>
                  </a:cxnLst>
                  <a:rect l="0" t="0" r="r" b="b"/>
                  <a:pathLst>
                    <a:path w="88" h="75">
                      <a:moveTo>
                        <a:pt x="0" y="69"/>
                      </a:moveTo>
                      <a:lnTo>
                        <a:pt x="11" y="0"/>
                      </a:lnTo>
                      <a:lnTo>
                        <a:pt x="54" y="5"/>
                      </a:lnTo>
                      <a:lnTo>
                        <a:pt x="87" y="9"/>
                      </a:lnTo>
                      <a:lnTo>
                        <a:pt x="78" y="74"/>
                      </a:lnTo>
                      <a:lnTo>
                        <a:pt x="75" y="59"/>
                      </a:lnTo>
                      <a:lnTo>
                        <a:pt x="65" y="48"/>
                      </a:lnTo>
                      <a:lnTo>
                        <a:pt x="47" y="44"/>
                      </a:lnTo>
                      <a:lnTo>
                        <a:pt x="27" y="45"/>
                      </a:lnTo>
                      <a:lnTo>
                        <a:pt x="11" y="52"/>
                      </a:lnTo>
                      <a:lnTo>
                        <a:pt x="0" y="69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43" name="Freeform 29"/>
                <p:cNvSpPr>
                  <a:spLocks/>
                </p:cNvSpPr>
                <p:nvPr/>
              </p:nvSpPr>
              <p:spPr bwMode="auto">
                <a:xfrm>
                  <a:off x="5101" y="479"/>
                  <a:ext cx="319" cy="286"/>
                </a:xfrm>
                <a:custGeom>
                  <a:avLst/>
                  <a:gdLst/>
                  <a:ahLst/>
                  <a:cxnLst>
                    <a:cxn ang="0">
                      <a:pos x="1" y="275"/>
                    </a:cxn>
                    <a:cxn ang="0">
                      <a:pos x="3" y="254"/>
                    </a:cxn>
                    <a:cxn ang="0">
                      <a:pos x="12" y="235"/>
                    </a:cxn>
                    <a:cxn ang="0">
                      <a:pos x="19" y="219"/>
                    </a:cxn>
                    <a:cxn ang="0">
                      <a:pos x="24" y="194"/>
                    </a:cxn>
                    <a:cxn ang="0">
                      <a:pos x="30" y="161"/>
                    </a:cxn>
                    <a:cxn ang="0">
                      <a:pos x="34" y="126"/>
                    </a:cxn>
                    <a:cxn ang="0">
                      <a:pos x="37" y="94"/>
                    </a:cxn>
                    <a:cxn ang="0">
                      <a:pos x="39" y="67"/>
                    </a:cxn>
                    <a:cxn ang="0">
                      <a:pos x="40" y="43"/>
                    </a:cxn>
                    <a:cxn ang="0">
                      <a:pos x="48" y="29"/>
                    </a:cxn>
                    <a:cxn ang="0">
                      <a:pos x="63" y="16"/>
                    </a:cxn>
                    <a:cxn ang="0">
                      <a:pos x="78" y="9"/>
                    </a:cxn>
                    <a:cxn ang="0">
                      <a:pos x="102" y="2"/>
                    </a:cxn>
                    <a:cxn ang="0">
                      <a:pos x="129" y="0"/>
                    </a:cxn>
                    <a:cxn ang="0">
                      <a:pos x="171" y="0"/>
                    </a:cxn>
                    <a:cxn ang="0">
                      <a:pos x="208" y="2"/>
                    </a:cxn>
                    <a:cxn ang="0">
                      <a:pos x="244" y="9"/>
                    </a:cxn>
                    <a:cxn ang="0">
                      <a:pos x="277" y="21"/>
                    </a:cxn>
                    <a:cxn ang="0">
                      <a:pos x="298" y="35"/>
                    </a:cxn>
                    <a:cxn ang="0">
                      <a:pos x="310" y="47"/>
                    </a:cxn>
                    <a:cxn ang="0">
                      <a:pos x="318" y="61"/>
                    </a:cxn>
                    <a:cxn ang="0">
                      <a:pos x="316" y="75"/>
                    </a:cxn>
                    <a:cxn ang="0">
                      <a:pos x="313" y="89"/>
                    </a:cxn>
                    <a:cxn ang="0">
                      <a:pos x="303" y="104"/>
                    </a:cxn>
                    <a:cxn ang="0">
                      <a:pos x="295" y="123"/>
                    </a:cxn>
                    <a:cxn ang="0">
                      <a:pos x="291" y="149"/>
                    </a:cxn>
                    <a:cxn ang="0">
                      <a:pos x="288" y="176"/>
                    </a:cxn>
                    <a:cxn ang="0">
                      <a:pos x="283" y="200"/>
                    </a:cxn>
                    <a:cxn ang="0">
                      <a:pos x="282" y="235"/>
                    </a:cxn>
                    <a:cxn ang="0">
                      <a:pos x="280" y="265"/>
                    </a:cxn>
                    <a:cxn ang="0">
                      <a:pos x="280" y="285"/>
                    </a:cxn>
                    <a:cxn ang="0">
                      <a:pos x="270" y="260"/>
                    </a:cxn>
                    <a:cxn ang="0">
                      <a:pos x="250" y="248"/>
                    </a:cxn>
                    <a:cxn ang="0">
                      <a:pos x="232" y="241"/>
                    </a:cxn>
                    <a:cxn ang="0">
                      <a:pos x="210" y="236"/>
                    </a:cxn>
                    <a:cxn ang="0">
                      <a:pos x="175" y="229"/>
                    </a:cxn>
                    <a:cxn ang="0">
                      <a:pos x="141" y="228"/>
                    </a:cxn>
                    <a:cxn ang="0">
                      <a:pos x="121" y="228"/>
                    </a:cxn>
                    <a:cxn ang="0">
                      <a:pos x="90" y="230"/>
                    </a:cxn>
                    <a:cxn ang="0">
                      <a:pos x="54" y="237"/>
                    </a:cxn>
                    <a:cxn ang="0">
                      <a:pos x="31" y="246"/>
                    </a:cxn>
                    <a:cxn ang="0">
                      <a:pos x="16" y="255"/>
                    </a:cxn>
                    <a:cxn ang="0">
                      <a:pos x="0" y="268"/>
                    </a:cxn>
                  </a:cxnLst>
                  <a:rect l="0" t="0" r="r" b="b"/>
                  <a:pathLst>
                    <a:path w="319" h="286">
                      <a:moveTo>
                        <a:pt x="1" y="275"/>
                      </a:moveTo>
                      <a:lnTo>
                        <a:pt x="3" y="254"/>
                      </a:lnTo>
                      <a:lnTo>
                        <a:pt x="12" y="235"/>
                      </a:lnTo>
                      <a:lnTo>
                        <a:pt x="19" y="219"/>
                      </a:lnTo>
                      <a:lnTo>
                        <a:pt x="24" y="194"/>
                      </a:lnTo>
                      <a:lnTo>
                        <a:pt x="30" y="161"/>
                      </a:lnTo>
                      <a:lnTo>
                        <a:pt x="34" y="126"/>
                      </a:lnTo>
                      <a:lnTo>
                        <a:pt x="37" y="94"/>
                      </a:lnTo>
                      <a:lnTo>
                        <a:pt x="39" y="67"/>
                      </a:lnTo>
                      <a:lnTo>
                        <a:pt x="40" y="43"/>
                      </a:lnTo>
                      <a:lnTo>
                        <a:pt x="48" y="29"/>
                      </a:lnTo>
                      <a:lnTo>
                        <a:pt x="63" y="16"/>
                      </a:lnTo>
                      <a:lnTo>
                        <a:pt x="78" y="9"/>
                      </a:lnTo>
                      <a:lnTo>
                        <a:pt x="102" y="2"/>
                      </a:lnTo>
                      <a:lnTo>
                        <a:pt x="129" y="0"/>
                      </a:lnTo>
                      <a:lnTo>
                        <a:pt x="171" y="0"/>
                      </a:lnTo>
                      <a:lnTo>
                        <a:pt x="208" y="2"/>
                      </a:lnTo>
                      <a:lnTo>
                        <a:pt x="244" y="9"/>
                      </a:lnTo>
                      <a:lnTo>
                        <a:pt x="277" y="21"/>
                      </a:lnTo>
                      <a:lnTo>
                        <a:pt x="298" y="35"/>
                      </a:lnTo>
                      <a:lnTo>
                        <a:pt x="310" y="47"/>
                      </a:lnTo>
                      <a:lnTo>
                        <a:pt x="318" y="61"/>
                      </a:lnTo>
                      <a:lnTo>
                        <a:pt x="316" y="75"/>
                      </a:lnTo>
                      <a:lnTo>
                        <a:pt x="313" y="89"/>
                      </a:lnTo>
                      <a:lnTo>
                        <a:pt x="303" y="104"/>
                      </a:lnTo>
                      <a:lnTo>
                        <a:pt x="295" y="123"/>
                      </a:lnTo>
                      <a:lnTo>
                        <a:pt x="291" y="149"/>
                      </a:lnTo>
                      <a:lnTo>
                        <a:pt x="288" y="176"/>
                      </a:lnTo>
                      <a:lnTo>
                        <a:pt x="283" y="200"/>
                      </a:lnTo>
                      <a:lnTo>
                        <a:pt x="282" y="235"/>
                      </a:lnTo>
                      <a:lnTo>
                        <a:pt x="280" y="265"/>
                      </a:lnTo>
                      <a:lnTo>
                        <a:pt x="280" y="285"/>
                      </a:lnTo>
                      <a:lnTo>
                        <a:pt x="270" y="260"/>
                      </a:lnTo>
                      <a:lnTo>
                        <a:pt x="250" y="248"/>
                      </a:lnTo>
                      <a:lnTo>
                        <a:pt x="232" y="241"/>
                      </a:lnTo>
                      <a:lnTo>
                        <a:pt x="210" y="236"/>
                      </a:lnTo>
                      <a:lnTo>
                        <a:pt x="175" y="229"/>
                      </a:lnTo>
                      <a:lnTo>
                        <a:pt x="141" y="228"/>
                      </a:lnTo>
                      <a:lnTo>
                        <a:pt x="121" y="228"/>
                      </a:lnTo>
                      <a:lnTo>
                        <a:pt x="90" y="230"/>
                      </a:lnTo>
                      <a:lnTo>
                        <a:pt x="54" y="237"/>
                      </a:lnTo>
                      <a:lnTo>
                        <a:pt x="31" y="246"/>
                      </a:lnTo>
                      <a:lnTo>
                        <a:pt x="16" y="255"/>
                      </a:lnTo>
                      <a:lnTo>
                        <a:pt x="0" y="268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44" name="Freeform 30"/>
                <p:cNvSpPr>
                  <a:spLocks/>
                </p:cNvSpPr>
                <p:nvPr/>
              </p:nvSpPr>
              <p:spPr bwMode="auto">
                <a:xfrm>
                  <a:off x="4371" y="119"/>
                  <a:ext cx="832" cy="42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356"/>
                    </a:cxn>
                    <a:cxn ang="0">
                      <a:pos x="84" y="374"/>
                    </a:cxn>
                    <a:cxn ang="0">
                      <a:pos x="153" y="393"/>
                    </a:cxn>
                    <a:cxn ang="0">
                      <a:pos x="210" y="404"/>
                    </a:cxn>
                    <a:cxn ang="0">
                      <a:pos x="258" y="410"/>
                    </a:cxn>
                    <a:cxn ang="0">
                      <a:pos x="312" y="416"/>
                    </a:cxn>
                    <a:cxn ang="0">
                      <a:pos x="402" y="419"/>
                    </a:cxn>
                    <a:cxn ang="0">
                      <a:pos x="485" y="412"/>
                    </a:cxn>
                    <a:cxn ang="0">
                      <a:pos x="570" y="399"/>
                    </a:cxn>
                    <a:cxn ang="0">
                      <a:pos x="652" y="377"/>
                    </a:cxn>
                    <a:cxn ang="0">
                      <a:pos x="724" y="347"/>
                    </a:cxn>
                    <a:cxn ang="0">
                      <a:pos x="784" y="306"/>
                    </a:cxn>
                    <a:cxn ang="0">
                      <a:pos x="829" y="291"/>
                    </a:cxn>
                    <a:cxn ang="0">
                      <a:pos x="831" y="2"/>
                    </a:cxn>
                    <a:cxn ang="0">
                      <a:pos x="786" y="9"/>
                    </a:cxn>
                    <a:cxn ang="0">
                      <a:pos x="726" y="29"/>
                    </a:cxn>
                    <a:cxn ang="0">
                      <a:pos x="654" y="55"/>
                    </a:cxn>
                    <a:cxn ang="0">
                      <a:pos x="585" y="70"/>
                    </a:cxn>
                    <a:cxn ang="0">
                      <a:pos x="515" y="78"/>
                    </a:cxn>
                    <a:cxn ang="0">
                      <a:pos x="468" y="82"/>
                    </a:cxn>
                    <a:cxn ang="0">
                      <a:pos x="428" y="84"/>
                    </a:cxn>
                    <a:cxn ang="0">
                      <a:pos x="358" y="84"/>
                    </a:cxn>
                    <a:cxn ang="0">
                      <a:pos x="314" y="81"/>
                    </a:cxn>
                    <a:cxn ang="0">
                      <a:pos x="274" y="76"/>
                    </a:cxn>
                    <a:cxn ang="0">
                      <a:pos x="229" y="73"/>
                    </a:cxn>
                    <a:cxn ang="0">
                      <a:pos x="190" y="66"/>
                    </a:cxn>
                    <a:cxn ang="0">
                      <a:pos x="140" y="57"/>
                    </a:cxn>
                    <a:cxn ang="0">
                      <a:pos x="96" y="44"/>
                    </a:cxn>
                    <a:cxn ang="0">
                      <a:pos x="49" y="24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832" h="420">
                      <a:moveTo>
                        <a:pt x="0" y="0"/>
                      </a:moveTo>
                      <a:lnTo>
                        <a:pt x="0" y="356"/>
                      </a:lnTo>
                      <a:lnTo>
                        <a:pt x="84" y="374"/>
                      </a:lnTo>
                      <a:lnTo>
                        <a:pt x="153" y="393"/>
                      </a:lnTo>
                      <a:lnTo>
                        <a:pt x="210" y="404"/>
                      </a:lnTo>
                      <a:lnTo>
                        <a:pt x="258" y="410"/>
                      </a:lnTo>
                      <a:lnTo>
                        <a:pt x="312" y="416"/>
                      </a:lnTo>
                      <a:lnTo>
                        <a:pt x="402" y="419"/>
                      </a:lnTo>
                      <a:lnTo>
                        <a:pt x="485" y="412"/>
                      </a:lnTo>
                      <a:lnTo>
                        <a:pt x="570" y="399"/>
                      </a:lnTo>
                      <a:lnTo>
                        <a:pt x="652" y="377"/>
                      </a:lnTo>
                      <a:lnTo>
                        <a:pt x="724" y="347"/>
                      </a:lnTo>
                      <a:lnTo>
                        <a:pt x="784" y="306"/>
                      </a:lnTo>
                      <a:lnTo>
                        <a:pt x="829" y="291"/>
                      </a:lnTo>
                      <a:lnTo>
                        <a:pt x="831" y="2"/>
                      </a:lnTo>
                      <a:lnTo>
                        <a:pt x="786" y="9"/>
                      </a:lnTo>
                      <a:lnTo>
                        <a:pt x="726" y="29"/>
                      </a:lnTo>
                      <a:lnTo>
                        <a:pt x="654" y="55"/>
                      </a:lnTo>
                      <a:lnTo>
                        <a:pt x="585" y="70"/>
                      </a:lnTo>
                      <a:lnTo>
                        <a:pt x="515" y="78"/>
                      </a:lnTo>
                      <a:lnTo>
                        <a:pt x="468" y="82"/>
                      </a:lnTo>
                      <a:lnTo>
                        <a:pt x="428" y="84"/>
                      </a:lnTo>
                      <a:lnTo>
                        <a:pt x="358" y="84"/>
                      </a:lnTo>
                      <a:lnTo>
                        <a:pt x="314" y="81"/>
                      </a:lnTo>
                      <a:lnTo>
                        <a:pt x="274" y="76"/>
                      </a:lnTo>
                      <a:lnTo>
                        <a:pt x="229" y="73"/>
                      </a:lnTo>
                      <a:lnTo>
                        <a:pt x="190" y="66"/>
                      </a:lnTo>
                      <a:lnTo>
                        <a:pt x="140" y="57"/>
                      </a:lnTo>
                      <a:lnTo>
                        <a:pt x="96" y="44"/>
                      </a:lnTo>
                      <a:lnTo>
                        <a:pt x="49" y="24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</p:grpSp>
          <p:sp>
            <p:nvSpPr>
              <p:cNvPr id="9" name="Freeform 31"/>
              <p:cNvSpPr>
                <a:spLocks/>
              </p:cNvSpPr>
              <p:nvPr/>
            </p:nvSpPr>
            <p:spPr bwMode="auto">
              <a:xfrm>
                <a:off x="5217" y="774"/>
                <a:ext cx="156" cy="118"/>
              </a:xfrm>
              <a:custGeom>
                <a:avLst/>
                <a:gdLst/>
                <a:ahLst/>
                <a:cxnLst>
                  <a:cxn ang="0">
                    <a:pos x="83" y="0"/>
                  </a:cxn>
                  <a:cxn ang="0">
                    <a:pos x="134" y="19"/>
                  </a:cxn>
                  <a:cxn ang="0">
                    <a:pos x="152" y="46"/>
                  </a:cxn>
                  <a:cxn ang="0">
                    <a:pos x="155" y="70"/>
                  </a:cxn>
                  <a:cxn ang="0">
                    <a:pos x="155" y="84"/>
                  </a:cxn>
                  <a:cxn ang="0">
                    <a:pos x="146" y="100"/>
                  </a:cxn>
                  <a:cxn ang="0">
                    <a:pos x="126" y="108"/>
                  </a:cxn>
                  <a:cxn ang="0">
                    <a:pos x="105" y="114"/>
                  </a:cxn>
                  <a:cxn ang="0">
                    <a:pos x="86" y="117"/>
                  </a:cxn>
                  <a:cxn ang="0">
                    <a:pos x="69" y="117"/>
                  </a:cxn>
                  <a:cxn ang="0">
                    <a:pos x="41" y="112"/>
                  </a:cxn>
                  <a:cxn ang="0">
                    <a:pos x="21" y="107"/>
                  </a:cxn>
                  <a:cxn ang="0">
                    <a:pos x="9" y="98"/>
                  </a:cxn>
                  <a:cxn ang="0">
                    <a:pos x="2" y="90"/>
                  </a:cxn>
                  <a:cxn ang="0">
                    <a:pos x="0" y="78"/>
                  </a:cxn>
                  <a:cxn ang="0">
                    <a:pos x="2" y="60"/>
                  </a:cxn>
                  <a:cxn ang="0">
                    <a:pos x="9" y="11"/>
                  </a:cxn>
                  <a:cxn ang="0">
                    <a:pos x="83" y="0"/>
                  </a:cxn>
                </a:cxnLst>
                <a:rect l="0" t="0" r="r" b="b"/>
                <a:pathLst>
                  <a:path w="156" h="118">
                    <a:moveTo>
                      <a:pt x="83" y="0"/>
                    </a:moveTo>
                    <a:lnTo>
                      <a:pt x="134" y="19"/>
                    </a:lnTo>
                    <a:lnTo>
                      <a:pt x="152" y="46"/>
                    </a:lnTo>
                    <a:lnTo>
                      <a:pt x="155" y="70"/>
                    </a:lnTo>
                    <a:lnTo>
                      <a:pt x="155" y="84"/>
                    </a:lnTo>
                    <a:lnTo>
                      <a:pt x="146" y="100"/>
                    </a:lnTo>
                    <a:lnTo>
                      <a:pt x="126" y="108"/>
                    </a:lnTo>
                    <a:lnTo>
                      <a:pt x="105" y="114"/>
                    </a:lnTo>
                    <a:lnTo>
                      <a:pt x="86" y="117"/>
                    </a:lnTo>
                    <a:lnTo>
                      <a:pt x="69" y="117"/>
                    </a:lnTo>
                    <a:lnTo>
                      <a:pt x="41" y="112"/>
                    </a:lnTo>
                    <a:lnTo>
                      <a:pt x="21" y="107"/>
                    </a:lnTo>
                    <a:lnTo>
                      <a:pt x="9" y="98"/>
                    </a:lnTo>
                    <a:lnTo>
                      <a:pt x="2" y="90"/>
                    </a:lnTo>
                    <a:lnTo>
                      <a:pt x="0" y="78"/>
                    </a:lnTo>
                    <a:lnTo>
                      <a:pt x="2" y="60"/>
                    </a:lnTo>
                    <a:lnTo>
                      <a:pt x="9" y="11"/>
                    </a:lnTo>
                    <a:lnTo>
                      <a:pt x="83" y="0"/>
                    </a:lnTo>
                  </a:path>
                </a:pathLst>
              </a:custGeom>
              <a:solidFill>
                <a:schemeClr val="bg2">
                  <a:alpha val="50000"/>
                </a:schemeClr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0" name="Freeform 32"/>
              <p:cNvSpPr>
                <a:spLocks/>
              </p:cNvSpPr>
              <p:nvPr/>
            </p:nvSpPr>
            <p:spPr bwMode="auto">
              <a:xfrm>
                <a:off x="5213" y="787"/>
                <a:ext cx="88" cy="74"/>
              </a:xfrm>
              <a:custGeom>
                <a:avLst/>
                <a:gdLst/>
                <a:ahLst/>
                <a:cxnLst>
                  <a:cxn ang="0">
                    <a:pos x="0" y="68"/>
                  </a:cxn>
                  <a:cxn ang="0">
                    <a:pos x="11" y="0"/>
                  </a:cxn>
                  <a:cxn ang="0">
                    <a:pos x="54" y="5"/>
                  </a:cxn>
                  <a:cxn ang="0">
                    <a:pos x="87" y="9"/>
                  </a:cxn>
                  <a:cxn ang="0">
                    <a:pos x="78" y="73"/>
                  </a:cxn>
                  <a:cxn ang="0">
                    <a:pos x="75" y="58"/>
                  </a:cxn>
                  <a:cxn ang="0">
                    <a:pos x="65" y="47"/>
                  </a:cxn>
                  <a:cxn ang="0">
                    <a:pos x="47" y="44"/>
                  </a:cxn>
                  <a:cxn ang="0">
                    <a:pos x="27" y="45"/>
                  </a:cxn>
                  <a:cxn ang="0">
                    <a:pos x="11" y="52"/>
                  </a:cxn>
                  <a:cxn ang="0">
                    <a:pos x="0" y="68"/>
                  </a:cxn>
                </a:cxnLst>
                <a:rect l="0" t="0" r="r" b="b"/>
                <a:pathLst>
                  <a:path w="88" h="74">
                    <a:moveTo>
                      <a:pt x="0" y="68"/>
                    </a:moveTo>
                    <a:lnTo>
                      <a:pt x="11" y="0"/>
                    </a:lnTo>
                    <a:lnTo>
                      <a:pt x="54" y="5"/>
                    </a:lnTo>
                    <a:lnTo>
                      <a:pt x="87" y="9"/>
                    </a:lnTo>
                    <a:lnTo>
                      <a:pt x="78" y="73"/>
                    </a:lnTo>
                    <a:lnTo>
                      <a:pt x="75" y="58"/>
                    </a:lnTo>
                    <a:lnTo>
                      <a:pt x="65" y="47"/>
                    </a:lnTo>
                    <a:lnTo>
                      <a:pt x="47" y="44"/>
                    </a:lnTo>
                    <a:lnTo>
                      <a:pt x="27" y="45"/>
                    </a:lnTo>
                    <a:lnTo>
                      <a:pt x="11" y="52"/>
                    </a:lnTo>
                    <a:lnTo>
                      <a:pt x="0" y="68"/>
                    </a:lnTo>
                  </a:path>
                </a:pathLst>
              </a:custGeom>
              <a:solidFill>
                <a:schemeClr val="bg2">
                  <a:alpha val="50000"/>
                </a:schemeClr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1" name="Freeform 33"/>
              <p:cNvSpPr>
                <a:spLocks/>
              </p:cNvSpPr>
              <p:nvPr/>
            </p:nvSpPr>
            <p:spPr bwMode="auto">
              <a:xfrm>
                <a:off x="423" y="765"/>
                <a:ext cx="156" cy="118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21" y="19"/>
                  </a:cxn>
                  <a:cxn ang="0">
                    <a:pos x="3" y="46"/>
                  </a:cxn>
                  <a:cxn ang="0">
                    <a:pos x="0" y="70"/>
                  </a:cxn>
                  <a:cxn ang="0">
                    <a:pos x="0" y="84"/>
                  </a:cxn>
                  <a:cxn ang="0">
                    <a:pos x="9" y="100"/>
                  </a:cxn>
                  <a:cxn ang="0">
                    <a:pos x="29" y="108"/>
                  </a:cxn>
                  <a:cxn ang="0">
                    <a:pos x="50" y="114"/>
                  </a:cxn>
                  <a:cxn ang="0">
                    <a:pos x="69" y="117"/>
                  </a:cxn>
                  <a:cxn ang="0">
                    <a:pos x="86" y="117"/>
                  </a:cxn>
                  <a:cxn ang="0">
                    <a:pos x="114" y="112"/>
                  </a:cxn>
                  <a:cxn ang="0">
                    <a:pos x="134" y="107"/>
                  </a:cxn>
                  <a:cxn ang="0">
                    <a:pos x="146" y="98"/>
                  </a:cxn>
                  <a:cxn ang="0">
                    <a:pos x="153" y="90"/>
                  </a:cxn>
                  <a:cxn ang="0">
                    <a:pos x="155" y="78"/>
                  </a:cxn>
                  <a:cxn ang="0">
                    <a:pos x="153" y="60"/>
                  </a:cxn>
                  <a:cxn ang="0">
                    <a:pos x="146" y="11"/>
                  </a:cxn>
                  <a:cxn ang="0">
                    <a:pos x="72" y="0"/>
                  </a:cxn>
                </a:cxnLst>
                <a:rect l="0" t="0" r="r" b="b"/>
                <a:pathLst>
                  <a:path w="156" h="118">
                    <a:moveTo>
                      <a:pt x="72" y="0"/>
                    </a:moveTo>
                    <a:lnTo>
                      <a:pt x="21" y="19"/>
                    </a:lnTo>
                    <a:lnTo>
                      <a:pt x="3" y="46"/>
                    </a:lnTo>
                    <a:lnTo>
                      <a:pt x="0" y="70"/>
                    </a:lnTo>
                    <a:lnTo>
                      <a:pt x="0" y="84"/>
                    </a:lnTo>
                    <a:lnTo>
                      <a:pt x="9" y="100"/>
                    </a:lnTo>
                    <a:lnTo>
                      <a:pt x="29" y="108"/>
                    </a:lnTo>
                    <a:lnTo>
                      <a:pt x="50" y="114"/>
                    </a:lnTo>
                    <a:lnTo>
                      <a:pt x="69" y="117"/>
                    </a:lnTo>
                    <a:lnTo>
                      <a:pt x="86" y="117"/>
                    </a:lnTo>
                    <a:lnTo>
                      <a:pt x="114" y="112"/>
                    </a:lnTo>
                    <a:lnTo>
                      <a:pt x="134" y="107"/>
                    </a:lnTo>
                    <a:lnTo>
                      <a:pt x="146" y="98"/>
                    </a:lnTo>
                    <a:lnTo>
                      <a:pt x="153" y="90"/>
                    </a:lnTo>
                    <a:lnTo>
                      <a:pt x="155" y="78"/>
                    </a:lnTo>
                    <a:lnTo>
                      <a:pt x="153" y="60"/>
                    </a:lnTo>
                    <a:lnTo>
                      <a:pt x="146" y="11"/>
                    </a:lnTo>
                    <a:lnTo>
                      <a:pt x="72" y="0"/>
                    </a:lnTo>
                  </a:path>
                </a:pathLst>
              </a:custGeom>
              <a:solidFill>
                <a:schemeClr val="bg2">
                  <a:alpha val="50000"/>
                </a:schemeClr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2" name="Freeform 34"/>
              <p:cNvSpPr>
                <a:spLocks/>
              </p:cNvSpPr>
              <p:nvPr/>
            </p:nvSpPr>
            <p:spPr bwMode="auto">
              <a:xfrm>
                <a:off x="495" y="779"/>
                <a:ext cx="88" cy="74"/>
              </a:xfrm>
              <a:custGeom>
                <a:avLst/>
                <a:gdLst/>
                <a:ahLst/>
                <a:cxnLst>
                  <a:cxn ang="0">
                    <a:pos x="87" y="67"/>
                  </a:cxn>
                  <a:cxn ang="0">
                    <a:pos x="76" y="0"/>
                  </a:cxn>
                  <a:cxn ang="0">
                    <a:pos x="33" y="5"/>
                  </a:cxn>
                  <a:cxn ang="0">
                    <a:pos x="0" y="8"/>
                  </a:cxn>
                  <a:cxn ang="0">
                    <a:pos x="9" y="73"/>
                  </a:cxn>
                  <a:cxn ang="0">
                    <a:pos x="12" y="57"/>
                  </a:cxn>
                  <a:cxn ang="0">
                    <a:pos x="22" y="47"/>
                  </a:cxn>
                  <a:cxn ang="0">
                    <a:pos x="40" y="43"/>
                  </a:cxn>
                  <a:cxn ang="0">
                    <a:pos x="60" y="44"/>
                  </a:cxn>
                  <a:cxn ang="0">
                    <a:pos x="76" y="51"/>
                  </a:cxn>
                  <a:cxn ang="0">
                    <a:pos x="87" y="67"/>
                  </a:cxn>
                </a:cxnLst>
                <a:rect l="0" t="0" r="r" b="b"/>
                <a:pathLst>
                  <a:path w="88" h="74">
                    <a:moveTo>
                      <a:pt x="87" y="67"/>
                    </a:moveTo>
                    <a:lnTo>
                      <a:pt x="76" y="0"/>
                    </a:lnTo>
                    <a:lnTo>
                      <a:pt x="33" y="5"/>
                    </a:lnTo>
                    <a:lnTo>
                      <a:pt x="0" y="8"/>
                    </a:lnTo>
                    <a:lnTo>
                      <a:pt x="9" y="73"/>
                    </a:lnTo>
                    <a:lnTo>
                      <a:pt x="12" y="57"/>
                    </a:lnTo>
                    <a:lnTo>
                      <a:pt x="22" y="47"/>
                    </a:lnTo>
                    <a:lnTo>
                      <a:pt x="40" y="43"/>
                    </a:lnTo>
                    <a:lnTo>
                      <a:pt x="60" y="44"/>
                    </a:lnTo>
                    <a:lnTo>
                      <a:pt x="76" y="51"/>
                    </a:lnTo>
                    <a:lnTo>
                      <a:pt x="87" y="67"/>
                    </a:lnTo>
                  </a:path>
                </a:pathLst>
              </a:custGeom>
              <a:solidFill>
                <a:schemeClr val="bg2">
                  <a:alpha val="50000"/>
                </a:schemeClr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3" name="Line 35"/>
              <p:cNvSpPr>
                <a:spLocks noChangeShapeType="1"/>
              </p:cNvSpPr>
              <p:nvPr/>
            </p:nvSpPr>
            <p:spPr bwMode="auto">
              <a:xfrm flipV="1">
                <a:off x="1968" y="350"/>
                <a:ext cx="192" cy="87"/>
              </a:xfrm>
              <a:prstGeom prst="line">
                <a:avLst/>
              </a:prstGeom>
              <a:noFill/>
              <a:ln w="12700">
                <a:solidFill>
                  <a:schemeClr val="hlink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4" name="Freeform 36"/>
              <p:cNvSpPr>
                <a:spLocks/>
              </p:cNvSpPr>
              <p:nvPr/>
            </p:nvSpPr>
            <p:spPr bwMode="auto">
              <a:xfrm>
                <a:off x="1356" y="63"/>
                <a:ext cx="2967" cy="457"/>
              </a:xfrm>
              <a:custGeom>
                <a:avLst/>
                <a:gdLst/>
                <a:ahLst/>
                <a:cxnLst>
                  <a:cxn ang="0">
                    <a:pos x="0" y="122"/>
                  </a:cxn>
                  <a:cxn ang="0">
                    <a:pos x="207" y="78"/>
                  </a:cxn>
                  <a:cxn ang="0">
                    <a:pos x="442" y="48"/>
                  </a:cxn>
                  <a:cxn ang="0">
                    <a:pos x="640" y="32"/>
                  </a:cxn>
                  <a:cxn ang="0">
                    <a:pos x="897" y="16"/>
                  </a:cxn>
                  <a:cxn ang="0">
                    <a:pos x="1215" y="2"/>
                  </a:cxn>
                  <a:cxn ang="0">
                    <a:pos x="1392" y="0"/>
                  </a:cxn>
                  <a:cxn ang="0">
                    <a:pos x="1710" y="0"/>
                  </a:cxn>
                  <a:cxn ang="0">
                    <a:pos x="1997" y="10"/>
                  </a:cxn>
                  <a:cxn ang="0">
                    <a:pos x="2258" y="21"/>
                  </a:cxn>
                  <a:cxn ang="0">
                    <a:pos x="2493" y="38"/>
                  </a:cxn>
                  <a:cxn ang="0">
                    <a:pos x="2674" y="54"/>
                  </a:cxn>
                  <a:cxn ang="0">
                    <a:pos x="2828" y="73"/>
                  </a:cxn>
                  <a:cxn ang="0">
                    <a:pos x="2966" y="92"/>
                  </a:cxn>
                  <a:cxn ang="0">
                    <a:pos x="2966" y="456"/>
                  </a:cxn>
                  <a:cxn ang="0">
                    <a:pos x="2833" y="434"/>
                  </a:cxn>
                  <a:cxn ang="0">
                    <a:pos x="2563" y="399"/>
                  </a:cxn>
                  <a:cxn ang="0">
                    <a:pos x="2382" y="382"/>
                  </a:cxn>
                  <a:cxn ang="0">
                    <a:pos x="2134" y="366"/>
                  </a:cxn>
                  <a:cxn ang="0">
                    <a:pos x="1944" y="358"/>
                  </a:cxn>
                  <a:cxn ang="0">
                    <a:pos x="1746" y="350"/>
                  </a:cxn>
                  <a:cxn ang="0">
                    <a:pos x="1529" y="350"/>
                  </a:cxn>
                  <a:cxn ang="0">
                    <a:pos x="1295" y="350"/>
                  </a:cxn>
                  <a:cxn ang="0">
                    <a:pos x="1047" y="355"/>
                  </a:cxn>
                  <a:cxn ang="0">
                    <a:pos x="853" y="363"/>
                  </a:cxn>
                  <a:cxn ang="0">
                    <a:pos x="654" y="374"/>
                  </a:cxn>
                  <a:cxn ang="0">
                    <a:pos x="468" y="388"/>
                  </a:cxn>
                  <a:cxn ang="0">
                    <a:pos x="296" y="404"/>
                  </a:cxn>
                  <a:cxn ang="0">
                    <a:pos x="150" y="423"/>
                  </a:cxn>
                  <a:cxn ang="0">
                    <a:pos x="13" y="445"/>
                  </a:cxn>
                  <a:cxn ang="0">
                    <a:pos x="0" y="122"/>
                  </a:cxn>
                </a:cxnLst>
                <a:rect l="0" t="0" r="r" b="b"/>
                <a:pathLst>
                  <a:path w="2967" h="457">
                    <a:moveTo>
                      <a:pt x="0" y="122"/>
                    </a:moveTo>
                    <a:lnTo>
                      <a:pt x="207" y="78"/>
                    </a:lnTo>
                    <a:lnTo>
                      <a:pt x="442" y="48"/>
                    </a:lnTo>
                    <a:lnTo>
                      <a:pt x="640" y="32"/>
                    </a:lnTo>
                    <a:lnTo>
                      <a:pt x="897" y="16"/>
                    </a:lnTo>
                    <a:lnTo>
                      <a:pt x="1215" y="2"/>
                    </a:lnTo>
                    <a:lnTo>
                      <a:pt x="1392" y="0"/>
                    </a:lnTo>
                    <a:lnTo>
                      <a:pt x="1710" y="0"/>
                    </a:lnTo>
                    <a:lnTo>
                      <a:pt x="1997" y="10"/>
                    </a:lnTo>
                    <a:lnTo>
                      <a:pt x="2258" y="21"/>
                    </a:lnTo>
                    <a:lnTo>
                      <a:pt x="2493" y="38"/>
                    </a:lnTo>
                    <a:lnTo>
                      <a:pt x="2674" y="54"/>
                    </a:lnTo>
                    <a:lnTo>
                      <a:pt x="2828" y="73"/>
                    </a:lnTo>
                    <a:lnTo>
                      <a:pt x="2966" y="92"/>
                    </a:lnTo>
                    <a:lnTo>
                      <a:pt x="2966" y="456"/>
                    </a:lnTo>
                    <a:lnTo>
                      <a:pt x="2833" y="434"/>
                    </a:lnTo>
                    <a:lnTo>
                      <a:pt x="2563" y="399"/>
                    </a:lnTo>
                    <a:lnTo>
                      <a:pt x="2382" y="382"/>
                    </a:lnTo>
                    <a:lnTo>
                      <a:pt x="2134" y="366"/>
                    </a:lnTo>
                    <a:lnTo>
                      <a:pt x="1944" y="358"/>
                    </a:lnTo>
                    <a:lnTo>
                      <a:pt x="1746" y="350"/>
                    </a:lnTo>
                    <a:lnTo>
                      <a:pt x="1529" y="350"/>
                    </a:lnTo>
                    <a:lnTo>
                      <a:pt x="1295" y="350"/>
                    </a:lnTo>
                    <a:lnTo>
                      <a:pt x="1047" y="355"/>
                    </a:lnTo>
                    <a:lnTo>
                      <a:pt x="853" y="363"/>
                    </a:lnTo>
                    <a:lnTo>
                      <a:pt x="654" y="374"/>
                    </a:lnTo>
                    <a:lnTo>
                      <a:pt x="468" y="388"/>
                    </a:lnTo>
                    <a:lnTo>
                      <a:pt x="296" y="404"/>
                    </a:lnTo>
                    <a:lnTo>
                      <a:pt x="150" y="423"/>
                    </a:lnTo>
                    <a:lnTo>
                      <a:pt x="13" y="445"/>
                    </a:lnTo>
                    <a:lnTo>
                      <a:pt x="0" y="122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5" name="Freeform 37"/>
              <p:cNvSpPr>
                <a:spLocks/>
              </p:cNvSpPr>
              <p:nvPr/>
            </p:nvSpPr>
            <p:spPr bwMode="auto">
              <a:xfrm>
                <a:off x="555" y="159"/>
                <a:ext cx="823" cy="431"/>
              </a:xfrm>
              <a:custGeom>
                <a:avLst/>
                <a:gdLst/>
                <a:ahLst/>
                <a:cxnLst>
                  <a:cxn ang="0">
                    <a:pos x="815" y="27"/>
                  </a:cxn>
                  <a:cxn ang="0">
                    <a:pos x="822" y="350"/>
                  </a:cxn>
                  <a:cxn ang="0">
                    <a:pos x="746" y="382"/>
                  </a:cxn>
                  <a:cxn ang="0">
                    <a:pos x="676" y="404"/>
                  </a:cxn>
                  <a:cxn ang="0">
                    <a:pos x="619" y="415"/>
                  </a:cxn>
                  <a:cxn ang="0">
                    <a:pos x="571" y="421"/>
                  </a:cxn>
                  <a:cxn ang="0">
                    <a:pos x="517" y="427"/>
                  </a:cxn>
                  <a:cxn ang="0">
                    <a:pos x="427" y="430"/>
                  </a:cxn>
                  <a:cxn ang="0">
                    <a:pos x="344" y="423"/>
                  </a:cxn>
                  <a:cxn ang="0">
                    <a:pos x="259" y="410"/>
                  </a:cxn>
                  <a:cxn ang="0">
                    <a:pos x="177" y="388"/>
                  </a:cxn>
                  <a:cxn ang="0">
                    <a:pos x="105" y="358"/>
                  </a:cxn>
                  <a:cxn ang="0">
                    <a:pos x="41" y="325"/>
                  </a:cxn>
                  <a:cxn ang="0">
                    <a:pos x="0" y="294"/>
                  </a:cxn>
                  <a:cxn ang="0">
                    <a:pos x="0" y="0"/>
                  </a:cxn>
                  <a:cxn ang="0">
                    <a:pos x="46" y="25"/>
                  </a:cxn>
                  <a:cxn ang="0">
                    <a:pos x="105" y="47"/>
                  </a:cxn>
                  <a:cxn ang="0">
                    <a:pos x="175" y="66"/>
                  </a:cxn>
                  <a:cxn ang="0">
                    <a:pos x="244" y="81"/>
                  </a:cxn>
                  <a:cxn ang="0">
                    <a:pos x="314" y="89"/>
                  </a:cxn>
                  <a:cxn ang="0">
                    <a:pos x="361" y="93"/>
                  </a:cxn>
                  <a:cxn ang="0">
                    <a:pos x="401" y="95"/>
                  </a:cxn>
                  <a:cxn ang="0">
                    <a:pos x="471" y="95"/>
                  </a:cxn>
                  <a:cxn ang="0">
                    <a:pos x="515" y="92"/>
                  </a:cxn>
                  <a:cxn ang="0">
                    <a:pos x="555" y="87"/>
                  </a:cxn>
                  <a:cxn ang="0">
                    <a:pos x="600" y="84"/>
                  </a:cxn>
                  <a:cxn ang="0">
                    <a:pos x="640" y="76"/>
                  </a:cxn>
                  <a:cxn ang="0">
                    <a:pos x="689" y="67"/>
                  </a:cxn>
                  <a:cxn ang="0">
                    <a:pos x="733" y="55"/>
                  </a:cxn>
                  <a:cxn ang="0">
                    <a:pos x="777" y="41"/>
                  </a:cxn>
                  <a:cxn ang="0">
                    <a:pos x="815" y="27"/>
                  </a:cxn>
                </a:cxnLst>
                <a:rect l="0" t="0" r="r" b="b"/>
                <a:pathLst>
                  <a:path w="823" h="431">
                    <a:moveTo>
                      <a:pt x="815" y="27"/>
                    </a:moveTo>
                    <a:lnTo>
                      <a:pt x="822" y="350"/>
                    </a:lnTo>
                    <a:lnTo>
                      <a:pt x="746" y="382"/>
                    </a:lnTo>
                    <a:lnTo>
                      <a:pt x="676" y="404"/>
                    </a:lnTo>
                    <a:lnTo>
                      <a:pt x="619" y="415"/>
                    </a:lnTo>
                    <a:lnTo>
                      <a:pt x="571" y="421"/>
                    </a:lnTo>
                    <a:lnTo>
                      <a:pt x="517" y="427"/>
                    </a:lnTo>
                    <a:lnTo>
                      <a:pt x="427" y="430"/>
                    </a:lnTo>
                    <a:lnTo>
                      <a:pt x="344" y="423"/>
                    </a:lnTo>
                    <a:lnTo>
                      <a:pt x="259" y="410"/>
                    </a:lnTo>
                    <a:lnTo>
                      <a:pt x="177" y="388"/>
                    </a:lnTo>
                    <a:lnTo>
                      <a:pt x="105" y="358"/>
                    </a:lnTo>
                    <a:lnTo>
                      <a:pt x="41" y="325"/>
                    </a:lnTo>
                    <a:lnTo>
                      <a:pt x="0" y="294"/>
                    </a:lnTo>
                    <a:lnTo>
                      <a:pt x="0" y="0"/>
                    </a:lnTo>
                    <a:lnTo>
                      <a:pt x="46" y="25"/>
                    </a:lnTo>
                    <a:lnTo>
                      <a:pt x="105" y="47"/>
                    </a:lnTo>
                    <a:lnTo>
                      <a:pt x="175" y="66"/>
                    </a:lnTo>
                    <a:lnTo>
                      <a:pt x="244" y="81"/>
                    </a:lnTo>
                    <a:lnTo>
                      <a:pt x="314" y="89"/>
                    </a:lnTo>
                    <a:lnTo>
                      <a:pt x="361" y="93"/>
                    </a:lnTo>
                    <a:lnTo>
                      <a:pt x="401" y="95"/>
                    </a:lnTo>
                    <a:lnTo>
                      <a:pt x="471" y="95"/>
                    </a:lnTo>
                    <a:lnTo>
                      <a:pt x="515" y="92"/>
                    </a:lnTo>
                    <a:lnTo>
                      <a:pt x="555" y="87"/>
                    </a:lnTo>
                    <a:lnTo>
                      <a:pt x="600" y="84"/>
                    </a:lnTo>
                    <a:lnTo>
                      <a:pt x="640" y="76"/>
                    </a:lnTo>
                    <a:lnTo>
                      <a:pt x="689" y="67"/>
                    </a:lnTo>
                    <a:lnTo>
                      <a:pt x="733" y="55"/>
                    </a:lnTo>
                    <a:lnTo>
                      <a:pt x="777" y="41"/>
                    </a:lnTo>
                    <a:lnTo>
                      <a:pt x="815" y="27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6" name="Freeform 38"/>
              <p:cNvSpPr>
                <a:spLocks/>
              </p:cNvSpPr>
              <p:nvPr/>
            </p:nvSpPr>
            <p:spPr bwMode="auto">
              <a:xfrm>
                <a:off x="102" y="573"/>
                <a:ext cx="551" cy="340"/>
              </a:xfrm>
              <a:custGeom>
                <a:avLst/>
                <a:gdLst/>
                <a:ahLst/>
                <a:cxnLst>
                  <a:cxn ang="0">
                    <a:pos x="16" y="53"/>
                  </a:cxn>
                  <a:cxn ang="0">
                    <a:pos x="0" y="122"/>
                  </a:cxn>
                  <a:cxn ang="0">
                    <a:pos x="10" y="146"/>
                  </a:cxn>
                  <a:cxn ang="0">
                    <a:pos x="33" y="184"/>
                  </a:cxn>
                  <a:cxn ang="0">
                    <a:pos x="57" y="217"/>
                  </a:cxn>
                  <a:cxn ang="0">
                    <a:pos x="85" y="244"/>
                  </a:cxn>
                  <a:cxn ang="0">
                    <a:pos x="120" y="271"/>
                  </a:cxn>
                  <a:cxn ang="0">
                    <a:pos x="153" y="290"/>
                  </a:cxn>
                  <a:cxn ang="0">
                    <a:pos x="189" y="309"/>
                  </a:cxn>
                  <a:cxn ang="0">
                    <a:pos x="235" y="325"/>
                  </a:cxn>
                  <a:cxn ang="0">
                    <a:pos x="270" y="333"/>
                  </a:cxn>
                  <a:cxn ang="0">
                    <a:pos x="312" y="339"/>
                  </a:cxn>
                  <a:cxn ang="0">
                    <a:pos x="351" y="339"/>
                  </a:cxn>
                  <a:cxn ang="0">
                    <a:pos x="393" y="334"/>
                  </a:cxn>
                  <a:cxn ang="0">
                    <a:pos x="436" y="322"/>
                  </a:cxn>
                  <a:cxn ang="0">
                    <a:pos x="475" y="303"/>
                  </a:cxn>
                  <a:cxn ang="0">
                    <a:pos x="498" y="287"/>
                  </a:cxn>
                  <a:cxn ang="0">
                    <a:pos x="526" y="263"/>
                  </a:cxn>
                  <a:cxn ang="0">
                    <a:pos x="541" y="243"/>
                  </a:cxn>
                  <a:cxn ang="0">
                    <a:pos x="550" y="227"/>
                  </a:cxn>
                  <a:cxn ang="0">
                    <a:pos x="550" y="209"/>
                  </a:cxn>
                  <a:cxn ang="0">
                    <a:pos x="544" y="187"/>
                  </a:cxn>
                  <a:cxn ang="0">
                    <a:pos x="532" y="171"/>
                  </a:cxn>
                  <a:cxn ang="0">
                    <a:pos x="523" y="135"/>
                  </a:cxn>
                  <a:cxn ang="0">
                    <a:pos x="519" y="116"/>
                  </a:cxn>
                  <a:cxn ang="0">
                    <a:pos x="267" y="133"/>
                  </a:cxn>
                  <a:cxn ang="0">
                    <a:pos x="234" y="126"/>
                  </a:cxn>
                  <a:cxn ang="0">
                    <a:pos x="193" y="114"/>
                  </a:cxn>
                  <a:cxn ang="0">
                    <a:pos x="162" y="97"/>
                  </a:cxn>
                  <a:cxn ang="0">
                    <a:pos x="129" y="77"/>
                  </a:cxn>
                  <a:cxn ang="0">
                    <a:pos x="97" y="48"/>
                  </a:cxn>
                  <a:cxn ang="0">
                    <a:pos x="78" y="24"/>
                  </a:cxn>
                  <a:cxn ang="0">
                    <a:pos x="60" y="0"/>
                  </a:cxn>
                  <a:cxn ang="0">
                    <a:pos x="16" y="53"/>
                  </a:cxn>
                </a:cxnLst>
                <a:rect l="0" t="0" r="r" b="b"/>
                <a:pathLst>
                  <a:path w="551" h="340">
                    <a:moveTo>
                      <a:pt x="16" y="53"/>
                    </a:moveTo>
                    <a:lnTo>
                      <a:pt x="0" y="122"/>
                    </a:lnTo>
                    <a:lnTo>
                      <a:pt x="10" y="146"/>
                    </a:lnTo>
                    <a:lnTo>
                      <a:pt x="33" y="184"/>
                    </a:lnTo>
                    <a:lnTo>
                      <a:pt x="57" y="217"/>
                    </a:lnTo>
                    <a:lnTo>
                      <a:pt x="85" y="244"/>
                    </a:lnTo>
                    <a:lnTo>
                      <a:pt x="120" y="271"/>
                    </a:lnTo>
                    <a:lnTo>
                      <a:pt x="153" y="290"/>
                    </a:lnTo>
                    <a:lnTo>
                      <a:pt x="189" y="309"/>
                    </a:lnTo>
                    <a:lnTo>
                      <a:pt x="235" y="325"/>
                    </a:lnTo>
                    <a:lnTo>
                      <a:pt x="270" y="333"/>
                    </a:lnTo>
                    <a:lnTo>
                      <a:pt x="312" y="339"/>
                    </a:lnTo>
                    <a:lnTo>
                      <a:pt x="351" y="339"/>
                    </a:lnTo>
                    <a:lnTo>
                      <a:pt x="393" y="334"/>
                    </a:lnTo>
                    <a:lnTo>
                      <a:pt x="436" y="322"/>
                    </a:lnTo>
                    <a:lnTo>
                      <a:pt x="475" y="303"/>
                    </a:lnTo>
                    <a:lnTo>
                      <a:pt x="498" y="287"/>
                    </a:lnTo>
                    <a:lnTo>
                      <a:pt x="526" y="263"/>
                    </a:lnTo>
                    <a:lnTo>
                      <a:pt x="541" y="243"/>
                    </a:lnTo>
                    <a:lnTo>
                      <a:pt x="550" y="227"/>
                    </a:lnTo>
                    <a:lnTo>
                      <a:pt x="550" y="209"/>
                    </a:lnTo>
                    <a:lnTo>
                      <a:pt x="544" y="187"/>
                    </a:lnTo>
                    <a:lnTo>
                      <a:pt x="532" y="171"/>
                    </a:lnTo>
                    <a:lnTo>
                      <a:pt x="523" y="135"/>
                    </a:lnTo>
                    <a:lnTo>
                      <a:pt x="519" y="116"/>
                    </a:lnTo>
                    <a:lnTo>
                      <a:pt x="267" y="133"/>
                    </a:lnTo>
                    <a:lnTo>
                      <a:pt x="234" y="126"/>
                    </a:lnTo>
                    <a:lnTo>
                      <a:pt x="193" y="114"/>
                    </a:lnTo>
                    <a:lnTo>
                      <a:pt x="162" y="97"/>
                    </a:lnTo>
                    <a:lnTo>
                      <a:pt x="129" y="77"/>
                    </a:lnTo>
                    <a:lnTo>
                      <a:pt x="97" y="48"/>
                    </a:lnTo>
                    <a:lnTo>
                      <a:pt x="78" y="24"/>
                    </a:lnTo>
                    <a:lnTo>
                      <a:pt x="60" y="0"/>
                    </a:lnTo>
                    <a:lnTo>
                      <a:pt x="16" y="53"/>
                    </a:lnTo>
                  </a:path>
                </a:pathLst>
              </a:custGeom>
              <a:gradFill rotWithShape="0">
                <a:gsLst>
                  <a:gs pos="0">
                    <a:schemeClr val="hlink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7" name="Freeform 39"/>
              <p:cNvSpPr>
                <a:spLocks/>
              </p:cNvSpPr>
              <p:nvPr/>
            </p:nvSpPr>
            <p:spPr bwMode="auto">
              <a:xfrm>
                <a:off x="82" y="160"/>
                <a:ext cx="475" cy="552"/>
              </a:xfrm>
              <a:custGeom>
                <a:avLst/>
                <a:gdLst/>
                <a:ahLst/>
                <a:cxnLst>
                  <a:cxn ang="0">
                    <a:pos x="474" y="0"/>
                  </a:cxn>
                  <a:cxn ang="0">
                    <a:pos x="474" y="294"/>
                  </a:cxn>
                  <a:cxn ang="0">
                    <a:pos x="446" y="291"/>
                  </a:cxn>
                  <a:cxn ang="0">
                    <a:pos x="411" y="293"/>
                  </a:cxn>
                  <a:cxn ang="0">
                    <a:pos x="353" y="299"/>
                  </a:cxn>
                  <a:cxn ang="0">
                    <a:pos x="296" y="310"/>
                  </a:cxn>
                  <a:cxn ang="0">
                    <a:pos x="243" y="323"/>
                  </a:cxn>
                  <a:cxn ang="0">
                    <a:pos x="200" y="339"/>
                  </a:cxn>
                  <a:cxn ang="0">
                    <a:pos x="149" y="364"/>
                  </a:cxn>
                  <a:cxn ang="0">
                    <a:pos x="110" y="390"/>
                  </a:cxn>
                  <a:cxn ang="0">
                    <a:pos x="81" y="415"/>
                  </a:cxn>
                  <a:cxn ang="0">
                    <a:pos x="60" y="439"/>
                  </a:cxn>
                  <a:cxn ang="0">
                    <a:pos x="47" y="461"/>
                  </a:cxn>
                  <a:cxn ang="0">
                    <a:pos x="35" y="488"/>
                  </a:cxn>
                  <a:cxn ang="0">
                    <a:pos x="30" y="513"/>
                  </a:cxn>
                  <a:cxn ang="0">
                    <a:pos x="23" y="551"/>
                  </a:cxn>
                  <a:cxn ang="0">
                    <a:pos x="17" y="518"/>
                  </a:cxn>
                  <a:cxn ang="0">
                    <a:pos x="8" y="481"/>
                  </a:cxn>
                  <a:cxn ang="0">
                    <a:pos x="5" y="453"/>
                  </a:cxn>
                  <a:cxn ang="0">
                    <a:pos x="0" y="420"/>
                  </a:cxn>
                  <a:cxn ang="0">
                    <a:pos x="2" y="393"/>
                  </a:cxn>
                  <a:cxn ang="0">
                    <a:pos x="8" y="361"/>
                  </a:cxn>
                  <a:cxn ang="0">
                    <a:pos x="15" y="317"/>
                  </a:cxn>
                  <a:cxn ang="0">
                    <a:pos x="30" y="279"/>
                  </a:cxn>
                  <a:cxn ang="0">
                    <a:pos x="50" y="238"/>
                  </a:cxn>
                  <a:cxn ang="0">
                    <a:pos x="75" y="196"/>
                  </a:cxn>
                  <a:cxn ang="0">
                    <a:pos x="111" y="152"/>
                  </a:cxn>
                  <a:cxn ang="0">
                    <a:pos x="152" y="116"/>
                  </a:cxn>
                  <a:cxn ang="0">
                    <a:pos x="188" y="87"/>
                  </a:cxn>
                  <a:cxn ang="0">
                    <a:pos x="233" y="60"/>
                  </a:cxn>
                  <a:cxn ang="0">
                    <a:pos x="279" y="40"/>
                  </a:cxn>
                  <a:cxn ang="0">
                    <a:pos x="333" y="21"/>
                  </a:cxn>
                  <a:cxn ang="0">
                    <a:pos x="380" y="10"/>
                  </a:cxn>
                  <a:cxn ang="0">
                    <a:pos x="435" y="3"/>
                  </a:cxn>
                  <a:cxn ang="0">
                    <a:pos x="474" y="0"/>
                  </a:cxn>
                </a:cxnLst>
                <a:rect l="0" t="0" r="r" b="b"/>
                <a:pathLst>
                  <a:path w="475" h="552">
                    <a:moveTo>
                      <a:pt x="474" y="0"/>
                    </a:moveTo>
                    <a:lnTo>
                      <a:pt x="474" y="294"/>
                    </a:lnTo>
                    <a:lnTo>
                      <a:pt x="446" y="291"/>
                    </a:lnTo>
                    <a:lnTo>
                      <a:pt x="411" y="293"/>
                    </a:lnTo>
                    <a:lnTo>
                      <a:pt x="353" y="299"/>
                    </a:lnTo>
                    <a:lnTo>
                      <a:pt x="296" y="310"/>
                    </a:lnTo>
                    <a:lnTo>
                      <a:pt x="243" y="323"/>
                    </a:lnTo>
                    <a:lnTo>
                      <a:pt x="200" y="339"/>
                    </a:lnTo>
                    <a:lnTo>
                      <a:pt x="149" y="364"/>
                    </a:lnTo>
                    <a:lnTo>
                      <a:pt x="110" y="390"/>
                    </a:lnTo>
                    <a:lnTo>
                      <a:pt x="81" y="415"/>
                    </a:lnTo>
                    <a:lnTo>
                      <a:pt x="60" y="439"/>
                    </a:lnTo>
                    <a:lnTo>
                      <a:pt x="47" y="461"/>
                    </a:lnTo>
                    <a:lnTo>
                      <a:pt x="35" y="488"/>
                    </a:lnTo>
                    <a:lnTo>
                      <a:pt x="30" y="513"/>
                    </a:lnTo>
                    <a:lnTo>
                      <a:pt x="23" y="551"/>
                    </a:lnTo>
                    <a:lnTo>
                      <a:pt x="17" y="518"/>
                    </a:lnTo>
                    <a:lnTo>
                      <a:pt x="8" y="481"/>
                    </a:lnTo>
                    <a:lnTo>
                      <a:pt x="5" y="453"/>
                    </a:lnTo>
                    <a:lnTo>
                      <a:pt x="0" y="420"/>
                    </a:lnTo>
                    <a:lnTo>
                      <a:pt x="2" y="393"/>
                    </a:lnTo>
                    <a:lnTo>
                      <a:pt x="8" y="361"/>
                    </a:lnTo>
                    <a:lnTo>
                      <a:pt x="15" y="317"/>
                    </a:lnTo>
                    <a:lnTo>
                      <a:pt x="30" y="279"/>
                    </a:lnTo>
                    <a:lnTo>
                      <a:pt x="50" y="238"/>
                    </a:lnTo>
                    <a:lnTo>
                      <a:pt x="75" y="196"/>
                    </a:lnTo>
                    <a:lnTo>
                      <a:pt x="111" y="152"/>
                    </a:lnTo>
                    <a:lnTo>
                      <a:pt x="152" y="116"/>
                    </a:lnTo>
                    <a:lnTo>
                      <a:pt x="188" y="87"/>
                    </a:lnTo>
                    <a:lnTo>
                      <a:pt x="233" y="60"/>
                    </a:lnTo>
                    <a:lnTo>
                      <a:pt x="279" y="40"/>
                    </a:lnTo>
                    <a:lnTo>
                      <a:pt x="333" y="21"/>
                    </a:lnTo>
                    <a:lnTo>
                      <a:pt x="380" y="10"/>
                    </a:lnTo>
                    <a:lnTo>
                      <a:pt x="435" y="3"/>
                    </a:lnTo>
                    <a:lnTo>
                      <a:pt x="474" y="0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8" name="Freeform 40"/>
              <p:cNvSpPr>
                <a:spLocks/>
              </p:cNvSpPr>
              <p:nvPr/>
            </p:nvSpPr>
            <p:spPr bwMode="auto">
              <a:xfrm>
                <a:off x="370" y="727"/>
                <a:ext cx="156" cy="118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21" y="19"/>
                  </a:cxn>
                  <a:cxn ang="0">
                    <a:pos x="3" y="46"/>
                  </a:cxn>
                  <a:cxn ang="0">
                    <a:pos x="0" y="70"/>
                  </a:cxn>
                  <a:cxn ang="0">
                    <a:pos x="0" y="84"/>
                  </a:cxn>
                  <a:cxn ang="0">
                    <a:pos x="9" y="100"/>
                  </a:cxn>
                  <a:cxn ang="0">
                    <a:pos x="29" y="108"/>
                  </a:cxn>
                  <a:cxn ang="0">
                    <a:pos x="50" y="114"/>
                  </a:cxn>
                  <a:cxn ang="0">
                    <a:pos x="69" y="117"/>
                  </a:cxn>
                  <a:cxn ang="0">
                    <a:pos x="86" y="117"/>
                  </a:cxn>
                  <a:cxn ang="0">
                    <a:pos x="114" y="112"/>
                  </a:cxn>
                  <a:cxn ang="0">
                    <a:pos x="134" y="107"/>
                  </a:cxn>
                  <a:cxn ang="0">
                    <a:pos x="146" y="98"/>
                  </a:cxn>
                  <a:cxn ang="0">
                    <a:pos x="153" y="90"/>
                  </a:cxn>
                  <a:cxn ang="0">
                    <a:pos x="155" y="78"/>
                  </a:cxn>
                  <a:cxn ang="0">
                    <a:pos x="153" y="60"/>
                  </a:cxn>
                  <a:cxn ang="0">
                    <a:pos x="146" y="11"/>
                  </a:cxn>
                  <a:cxn ang="0">
                    <a:pos x="72" y="0"/>
                  </a:cxn>
                </a:cxnLst>
                <a:rect l="0" t="0" r="r" b="b"/>
                <a:pathLst>
                  <a:path w="156" h="118">
                    <a:moveTo>
                      <a:pt x="72" y="0"/>
                    </a:moveTo>
                    <a:lnTo>
                      <a:pt x="21" y="19"/>
                    </a:lnTo>
                    <a:lnTo>
                      <a:pt x="3" y="46"/>
                    </a:lnTo>
                    <a:lnTo>
                      <a:pt x="0" y="70"/>
                    </a:lnTo>
                    <a:lnTo>
                      <a:pt x="0" y="84"/>
                    </a:lnTo>
                    <a:lnTo>
                      <a:pt x="9" y="100"/>
                    </a:lnTo>
                    <a:lnTo>
                      <a:pt x="29" y="108"/>
                    </a:lnTo>
                    <a:lnTo>
                      <a:pt x="50" y="114"/>
                    </a:lnTo>
                    <a:lnTo>
                      <a:pt x="69" y="117"/>
                    </a:lnTo>
                    <a:lnTo>
                      <a:pt x="86" y="117"/>
                    </a:lnTo>
                    <a:lnTo>
                      <a:pt x="114" y="112"/>
                    </a:lnTo>
                    <a:lnTo>
                      <a:pt x="134" y="107"/>
                    </a:lnTo>
                    <a:lnTo>
                      <a:pt x="146" y="98"/>
                    </a:lnTo>
                    <a:lnTo>
                      <a:pt x="153" y="90"/>
                    </a:lnTo>
                    <a:lnTo>
                      <a:pt x="155" y="78"/>
                    </a:lnTo>
                    <a:lnTo>
                      <a:pt x="153" y="60"/>
                    </a:lnTo>
                    <a:lnTo>
                      <a:pt x="146" y="11"/>
                    </a:lnTo>
                    <a:lnTo>
                      <a:pt x="72" y="0"/>
                    </a:lnTo>
                  </a:path>
                </a:pathLst>
              </a:custGeom>
              <a:gradFill rotWithShape="0">
                <a:gsLst>
                  <a:gs pos="0">
                    <a:schemeClr val="hlink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9" name="Freeform 41"/>
              <p:cNvSpPr>
                <a:spLocks/>
              </p:cNvSpPr>
              <p:nvPr/>
            </p:nvSpPr>
            <p:spPr bwMode="auto">
              <a:xfrm>
                <a:off x="442" y="741"/>
                <a:ext cx="88" cy="74"/>
              </a:xfrm>
              <a:custGeom>
                <a:avLst/>
                <a:gdLst/>
                <a:ahLst/>
                <a:cxnLst>
                  <a:cxn ang="0">
                    <a:pos x="87" y="67"/>
                  </a:cxn>
                  <a:cxn ang="0">
                    <a:pos x="76" y="0"/>
                  </a:cxn>
                  <a:cxn ang="0">
                    <a:pos x="33" y="5"/>
                  </a:cxn>
                  <a:cxn ang="0">
                    <a:pos x="0" y="8"/>
                  </a:cxn>
                  <a:cxn ang="0">
                    <a:pos x="9" y="73"/>
                  </a:cxn>
                  <a:cxn ang="0">
                    <a:pos x="12" y="57"/>
                  </a:cxn>
                  <a:cxn ang="0">
                    <a:pos x="22" y="47"/>
                  </a:cxn>
                  <a:cxn ang="0">
                    <a:pos x="40" y="43"/>
                  </a:cxn>
                  <a:cxn ang="0">
                    <a:pos x="60" y="44"/>
                  </a:cxn>
                  <a:cxn ang="0">
                    <a:pos x="76" y="51"/>
                  </a:cxn>
                  <a:cxn ang="0">
                    <a:pos x="87" y="67"/>
                  </a:cxn>
                </a:cxnLst>
                <a:rect l="0" t="0" r="r" b="b"/>
                <a:pathLst>
                  <a:path w="88" h="74">
                    <a:moveTo>
                      <a:pt x="87" y="67"/>
                    </a:moveTo>
                    <a:lnTo>
                      <a:pt x="76" y="0"/>
                    </a:lnTo>
                    <a:lnTo>
                      <a:pt x="33" y="5"/>
                    </a:lnTo>
                    <a:lnTo>
                      <a:pt x="0" y="8"/>
                    </a:lnTo>
                    <a:lnTo>
                      <a:pt x="9" y="73"/>
                    </a:lnTo>
                    <a:lnTo>
                      <a:pt x="12" y="57"/>
                    </a:lnTo>
                    <a:lnTo>
                      <a:pt x="22" y="47"/>
                    </a:lnTo>
                    <a:lnTo>
                      <a:pt x="40" y="43"/>
                    </a:lnTo>
                    <a:lnTo>
                      <a:pt x="60" y="44"/>
                    </a:lnTo>
                    <a:lnTo>
                      <a:pt x="76" y="51"/>
                    </a:lnTo>
                    <a:lnTo>
                      <a:pt x="87" y="67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20" name="Freeform 42"/>
              <p:cNvSpPr>
                <a:spLocks/>
              </p:cNvSpPr>
              <p:nvPr/>
            </p:nvSpPr>
            <p:spPr bwMode="auto">
              <a:xfrm>
                <a:off x="334" y="520"/>
                <a:ext cx="319" cy="286"/>
              </a:xfrm>
              <a:custGeom>
                <a:avLst/>
                <a:gdLst/>
                <a:ahLst/>
                <a:cxnLst>
                  <a:cxn ang="0">
                    <a:pos x="317" y="275"/>
                  </a:cxn>
                  <a:cxn ang="0">
                    <a:pos x="315" y="254"/>
                  </a:cxn>
                  <a:cxn ang="0">
                    <a:pos x="306" y="235"/>
                  </a:cxn>
                  <a:cxn ang="0">
                    <a:pos x="299" y="219"/>
                  </a:cxn>
                  <a:cxn ang="0">
                    <a:pos x="294" y="194"/>
                  </a:cxn>
                  <a:cxn ang="0">
                    <a:pos x="288" y="161"/>
                  </a:cxn>
                  <a:cxn ang="0">
                    <a:pos x="284" y="126"/>
                  </a:cxn>
                  <a:cxn ang="0">
                    <a:pos x="281" y="94"/>
                  </a:cxn>
                  <a:cxn ang="0">
                    <a:pos x="279" y="67"/>
                  </a:cxn>
                  <a:cxn ang="0">
                    <a:pos x="278" y="43"/>
                  </a:cxn>
                  <a:cxn ang="0">
                    <a:pos x="270" y="29"/>
                  </a:cxn>
                  <a:cxn ang="0">
                    <a:pos x="255" y="16"/>
                  </a:cxn>
                  <a:cxn ang="0">
                    <a:pos x="240" y="9"/>
                  </a:cxn>
                  <a:cxn ang="0">
                    <a:pos x="216" y="2"/>
                  </a:cxn>
                  <a:cxn ang="0">
                    <a:pos x="189" y="0"/>
                  </a:cxn>
                  <a:cxn ang="0">
                    <a:pos x="147" y="0"/>
                  </a:cxn>
                  <a:cxn ang="0">
                    <a:pos x="110" y="2"/>
                  </a:cxn>
                  <a:cxn ang="0">
                    <a:pos x="74" y="9"/>
                  </a:cxn>
                  <a:cxn ang="0">
                    <a:pos x="41" y="21"/>
                  </a:cxn>
                  <a:cxn ang="0">
                    <a:pos x="20" y="35"/>
                  </a:cxn>
                  <a:cxn ang="0">
                    <a:pos x="8" y="47"/>
                  </a:cxn>
                  <a:cxn ang="0">
                    <a:pos x="0" y="61"/>
                  </a:cxn>
                  <a:cxn ang="0">
                    <a:pos x="2" y="75"/>
                  </a:cxn>
                  <a:cxn ang="0">
                    <a:pos x="5" y="89"/>
                  </a:cxn>
                  <a:cxn ang="0">
                    <a:pos x="15" y="104"/>
                  </a:cxn>
                  <a:cxn ang="0">
                    <a:pos x="23" y="123"/>
                  </a:cxn>
                  <a:cxn ang="0">
                    <a:pos x="27" y="149"/>
                  </a:cxn>
                  <a:cxn ang="0">
                    <a:pos x="30" y="176"/>
                  </a:cxn>
                  <a:cxn ang="0">
                    <a:pos x="35" y="200"/>
                  </a:cxn>
                  <a:cxn ang="0">
                    <a:pos x="36" y="235"/>
                  </a:cxn>
                  <a:cxn ang="0">
                    <a:pos x="38" y="265"/>
                  </a:cxn>
                  <a:cxn ang="0">
                    <a:pos x="38" y="285"/>
                  </a:cxn>
                  <a:cxn ang="0">
                    <a:pos x="48" y="260"/>
                  </a:cxn>
                  <a:cxn ang="0">
                    <a:pos x="68" y="248"/>
                  </a:cxn>
                  <a:cxn ang="0">
                    <a:pos x="86" y="241"/>
                  </a:cxn>
                  <a:cxn ang="0">
                    <a:pos x="108" y="236"/>
                  </a:cxn>
                  <a:cxn ang="0">
                    <a:pos x="143" y="229"/>
                  </a:cxn>
                  <a:cxn ang="0">
                    <a:pos x="177" y="228"/>
                  </a:cxn>
                  <a:cxn ang="0">
                    <a:pos x="197" y="228"/>
                  </a:cxn>
                  <a:cxn ang="0">
                    <a:pos x="228" y="230"/>
                  </a:cxn>
                  <a:cxn ang="0">
                    <a:pos x="264" y="237"/>
                  </a:cxn>
                  <a:cxn ang="0">
                    <a:pos x="287" y="246"/>
                  </a:cxn>
                  <a:cxn ang="0">
                    <a:pos x="302" y="255"/>
                  </a:cxn>
                  <a:cxn ang="0">
                    <a:pos x="318" y="268"/>
                  </a:cxn>
                </a:cxnLst>
                <a:rect l="0" t="0" r="r" b="b"/>
                <a:pathLst>
                  <a:path w="319" h="286">
                    <a:moveTo>
                      <a:pt x="317" y="275"/>
                    </a:moveTo>
                    <a:lnTo>
                      <a:pt x="315" y="254"/>
                    </a:lnTo>
                    <a:lnTo>
                      <a:pt x="306" y="235"/>
                    </a:lnTo>
                    <a:lnTo>
                      <a:pt x="299" y="219"/>
                    </a:lnTo>
                    <a:lnTo>
                      <a:pt x="294" y="194"/>
                    </a:lnTo>
                    <a:lnTo>
                      <a:pt x="288" y="161"/>
                    </a:lnTo>
                    <a:lnTo>
                      <a:pt x="284" y="126"/>
                    </a:lnTo>
                    <a:lnTo>
                      <a:pt x="281" y="94"/>
                    </a:lnTo>
                    <a:lnTo>
                      <a:pt x="279" y="67"/>
                    </a:lnTo>
                    <a:lnTo>
                      <a:pt x="278" y="43"/>
                    </a:lnTo>
                    <a:lnTo>
                      <a:pt x="270" y="29"/>
                    </a:lnTo>
                    <a:lnTo>
                      <a:pt x="255" y="16"/>
                    </a:lnTo>
                    <a:lnTo>
                      <a:pt x="240" y="9"/>
                    </a:lnTo>
                    <a:lnTo>
                      <a:pt x="216" y="2"/>
                    </a:lnTo>
                    <a:lnTo>
                      <a:pt x="189" y="0"/>
                    </a:lnTo>
                    <a:lnTo>
                      <a:pt x="147" y="0"/>
                    </a:lnTo>
                    <a:lnTo>
                      <a:pt x="110" y="2"/>
                    </a:lnTo>
                    <a:lnTo>
                      <a:pt x="74" y="9"/>
                    </a:lnTo>
                    <a:lnTo>
                      <a:pt x="41" y="21"/>
                    </a:lnTo>
                    <a:lnTo>
                      <a:pt x="20" y="35"/>
                    </a:lnTo>
                    <a:lnTo>
                      <a:pt x="8" y="47"/>
                    </a:lnTo>
                    <a:lnTo>
                      <a:pt x="0" y="61"/>
                    </a:lnTo>
                    <a:lnTo>
                      <a:pt x="2" y="75"/>
                    </a:lnTo>
                    <a:lnTo>
                      <a:pt x="5" y="89"/>
                    </a:lnTo>
                    <a:lnTo>
                      <a:pt x="15" y="104"/>
                    </a:lnTo>
                    <a:lnTo>
                      <a:pt x="23" y="123"/>
                    </a:lnTo>
                    <a:lnTo>
                      <a:pt x="27" y="149"/>
                    </a:lnTo>
                    <a:lnTo>
                      <a:pt x="30" y="176"/>
                    </a:lnTo>
                    <a:lnTo>
                      <a:pt x="35" y="200"/>
                    </a:lnTo>
                    <a:lnTo>
                      <a:pt x="36" y="235"/>
                    </a:lnTo>
                    <a:lnTo>
                      <a:pt x="38" y="265"/>
                    </a:lnTo>
                    <a:lnTo>
                      <a:pt x="38" y="285"/>
                    </a:lnTo>
                    <a:lnTo>
                      <a:pt x="48" y="260"/>
                    </a:lnTo>
                    <a:lnTo>
                      <a:pt x="68" y="248"/>
                    </a:lnTo>
                    <a:lnTo>
                      <a:pt x="86" y="241"/>
                    </a:lnTo>
                    <a:lnTo>
                      <a:pt x="108" y="236"/>
                    </a:lnTo>
                    <a:lnTo>
                      <a:pt x="143" y="229"/>
                    </a:lnTo>
                    <a:lnTo>
                      <a:pt x="177" y="228"/>
                    </a:lnTo>
                    <a:lnTo>
                      <a:pt x="197" y="228"/>
                    </a:lnTo>
                    <a:lnTo>
                      <a:pt x="228" y="230"/>
                    </a:lnTo>
                    <a:lnTo>
                      <a:pt x="264" y="237"/>
                    </a:lnTo>
                    <a:lnTo>
                      <a:pt x="287" y="246"/>
                    </a:lnTo>
                    <a:lnTo>
                      <a:pt x="302" y="255"/>
                    </a:lnTo>
                    <a:lnTo>
                      <a:pt x="318" y="268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21" name="Freeform 43"/>
              <p:cNvSpPr>
                <a:spLocks/>
              </p:cNvSpPr>
              <p:nvPr/>
            </p:nvSpPr>
            <p:spPr bwMode="auto">
              <a:xfrm>
                <a:off x="5049" y="578"/>
                <a:ext cx="551" cy="335"/>
              </a:xfrm>
              <a:custGeom>
                <a:avLst/>
                <a:gdLst/>
                <a:ahLst/>
                <a:cxnLst>
                  <a:cxn ang="0">
                    <a:pos x="534" y="48"/>
                  </a:cxn>
                  <a:cxn ang="0">
                    <a:pos x="550" y="117"/>
                  </a:cxn>
                  <a:cxn ang="0">
                    <a:pos x="540" y="142"/>
                  </a:cxn>
                  <a:cxn ang="0">
                    <a:pos x="517" y="179"/>
                  </a:cxn>
                  <a:cxn ang="0">
                    <a:pos x="493" y="212"/>
                  </a:cxn>
                  <a:cxn ang="0">
                    <a:pos x="465" y="239"/>
                  </a:cxn>
                  <a:cxn ang="0">
                    <a:pos x="430" y="267"/>
                  </a:cxn>
                  <a:cxn ang="0">
                    <a:pos x="397" y="286"/>
                  </a:cxn>
                  <a:cxn ang="0">
                    <a:pos x="361" y="304"/>
                  </a:cxn>
                  <a:cxn ang="0">
                    <a:pos x="315" y="320"/>
                  </a:cxn>
                  <a:cxn ang="0">
                    <a:pos x="280" y="328"/>
                  </a:cxn>
                  <a:cxn ang="0">
                    <a:pos x="238" y="334"/>
                  </a:cxn>
                  <a:cxn ang="0">
                    <a:pos x="199" y="334"/>
                  </a:cxn>
                  <a:cxn ang="0">
                    <a:pos x="157" y="329"/>
                  </a:cxn>
                  <a:cxn ang="0">
                    <a:pos x="114" y="317"/>
                  </a:cxn>
                  <a:cxn ang="0">
                    <a:pos x="75" y="298"/>
                  </a:cxn>
                  <a:cxn ang="0">
                    <a:pos x="52" y="282"/>
                  </a:cxn>
                  <a:cxn ang="0">
                    <a:pos x="24" y="258"/>
                  </a:cxn>
                  <a:cxn ang="0">
                    <a:pos x="9" y="238"/>
                  </a:cxn>
                  <a:cxn ang="0">
                    <a:pos x="0" y="222"/>
                  </a:cxn>
                  <a:cxn ang="0">
                    <a:pos x="0" y="204"/>
                  </a:cxn>
                  <a:cxn ang="0">
                    <a:pos x="6" y="182"/>
                  </a:cxn>
                  <a:cxn ang="0">
                    <a:pos x="18" y="166"/>
                  </a:cxn>
                  <a:cxn ang="0">
                    <a:pos x="27" y="131"/>
                  </a:cxn>
                  <a:cxn ang="0">
                    <a:pos x="31" y="112"/>
                  </a:cxn>
                  <a:cxn ang="0">
                    <a:pos x="283" y="128"/>
                  </a:cxn>
                  <a:cxn ang="0">
                    <a:pos x="316" y="122"/>
                  </a:cxn>
                  <a:cxn ang="0">
                    <a:pos x="357" y="109"/>
                  </a:cxn>
                  <a:cxn ang="0">
                    <a:pos x="388" y="93"/>
                  </a:cxn>
                  <a:cxn ang="0">
                    <a:pos x="421" y="73"/>
                  </a:cxn>
                  <a:cxn ang="0">
                    <a:pos x="453" y="44"/>
                  </a:cxn>
                  <a:cxn ang="0">
                    <a:pos x="472" y="19"/>
                  </a:cxn>
                  <a:cxn ang="0">
                    <a:pos x="486" y="0"/>
                  </a:cxn>
                  <a:cxn ang="0">
                    <a:pos x="534" y="48"/>
                  </a:cxn>
                </a:cxnLst>
                <a:rect l="0" t="0" r="r" b="b"/>
                <a:pathLst>
                  <a:path w="551" h="335">
                    <a:moveTo>
                      <a:pt x="534" y="48"/>
                    </a:moveTo>
                    <a:lnTo>
                      <a:pt x="550" y="117"/>
                    </a:lnTo>
                    <a:lnTo>
                      <a:pt x="540" y="142"/>
                    </a:lnTo>
                    <a:lnTo>
                      <a:pt x="517" y="179"/>
                    </a:lnTo>
                    <a:lnTo>
                      <a:pt x="493" y="212"/>
                    </a:lnTo>
                    <a:lnTo>
                      <a:pt x="465" y="239"/>
                    </a:lnTo>
                    <a:lnTo>
                      <a:pt x="430" y="267"/>
                    </a:lnTo>
                    <a:lnTo>
                      <a:pt x="397" y="286"/>
                    </a:lnTo>
                    <a:lnTo>
                      <a:pt x="361" y="304"/>
                    </a:lnTo>
                    <a:lnTo>
                      <a:pt x="315" y="320"/>
                    </a:lnTo>
                    <a:lnTo>
                      <a:pt x="280" y="328"/>
                    </a:lnTo>
                    <a:lnTo>
                      <a:pt x="238" y="334"/>
                    </a:lnTo>
                    <a:lnTo>
                      <a:pt x="199" y="334"/>
                    </a:lnTo>
                    <a:lnTo>
                      <a:pt x="157" y="329"/>
                    </a:lnTo>
                    <a:lnTo>
                      <a:pt x="114" y="317"/>
                    </a:lnTo>
                    <a:lnTo>
                      <a:pt x="75" y="298"/>
                    </a:lnTo>
                    <a:lnTo>
                      <a:pt x="52" y="282"/>
                    </a:lnTo>
                    <a:lnTo>
                      <a:pt x="24" y="258"/>
                    </a:lnTo>
                    <a:lnTo>
                      <a:pt x="9" y="238"/>
                    </a:lnTo>
                    <a:lnTo>
                      <a:pt x="0" y="222"/>
                    </a:lnTo>
                    <a:lnTo>
                      <a:pt x="0" y="204"/>
                    </a:lnTo>
                    <a:lnTo>
                      <a:pt x="6" y="182"/>
                    </a:lnTo>
                    <a:lnTo>
                      <a:pt x="18" y="166"/>
                    </a:lnTo>
                    <a:lnTo>
                      <a:pt x="27" y="131"/>
                    </a:lnTo>
                    <a:lnTo>
                      <a:pt x="31" y="112"/>
                    </a:lnTo>
                    <a:lnTo>
                      <a:pt x="283" y="128"/>
                    </a:lnTo>
                    <a:lnTo>
                      <a:pt x="316" y="122"/>
                    </a:lnTo>
                    <a:lnTo>
                      <a:pt x="357" y="109"/>
                    </a:lnTo>
                    <a:lnTo>
                      <a:pt x="388" y="93"/>
                    </a:lnTo>
                    <a:lnTo>
                      <a:pt x="421" y="73"/>
                    </a:lnTo>
                    <a:lnTo>
                      <a:pt x="453" y="44"/>
                    </a:lnTo>
                    <a:lnTo>
                      <a:pt x="472" y="19"/>
                    </a:lnTo>
                    <a:lnTo>
                      <a:pt x="486" y="0"/>
                    </a:lnTo>
                    <a:lnTo>
                      <a:pt x="534" y="48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100000">
                    <a:schemeClr val="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22" name="Freeform 44"/>
              <p:cNvSpPr>
                <a:spLocks/>
              </p:cNvSpPr>
              <p:nvPr/>
            </p:nvSpPr>
            <p:spPr bwMode="auto">
              <a:xfrm>
                <a:off x="5145" y="160"/>
                <a:ext cx="475" cy="55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94"/>
                  </a:cxn>
                  <a:cxn ang="0">
                    <a:pos x="28" y="291"/>
                  </a:cxn>
                  <a:cxn ang="0">
                    <a:pos x="63" y="293"/>
                  </a:cxn>
                  <a:cxn ang="0">
                    <a:pos x="121" y="299"/>
                  </a:cxn>
                  <a:cxn ang="0">
                    <a:pos x="178" y="310"/>
                  </a:cxn>
                  <a:cxn ang="0">
                    <a:pos x="231" y="323"/>
                  </a:cxn>
                  <a:cxn ang="0">
                    <a:pos x="274" y="339"/>
                  </a:cxn>
                  <a:cxn ang="0">
                    <a:pos x="325" y="364"/>
                  </a:cxn>
                  <a:cxn ang="0">
                    <a:pos x="364" y="390"/>
                  </a:cxn>
                  <a:cxn ang="0">
                    <a:pos x="393" y="415"/>
                  </a:cxn>
                  <a:cxn ang="0">
                    <a:pos x="414" y="439"/>
                  </a:cxn>
                  <a:cxn ang="0">
                    <a:pos x="427" y="461"/>
                  </a:cxn>
                  <a:cxn ang="0">
                    <a:pos x="439" y="488"/>
                  </a:cxn>
                  <a:cxn ang="0">
                    <a:pos x="444" y="513"/>
                  </a:cxn>
                  <a:cxn ang="0">
                    <a:pos x="451" y="551"/>
                  </a:cxn>
                  <a:cxn ang="0">
                    <a:pos x="457" y="518"/>
                  </a:cxn>
                  <a:cxn ang="0">
                    <a:pos x="466" y="481"/>
                  </a:cxn>
                  <a:cxn ang="0">
                    <a:pos x="469" y="453"/>
                  </a:cxn>
                  <a:cxn ang="0">
                    <a:pos x="474" y="420"/>
                  </a:cxn>
                  <a:cxn ang="0">
                    <a:pos x="472" y="393"/>
                  </a:cxn>
                  <a:cxn ang="0">
                    <a:pos x="466" y="361"/>
                  </a:cxn>
                  <a:cxn ang="0">
                    <a:pos x="459" y="317"/>
                  </a:cxn>
                  <a:cxn ang="0">
                    <a:pos x="444" y="279"/>
                  </a:cxn>
                  <a:cxn ang="0">
                    <a:pos x="424" y="238"/>
                  </a:cxn>
                  <a:cxn ang="0">
                    <a:pos x="399" y="196"/>
                  </a:cxn>
                  <a:cxn ang="0">
                    <a:pos x="363" y="152"/>
                  </a:cxn>
                  <a:cxn ang="0">
                    <a:pos x="322" y="116"/>
                  </a:cxn>
                  <a:cxn ang="0">
                    <a:pos x="286" y="87"/>
                  </a:cxn>
                  <a:cxn ang="0">
                    <a:pos x="241" y="60"/>
                  </a:cxn>
                  <a:cxn ang="0">
                    <a:pos x="195" y="40"/>
                  </a:cxn>
                  <a:cxn ang="0">
                    <a:pos x="141" y="21"/>
                  </a:cxn>
                  <a:cxn ang="0">
                    <a:pos x="94" y="10"/>
                  </a:cxn>
                  <a:cxn ang="0">
                    <a:pos x="39" y="3"/>
                  </a:cxn>
                  <a:cxn ang="0">
                    <a:pos x="0" y="0"/>
                  </a:cxn>
                </a:cxnLst>
                <a:rect l="0" t="0" r="r" b="b"/>
                <a:pathLst>
                  <a:path w="475" h="552">
                    <a:moveTo>
                      <a:pt x="0" y="0"/>
                    </a:moveTo>
                    <a:lnTo>
                      <a:pt x="0" y="294"/>
                    </a:lnTo>
                    <a:lnTo>
                      <a:pt x="28" y="291"/>
                    </a:lnTo>
                    <a:lnTo>
                      <a:pt x="63" y="293"/>
                    </a:lnTo>
                    <a:lnTo>
                      <a:pt x="121" y="299"/>
                    </a:lnTo>
                    <a:lnTo>
                      <a:pt x="178" y="310"/>
                    </a:lnTo>
                    <a:lnTo>
                      <a:pt x="231" y="323"/>
                    </a:lnTo>
                    <a:lnTo>
                      <a:pt x="274" y="339"/>
                    </a:lnTo>
                    <a:lnTo>
                      <a:pt x="325" y="364"/>
                    </a:lnTo>
                    <a:lnTo>
                      <a:pt x="364" y="390"/>
                    </a:lnTo>
                    <a:lnTo>
                      <a:pt x="393" y="415"/>
                    </a:lnTo>
                    <a:lnTo>
                      <a:pt x="414" y="439"/>
                    </a:lnTo>
                    <a:lnTo>
                      <a:pt x="427" y="461"/>
                    </a:lnTo>
                    <a:lnTo>
                      <a:pt x="439" y="488"/>
                    </a:lnTo>
                    <a:lnTo>
                      <a:pt x="444" y="513"/>
                    </a:lnTo>
                    <a:lnTo>
                      <a:pt x="451" y="551"/>
                    </a:lnTo>
                    <a:lnTo>
                      <a:pt x="457" y="518"/>
                    </a:lnTo>
                    <a:lnTo>
                      <a:pt x="466" y="481"/>
                    </a:lnTo>
                    <a:lnTo>
                      <a:pt x="469" y="453"/>
                    </a:lnTo>
                    <a:lnTo>
                      <a:pt x="474" y="420"/>
                    </a:lnTo>
                    <a:lnTo>
                      <a:pt x="472" y="393"/>
                    </a:lnTo>
                    <a:lnTo>
                      <a:pt x="466" y="361"/>
                    </a:lnTo>
                    <a:lnTo>
                      <a:pt x="459" y="317"/>
                    </a:lnTo>
                    <a:lnTo>
                      <a:pt x="444" y="279"/>
                    </a:lnTo>
                    <a:lnTo>
                      <a:pt x="424" y="238"/>
                    </a:lnTo>
                    <a:lnTo>
                      <a:pt x="399" y="196"/>
                    </a:lnTo>
                    <a:lnTo>
                      <a:pt x="363" y="152"/>
                    </a:lnTo>
                    <a:lnTo>
                      <a:pt x="322" y="116"/>
                    </a:lnTo>
                    <a:lnTo>
                      <a:pt x="286" y="87"/>
                    </a:lnTo>
                    <a:lnTo>
                      <a:pt x="241" y="60"/>
                    </a:lnTo>
                    <a:lnTo>
                      <a:pt x="195" y="40"/>
                    </a:lnTo>
                    <a:lnTo>
                      <a:pt x="141" y="21"/>
                    </a:lnTo>
                    <a:lnTo>
                      <a:pt x="94" y="10"/>
                    </a:lnTo>
                    <a:lnTo>
                      <a:pt x="39" y="3"/>
                    </a:lnTo>
                    <a:lnTo>
                      <a:pt x="0" y="0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23" name="Freeform 45"/>
              <p:cNvSpPr>
                <a:spLocks/>
              </p:cNvSpPr>
              <p:nvPr/>
            </p:nvSpPr>
            <p:spPr bwMode="auto">
              <a:xfrm>
                <a:off x="5176" y="727"/>
                <a:ext cx="156" cy="118"/>
              </a:xfrm>
              <a:custGeom>
                <a:avLst/>
                <a:gdLst/>
                <a:ahLst/>
                <a:cxnLst>
                  <a:cxn ang="0">
                    <a:pos x="83" y="0"/>
                  </a:cxn>
                  <a:cxn ang="0">
                    <a:pos x="134" y="19"/>
                  </a:cxn>
                  <a:cxn ang="0">
                    <a:pos x="152" y="46"/>
                  </a:cxn>
                  <a:cxn ang="0">
                    <a:pos x="155" y="70"/>
                  </a:cxn>
                  <a:cxn ang="0">
                    <a:pos x="155" y="84"/>
                  </a:cxn>
                  <a:cxn ang="0">
                    <a:pos x="146" y="100"/>
                  </a:cxn>
                  <a:cxn ang="0">
                    <a:pos x="126" y="108"/>
                  </a:cxn>
                  <a:cxn ang="0">
                    <a:pos x="105" y="114"/>
                  </a:cxn>
                  <a:cxn ang="0">
                    <a:pos x="86" y="117"/>
                  </a:cxn>
                  <a:cxn ang="0">
                    <a:pos x="69" y="117"/>
                  </a:cxn>
                  <a:cxn ang="0">
                    <a:pos x="41" y="112"/>
                  </a:cxn>
                  <a:cxn ang="0">
                    <a:pos x="21" y="107"/>
                  </a:cxn>
                  <a:cxn ang="0">
                    <a:pos x="9" y="98"/>
                  </a:cxn>
                  <a:cxn ang="0">
                    <a:pos x="2" y="90"/>
                  </a:cxn>
                  <a:cxn ang="0">
                    <a:pos x="0" y="78"/>
                  </a:cxn>
                  <a:cxn ang="0">
                    <a:pos x="2" y="60"/>
                  </a:cxn>
                  <a:cxn ang="0">
                    <a:pos x="9" y="11"/>
                  </a:cxn>
                  <a:cxn ang="0">
                    <a:pos x="83" y="0"/>
                  </a:cxn>
                </a:cxnLst>
                <a:rect l="0" t="0" r="r" b="b"/>
                <a:pathLst>
                  <a:path w="156" h="118">
                    <a:moveTo>
                      <a:pt x="83" y="0"/>
                    </a:moveTo>
                    <a:lnTo>
                      <a:pt x="134" y="19"/>
                    </a:lnTo>
                    <a:lnTo>
                      <a:pt x="152" y="46"/>
                    </a:lnTo>
                    <a:lnTo>
                      <a:pt x="155" y="70"/>
                    </a:lnTo>
                    <a:lnTo>
                      <a:pt x="155" y="84"/>
                    </a:lnTo>
                    <a:lnTo>
                      <a:pt x="146" y="100"/>
                    </a:lnTo>
                    <a:lnTo>
                      <a:pt x="126" y="108"/>
                    </a:lnTo>
                    <a:lnTo>
                      <a:pt x="105" y="114"/>
                    </a:lnTo>
                    <a:lnTo>
                      <a:pt x="86" y="117"/>
                    </a:lnTo>
                    <a:lnTo>
                      <a:pt x="69" y="117"/>
                    </a:lnTo>
                    <a:lnTo>
                      <a:pt x="41" y="112"/>
                    </a:lnTo>
                    <a:lnTo>
                      <a:pt x="21" y="107"/>
                    </a:lnTo>
                    <a:lnTo>
                      <a:pt x="9" y="98"/>
                    </a:lnTo>
                    <a:lnTo>
                      <a:pt x="2" y="90"/>
                    </a:lnTo>
                    <a:lnTo>
                      <a:pt x="0" y="78"/>
                    </a:lnTo>
                    <a:lnTo>
                      <a:pt x="2" y="60"/>
                    </a:lnTo>
                    <a:lnTo>
                      <a:pt x="9" y="11"/>
                    </a:lnTo>
                    <a:lnTo>
                      <a:pt x="83" y="0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100000">
                    <a:schemeClr val="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24" name="Freeform 46"/>
              <p:cNvSpPr>
                <a:spLocks/>
              </p:cNvSpPr>
              <p:nvPr/>
            </p:nvSpPr>
            <p:spPr bwMode="auto">
              <a:xfrm>
                <a:off x="5172" y="740"/>
                <a:ext cx="88" cy="74"/>
              </a:xfrm>
              <a:custGeom>
                <a:avLst/>
                <a:gdLst/>
                <a:ahLst/>
                <a:cxnLst>
                  <a:cxn ang="0">
                    <a:pos x="0" y="68"/>
                  </a:cxn>
                  <a:cxn ang="0">
                    <a:pos x="11" y="0"/>
                  </a:cxn>
                  <a:cxn ang="0">
                    <a:pos x="54" y="5"/>
                  </a:cxn>
                  <a:cxn ang="0">
                    <a:pos x="87" y="9"/>
                  </a:cxn>
                  <a:cxn ang="0">
                    <a:pos x="78" y="73"/>
                  </a:cxn>
                  <a:cxn ang="0">
                    <a:pos x="75" y="58"/>
                  </a:cxn>
                  <a:cxn ang="0">
                    <a:pos x="65" y="47"/>
                  </a:cxn>
                  <a:cxn ang="0">
                    <a:pos x="47" y="44"/>
                  </a:cxn>
                  <a:cxn ang="0">
                    <a:pos x="27" y="45"/>
                  </a:cxn>
                  <a:cxn ang="0">
                    <a:pos x="11" y="52"/>
                  </a:cxn>
                  <a:cxn ang="0">
                    <a:pos x="0" y="68"/>
                  </a:cxn>
                </a:cxnLst>
                <a:rect l="0" t="0" r="r" b="b"/>
                <a:pathLst>
                  <a:path w="88" h="74">
                    <a:moveTo>
                      <a:pt x="0" y="68"/>
                    </a:moveTo>
                    <a:lnTo>
                      <a:pt x="11" y="0"/>
                    </a:lnTo>
                    <a:lnTo>
                      <a:pt x="54" y="5"/>
                    </a:lnTo>
                    <a:lnTo>
                      <a:pt x="87" y="9"/>
                    </a:lnTo>
                    <a:lnTo>
                      <a:pt x="78" y="73"/>
                    </a:lnTo>
                    <a:lnTo>
                      <a:pt x="75" y="58"/>
                    </a:lnTo>
                    <a:lnTo>
                      <a:pt x="65" y="47"/>
                    </a:lnTo>
                    <a:lnTo>
                      <a:pt x="47" y="44"/>
                    </a:lnTo>
                    <a:lnTo>
                      <a:pt x="27" y="45"/>
                    </a:lnTo>
                    <a:lnTo>
                      <a:pt x="11" y="52"/>
                    </a:lnTo>
                    <a:lnTo>
                      <a:pt x="0" y="68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25" name="Freeform 47"/>
              <p:cNvSpPr>
                <a:spLocks/>
              </p:cNvSpPr>
              <p:nvPr/>
            </p:nvSpPr>
            <p:spPr bwMode="auto">
              <a:xfrm>
                <a:off x="5049" y="520"/>
                <a:ext cx="319" cy="286"/>
              </a:xfrm>
              <a:custGeom>
                <a:avLst/>
                <a:gdLst/>
                <a:ahLst/>
                <a:cxnLst>
                  <a:cxn ang="0">
                    <a:pos x="1" y="275"/>
                  </a:cxn>
                  <a:cxn ang="0">
                    <a:pos x="3" y="254"/>
                  </a:cxn>
                  <a:cxn ang="0">
                    <a:pos x="12" y="235"/>
                  </a:cxn>
                  <a:cxn ang="0">
                    <a:pos x="19" y="219"/>
                  </a:cxn>
                  <a:cxn ang="0">
                    <a:pos x="24" y="194"/>
                  </a:cxn>
                  <a:cxn ang="0">
                    <a:pos x="30" y="161"/>
                  </a:cxn>
                  <a:cxn ang="0">
                    <a:pos x="34" y="126"/>
                  </a:cxn>
                  <a:cxn ang="0">
                    <a:pos x="37" y="94"/>
                  </a:cxn>
                  <a:cxn ang="0">
                    <a:pos x="39" y="67"/>
                  </a:cxn>
                  <a:cxn ang="0">
                    <a:pos x="40" y="43"/>
                  </a:cxn>
                  <a:cxn ang="0">
                    <a:pos x="48" y="29"/>
                  </a:cxn>
                  <a:cxn ang="0">
                    <a:pos x="63" y="16"/>
                  </a:cxn>
                  <a:cxn ang="0">
                    <a:pos x="78" y="9"/>
                  </a:cxn>
                  <a:cxn ang="0">
                    <a:pos x="102" y="2"/>
                  </a:cxn>
                  <a:cxn ang="0">
                    <a:pos x="129" y="0"/>
                  </a:cxn>
                  <a:cxn ang="0">
                    <a:pos x="171" y="0"/>
                  </a:cxn>
                  <a:cxn ang="0">
                    <a:pos x="208" y="2"/>
                  </a:cxn>
                  <a:cxn ang="0">
                    <a:pos x="244" y="9"/>
                  </a:cxn>
                  <a:cxn ang="0">
                    <a:pos x="277" y="21"/>
                  </a:cxn>
                  <a:cxn ang="0">
                    <a:pos x="298" y="35"/>
                  </a:cxn>
                  <a:cxn ang="0">
                    <a:pos x="310" y="47"/>
                  </a:cxn>
                  <a:cxn ang="0">
                    <a:pos x="318" y="61"/>
                  </a:cxn>
                  <a:cxn ang="0">
                    <a:pos x="316" y="75"/>
                  </a:cxn>
                  <a:cxn ang="0">
                    <a:pos x="313" y="89"/>
                  </a:cxn>
                  <a:cxn ang="0">
                    <a:pos x="303" y="104"/>
                  </a:cxn>
                  <a:cxn ang="0">
                    <a:pos x="295" y="123"/>
                  </a:cxn>
                  <a:cxn ang="0">
                    <a:pos x="291" y="149"/>
                  </a:cxn>
                  <a:cxn ang="0">
                    <a:pos x="288" y="176"/>
                  </a:cxn>
                  <a:cxn ang="0">
                    <a:pos x="283" y="200"/>
                  </a:cxn>
                  <a:cxn ang="0">
                    <a:pos x="282" y="235"/>
                  </a:cxn>
                  <a:cxn ang="0">
                    <a:pos x="280" y="265"/>
                  </a:cxn>
                  <a:cxn ang="0">
                    <a:pos x="280" y="285"/>
                  </a:cxn>
                  <a:cxn ang="0">
                    <a:pos x="270" y="260"/>
                  </a:cxn>
                  <a:cxn ang="0">
                    <a:pos x="250" y="248"/>
                  </a:cxn>
                  <a:cxn ang="0">
                    <a:pos x="232" y="241"/>
                  </a:cxn>
                  <a:cxn ang="0">
                    <a:pos x="210" y="236"/>
                  </a:cxn>
                  <a:cxn ang="0">
                    <a:pos x="175" y="229"/>
                  </a:cxn>
                  <a:cxn ang="0">
                    <a:pos x="141" y="228"/>
                  </a:cxn>
                  <a:cxn ang="0">
                    <a:pos x="121" y="228"/>
                  </a:cxn>
                  <a:cxn ang="0">
                    <a:pos x="90" y="230"/>
                  </a:cxn>
                  <a:cxn ang="0">
                    <a:pos x="54" y="237"/>
                  </a:cxn>
                  <a:cxn ang="0">
                    <a:pos x="31" y="246"/>
                  </a:cxn>
                  <a:cxn ang="0">
                    <a:pos x="16" y="255"/>
                  </a:cxn>
                  <a:cxn ang="0">
                    <a:pos x="0" y="268"/>
                  </a:cxn>
                </a:cxnLst>
                <a:rect l="0" t="0" r="r" b="b"/>
                <a:pathLst>
                  <a:path w="319" h="286">
                    <a:moveTo>
                      <a:pt x="1" y="275"/>
                    </a:moveTo>
                    <a:lnTo>
                      <a:pt x="3" y="254"/>
                    </a:lnTo>
                    <a:lnTo>
                      <a:pt x="12" y="235"/>
                    </a:lnTo>
                    <a:lnTo>
                      <a:pt x="19" y="219"/>
                    </a:lnTo>
                    <a:lnTo>
                      <a:pt x="24" y="194"/>
                    </a:lnTo>
                    <a:lnTo>
                      <a:pt x="30" y="161"/>
                    </a:lnTo>
                    <a:lnTo>
                      <a:pt x="34" y="126"/>
                    </a:lnTo>
                    <a:lnTo>
                      <a:pt x="37" y="94"/>
                    </a:lnTo>
                    <a:lnTo>
                      <a:pt x="39" y="67"/>
                    </a:lnTo>
                    <a:lnTo>
                      <a:pt x="40" y="43"/>
                    </a:lnTo>
                    <a:lnTo>
                      <a:pt x="48" y="29"/>
                    </a:lnTo>
                    <a:lnTo>
                      <a:pt x="63" y="16"/>
                    </a:lnTo>
                    <a:lnTo>
                      <a:pt x="78" y="9"/>
                    </a:lnTo>
                    <a:lnTo>
                      <a:pt x="102" y="2"/>
                    </a:lnTo>
                    <a:lnTo>
                      <a:pt x="129" y="0"/>
                    </a:lnTo>
                    <a:lnTo>
                      <a:pt x="171" y="0"/>
                    </a:lnTo>
                    <a:lnTo>
                      <a:pt x="208" y="2"/>
                    </a:lnTo>
                    <a:lnTo>
                      <a:pt x="244" y="9"/>
                    </a:lnTo>
                    <a:lnTo>
                      <a:pt x="277" y="21"/>
                    </a:lnTo>
                    <a:lnTo>
                      <a:pt x="298" y="35"/>
                    </a:lnTo>
                    <a:lnTo>
                      <a:pt x="310" y="47"/>
                    </a:lnTo>
                    <a:lnTo>
                      <a:pt x="318" y="61"/>
                    </a:lnTo>
                    <a:lnTo>
                      <a:pt x="316" y="75"/>
                    </a:lnTo>
                    <a:lnTo>
                      <a:pt x="313" y="89"/>
                    </a:lnTo>
                    <a:lnTo>
                      <a:pt x="303" y="104"/>
                    </a:lnTo>
                    <a:lnTo>
                      <a:pt x="295" y="123"/>
                    </a:lnTo>
                    <a:lnTo>
                      <a:pt x="291" y="149"/>
                    </a:lnTo>
                    <a:lnTo>
                      <a:pt x="288" y="176"/>
                    </a:lnTo>
                    <a:lnTo>
                      <a:pt x="283" y="200"/>
                    </a:lnTo>
                    <a:lnTo>
                      <a:pt x="282" y="235"/>
                    </a:lnTo>
                    <a:lnTo>
                      <a:pt x="280" y="265"/>
                    </a:lnTo>
                    <a:lnTo>
                      <a:pt x="280" y="285"/>
                    </a:lnTo>
                    <a:lnTo>
                      <a:pt x="270" y="260"/>
                    </a:lnTo>
                    <a:lnTo>
                      <a:pt x="250" y="248"/>
                    </a:lnTo>
                    <a:lnTo>
                      <a:pt x="232" y="241"/>
                    </a:lnTo>
                    <a:lnTo>
                      <a:pt x="210" y="236"/>
                    </a:lnTo>
                    <a:lnTo>
                      <a:pt x="175" y="229"/>
                    </a:lnTo>
                    <a:lnTo>
                      <a:pt x="141" y="228"/>
                    </a:lnTo>
                    <a:lnTo>
                      <a:pt x="121" y="228"/>
                    </a:lnTo>
                    <a:lnTo>
                      <a:pt x="90" y="230"/>
                    </a:lnTo>
                    <a:lnTo>
                      <a:pt x="54" y="237"/>
                    </a:lnTo>
                    <a:lnTo>
                      <a:pt x="31" y="246"/>
                    </a:lnTo>
                    <a:lnTo>
                      <a:pt x="16" y="255"/>
                    </a:lnTo>
                    <a:lnTo>
                      <a:pt x="0" y="268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26" name="Freeform 48"/>
              <p:cNvSpPr>
                <a:spLocks/>
              </p:cNvSpPr>
              <p:nvPr/>
            </p:nvSpPr>
            <p:spPr bwMode="auto">
              <a:xfrm>
                <a:off x="4319" y="160"/>
                <a:ext cx="832" cy="4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56"/>
                  </a:cxn>
                  <a:cxn ang="0">
                    <a:pos x="84" y="374"/>
                  </a:cxn>
                  <a:cxn ang="0">
                    <a:pos x="153" y="393"/>
                  </a:cxn>
                  <a:cxn ang="0">
                    <a:pos x="210" y="404"/>
                  </a:cxn>
                  <a:cxn ang="0">
                    <a:pos x="258" y="410"/>
                  </a:cxn>
                  <a:cxn ang="0">
                    <a:pos x="312" y="416"/>
                  </a:cxn>
                  <a:cxn ang="0">
                    <a:pos x="402" y="419"/>
                  </a:cxn>
                  <a:cxn ang="0">
                    <a:pos x="485" y="412"/>
                  </a:cxn>
                  <a:cxn ang="0">
                    <a:pos x="570" y="399"/>
                  </a:cxn>
                  <a:cxn ang="0">
                    <a:pos x="652" y="377"/>
                  </a:cxn>
                  <a:cxn ang="0">
                    <a:pos x="724" y="347"/>
                  </a:cxn>
                  <a:cxn ang="0">
                    <a:pos x="784" y="306"/>
                  </a:cxn>
                  <a:cxn ang="0">
                    <a:pos x="829" y="291"/>
                  </a:cxn>
                  <a:cxn ang="0">
                    <a:pos x="831" y="2"/>
                  </a:cxn>
                  <a:cxn ang="0">
                    <a:pos x="786" y="9"/>
                  </a:cxn>
                  <a:cxn ang="0">
                    <a:pos x="726" y="29"/>
                  </a:cxn>
                  <a:cxn ang="0">
                    <a:pos x="654" y="55"/>
                  </a:cxn>
                  <a:cxn ang="0">
                    <a:pos x="585" y="70"/>
                  </a:cxn>
                  <a:cxn ang="0">
                    <a:pos x="515" y="78"/>
                  </a:cxn>
                  <a:cxn ang="0">
                    <a:pos x="468" y="82"/>
                  </a:cxn>
                  <a:cxn ang="0">
                    <a:pos x="428" y="84"/>
                  </a:cxn>
                  <a:cxn ang="0">
                    <a:pos x="358" y="84"/>
                  </a:cxn>
                  <a:cxn ang="0">
                    <a:pos x="314" y="81"/>
                  </a:cxn>
                  <a:cxn ang="0">
                    <a:pos x="274" y="76"/>
                  </a:cxn>
                  <a:cxn ang="0">
                    <a:pos x="229" y="73"/>
                  </a:cxn>
                  <a:cxn ang="0">
                    <a:pos x="190" y="66"/>
                  </a:cxn>
                  <a:cxn ang="0">
                    <a:pos x="140" y="57"/>
                  </a:cxn>
                  <a:cxn ang="0">
                    <a:pos x="96" y="44"/>
                  </a:cxn>
                  <a:cxn ang="0">
                    <a:pos x="49" y="24"/>
                  </a:cxn>
                  <a:cxn ang="0">
                    <a:pos x="0" y="0"/>
                  </a:cxn>
                </a:cxnLst>
                <a:rect l="0" t="0" r="r" b="b"/>
                <a:pathLst>
                  <a:path w="832" h="420">
                    <a:moveTo>
                      <a:pt x="0" y="0"/>
                    </a:moveTo>
                    <a:lnTo>
                      <a:pt x="0" y="356"/>
                    </a:lnTo>
                    <a:lnTo>
                      <a:pt x="84" y="374"/>
                    </a:lnTo>
                    <a:lnTo>
                      <a:pt x="153" y="393"/>
                    </a:lnTo>
                    <a:lnTo>
                      <a:pt x="210" y="404"/>
                    </a:lnTo>
                    <a:lnTo>
                      <a:pt x="258" y="410"/>
                    </a:lnTo>
                    <a:lnTo>
                      <a:pt x="312" y="416"/>
                    </a:lnTo>
                    <a:lnTo>
                      <a:pt x="402" y="419"/>
                    </a:lnTo>
                    <a:lnTo>
                      <a:pt x="485" y="412"/>
                    </a:lnTo>
                    <a:lnTo>
                      <a:pt x="570" y="399"/>
                    </a:lnTo>
                    <a:lnTo>
                      <a:pt x="652" y="377"/>
                    </a:lnTo>
                    <a:lnTo>
                      <a:pt x="724" y="347"/>
                    </a:lnTo>
                    <a:lnTo>
                      <a:pt x="784" y="306"/>
                    </a:lnTo>
                    <a:lnTo>
                      <a:pt x="829" y="291"/>
                    </a:lnTo>
                    <a:lnTo>
                      <a:pt x="831" y="2"/>
                    </a:lnTo>
                    <a:lnTo>
                      <a:pt x="786" y="9"/>
                    </a:lnTo>
                    <a:lnTo>
                      <a:pt x="726" y="29"/>
                    </a:lnTo>
                    <a:lnTo>
                      <a:pt x="654" y="55"/>
                    </a:lnTo>
                    <a:lnTo>
                      <a:pt x="585" y="70"/>
                    </a:lnTo>
                    <a:lnTo>
                      <a:pt x="515" y="78"/>
                    </a:lnTo>
                    <a:lnTo>
                      <a:pt x="468" y="82"/>
                    </a:lnTo>
                    <a:lnTo>
                      <a:pt x="428" y="84"/>
                    </a:lnTo>
                    <a:lnTo>
                      <a:pt x="358" y="84"/>
                    </a:lnTo>
                    <a:lnTo>
                      <a:pt x="314" y="81"/>
                    </a:lnTo>
                    <a:lnTo>
                      <a:pt x="274" y="76"/>
                    </a:lnTo>
                    <a:lnTo>
                      <a:pt x="229" y="73"/>
                    </a:lnTo>
                    <a:lnTo>
                      <a:pt x="190" y="66"/>
                    </a:lnTo>
                    <a:lnTo>
                      <a:pt x="140" y="57"/>
                    </a:lnTo>
                    <a:lnTo>
                      <a:pt x="96" y="44"/>
                    </a:lnTo>
                    <a:lnTo>
                      <a:pt x="49" y="24"/>
                    </a:lnTo>
                    <a:lnTo>
                      <a:pt x="0" y="0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</p:grpSp>
      </p:grpSp>
      <p:pic>
        <p:nvPicPr>
          <p:cNvPr id="49" name="Picture 54" descr="dnastranda_gl.gif (44360 bytes)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81000"/>
            <a:ext cx="6477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" name="Rectangle 5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" name="Rectangle 5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2" name="Rectangle 5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1BB071-91B3-4754-8181-1185B1AE3A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2"/>
          <p:cNvGrpSpPr>
            <a:grpSpLocks/>
          </p:cNvGrpSpPr>
          <p:nvPr/>
        </p:nvGrpSpPr>
        <p:grpSpPr bwMode="auto">
          <a:xfrm>
            <a:off x="0" y="-17463"/>
            <a:ext cx="9178925" cy="6905626"/>
            <a:chOff x="0" y="-11"/>
            <a:chExt cx="5782" cy="4350"/>
          </a:xfrm>
        </p:grpSpPr>
        <p:sp>
          <p:nvSpPr>
            <p:cNvPr id="6" name="Rectangle 3"/>
            <p:cNvSpPr>
              <a:spLocks noChangeArrowheads="1"/>
            </p:cNvSpPr>
            <p:nvPr/>
          </p:nvSpPr>
          <p:spPr bwMode="auto">
            <a:xfrm>
              <a:off x="0" y="1008"/>
              <a:ext cx="5774" cy="3331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7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5759" cy="864"/>
            </a:xfrm>
            <a:prstGeom prst="rect">
              <a:avLst/>
            </a:prstGeom>
            <a:gradFill rotWithShape="0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grpSp>
          <p:nvGrpSpPr>
            <p:cNvPr id="8" name="Group 5"/>
            <p:cNvGrpSpPr>
              <a:grpSpLocks/>
            </p:cNvGrpSpPr>
            <p:nvPr/>
          </p:nvGrpSpPr>
          <p:grpSpPr bwMode="auto">
            <a:xfrm>
              <a:off x="5301" y="-11"/>
              <a:ext cx="481" cy="4284"/>
              <a:chOff x="5301" y="-11"/>
              <a:chExt cx="481" cy="4284"/>
            </a:xfrm>
          </p:grpSpPr>
          <p:sp>
            <p:nvSpPr>
              <p:cNvPr id="50" name="Freeform 6"/>
              <p:cNvSpPr>
                <a:spLocks/>
              </p:cNvSpPr>
              <p:nvPr/>
            </p:nvSpPr>
            <p:spPr bwMode="auto">
              <a:xfrm>
                <a:off x="5301" y="-11"/>
                <a:ext cx="241" cy="4284"/>
              </a:xfrm>
              <a:custGeom>
                <a:avLst/>
                <a:gdLst/>
                <a:ahLst/>
                <a:cxnLst>
                  <a:cxn ang="0">
                    <a:pos x="0" y="4234"/>
                  </a:cxn>
                  <a:cxn ang="0">
                    <a:pos x="0" y="0"/>
                  </a:cxn>
                  <a:cxn ang="0">
                    <a:pos x="240" y="0"/>
                  </a:cxn>
                  <a:cxn ang="0">
                    <a:pos x="240" y="4234"/>
                  </a:cxn>
                  <a:cxn ang="0">
                    <a:pos x="192" y="4283"/>
                  </a:cxn>
                  <a:cxn ang="0">
                    <a:pos x="144" y="4281"/>
                  </a:cxn>
                  <a:cxn ang="0">
                    <a:pos x="112" y="4281"/>
                  </a:cxn>
                  <a:cxn ang="0">
                    <a:pos x="49" y="4281"/>
                  </a:cxn>
                  <a:cxn ang="0">
                    <a:pos x="0" y="4234"/>
                  </a:cxn>
                </a:cxnLst>
                <a:rect l="0" t="0" r="r" b="b"/>
                <a:pathLst>
                  <a:path w="241" h="4284">
                    <a:moveTo>
                      <a:pt x="0" y="4234"/>
                    </a:moveTo>
                    <a:lnTo>
                      <a:pt x="0" y="0"/>
                    </a:lnTo>
                    <a:lnTo>
                      <a:pt x="240" y="0"/>
                    </a:lnTo>
                    <a:lnTo>
                      <a:pt x="240" y="4234"/>
                    </a:lnTo>
                    <a:lnTo>
                      <a:pt x="192" y="4283"/>
                    </a:lnTo>
                    <a:lnTo>
                      <a:pt x="144" y="4281"/>
                    </a:lnTo>
                    <a:lnTo>
                      <a:pt x="112" y="4281"/>
                    </a:lnTo>
                    <a:lnTo>
                      <a:pt x="49" y="4281"/>
                    </a:lnTo>
                    <a:lnTo>
                      <a:pt x="0" y="4234"/>
                    </a:lnTo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5000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51" name="Freeform 7"/>
              <p:cNvSpPr>
                <a:spLocks/>
              </p:cNvSpPr>
              <p:nvPr/>
            </p:nvSpPr>
            <p:spPr bwMode="auto">
              <a:xfrm>
                <a:off x="5541" y="-11"/>
                <a:ext cx="241" cy="4284"/>
              </a:xfrm>
              <a:custGeom>
                <a:avLst/>
                <a:gdLst/>
                <a:ahLst/>
                <a:cxnLst>
                  <a:cxn ang="0">
                    <a:pos x="0" y="4234"/>
                  </a:cxn>
                  <a:cxn ang="0">
                    <a:pos x="0" y="0"/>
                  </a:cxn>
                  <a:cxn ang="0">
                    <a:pos x="240" y="0"/>
                  </a:cxn>
                  <a:cxn ang="0">
                    <a:pos x="240" y="4234"/>
                  </a:cxn>
                  <a:cxn ang="0">
                    <a:pos x="192" y="4283"/>
                  </a:cxn>
                  <a:cxn ang="0">
                    <a:pos x="144" y="4281"/>
                  </a:cxn>
                  <a:cxn ang="0">
                    <a:pos x="112" y="4281"/>
                  </a:cxn>
                  <a:cxn ang="0">
                    <a:pos x="49" y="4281"/>
                  </a:cxn>
                  <a:cxn ang="0">
                    <a:pos x="0" y="4234"/>
                  </a:cxn>
                </a:cxnLst>
                <a:rect l="0" t="0" r="r" b="b"/>
                <a:pathLst>
                  <a:path w="241" h="4284">
                    <a:moveTo>
                      <a:pt x="0" y="4234"/>
                    </a:moveTo>
                    <a:lnTo>
                      <a:pt x="0" y="0"/>
                    </a:lnTo>
                    <a:lnTo>
                      <a:pt x="240" y="0"/>
                    </a:lnTo>
                    <a:lnTo>
                      <a:pt x="240" y="4234"/>
                    </a:lnTo>
                    <a:lnTo>
                      <a:pt x="192" y="4283"/>
                    </a:lnTo>
                    <a:lnTo>
                      <a:pt x="144" y="4281"/>
                    </a:lnTo>
                    <a:lnTo>
                      <a:pt x="112" y="4281"/>
                    </a:lnTo>
                    <a:lnTo>
                      <a:pt x="49" y="4281"/>
                    </a:lnTo>
                    <a:lnTo>
                      <a:pt x="0" y="4234"/>
                    </a:lnTo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5000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</p:grpSp>
        <p:grpSp>
          <p:nvGrpSpPr>
            <p:cNvPr id="9" name="Group 8"/>
            <p:cNvGrpSpPr>
              <a:grpSpLocks/>
            </p:cNvGrpSpPr>
            <p:nvPr/>
          </p:nvGrpSpPr>
          <p:grpSpPr bwMode="auto">
            <a:xfrm>
              <a:off x="0" y="0"/>
              <a:ext cx="481" cy="4273"/>
              <a:chOff x="0" y="0"/>
              <a:chExt cx="481" cy="4273"/>
            </a:xfrm>
          </p:grpSpPr>
          <p:sp>
            <p:nvSpPr>
              <p:cNvPr id="48" name="Freeform 9"/>
              <p:cNvSpPr>
                <a:spLocks/>
              </p:cNvSpPr>
              <p:nvPr/>
            </p:nvSpPr>
            <p:spPr bwMode="auto">
              <a:xfrm>
                <a:off x="0" y="0"/>
                <a:ext cx="241" cy="4273"/>
              </a:xfrm>
              <a:custGeom>
                <a:avLst/>
                <a:gdLst/>
                <a:ahLst/>
                <a:cxnLst>
                  <a:cxn ang="0">
                    <a:pos x="0" y="4223"/>
                  </a:cxn>
                  <a:cxn ang="0">
                    <a:pos x="0" y="0"/>
                  </a:cxn>
                  <a:cxn ang="0">
                    <a:pos x="240" y="0"/>
                  </a:cxn>
                  <a:cxn ang="0">
                    <a:pos x="240" y="4223"/>
                  </a:cxn>
                  <a:cxn ang="0">
                    <a:pos x="192" y="4272"/>
                  </a:cxn>
                  <a:cxn ang="0">
                    <a:pos x="144" y="4270"/>
                  </a:cxn>
                  <a:cxn ang="0">
                    <a:pos x="112" y="4270"/>
                  </a:cxn>
                  <a:cxn ang="0">
                    <a:pos x="49" y="4270"/>
                  </a:cxn>
                  <a:cxn ang="0">
                    <a:pos x="0" y="4223"/>
                  </a:cxn>
                </a:cxnLst>
                <a:rect l="0" t="0" r="r" b="b"/>
                <a:pathLst>
                  <a:path w="241" h="4273">
                    <a:moveTo>
                      <a:pt x="0" y="4223"/>
                    </a:moveTo>
                    <a:lnTo>
                      <a:pt x="0" y="0"/>
                    </a:lnTo>
                    <a:lnTo>
                      <a:pt x="240" y="0"/>
                    </a:lnTo>
                    <a:lnTo>
                      <a:pt x="240" y="4223"/>
                    </a:lnTo>
                    <a:lnTo>
                      <a:pt x="192" y="4272"/>
                    </a:lnTo>
                    <a:lnTo>
                      <a:pt x="144" y="4270"/>
                    </a:lnTo>
                    <a:lnTo>
                      <a:pt x="112" y="4270"/>
                    </a:lnTo>
                    <a:lnTo>
                      <a:pt x="49" y="4270"/>
                    </a:lnTo>
                    <a:lnTo>
                      <a:pt x="0" y="4223"/>
                    </a:lnTo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5000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49" name="Freeform 10"/>
              <p:cNvSpPr>
                <a:spLocks/>
              </p:cNvSpPr>
              <p:nvPr/>
            </p:nvSpPr>
            <p:spPr bwMode="auto">
              <a:xfrm>
                <a:off x="240" y="0"/>
                <a:ext cx="241" cy="4273"/>
              </a:xfrm>
              <a:custGeom>
                <a:avLst/>
                <a:gdLst/>
                <a:ahLst/>
                <a:cxnLst>
                  <a:cxn ang="0">
                    <a:pos x="0" y="4223"/>
                  </a:cxn>
                  <a:cxn ang="0">
                    <a:pos x="0" y="0"/>
                  </a:cxn>
                  <a:cxn ang="0">
                    <a:pos x="240" y="0"/>
                  </a:cxn>
                  <a:cxn ang="0">
                    <a:pos x="240" y="4223"/>
                  </a:cxn>
                  <a:cxn ang="0">
                    <a:pos x="192" y="4272"/>
                  </a:cxn>
                  <a:cxn ang="0">
                    <a:pos x="144" y="4270"/>
                  </a:cxn>
                  <a:cxn ang="0">
                    <a:pos x="112" y="4270"/>
                  </a:cxn>
                  <a:cxn ang="0">
                    <a:pos x="49" y="4270"/>
                  </a:cxn>
                  <a:cxn ang="0">
                    <a:pos x="0" y="4223"/>
                  </a:cxn>
                </a:cxnLst>
                <a:rect l="0" t="0" r="r" b="b"/>
                <a:pathLst>
                  <a:path w="241" h="4273">
                    <a:moveTo>
                      <a:pt x="0" y="4223"/>
                    </a:moveTo>
                    <a:lnTo>
                      <a:pt x="0" y="0"/>
                    </a:lnTo>
                    <a:lnTo>
                      <a:pt x="240" y="0"/>
                    </a:lnTo>
                    <a:lnTo>
                      <a:pt x="240" y="4223"/>
                    </a:lnTo>
                    <a:lnTo>
                      <a:pt x="192" y="4272"/>
                    </a:lnTo>
                    <a:lnTo>
                      <a:pt x="144" y="4270"/>
                    </a:lnTo>
                    <a:lnTo>
                      <a:pt x="112" y="4270"/>
                    </a:lnTo>
                    <a:lnTo>
                      <a:pt x="49" y="4270"/>
                    </a:lnTo>
                    <a:lnTo>
                      <a:pt x="0" y="4223"/>
                    </a:lnTo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5000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</p:grpSp>
        <p:grpSp>
          <p:nvGrpSpPr>
            <p:cNvPr id="10" name="Group 11"/>
            <p:cNvGrpSpPr>
              <a:grpSpLocks/>
            </p:cNvGrpSpPr>
            <p:nvPr/>
          </p:nvGrpSpPr>
          <p:grpSpPr bwMode="auto">
            <a:xfrm>
              <a:off x="82" y="22"/>
              <a:ext cx="5590" cy="891"/>
              <a:chOff x="82" y="22"/>
              <a:chExt cx="5590" cy="891"/>
            </a:xfrm>
          </p:grpSpPr>
          <p:grpSp>
            <p:nvGrpSpPr>
              <p:cNvPr id="11" name="Group 12"/>
              <p:cNvGrpSpPr>
                <a:grpSpLocks/>
              </p:cNvGrpSpPr>
              <p:nvPr/>
            </p:nvGrpSpPr>
            <p:grpSpPr bwMode="auto">
              <a:xfrm>
                <a:off x="134" y="22"/>
                <a:ext cx="5538" cy="850"/>
                <a:chOff x="134" y="22"/>
                <a:chExt cx="5538" cy="850"/>
              </a:xfrm>
            </p:grpSpPr>
            <p:sp>
              <p:nvSpPr>
                <p:cNvPr id="30" name="Freeform 13"/>
                <p:cNvSpPr>
                  <a:spLocks/>
                </p:cNvSpPr>
                <p:nvPr/>
              </p:nvSpPr>
              <p:spPr bwMode="auto">
                <a:xfrm>
                  <a:off x="5269" y="734"/>
                  <a:ext cx="156" cy="117"/>
                </a:xfrm>
                <a:custGeom>
                  <a:avLst/>
                  <a:gdLst/>
                  <a:ahLst/>
                  <a:cxnLst>
                    <a:cxn ang="0">
                      <a:pos x="83" y="0"/>
                    </a:cxn>
                    <a:cxn ang="0">
                      <a:pos x="134" y="19"/>
                    </a:cxn>
                    <a:cxn ang="0">
                      <a:pos x="152" y="45"/>
                    </a:cxn>
                    <a:cxn ang="0">
                      <a:pos x="155" y="70"/>
                    </a:cxn>
                    <a:cxn ang="0">
                      <a:pos x="155" y="83"/>
                    </a:cxn>
                    <a:cxn ang="0">
                      <a:pos x="146" y="99"/>
                    </a:cxn>
                    <a:cxn ang="0">
                      <a:pos x="126" y="107"/>
                    </a:cxn>
                    <a:cxn ang="0">
                      <a:pos x="105" y="113"/>
                    </a:cxn>
                    <a:cxn ang="0">
                      <a:pos x="86" y="116"/>
                    </a:cxn>
                    <a:cxn ang="0">
                      <a:pos x="69" y="116"/>
                    </a:cxn>
                    <a:cxn ang="0">
                      <a:pos x="41" y="111"/>
                    </a:cxn>
                    <a:cxn ang="0">
                      <a:pos x="21" y="106"/>
                    </a:cxn>
                    <a:cxn ang="0">
                      <a:pos x="9" y="98"/>
                    </a:cxn>
                    <a:cxn ang="0">
                      <a:pos x="2" y="89"/>
                    </a:cxn>
                    <a:cxn ang="0">
                      <a:pos x="0" y="78"/>
                    </a:cxn>
                    <a:cxn ang="0">
                      <a:pos x="2" y="60"/>
                    </a:cxn>
                    <a:cxn ang="0">
                      <a:pos x="9" y="11"/>
                    </a:cxn>
                    <a:cxn ang="0">
                      <a:pos x="83" y="0"/>
                    </a:cxn>
                  </a:cxnLst>
                  <a:rect l="0" t="0" r="r" b="b"/>
                  <a:pathLst>
                    <a:path w="156" h="117">
                      <a:moveTo>
                        <a:pt x="83" y="0"/>
                      </a:moveTo>
                      <a:lnTo>
                        <a:pt x="134" y="19"/>
                      </a:lnTo>
                      <a:lnTo>
                        <a:pt x="152" y="45"/>
                      </a:lnTo>
                      <a:lnTo>
                        <a:pt x="155" y="70"/>
                      </a:lnTo>
                      <a:lnTo>
                        <a:pt x="155" y="83"/>
                      </a:lnTo>
                      <a:lnTo>
                        <a:pt x="146" y="99"/>
                      </a:lnTo>
                      <a:lnTo>
                        <a:pt x="126" y="107"/>
                      </a:lnTo>
                      <a:lnTo>
                        <a:pt x="105" y="113"/>
                      </a:lnTo>
                      <a:lnTo>
                        <a:pt x="86" y="116"/>
                      </a:lnTo>
                      <a:lnTo>
                        <a:pt x="69" y="116"/>
                      </a:lnTo>
                      <a:lnTo>
                        <a:pt x="41" y="111"/>
                      </a:lnTo>
                      <a:lnTo>
                        <a:pt x="21" y="106"/>
                      </a:lnTo>
                      <a:lnTo>
                        <a:pt x="9" y="98"/>
                      </a:lnTo>
                      <a:lnTo>
                        <a:pt x="2" y="89"/>
                      </a:lnTo>
                      <a:lnTo>
                        <a:pt x="0" y="78"/>
                      </a:lnTo>
                      <a:lnTo>
                        <a:pt x="2" y="60"/>
                      </a:lnTo>
                      <a:lnTo>
                        <a:pt x="9" y="11"/>
                      </a:lnTo>
                      <a:lnTo>
                        <a:pt x="83" y="0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31" name="Freeform 14"/>
                <p:cNvSpPr>
                  <a:spLocks/>
                </p:cNvSpPr>
                <p:nvPr/>
              </p:nvSpPr>
              <p:spPr bwMode="auto">
                <a:xfrm>
                  <a:off x="5265" y="746"/>
                  <a:ext cx="88" cy="75"/>
                </a:xfrm>
                <a:custGeom>
                  <a:avLst/>
                  <a:gdLst/>
                  <a:ahLst/>
                  <a:cxnLst>
                    <a:cxn ang="0">
                      <a:pos x="0" y="69"/>
                    </a:cxn>
                    <a:cxn ang="0">
                      <a:pos x="11" y="0"/>
                    </a:cxn>
                    <a:cxn ang="0">
                      <a:pos x="54" y="5"/>
                    </a:cxn>
                    <a:cxn ang="0">
                      <a:pos x="87" y="9"/>
                    </a:cxn>
                    <a:cxn ang="0">
                      <a:pos x="78" y="74"/>
                    </a:cxn>
                    <a:cxn ang="0">
                      <a:pos x="75" y="59"/>
                    </a:cxn>
                    <a:cxn ang="0">
                      <a:pos x="65" y="48"/>
                    </a:cxn>
                    <a:cxn ang="0">
                      <a:pos x="47" y="44"/>
                    </a:cxn>
                    <a:cxn ang="0">
                      <a:pos x="27" y="45"/>
                    </a:cxn>
                    <a:cxn ang="0">
                      <a:pos x="11" y="52"/>
                    </a:cxn>
                    <a:cxn ang="0">
                      <a:pos x="0" y="69"/>
                    </a:cxn>
                  </a:cxnLst>
                  <a:rect l="0" t="0" r="r" b="b"/>
                  <a:pathLst>
                    <a:path w="88" h="75">
                      <a:moveTo>
                        <a:pt x="0" y="69"/>
                      </a:moveTo>
                      <a:lnTo>
                        <a:pt x="11" y="0"/>
                      </a:lnTo>
                      <a:lnTo>
                        <a:pt x="54" y="5"/>
                      </a:lnTo>
                      <a:lnTo>
                        <a:pt x="87" y="9"/>
                      </a:lnTo>
                      <a:lnTo>
                        <a:pt x="78" y="74"/>
                      </a:lnTo>
                      <a:lnTo>
                        <a:pt x="75" y="59"/>
                      </a:lnTo>
                      <a:lnTo>
                        <a:pt x="65" y="48"/>
                      </a:lnTo>
                      <a:lnTo>
                        <a:pt x="47" y="44"/>
                      </a:lnTo>
                      <a:lnTo>
                        <a:pt x="27" y="45"/>
                      </a:lnTo>
                      <a:lnTo>
                        <a:pt x="11" y="52"/>
                      </a:lnTo>
                      <a:lnTo>
                        <a:pt x="0" y="69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32" name="Freeform 15"/>
                <p:cNvSpPr>
                  <a:spLocks/>
                </p:cNvSpPr>
                <p:nvPr/>
              </p:nvSpPr>
              <p:spPr bwMode="auto">
                <a:xfrm>
                  <a:off x="475" y="725"/>
                  <a:ext cx="156" cy="117"/>
                </a:xfrm>
                <a:custGeom>
                  <a:avLst/>
                  <a:gdLst/>
                  <a:ahLst/>
                  <a:cxnLst>
                    <a:cxn ang="0">
                      <a:pos x="72" y="0"/>
                    </a:cxn>
                    <a:cxn ang="0">
                      <a:pos x="21" y="19"/>
                    </a:cxn>
                    <a:cxn ang="0">
                      <a:pos x="3" y="45"/>
                    </a:cxn>
                    <a:cxn ang="0">
                      <a:pos x="0" y="70"/>
                    </a:cxn>
                    <a:cxn ang="0">
                      <a:pos x="0" y="83"/>
                    </a:cxn>
                    <a:cxn ang="0">
                      <a:pos x="9" y="99"/>
                    </a:cxn>
                    <a:cxn ang="0">
                      <a:pos x="29" y="107"/>
                    </a:cxn>
                    <a:cxn ang="0">
                      <a:pos x="50" y="113"/>
                    </a:cxn>
                    <a:cxn ang="0">
                      <a:pos x="69" y="116"/>
                    </a:cxn>
                    <a:cxn ang="0">
                      <a:pos x="86" y="116"/>
                    </a:cxn>
                    <a:cxn ang="0">
                      <a:pos x="114" y="111"/>
                    </a:cxn>
                    <a:cxn ang="0">
                      <a:pos x="134" y="106"/>
                    </a:cxn>
                    <a:cxn ang="0">
                      <a:pos x="146" y="98"/>
                    </a:cxn>
                    <a:cxn ang="0">
                      <a:pos x="153" y="89"/>
                    </a:cxn>
                    <a:cxn ang="0">
                      <a:pos x="155" y="78"/>
                    </a:cxn>
                    <a:cxn ang="0">
                      <a:pos x="153" y="60"/>
                    </a:cxn>
                    <a:cxn ang="0">
                      <a:pos x="146" y="11"/>
                    </a:cxn>
                    <a:cxn ang="0">
                      <a:pos x="72" y="0"/>
                    </a:cxn>
                  </a:cxnLst>
                  <a:rect l="0" t="0" r="r" b="b"/>
                  <a:pathLst>
                    <a:path w="156" h="117">
                      <a:moveTo>
                        <a:pt x="72" y="0"/>
                      </a:moveTo>
                      <a:lnTo>
                        <a:pt x="21" y="19"/>
                      </a:lnTo>
                      <a:lnTo>
                        <a:pt x="3" y="45"/>
                      </a:lnTo>
                      <a:lnTo>
                        <a:pt x="0" y="70"/>
                      </a:lnTo>
                      <a:lnTo>
                        <a:pt x="0" y="83"/>
                      </a:lnTo>
                      <a:lnTo>
                        <a:pt x="9" y="99"/>
                      </a:lnTo>
                      <a:lnTo>
                        <a:pt x="29" y="107"/>
                      </a:lnTo>
                      <a:lnTo>
                        <a:pt x="50" y="113"/>
                      </a:lnTo>
                      <a:lnTo>
                        <a:pt x="69" y="116"/>
                      </a:lnTo>
                      <a:lnTo>
                        <a:pt x="86" y="116"/>
                      </a:lnTo>
                      <a:lnTo>
                        <a:pt x="114" y="111"/>
                      </a:lnTo>
                      <a:lnTo>
                        <a:pt x="134" y="106"/>
                      </a:lnTo>
                      <a:lnTo>
                        <a:pt x="146" y="98"/>
                      </a:lnTo>
                      <a:lnTo>
                        <a:pt x="153" y="89"/>
                      </a:lnTo>
                      <a:lnTo>
                        <a:pt x="155" y="78"/>
                      </a:lnTo>
                      <a:lnTo>
                        <a:pt x="153" y="60"/>
                      </a:lnTo>
                      <a:lnTo>
                        <a:pt x="146" y="11"/>
                      </a:lnTo>
                      <a:lnTo>
                        <a:pt x="72" y="0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33" name="Freeform 16"/>
                <p:cNvSpPr>
                  <a:spLocks/>
                </p:cNvSpPr>
                <p:nvPr/>
              </p:nvSpPr>
              <p:spPr bwMode="auto">
                <a:xfrm>
                  <a:off x="547" y="738"/>
                  <a:ext cx="88" cy="75"/>
                </a:xfrm>
                <a:custGeom>
                  <a:avLst/>
                  <a:gdLst/>
                  <a:ahLst/>
                  <a:cxnLst>
                    <a:cxn ang="0">
                      <a:pos x="87" y="68"/>
                    </a:cxn>
                    <a:cxn ang="0">
                      <a:pos x="76" y="0"/>
                    </a:cxn>
                    <a:cxn ang="0">
                      <a:pos x="33" y="5"/>
                    </a:cxn>
                    <a:cxn ang="0">
                      <a:pos x="0" y="9"/>
                    </a:cxn>
                    <a:cxn ang="0">
                      <a:pos x="9" y="74"/>
                    </a:cxn>
                    <a:cxn ang="0">
                      <a:pos x="12" y="58"/>
                    </a:cxn>
                    <a:cxn ang="0">
                      <a:pos x="22" y="47"/>
                    </a:cxn>
                    <a:cxn ang="0">
                      <a:pos x="40" y="44"/>
                    </a:cxn>
                    <a:cxn ang="0">
                      <a:pos x="60" y="45"/>
                    </a:cxn>
                    <a:cxn ang="0">
                      <a:pos x="76" y="52"/>
                    </a:cxn>
                    <a:cxn ang="0">
                      <a:pos x="87" y="68"/>
                    </a:cxn>
                  </a:cxnLst>
                  <a:rect l="0" t="0" r="r" b="b"/>
                  <a:pathLst>
                    <a:path w="88" h="75">
                      <a:moveTo>
                        <a:pt x="87" y="68"/>
                      </a:moveTo>
                      <a:lnTo>
                        <a:pt x="76" y="0"/>
                      </a:lnTo>
                      <a:lnTo>
                        <a:pt x="33" y="5"/>
                      </a:lnTo>
                      <a:lnTo>
                        <a:pt x="0" y="9"/>
                      </a:lnTo>
                      <a:lnTo>
                        <a:pt x="9" y="74"/>
                      </a:lnTo>
                      <a:lnTo>
                        <a:pt x="12" y="58"/>
                      </a:lnTo>
                      <a:lnTo>
                        <a:pt x="22" y="47"/>
                      </a:lnTo>
                      <a:lnTo>
                        <a:pt x="40" y="44"/>
                      </a:lnTo>
                      <a:lnTo>
                        <a:pt x="60" y="45"/>
                      </a:lnTo>
                      <a:lnTo>
                        <a:pt x="76" y="52"/>
                      </a:lnTo>
                      <a:lnTo>
                        <a:pt x="87" y="68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34" name="Line 17"/>
                <p:cNvSpPr>
                  <a:spLocks noChangeShapeType="1"/>
                </p:cNvSpPr>
                <p:nvPr/>
              </p:nvSpPr>
              <p:spPr bwMode="auto">
                <a:xfrm flipV="1">
                  <a:off x="2020" y="309"/>
                  <a:ext cx="192" cy="87"/>
                </a:xfrm>
                <a:prstGeom prst="line">
                  <a:avLst/>
                </a:prstGeom>
                <a:noFill/>
                <a:ln w="127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35" name="Freeform 18"/>
                <p:cNvSpPr>
                  <a:spLocks/>
                </p:cNvSpPr>
                <p:nvPr/>
              </p:nvSpPr>
              <p:spPr bwMode="auto">
                <a:xfrm>
                  <a:off x="1408" y="22"/>
                  <a:ext cx="2967" cy="457"/>
                </a:xfrm>
                <a:custGeom>
                  <a:avLst/>
                  <a:gdLst/>
                  <a:ahLst/>
                  <a:cxnLst>
                    <a:cxn ang="0">
                      <a:pos x="0" y="122"/>
                    </a:cxn>
                    <a:cxn ang="0">
                      <a:pos x="207" y="78"/>
                    </a:cxn>
                    <a:cxn ang="0">
                      <a:pos x="442" y="48"/>
                    </a:cxn>
                    <a:cxn ang="0">
                      <a:pos x="640" y="32"/>
                    </a:cxn>
                    <a:cxn ang="0">
                      <a:pos x="897" y="16"/>
                    </a:cxn>
                    <a:cxn ang="0">
                      <a:pos x="1215" y="2"/>
                    </a:cxn>
                    <a:cxn ang="0">
                      <a:pos x="1392" y="0"/>
                    </a:cxn>
                    <a:cxn ang="0">
                      <a:pos x="1710" y="0"/>
                    </a:cxn>
                    <a:cxn ang="0">
                      <a:pos x="1997" y="10"/>
                    </a:cxn>
                    <a:cxn ang="0">
                      <a:pos x="2258" y="21"/>
                    </a:cxn>
                    <a:cxn ang="0">
                      <a:pos x="2493" y="38"/>
                    </a:cxn>
                    <a:cxn ang="0">
                      <a:pos x="2674" y="54"/>
                    </a:cxn>
                    <a:cxn ang="0">
                      <a:pos x="2828" y="73"/>
                    </a:cxn>
                    <a:cxn ang="0">
                      <a:pos x="2966" y="92"/>
                    </a:cxn>
                    <a:cxn ang="0">
                      <a:pos x="2966" y="456"/>
                    </a:cxn>
                    <a:cxn ang="0">
                      <a:pos x="2833" y="434"/>
                    </a:cxn>
                    <a:cxn ang="0">
                      <a:pos x="2563" y="399"/>
                    </a:cxn>
                    <a:cxn ang="0">
                      <a:pos x="2382" y="382"/>
                    </a:cxn>
                    <a:cxn ang="0">
                      <a:pos x="2134" y="366"/>
                    </a:cxn>
                    <a:cxn ang="0">
                      <a:pos x="1944" y="358"/>
                    </a:cxn>
                    <a:cxn ang="0">
                      <a:pos x="1746" y="350"/>
                    </a:cxn>
                    <a:cxn ang="0">
                      <a:pos x="1529" y="350"/>
                    </a:cxn>
                    <a:cxn ang="0">
                      <a:pos x="1295" y="350"/>
                    </a:cxn>
                    <a:cxn ang="0">
                      <a:pos x="1047" y="355"/>
                    </a:cxn>
                    <a:cxn ang="0">
                      <a:pos x="853" y="363"/>
                    </a:cxn>
                    <a:cxn ang="0">
                      <a:pos x="654" y="374"/>
                    </a:cxn>
                    <a:cxn ang="0">
                      <a:pos x="468" y="388"/>
                    </a:cxn>
                    <a:cxn ang="0">
                      <a:pos x="296" y="404"/>
                    </a:cxn>
                    <a:cxn ang="0">
                      <a:pos x="150" y="423"/>
                    </a:cxn>
                    <a:cxn ang="0">
                      <a:pos x="13" y="445"/>
                    </a:cxn>
                    <a:cxn ang="0">
                      <a:pos x="0" y="122"/>
                    </a:cxn>
                  </a:cxnLst>
                  <a:rect l="0" t="0" r="r" b="b"/>
                  <a:pathLst>
                    <a:path w="2967" h="457">
                      <a:moveTo>
                        <a:pt x="0" y="122"/>
                      </a:moveTo>
                      <a:lnTo>
                        <a:pt x="207" y="78"/>
                      </a:lnTo>
                      <a:lnTo>
                        <a:pt x="442" y="48"/>
                      </a:lnTo>
                      <a:lnTo>
                        <a:pt x="640" y="32"/>
                      </a:lnTo>
                      <a:lnTo>
                        <a:pt x="897" y="16"/>
                      </a:lnTo>
                      <a:lnTo>
                        <a:pt x="1215" y="2"/>
                      </a:lnTo>
                      <a:lnTo>
                        <a:pt x="1392" y="0"/>
                      </a:lnTo>
                      <a:lnTo>
                        <a:pt x="1710" y="0"/>
                      </a:lnTo>
                      <a:lnTo>
                        <a:pt x="1997" y="10"/>
                      </a:lnTo>
                      <a:lnTo>
                        <a:pt x="2258" y="21"/>
                      </a:lnTo>
                      <a:lnTo>
                        <a:pt x="2493" y="38"/>
                      </a:lnTo>
                      <a:lnTo>
                        <a:pt x="2674" y="54"/>
                      </a:lnTo>
                      <a:lnTo>
                        <a:pt x="2828" y="73"/>
                      </a:lnTo>
                      <a:lnTo>
                        <a:pt x="2966" y="92"/>
                      </a:lnTo>
                      <a:lnTo>
                        <a:pt x="2966" y="456"/>
                      </a:lnTo>
                      <a:lnTo>
                        <a:pt x="2833" y="434"/>
                      </a:lnTo>
                      <a:lnTo>
                        <a:pt x="2563" y="399"/>
                      </a:lnTo>
                      <a:lnTo>
                        <a:pt x="2382" y="382"/>
                      </a:lnTo>
                      <a:lnTo>
                        <a:pt x="2134" y="366"/>
                      </a:lnTo>
                      <a:lnTo>
                        <a:pt x="1944" y="358"/>
                      </a:lnTo>
                      <a:lnTo>
                        <a:pt x="1746" y="350"/>
                      </a:lnTo>
                      <a:lnTo>
                        <a:pt x="1529" y="350"/>
                      </a:lnTo>
                      <a:lnTo>
                        <a:pt x="1295" y="350"/>
                      </a:lnTo>
                      <a:lnTo>
                        <a:pt x="1047" y="355"/>
                      </a:lnTo>
                      <a:lnTo>
                        <a:pt x="853" y="363"/>
                      </a:lnTo>
                      <a:lnTo>
                        <a:pt x="654" y="374"/>
                      </a:lnTo>
                      <a:lnTo>
                        <a:pt x="468" y="388"/>
                      </a:lnTo>
                      <a:lnTo>
                        <a:pt x="296" y="404"/>
                      </a:lnTo>
                      <a:lnTo>
                        <a:pt x="150" y="423"/>
                      </a:lnTo>
                      <a:lnTo>
                        <a:pt x="13" y="445"/>
                      </a:lnTo>
                      <a:lnTo>
                        <a:pt x="0" y="122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36" name="Freeform 19"/>
                <p:cNvSpPr>
                  <a:spLocks/>
                </p:cNvSpPr>
                <p:nvPr/>
              </p:nvSpPr>
              <p:spPr bwMode="auto">
                <a:xfrm>
                  <a:off x="607" y="118"/>
                  <a:ext cx="823" cy="431"/>
                </a:xfrm>
                <a:custGeom>
                  <a:avLst/>
                  <a:gdLst/>
                  <a:ahLst/>
                  <a:cxnLst>
                    <a:cxn ang="0">
                      <a:pos x="815" y="27"/>
                    </a:cxn>
                    <a:cxn ang="0">
                      <a:pos x="822" y="350"/>
                    </a:cxn>
                    <a:cxn ang="0">
                      <a:pos x="746" y="382"/>
                    </a:cxn>
                    <a:cxn ang="0">
                      <a:pos x="676" y="404"/>
                    </a:cxn>
                    <a:cxn ang="0">
                      <a:pos x="619" y="415"/>
                    </a:cxn>
                    <a:cxn ang="0">
                      <a:pos x="571" y="421"/>
                    </a:cxn>
                    <a:cxn ang="0">
                      <a:pos x="517" y="427"/>
                    </a:cxn>
                    <a:cxn ang="0">
                      <a:pos x="427" y="430"/>
                    </a:cxn>
                    <a:cxn ang="0">
                      <a:pos x="344" y="423"/>
                    </a:cxn>
                    <a:cxn ang="0">
                      <a:pos x="259" y="410"/>
                    </a:cxn>
                    <a:cxn ang="0">
                      <a:pos x="177" y="388"/>
                    </a:cxn>
                    <a:cxn ang="0">
                      <a:pos x="105" y="358"/>
                    </a:cxn>
                    <a:cxn ang="0">
                      <a:pos x="41" y="325"/>
                    </a:cxn>
                    <a:cxn ang="0">
                      <a:pos x="0" y="294"/>
                    </a:cxn>
                    <a:cxn ang="0">
                      <a:pos x="0" y="0"/>
                    </a:cxn>
                    <a:cxn ang="0">
                      <a:pos x="46" y="25"/>
                    </a:cxn>
                    <a:cxn ang="0">
                      <a:pos x="105" y="47"/>
                    </a:cxn>
                    <a:cxn ang="0">
                      <a:pos x="175" y="66"/>
                    </a:cxn>
                    <a:cxn ang="0">
                      <a:pos x="244" y="81"/>
                    </a:cxn>
                    <a:cxn ang="0">
                      <a:pos x="314" y="89"/>
                    </a:cxn>
                    <a:cxn ang="0">
                      <a:pos x="361" y="93"/>
                    </a:cxn>
                    <a:cxn ang="0">
                      <a:pos x="401" y="95"/>
                    </a:cxn>
                    <a:cxn ang="0">
                      <a:pos x="471" y="95"/>
                    </a:cxn>
                    <a:cxn ang="0">
                      <a:pos x="515" y="92"/>
                    </a:cxn>
                    <a:cxn ang="0">
                      <a:pos x="555" y="87"/>
                    </a:cxn>
                    <a:cxn ang="0">
                      <a:pos x="600" y="84"/>
                    </a:cxn>
                    <a:cxn ang="0">
                      <a:pos x="640" y="76"/>
                    </a:cxn>
                    <a:cxn ang="0">
                      <a:pos x="689" y="67"/>
                    </a:cxn>
                    <a:cxn ang="0">
                      <a:pos x="733" y="55"/>
                    </a:cxn>
                    <a:cxn ang="0">
                      <a:pos x="777" y="41"/>
                    </a:cxn>
                    <a:cxn ang="0">
                      <a:pos x="815" y="27"/>
                    </a:cxn>
                  </a:cxnLst>
                  <a:rect l="0" t="0" r="r" b="b"/>
                  <a:pathLst>
                    <a:path w="823" h="431">
                      <a:moveTo>
                        <a:pt x="815" y="27"/>
                      </a:moveTo>
                      <a:lnTo>
                        <a:pt x="822" y="350"/>
                      </a:lnTo>
                      <a:lnTo>
                        <a:pt x="746" y="382"/>
                      </a:lnTo>
                      <a:lnTo>
                        <a:pt x="676" y="404"/>
                      </a:lnTo>
                      <a:lnTo>
                        <a:pt x="619" y="415"/>
                      </a:lnTo>
                      <a:lnTo>
                        <a:pt x="571" y="421"/>
                      </a:lnTo>
                      <a:lnTo>
                        <a:pt x="517" y="427"/>
                      </a:lnTo>
                      <a:lnTo>
                        <a:pt x="427" y="430"/>
                      </a:lnTo>
                      <a:lnTo>
                        <a:pt x="344" y="423"/>
                      </a:lnTo>
                      <a:lnTo>
                        <a:pt x="259" y="410"/>
                      </a:lnTo>
                      <a:lnTo>
                        <a:pt x="177" y="388"/>
                      </a:lnTo>
                      <a:lnTo>
                        <a:pt x="105" y="358"/>
                      </a:lnTo>
                      <a:lnTo>
                        <a:pt x="41" y="325"/>
                      </a:lnTo>
                      <a:lnTo>
                        <a:pt x="0" y="294"/>
                      </a:lnTo>
                      <a:lnTo>
                        <a:pt x="0" y="0"/>
                      </a:lnTo>
                      <a:lnTo>
                        <a:pt x="46" y="25"/>
                      </a:lnTo>
                      <a:lnTo>
                        <a:pt x="105" y="47"/>
                      </a:lnTo>
                      <a:lnTo>
                        <a:pt x="175" y="66"/>
                      </a:lnTo>
                      <a:lnTo>
                        <a:pt x="244" y="81"/>
                      </a:lnTo>
                      <a:lnTo>
                        <a:pt x="314" y="89"/>
                      </a:lnTo>
                      <a:lnTo>
                        <a:pt x="361" y="93"/>
                      </a:lnTo>
                      <a:lnTo>
                        <a:pt x="401" y="95"/>
                      </a:lnTo>
                      <a:lnTo>
                        <a:pt x="471" y="95"/>
                      </a:lnTo>
                      <a:lnTo>
                        <a:pt x="515" y="92"/>
                      </a:lnTo>
                      <a:lnTo>
                        <a:pt x="555" y="87"/>
                      </a:lnTo>
                      <a:lnTo>
                        <a:pt x="600" y="84"/>
                      </a:lnTo>
                      <a:lnTo>
                        <a:pt x="640" y="76"/>
                      </a:lnTo>
                      <a:lnTo>
                        <a:pt x="689" y="67"/>
                      </a:lnTo>
                      <a:lnTo>
                        <a:pt x="733" y="55"/>
                      </a:lnTo>
                      <a:lnTo>
                        <a:pt x="777" y="41"/>
                      </a:lnTo>
                      <a:lnTo>
                        <a:pt x="815" y="27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37" name="Freeform 20"/>
                <p:cNvSpPr>
                  <a:spLocks/>
                </p:cNvSpPr>
                <p:nvPr/>
              </p:nvSpPr>
              <p:spPr bwMode="auto">
                <a:xfrm>
                  <a:off x="154" y="533"/>
                  <a:ext cx="551" cy="339"/>
                </a:xfrm>
                <a:custGeom>
                  <a:avLst/>
                  <a:gdLst/>
                  <a:ahLst/>
                  <a:cxnLst>
                    <a:cxn ang="0">
                      <a:pos x="16" y="53"/>
                    </a:cxn>
                    <a:cxn ang="0">
                      <a:pos x="0" y="122"/>
                    </a:cxn>
                    <a:cxn ang="0">
                      <a:pos x="10" y="146"/>
                    </a:cxn>
                    <a:cxn ang="0">
                      <a:pos x="33" y="183"/>
                    </a:cxn>
                    <a:cxn ang="0">
                      <a:pos x="57" y="216"/>
                    </a:cxn>
                    <a:cxn ang="0">
                      <a:pos x="85" y="244"/>
                    </a:cxn>
                    <a:cxn ang="0">
                      <a:pos x="120" y="271"/>
                    </a:cxn>
                    <a:cxn ang="0">
                      <a:pos x="153" y="290"/>
                    </a:cxn>
                    <a:cxn ang="0">
                      <a:pos x="189" y="308"/>
                    </a:cxn>
                    <a:cxn ang="0">
                      <a:pos x="235" y="324"/>
                    </a:cxn>
                    <a:cxn ang="0">
                      <a:pos x="270" y="332"/>
                    </a:cxn>
                    <a:cxn ang="0">
                      <a:pos x="312" y="338"/>
                    </a:cxn>
                    <a:cxn ang="0">
                      <a:pos x="351" y="338"/>
                    </a:cxn>
                    <a:cxn ang="0">
                      <a:pos x="393" y="333"/>
                    </a:cxn>
                    <a:cxn ang="0">
                      <a:pos x="436" y="321"/>
                    </a:cxn>
                    <a:cxn ang="0">
                      <a:pos x="475" y="302"/>
                    </a:cxn>
                    <a:cxn ang="0">
                      <a:pos x="498" y="286"/>
                    </a:cxn>
                    <a:cxn ang="0">
                      <a:pos x="526" y="262"/>
                    </a:cxn>
                    <a:cxn ang="0">
                      <a:pos x="541" y="243"/>
                    </a:cxn>
                    <a:cxn ang="0">
                      <a:pos x="550" y="226"/>
                    </a:cxn>
                    <a:cxn ang="0">
                      <a:pos x="550" y="208"/>
                    </a:cxn>
                    <a:cxn ang="0">
                      <a:pos x="544" y="187"/>
                    </a:cxn>
                    <a:cxn ang="0">
                      <a:pos x="532" y="170"/>
                    </a:cxn>
                    <a:cxn ang="0">
                      <a:pos x="523" y="135"/>
                    </a:cxn>
                    <a:cxn ang="0">
                      <a:pos x="519" y="116"/>
                    </a:cxn>
                    <a:cxn ang="0">
                      <a:pos x="267" y="132"/>
                    </a:cxn>
                    <a:cxn ang="0">
                      <a:pos x="234" y="126"/>
                    </a:cxn>
                    <a:cxn ang="0">
                      <a:pos x="193" y="113"/>
                    </a:cxn>
                    <a:cxn ang="0">
                      <a:pos x="162" y="97"/>
                    </a:cxn>
                    <a:cxn ang="0">
                      <a:pos x="129" y="77"/>
                    </a:cxn>
                    <a:cxn ang="0">
                      <a:pos x="97" y="48"/>
                    </a:cxn>
                    <a:cxn ang="0">
                      <a:pos x="78" y="24"/>
                    </a:cxn>
                    <a:cxn ang="0">
                      <a:pos x="60" y="0"/>
                    </a:cxn>
                    <a:cxn ang="0">
                      <a:pos x="16" y="53"/>
                    </a:cxn>
                  </a:cxnLst>
                  <a:rect l="0" t="0" r="r" b="b"/>
                  <a:pathLst>
                    <a:path w="551" h="339">
                      <a:moveTo>
                        <a:pt x="16" y="53"/>
                      </a:moveTo>
                      <a:lnTo>
                        <a:pt x="0" y="122"/>
                      </a:lnTo>
                      <a:lnTo>
                        <a:pt x="10" y="146"/>
                      </a:lnTo>
                      <a:lnTo>
                        <a:pt x="33" y="183"/>
                      </a:lnTo>
                      <a:lnTo>
                        <a:pt x="57" y="216"/>
                      </a:lnTo>
                      <a:lnTo>
                        <a:pt x="85" y="244"/>
                      </a:lnTo>
                      <a:lnTo>
                        <a:pt x="120" y="271"/>
                      </a:lnTo>
                      <a:lnTo>
                        <a:pt x="153" y="290"/>
                      </a:lnTo>
                      <a:lnTo>
                        <a:pt x="189" y="308"/>
                      </a:lnTo>
                      <a:lnTo>
                        <a:pt x="235" y="324"/>
                      </a:lnTo>
                      <a:lnTo>
                        <a:pt x="270" y="332"/>
                      </a:lnTo>
                      <a:lnTo>
                        <a:pt x="312" y="338"/>
                      </a:lnTo>
                      <a:lnTo>
                        <a:pt x="351" y="338"/>
                      </a:lnTo>
                      <a:lnTo>
                        <a:pt x="393" y="333"/>
                      </a:lnTo>
                      <a:lnTo>
                        <a:pt x="436" y="321"/>
                      </a:lnTo>
                      <a:lnTo>
                        <a:pt x="475" y="302"/>
                      </a:lnTo>
                      <a:lnTo>
                        <a:pt x="498" y="286"/>
                      </a:lnTo>
                      <a:lnTo>
                        <a:pt x="526" y="262"/>
                      </a:lnTo>
                      <a:lnTo>
                        <a:pt x="541" y="243"/>
                      </a:lnTo>
                      <a:lnTo>
                        <a:pt x="550" y="226"/>
                      </a:lnTo>
                      <a:lnTo>
                        <a:pt x="550" y="208"/>
                      </a:lnTo>
                      <a:lnTo>
                        <a:pt x="544" y="187"/>
                      </a:lnTo>
                      <a:lnTo>
                        <a:pt x="532" y="170"/>
                      </a:lnTo>
                      <a:lnTo>
                        <a:pt x="523" y="135"/>
                      </a:lnTo>
                      <a:lnTo>
                        <a:pt x="519" y="116"/>
                      </a:lnTo>
                      <a:lnTo>
                        <a:pt x="267" y="132"/>
                      </a:lnTo>
                      <a:lnTo>
                        <a:pt x="234" y="126"/>
                      </a:lnTo>
                      <a:lnTo>
                        <a:pt x="193" y="113"/>
                      </a:lnTo>
                      <a:lnTo>
                        <a:pt x="162" y="97"/>
                      </a:lnTo>
                      <a:lnTo>
                        <a:pt x="129" y="77"/>
                      </a:lnTo>
                      <a:lnTo>
                        <a:pt x="97" y="48"/>
                      </a:lnTo>
                      <a:lnTo>
                        <a:pt x="78" y="24"/>
                      </a:lnTo>
                      <a:lnTo>
                        <a:pt x="60" y="0"/>
                      </a:lnTo>
                      <a:lnTo>
                        <a:pt x="16" y="53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38" name="Freeform 21"/>
                <p:cNvSpPr>
                  <a:spLocks/>
                </p:cNvSpPr>
                <p:nvPr/>
              </p:nvSpPr>
              <p:spPr bwMode="auto">
                <a:xfrm>
                  <a:off x="134" y="119"/>
                  <a:ext cx="475" cy="552"/>
                </a:xfrm>
                <a:custGeom>
                  <a:avLst/>
                  <a:gdLst/>
                  <a:ahLst/>
                  <a:cxnLst>
                    <a:cxn ang="0">
                      <a:pos x="474" y="0"/>
                    </a:cxn>
                    <a:cxn ang="0">
                      <a:pos x="474" y="294"/>
                    </a:cxn>
                    <a:cxn ang="0">
                      <a:pos x="446" y="291"/>
                    </a:cxn>
                    <a:cxn ang="0">
                      <a:pos x="411" y="293"/>
                    </a:cxn>
                    <a:cxn ang="0">
                      <a:pos x="353" y="299"/>
                    </a:cxn>
                    <a:cxn ang="0">
                      <a:pos x="296" y="310"/>
                    </a:cxn>
                    <a:cxn ang="0">
                      <a:pos x="243" y="323"/>
                    </a:cxn>
                    <a:cxn ang="0">
                      <a:pos x="200" y="339"/>
                    </a:cxn>
                    <a:cxn ang="0">
                      <a:pos x="149" y="364"/>
                    </a:cxn>
                    <a:cxn ang="0">
                      <a:pos x="110" y="390"/>
                    </a:cxn>
                    <a:cxn ang="0">
                      <a:pos x="81" y="415"/>
                    </a:cxn>
                    <a:cxn ang="0">
                      <a:pos x="60" y="439"/>
                    </a:cxn>
                    <a:cxn ang="0">
                      <a:pos x="47" y="461"/>
                    </a:cxn>
                    <a:cxn ang="0">
                      <a:pos x="35" y="488"/>
                    </a:cxn>
                    <a:cxn ang="0">
                      <a:pos x="30" y="513"/>
                    </a:cxn>
                    <a:cxn ang="0">
                      <a:pos x="23" y="551"/>
                    </a:cxn>
                    <a:cxn ang="0">
                      <a:pos x="17" y="518"/>
                    </a:cxn>
                    <a:cxn ang="0">
                      <a:pos x="8" y="481"/>
                    </a:cxn>
                    <a:cxn ang="0">
                      <a:pos x="5" y="453"/>
                    </a:cxn>
                    <a:cxn ang="0">
                      <a:pos x="0" y="420"/>
                    </a:cxn>
                    <a:cxn ang="0">
                      <a:pos x="2" y="393"/>
                    </a:cxn>
                    <a:cxn ang="0">
                      <a:pos x="8" y="361"/>
                    </a:cxn>
                    <a:cxn ang="0">
                      <a:pos x="15" y="317"/>
                    </a:cxn>
                    <a:cxn ang="0">
                      <a:pos x="30" y="279"/>
                    </a:cxn>
                    <a:cxn ang="0">
                      <a:pos x="50" y="238"/>
                    </a:cxn>
                    <a:cxn ang="0">
                      <a:pos x="75" y="196"/>
                    </a:cxn>
                    <a:cxn ang="0">
                      <a:pos x="111" y="152"/>
                    </a:cxn>
                    <a:cxn ang="0">
                      <a:pos x="152" y="116"/>
                    </a:cxn>
                    <a:cxn ang="0">
                      <a:pos x="188" y="87"/>
                    </a:cxn>
                    <a:cxn ang="0">
                      <a:pos x="233" y="60"/>
                    </a:cxn>
                    <a:cxn ang="0">
                      <a:pos x="279" y="40"/>
                    </a:cxn>
                    <a:cxn ang="0">
                      <a:pos x="333" y="21"/>
                    </a:cxn>
                    <a:cxn ang="0">
                      <a:pos x="380" y="10"/>
                    </a:cxn>
                    <a:cxn ang="0">
                      <a:pos x="435" y="3"/>
                    </a:cxn>
                    <a:cxn ang="0">
                      <a:pos x="474" y="0"/>
                    </a:cxn>
                  </a:cxnLst>
                  <a:rect l="0" t="0" r="r" b="b"/>
                  <a:pathLst>
                    <a:path w="475" h="552">
                      <a:moveTo>
                        <a:pt x="474" y="0"/>
                      </a:moveTo>
                      <a:lnTo>
                        <a:pt x="474" y="294"/>
                      </a:lnTo>
                      <a:lnTo>
                        <a:pt x="446" y="291"/>
                      </a:lnTo>
                      <a:lnTo>
                        <a:pt x="411" y="293"/>
                      </a:lnTo>
                      <a:lnTo>
                        <a:pt x="353" y="299"/>
                      </a:lnTo>
                      <a:lnTo>
                        <a:pt x="296" y="310"/>
                      </a:lnTo>
                      <a:lnTo>
                        <a:pt x="243" y="323"/>
                      </a:lnTo>
                      <a:lnTo>
                        <a:pt x="200" y="339"/>
                      </a:lnTo>
                      <a:lnTo>
                        <a:pt x="149" y="364"/>
                      </a:lnTo>
                      <a:lnTo>
                        <a:pt x="110" y="390"/>
                      </a:lnTo>
                      <a:lnTo>
                        <a:pt x="81" y="415"/>
                      </a:lnTo>
                      <a:lnTo>
                        <a:pt x="60" y="439"/>
                      </a:lnTo>
                      <a:lnTo>
                        <a:pt x="47" y="461"/>
                      </a:lnTo>
                      <a:lnTo>
                        <a:pt x="35" y="488"/>
                      </a:lnTo>
                      <a:lnTo>
                        <a:pt x="30" y="513"/>
                      </a:lnTo>
                      <a:lnTo>
                        <a:pt x="23" y="551"/>
                      </a:lnTo>
                      <a:lnTo>
                        <a:pt x="17" y="518"/>
                      </a:lnTo>
                      <a:lnTo>
                        <a:pt x="8" y="481"/>
                      </a:lnTo>
                      <a:lnTo>
                        <a:pt x="5" y="453"/>
                      </a:lnTo>
                      <a:lnTo>
                        <a:pt x="0" y="420"/>
                      </a:lnTo>
                      <a:lnTo>
                        <a:pt x="2" y="393"/>
                      </a:lnTo>
                      <a:lnTo>
                        <a:pt x="8" y="361"/>
                      </a:lnTo>
                      <a:lnTo>
                        <a:pt x="15" y="317"/>
                      </a:lnTo>
                      <a:lnTo>
                        <a:pt x="30" y="279"/>
                      </a:lnTo>
                      <a:lnTo>
                        <a:pt x="50" y="238"/>
                      </a:lnTo>
                      <a:lnTo>
                        <a:pt x="75" y="196"/>
                      </a:lnTo>
                      <a:lnTo>
                        <a:pt x="111" y="152"/>
                      </a:lnTo>
                      <a:lnTo>
                        <a:pt x="152" y="116"/>
                      </a:lnTo>
                      <a:lnTo>
                        <a:pt x="188" y="87"/>
                      </a:lnTo>
                      <a:lnTo>
                        <a:pt x="233" y="60"/>
                      </a:lnTo>
                      <a:lnTo>
                        <a:pt x="279" y="40"/>
                      </a:lnTo>
                      <a:lnTo>
                        <a:pt x="333" y="21"/>
                      </a:lnTo>
                      <a:lnTo>
                        <a:pt x="380" y="10"/>
                      </a:lnTo>
                      <a:lnTo>
                        <a:pt x="435" y="3"/>
                      </a:lnTo>
                      <a:lnTo>
                        <a:pt x="474" y="0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39" name="Freeform 22"/>
                <p:cNvSpPr>
                  <a:spLocks/>
                </p:cNvSpPr>
                <p:nvPr/>
              </p:nvSpPr>
              <p:spPr bwMode="auto">
                <a:xfrm>
                  <a:off x="422" y="687"/>
                  <a:ext cx="156" cy="117"/>
                </a:xfrm>
                <a:custGeom>
                  <a:avLst/>
                  <a:gdLst/>
                  <a:ahLst/>
                  <a:cxnLst>
                    <a:cxn ang="0">
                      <a:pos x="72" y="0"/>
                    </a:cxn>
                    <a:cxn ang="0">
                      <a:pos x="21" y="19"/>
                    </a:cxn>
                    <a:cxn ang="0">
                      <a:pos x="3" y="45"/>
                    </a:cxn>
                    <a:cxn ang="0">
                      <a:pos x="0" y="70"/>
                    </a:cxn>
                    <a:cxn ang="0">
                      <a:pos x="0" y="83"/>
                    </a:cxn>
                    <a:cxn ang="0">
                      <a:pos x="9" y="99"/>
                    </a:cxn>
                    <a:cxn ang="0">
                      <a:pos x="29" y="107"/>
                    </a:cxn>
                    <a:cxn ang="0">
                      <a:pos x="50" y="113"/>
                    </a:cxn>
                    <a:cxn ang="0">
                      <a:pos x="69" y="116"/>
                    </a:cxn>
                    <a:cxn ang="0">
                      <a:pos x="86" y="116"/>
                    </a:cxn>
                    <a:cxn ang="0">
                      <a:pos x="114" y="111"/>
                    </a:cxn>
                    <a:cxn ang="0">
                      <a:pos x="134" y="106"/>
                    </a:cxn>
                    <a:cxn ang="0">
                      <a:pos x="146" y="98"/>
                    </a:cxn>
                    <a:cxn ang="0">
                      <a:pos x="153" y="89"/>
                    </a:cxn>
                    <a:cxn ang="0">
                      <a:pos x="155" y="78"/>
                    </a:cxn>
                    <a:cxn ang="0">
                      <a:pos x="153" y="60"/>
                    </a:cxn>
                    <a:cxn ang="0">
                      <a:pos x="146" y="11"/>
                    </a:cxn>
                    <a:cxn ang="0">
                      <a:pos x="72" y="0"/>
                    </a:cxn>
                  </a:cxnLst>
                  <a:rect l="0" t="0" r="r" b="b"/>
                  <a:pathLst>
                    <a:path w="156" h="117">
                      <a:moveTo>
                        <a:pt x="72" y="0"/>
                      </a:moveTo>
                      <a:lnTo>
                        <a:pt x="21" y="19"/>
                      </a:lnTo>
                      <a:lnTo>
                        <a:pt x="3" y="45"/>
                      </a:lnTo>
                      <a:lnTo>
                        <a:pt x="0" y="70"/>
                      </a:lnTo>
                      <a:lnTo>
                        <a:pt x="0" y="83"/>
                      </a:lnTo>
                      <a:lnTo>
                        <a:pt x="9" y="99"/>
                      </a:lnTo>
                      <a:lnTo>
                        <a:pt x="29" y="107"/>
                      </a:lnTo>
                      <a:lnTo>
                        <a:pt x="50" y="113"/>
                      </a:lnTo>
                      <a:lnTo>
                        <a:pt x="69" y="116"/>
                      </a:lnTo>
                      <a:lnTo>
                        <a:pt x="86" y="116"/>
                      </a:lnTo>
                      <a:lnTo>
                        <a:pt x="114" y="111"/>
                      </a:lnTo>
                      <a:lnTo>
                        <a:pt x="134" y="106"/>
                      </a:lnTo>
                      <a:lnTo>
                        <a:pt x="146" y="98"/>
                      </a:lnTo>
                      <a:lnTo>
                        <a:pt x="153" y="89"/>
                      </a:lnTo>
                      <a:lnTo>
                        <a:pt x="155" y="78"/>
                      </a:lnTo>
                      <a:lnTo>
                        <a:pt x="153" y="60"/>
                      </a:lnTo>
                      <a:lnTo>
                        <a:pt x="146" y="11"/>
                      </a:lnTo>
                      <a:lnTo>
                        <a:pt x="72" y="0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40" name="Freeform 23"/>
                <p:cNvSpPr>
                  <a:spLocks/>
                </p:cNvSpPr>
                <p:nvPr/>
              </p:nvSpPr>
              <p:spPr bwMode="auto">
                <a:xfrm>
                  <a:off x="494" y="700"/>
                  <a:ext cx="88" cy="74"/>
                </a:xfrm>
                <a:custGeom>
                  <a:avLst/>
                  <a:gdLst/>
                  <a:ahLst/>
                  <a:cxnLst>
                    <a:cxn ang="0">
                      <a:pos x="87" y="67"/>
                    </a:cxn>
                    <a:cxn ang="0">
                      <a:pos x="76" y="0"/>
                    </a:cxn>
                    <a:cxn ang="0">
                      <a:pos x="33" y="5"/>
                    </a:cxn>
                    <a:cxn ang="0">
                      <a:pos x="0" y="8"/>
                    </a:cxn>
                    <a:cxn ang="0">
                      <a:pos x="9" y="73"/>
                    </a:cxn>
                    <a:cxn ang="0">
                      <a:pos x="12" y="57"/>
                    </a:cxn>
                    <a:cxn ang="0">
                      <a:pos x="22" y="47"/>
                    </a:cxn>
                    <a:cxn ang="0">
                      <a:pos x="40" y="43"/>
                    </a:cxn>
                    <a:cxn ang="0">
                      <a:pos x="60" y="44"/>
                    </a:cxn>
                    <a:cxn ang="0">
                      <a:pos x="76" y="51"/>
                    </a:cxn>
                    <a:cxn ang="0">
                      <a:pos x="87" y="67"/>
                    </a:cxn>
                  </a:cxnLst>
                  <a:rect l="0" t="0" r="r" b="b"/>
                  <a:pathLst>
                    <a:path w="88" h="74">
                      <a:moveTo>
                        <a:pt x="87" y="67"/>
                      </a:moveTo>
                      <a:lnTo>
                        <a:pt x="76" y="0"/>
                      </a:lnTo>
                      <a:lnTo>
                        <a:pt x="33" y="5"/>
                      </a:lnTo>
                      <a:lnTo>
                        <a:pt x="0" y="8"/>
                      </a:lnTo>
                      <a:lnTo>
                        <a:pt x="9" y="73"/>
                      </a:lnTo>
                      <a:lnTo>
                        <a:pt x="12" y="57"/>
                      </a:lnTo>
                      <a:lnTo>
                        <a:pt x="22" y="47"/>
                      </a:lnTo>
                      <a:lnTo>
                        <a:pt x="40" y="43"/>
                      </a:lnTo>
                      <a:lnTo>
                        <a:pt x="60" y="44"/>
                      </a:lnTo>
                      <a:lnTo>
                        <a:pt x="76" y="51"/>
                      </a:lnTo>
                      <a:lnTo>
                        <a:pt x="87" y="67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41" name="Freeform 24"/>
                <p:cNvSpPr>
                  <a:spLocks/>
                </p:cNvSpPr>
                <p:nvPr/>
              </p:nvSpPr>
              <p:spPr bwMode="auto">
                <a:xfrm>
                  <a:off x="386" y="479"/>
                  <a:ext cx="319" cy="286"/>
                </a:xfrm>
                <a:custGeom>
                  <a:avLst/>
                  <a:gdLst/>
                  <a:ahLst/>
                  <a:cxnLst>
                    <a:cxn ang="0">
                      <a:pos x="317" y="275"/>
                    </a:cxn>
                    <a:cxn ang="0">
                      <a:pos x="315" y="254"/>
                    </a:cxn>
                    <a:cxn ang="0">
                      <a:pos x="306" y="235"/>
                    </a:cxn>
                    <a:cxn ang="0">
                      <a:pos x="299" y="219"/>
                    </a:cxn>
                    <a:cxn ang="0">
                      <a:pos x="294" y="194"/>
                    </a:cxn>
                    <a:cxn ang="0">
                      <a:pos x="288" y="161"/>
                    </a:cxn>
                    <a:cxn ang="0">
                      <a:pos x="284" y="126"/>
                    </a:cxn>
                    <a:cxn ang="0">
                      <a:pos x="281" y="94"/>
                    </a:cxn>
                    <a:cxn ang="0">
                      <a:pos x="279" y="67"/>
                    </a:cxn>
                    <a:cxn ang="0">
                      <a:pos x="278" y="43"/>
                    </a:cxn>
                    <a:cxn ang="0">
                      <a:pos x="270" y="29"/>
                    </a:cxn>
                    <a:cxn ang="0">
                      <a:pos x="255" y="16"/>
                    </a:cxn>
                    <a:cxn ang="0">
                      <a:pos x="240" y="9"/>
                    </a:cxn>
                    <a:cxn ang="0">
                      <a:pos x="216" y="2"/>
                    </a:cxn>
                    <a:cxn ang="0">
                      <a:pos x="189" y="0"/>
                    </a:cxn>
                    <a:cxn ang="0">
                      <a:pos x="147" y="0"/>
                    </a:cxn>
                    <a:cxn ang="0">
                      <a:pos x="110" y="2"/>
                    </a:cxn>
                    <a:cxn ang="0">
                      <a:pos x="74" y="9"/>
                    </a:cxn>
                    <a:cxn ang="0">
                      <a:pos x="41" y="21"/>
                    </a:cxn>
                    <a:cxn ang="0">
                      <a:pos x="20" y="35"/>
                    </a:cxn>
                    <a:cxn ang="0">
                      <a:pos x="8" y="47"/>
                    </a:cxn>
                    <a:cxn ang="0">
                      <a:pos x="0" y="61"/>
                    </a:cxn>
                    <a:cxn ang="0">
                      <a:pos x="2" y="75"/>
                    </a:cxn>
                    <a:cxn ang="0">
                      <a:pos x="5" y="89"/>
                    </a:cxn>
                    <a:cxn ang="0">
                      <a:pos x="15" y="104"/>
                    </a:cxn>
                    <a:cxn ang="0">
                      <a:pos x="23" y="123"/>
                    </a:cxn>
                    <a:cxn ang="0">
                      <a:pos x="27" y="149"/>
                    </a:cxn>
                    <a:cxn ang="0">
                      <a:pos x="30" y="176"/>
                    </a:cxn>
                    <a:cxn ang="0">
                      <a:pos x="35" y="200"/>
                    </a:cxn>
                    <a:cxn ang="0">
                      <a:pos x="36" y="235"/>
                    </a:cxn>
                    <a:cxn ang="0">
                      <a:pos x="38" y="265"/>
                    </a:cxn>
                    <a:cxn ang="0">
                      <a:pos x="38" y="285"/>
                    </a:cxn>
                    <a:cxn ang="0">
                      <a:pos x="48" y="260"/>
                    </a:cxn>
                    <a:cxn ang="0">
                      <a:pos x="68" y="248"/>
                    </a:cxn>
                    <a:cxn ang="0">
                      <a:pos x="86" y="241"/>
                    </a:cxn>
                    <a:cxn ang="0">
                      <a:pos x="108" y="236"/>
                    </a:cxn>
                    <a:cxn ang="0">
                      <a:pos x="143" y="229"/>
                    </a:cxn>
                    <a:cxn ang="0">
                      <a:pos x="177" y="228"/>
                    </a:cxn>
                    <a:cxn ang="0">
                      <a:pos x="197" y="228"/>
                    </a:cxn>
                    <a:cxn ang="0">
                      <a:pos x="228" y="230"/>
                    </a:cxn>
                    <a:cxn ang="0">
                      <a:pos x="264" y="237"/>
                    </a:cxn>
                    <a:cxn ang="0">
                      <a:pos x="287" y="246"/>
                    </a:cxn>
                    <a:cxn ang="0">
                      <a:pos x="302" y="255"/>
                    </a:cxn>
                    <a:cxn ang="0">
                      <a:pos x="318" y="268"/>
                    </a:cxn>
                  </a:cxnLst>
                  <a:rect l="0" t="0" r="r" b="b"/>
                  <a:pathLst>
                    <a:path w="319" h="286">
                      <a:moveTo>
                        <a:pt x="317" y="275"/>
                      </a:moveTo>
                      <a:lnTo>
                        <a:pt x="315" y="254"/>
                      </a:lnTo>
                      <a:lnTo>
                        <a:pt x="306" y="235"/>
                      </a:lnTo>
                      <a:lnTo>
                        <a:pt x="299" y="219"/>
                      </a:lnTo>
                      <a:lnTo>
                        <a:pt x="294" y="194"/>
                      </a:lnTo>
                      <a:lnTo>
                        <a:pt x="288" y="161"/>
                      </a:lnTo>
                      <a:lnTo>
                        <a:pt x="284" y="126"/>
                      </a:lnTo>
                      <a:lnTo>
                        <a:pt x="281" y="94"/>
                      </a:lnTo>
                      <a:lnTo>
                        <a:pt x="279" y="67"/>
                      </a:lnTo>
                      <a:lnTo>
                        <a:pt x="278" y="43"/>
                      </a:lnTo>
                      <a:lnTo>
                        <a:pt x="270" y="29"/>
                      </a:lnTo>
                      <a:lnTo>
                        <a:pt x="255" y="16"/>
                      </a:lnTo>
                      <a:lnTo>
                        <a:pt x="240" y="9"/>
                      </a:lnTo>
                      <a:lnTo>
                        <a:pt x="216" y="2"/>
                      </a:lnTo>
                      <a:lnTo>
                        <a:pt x="189" y="0"/>
                      </a:lnTo>
                      <a:lnTo>
                        <a:pt x="147" y="0"/>
                      </a:lnTo>
                      <a:lnTo>
                        <a:pt x="110" y="2"/>
                      </a:lnTo>
                      <a:lnTo>
                        <a:pt x="74" y="9"/>
                      </a:lnTo>
                      <a:lnTo>
                        <a:pt x="41" y="21"/>
                      </a:lnTo>
                      <a:lnTo>
                        <a:pt x="20" y="35"/>
                      </a:lnTo>
                      <a:lnTo>
                        <a:pt x="8" y="47"/>
                      </a:lnTo>
                      <a:lnTo>
                        <a:pt x="0" y="61"/>
                      </a:lnTo>
                      <a:lnTo>
                        <a:pt x="2" y="75"/>
                      </a:lnTo>
                      <a:lnTo>
                        <a:pt x="5" y="89"/>
                      </a:lnTo>
                      <a:lnTo>
                        <a:pt x="15" y="104"/>
                      </a:lnTo>
                      <a:lnTo>
                        <a:pt x="23" y="123"/>
                      </a:lnTo>
                      <a:lnTo>
                        <a:pt x="27" y="149"/>
                      </a:lnTo>
                      <a:lnTo>
                        <a:pt x="30" y="176"/>
                      </a:lnTo>
                      <a:lnTo>
                        <a:pt x="35" y="200"/>
                      </a:lnTo>
                      <a:lnTo>
                        <a:pt x="36" y="235"/>
                      </a:lnTo>
                      <a:lnTo>
                        <a:pt x="38" y="265"/>
                      </a:lnTo>
                      <a:lnTo>
                        <a:pt x="38" y="285"/>
                      </a:lnTo>
                      <a:lnTo>
                        <a:pt x="48" y="260"/>
                      </a:lnTo>
                      <a:lnTo>
                        <a:pt x="68" y="248"/>
                      </a:lnTo>
                      <a:lnTo>
                        <a:pt x="86" y="241"/>
                      </a:lnTo>
                      <a:lnTo>
                        <a:pt x="108" y="236"/>
                      </a:lnTo>
                      <a:lnTo>
                        <a:pt x="143" y="229"/>
                      </a:lnTo>
                      <a:lnTo>
                        <a:pt x="177" y="228"/>
                      </a:lnTo>
                      <a:lnTo>
                        <a:pt x="197" y="228"/>
                      </a:lnTo>
                      <a:lnTo>
                        <a:pt x="228" y="230"/>
                      </a:lnTo>
                      <a:lnTo>
                        <a:pt x="264" y="237"/>
                      </a:lnTo>
                      <a:lnTo>
                        <a:pt x="287" y="246"/>
                      </a:lnTo>
                      <a:lnTo>
                        <a:pt x="302" y="255"/>
                      </a:lnTo>
                      <a:lnTo>
                        <a:pt x="318" y="268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42" name="Freeform 25"/>
                <p:cNvSpPr>
                  <a:spLocks/>
                </p:cNvSpPr>
                <p:nvPr/>
              </p:nvSpPr>
              <p:spPr bwMode="auto">
                <a:xfrm>
                  <a:off x="5101" y="537"/>
                  <a:ext cx="551" cy="335"/>
                </a:xfrm>
                <a:custGeom>
                  <a:avLst/>
                  <a:gdLst/>
                  <a:ahLst/>
                  <a:cxnLst>
                    <a:cxn ang="0">
                      <a:pos x="534" y="48"/>
                    </a:cxn>
                    <a:cxn ang="0">
                      <a:pos x="550" y="117"/>
                    </a:cxn>
                    <a:cxn ang="0">
                      <a:pos x="540" y="142"/>
                    </a:cxn>
                    <a:cxn ang="0">
                      <a:pos x="517" y="179"/>
                    </a:cxn>
                    <a:cxn ang="0">
                      <a:pos x="493" y="212"/>
                    </a:cxn>
                    <a:cxn ang="0">
                      <a:pos x="465" y="239"/>
                    </a:cxn>
                    <a:cxn ang="0">
                      <a:pos x="430" y="267"/>
                    </a:cxn>
                    <a:cxn ang="0">
                      <a:pos x="397" y="286"/>
                    </a:cxn>
                    <a:cxn ang="0">
                      <a:pos x="361" y="304"/>
                    </a:cxn>
                    <a:cxn ang="0">
                      <a:pos x="315" y="320"/>
                    </a:cxn>
                    <a:cxn ang="0">
                      <a:pos x="280" y="328"/>
                    </a:cxn>
                    <a:cxn ang="0">
                      <a:pos x="238" y="334"/>
                    </a:cxn>
                    <a:cxn ang="0">
                      <a:pos x="199" y="334"/>
                    </a:cxn>
                    <a:cxn ang="0">
                      <a:pos x="157" y="329"/>
                    </a:cxn>
                    <a:cxn ang="0">
                      <a:pos x="114" y="317"/>
                    </a:cxn>
                    <a:cxn ang="0">
                      <a:pos x="75" y="298"/>
                    </a:cxn>
                    <a:cxn ang="0">
                      <a:pos x="52" y="282"/>
                    </a:cxn>
                    <a:cxn ang="0">
                      <a:pos x="24" y="258"/>
                    </a:cxn>
                    <a:cxn ang="0">
                      <a:pos x="9" y="238"/>
                    </a:cxn>
                    <a:cxn ang="0">
                      <a:pos x="0" y="222"/>
                    </a:cxn>
                    <a:cxn ang="0">
                      <a:pos x="0" y="204"/>
                    </a:cxn>
                    <a:cxn ang="0">
                      <a:pos x="6" y="182"/>
                    </a:cxn>
                    <a:cxn ang="0">
                      <a:pos x="18" y="166"/>
                    </a:cxn>
                    <a:cxn ang="0">
                      <a:pos x="27" y="131"/>
                    </a:cxn>
                    <a:cxn ang="0">
                      <a:pos x="31" y="112"/>
                    </a:cxn>
                    <a:cxn ang="0">
                      <a:pos x="283" y="128"/>
                    </a:cxn>
                    <a:cxn ang="0">
                      <a:pos x="316" y="122"/>
                    </a:cxn>
                    <a:cxn ang="0">
                      <a:pos x="357" y="109"/>
                    </a:cxn>
                    <a:cxn ang="0">
                      <a:pos x="388" y="93"/>
                    </a:cxn>
                    <a:cxn ang="0">
                      <a:pos x="421" y="73"/>
                    </a:cxn>
                    <a:cxn ang="0">
                      <a:pos x="453" y="44"/>
                    </a:cxn>
                    <a:cxn ang="0">
                      <a:pos x="472" y="19"/>
                    </a:cxn>
                    <a:cxn ang="0">
                      <a:pos x="486" y="0"/>
                    </a:cxn>
                    <a:cxn ang="0">
                      <a:pos x="534" y="48"/>
                    </a:cxn>
                  </a:cxnLst>
                  <a:rect l="0" t="0" r="r" b="b"/>
                  <a:pathLst>
                    <a:path w="551" h="335">
                      <a:moveTo>
                        <a:pt x="534" y="48"/>
                      </a:moveTo>
                      <a:lnTo>
                        <a:pt x="550" y="117"/>
                      </a:lnTo>
                      <a:lnTo>
                        <a:pt x="540" y="142"/>
                      </a:lnTo>
                      <a:lnTo>
                        <a:pt x="517" y="179"/>
                      </a:lnTo>
                      <a:lnTo>
                        <a:pt x="493" y="212"/>
                      </a:lnTo>
                      <a:lnTo>
                        <a:pt x="465" y="239"/>
                      </a:lnTo>
                      <a:lnTo>
                        <a:pt x="430" y="267"/>
                      </a:lnTo>
                      <a:lnTo>
                        <a:pt x="397" y="286"/>
                      </a:lnTo>
                      <a:lnTo>
                        <a:pt x="361" y="304"/>
                      </a:lnTo>
                      <a:lnTo>
                        <a:pt x="315" y="320"/>
                      </a:lnTo>
                      <a:lnTo>
                        <a:pt x="280" y="328"/>
                      </a:lnTo>
                      <a:lnTo>
                        <a:pt x="238" y="334"/>
                      </a:lnTo>
                      <a:lnTo>
                        <a:pt x="199" y="334"/>
                      </a:lnTo>
                      <a:lnTo>
                        <a:pt x="157" y="329"/>
                      </a:lnTo>
                      <a:lnTo>
                        <a:pt x="114" y="317"/>
                      </a:lnTo>
                      <a:lnTo>
                        <a:pt x="75" y="298"/>
                      </a:lnTo>
                      <a:lnTo>
                        <a:pt x="52" y="282"/>
                      </a:lnTo>
                      <a:lnTo>
                        <a:pt x="24" y="258"/>
                      </a:lnTo>
                      <a:lnTo>
                        <a:pt x="9" y="238"/>
                      </a:lnTo>
                      <a:lnTo>
                        <a:pt x="0" y="222"/>
                      </a:lnTo>
                      <a:lnTo>
                        <a:pt x="0" y="204"/>
                      </a:lnTo>
                      <a:lnTo>
                        <a:pt x="6" y="182"/>
                      </a:lnTo>
                      <a:lnTo>
                        <a:pt x="18" y="166"/>
                      </a:lnTo>
                      <a:lnTo>
                        <a:pt x="27" y="131"/>
                      </a:lnTo>
                      <a:lnTo>
                        <a:pt x="31" y="112"/>
                      </a:lnTo>
                      <a:lnTo>
                        <a:pt x="283" y="128"/>
                      </a:lnTo>
                      <a:lnTo>
                        <a:pt x="316" y="122"/>
                      </a:lnTo>
                      <a:lnTo>
                        <a:pt x="357" y="109"/>
                      </a:lnTo>
                      <a:lnTo>
                        <a:pt x="388" y="93"/>
                      </a:lnTo>
                      <a:lnTo>
                        <a:pt x="421" y="73"/>
                      </a:lnTo>
                      <a:lnTo>
                        <a:pt x="453" y="44"/>
                      </a:lnTo>
                      <a:lnTo>
                        <a:pt x="472" y="19"/>
                      </a:lnTo>
                      <a:lnTo>
                        <a:pt x="486" y="0"/>
                      </a:lnTo>
                      <a:lnTo>
                        <a:pt x="534" y="48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43" name="Freeform 26"/>
                <p:cNvSpPr>
                  <a:spLocks/>
                </p:cNvSpPr>
                <p:nvPr/>
              </p:nvSpPr>
              <p:spPr bwMode="auto">
                <a:xfrm>
                  <a:off x="5197" y="119"/>
                  <a:ext cx="475" cy="552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294"/>
                    </a:cxn>
                    <a:cxn ang="0">
                      <a:pos x="28" y="291"/>
                    </a:cxn>
                    <a:cxn ang="0">
                      <a:pos x="63" y="293"/>
                    </a:cxn>
                    <a:cxn ang="0">
                      <a:pos x="121" y="299"/>
                    </a:cxn>
                    <a:cxn ang="0">
                      <a:pos x="178" y="310"/>
                    </a:cxn>
                    <a:cxn ang="0">
                      <a:pos x="231" y="323"/>
                    </a:cxn>
                    <a:cxn ang="0">
                      <a:pos x="274" y="339"/>
                    </a:cxn>
                    <a:cxn ang="0">
                      <a:pos x="325" y="364"/>
                    </a:cxn>
                    <a:cxn ang="0">
                      <a:pos x="364" y="390"/>
                    </a:cxn>
                    <a:cxn ang="0">
                      <a:pos x="393" y="415"/>
                    </a:cxn>
                    <a:cxn ang="0">
                      <a:pos x="414" y="439"/>
                    </a:cxn>
                    <a:cxn ang="0">
                      <a:pos x="427" y="461"/>
                    </a:cxn>
                    <a:cxn ang="0">
                      <a:pos x="439" y="488"/>
                    </a:cxn>
                    <a:cxn ang="0">
                      <a:pos x="444" y="513"/>
                    </a:cxn>
                    <a:cxn ang="0">
                      <a:pos x="451" y="551"/>
                    </a:cxn>
                    <a:cxn ang="0">
                      <a:pos x="457" y="518"/>
                    </a:cxn>
                    <a:cxn ang="0">
                      <a:pos x="466" y="481"/>
                    </a:cxn>
                    <a:cxn ang="0">
                      <a:pos x="469" y="453"/>
                    </a:cxn>
                    <a:cxn ang="0">
                      <a:pos x="474" y="420"/>
                    </a:cxn>
                    <a:cxn ang="0">
                      <a:pos x="472" y="393"/>
                    </a:cxn>
                    <a:cxn ang="0">
                      <a:pos x="466" y="361"/>
                    </a:cxn>
                    <a:cxn ang="0">
                      <a:pos x="459" y="317"/>
                    </a:cxn>
                    <a:cxn ang="0">
                      <a:pos x="444" y="279"/>
                    </a:cxn>
                    <a:cxn ang="0">
                      <a:pos x="424" y="238"/>
                    </a:cxn>
                    <a:cxn ang="0">
                      <a:pos x="399" y="196"/>
                    </a:cxn>
                    <a:cxn ang="0">
                      <a:pos x="363" y="152"/>
                    </a:cxn>
                    <a:cxn ang="0">
                      <a:pos x="322" y="116"/>
                    </a:cxn>
                    <a:cxn ang="0">
                      <a:pos x="286" y="87"/>
                    </a:cxn>
                    <a:cxn ang="0">
                      <a:pos x="241" y="60"/>
                    </a:cxn>
                    <a:cxn ang="0">
                      <a:pos x="195" y="40"/>
                    </a:cxn>
                    <a:cxn ang="0">
                      <a:pos x="141" y="21"/>
                    </a:cxn>
                    <a:cxn ang="0">
                      <a:pos x="94" y="10"/>
                    </a:cxn>
                    <a:cxn ang="0">
                      <a:pos x="39" y="3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475" h="552">
                      <a:moveTo>
                        <a:pt x="0" y="0"/>
                      </a:moveTo>
                      <a:lnTo>
                        <a:pt x="0" y="294"/>
                      </a:lnTo>
                      <a:lnTo>
                        <a:pt x="28" y="291"/>
                      </a:lnTo>
                      <a:lnTo>
                        <a:pt x="63" y="293"/>
                      </a:lnTo>
                      <a:lnTo>
                        <a:pt x="121" y="299"/>
                      </a:lnTo>
                      <a:lnTo>
                        <a:pt x="178" y="310"/>
                      </a:lnTo>
                      <a:lnTo>
                        <a:pt x="231" y="323"/>
                      </a:lnTo>
                      <a:lnTo>
                        <a:pt x="274" y="339"/>
                      </a:lnTo>
                      <a:lnTo>
                        <a:pt x="325" y="364"/>
                      </a:lnTo>
                      <a:lnTo>
                        <a:pt x="364" y="390"/>
                      </a:lnTo>
                      <a:lnTo>
                        <a:pt x="393" y="415"/>
                      </a:lnTo>
                      <a:lnTo>
                        <a:pt x="414" y="439"/>
                      </a:lnTo>
                      <a:lnTo>
                        <a:pt x="427" y="461"/>
                      </a:lnTo>
                      <a:lnTo>
                        <a:pt x="439" y="488"/>
                      </a:lnTo>
                      <a:lnTo>
                        <a:pt x="444" y="513"/>
                      </a:lnTo>
                      <a:lnTo>
                        <a:pt x="451" y="551"/>
                      </a:lnTo>
                      <a:lnTo>
                        <a:pt x="457" y="518"/>
                      </a:lnTo>
                      <a:lnTo>
                        <a:pt x="466" y="481"/>
                      </a:lnTo>
                      <a:lnTo>
                        <a:pt x="469" y="453"/>
                      </a:lnTo>
                      <a:lnTo>
                        <a:pt x="474" y="420"/>
                      </a:lnTo>
                      <a:lnTo>
                        <a:pt x="472" y="393"/>
                      </a:lnTo>
                      <a:lnTo>
                        <a:pt x="466" y="361"/>
                      </a:lnTo>
                      <a:lnTo>
                        <a:pt x="459" y="317"/>
                      </a:lnTo>
                      <a:lnTo>
                        <a:pt x="444" y="279"/>
                      </a:lnTo>
                      <a:lnTo>
                        <a:pt x="424" y="238"/>
                      </a:lnTo>
                      <a:lnTo>
                        <a:pt x="399" y="196"/>
                      </a:lnTo>
                      <a:lnTo>
                        <a:pt x="363" y="152"/>
                      </a:lnTo>
                      <a:lnTo>
                        <a:pt x="322" y="116"/>
                      </a:lnTo>
                      <a:lnTo>
                        <a:pt x="286" y="87"/>
                      </a:lnTo>
                      <a:lnTo>
                        <a:pt x="241" y="60"/>
                      </a:lnTo>
                      <a:lnTo>
                        <a:pt x="195" y="40"/>
                      </a:lnTo>
                      <a:lnTo>
                        <a:pt x="141" y="21"/>
                      </a:lnTo>
                      <a:lnTo>
                        <a:pt x="94" y="10"/>
                      </a:lnTo>
                      <a:lnTo>
                        <a:pt x="39" y="3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44" name="Freeform 27"/>
                <p:cNvSpPr>
                  <a:spLocks/>
                </p:cNvSpPr>
                <p:nvPr/>
              </p:nvSpPr>
              <p:spPr bwMode="auto">
                <a:xfrm>
                  <a:off x="5228" y="687"/>
                  <a:ext cx="156" cy="117"/>
                </a:xfrm>
                <a:custGeom>
                  <a:avLst/>
                  <a:gdLst/>
                  <a:ahLst/>
                  <a:cxnLst>
                    <a:cxn ang="0">
                      <a:pos x="83" y="0"/>
                    </a:cxn>
                    <a:cxn ang="0">
                      <a:pos x="134" y="19"/>
                    </a:cxn>
                    <a:cxn ang="0">
                      <a:pos x="152" y="45"/>
                    </a:cxn>
                    <a:cxn ang="0">
                      <a:pos x="155" y="70"/>
                    </a:cxn>
                    <a:cxn ang="0">
                      <a:pos x="155" y="83"/>
                    </a:cxn>
                    <a:cxn ang="0">
                      <a:pos x="146" y="99"/>
                    </a:cxn>
                    <a:cxn ang="0">
                      <a:pos x="126" y="107"/>
                    </a:cxn>
                    <a:cxn ang="0">
                      <a:pos x="105" y="113"/>
                    </a:cxn>
                    <a:cxn ang="0">
                      <a:pos x="86" y="116"/>
                    </a:cxn>
                    <a:cxn ang="0">
                      <a:pos x="69" y="116"/>
                    </a:cxn>
                    <a:cxn ang="0">
                      <a:pos x="41" y="111"/>
                    </a:cxn>
                    <a:cxn ang="0">
                      <a:pos x="21" y="106"/>
                    </a:cxn>
                    <a:cxn ang="0">
                      <a:pos x="9" y="98"/>
                    </a:cxn>
                    <a:cxn ang="0">
                      <a:pos x="2" y="89"/>
                    </a:cxn>
                    <a:cxn ang="0">
                      <a:pos x="0" y="78"/>
                    </a:cxn>
                    <a:cxn ang="0">
                      <a:pos x="2" y="60"/>
                    </a:cxn>
                    <a:cxn ang="0">
                      <a:pos x="9" y="11"/>
                    </a:cxn>
                    <a:cxn ang="0">
                      <a:pos x="83" y="0"/>
                    </a:cxn>
                  </a:cxnLst>
                  <a:rect l="0" t="0" r="r" b="b"/>
                  <a:pathLst>
                    <a:path w="156" h="117">
                      <a:moveTo>
                        <a:pt x="83" y="0"/>
                      </a:moveTo>
                      <a:lnTo>
                        <a:pt x="134" y="19"/>
                      </a:lnTo>
                      <a:lnTo>
                        <a:pt x="152" y="45"/>
                      </a:lnTo>
                      <a:lnTo>
                        <a:pt x="155" y="70"/>
                      </a:lnTo>
                      <a:lnTo>
                        <a:pt x="155" y="83"/>
                      </a:lnTo>
                      <a:lnTo>
                        <a:pt x="146" y="99"/>
                      </a:lnTo>
                      <a:lnTo>
                        <a:pt x="126" y="107"/>
                      </a:lnTo>
                      <a:lnTo>
                        <a:pt x="105" y="113"/>
                      </a:lnTo>
                      <a:lnTo>
                        <a:pt x="86" y="116"/>
                      </a:lnTo>
                      <a:lnTo>
                        <a:pt x="69" y="116"/>
                      </a:lnTo>
                      <a:lnTo>
                        <a:pt x="41" y="111"/>
                      </a:lnTo>
                      <a:lnTo>
                        <a:pt x="21" y="106"/>
                      </a:lnTo>
                      <a:lnTo>
                        <a:pt x="9" y="98"/>
                      </a:lnTo>
                      <a:lnTo>
                        <a:pt x="2" y="89"/>
                      </a:lnTo>
                      <a:lnTo>
                        <a:pt x="0" y="78"/>
                      </a:lnTo>
                      <a:lnTo>
                        <a:pt x="2" y="60"/>
                      </a:lnTo>
                      <a:lnTo>
                        <a:pt x="9" y="11"/>
                      </a:lnTo>
                      <a:lnTo>
                        <a:pt x="83" y="0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45" name="Freeform 28"/>
                <p:cNvSpPr>
                  <a:spLocks/>
                </p:cNvSpPr>
                <p:nvPr/>
              </p:nvSpPr>
              <p:spPr bwMode="auto">
                <a:xfrm>
                  <a:off x="5224" y="699"/>
                  <a:ext cx="88" cy="75"/>
                </a:xfrm>
                <a:custGeom>
                  <a:avLst/>
                  <a:gdLst/>
                  <a:ahLst/>
                  <a:cxnLst>
                    <a:cxn ang="0">
                      <a:pos x="0" y="69"/>
                    </a:cxn>
                    <a:cxn ang="0">
                      <a:pos x="11" y="0"/>
                    </a:cxn>
                    <a:cxn ang="0">
                      <a:pos x="54" y="5"/>
                    </a:cxn>
                    <a:cxn ang="0">
                      <a:pos x="87" y="9"/>
                    </a:cxn>
                    <a:cxn ang="0">
                      <a:pos x="78" y="74"/>
                    </a:cxn>
                    <a:cxn ang="0">
                      <a:pos x="75" y="59"/>
                    </a:cxn>
                    <a:cxn ang="0">
                      <a:pos x="65" y="48"/>
                    </a:cxn>
                    <a:cxn ang="0">
                      <a:pos x="47" y="44"/>
                    </a:cxn>
                    <a:cxn ang="0">
                      <a:pos x="27" y="45"/>
                    </a:cxn>
                    <a:cxn ang="0">
                      <a:pos x="11" y="52"/>
                    </a:cxn>
                    <a:cxn ang="0">
                      <a:pos x="0" y="69"/>
                    </a:cxn>
                  </a:cxnLst>
                  <a:rect l="0" t="0" r="r" b="b"/>
                  <a:pathLst>
                    <a:path w="88" h="75">
                      <a:moveTo>
                        <a:pt x="0" y="69"/>
                      </a:moveTo>
                      <a:lnTo>
                        <a:pt x="11" y="0"/>
                      </a:lnTo>
                      <a:lnTo>
                        <a:pt x="54" y="5"/>
                      </a:lnTo>
                      <a:lnTo>
                        <a:pt x="87" y="9"/>
                      </a:lnTo>
                      <a:lnTo>
                        <a:pt x="78" y="74"/>
                      </a:lnTo>
                      <a:lnTo>
                        <a:pt x="75" y="59"/>
                      </a:lnTo>
                      <a:lnTo>
                        <a:pt x="65" y="48"/>
                      </a:lnTo>
                      <a:lnTo>
                        <a:pt x="47" y="44"/>
                      </a:lnTo>
                      <a:lnTo>
                        <a:pt x="27" y="45"/>
                      </a:lnTo>
                      <a:lnTo>
                        <a:pt x="11" y="52"/>
                      </a:lnTo>
                      <a:lnTo>
                        <a:pt x="0" y="69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46" name="Freeform 29"/>
                <p:cNvSpPr>
                  <a:spLocks/>
                </p:cNvSpPr>
                <p:nvPr/>
              </p:nvSpPr>
              <p:spPr bwMode="auto">
                <a:xfrm>
                  <a:off x="5101" y="479"/>
                  <a:ext cx="319" cy="286"/>
                </a:xfrm>
                <a:custGeom>
                  <a:avLst/>
                  <a:gdLst/>
                  <a:ahLst/>
                  <a:cxnLst>
                    <a:cxn ang="0">
                      <a:pos x="1" y="275"/>
                    </a:cxn>
                    <a:cxn ang="0">
                      <a:pos x="3" y="254"/>
                    </a:cxn>
                    <a:cxn ang="0">
                      <a:pos x="12" y="235"/>
                    </a:cxn>
                    <a:cxn ang="0">
                      <a:pos x="19" y="219"/>
                    </a:cxn>
                    <a:cxn ang="0">
                      <a:pos x="24" y="194"/>
                    </a:cxn>
                    <a:cxn ang="0">
                      <a:pos x="30" y="161"/>
                    </a:cxn>
                    <a:cxn ang="0">
                      <a:pos x="34" y="126"/>
                    </a:cxn>
                    <a:cxn ang="0">
                      <a:pos x="37" y="94"/>
                    </a:cxn>
                    <a:cxn ang="0">
                      <a:pos x="39" y="67"/>
                    </a:cxn>
                    <a:cxn ang="0">
                      <a:pos x="40" y="43"/>
                    </a:cxn>
                    <a:cxn ang="0">
                      <a:pos x="48" y="29"/>
                    </a:cxn>
                    <a:cxn ang="0">
                      <a:pos x="63" y="16"/>
                    </a:cxn>
                    <a:cxn ang="0">
                      <a:pos x="78" y="9"/>
                    </a:cxn>
                    <a:cxn ang="0">
                      <a:pos x="102" y="2"/>
                    </a:cxn>
                    <a:cxn ang="0">
                      <a:pos x="129" y="0"/>
                    </a:cxn>
                    <a:cxn ang="0">
                      <a:pos x="171" y="0"/>
                    </a:cxn>
                    <a:cxn ang="0">
                      <a:pos x="208" y="2"/>
                    </a:cxn>
                    <a:cxn ang="0">
                      <a:pos x="244" y="9"/>
                    </a:cxn>
                    <a:cxn ang="0">
                      <a:pos x="277" y="21"/>
                    </a:cxn>
                    <a:cxn ang="0">
                      <a:pos x="298" y="35"/>
                    </a:cxn>
                    <a:cxn ang="0">
                      <a:pos x="310" y="47"/>
                    </a:cxn>
                    <a:cxn ang="0">
                      <a:pos x="318" y="61"/>
                    </a:cxn>
                    <a:cxn ang="0">
                      <a:pos x="316" y="75"/>
                    </a:cxn>
                    <a:cxn ang="0">
                      <a:pos x="313" y="89"/>
                    </a:cxn>
                    <a:cxn ang="0">
                      <a:pos x="303" y="104"/>
                    </a:cxn>
                    <a:cxn ang="0">
                      <a:pos x="295" y="123"/>
                    </a:cxn>
                    <a:cxn ang="0">
                      <a:pos x="291" y="149"/>
                    </a:cxn>
                    <a:cxn ang="0">
                      <a:pos x="288" y="176"/>
                    </a:cxn>
                    <a:cxn ang="0">
                      <a:pos x="283" y="200"/>
                    </a:cxn>
                    <a:cxn ang="0">
                      <a:pos x="282" y="235"/>
                    </a:cxn>
                    <a:cxn ang="0">
                      <a:pos x="280" y="265"/>
                    </a:cxn>
                    <a:cxn ang="0">
                      <a:pos x="280" y="285"/>
                    </a:cxn>
                    <a:cxn ang="0">
                      <a:pos x="270" y="260"/>
                    </a:cxn>
                    <a:cxn ang="0">
                      <a:pos x="250" y="248"/>
                    </a:cxn>
                    <a:cxn ang="0">
                      <a:pos x="232" y="241"/>
                    </a:cxn>
                    <a:cxn ang="0">
                      <a:pos x="210" y="236"/>
                    </a:cxn>
                    <a:cxn ang="0">
                      <a:pos x="175" y="229"/>
                    </a:cxn>
                    <a:cxn ang="0">
                      <a:pos x="141" y="228"/>
                    </a:cxn>
                    <a:cxn ang="0">
                      <a:pos x="121" y="228"/>
                    </a:cxn>
                    <a:cxn ang="0">
                      <a:pos x="90" y="230"/>
                    </a:cxn>
                    <a:cxn ang="0">
                      <a:pos x="54" y="237"/>
                    </a:cxn>
                    <a:cxn ang="0">
                      <a:pos x="31" y="246"/>
                    </a:cxn>
                    <a:cxn ang="0">
                      <a:pos x="16" y="255"/>
                    </a:cxn>
                    <a:cxn ang="0">
                      <a:pos x="0" y="268"/>
                    </a:cxn>
                  </a:cxnLst>
                  <a:rect l="0" t="0" r="r" b="b"/>
                  <a:pathLst>
                    <a:path w="319" h="286">
                      <a:moveTo>
                        <a:pt x="1" y="275"/>
                      </a:moveTo>
                      <a:lnTo>
                        <a:pt x="3" y="254"/>
                      </a:lnTo>
                      <a:lnTo>
                        <a:pt x="12" y="235"/>
                      </a:lnTo>
                      <a:lnTo>
                        <a:pt x="19" y="219"/>
                      </a:lnTo>
                      <a:lnTo>
                        <a:pt x="24" y="194"/>
                      </a:lnTo>
                      <a:lnTo>
                        <a:pt x="30" y="161"/>
                      </a:lnTo>
                      <a:lnTo>
                        <a:pt x="34" y="126"/>
                      </a:lnTo>
                      <a:lnTo>
                        <a:pt x="37" y="94"/>
                      </a:lnTo>
                      <a:lnTo>
                        <a:pt x="39" y="67"/>
                      </a:lnTo>
                      <a:lnTo>
                        <a:pt x="40" y="43"/>
                      </a:lnTo>
                      <a:lnTo>
                        <a:pt x="48" y="29"/>
                      </a:lnTo>
                      <a:lnTo>
                        <a:pt x="63" y="16"/>
                      </a:lnTo>
                      <a:lnTo>
                        <a:pt x="78" y="9"/>
                      </a:lnTo>
                      <a:lnTo>
                        <a:pt x="102" y="2"/>
                      </a:lnTo>
                      <a:lnTo>
                        <a:pt x="129" y="0"/>
                      </a:lnTo>
                      <a:lnTo>
                        <a:pt x="171" y="0"/>
                      </a:lnTo>
                      <a:lnTo>
                        <a:pt x="208" y="2"/>
                      </a:lnTo>
                      <a:lnTo>
                        <a:pt x="244" y="9"/>
                      </a:lnTo>
                      <a:lnTo>
                        <a:pt x="277" y="21"/>
                      </a:lnTo>
                      <a:lnTo>
                        <a:pt x="298" y="35"/>
                      </a:lnTo>
                      <a:lnTo>
                        <a:pt x="310" y="47"/>
                      </a:lnTo>
                      <a:lnTo>
                        <a:pt x="318" y="61"/>
                      </a:lnTo>
                      <a:lnTo>
                        <a:pt x="316" y="75"/>
                      </a:lnTo>
                      <a:lnTo>
                        <a:pt x="313" y="89"/>
                      </a:lnTo>
                      <a:lnTo>
                        <a:pt x="303" y="104"/>
                      </a:lnTo>
                      <a:lnTo>
                        <a:pt x="295" y="123"/>
                      </a:lnTo>
                      <a:lnTo>
                        <a:pt x="291" y="149"/>
                      </a:lnTo>
                      <a:lnTo>
                        <a:pt x="288" y="176"/>
                      </a:lnTo>
                      <a:lnTo>
                        <a:pt x="283" y="200"/>
                      </a:lnTo>
                      <a:lnTo>
                        <a:pt x="282" y="235"/>
                      </a:lnTo>
                      <a:lnTo>
                        <a:pt x="280" y="265"/>
                      </a:lnTo>
                      <a:lnTo>
                        <a:pt x="280" y="285"/>
                      </a:lnTo>
                      <a:lnTo>
                        <a:pt x="270" y="260"/>
                      </a:lnTo>
                      <a:lnTo>
                        <a:pt x="250" y="248"/>
                      </a:lnTo>
                      <a:lnTo>
                        <a:pt x="232" y="241"/>
                      </a:lnTo>
                      <a:lnTo>
                        <a:pt x="210" y="236"/>
                      </a:lnTo>
                      <a:lnTo>
                        <a:pt x="175" y="229"/>
                      </a:lnTo>
                      <a:lnTo>
                        <a:pt x="141" y="228"/>
                      </a:lnTo>
                      <a:lnTo>
                        <a:pt x="121" y="228"/>
                      </a:lnTo>
                      <a:lnTo>
                        <a:pt x="90" y="230"/>
                      </a:lnTo>
                      <a:lnTo>
                        <a:pt x="54" y="237"/>
                      </a:lnTo>
                      <a:lnTo>
                        <a:pt x="31" y="246"/>
                      </a:lnTo>
                      <a:lnTo>
                        <a:pt x="16" y="255"/>
                      </a:lnTo>
                      <a:lnTo>
                        <a:pt x="0" y="268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47" name="Freeform 30"/>
                <p:cNvSpPr>
                  <a:spLocks/>
                </p:cNvSpPr>
                <p:nvPr/>
              </p:nvSpPr>
              <p:spPr bwMode="auto">
                <a:xfrm>
                  <a:off x="4371" y="119"/>
                  <a:ext cx="832" cy="42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356"/>
                    </a:cxn>
                    <a:cxn ang="0">
                      <a:pos x="84" y="374"/>
                    </a:cxn>
                    <a:cxn ang="0">
                      <a:pos x="153" y="393"/>
                    </a:cxn>
                    <a:cxn ang="0">
                      <a:pos x="210" y="404"/>
                    </a:cxn>
                    <a:cxn ang="0">
                      <a:pos x="258" y="410"/>
                    </a:cxn>
                    <a:cxn ang="0">
                      <a:pos x="312" y="416"/>
                    </a:cxn>
                    <a:cxn ang="0">
                      <a:pos x="402" y="419"/>
                    </a:cxn>
                    <a:cxn ang="0">
                      <a:pos x="485" y="412"/>
                    </a:cxn>
                    <a:cxn ang="0">
                      <a:pos x="570" y="399"/>
                    </a:cxn>
                    <a:cxn ang="0">
                      <a:pos x="652" y="377"/>
                    </a:cxn>
                    <a:cxn ang="0">
                      <a:pos x="724" y="347"/>
                    </a:cxn>
                    <a:cxn ang="0">
                      <a:pos x="784" y="306"/>
                    </a:cxn>
                    <a:cxn ang="0">
                      <a:pos x="829" y="291"/>
                    </a:cxn>
                    <a:cxn ang="0">
                      <a:pos x="831" y="2"/>
                    </a:cxn>
                    <a:cxn ang="0">
                      <a:pos x="786" y="9"/>
                    </a:cxn>
                    <a:cxn ang="0">
                      <a:pos x="726" y="29"/>
                    </a:cxn>
                    <a:cxn ang="0">
                      <a:pos x="654" y="55"/>
                    </a:cxn>
                    <a:cxn ang="0">
                      <a:pos x="585" y="70"/>
                    </a:cxn>
                    <a:cxn ang="0">
                      <a:pos x="515" y="78"/>
                    </a:cxn>
                    <a:cxn ang="0">
                      <a:pos x="468" y="82"/>
                    </a:cxn>
                    <a:cxn ang="0">
                      <a:pos x="428" y="84"/>
                    </a:cxn>
                    <a:cxn ang="0">
                      <a:pos x="358" y="84"/>
                    </a:cxn>
                    <a:cxn ang="0">
                      <a:pos x="314" y="81"/>
                    </a:cxn>
                    <a:cxn ang="0">
                      <a:pos x="274" y="76"/>
                    </a:cxn>
                    <a:cxn ang="0">
                      <a:pos x="229" y="73"/>
                    </a:cxn>
                    <a:cxn ang="0">
                      <a:pos x="190" y="66"/>
                    </a:cxn>
                    <a:cxn ang="0">
                      <a:pos x="140" y="57"/>
                    </a:cxn>
                    <a:cxn ang="0">
                      <a:pos x="96" y="44"/>
                    </a:cxn>
                    <a:cxn ang="0">
                      <a:pos x="49" y="24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832" h="420">
                      <a:moveTo>
                        <a:pt x="0" y="0"/>
                      </a:moveTo>
                      <a:lnTo>
                        <a:pt x="0" y="356"/>
                      </a:lnTo>
                      <a:lnTo>
                        <a:pt x="84" y="374"/>
                      </a:lnTo>
                      <a:lnTo>
                        <a:pt x="153" y="393"/>
                      </a:lnTo>
                      <a:lnTo>
                        <a:pt x="210" y="404"/>
                      </a:lnTo>
                      <a:lnTo>
                        <a:pt x="258" y="410"/>
                      </a:lnTo>
                      <a:lnTo>
                        <a:pt x="312" y="416"/>
                      </a:lnTo>
                      <a:lnTo>
                        <a:pt x="402" y="419"/>
                      </a:lnTo>
                      <a:lnTo>
                        <a:pt x="485" y="412"/>
                      </a:lnTo>
                      <a:lnTo>
                        <a:pt x="570" y="399"/>
                      </a:lnTo>
                      <a:lnTo>
                        <a:pt x="652" y="377"/>
                      </a:lnTo>
                      <a:lnTo>
                        <a:pt x="724" y="347"/>
                      </a:lnTo>
                      <a:lnTo>
                        <a:pt x="784" y="306"/>
                      </a:lnTo>
                      <a:lnTo>
                        <a:pt x="829" y="291"/>
                      </a:lnTo>
                      <a:lnTo>
                        <a:pt x="831" y="2"/>
                      </a:lnTo>
                      <a:lnTo>
                        <a:pt x="786" y="9"/>
                      </a:lnTo>
                      <a:lnTo>
                        <a:pt x="726" y="29"/>
                      </a:lnTo>
                      <a:lnTo>
                        <a:pt x="654" y="55"/>
                      </a:lnTo>
                      <a:lnTo>
                        <a:pt x="585" y="70"/>
                      </a:lnTo>
                      <a:lnTo>
                        <a:pt x="515" y="78"/>
                      </a:lnTo>
                      <a:lnTo>
                        <a:pt x="468" y="82"/>
                      </a:lnTo>
                      <a:lnTo>
                        <a:pt x="428" y="84"/>
                      </a:lnTo>
                      <a:lnTo>
                        <a:pt x="358" y="84"/>
                      </a:lnTo>
                      <a:lnTo>
                        <a:pt x="314" y="81"/>
                      </a:lnTo>
                      <a:lnTo>
                        <a:pt x="274" y="76"/>
                      </a:lnTo>
                      <a:lnTo>
                        <a:pt x="229" y="73"/>
                      </a:lnTo>
                      <a:lnTo>
                        <a:pt x="190" y="66"/>
                      </a:lnTo>
                      <a:lnTo>
                        <a:pt x="140" y="57"/>
                      </a:lnTo>
                      <a:lnTo>
                        <a:pt x="96" y="44"/>
                      </a:lnTo>
                      <a:lnTo>
                        <a:pt x="49" y="24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</p:grpSp>
          <p:sp>
            <p:nvSpPr>
              <p:cNvPr id="12" name="Freeform 31"/>
              <p:cNvSpPr>
                <a:spLocks/>
              </p:cNvSpPr>
              <p:nvPr/>
            </p:nvSpPr>
            <p:spPr bwMode="auto">
              <a:xfrm>
                <a:off x="5217" y="774"/>
                <a:ext cx="156" cy="118"/>
              </a:xfrm>
              <a:custGeom>
                <a:avLst/>
                <a:gdLst/>
                <a:ahLst/>
                <a:cxnLst>
                  <a:cxn ang="0">
                    <a:pos x="83" y="0"/>
                  </a:cxn>
                  <a:cxn ang="0">
                    <a:pos x="134" y="19"/>
                  </a:cxn>
                  <a:cxn ang="0">
                    <a:pos x="152" y="46"/>
                  </a:cxn>
                  <a:cxn ang="0">
                    <a:pos x="155" y="70"/>
                  </a:cxn>
                  <a:cxn ang="0">
                    <a:pos x="155" y="84"/>
                  </a:cxn>
                  <a:cxn ang="0">
                    <a:pos x="146" y="100"/>
                  </a:cxn>
                  <a:cxn ang="0">
                    <a:pos x="126" y="108"/>
                  </a:cxn>
                  <a:cxn ang="0">
                    <a:pos x="105" y="114"/>
                  </a:cxn>
                  <a:cxn ang="0">
                    <a:pos x="86" y="117"/>
                  </a:cxn>
                  <a:cxn ang="0">
                    <a:pos x="69" y="117"/>
                  </a:cxn>
                  <a:cxn ang="0">
                    <a:pos x="41" y="112"/>
                  </a:cxn>
                  <a:cxn ang="0">
                    <a:pos x="21" y="107"/>
                  </a:cxn>
                  <a:cxn ang="0">
                    <a:pos x="9" y="98"/>
                  </a:cxn>
                  <a:cxn ang="0">
                    <a:pos x="2" y="90"/>
                  </a:cxn>
                  <a:cxn ang="0">
                    <a:pos x="0" y="78"/>
                  </a:cxn>
                  <a:cxn ang="0">
                    <a:pos x="2" y="60"/>
                  </a:cxn>
                  <a:cxn ang="0">
                    <a:pos x="9" y="11"/>
                  </a:cxn>
                  <a:cxn ang="0">
                    <a:pos x="83" y="0"/>
                  </a:cxn>
                </a:cxnLst>
                <a:rect l="0" t="0" r="r" b="b"/>
                <a:pathLst>
                  <a:path w="156" h="118">
                    <a:moveTo>
                      <a:pt x="83" y="0"/>
                    </a:moveTo>
                    <a:lnTo>
                      <a:pt x="134" y="19"/>
                    </a:lnTo>
                    <a:lnTo>
                      <a:pt x="152" y="46"/>
                    </a:lnTo>
                    <a:lnTo>
                      <a:pt x="155" y="70"/>
                    </a:lnTo>
                    <a:lnTo>
                      <a:pt x="155" y="84"/>
                    </a:lnTo>
                    <a:lnTo>
                      <a:pt x="146" y="100"/>
                    </a:lnTo>
                    <a:lnTo>
                      <a:pt x="126" y="108"/>
                    </a:lnTo>
                    <a:lnTo>
                      <a:pt x="105" y="114"/>
                    </a:lnTo>
                    <a:lnTo>
                      <a:pt x="86" y="117"/>
                    </a:lnTo>
                    <a:lnTo>
                      <a:pt x="69" y="117"/>
                    </a:lnTo>
                    <a:lnTo>
                      <a:pt x="41" y="112"/>
                    </a:lnTo>
                    <a:lnTo>
                      <a:pt x="21" y="107"/>
                    </a:lnTo>
                    <a:lnTo>
                      <a:pt x="9" y="98"/>
                    </a:lnTo>
                    <a:lnTo>
                      <a:pt x="2" y="90"/>
                    </a:lnTo>
                    <a:lnTo>
                      <a:pt x="0" y="78"/>
                    </a:lnTo>
                    <a:lnTo>
                      <a:pt x="2" y="60"/>
                    </a:lnTo>
                    <a:lnTo>
                      <a:pt x="9" y="11"/>
                    </a:lnTo>
                    <a:lnTo>
                      <a:pt x="83" y="0"/>
                    </a:lnTo>
                  </a:path>
                </a:pathLst>
              </a:custGeom>
              <a:solidFill>
                <a:schemeClr val="bg2">
                  <a:alpha val="50000"/>
                </a:schemeClr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3" name="Freeform 32"/>
              <p:cNvSpPr>
                <a:spLocks/>
              </p:cNvSpPr>
              <p:nvPr/>
            </p:nvSpPr>
            <p:spPr bwMode="auto">
              <a:xfrm>
                <a:off x="5213" y="787"/>
                <a:ext cx="88" cy="74"/>
              </a:xfrm>
              <a:custGeom>
                <a:avLst/>
                <a:gdLst/>
                <a:ahLst/>
                <a:cxnLst>
                  <a:cxn ang="0">
                    <a:pos x="0" y="68"/>
                  </a:cxn>
                  <a:cxn ang="0">
                    <a:pos x="11" y="0"/>
                  </a:cxn>
                  <a:cxn ang="0">
                    <a:pos x="54" y="5"/>
                  </a:cxn>
                  <a:cxn ang="0">
                    <a:pos x="87" y="9"/>
                  </a:cxn>
                  <a:cxn ang="0">
                    <a:pos x="78" y="73"/>
                  </a:cxn>
                  <a:cxn ang="0">
                    <a:pos x="75" y="58"/>
                  </a:cxn>
                  <a:cxn ang="0">
                    <a:pos x="65" y="47"/>
                  </a:cxn>
                  <a:cxn ang="0">
                    <a:pos x="47" y="44"/>
                  </a:cxn>
                  <a:cxn ang="0">
                    <a:pos x="27" y="45"/>
                  </a:cxn>
                  <a:cxn ang="0">
                    <a:pos x="11" y="52"/>
                  </a:cxn>
                  <a:cxn ang="0">
                    <a:pos x="0" y="68"/>
                  </a:cxn>
                </a:cxnLst>
                <a:rect l="0" t="0" r="r" b="b"/>
                <a:pathLst>
                  <a:path w="88" h="74">
                    <a:moveTo>
                      <a:pt x="0" y="68"/>
                    </a:moveTo>
                    <a:lnTo>
                      <a:pt x="11" y="0"/>
                    </a:lnTo>
                    <a:lnTo>
                      <a:pt x="54" y="5"/>
                    </a:lnTo>
                    <a:lnTo>
                      <a:pt x="87" y="9"/>
                    </a:lnTo>
                    <a:lnTo>
                      <a:pt x="78" y="73"/>
                    </a:lnTo>
                    <a:lnTo>
                      <a:pt x="75" y="58"/>
                    </a:lnTo>
                    <a:lnTo>
                      <a:pt x="65" y="47"/>
                    </a:lnTo>
                    <a:lnTo>
                      <a:pt x="47" y="44"/>
                    </a:lnTo>
                    <a:lnTo>
                      <a:pt x="27" y="45"/>
                    </a:lnTo>
                    <a:lnTo>
                      <a:pt x="11" y="52"/>
                    </a:lnTo>
                    <a:lnTo>
                      <a:pt x="0" y="68"/>
                    </a:lnTo>
                  </a:path>
                </a:pathLst>
              </a:custGeom>
              <a:solidFill>
                <a:schemeClr val="bg2">
                  <a:alpha val="50000"/>
                </a:schemeClr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4" name="Freeform 33"/>
              <p:cNvSpPr>
                <a:spLocks/>
              </p:cNvSpPr>
              <p:nvPr/>
            </p:nvSpPr>
            <p:spPr bwMode="auto">
              <a:xfrm>
                <a:off x="423" y="765"/>
                <a:ext cx="156" cy="118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21" y="19"/>
                  </a:cxn>
                  <a:cxn ang="0">
                    <a:pos x="3" y="46"/>
                  </a:cxn>
                  <a:cxn ang="0">
                    <a:pos x="0" y="70"/>
                  </a:cxn>
                  <a:cxn ang="0">
                    <a:pos x="0" y="84"/>
                  </a:cxn>
                  <a:cxn ang="0">
                    <a:pos x="9" y="100"/>
                  </a:cxn>
                  <a:cxn ang="0">
                    <a:pos x="29" y="108"/>
                  </a:cxn>
                  <a:cxn ang="0">
                    <a:pos x="50" y="114"/>
                  </a:cxn>
                  <a:cxn ang="0">
                    <a:pos x="69" y="117"/>
                  </a:cxn>
                  <a:cxn ang="0">
                    <a:pos x="86" y="117"/>
                  </a:cxn>
                  <a:cxn ang="0">
                    <a:pos x="114" y="112"/>
                  </a:cxn>
                  <a:cxn ang="0">
                    <a:pos x="134" y="107"/>
                  </a:cxn>
                  <a:cxn ang="0">
                    <a:pos x="146" y="98"/>
                  </a:cxn>
                  <a:cxn ang="0">
                    <a:pos x="153" y="90"/>
                  </a:cxn>
                  <a:cxn ang="0">
                    <a:pos x="155" y="78"/>
                  </a:cxn>
                  <a:cxn ang="0">
                    <a:pos x="153" y="60"/>
                  </a:cxn>
                  <a:cxn ang="0">
                    <a:pos x="146" y="11"/>
                  </a:cxn>
                  <a:cxn ang="0">
                    <a:pos x="72" y="0"/>
                  </a:cxn>
                </a:cxnLst>
                <a:rect l="0" t="0" r="r" b="b"/>
                <a:pathLst>
                  <a:path w="156" h="118">
                    <a:moveTo>
                      <a:pt x="72" y="0"/>
                    </a:moveTo>
                    <a:lnTo>
                      <a:pt x="21" y="19"/>
                    </a:lnTo>
                    <a:lnTo>
                      <a:pt x="3" y="46"/>
                    </a:lnTo>
                    <a:lnTo>
                      <a:pt x="0" y="70"/>
                    </a:lnTo>
                    <a:lnTo>
                      <a:pt x="0" y="84"/>
                    </a:lnTo>
                    <a:lnTo>
                      <a:pt x="9" y="100"/>
                    </a:lnTo>
                    <a:lnTo>
                      <a:pt x="29" y="108"/>
                    </a:lnTo>
                    <a:lnTo>
                      <a:pt x="50" y="114"/>
                    </a:lnTo>
                    <a:lnTo>
                      <a:pt x="69" y="117"/>
                    </a:lnTo>
                    <a:lnTo>
                      <a:pt x="86" y="117"/>
                    </a:lnTo>
                    <a:lnTo>
                      <a:pt x="114" y="112"/>
                    </a:lnTo>
                    <a:lnTo>
                      <a:pt x="134" y="107"/>
                    </a:lnTo>
                    <a:lnTo>
                      <a:pt x="146" y="98"/>
                    </a:lnTo>
                    <a:lnTo>
                      <a:pt x="153" y="90"/>
                    </a:lnTo>
                    <a:lnTo>
                      <a:pt x="155" y="78"/>
                    </a:lnTo>
                    <a:lnTo>
                      <a:pt x="153" y="60"/>
                    </a:lnTo>
                    <a:lnTo>
                      <a:pt x="146" y="11"/>
                    </a:lnTo>
                    <a:lnTo>
                      <a:pt x="72" y="0"/>
                    </a:lnTo>
                  </a:path>
                </a:pathLst>
              </a:custGeom>
              <a:solidFill>
                <a:schemeClr val="bg2">
                  <a:alpha val="50000"/>
                </a:schemeClr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5" name="Freeform 34"/>
              <p:cNvSpPr>
                <a:spLocks/>
              </p:cNvSpPr>
              <p:nvPr/>
            </p:nvSpPr>
            <p:spPr bwMode="auto">
              <a:xfrm>
                <a:off x="495" y="779"/>
                <a:ext cx="88" cy="74"/>
              </a:xfrm>
              <a:custGeom>
                <a:avLst/>
                <a:gdLst/>
                <a:ahLst/>
                <a:cxnLst>
                  <a:cxn ang="0">
                    <a:pos x="87" y="67"/>
                  </a:cxn>
                  <a:cxn ang="0">
                    <a:pos x="76" y="0"/>
                  </a:cxn>
                  <a:cxn ang="0">
                    <a:pos x="33" y="5"/>
                  </a:cxn>
                  <a:cxn ang="0">
                    <a:pos x="0" y="8"/>
                  </a:cxn>
                  <a:cxn ang="0">
                    <a:pos x="9" y="73"/>
                  </a:cxn>
                  <a:cxn ang="0">
                    <a:pos x="12" y="57"/>
                  </a:cxn>
                  <a:cxn ang="0">
                    <a:pos x="22" y="47"/>
                  </a:cxn>
                  <a:cxn ang="0">
                    <a:pos x="40" y="43"/>
                  </a:cxn>
                  <a:cxn ang="0">
                    <a:pos x="60" y="44"/>
                  </a:cxn>
                  <a:cxn ang="0">
                    <a:pos x="76" y="51"/>
                  </a:cxn>
                  <a:cxn ang="0">
                    <a:pos x="87" y="67"/>
                  </a:cxn>
                </a:cxnLst>
                <a:rect l="0" t="0" r="r" b="b"/>
                <a:pathLst>
                  <a:path w="88" h="74">
                    <a:moveTo>
                      <a:pt x="87" y="67"/>
                    </a:moveTo>
                    <a:lnTo>
                      <a:pt x="76" y="0"/>
                    </a:lnTo>
                    <a:lnTo>
                      <a:pt x="33" y="5"/>
                    </a:lnTo>
                    <a:lnTo>
                      <a:pt x="0" y="8"/>
                    </a:lnTo>
                    <a:lnTo>
                      <a:pt x="9" y="73"/>
                    </a:lnTo>
                    <a:lnTo>
                      <a:pt x="12" y="57"/>
                    </a:lnTo>
                    <a:lnTo>
                      <a:pt x="22" y="47"/>
                    </a:lnTo>
                    <a:lnTo>
                      <a:pt x="40" y="43"/>
                    </a:lnTo>
                    <a:lnTo>
                      <a:pt x="60" y="44"/>
                    </a:lnTo>
                    <a:lnTo>
                      <a:pt x="76" y="51"/>
                    </a:lnTo>
                    <a:lnTo>
                      <a:pt x="87" y="67"/>
                    </a:lnTo>
                  </a:path>
                </a:pathLst>
              </a:custGeom>
              <a:solidFill>
                <a:schemeClr val="bg2">
                  <a:alpha val="50000"/>
                </a:schemeClr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6" name="Line 35"/>
              <p:cNvSpPr>
                <a:spLocks noChangeShapeType="1"/>
              </p:cNvSpPr>
              <p:nvPr/>
            </p:nvSpPr>
            <p:spPr bwMode="auto">
              <a:xfrm flipV="1">
                <a:off x="1968" y="350"/>
                <a:ext cx="192" cy="87"/>
              </a:xfrm>
              <a:prstGeom prst="line">
                <a:avLst/>
              </a:prstGeom>
              <a:noFill/>
              <a:ln w="12700">
                <a:solidFill>
                  <a:schemeClr val="hlink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7" name="Freeform 36"/>
              <p:cNvSpPr>
                <a:spLocks/>
              </p:cNvSpPr>
              <p:nvPr/>
            </p:nvSpPr>
            <p:spPr bwMode="auto">
              <a:xfrm>
                <a:off x="1356" y="63"/>
                <a:ext cx="2967" cy="457"/>
              </a:xfrm>
              <a:custGeom>
                <a:avLst/>
                <a:gdLst/>
                <a:ahLst/>
                <a:cxnLst>
                  <a:cxn ang="0">
                    <a:pos x="0" y="122"/>
                  </a:cxn>
                  <a:cxn ang="0">
                    <a:pos x="207" y="78"/>
                  </a:cxn>
                  <a:cxn ang="0">
                    <a:pos x="442" y="48"/>
                  </a:cxn>
                  <a:cxn ang="0">
                    <a:pos x="640" y="32"/>
                  </a:cxn>
                  <a:cxn ang="0">
                    <a:pos x="897" y="16"/>
                  </a:cxn>
                  <a:cxn ang="0">
                    <a:pos x="1215" y="2"/>
                  </a:cxn>
                  <a:cxn ang="0">
                    <a:pos x="1392" y="0"/>
                  </a:cxn>
                  <a:cxn ang="0">
                    <a:pos x="1710" y="0"/>
                  </a:cxn>
                  <a:cxn ang="0">
                    <a:pos x="1997" y="10"/>
                  </a:cxn>
                  <a:cxn ang="0">
                    <a:pos x="2258" y="21"/>
                  </a:cxn>
                  <a:cxn ang="0">
                    <a:pos x="2493" y="38"/>
                  </a:cxn>
                  <a:cxn ang="0">
                    <a:pos x="2674" y="54"/>
                  </a:cxn>
                  <a:cxn ang="0">
                    <a:pos x="2828" y="73"/>
                  </a:cxn>
                  <a:cxn ang="0">
                    <a:pos x="2966" y="92"/>
                  </a:cxn>
                  <a:cxn ang="0">
                    <a:pos x="2966" y="456"/>
                  </a:cxn>
                  <a:cxn ang="0">
                    <a:pos x="2833" y="434"/>
                  </a:cxn>
                  <a:cxn ang="0">
                    <a:pos x="2563" y="399"/>
                  </a:cxn>
                  <a:cxn ang="0">
                    <a:pos x="2382" y="382"/>
                  </a:cxn>
                  <a:cxn ang="0">
                    <a:pos x="2134" y="366"/>
                  </a:cxn>
                  <a:cxn ang="0">
                    <a:pos x="1944" y="358"/>
                  </a:cxn>
                  <a:cxn ang="0">
                    <a:pos x="1746" y="350"/>
                  </a:cxn>
                  <a:cxn ang="0">
                    <a:pos x="1529" y="350"/>
                  </a:cxn>
                  <a:cxn ang="0">
                    <a:pos x="1295" y="350"/>
                  </a:cxn>
                  <a:cxn ang="0">
                    <a:pos x="1047" y="355"/>
                  </a:cxn>
                  <a:cxn ang="0">
                    <a:pos x="853" y="363"/>
                  </a:cxn>
                  <a:cxn ang="0">
                    <a:pos x="654" y="374"/>
                  </a:cxn>
                  <a:cxn ang="0">
                    <a:pos x="468" y="388"/>
                  </a:cxn>
                  <a:cxn ang="0">
                    <a:pos x="296" y="404"/>
                  </a:cxn>
                  <a:cxn ang="0">
                    <a:pos x="150" y="423"/>
                  </a:cxn>
                  <a:cxn ang="0">
                    <a:pos x="13" y="445"/>
                  </a:cxn>
                  <a:cxn ang="0">
                    <a:pos x="0" y="122"/>
                  </a:cxn>
                </a:cxnLst>
                <a:rect l="0" t="0" r="r" b="b"/>
                <a:pathLst>
                  <a:path w="2967" h="457">
                    <a:moveTo>
                      <a:pt x="0" y="122"/>
                    </a:moveTo>
                    <a:lnTo>
                      <a:pt x="207" y="78"/>
                    </a:lnTo>
                    <a:lnTo>
                      <a:pt x="442" y="48"/>
                    </a:lnTo>
                    <a:lnTo>
                      <a:pt x="640" y="32"/>
                    </a:lnTo>
                    <a:lnTo>
                      <a:pt x="897" y="16"/>
                    </a:lnTo>
                    <a:lnTo>
                      <a:pt x="1215" y="2"/>
                    </a:lnTo>
                    <a:lnTo>
                      <a:pt x="1392" y="0"/>
                    </a:lnTo>
                    <a:lnTo>
                      <a:pt x="1710" y="0"/>
                    </a:lnTo>
                    <a:lnTo>
                      <a:pt x="1997" y="10"/>
                    </a:lnTo>
                    <a:lnTo>
                      <a:pt x="2258" y="21"/>
                    </a:lnTo>
                    <a:lnTo>
                      <a:pt x="2493" y="38"/>
                    </a:lnTo>
                    <a:lnTo>
                      <a:pt x="2674" y="54"/>
                    </a:lnTo>
                    <a:lnTo>
                      <a:pt x="2828" y="73"/>
                    </a:lnTo>
                    <a:lnTo>
                      <a:pt x="2966" y="92"/>
                    </a:lnTo>
                    <a:lnTo>
                      <a:pt x="2966" y="456"/>
                    </a:lnTo>
                    <a:lnTo>
                      <a:pt x="2833" y="434"/>
                    </a:lnTo>
                    <a:lnTo>
                      <a:pt x="2563" y="399"/>
                    </a:lnTo>
                    <a:lnTo>
                      <a:pt x="2382" y="382"/>
                    </a:lnTo>
                    <a:lnTo>
                      <a:pt x="2134" y="366"/>
                    </a:lnTo>
                    <a:lnTo>
                      <a:pt x="1944" y="358"/>
                    </a:lnTo>
                    <a:lnTo>
                      <a:pt x="1746" y="350"/>
                    </a:lnTo>
                    <a:lnTo>
                      <a:pt x="1529" y="350"/>
                    </a:lnTo>
                    <a:lnTo>
                      <a:pt x="1295" y="350"/>
                    </a:lnTo>
                    <a:lnTo>
                      <a:pt x="1047" y="355"/>
                    </a:lnTo>
                    <a:lnTo>
                      <a:pt x="853" y="363"/>
                    </a:lnTo>
                    <a:lnTo>
                      <a:pt x="654" y="374"/>
                    </a:lnTo>
                    <a:lnTo>
                      <a:pt x="468" y="388"/>
                    </a:lnTo>
                    <a:lnTo>
                      <a:pt x="296" y="404"/>
                    </a:lnTo>
                    <a:lnTo>
                      <a:pt x="150" y="423"/>
                    </a:lnTo>
                    <a:lnTo>
                      <a:pt x="13" y="445"/>
                    </a:lnTo>
                    <a:lnTo>
                      <a:pt x="0" y="122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8" name="Freeform 37"/>
              <p:cNvSpPr>
                <a:spLocks/>
              </p:cNvSpPr>
              <p:nvPr/>
            </p:nvSpPr>
            <p:spPr bwMode="auto">
              <a:xfrm>
                <a:off x="555" y="159"/>
                <a:ext cx="823" cy="431"/>
              </a:xfrm>
              <a:custGeom>
                <a:avLst/>
                <a:gdLst/>
                <a:ahLst/>
                <a:cxnLst>
                  <a:cxn ang="0">
                    <a:pos x="815" y="27"/>
                  </a:cxn>
                  <a:cxn ang="0">
                    <a:pos x="822" y="350"/>
                  </a:cxn>
                  <a:cxn ang="0">
                    <a:pos x="746" y="382"/>
                  </a:cxn>
                  <a:cxn ang="0">
                    <a:pos x="676" y="404"/>
                  </a:cxn>
                  <a:cxn ang="0">
                    <a:pos x="619" y="415"/>
                  </a:cxn>
                  <a:cxn ang="0">
                    <a:pos x="571" y="421"/>
                  </a:cxn>
                  <a:cxn ang="0">
                    <a:pos x="517" y="427"/>
                  </a:cxn>
                  <a:cxn ang="0">
                    <a:pos x="427" y="430"/>
                  </a:cxn>
                  <a:cxn ang="0">
                    <a:pos x="344" y="423"/>
                  </a:cxn>
                  <a:cxn ang="0">
                    <a:pos x="259" y="410"/>
                  </a:cxn>
                  <a:cxn ang="0">
                    <a:pos x="177" y="388"/>
                  </a:cxn>
                  <a:cxn ang="0">
                    <a:pos x="105" y="358"/>
                  </a:cxn>
                  <a:cxn ang="0">
                    <a:pos x="41" y="325"/>
                  </a:cxn>
                  <a:cxn ang="0">
                    <a:pos x="0" y="294"/>
                  </a:cxn>
                  <a:cxn ang="0">
                    <a:pos x="0" y="0"/>
                  </a:cxn>
                  <a:cxn ang="0">
                    <a:pos x="46" y="25"/>
                  </a:cxn>
                  <a:cxn ang="0">
                    <a:pos x="105" y="47"/>
                  </a:cxn>
                  <a:cxn ang="0">
                    <a:pos x="175" y="66"/>
                  </a:cxn>
                  <a:cxn ang="0">
                    <a:pos x="244" y="81"/>
                  </a:cxn>
                  <a:cxn ang="0">
                    <a:pos x="314" y="89"/>
                  </a:cxn>
                  <a:cxn ang="0">
                    <a:pos x="361" y="93"/>
                  </a:cxn>
                  <a:cxn ang="0">
                    <a:pos x="401" y="95"/>
                  </a:cxn>
                  <a:cxn ang="0">
                    <a:pos x="471" y="95"/>
                  </a:cxn>
                  <a:cxn ang="0">
                    <a:pos x="515" y="92"/>
                  </a:cxn>
                  <a:cxn ang="0">
                    <a:pos x="555" y="87"/>
                  </a:cxn>
                  <a:cxn ang="0">
                    <a:pos x="600" y="84"/>
                  </a:cxn>
                  <a:cxn ang="0">
                    <a:pos x="640" y="76"/>
                  </a:cxn>
                  <a:cxn ang="0">
                    <a:pos x="689" y="67"/>
                  </a:cxn>
                  <a:cxn ang="0">
                    <a:pos x="733" y="55"/>
                  </a:cxn>
                  <a:cxn ang="0">
                    <a:pos x="777" y="41"/>
                  </a:cxn>
                  <a:cxn ang="0">
                    <a:pos x="815" y="27"/>
                  </a:cxn>
                </a:cxnLst>
                <a:rect l="0" t="0" r="r" b="b"/>
                <a:pathLst>
                  <a:path w="823" h="431">
                    <a:moveTo>
                      <a:pt x="815" y="27"/>
                    </a:moveTo>
                    <a:lnTo>
                      <a:pt x="822" y="350"/>
                    </a:lnTo>
                    <a:lnTo>
                      <a:pt x="746" y="382"/>
                    </a:lnTo>
                    <a:lnTo>
                      <a:pt x="676" y="404"/>
                    </a:lnTo>
                    <a:lnTo>
                      <a:pt x="619" y="415"/>
                    </a:lnTo>
                    <a:lnTo>
                      <a:pt x="571" y="421"/>
                    </a:lnTo>
                    <a:lnTo>
                      <a:pt x="517" y="427"/>
                    </a:lnTo>
                    <a:lnTo>
                      <a:pt x="427" y="430"/>
                    </a:lnTo>
                    <a:lnTo>
                      <a:pt x="344" y="423"/>
                    </a:lnTo>
                    <a:lnTo>
                      <a:pt x="259" y="410"/>
                    </a:lnTo>
                    <a:lnTo>
                      <a:pt x="177" y="388"/>
                    </a:lnTo>
                    <a:lnTo>
                      <a:pt x="105" y="358"/>
                    </a:lnTo>
                    <a:lnTo>
                      <a:pt x="41" y="325"/>
                    </a:lnTo>
                    <a:lnTo>
                      <a:pt x="0" y="294"/>
                    </a:lnTo>
                    <a:lnTo>
                      <a:pt x="0" y="0"/>
                    </a:lnTo>
                    <a:lnTo>
                      <a:pt x="46" y="25"/>
                    </a:lnTo>
                    <a:lnTo>
                      <a:pt x="105" y="47"/>
                    </a:lnTo>
                    <a:lnTo>
                      <a:pt x="175" y="66"/>
                    </a:lnTo>
                    <a:lnTo>
                      <a:pt x="244" y="81"/>
                    </a:lnTo>
                    <a:lnTo>
                      <a:pt x="314" y="89"/>
                    </a:lnTo>
                    <a:lnTo>
                      <a:pt x="361" y="93"/>
                    </a:lnTo>
                    <a:lnTo>
                      <a:pt x="401" y="95"/>
                    </a:lnTo>
                    <a:lnTo>
                      <a:pt x="471" y="95"/>
                    </a:lnTo>
                    <a:lnTo>
                      <a:pt x="515" y="92"/>
                    </a:lnTo>
                    <a:lnTo>
                      <a:pt x="555" y="87"/>
                    </a:lnTo>
                    <a:lnTo>
                      <a:pt x="600" y="84"/>
                    </a:lnTo>
                    <a:lnTo>
                      <a:pt x="640" y="76"/>
                    </a:lnTo>
                    <a:lnTo>
                      <a:pt x="689" y="67"/>
                    </a:lnTo>
                    <a:lnTo>
                      <a:pt x="733" y="55"/>
                    </a:lnTo>
                    <a:lnTo>
                      <a:pt x="777" y="41"/>
                    </a:lnTo>
                    <a:lnTo>
                      <a:pt x="815" y="27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9" name="Freeform 38"/>
              <p:cNvSpPr>
                <a:spLocks/>
              </p:cNvSpPr>
              <p:nvPr/>
            </p:nvSpPr>
            <p:spPr bwMode="auto">
              <a:xfrm>
                <a:off x="102" y="573"/>
                <a:ext cx="551" cy="340"/>
              </a:xfrm>
              <a:custGeom>
                <a:avLst/>
                <a:gdLst/>
                <a:ahLst/>
                <a:cxnLst>
                  <a:cxn ang="0">
                    <a:pos x="16" y="53"/>
                  </a:cxn>
                  <a:cxn ang="0">
                    <a:pos x="0" y="122"/>
                  </a:cxn>
                  <a:cxn ang="0">
                    <a:pos x="10" y="146"/>
                  </a:cxn>
                  <a:cxn ang="0">
                    <a:pos x="33" y="184"/>
                  </a:cxn>
                  <a:cxn ang="0">
                    <a:pos x="57" y="217"/>
                  </a:cxn>
                  <a:cxn ang="0">
                    <a:pos x="85" y="244"/>
                  </a:cxn>
                  <a:cxn ang="0">
                    <a:pos x="120" y="271"/>
                  </a:cxn>
                  <a:cxn ang="0">
                    <a:pos x="153" y="290"/>
                  </a:cxn>
                  <a:cxn ang="0">
                    <a:pos x="189" y="309"/>
                  </a:cxn>
                  <a:cxn ang="0">
                    <a:pos x="235" y="325"/>
                  </a:cxn>
                  <a:cxn ang="0">
                    <a:pos x="270" y="333"/>
                  </a:cxn>
                  <a:cxn ang="0">
                    <a:pos x="312" y="339"/>
                  </a:cxn>
                  <a:cxn ang="0">
                    <a:pos x="351" y="339"/>
                  </a:cxn>
                  <a:cxn ang="0">
                    <a:pos x="393" y="334"/>
                  </a:cxn>
                  <a:cxn ang="0">
                    <a:pos x="436" y="322"/>
                  </a:cxn>
                  <a:cxn ang="0">
                    <a:pos x="475" y="303"/>
                  </a:cxn>
                  <a:cxn ang="0">
                    <a:pos x="498" y="287"/>
                  </a:cxn>
                  <a:cxn ang="0">
                    <a:pos x="526" y="263"/>
                  </a:cxn>
                  <a:cxn ang="0">
                    <a:pos x="541" y="243"/>
                  </a:cxn>
                  <a:cxn ang="0">
                    <a:pos x="550" y="227"/>
                  </a:cxn>
                  <a:cxn ang="0">
                    <a:pos x="550" y="209"/>
                  </a:cxn>
                  <a:cxn ang="0">
                    <a:pos x="544" y="187"/>
                  </a:cxn>
                  <a:cxn ang="0">
                    <a:pos x="532" y="171"/>
                  </a:cxn>
                  <a:cxn ang="0">
                    <a:pos x="523" y="135"/>
                  </a:cxn>
                  <a:cxn ang="0">
                    <a:pos x="519" y="116"/>
                  </a:cxn>
                  <a:cxn ang="0">
                    <a:pos x="267" y="133"/>
                  </a:cxn>
                  <a:cxn ang="0">
                    <a:pos x="234" y="126"/>
                  </a:cxn>
                  <a:cxn ang="0">
                    <a:pos x="193" y="114"/>
                  </a:cxn>
                  <a:cxn ang="0">
                    <a:pos x="162" y="97"/>
                  </a:cxn>
                  <a:cxn ang="0">
                    <a:pos x="129" y="77"/>
                  </a:cxn>
                  <a:cxn ang="0">
                    <a:pos x="97" y="48"/>
                  </a:cxn>
                  <a:cxn ang="0">
                    <a:pos x="78" y="24"/>
                  </a:cxn>
                  <a:cxn ang="0">
                    <a:pos x="60" y="0"/>
                  </a:cxn>
                  <a:cxn ang="0">
                    <a:pos x="16" y="53"/>
                  </a:cxn>
                </a:cxnLst>
                <a:rect l="0" t="0" r="r" b="b"/>
                <a:pathLst>
                  <a:path w="551" h="340">
                    <a:moveTo>
                      <a:pt x="16" y="53"/>
                    </a:moveTo>
                    <a:lnTo>
                      <a:pt x="0" y="122"/>
                    </a:lnTo>
                    <a:lnTo>
                      <a:pt x="10" y="146"/>
                    </a:lnTo>
                    <a:lnTo>
                      <a:pt x="33" y="184"/>
                    </a:lnTo>
                    <a:lnTo>
                      <a:pt x="57" y="217"/>
                    </a:lnTo>
                    <a:lnTo>
                      <a:pt x="85" y="244"/>
                    </a:lnTo>
                    <a:lnTo>
                      <a:pt x="120" y="271"/>
                    </a:lnTo>
                    <a:lnTo>
                      <a:pt x="153" y="290"/>
                    </a:lnTo>
                    <a:lnTo>
                      <a:pt x="189" y="309"/>
                    </a:lnTo>
                    <a:lnTo>
                      <a:pt x="235" y="325"/>
                    </a:lnTo>
                    <a:lnTo>
                      <a:pt x="270" y="333"/>
                    </a:lnTo>
                    <a:lnTo>
                      <a:pt x="312" y="339"/>
                    </a:lnTo>
                    <a:lnTo>
                      <a:pt x="351" y="339"/>
                    </a:lnTo>
                    <a:lnTo>
                      <a:pt x="393" y="334"/>
                    </a:lnTo>
                    <a:lnTo>
                      <a:pt x="436" y="322"/>
                    </a:lnTo>
                    <a:lnTo>
                      <a:pt x="475" y="303"/>
                    </a:lnTo>
                    <a:lnTo>
                      <a:pt x="498" y="287"/>
                    </a:lnTo>
                    <a:lnTo>
                      <a:pt x="526" y="263"/>
                    </a:lnTo>
                    <a:lnTo>
                      <a:pt x="541" y="243"/>
                    </a:lnTo>
                    <a:lnTo>
                      <a:pt x="550" y="227"/>
                    </a:lnTo>
                    <a:lnTo>
                      <a:pt x="550" y="209"/>
                    </a:lnTo>
                    <a:lnTo>
                      <a:pt x="544" y="187"/>
                    </a:lnTo>
                    <a:lnTo>
                      <a:pt x="532" y="171"/>
                    </a:lnTo>
                    <a:lnTo>
                      <a:pt x="523" y="135"/>
                    </a:lnTo>
                    <a:lnTo>
                      <a:pt x="519" y="116"/>
                    </a:lnTo>
                    <a:lnTo>
                      <a:pt x="267" y="133"/>
                    </a:lnTo>
                    <a:lnTo>
                      <a:pt x="234" y="126"/>
                    </a:lnTo>
                    <a:lnTo>
                      <a:pt x="193" y="114"/>
                    </a:lnTo>
                    <a:lnTo>
                      <a:pt x="162" y="97"/>
                    </a:lnTo>
                    <a:lnTo>
                      <a:pt x="129" y="77"/>
                    </a:lnTo>
                    <a:lnTo>
                      <a:pt x="97" y="48"/>
                    </a:lnTo>
                    <a:lnTo>
                      <a:pt x="78" y="24"/>
                    </a:lnTo>
                    <a:lnTo>
                      <a:pt x="60" y="0"/>
                    </a:lnTo>
                    <a:lnTo>
                      <a:pt x="16" y="53"/>
                    </a:lnTo>
                  </a:path>
                </a:pathLst>
              </a:custGeom>
              <a:gradFill rotWithShape="0">
                <a:gsLst>
                  <a:gs pos="0">
                    <a:schemeClr val="hlink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20" name="Freeform 39"/>
              <p:cNvSpPr>
                <a:spLocks/>
              </p:cNvSpPr>
              <p:nvPr/>
            </p:nvSpPr>
            <p:spPr bwMode="auto">
              <a:xfrm>
                <a:off x="82" y="160"/>
                <a:ext cx="475" cy="552"/>
              </a:xfrm>
              <a:custGeom>
                <a:avLst/>
                <a:gdLst/>
                <a:ahLst/>
                <a:cxnLst>
                  <a:cxn ang="0">
                    <a:pos x="474" y="0"/>
                  </a:cxn>
                  <a:cxn ang="0">
                    <a:pos x="474" y="294"/>
                  </a:cxn>
                  <a:cxn ang="0">
                    <a:pos x="446" y="291"/>
                  </a:cxn>
                  <a:cxn ang="0">
                    <a:pos x="411" y="293"/>
                  </a:cxn>
                  <a:cxn ang="0">
                    <a:pos x="353" y="299"/>
                  </a:cxn>
                  <a:cxn ang="0">
                    <a:pos x="296" y="310"/>
                  </a:cxn>
                  <a:cxn ang="0">
                    <a:pos x="243" y="323"/>
                  </a:cxn>
                  <a:cxn ang="0">
                    <a:pos x="200" y="339"/>
                  </a:cxn>
                  <a:cxn ang="0">
                    <a:pos x="149" y="364"/>
                  </a:cxn>
                  <a:cxn ang="0">
                    <a:pos x="110" y="390"/>
                  </a:cxn>
                  <a:cxn ang="0">
                    <a:pos x="81" y="415"/>
                  </a:cxn>
                  <a:cxn ang="0">
                    <a:pos x="60" y="439"/>
                  </a:cxn>
                  <a:cxn ang="0">
                    <a:pos x="47" y="461"/>
                  </a:cxn>
                  <a:cxn ang="0">
                    <a:pos x="35" y="488"/>
                  </a:cxn>
                  <a:cxn ang="0">
                    <a:pos x="30" y="513"/>
                  </a:cxn>
                  <a:cxn ang="0">
                    <a:pos x="23" y="551"/>
                  </a:cxn>
                  <a:cxn ang="0">
                    <a:pos x="17" y="518"/>
                  </a:cxn>
                  <a:cxn ang="0">
                    <a:pos x="8" y="481"/>
                  </a:cxn>
                  <a:cxn ang="0">
                    <a:pos x="5" y="453"/>
                  </a:cxn>
                  <a:cxn ang="0">
                    <a:pos x="0" y="420"/>
                  </a:cxn>
                  <a:cxn ang="0">
                    <a:pos x="2" y="393"/>
                  </a:cxn>
                  <a:cxn ang="0">
                    <a:pos x="8" y="361"/>
                  </a:cxn>
                  <a:cxn ang="0">
                    <a:pos x="15" y="317"/>
                  </a:cxn>
                  <a:cxn ang="0">
                    <a:pos x="30" y="279"/>
                  </a:cxn>
                  <a:cxn ang="0">
                    <a:pos x="50" y="238"/>
                  </a:cxn>
                  <a:cxn ang="0">
                    <a:pos x="75" y="196"/>
                  </a:cxn>
                  <a:cxn ang="0">
                    <a:pos x="111" y="152"/>
                  </a:cxn>
                  <a:cxn ang="0">
                    <a:pos x="152" y="116"/>
                  </a:cxn>
                  <a:cxn ang="0">
                    <a:pos x="188" y="87"/>
                  </a:cxn>
                  <a:cxn ang="0">
                    <a:pos x="233" y="60"/>
                  </a:cxn>
                  <a:cxn ang="0">
                    <a:pos x="279" y="40"/>
                  </a:cxn>
                  <a:cxn ang="0">
                    <a:pos x="333" y="21"/>
                  </a:cxn>
                  <a:cxn ang="0">
                    <a:pos x="380" y="10"/>
                  </a:cxn>
                  <a:cxn ang="0">
                    <a:pos x="435" y="3"/>
                  </a:cxn>
                  <a:cxn ang="0">
                    <a:pos x="474" y="0"/>
                  </a:cxn>
                </a:cxnLst>
                <a:rect l="0" t="0" r="r" b="b"/>
                <a:pathLst>
                  <a:path w="475" h="552">
                    <a:moveTo>
                      <a:pt x="474" y="0"/>
                    </a:moveTo>
                    <a:lnTo>
                      <a:pt x="474" y="294"/>
                    </a:lnTo>
                    <a:lnTo>
                      <a:pt x="446" y="291"/>
                    </a:lnTo>
                    <a:lnTo>
                      <a:pt x="411" y="293"/>
                    </a:lnTo>
                    <a:lnTo>
                      <a:pt x="353" y="299"/>
                    </a:lnTo>
                    <a:lnTo>
                      <a:pt x="296" y="310"/>
                    </a:lnTo>
                    <a:lnTo>
                      <a:pt x="243" y="323"/>
                    </a:lnTo>
                    <a:lnTo>
                      <a:pt x="200" y="339"/>
                    </a:lnTo>
                    <a:lnTo>
                      <a:pt x="149" y="364"/>
                    </a:lnTo>
                    <a:lnTo>
                      <a:pt x="110" y="390"/>
                    </a:lnTo>
                    <a:lnTo>
                      <a:pt x="81" y="415"/>
                    </a:lnTo>
                    <a:lnTo>
                      <a:pt x="60" y="439"/>
                    </a:lnTo>
                    <a:lnTo>
                      <a:pt x="47" y="461"/>
                    </a:lnTo>
                    <a:lnTo>
                      <a:pt x="35" y="488"/>
                    </a:lnTo>
                    <a:lnTo>
                      <a:pt x="30" y="513"/>
                    </a:lnTo>
                    <a:lnTo>
                      <a:pt x="23" y="551"/>
                    </a:lnTo>
                    <a:lnTo>
                      <a:pt x="17" y="518"/>
                    </a:lnTo>
                    <a:lnTo>
                      <a:pt x="8" y="481"/>
                    </a:lnTo>
                    <a:lnTo>
                      <a:pt x="5" y="453"/>
                    </a:lnTo>
                    <a:lnTo>
                      <a:pt x="0" y="420"/>
                    </a:lnTo>
                    <a:lnTo>
                      <a:pt x="2" y="393"/>
                    </a:lnTo>
                    <a:lnTo>
                      <a:pt x="8" y="361"/>
                    </a:lnTo>
                    <a:lnTo>
                      <a:pt x="15" y="317"/>
                    </a:lnTo>
                    <a:lnTo>
                      <a:pt x="30" y="279"/>
                    </a:lnTo>
                    <a:lnTo>
                      <a:pt x="50" y="238"/>
                    </a:lnTo>
                    <a:lnTo>
                      <a:pt x="75" y="196"/>
                    </a:lnTo>
                    <a:lnTo>
                      <a:pt x="111" y="152"/>
                    </a:lnTo>
                    <a:lnTo>
                      <a:pt x="152" y="116"/>
                    </a:lnTo>
                    <a:lnTo>
                      <a:pt x="188" y="87"/>
                    </a:lnTo>
                    <a:lnTo>
                      <a:pt x="233" y="60"/>
                    </a:lnTo>
                    <a:lnTo>
                      <a:pt x="279" y="40"/>
                    </a:lnTo>
                    <a:lnTo>
                      <a:pt x="333" y="21"/>
                    </a:lnTo>
                    <a:lnTo>
                      <a:pt x="380" y="10"/>
                    </a:lnTo>
                    <a:lnTo>
                      <a:pt x="435" y="3"/>
                    </a:lnTo>
                    <a:lnTo>
                      <a:pt x="474" y="0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21" name="Freeform 40"/>
              <p:cNvSpPr>
                <a:spLocks/>
              </p:cNvSpPr>
              <p:nvPr/>
            </p:nvSpPr>
            <p:spPr bwMode="auto">
              <a:xfrm>
                <a:off x="370" y="727"/>
                <a:ext cx="156" cy="118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21" y="19"/>
                  </a:cxn>
                  <a:cxn ang="0">
                    <a:pos x="3" y="46"/>
                  </a:cxn>
                  <a:cxn ang="0">
                    <a:pos x="0" y="70"/>
                  </a:cxn>
                  <a:cxn ang="0">
                    <a:pos x="0" y="84"/>
                  </a:cxn>
                  <a:cxn ang="0">
                    <a:pos x="9" y="100"/>
                  </a:cxn>
                  <a:cxn ang="0">
                    <a:pos x="29" y="108"/>
                  </a:cxn>
                  <a:cxn ang="0">
                    <a:pos x="50" y="114"/>
                  </a:cxn>
                  <a:cxn ang="0">
                    <a:pos x="69" y="117"/>
                  </a:cxn>
                  <a:cxn ang="0">
                    <a:pos x="86" y="117"/>
                  </a:cxn>
                  <a:cxn ang="0">
                    <a:pos x="114" y="112"/>
                  </a:cxn>
                  <a:cxn ang="0">
                    <a:pos x="134" y="107"/>
                  </a:cxn>
                  <a:cxn ang="0">
                    <a:pos x="146" y="98"/>
                  </a:cxn>
                  <a:cxn ang="0">
                    <a:pos x="153" y="90"/>
                  </a:cxn>
                  <a:cxn ang="0">
                    <a:pos x="155" y="78"/>
                  </a:cxn>
                  <a:cxn ang="0">
                    <a:pos x="153" y="60"/>
                  </a:cxn>
                  <a:cxn ang="0">
                    <a:pos x="146" y="11"/>
                  </a:cxn>
                  <a:cxn ang="0">
                    <a:pos x="72" y="0"/>
                  </a:cxn>
                </a:cxnLst>
                <a:rect l="0" t="0" r="r" b="b"/>
                <a:pathLst>
                  <a:path w="156" h="118">
                    <a:moveTo>
                      <a:pt x="72" y="0"/>
                    </a:moveTo>
                    <a:lnTo>
                      <a:pt x="21" y="19"/>
                    </a:lnTo>
                    <a:lnTo>
                      <a:pt x="3" y="46"/>
                    </a:lnTo>
                    <a:lnTo>
                      <a:pt x="0" y="70"/>
                    </a:lnTo>
                    <a:lnTo>
                      <a:pt x="0" y="84"/>
                    </a:lnTo>
                    <a:lnTo>
                      <a:pt x="9" y="100"/>
                    </a:lnTo>
                    <a:lnTo>
                      <a:pt x="29" y="108"/>
                    </a:lnTo>
                    <a:lnTo>
                      <a:pt x="50" y="114"/>
                    </a:lnTo>
                    <a:lnTo>
                      <a:pt x="69" y="117"/>
                    </a:lnTo>
                    <a:lnTo>
                      <a:pt x="86" y="117"/>
                    </a:lnTo>
                    <a:lnTo>
                      <a:pt x="114" y="112"/>
                    </a:lnTo>
                    <a:lnTo>
                      <a:pt x="134" y="107"/>
                    </a:lnTo>
                    <a:lnTo>
                      <a:pt x="146" y="98"/>
                    </a:lnTo>
                    <a:lnTo>
                      <a:pt x="153" y="90"/>
                    </a:lnTo>
                    <a:lnTo>
                      <a:pt x="155" y="78"/>
                    </a:lnTo>
                    <a:lnTo>
                      <a:pt x="153" y="60"/>
                    </a:lnTo>
                    <a:lnTo>
                      <a:pt x="146" y="11"/>
                    </a:lnTo>
                    <a:lnTo>
                      <a:pt x="72" y="0"/>
                    </a:lnTo>
                  </a:path>
                </a:pathLst>
              </a:custGeom>
              <a:gradFill rotWithShape="0">
                <a:gsLst>
                  <a:gs pos="0">
                    <a:schemeClr val="hlink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22" name="Freeform 41"/>
              <p:cNvSpPr>
                <a:spLocks/>
              </p:cNvSpPr>
              <p:nvPr/>
            </p:nvSpPr>
            <p:spPr bwMode="auto">
              <a:xfrm>
                <a:off x="442" y="741"/>
                <a:ext cx="88" cy="74"/>
              </a:xfrm>
              <a:custGeom>
                <a:avLst/>
                <a:gdLst/>
                <a:ahLst/>
                <a:cxnLst>
                  <a:cxn ang="0">
                    <a:pos x="87" y="67"/>
                  </a:cxn>
                  <a:cxn ang="0">
                    <a:pos x="76" y="0"/>
                  </a:cxn>
                  <a:cxn ang="0">
                    <a:pos x="33" y="5"/>
                  </a:cxn>
                  <a:cxn ang="0">
                    <a:pos x="0" y="8"/>
                  </a:cxn>
                  <a:cxn ang="0">
                    <a:pos x="9" y="73"/>
                  </a:cxn>
                  <a:cxn ang="0">
                    <a:pos x="12" y="57"/>
                  </a:cxn>
                  <a:cxn ang="0">
                    <a:pos x="22" y="47"/>
                  </a:cxn>
                  <a:cxn ang="0">
                    <a:pos x="40" y="43"/>
                  </a:cxn>
                  <a:cxn ang="0">
                    <a:pos x="60" y="44"/>
                  </a:cxn>
                  <a:cxn ang="0">
                    <a:pos x="76" y="51"/>
                  </a:cxn>
                  <a:cxn ang="0">
                    <a:pos x="87" y="67"/>
                  </a:cxn>
                </a:cxnLst>
                <a:rect l="0" t="0" r="r" b="b"/>
                <a:pathLst>
                  <a:path w="88" h="74">
                    <a:moveTo>
                      <a:pt x="87" y="67"/>
                    </a:moveTo>
                    <a:lnTo>
                      <a:pt x="76" y="0"/>
                    </a:lnTo>
                    <a:lnTo>
                      <a:pt x="33" y="5"/>
                    </a:lnTo>
                    <a:lnTo>
                      <a:pt x="0" y="8"/>
                    </a:lnTo>
                    <a:lnTo>
                      <a:pt x="9" y="73"/>
                    </a:lnTo>
                    <a:lnTo>
                      <a:pt x="12" y="57"/>
                    </a:lnTo>
                    <a:lnTo>
                      <a:pt x="22" y="47"/>
                    </a:lnTo>
                    <a:lnTo>
                      <a:pt x="40" y="43"/>
                    </a:lnTo>
                    <a:lnTo>
                      <a:pt x="60" y="44"/>
                    </a:lnTo>
                    <a:lnTo>
                      <a:pt x="76" y="51"/>
                    </a:lnTo>
                    <a:lnTo>
                      <a:pt x="87" y="67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23" name="Freeform 42"/>
              <p:cNvSpPr>
                <a:spLocks/>
              </p:cNvSpPr>
              <p:nvPr/>
            </p:nvSpPr>
            <p:spPr bwMode="auto">
              <a:xfrm>
                <a:off x="334" y="520"/>
                <a:ext cx="319" cy="286"/>
              </a:xfrm>
              <a:custGeom>
                <a:avLst/>
                <a:gdLst/>
                <a:ahLst/>
                <a:cxnLst>
                  <a:cxn ang="0">
                    <a:pos x="317" y="275"/>
                  </a:cxn>
                  <a:cxn ang="0">
                    <a:pos x="315" y="254"/>
                  </a:cxn>
                  <a:cxn ang="0">
                    <a:pos x="306" y="235"/>
                  </a:cxn>
                  <a:cxn ang="0">
                    <a:pos x="299" y="219"/>
                  </a:cxn>
                  <a:cxn ang="0">
                    <a:pos x="294" y="194"/>
                  </a:cxn>
                  <a:cxn ang="0">
                    <a:pos x="288" y="161"/>
                  </a:cxn>
                  <a:cxn ang="0">
                    <a:pos x="284" y="126"/>
                  </a:cxn>
                  <a:cxn ang="0">
                    <a:pos x="281" y="94"/>
                  </a:cxn>
                  <a:cxn ang="0">
                    <a:pos x="279" y="67"/>
                  </a:cxn>
                  <a:cxn ang="0">
                    <a:pos x="278" y="43"/>
                  </a:cxn>
                  <a:cxn ang="0">
                    <a:pos x="270" y="29"/>
                  </a:cxn>
                  <a:cxn ang="0">
                    <a:pos x="255" y="16"/>
                  </a:cxn>
                  <a:cxn ang="0">
                    <a:pos x="240" y="9"/>
                  </a:cxn>
                  <a:cxn ang="0">
                    <a:pos x="216" y="2"/>
                  </a:cxn>
                  <a:cxn ang="0">
                    <a:pos x="189" y="0"/>
                  </a:cxn>
                  <a:cxn ang="0">
                    <a:pos x="147" y="0"/>
                  </a:cxn>
                  <a:cxn ang="0">
                    <a:pos x="110" y="2"/>
                  </a:cxn>
                  <a:cxn ang="0">
                    <a:pos x="74" y="9"/>
                  </a:cxn>
                  <a:cxn ang="0">
                    <a:pos x="41" y="21"/>
                  </a:cxn>
                  <a:cxn ang="0">
                    <a:pos x="20" y="35"/>
                  </a:cxn>
                  <a:cxn ang="0">
                    <a:pos x="8" y="47"/>
                  </a:cxn>
                  <a:cxn ang="0">
                    <a:pos x="0" y="61"/>
                  </a:cxn>
                  <a:cxn ang="0">
                    <a:pos x="2" y="75"/>
                  </a:cxn>
                  <a:cxn ang="0">
                    <a:pos x="5" y="89"/>
                  </a:cxn>
                  <a:cxn ang="0">
                    <a:pos x="15" y="104"/>
                  </a:cxn>
                  <a:cxn ang="0">
                    <a:pos x="23" y="123"/>
                  </a:cxn>
                  <a:cxn ang="0">
                    <a:pos x="27" y="149"/>
                  </a:cxn>
                  <a:cxn ang="0">
                    <a:pos x="30" y="176"/>
                  </a:cxn>
                  <a:cxn ang="0">
                    <a:pos x="35" y="200"/>
                  </a:cxn>
                  <a:cxn ang="0">
                    <a:pos x="36" y="235"/>
                  </a:cxn>
                  <a:cxn ang="0">
                    <a:pos x="38" y="265"/>
                  </a:cxn>
                  <a:cxn ang="0">
                    <a:pos x="38" y="285"/>
                  </a:cxn>
                  <a:cxn ang="0">
                    <a:pos x="48" y="260"/>
                  </a:cxn>
                  <a:cxn ang="0">
                    <a:pos x="68" y="248"/>
                  </a:cxn>
                  <a:cxn ang="0">
                    <a:pos x="86" y="241"/>
                  </a:cxn>
                  <a:cxn ang="0">
                    <a:pos x="108" y="236"/>
                  </a:cxn>
                  <a:cxn ang="0">
                    <a:pos x="143" y="229"/>
                  </a:cxn>
                  <a:cxn ang="0">
                    <a:pos x="177" y="228"/>
                  </a:cxn>
                  <a:cxn ang="0">
                    <a:pos x="197" y="228"/>
                  </a:cxn>
                  <a:cxn ang="0">
                    <a:pos x="228" y="230"/>
                  </a:cxn>
                  <a:cxn ang="0">
                    <a:pos x="264" y="237"/>
                  </a:cxn>
                  <a:cxn ang="0">
                    <a:pos x="287" y="246"/>
                  </a:cxn>
                  <a:cxn ang="0">
                    <a:pos x="302" y="255"/>
                  </a:cxn>
                  <a:cxn ang="0">
                    <a:pos x="318" y="268"/>
                  </a:cxn>
                </a:cxnLst>
                <a:rect l="0" t="0" r="r" b="b"/>
                <a:pathLst>
                  <a:path w="319" h="286">
                    <a:moveTo>
                      <a:pt x="317" y="275"/>
                    </a:moveTo>
                    <a:lnTo>
                      <a:pt x="315" y="254"/>
                    </a:lnTo>
                    <a:lnTo>
                      <a:pt x="306" y="235"/>
                    </a:lnTo>
                    <a:lnTo>
                      <a:pt x="299" y="219"/>
                    </a:lnTo>
                    <a:lnTo>
                      <a:pt x="294" y="194"/>
                    </a:lnTo>
                    <a:lnTo>
                      <a:pt x="288" y="161"/>
                    </a:lnTo>
                    <a:lnTo>
                      <a:pt x="284" y="126"/>
                    </a:lnTo>
                    <a:lnTo>
                      <a:pt x="281" y="94"/>
                    </a:lnTo>
                    <a:lnTo>
                      <a:pt x="279" y="67"/>
                    </a:lnTo>
                    <a:lnTo>
                      <a:pt x="278" y="43"/>
                    </a:lnTo>
                    <a:lnTo>
                      <a:pt x="270" y="29"/>
                    </a:lnTo>
                    <a:lnTo>
                      <a:pt x="255" y="16"/>
                    </a:lnTo>
                    <a:lnTo>
                      <a:pt x="240" y="9"/>
                    </a:lnTo>
                    <a:lnTo>
                      <a:pt x="216" y="2"/>
                    </a:lnTo>
                    <a:lnTo>
                      <a:pt x="189" y="0"/>
                    </a:lnTo>
                    <a:lnTo>
                      <a:pt x="147" y="0"/>
                    </a:lnTo>
                    <a:lnTo>
                      <a:pt x="110" y="2"/>
                    </a:lnTo>
                    <a:lnTo>
                      <a:pt x="74" y="9"/>
                    </a:lnTo>
                    <a:lnTo>
                      <a:pt x="41" y="21"/>
                    </a:lnTo>
                    <a:lnTo>
                      <a:pt x="20" y="35"/>
                    </a:lnTo>
                    <a:lnTo>
                      <a:pt x="8" y="47"/>
                    </a:lnTo>
                    <a:lnTo>
                      <a:pt x="0" y="61"/>
                    </a:lnTo>
                    <a:lnTo>
                      <a:pt x="2" y="75"/>
                    </a:lnTo>
                    <a:lnTo>
                      <a:pt x="5" y="89"/>
                    </a:lnTo>
                    <a:lnTo>
                      <a:pt x="15" y="104"/>
                    </a:lnTo>
                    <a:lnTo>
                      <a:pt x="23" y="123"/>
                    </a:lnTo>
                    <a:lnTo>
                      <a:pt x="27" y="149"/>
                    </a:lnTo>
                    <a:lnTo>
                      <a:pt x="30" y="176"/>
                    </a:lnTo>
                    <a:lnTo>
                      <a:pt x="35" y="200"/>
                    </a:lnTo>
                    <a:lnTo>
                      <a:pt x="36" y="235"/>
                    </a:lnTo>
                    <a:lnTo>
                      <a:pt x="38" y="265"/>
                    </a:lnTo>
                    <a:lnTo>
                      <a:pt x="38" y="285"/>
                    </a:lnTo>
                    <a:lnTo>
                      <a:pt x="48" y="260"/>
                    </a:lnTo>
                    <a:lnTo>
                      <a:pt x="68" y="248"/>
                    </a:lnTo>
                    <a:lnTo>
                      <a:pt x="86" y="241"/>
                    </a:lnTo>
                    <a:lnTo>
                      <a:pt x="108" y="236"/>
                    </a:lnTo>
                    <a:lnTo>
                      <a:pt x="143" y="229"/>
                    </a:lnTo>
                    <a:lnTo>
                      <a:pt x="177" y="228"/>
                    </a:lnTo>
                    <a:lnTo>
                      <a:pt x="197" y="228"/>
                    </a:lnTo>
                    <a:lnTo>
                      <a:pt x="228" y="230"/>
                    </a:lnTo>
                    <a:lnTo>
                      <a:pt x="264" y="237"/>
                    </a:lnTo>
                    <a:lnTo>
                      <a:pt x="287" y="246"/>
                    </a:lnTo>
                    <a:lnTo>
                      <a:pt x="302" y="255"/>
                    </a:lnTo>
                    <a:lnTo>
                      <a:pt x="318" y="268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24" name="Freeform 43"/>
              <p:cNvSpPr>
                <a:spLocks/>
              </p:cNvSpPr>
              <p:nvPr/>
            </p:nvSpPr>
            <p:spPr bwMode="auto">
              <a:xfrm>
                <a:off x="5049" y="578"/>
                <a:ext cx="551" cy="335"/>
              </a:xfrm>
              <a:custGeom>
                <a:avLst/>
                <a:gdLst/>
                <a:ahLst/>
                <a:cxnLst>
                  <a:cxn ang="0">
                    <a:pos x="534" y="48"/>
                  </a:cxn>
                  <a:cxn ang="0">
                    <a:pos x="550" y="117"/>
                  </a:cxn>
                  <a:cxn ang="0">
                    <a:pos x="540" y="142"/>
                  </a:cxn>
                  <a:cxn ang="0">
                    <a:pos x="517" y="179"/>
                  </a:cxn>
                  <a:cxn ang="0">
                    <a:pos x="493" y="212"/>
                  </a:cxn>
                  <a:cxn ang="0">
                    <a:pos x="465" y="239"/>
                  </a:cxn>
                  <a:cxn ang="0">
                    <a:pos x="430" y="267"/>
                  </a:cxn>
                  <a:cxn ang="0">
                    <a:pos x="397" y="286"/>
                  </a:cxn>
                  <a:cxn ang="0">
                    <a:pos x="361" y="304"/>
                  </a:cxn>
                  <a:cxn ang="0">
                    <a:pos x="315" y="320"/>
                  </a:cxn>
                  <a:cxn ang="0">
                    <a:pos x="280" y="328"/>
                  </a:cxn>
                  <a:cxn ang="0">
                    <a:pos x="238" y="334"/>
                  </a:cxn>
                  <a:cxn ang="0">
                    <a:pos x="199" y="334"/>
                  </a:cxn>
                  <a:cxn ang="0">
                    <a:pos x="157" y="329"/>
                  </a:cxn>
                  <a:cxn ang="0">
                    <a:pos x="114" y="317"/>
                  </a:cxn>
                  <a:cxn ang="0">
                    <a:pos x="75" y="298"/>
                  </a:cxn>
                  <a:cxn ang="0">
                    <a:pos x="52" y="282"/>
                  </a:cxn>
                  <a:cxn ang="0">
                    <a:pos x="24" y="258"/>
                  </a:cxn>
                  <a:cxn ang="0">
                    <a:pos x="9" y="238"/>
                  </a:cxn>
                  <a:cxn ang="0">
                    <a:pos x="0" y="222"/>
                  </a:cxn>
                  <a:cxn ang="0">
                    <a:pos x="0" y="204"/>
                  </a:cxn>
                  <a:cxn ang="0">
                    <a:pos x="6" y="182"/>
                  </a:cxn>
                  <a:cxn ang="0">
                    <a:pos x="18" y="166"/>
                  </a:cxn>
                  <a:cxn ang="0">
                    <a:pos x="27" y="131"/>
                  </a:cxn>
                  <a:cxn ang="0">
                    <a:pos x="31" y="112"/>
                  </a:cxn>
                  <a:cxn ang="0">
                    <a:pos x="283" y="128"/>
                  </a:cxn>
                  <a:cxn ang="0">
                    <a:pos x="316" y="122"/>
                  </a:cxn>
                  <a:cxn ang="0">
                    <a:pos x="357" y="109"/>
                  </a:cxn>
                  <a:cxn ang="0">
                    <a:pos x="388" y="93"/>
                  </a:cxn>
                  <a:cxn ang="0">
                    <a:pos x="421" y="73"/>
                  </a:cxn>
                  <a:cxn ang="0">
                    <a:pos x="453" y="44"/>
                  </a:cxn>
                  <a:cxn ang="0">
                    <a:pos x="472" y="19"/>
                  </a:cxn>
                  <a:cxn ang="0">
                    <a:pos x="486" y="0"/>
                  </a:cxn>
                  <a:cxn ang="0">
                    <a:pos x="534" y="48"/>
                  </a:cxn>
                </a:cxnLst>
                <a:rect l="0" t="0" r="r" b="b"/>
                <a:pathLst>
                  <a:path w="551" h="335">
                    <a:moveTo>
                      <a:pt x="534" y="48"/>
                    </a:moveTo>
                    <a:lnTo>
                      <a:pt x="550" y="117"/>
                    </a:lnTo>
                    <a:lnTo>
                      <a:pt x="540" y="142"/>
                    </a:lnTo>
                    <a:lnTo>
                      <a:pt x="517" y="179"/>
                    </a:lnTo>
                    <a:lnTo>
                      <a:pt x="493" y="212"/>
                    </a:lnTo>
                    <a:lnTo>
                      <a:pt x="465" y="239"/>
                    </a:lnTo>
                    <a:lnTo>
                      <a:pt x="430" y="267"/>
                    </a:lnTo>
                    <a:lnTo>
                      <a:pt x="397" y="286"/>
                    </a:lnTo>
                    <a:lnTo>
                      <a:pt x="361" y="304"/>
                    </a:lnTo>
                    <a:lnTo>
                      <a:pt x="315" y="320"/>
                    </a:lnTo>
                    <a:lnTo>
                      <a:pt x="280" y="328"/>
                    </a:lnTo>
                    <a:lnTo>
                      <a:pt x="238" y="334"/>
                    </a:lnTo>
                    <a:lnTo>
                      <a:pt x="199" y="334"/>
                    </a:lnTo>
                    <a:lnTo>
                      <a:pt x="157" y="329"/>
                    </a:lnTo>
                    <a:lnTo>
                      <a:pt x="114" y="317"/>
                    </a:lnTo>
                    <a:lnTo>
                      <a:pt x="75" y="298"/>
                    </a:lnTo>
                    <a:lnTo>
                      <a:pt x="52" y="282"/>
                    </a:lnTo>
                    <a:lnTo>
                      <a:pt x="24" y="258"/>
                    </a:lnTo>
                    <a:lnTo>
                      <a:pt x="9" y="238"/>
                    </a:lnTo>
                    <a:lnTo>
                      <a:pt x="0" y="222"/>
                    </a:lnTo>
                    <a:lnTo>
                      <a:pt x="0" y="204"/>
                    </a:lnTo>
                    <a:lnTo>
                      <a:pt x="6" y="182"/>
                    </a:lnTo>
                    <a:lnTo>
                      <a:pt x="18" y="166"/>
                    </a:lnTo>
                    <a:lnTo>
                      <a:pt x="27" y="131"/>
                    </a:lnTo>
                    <a:lnTo>
                      <a:pt x="31" y="112"/>
                    </a:lnTo>
                    <a:lnTo>
                      <a:pt x="283" y="128"/>
                    </a:lnTo>
                    <a:lnTo>
                      <a:pt x="316" y="122"/>
                    </a:lnTo>
                    <a:lnTo>
                      <a:pt x="357" y="109"/>
                    </a:lnTo>
                    <a:lnTo>
                      <a:pt x="388" y="93"/>
                    </a:lnTo>
                    <a:lnTo>
                      <a:pt x="421" y="73"/>
                    </a:lnTo>
                    <a:lnTo>
                      <a:pt x="453" y="44"/>
                    </a:lnTo>
                    <a:lnTo>
                      <a:pt x="472" y="19"/>
                    </a:lnTo>
                    <a:lnTo>
                      <a:pt x="486" y="0"/>
                    </a:lnTo>
                    <a:lnTo>
                      <a:pt x="534" y="48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100000">
                    <a:schemeClr val="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25" name="Freeform 44"/>
              <p:cNvSpPr>
                <a:spLocks/>
              </p:cNvSpPr>
              <p:nvPr/>
            </p:nvSpPr>
            <p:spPr bwMode="auto">
              <a:xfrm>
                <a:off x="5145" y="160"/>
                <a:ext cx="475" cy="55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94"/>
                  </a:cxn>
                  <a:cxn ang="0">
                    <a:pos x="28" y="291"/>
                  </a:cxn>
                  <a:cxn ang="0">
                    <a:pos x="63" y="293"/>
                  </a:cxn>
                  <a:cxn ang="0">
                    <a:pos x="121" y="299"/>
                  </a:cxn>
                  <a:cxn ang="0">
                    <a:pos x="178" y="310"/>
                  </a:cxn>
                  <a:cxn ang="0">
                    <a:pos x="231" y="323"/>
                  </a:cxn>
                  <a:cxn ang="0">
                    <a:pos x="274" y="339"/>
                  </a:cxn>
                  <a:cxn ang="0">
                    <a:pos x="325" y="364"/>
                  </a:cxn>
                  <a:cxn ang="0">
                    <a:pos x="364" y="390"/>
                  </a:cxn>
                  <a:cxn ang="0">
                    <a:pos x="393" y="415"/>
                  </a:cxn>
                  <a:cxn ang="0">
                    <a:pos x="414" y="439"/>
                  </a:cxn>
                  <a:cxn ang="0">
                    <a:pos x="427" y="461"/>
                  </a:cxn>
                  <a:cxn ang="0">
                    <a:pos x="439" y="488"/>
                  </a:cxn>
                  <a:cxn ang="0">
                    <a:pos x="444" y="513"/>
                  </a:cxn>
                  <a:cxn ang="0">
                    <a:pos x="451" y="551"/>
                  </a:cxn>
                  <a:cxn ang="0">
                    <a:pos x="457" y="518"/>
                  </a:cxn>
                  <a:cxn ang="0">
                    <a:pos x="466" y="481"/>
                  </a:cxn>
                  <a:cxn ang="0">
                    <a:pos x="469" y="453"/>
                  </a:cxn>
                  <a:cxn ang="0">
                    <a:pos x="474" y="420"/>
                  </a:cxn>
                  <a:cxn ang="0">
                    <a:pos x="472" y="393"/>
                  </a:cxn>
                  <a:cxn ang="0">
                    <a:pos x="466" y="361"/>
                  </a:cxn>
                  <a:cxn ang="0">
                    <a:pos x="459" y="317"/>
                  </a:cxn>
                  <a:cxn ang="0">
                    <a:pos x="444" y="279"/>
                  </a:cxn>
                  <a:cxn ang="0">
                    <a:pos x="424" y="238"/>
                  </a:cxn>
                  <a:cxn ang="0">
                    <a:pos x="399" y="196"/>
                  </a:cxn>
                  <a:cxn ang="0">
                    <a:pos x="363" y="152"/>
                  </a:cxn>
                  <a:cxn ang="0">
                    <a:pos x="322" y="116"/>
                  </a:cxn>
                  <a:cxn ang="0">
                    <a:pos x="286" y="87"/>
                  </a:cxn>
                  <a:cxn ang="0">
                    <a:pos x="241" y="60"/>
                  </a:cxn>
                  <a:cxn ang="0">
                    <a:pos x="195" y="40"/>
                  </a:cxn>
                  <a:cxn ang="0">
                    <a:pos x="141" y="21"/>
                  </a:cxn>
                  <a:cxn ang="0">
                    <a:pos x="94" y="10"/>
                  </a:cxn>
                  <a:cxn ang="0">
                    <a:pos x="39" y="3"/>
                  </a:cxn>
                  <a:cxn ang="0">
                    <a:pos x="0" y="0"/>
                  </a:cxn>
                </a:cxnLst>
                <a:rect l="0" t="0" r="r" b="b"/>
                <a:pathLst>
                  <a:path w="475" h="552">
                    <a:moveTo>
                      <a:pt x="0" y="0"/>
                    </a:moveTo>
                    <a:lnTo>
                      <a:pt x="0" y="294"/>
                    </a:lnTo>
                    <a:lnTo>
                      <a:pt x="28" y="291"/>
                    </a:lnTo>
                    <a:lnTo>
                      <a:pt x="63" y="293"/>
                    </a:lnTo>
                    <a:lnTo>
                      <a:pt x="121" y="299"/>
                    </a:lnTo>
                    <a:lnTo>
                      <a:pt x="178" y="310"/>
                    </a:lnTo>
                    <a:lnTo>
                      <a:pt x="231" y="323"/>
                    </a:lnTo>
                    <a:lnTo>
                      <a:pt x="274" y="339"/>
                    </a:lnTo>
                    <a:lnTo>
                      <a:pt x="325" y="364"/>
                    </a:lnTo>
                    <a:lnTo>
                      <a:pt x="364" y="390"/>
                    </a:lnTo>
                    <a:lnTo>
                      <a:pt x="393" y="415"/>
                    </a:lnTo>
                    <a:lnTo>
                      <a:pt x="414" y="439"/>
                    </a:lnTo>
                    <a:lnTo>
                      <a:pt x="427" y="461"/>
                    </a:lnTo>
                    <a:lnTo>
                      <a:pt x="439" y="488"/>
                    </a:lnTo>
                    <a:lnTo>
                      <a:pt x="444" y="513"/>
                    </a:lnTo>
                    <a:lnTo>
                      <a:pt x="451" y="551"/>
                    </a:lnTo>
                    <a:lnTo>
                      <a:pt x="457" y="518"/>
                    </a:lnTo>
                    <a:lnTo>
                      <a:pt x="466" y="481"/>
                    </a:lnTo>
                    <a:lnTo>
                      <a:pt x="469" y="453"/>
                    </a:lnTo>
                    <a:lnTo>
                      <a:pt x="474" y="420"/>
                    </a:lnTo>
                    <a:lnTo>
                      <a:pt x="472" y="393"/>
                    </a:lnTo>
                    <a:lnTo>
                      <a:pt x="466" y="361"/>
                    </a:lnTo>
                    <a:lnTo>
                      <a:pt x="459" y="317"/>
                    </a:lnTo>
                    <a:lnTo>
                      <a:pt x="444" y="279"/>
                    </a:lnTo>
                    <a:lnTo>
                      <a:pt x="424" y="238"/>
                    </a:lnTo>
                    <a:lnTo>
                      <a:pt x="399" y="196"/>
                    </a:lnTo>
                    <a:lnTo>
                      <a:pt x="363" y="152"/>
                    </a:lnTo>
                    <a:lnTo>
                      <a:pt x="322" y="116"/>
                    </a:lnTo>
                    <a:lnTo>
                      <a:pt x="286" y="87"/>
                    </a:lnTo>
                    <a:lnTo>
                      <a:pt x="241" y="60"/>
                    </a:lnTo>
                    <a:lnTo>
                      <a:pt x="195" y="40"/>
                    </a:lnTo>
                    <a:lnTo>
                      <a:pt x="141" y="21"/>
                    </a:lnTo>
                    <a:lnTo>
                      <a:pt x="94" y="10"/>
                    </a:lnTo>
                    <a:lnTo>
                      <a:pt x="39" y="3"/>
                    </a:lnTo>
                    <a:lnTo>
                      <a:pt x="0" y="0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26" name="Freeform 45"/>
              <p:cNvSpPr>
                <a:spLocks/>
              </p:cNvSpPr>
              <p:nvPr/>
            </p:nvSpPr>
            <p:spPr bwMode="auto">
              <a:xfrm>
                <a:off x="5176" y="727"/>
                <a:ext cx="156" cy="118"/>
              </a:xfrm>
              <a:custGeom>
                <a:avLst/>
                <a:gdLst/>
                <a:ahLst/>
                <a:cxnLst>
                  <a:cxn ang="0">
                    <a:pos x="83" y="0"/>
                  </a:cxn>
                  <a:cxn ang="0">
                    <a:pos x="134" y="19"/>
                  </a:cxn>
                  <a:cxn ang="0">
                    <a:pos x="152" y="46"/>
                  </a:cxn>
                  <a:cxn ang="0">
                    <a:pos x="155" y="70"/>
                  </a:cxn>
                  <a:cxn ang="0">
                    <a:pos x="155" y="84"/>
                  </a:cxn>
                  <a:cxn ang="0">
                    <a:pos x="146" y="100"/>
                  </a:cxn>
                  <a:cxn ang="0">
                    <a:pos x="126" y="108"/>
                  </a:cxn>
                  <a:cxn ang="0">
                    <a:pos x="105" y="114"/>
                  </a:cxn>
                  <a:cxn ang="0">
                    <a:pos x="86" y="117"/>
                  </a:cxn>
                  <a:cxn ang="0">
                    <a:pos x="69" y="117"/>
                  </a:cxn>
                  <a:cxn ang="0">
                    <a:pos x="41" y="112"/>
                  </a:cxn>
                  <a:cxn ang="0">
                    <a:pos x="21" y="107"/>
                  </a:cxn>
                  <a:cxn ang="0">
                    <a:pos x="9" y="98"/>
                  </a:cxn>
                  <a:cxn ang="0">
                    <a:pos x="2" y="90"/>
                  </a:cxn>
                  <a:cxn ang="0">
                    <a:pos x="0" y="78"/>
                  </a:cxn>
                  <a:cxn ang="0">
                    <a:pos x="2" y="60"/>
                  </a:cxn>
                  <a:cxn ang="0">
                    <a:pos x="9" y="11"/>
                  </a:cxn>
                  <a:cxn ang="0">
                    <a:pos x="83" y="0"/>
                  </a:cxn>
                </a:cxnLst>
                <a:rect l="0" t="0" r="r" b="b"/>
                <a:pathLst>
                  <a:path w="156" h="118">
                    <a:moveTo>
                      <a:pt x="83" y="0"/>
                    </a:moveTo>
                    <a:lnTo>
                      <a:pt x="134" y="19"/>
                    </a:lnTo>
                    <a:lnTo>
                      <a:pt x="152" y="46"/>
                    </a:lnTo>
                    <a:lnTo>
                      <a:pt x="155" y="70"/>
                    </a:lnTo>
                    <a:lnTo>
                      <a:pt x="155" y="84"/>
                    </a:lnTo>
                    <a:lnTo>
                      <a:pt x="146" y="100"/>
                    </a:lnTo>
                    <a:lnTo>
                      <a:pt x="126" y="108"/>
                    </a:lnTo>
                    <a:lnTo>
                      <a:pt x="105" y="114"/>
                    </a:lnTo>
                    <a:lnTo>
                      <a:pt x="86" y="117"/>
                    </a:lnTo>
                    <a:lnTo>
                      <a:pt x="69" y="117"/>
                    </a:lnTo>
                    <a:lnTo>
                      <a:pt x="41" y="112"/>
                    </a:lnTo>
                    <a:lnTo>
                      <a:pt x="21" y="107"/>
                    </a:lnTo>
                    <a:lnTo>
                      <a:pt x="9" y="98"/>
                    </a:lnTo>
                    <a:lnTo>
                      <a:pt x="2" y="90"/>
                    </a:lnTo>
                    <a:lnTo>
                      <a:pt x="0" y="78"/>
                    </a:lnTo>
                    <a:lnTo>
                      <a:pt x="2" y="60"/>
                    </a:lnTo>
                    <a:lnTo>
                      <a:pt x="9" y="11"/>
                    </a:lnTo>
                    <a:lnTo>
                      <a:pt x="83" y="0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100000">
                    <a:schemeClr val="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27" name="Freeform 46"/>
              <p:cNvSpPr>
                <a:spLocks/>
              </p:cNvSpPr>
              <p:nvPr/>
            </p:nvSpPr>
            <p:spPr bwMode="auto">
              <a:xfrm>
                <a:off x="5172" y="740"/>
                <a:ext cx="88" cy="74"/>
              </a:xfrm>
              <a:custGeom>
                <a:avLst/>
                <a:gdLst/>
                <a:ahLst/>
                <a:cxnLst>
                  <a:cxn ang="0">
                    <a:pos x="0" y="68"/>
                  </a:cxn>
                  <a:cxn ang="0">
                    <a:pos x="11" y="0"/>
                  </a:cxn>
                  <a:cxn ang="0">
                    <a:pos x="54" y="5"/>
                  </a:cxn>
                  <a:cxn ang="0">
                    <a:pos x="87" y="9"/>
                  </a:cxn>
                  <a:cxn ang="0">
                    <a:pos x="78" y="73"/>
                  </a:cxn>
                  <a:cxn ang="0">
                    <a:pos x="75" y="58"/>
                  </a:cxn>
                  <a:cxn ang="0">
                    <a:pos x="65" y="47"/>
                  </a:cxn>
                  <a:cxn ang="0">
                    <a:pos x="47" y="44"/>
                  </a:cxn>
                  <a:cxn ang="0">
                    <a:pos x="27" y="45"/>
                  </a:cxn>
                  <a:cxn ang="0">
                    <a:pos x="11" y="52"/>
                  </a:cxn>
                  <a:cxn ang="0">
                    <a:pos x="0" y="68"/>
                  </a:cxn>
                </a:cxnLst>
                <a:rect l="0" t="0" r="r" b="b"/>
                <a:pathLst>
                  <a:path w="88" h="74">
                    <a:moveTo>
                      <a:pt x="0" y="68"/>
                    </a:moveTo>
                    <a:lnTo>
                      <a:pt x="11" y="0"/>
                    </a:lnTo>
                    <a:lnTo>
                      <a:pt x="54" y="5"/>
                    </a:lnTo>
                    <a:lnTo>
                      <a:pt x="87" y="9"/>
                    </a:lnTo>
                    <a:lnTo>
                      <a:pt x="78" y="73"/>
                    </a:lnTo>
                    <a:lnTo>
                      <a:pt x="75" y="58"/>
                    </a:lnTo>
                    <a:lnTo>
                      <a:pt x="65" y="47"/>
                    </a:lnTo>
                    <a:lnTo>
                      <a:pt x="47" y="44"/>
                    </a:lnTo>
                    <a:lnTo>
                      <a:pt x="27" y="45"/>
                    </a:lnTo>
                    <a:lnTo>
                      <a:pt x="11" y="52"/>
                    </a:lnTo>
                    <a:lnTo>
                      <a:pt x="0" y="68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28" name="Freeform 47"/>
              <p:cNvSpPr>
                <a:spLocks/>
              </p:cNvSpPr>
              <p:nvPr/>
            </p:nvSpPr>
            <p:spPr bwMode="auto">
              <a:xfrm>
                <a:off x="5049" y="520"/>
                <a:ext cx="319" cy="286"/>
              </a:xfrm>
              <a:custGeom>
                <a:avLst/>
                <a:gdLst/>
                <a:ahLst/>
                <a:cxnLst>
                  <a:cxn ang="0">
                    <a:pos x="1" y="275"/>
                  </a:cxn>
                  <a:cxn ang="0">
                    <a:pos x="3" y="254"/>
                  </a:cxn>
                  <a:cxn ang="0">
                    <a:pos x="12" y="235"/>
                  </a:cxn>
                  <a:cxn ang="0">
                    <a:pos x="19" y="219"/>
                  </a:cxn>
                  <a:cxn ang="0">
                    <a:pos x="24" y="194"/>
                  </a:cxn>
                  <a:cxn ang="0">
                    <a:pos x="30" y="161"/>
                  </a:cxn>
                  <a:cxn ang="0">
                    <a:pos x="34" y="126"/>
                  </a:cxn>
                  <a:cxn ang="0">
                    <a:pos x="37" y="94"/>
                  </a:cxn>
                  <a:cxn ang="0">
                    <a:pos x="39" y="67"/>
                  </a:cxn>
                  <a:cxn ang="0">
                    <a:pos x="40" y="43"/>
                  </a:cxn>
                  <a:cxn ang="0">
                    <a:pos x="48" y="29"/>
                  </a:cxn>
                  <a:cxn ang="0">
                    <a:pos x="63" y="16"/>
                  </a:cxn>
                  <a:cxn ang="0">
                    <a:pos x="78" y="9"/>
                  </a:cxn>
                  <a:cxn ang="0">
                    <a:pos x="102" y="2"/>
                  </a:cxn>
                  <a:cxn ang="0">
                    <a:pos x="129" y="0"/>
                  </a:cxn>
                  <a:cxn ang="0">
                    <a:pos x="171" y="0"/>
                  </a:cxn>
                  <a:cxn ang="0">
                    <a:pos x="208" y="2"/>
                  </a:cxn>
                  <a:cxn ang="0">
                    <a:pos x="244" y="9"/>
                  </a:cxn>
                  <a:cxn ang="0">
                    <a:pos x="277" y="21"/>
                  </a:cxn>
                  <a:cxn ang="0">
                    <a:pos x="298" y="35"/>
                  </a:cxn>
                  <a:cxn ang="0">
                    <a:pos x="310" y="47"/>
                  </a:cxn>
                  <a:cxn ang="0">
                    <a:pos x="318" y="61"/>
                  </a:cxn>
                  <a:cxn ang="0">
                    <a:pos x="316" y="75"/>
                  </a:cxn>
                  <a:cxn ang="0">
                    <a:pos x="313" y="89"/>
                  </a:cxn>
                  <a:cxn ang="0">
                    <a:pos x="303" y="104"/>
                  </a:cxn>
                  <a:cxn ang="0">
                    <a:pos x="295" y="123"/>
                  </a:cxn>
                  <a:cxn ang="0">
                    <a:pos x="291" y="149"/>
                  </a:cxn>
                  <a:cxn ang="0">
                    <a:pos x="288" y="176"/>
                  </a:cxn>
                  <a:cxn ang="0">
                    <a:pos x="283" y="200"/>
                  </a:cxn>
                  <a:cxn ang="0">
                    <a:pos x="282" y="235"/>
                  </a:cxn>
                  <a:cxn ang="0">
                    <a:pos x="280" y="265"/>
                  </a:cxn>
                  <a:cxn ang="0">
                    <a:pos x="280" y="285"/>
                  </a:cxn>
                  <a:cxn ang="0">
                    <a:pos x="270" y="260"/>
                  </a:cxn>
                  <a:cxn ang="0">
                    <a:pos x="250" y="248"/>
                  </a:cxn>
                  <a:cxn ang="0">
                    <a:pos x="232" y="241"/>
                  </a:cxn>
                  <a:cxn ang="0">
                    <a:pos x="210" y="236"/>
                  </a:cxn>
                  <a:cxn ang="0">
                    <a:pos x="175" y="229"/>
                  </a:cxn>
                  <a:cxn ang="0">
                    <a:pos x="141" y="228"/>
                  </a:cxn>
                  <a:cxn ang="0">
                    <a:pos x="121" y="228"/>
                  </a:cxn>
                  <a:cxn ang="0">
                    <a:pos x="90" y="230"/>
                  </a:cxn>
                  <a:cxn ang="0">
                    <a:pos x="54" y="237"/>
                  </a:cxn>
                  <a:cxn ang="0">
                    <a:pos x="31" y="246"/>
                  </a:cxn>
                  <a:cxn ang="0">
                    <a:pos x="16" y="255"/>
                  </a:cxn>
                  <a:cxn ang="0">
                    <a:pos x="0" y="268"/>
                  </a:cxn>
                </a:cxnLst>
                <a:rect l="0" t="0" r="r" b="b"/>
                <a:pathLst>
                  <a:path w="319" h="286">
                    <a:moveTo>
                      <a:pt x="1" y="275"/>
                    </a:moveTo>
                    <a:lnTo>
                      <a:pt x="3" y="254"/>
                    </a:lnTo>
                    <a:lnTo>
                      <a:pt x="12" y="235"/>
                    </a:lnTo>
                    <a:lnTo>
                      <a:pt x="19" y="219"/>
                    </a:lnTo>
                    <a:lnTo>
                      <a:pt x="24" y="194"/>
                    </a:lnTo>
                    <a:lnTo>
                      <a:pt x="30" y="161"/>
                    </a:lnTo>
                    <a:lnTo>
                      <a:pt x="34" y="126"/>
                    </a:lnTo>
                    <a:lnTo>
                      <a:pt x="37" y="94"/>
                    </a:lnTo>
                    <a:lnTo>
                      <a:pt x="39" y="67"/>
                    </a:lnTo>
                    <a:lnTo>
                      <a:pt x="40" y="43"/>
                    </a:lnTo>
                    <a:lnTo>
                      <a:pt x="48" y="29"/>
                    </a:lnTo>
                    <a:lnTo>
                      <a:pt x="63" y="16"/>
                    </a:lnTo>
                    <a:lnTo>
                      <a:pt x="78" y="9"/>
                    </a:lnTo>
                    <a:lnTo>
                      <a:pt x="102" y="2"/>
                    </a:lnTo>
                    <a:lnTo>
                      <a:pt x="129" y="0"/>
                    </a:lnTo>
                    <a:lnTo>
                      <a:pt x="171" y="0"/>
                    </a:lnTo>
                    <a:lnTo>
                      <a:pt x="208" y="2"/>
                    </a:lnTo>
                    <a:lnTo>
                      <a:pt x="244" y="9"/>
                    </a:lnTo>
                    <a:lnTo>
                      <a:pt x="277" y="21"/>
                    </a:lnTo>
                    <a:lnTo>
                      <a:pt x="298" y="35"/>
                    </a:lnTo>
                    <a:lnTo>
                      <a:pt x="310" y="47"/>
                    </a:lnTo>
                    <a:lnTo>
                      <a:pt x="318" y="61"/>
                    </a:lnTo>
                    <a:lnTo>
                      <a:pt x="316" y="75"/>
                    </a:lnTo>
                    <a:lnTo>
                      <a:pt x="313" y="89"/>
                    </a:lnTo>
                    <a:lnTo>
                      <a:pt x="303" y="104"/>
                    </a:lnTo>
                    <a:lnTo>
                      <a:pt x="295" y="123"/>
                    </a:lnTo>
                    <a:lnTo>
                      <a:pt x="291" y="149"/>
                    </a:lnTo>
                    <a:lnTo>
                      <a:pt x="288" y="176"/>
                    </a:lnTo>
                    <a:lnTo>
                      <a:pt x="283" y="200"/>
                    </a:lnTo>
                    <a:lnTo>
                      <a:pt x="282" y="235"/>
                    </a:lnTo>
                    <a:lnTo>
                      <a:pt x="280" y="265"/>
                    </a:lnTo>
                    <a:lnTo>
                      <a:pt x="280" y="285"/>
                    </a:lnTo>
                    <a:lnTo>
                      <a:pt x="270" y="260"/>
                    </a:lnTo>
                    <a:lnTo>
                      <a:pt x="250" y="248"/>
                    </a:lnTo>
                    <a:lnTo>
                      <a:pt x="232" y="241"/>
                    </a:lnTo>
                    <a:lnTo>
                      <a:pt x="210" y="236"/>
                    </a:lnTo>
                    <a:lnTo>
                      <a:pt x="175" y="229"/>
                    </a:lnTo>
                    <a:lnTo>
                      <a:pt x="141" y="228"/>
                    </a:lnTo>
                    <a:lnTo>
                      <a:pt x="121" y="228"/>
                    </a:lnTo>
                    <a:lnTo>
                      <a:pt x="90" y="230"/>
                    </a:lnTo>
                    <a:lnTo>
                      <a:pt x="54" y="237"/>
                    </a:lnTo>
                    <a:lnTo>
                      <a:pt x="31" y="246"/>
                    </a:lnTo>
                    <a:lnTo>
                      <a:pt x="16" y="255"/>
                    </a:lnTo>
                    <a:lnTo>
                      <a:pt x="0" y="268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29" name="Freeform 48"/>
              <p:cNvSpPr>
                <a:spLocks/>
              </p:cNvSpPr>
              <p:nvPr/>
            </p:nvSpPr>
            <p:spPr bwMode="auto">
              <a:xfrm>
                <a:off x="4319" y="160"/>
                <a:ext cx="832" cy="4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56"/>
                  </a:cxn>
                  <a:cxn ang="0">
                    <a:pos x="84" y="374"/>
                  </a:cxn>
                  <a:cxn ang="0">
                    <a:pos x="153" y="393"/>
                  </a:cxn>
                  <a:cxn ang="0">
                    <a:pos x="210" y="404"/>
                  </a:cxn>
                  <a:cxn ang="0">
                    <a:pos x="258" y="410"/>
                  </a:cxn>
                  <a:cxn ang="0">
                    <a:pos x="312" y="416"/>
                  </a:cxn>
                  <a:cxn ang="0">
                    <a:pos x="402" y="419"/>
                  </a:cxn>
                  <a:cxn ang="0">
                    <a:pos x="485" y="412"/>
                  </a:cxn>
                  <a:cxn ang="0">
                    <a:pos x="570" y="399"/>
                  </a:cxn>
                  <a:cxn ang="0">
                    <a:pos x="652" y="377"/>
                  </a:cxn>
                  <a:cxn ang="0">
                    <a:pos x="724" y="347"/>
                  </a:cxn>
                  <a:cxn ang="0">
                    <a:pos x="784" y="306"/>
                  </a:cxn>
                  <a:cxn ang="0">
                    <a:pos x="829" y="291"/>
                  </a:cxn>
                  <a:cxn ang="0">
                    <a:pos x="831" y="2"/>
                  </a:cxn>
                  <a:cxn ang="0">
                    <a:pos x="786" y="9"/>
                  </a:cxn>
                  <a:cxn ang="0">
                    <a:pos x="726" y="29"/>
                  </a:cxn>
                  <a:cxn ang="0">
                    <a:pos x="654" y="55"/>
                  </a:cxn>
                  <a:cxn ang="0">
                    <a:pos x="585" y="70"/>
                  </a:cxn>
                  <a:cxn ang="0">
                    <a:pos x="515" y="78"/>
                  </a:cxn>
                  <a:cxn ang="0">
                    <a:pos x="468" y="82"/>
                  </a:cxn>
                  <a:cxn ang="0">
                    <a:pos x="428" y="84"/>
                  </a:cxn>
                  <a:cxn ang="0">
                    <a:pos x="358" y="84"/>
                  </a:cxn>
                  <a:cxn ang="0">
                    <a:pos x="314" y="81"/>
                  </a:cxn>
                  <a:cxn ang="0">
                    <a:pos x="274" y="76"/>
                  </a:cxn>
                  <a:cxn ang="0">
                    <a:pos x="229" y="73"/>
                  </a:cxn>
                  <a:cxn ang="0">
                    <a:pos x="190" y="66"/>
                  </a:cxn>
                  <a:cxn ang="0">
                    <a:pos x="140" y="57"/>
                  </a:cxn>
                  <a:cxn ang="0">
                    <a:pos x="96" y="44"/>
                  </a:cxn>
                  <a:cxn ang="0">
                    <a:pos x="49" y="24"/>
                  </a:cxn>
                  <a:cxn ang="0">
                    <a:pos x="0" y="0"/>
                  </a:cxn>
                </a:cxnLst>
                <a:rect l="0" t="0" r="r" b="b"/>
                <a:pathLst>
                  <a:path w="832" h="420">
                    <a:moveTo>
                      <a:pt x="0" y="0"/>
                    </a:moveTo>
                    <a:lnTo>
                      <a:pt x="0" y="356"/>
                    </a:lnTo>
                    <a:lnTo>
                      <a:pt x="84" y="374"/>
                    </a:lnTo>
                    <a:lnTo>
                      <a:pt x="153" y="393"/>
                    </a:lnTo>
                    <a:lnTo>
                      <a:pt x="210" y="404"/>
                    </a:lnTo>
                    <a:lnTo>
                      <a:pt x="258" y="410"/>
                    </a:lnTo>
                    <a:lnTo>
                      <a:pt x="312" y="416"/>
                    </a:lnTo>
                    <a:lnTo>
                      <a:pt x="402" y="419"/>
                    </a:lnTo>
                    <a:lnTo>
                      <a:pt x="485" y="412"/>
                    </a:lnTo>
                    <a:lnTo>
                      <a:pt x="570" y="399"/>
                    </a:lnTo>
                    <a:lnTo>
                      <a:pt x="652" y="377"/>
                    </a:lnTo>
                    <a:lnTo>
                      <a:pt x="724" y="347"/>
                    </a:lnTo>
                    <a:lnTo>
                      <a:pt x="784" y="306"/>
                    </a:lnTo>
                    <a:lnTo>
                      <a:pt x="829" y="291"/>
                    </a:lnTo>
                    <a:lnTo>
                      <a:pt x="831" y="2"/>
                    </a:lnTo>
                    <a:lnTo>
                      <a:pt x="786" y="9"/>
                    </a:lnTo>
                    <a:lnTo>
                      <a:pt x="726" y="29"/>
                    </a:lnTo>
                    <a:lnTo>
                      <a:pt x="654" y="55"/>
                    </a:lnTo>
                    <a:lnTo>
                      <a:pt x="585" y="70"/>
                    </a:lnTo>
                    <a:lnTo>
                      <a:pt x="515" y="78"/>
                    </a:lnTo>
                    <a:lnTo>
                      <a:pt x="468" y="82"/>
                    </a:lnTo>
                    <a:lnTo>
                      <a:pt x="428" y="84"/>
                    </a:lnTo>
                    <a:lnTo>
                      <a:pt x="358" y="84"/>
                    </a:lnTo>
                    <a:lnTo>
                      <a:pt x="314" y="81"/>
                    </a:lnTo>
                    <a:lnTo>
                      <a:pt x="274" y="76"/>
                    </a:lnTo>
                    <a:lnTo>
                      <a:pt x="229" y="73"/>
                    </a:lnTo>
                    <a:lnTo>
                      <a:pt x="190" y="66"/>
                    </a:lnTo>
                    <a:lnTo>
                      <a:pt x="140" y="57"/>
                    </a:lnTo>
                    <a:lnTo>
                      <a:pt x="96" y="44"/>
                    </a:lnTo>
                    <a:lnTo>
                      <a:pt x="49" y="24"/>
                    </a:lnTo>
                    <a:lnTo>
                      <a:pt x="0" y="0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</p:grpSp>
      </p:grpSp>
      <p:pic>
        <p:nvPicPr>
          <p:cNvPr id="52" name="Picture 54" descr="dnastranda_gl.gif (44360 bytes)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81000"/>
            <a:ext cx="6477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3" name="Rectangle 5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4" name="Rectangle 5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5" name="Rectangle 5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07A97D-75E1-4904-ACD7-6797EB84ED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dnastranda_gl.gif (44360 bytes)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81000"/>
            <a:ext cx="6477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F90CE2-0890-4753-B1BA-2FE17F76F45B}" type="datetimeFigureOut">
              <a:rPr lang="en-US"/>
              <a:pPr>
                <a:defRPr/>
              </a:pPr>
              <a:t>8/3/2013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2E1484-ABFF-40A9-BD3F-14AA078EB9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2"/>
          <p:cNvGrpSpPr>
            <a:grpSpLocks/>
          </p:cNvGrpSpPr>
          <p:nvPr/>
        </p:nvGrpSpPr>
        <p:grpSpPr bwMode="auto">
          <a:xfrm>
            <a:off x="0" y="-17463"/>
            <a:ext cx="9178925" cy="6905626"/>
            <a:chOff x="0" y="-11"/>
            <a:chExt cx="5782" cy="4350"/>
          </a:xfrm>
        </p:grpSpPr>
        <p:sp>
          <p:nvSpPr>
            <p:cNvPr id="6" name="Rectangle 3"/>
            <p:cNvSpPr>
              <a:spLocks noChangeArrowheads="1"/>
            </p:cNvSpPr>
            <p:nvPr/>
          </p:nvSpPr>
          <p:spPr bwMode="auto">
            <a:xfrm>
              <a:off x="0" y="1008"/>
              <a:ext cx="5774" cy="3331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7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5759" cy="864"/>
            </a:xfrm>
            <a:prstGeom prst="rect">
              <a:avLst/>
            </a:prstGeom>
            <a:gradFill rotWithShape="0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grpSp>
          <p:nvGrpSpPr>
            <p:cNvPr id="8" name="Group 5"/>
            <p:cNvGrpSpPr>
              <a:grpSpLocks/>
            </p:cNvGrpSpPr>
            <p:nvPr/>
          </p:nvGrpSpPr>
          <p:grpSpPr bwMode="auto">
            <a:xfrm>
              <a:off x="5301" y="-11"/>
              <a:ext cx="481" cy="4284"/>
              <a:chOff x="5301" y="-11"/>
              <a:chExt cx="481" cy="4284"/>
            </a:xfrm>
          </p:grpSpPr>
          <p:sp>
            <p:nvSpPr>
              <p:cNvPr id="50" name="Freeform 6"/>
              <p:cNvSpPr>
                <a:spLocks/>
              </p:cNvSpPr>
              <p:nvPr/>
            </p:nvSpPr>
            <p:spPr bwMode="auto">
              <a:xfrm>
                <a:off x="5301" y="-11"/>
                <a:ext cx="241" cy="4284"/>
              </a:xfrm>
              <a:custGeom>
                <a:avLst/>
                <a:gdLst/>
                <a:ahLst/>
                <a:cxnLst>
                  <a:cxn ang="0">
                    <a:pos x="0" y="4234"/>
                  </a:cxn>
                  <a:cxn ang="0">
                    <a:pos x="0" y="0"/>
                  </a:cxn>
                  <a:cxn ang="0">
                    <a:pos x="240" y="0"/>
                  </a:cxn>
                  <a:cxn ang="0">
                    <a:pos x="240" y="4234"/>
                  </a:cxn>
                  <a:cxn ang="0">
                    <a:pos x="192" y="4283"/>
                  </a:cxn>
                  <a:cxn ang="0">
                    <a:pos x="144" y="4281"/>
                  </a:cxn>
                  <a:cxn ang="0">
                    <a:pos x="112" y="4281"/>
                  </a:cxn>
                  <a:cxn ang="0">
                    <a:pos x="49" y="4281"/>
                  </a:cxn>
                  <a:cxn ang="0">
                    <a:pos x="0" y="4234"/>
                  </a:cxn>
                </a:cxnLst>
                <a:rect l="0" t="0" r="r" b="b"/>
                <a:pathLst>
                  <a:path w="241" h="4284">
                    <a:moveTo>
                      <a:pt x="0" y="4234"/>
                    </a:moveTo>
                    <a:lnTo>
                      <a:pt x="0" y="0"/>
                    </a:lnTo>
                    <a:lnTo>
                      <a:pt x="240" y="0"/>
                    </a:lnTo>
                    <a:lnTo>
                      <a:pt x="240" y="4234"/>
                    </a:lnTo>
                    <a:lnTo>
                      <a:pt x="192" y="4283"/>
                    </a:lnTo>
                    <a:lnTo>
                      <a:pt x="144" y="4281"/>
                    </a:lnTo>
                    <a:lnTo>
                      <a:pt x="112" y="4281"/>
                    </a:lnTo>
                    <a:lnTo>
                      <a:pt x="49" y="4281"/>
                    </a:lnTo>
                    <a:lnTo>
                      <a:pt x="0" y="4234"/>
                    </a:lnTo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5000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51" name="Freeform 7"/>
              <p:cNvSpPr>
                <a:spLocks/>
              </p:cNvSpPr>
              <p:nvPr/>
            </p:nvSpPr>
            <p:spPr bwMode="auto">
              <a:xfrm>
                <a:off x="5541" y="-11"/>
                <a:ext cx="241" cy="4284"/>
              </a:xfrm>
              <a:custGeom>
                <a:avLst/>
                <a:gdLst/>
                <a:ahLst/>
                <a:cxnLst>
                  <a:cxn ang="0">
                    <a:pos x="0" y="4234"/>
                  </a:cxn>
                  <a:cxn ang="0">
                    <a:pos x="0" y="0"/>
                  </a:cxn>
                  <a:cxn ang="0">
                    <a:pos x="240" y="0"/>
                  </a:cxn>
                  <a:cxn ang="0">
                    <a:pos x="240" y="4234"/>
                  </a:cxn>
                  <a:cxn ang="0">
                    <a:pos x="192" y="4283"/>
                  </a:cxn>
                  <a:cxn ang="0">
                    <a:pos x="144" y="4281"/>
                  </a:cxn>
                  <a:cxn ang="0">
                    <a:pos x="112" y="4281"/>
                  </a:cxn>
                  <a:cxn ang="0">
                    <a:pos x="49" y="4281"/>
                  </a:cxn>
                  <a:cxn ang="0">
                    <a:pos x="0" y="4234"/>
                  </a:cxn>
                </a:cxnLst>
                <a:rect l="0" t="0" r="r" b="b"/>
                <a:pathLst>
                  <a:path w="241" h="4284">
                    <a:moveTo>
                      <a:pt x="0" y="4234"/>
                    </a:moveTo>
                    <a:lnTo>
                      <a:pt x="0" y="0"/>
                    </a:lnTo>
                    <a:lnTo>
                      <a:pt x="240" y="0"/>
                    </a:lnTo>
                    <a:lnTo>
                      <a:pt x="240" y="4234"/>
                    </a:lnTo>
                    <a:lnTo>
                      <a:pt x="192" y="4283"/>
                    </a:lnTo>
                    <a:lnTo>
                      <a:pt x="144" y="4281"/>
                    </a:lnTo>
                    <a:lnTo>
                      <a:pt x="112" y="4281"/>
                    </a:lnTo>
                    <a:lnTo>
                      <a:pt x="49" y="4281"/>
                    </a:lnTo>
                    <a:lnTo>
                      <a:pt x="0" y="4234"/>
                    </a:lnTo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5000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</p:grpSp>
        <p:grpSp>
          <p:nvGrpSpPr>
            <p:cNvPr id="9" name="Group 8"/>
            <p:cNvGrpSpPr>
              <a:grpSpLocks/>
            </p:cNvGrpSpPr>
            <p:nvPr/>
          </p:nvGrpSpPr>
          <p:grpSpPr bwMode="auto">
            <a:xfrm>
              <a:off x="0" y="0"/>
              <a:ext cx="481" cy="4273"/>
              <a:chOff x="0" y="0"/>
              <a:chExt cx="481" cy="4273"/>
            </a:xfrm>
          </p:grpSpPr>
          <p:sp>
            <p:nvSpPr>
              <p:cNvPr id="48" name="Freeform 9"/>
              <p:cNvSpPr>
                <a:spLocks/>
              </p:cNvSpPr>
              <p:nvPr/>
            </p:nvSpPr>
            <p:spPr bwMode="auto">
              <a:xfrm>
                <a:off x="0" y="0"/>
                <a:ext cx="241" cy="4273"/>
              </a:xfrm>
              <a:custGeom>
                <a:avLst/>
                <a:gdLst/>
                <a:ahLst/>
                <a:cxnLst>
                  <a:cxn ang="0">
                    <a:pos x="0" y="4223"/>
                  </a:cxn>
                  <a:cxn ang="0">
                    <a:pos x="0" y="0"/>
                  </a:cxn>
                  <a:cxn ang="0">
                    <a:pos x="240" y="0"/>
                  </a:cxn>
                  <a:cxn ang="0">
                    <a:pos x="240" y="4223"/>
                  </a:cxn>
                  <a:cxn ang="0">
                    <a:pos x="192" y="4272"/>
                  </a:cxn>
                  <a:cxn ang="0">
                    <a:pos x="144" y="4270"/>
                  </a:cxn>
                  <a:cxn ang="0">
                    <a:pos x="112" y="4270"/>
                  </a:cxn>
                  <a:cxn ang="0">
                    <a:pos x="49" y="4270"/>
                  </a:cxn>
                  <a:cxn ang="0">
                    <a:pos x="0" y="4223"/>
                  </a:cxn>
                </a:cxnLst>
                <a:rect l="0" t="0" r="r" b="b"/>
                <a:pathLst>
                  <a:path w="241" h="4273">
                    <a:moveTo>
                      <a:pt x="0" y="4223"/>
                    </a:moveTo>
                    <a:lnTo>
                      <a:pt x="0" y="0"/>
                    </a:lnTo>
                    <a:lnTo>
                      <a:pt x="240" y="0"/>
                    </a:lnTo>
                    <a:lnTo>
                      <a:pt x="240" y="4223"/>
                    </a:lnTo>
                    <a:lnTo>
                      <a:pt x="192" y="4272"/>
                    </a:lnTo>
                    <a:lnTo>
                      <a:pt x="144" y="4270"/>
                    </a:lnTo>
                    <a:lnTo>
                      <a:pt x="112" y="4270"/>
                    </a:lnTo>
                    <a:lnTo>
                      <a:pt x="49" y="4270"/>
                    </a:lnTo>
                    <a:lnTo>
                      <a:pt x="0" y="4223"/>
                    </a:lnTo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5000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49" name="Freeform 10"/>
              <p:cNvSpPr>
                <a:spLocks/>
              </p:cNvSpPr>
              <p:nvPr/>
            </p:nvSpPr>
            <p:spPr bwMode="auto">
              <a:xfrm>
                <a:off x="240" y="0"/>
                <a:ext cx="241" cy="4273"/>
              </a:xfrm>
              <a:custGeom>
                <a:avLst/>
                <a:gdLst/>
                <a:ahLst/>
                <a:cxnLst>
                  <a:cxn ang="0">
                    <a:pos x="0" y="4223"/>
                  </a:cxn>
                  <a:cxn ang="0">
                    <a:pos x="0" y="0"/>
                  </a:cxn>
                  <a:cxn ang="0">
                    <a:pos x="240" y="0"/>
                  </a:cxn>
                  <a:cxn ang="0">
                    <a:pos x="240" y="4223"/>
                  </a:cxn>
                  <a:cxn ang="0">
                    <a:pos x="192" y="4272"/>
                  </a:cxn>
                  <a:cxn ang="0">
                    <a:pos x="144" y="4270"/>
                  </a:cxn>
                  <a:cxn ang="0">
                    <a:pos x="112" y="4270"/>
                  </a:cxn>
                  <a:cxn ang="0">
                    <a:pos x="49" y="4270"/>
                  </a:cxn>
                  <a:cxn ang="0">
                    <a:pos x="0" y="4223"/>
                  </a:cxn>
                </a:cxnLst>
                <a:rect l="0" t="0" r="r" b="b"/>
                <a:pathLst>
                  <a:path w="241" h="4273">
                    <a:moveTo>
                      <a:pt x="0" y="4223"/>
                    </a:moveTo>
                    <a:lnTo>
                      <a:pt x="0" y="0"/>
                    </a:lnTo>
                    <a:lnTo>
                      <a:pt x="240" y="0"/>
                    </a:lnTo>
                    <a:lnTo>
                      <a:pt x="240" y="4223"/>
                    </a:lnTo>
                    <a:lnTo>
                      <a:pt x="192" y="4272"/>
                    </a:lnTo>
                    <a:lnTo>
                      <a:pt x="144" y="4270"/>
                    </a:lnTo>
                    <a:lnTo>
                      <a:pt x="112" y="4270"/>
                    </a:lnTo>
                    <a:lnTo>
                      <a:pt x="49" y="4270"/>
                    </a:lnTo>
                    <a:lnTo>
                      <a:pt x="0" y="4223"/>
                    </a:lnTo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5000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</p:grpSp>
        <p:grpSp>
          <p:nvGrpSpPr>
            <p:cNvPr id="10" name="Group 11"/>
            <p:cNvGrpSpPr>
              <a:grpSpLocks/>
            </p:cNvGrpSpPr>
            <p:nvPr/>
          </p:nvGrpSpPr>
          <p:grpSpPr bwMode="auto">
            <a:xfrm>
              <a:off x="82" y="22"/>
              <a:ext cx="5590" cy="891"/>
              <a:chOff x="82" y="22"/>
              <a:chExt cx="5590" cy="891"/>
            </a:xfrm>
          </p:grpSpPr>
          <p:grpSp>
            <p:nvGrpSpPr>
              <p:cNvPr id="11" name="Group 12"/>
              <p:cNvGrpSpPr>
                <a:grpSpLocks/>
              </p:cNvGrpSpPr>
              <p:nvPr/>
            </p:nvGrpSpPr>
            <p:grpSpPr bwMode="auto">
              <a:xfrm>
                <a:off x="134" y="22"/>
                <a:ext cx="5538" cy="850"/>
                <a:chOff x="134" y="22"/>
                <a:chExt cx="5538" cy="850"/>
              </a:xfrm>
            </p:grpSpPr>
            <p:sp>
              <p:nvSpPr>
                <p:cNvPr id="30" name="Freeform 13"/>
                <p:cNvSpPr>
                  <a:spLocks/>
                </p:cNvSpPr>
                <p:nvPr/>
              </p:nvSpPr>
              <p:spPr bwMode="auto">
                <a:xfrm>
                  <a:off x="5269" y="734"/>
                  <a:ext cx="156" cy="117"/>
                </a:xfrm>
                <a:custGeom>
                  <a:avLst/>
                  <a:gdLst/>
                  <a:ahLst/>
                  <a:cxnLst>
                    <a:cxn ang="0">
                      <a:pos x="83" y="0"/>
                    </a:cxn>
                    <a:cxn ang="0">
                      <a:pos x="134" y="19"/>
                    </a:cxn>
                    <a:cxn ang="0">
                      <a:pos x="152" y="45"/>
                    </a:cxn>
                    <a:cxn ang="0">
                      <a:pos x="155" y="70"/>
                    </a:cxn>
                    <a:cxn ang="0">
                      <a:pos x="155" y="83"/>
                    </a:cxn>
                    <a:cxn ang="0">
                      <a:pos x="146" y="99"/>
                    </a:cxn>
                    <a:cxn ang="0">
                      <a:pos x="126" y="107"/>
                    </a:cxn>
                    <a:cxn ang="0">
                      <a:pos x="105" y="113"/>
                    </a:cxn>
                    <a:cxn ang="0">
                      <a:pos x="86" y="116"/>
                    </a:cxn>
                    <a:cxn ang="0">
                      <a:pos x="69" y="116"/>
                    </a:cxn>
                    <a:cxn ang="0">
                      <a:pos x="41" y="111"/>
                    </a:cxn>
                    <a:cxn ang="0">
                      <a:pos x="21" y="106"/>
                    </a:cxn>
                    <a:cxn ang="0">
                      <a:pos x="9" y="98"/>
                    </a:cxn>
                    <a:cxn ang="0">
                      <a:pos x="2" y="89"/>
                    </a:cxn>
                    <a:cxn ang="0">
                      <a:pos x="0" y="78"/>
                    </a:cxn>
                    <a:cxn ang="0">
                      <a:pos x="2" y="60"/>
                    </a:cxn>
                    <a:cxn ang="0">
                      <a:pos x="9" y="11"/>
                    </a:cxn>
                    <a:cxn ang="0">
                      <a:pos x="83" y="0"/>
                    </a:cxn>
                  </a:cxnLst>
                  <a:rect l="0" t="0" r="r" b="b"/>
                  <a:pathLst>
                    <a:path w="156" h="117">
                      <a:moveTo>
                        <a:pt x="83" y="0"/>
                      </a:moveTo>
                      <a:lnTo>
                        <a:pt x="134" y="19"/>
                      </a:lnTo>
                      <a:lnTo>
                        <a:pt x="152" y="45"/>
                      </a:lnTo>
                      <a:lnTo>
                        <a:pt x="155" y="70"/>
                      </a:lnTo>
                      <a:lnTo>
                        <a:pt x="155" y="83"/>
                      </a:lnTo>
                      <a:lnTo>
                        <a:pt x="146" y="99"/>
                      </a:lnTo>
                      <a:lnTo>
                        <a:pt x="126" y="107"/>
                      </a:lnTo>
                      <a:lnTo>
                        <a:pt x="105" y="113"/>
                      </a:lnTo>
                      <a:lnTo>
                        <a:pt x="86" y="116"/>
                      </a:lnTo>
                      <a:lnTo>
                        <a:pt x="69" y="116"/>
                      </a:lnTo>
                      <a:lnTo>
                        <a:pt x="41" y="111"/>
                      </a:lnTo>
                      <a:lnTo>
                        <a:pt x="21" y="106"/>
                      </a:lnTo>
                      <a:lnTo>
                        <a:pt x="9" y="98"/>
                      </a:lnTo>
                      <a:lnTo>
                        <a:pt x="2" y="89"/>
                      </a:lnTo>
                      <a:lnTo>
                        <a:pt x="0" y="78"/>
                      </a:lnTo>
                      <a:lnTo>
                        <a:pt x="2" y="60"/>
                      </a:lnTo>
                      <a:lnTo>
                        <a:pt x="9" y="11"/>
                      </a:lnTo>
                      <a:lnTo>
                        <a:pt x="83" y="0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31" name="Freeform 14"/>
                <p:cNvSpPr>
                  <a:spLocks/>
                </p:cNvSpPr>
                <p:nvPr/>
              </p:nvSpPr>
              <p:spPr bwMode="auto">
                <a:xfrm>
                  <a:off x="5265" y="746"/>
                  <a:ext cx="88" cy="75"/>
                </a:xfrm>
                <a:custGeom>
                  <a:avLst/>
                  <a:gdLst/>
                  <a:ahLst/>
                  <a:cxnLst>
                    <a:cxn ang="0">
                      <a:pos x="0" y="69"/>
                    </a:cxn>
                    <a:cxn ang="0">
                      <a:pos x="11" y="0"/>
                    </a:cxn>
                    <a:cxn ang="0">
                      <a:pos x="54" y="5"/>
                    </a:cxn>
                    <a:cxn ang="0">
                      <a:pos x="87" y="9"/>
                    </a:cxn>
                    <a:cxn ang="0">
                      <a:pos x="78" y="74"/>
                    </a:cxn>
                    <a:cxn ang="0">
                      <a:pos x="75" y="59"/>
                    </a:cxn>
                    <a:cxn ang="0">
                      <a:pos x="65" y="48"/>
                    </a:cxn>
                    <a:cxn ang="0">
                      <a:pos x="47" y="44"/>
                    </a:cxn>
                    <a:cxn ang="0">
                      <a:pos x="27" y="45"/>
                    </a:cxn>
                    <a:cxn ang="0">
                      <a:pos x="11" y="52"/>
                    </a:cxn>
                    <a:cxn ang="0">
                      <a:pos x="0" y="69"/>
                    </a:cxn>
                  </a:cxnLst>
                  <a:rect l="0" t="0" r="r" b="b"/>
                  <a:pathLst>
                    <a:path w="88" h="75">
                      <a:moveTo>
                        <a:pt x="0" y="69"/>
                      </a:moveTo>
                      <a:lnTo>
                        <a:pt x="11" y="0"/>
                      </a:lnTo>
                      <a:lnTo>
                        <a:pt x="54" y="5"/>
                      </a:lnTo>
                      <a:lnTo>
                        <a:pt x="87" y="9"/>
                      </a:lnTo>
                      <a:lnTo>
                        <a:pt x="78" y="74"/>
                      </a:lnTo>
                      <a:lnTo>
                        <a:pt x="75" y="59"/>
                      </a:lnTo>
                      <a:lnTo>
                        <a:pt x="65" y="48"/>
                      </a:lnTo>
                      <a:lnTo>
                        <a:pt x="47" y="44"/>
                      </a:lnTo>
                      <a:lnTo>
                        <a:pt x="27" y="45"/>
                      </a:lnTo>
                      <a:lnTo>
                        <a:pt x="11" y="52"/>
                      </a:lnTo>
                      <a:lnTo>
                        <a:pt x="0" y="69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32" name="Freeform 15"/>
                <p:cNvSpPr>
                  <a:spLocks/>
                </p:cNvSpPr>
                <p:nvPr/>
              </p:nvSpPr>
              <p:spPr bwMode="auto">
                <a:xfrm>
                  <a:off x="475" y="725"/>
                  <a:ext cx="156" cy="117"/>
                </a:xfrm>
                <a:custGeom>
                  <a:avLst/>
                  <a:gdLst/>
                  <a:ahLst/>
                  <a:cxnLst>
                    <a:cxn ang="0">
                      <a:pos x="72" y="0"/>
                    </a:cxn>
                    <a:cxn ang="0">
                      <a:pos x="21" y="19"/>
                    </a:cxn>
                    <a:cxn ang="0">
                      <a:pos x="3" y="45"/>
                    </a:cxn>
                    <a:cxn ang="0">
                      <a:pos x="0" y="70"/>
                    </a:cxn>
                    <a:cxn ang="0">
                      <a:pos x="0" y="83"/>
                    </a:cxn>
                    <a:cxn ang="0">
                      <a:pos x="9" y="99"/>
                    </a:cxn>
                    <a:cxn ang="0">
                      <a:pos x="29" y="107"/>
                    </a:cxn>
                    <a:cxn ang="0">
                      <a:pos x="50" y="113"/>
                    </a:cxn>
                    <a:cxn ang="0">
                      <a:pos x="69" y="116"/>
                    </a:cxn>
                    <a:cxn ang="0">
                      <a:pos x="86" y="116"/>
                    </a:cxn>
                    <a:cxn ang="0">
                      <a:pos x="114" y="111"/>
                    </a:cxn>
                    <a:cxn ang="0">
                      <a:pos x="134" y="106"/>
                    </a:cxn>
                    <a:cxn ang="0">
                      <a:pos x="146" y="98"/>
                    </a:cxn>
                    <a:cxn ang="0">
                      <a:pos x="153" y="89"/>
                    </a:cxn>
                    <a:cxn ang="0">
                      <a:pos x="155" y="78"/>
                    </a:cxn>
                    <a:cxn ang="0">
                      <a:pos x="153" y="60"/>
                    </a:cxn>
                    <a:cxn ang="0">
                      <a:pos x="146" y="11"/>
                    </a:cxn>
                    <a:cxn ang="0">
                      <a:pos x="72" y="0"/>
                    </a:cxn>
                  </a:cxnLst>
                  <a:rect l="0" t="0" r="r" b="b"/>
                  <a:pathLst>
                    <a:path w="156" h="117">
                      <a:moveTo>
                        <a:pt x="72" y="0"/>
                      </a:moveTo>
                      <a:lnTo>
                        <a:pt x="21" y="19"/>
                      </a:lnTo>
                      <a:lnTo>
                        <a:pt x="3" y="45"/>
                      </a:lnTo>
                      <a:lnTo>
                        <a:pt x="0" y="70"/>
                      </a:lnTo>
                      <a:lnTo>
                        <a:pt x="0" y="83"/>
                      </a:lnTo>
                      <a:lnTo>
                        <a:pt x="9" y="99"/>
                      </a:lnTo>
                      <a:lnTo>
                        <a:pt x="29" y="107"/>
                      </a:lnTo>
                      <a:lnTo>
                        <a:pt x="50" y="113"/>
                      </a:lnTo>
                      <a:lnTo>
                        <a:pt x="69" y="116"/>
                      </a:lnTo>
                      <a:lnTo>
                        <a:pt x="86" y="116"/>
                      </a:lnTo>
                      <a:lnTo>
                        <a:pt x="114" y="111"/>
                      </a:lnTo>
                      <a:lnTo>
                        <a:pt x="134" y="106"/>
                      </a:lnTo>
                      <a:lnTo>
                        <a:pt x="146" y="98"/>
                      </a:lnTo>
                      <a:lnTo>
                        <a:pt x="153" y="89"/>
                      </a:lnTo>
                      <a:lnTo>
                        <a:pt x="155" y="78"/>
                      </a:lnTo>
                      <a:lnTo>
                        <a:pt x="153" y="60"/>
                      </a:lnTo>
                      <a:lnTo>
                        <a:pt x="146" y="11"/>
                      </a:lnTo>
                      <a:lnTo>
                        <a:pt x="72" y="0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33" name="Freeform 16"/>
                <p:cNvSpPr>
                  <a:spLocks/>
                </p:cNvSpPr>
                <p:nvPr/>
              </p:nvSpPr>
              <p:spPr bwMode="auto">
                <a:xfrm>
                  <a:off x="547" y="738"/>
                  <a:ext cx="88" cy="75"/>
                </a:xfrm>
                <a:custGeom>
                  <a:avLst/>
                  <a:gdLst/>
                  <a:ahLst/>
                  <a:cxnLst>
                    <a:cxn ang="0">
                      <a:pos x="87" y="68"/>
                    </a:cxn>
                    <a:cxn ang="0">
                      <a:pos x="76" y="0"/>
                    </a:cxn>
                    <a:cxn ang="0">
                      <a:pos x="33" y="5"/>
                    </a:cxn>
                    <a:cxn ang="0">
                      <a:pos x="0" y="9"/>
                    </a:cxn>
                    <a:cxn ang="0">
                      <a:pos x="9" y="74"/>
                    </a:cxn>
                    <a:cxn ang="0">
                      <a:pos x="12" y="58"/>
                    </a:cxn>
                    <a:cxn ang="0">
                      <a:pos x="22" y="47"/>
                    </a:cxn>
                    <a:cxn ang="0">
                      <a:pos x="40" y="44"/>
                    </a:cxn>
                    <a:cxn ang="0">
                      <a:pos x="60" y="45"/>
                    </a:cxn>
                    <a:cxn ang="0">
                      <a:pos x="76" y="52"/>
                    </a:cxn>
                    <a:cxn ang="0">
                      <a:pos x="87" y="68"/>
                    </a:cxn>
                  </a:cxnLst>
                  <a:rect l="0" t="0" r="r" b="b"/>
                  <a:pathLst>
                    <a:path w="88" h="75">
                      <a:moveTo>
                        <a:pt x="87" y="68"/>
                      </a:moveTo>
                      <a:lnTo>
                        <a:pt x="76" y="0"/>
                      </a:lnTo>
                      <a:lnTo>
                        <a:pt x="33" y="5"/>
                      </a:lnTo>
                      <a:lnTo>
                        <a:pt x="0" y="9"/>
                      </a:lnTo>
                      <a:lnTo>
                        <a:pt x="9" y="74"/>
                      </a:lnTo>
                      <a:lnTo>
                        <a:pt x="12" y="58"/>
                      </a:lnTo>
                      <a:lnTo>
                        <a:pt x="22" y="47"/>
                      </a:lnTo>
                      <a:lnTo>
                        <a:pt x="40" y="44"/>
                      </a:lnTo>
                      <a:lnTo>
                        <a:pt x="60" y="45"/>
                      </a:lnTo>
                      <a:lnTo>
                        <a:pt x="76" y="52"/>
                      </a:lnTo>
                      <a:lnTo>
                        <a:pt x="87" y="68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34" name="Line 17"/>
                <p:cNvSpPr>
                  <a:spLocks noChangeShapeType="1"/>
                </p:cNvSpPr>
                <p:nvPr/>
              </p:nvSpPr>
              <p:spPr bwMode="auto">
                <a:xfrm flipV="1">
                  <a:off x="2020" y="309"/>
                  <a:ext cx="192" cy="87"/>
                </a:xfrm>
                <a:prstGeom prst="line">
                  <a:avLst/>
                </a:prstGeom>
                <a:noFill/>
                <a:ln w="127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35" name="Freeform 18"/>
                <p:cNvSpPr>
                  <a:spLocks/>
                </p:cNvSpPr>
                <p:nvPr/>
              </p:nvSpPr>
              <p:spPr bwMode="auto">
                <a:xfrm>
                  <a:off x="1408" y="22"/>
                  <a:ext cx="2967" cy="457"/>
                </a:xfrm>
                <a:custGeom>
                  <a:avLst/>
                  <a:gdLst/>
                  <a:ahLst/>
                  <a:cxnLst>
                    <a:cxn ang="0">
                      <a:pos x="0" y="122"/>
                    </a:cxn>
                    <a:cxn ang="0">
                      <a:pos x="207" y="78"/>
                    </a:cxn>
                    <a:cxn ang="0">
                      <a:pos x="442" y="48"/>
                    </a:cxn>
                    <a:cxn ang="0">
                      <a:pos x="640" y="32"/>
                    </a:cxn>
                    <a:cxn ang="0">
                      <a:pos x="897" y="16"/>
                    </a:cxn>
                    <a:cxn ang="0">
                      <a:pos x="1215" y="2"/>
                    </a:cxn>
                    <a:cxn ang="0">
                      <a:pos x="1392" y="0"/>
                    </a:cxn>
                    <a:cxn ang="0">
                      <a:pos x="1710" y="0"/>
                    </a:cxn>
                    <a:cxn ang="0">
                      <a:pos x="1997" y="10"/>
                    </a:cxn>
                    <a:cxn ang="0">
                      <a:pos x="2258" y="21"/>
                    </a:cxn>
                    <a:cxn ang="0">
                      <a:pos x="2493" y="38"/>
                    </a:cxn>
                    <a:cxn ang="0">
                      <a:pos x="2674" y="54"/>
                    </a:cxn>
                    <a:cxn ang="0">
                      <a:pos x="2828" y="73"/>
                    </a:cxn>
                    <a:cxn ang="0">
                      <a:pos x="2966" y="92"/>
                    </a:cxn>
                    <a:cxn ang="0">
                      <a:pos x="2966" y="456"/>
                    </a:cxn>
                    <a:cxn ang="0">
                      <a:pos x="2833" y="434"/>
                    </a:cxn>
                    <a:cxn ang="0">
                      <a:pos x="2563" y="399"/>
                    </a:cxn>
                    <a:cxn ang="0">
                      <a:pos x="2382" y="382"/>
                    </a:cxn>
                    <a:cxn ang="0">
                      <a:pos x="2134" y="366"/>
                    </a:cxn>
                    <a:cxn ang="0">
                      <a:pos x="1944" y="358"/>
                    </a:cxn>
                    <a:cxn ang="0">
                      <a:pos x="1746" y="350"/>
                    </a:cxn>
                    <a:cxn ang="0">
                      <a:pos x="1529" y="350"/>
                    </a:cxn>
                    <a:cxn ang="0">
                      <a:pos x="1295" y="350"/>
                    </a:cxn>
                    <a:cxn ang="0">
                      <a:pos x="1047" y="355"/>
                    </a:cxn>
                    <a:cxn ang="0">
                      <a:pos x="853" y="363"/>
                    </a:cxn>
                    <a:cxn ang="0">
                      <a:pos x="654" y="374"/>
                    </a:cxn>
                    <a:cxn ang="0">
                      <a:pos x="468" y="388"/>
                    </a:cxn>
                    <a:cxn ang="0">
                      <a:pos x="296" y="404"/>
                    </a:cxn>
                    <a:cxn ang="0">
                      <a:pos x="150" y="423"/>
                    </a:cxn>
                    <a:cxn ang="0">
                      <a:pos x="13" y="445"/>
                    </a:cxn>
                    <a:cxn ang="0">
                      <a:pos x="0" y="122"/>
                    </a:cxn>
                  </a:cxnLst>
                  <a:rect l="0" t="0" r="r" b="b"/>
                  <a:pathLst>
                    <a:path w="2967" h="457">
                      <a:moveTo>
                        <a:pt x="0" y="122"/>
                      </a:moveTo>
                      <a:lnTo>
                        <a:pt x="207" y="78"/>
                      </a:lnTo>
                      <a:lnTo>
                        <a:pt x="442" y="48"/>
                      </a:lnTo>
                      <a:lnTo>
                        <a:pt x="640" y="32"/>
                      </a:lnTo>
                      <a:lnTo>
                        <a:pt x="897" y="16"/>
                      </a:lnTo>
                      <a:lnTo>
                        <a:pt x="1215" y="2"/>
                      </a:lnTo>
                      <a:lnTo>
                        <a:pt x="1392" y="0"/>
                      </a:lnTo>
                      <a:lnTo>
                        <a:pt x="1710" y="0"/>
                      </a:lnTo>
                      <a:lnTo>
                        <a:pt x="1997" y="10"/>
                      </a:lnTo>
                      <a:lnTo>
                        <a:pt x="2258" y="21"/>
                      </a:lnTo>
                      <a:lnTo>
                        <a:pt x="2493" y="38"/>
                      </a:lnTo>
                      <a:lnTo>
                        <a:pt x="2674" y="54"/>
                      </a:lnTo>
                      <a:lnTo>
                        <a:pt x="2828" y="73"/>
                      </a:lnTo>
                      <a:lnTo>
                        <a:pt x="2966" y="92"/>
                      </a:lnTo>
                      <a:lnTo>
                        <a:pt x="2966" y="456"/>
                      </a:lnTo>
                      <a:lnTo>
                        <a:pt x="2833" y="434"/>
                      </a:lnTo>
                      <a:lnTo>
                        <a:pt x="2563" y="399"/>
                      </a:lnTo>
                      <a:lnTo>
                        <a:pt x="2382" y="382"/>
                      </a:lnTo>
                      <a:lnTo>
                        <a:pt x="2134" y="366"/>
                      </a:lnTo>
                      <a:lnTo>
                        <a:pt x="1944" y="358"/>
                      </a:lnTo>
                      <a:lnTo>
                        <a:pt x="1746" y="350"/>
                      </a:lnTo>
                      <a:lnTo>
                        <a:pt x="1529" y="350"/>
                      </a:lnTo>
                      <a:lnTo>
                        <a:pt x="1295" y="350"/>
                      </a:lnTo>
                      <a:lnTo>
                        <a:pt x="1047" y="355"/>
                      </a:lnTo>
                      <a:lnTo>
                        <a:pt x="853" y="363"/>
                      </a:lnTo>
                      <a:lnTo>
                        <a:pt x="654" y="374"/>
                      </a:lnTo>
                      <a:lnTo>
                        <a:pt x="468" y="388"/>
                      </a:lnTo>
                      <a:lnTo>
                        <a:pt x="296" y="404"/>
                      </a:lnTo>
                      <a:lnTo>
                        <a:pt x="150" y="423"/>
                      </a:lnTo>
                      <a:lnTo>
                        <a:pt x="13" y="445"/>
                      </a:lnTo>
                      <a:lnTo>
                        <a:pt x="0" y="122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36" name="Freeform 19"/>
                <p:cNvSpPr>
                  <a:spLocks/>
                </p:cNvSpPr>
                <p:nvPr/>
              </p:nvSpPr>
              <p:spPr bwMode="auto">
                <a:xfrm>
                  <a:off x="607" y="118"/>
                  <a:ext cx="823" cy="431"/>
                </a:xfrm>
                <a:custGeom>
                  <a:avLst/>
                  <a:gdLst/>
                  <a:ahLst/>
                  <a:cxnLst>
                    <a:cxn ang="0">
                      <a:pos x="815" y="27"/>
                    </a:cxn>
                    <a:cxn ang="0">
                      <a:pos x="822" y="350"/>
                    </a:cxn>
                    <a:cxn ang="0">
                      <a:pos x="746" y="382"/>
                    </a:cxn>
                    <a:cxn ang="0">
                      <a:pos x="676" y="404"/>
                    </a:cxn>
                    <a:cxn ang="0">
                      <a:pos x="619" y="415"/>
                    </a:cxn>
                    <a:cxn ang="0">
                      <a:pos x="571" y="421"/>
                    </a:cxn>
                    <a:cxn ang="0">
                      <a:pos x="517" y="427"/>
                    </a:cxn>
                    <a:cxn ang="0">
                      <a:pos x="427" y="430"/>
                    </a:cxn>
                    <a:cxn ang="0">
                      <a:pos x="344" y="423"/>
                    </a:cxn>
                    <a:cxn ang="0">
                      <a:pos x="259" y="410"/>
                    </a:cxn>
                    <a:cxn ang="0">
                      <a:pos x="177" y="388"/>
                    </a:cxn>
                    <a:cxn ang="0">
                      <a:pos x="105" y="358"/>
                    </a:cxn>
                    <a:cxn ang="0">
                      <a:pos x="41" y="325"/>
                    </a:cxn>
                    <a:cxn ang="0">
                      <a:pos x="0" y="294"/>
                    </a:cxn>
                    <a:cxn ang="0">
                      <a:pos x="0" y="0"/>
                    </a:cxn>
                    <a:cxn ang="0">
                      <a:pos x="46" y="25"/>
                    </a:cxn>
                    <a:cxn ang="0">
                      <a:pos x="105" y="47"/>
                    </a:cxn>
                    <a:cxn ang="0">
                      <a:pos x="175" y="66"/>
                    </a:cxn>
                    <a:cxn ang="0">
                      <a:pos x="244" y="81"/>
                    </a:cxn>
                    <a:cxn ang="0">
                      <a:pos x="314" y="89"/>
                    </a:cxn>
                    <a:cxn ang="0">
                      <a:pos x="361" y="93"/>
                    </a:cxn>
                    <a:cxn ang="0">
                      <a:pos x="401" y="95"/>
                    </a:cxn>
                    <a:cxn ang="0">
                      <a:pos x="471" y="95"/>
                    </a:cxn>
                    <a:cxn ang="0">
                      <a:pos x="515" y="92"/>
                    </a:cxn>
                    <a:cxn ang="0">
                      <a:pos x="555" y="87"/>
                    </a:cxn>
                    <a:cxn ang="0">
                      <a:pos x="600" y="84"/>
                    </a:cxn>
                    <a:cxn ang="0">
                      <a:pos x="640" y="76"/>
                    </a:cxn>
                    <a:cxn ang="0">
                      <a:pos x="689" y="67"/>
                    </a:cxn>
                    <a:cxn ang="0">
                      <a:pos x="733" y="55"/>
                    </a:cxn>
                    <a:cxn ang="0">
                      <a:pos x="777" y="41"/>
                    </a:cxn>
                    <a:cxn ang="0">
                      <a:pos x="815" y="27"/>
                    </a:cxn>
                  </a:cxnLst>
                  <a:rect l="0" t="0" r="r" b="b"/>
                  <a:pathLst>
                    <a:path w="823" h="431">
                      <a:moveTo>
                        <a:pt x="815" y="27"/>
                      </a:moveTo>
                      <a:lnTo>
                        <a:pt x="822" y="350"/>
                      </a:lnTo>
                      <a:lnTo>
                        <a:pt x="746" y="382"/>
                      </a:lnTo>
                      <a:lnTo>
                        <a:pt x="676" y="404"/>
                      </a:lnTo>
                      <a:lnTo>
                        <a:pt x="619" y="415"/>
                      </a:lnTo>
                      <a:lnTo>
                        <a:pt x="571" y="421"/>
                      </a:lnTo>
                      <a:lnTo>
                        <a:pt x="517" y="427"/>
                      </a:lnTo>
                      <a:lnTo>
                        <a:pt x="427" y="430"/>
                      </a:lnTo>
                      <a:lnTo>
                        <a:pt x="344" y="423"/>
                      </a:lnTo>
                      <a:lnTo>
                        <a:pt x="259" y="410"/>
                      </a:lnTo>
                      <a:lnTo>
                        <a:pt x="177" y="388"/>
                      </a:lnTo>
                      <a:lnTo>
                        <a:pt x="105" y="358"/>
                      </a:lnTo>
                      <a:lnTo>
                        <a:pt x="41" y="325"/>
                      </a:lnTo>
                      <a:lnTo>
                        <a:pt x="0" y="294"/>
                      </a:lnTo>
                      <a:lnTo>
                        <a:pt x="0" y="0"/>
                      </a:lnTo>
                      <a:lnTo>
                        <a:pt x="46" y="25"/>
                      </a:lnTo>
                      <a:lnTo>
                        <a:pt x="105" y="47"/>
                      </a:lnTo>
                      <a:lnTo>
                        <a:pt x="175" y="66"/>
                      </a:lnTo>
                      <a:lnTo>
                        <a:pt x="244" y="81"/>
                      </a:lnTo>
                      <a:lnTo>
                        <a:pt x="314" y="89"/>
                      </a:lnTo>
                      <a:lnTo>
                        <a:pt x="361" y="93"/>
                      </a:lnTo>
                      <a:lnTo>
                        <a:pt x="401" y="95"/>
                      </a:lnTo>
                      <a:lnTo>
                        <a:pt x="471" y="95"/>
                      </a:lnTo>
                      <a:lnTo>
                        <a:pt x="515" y="92"/>
                      </a:lnTo>
                      <a:lnTo>
                        <a:pt x="555" y="87"/>
                      </a:lnTo>
                      <a:lnTo>
                        <a:pt x="600" y="84"/>
                      </a:lnTo>
                      <a:lnTo>
                        <a:pt x="640" y="76"/>
                      </a:lnTo>
                      <a:lnTo>
                        <a:pt x="689" y="67"/>
                      </a:lnTo>
                      <a:lnTo>
                        <a:pt x="733" y="55"/>
                      </a:lnTo>
                      <a:lnTo>
                        <a:pt x="777" y="41"/>
                      </a:lnTo>
                      <a:lnTo>
                        <a:pt x="815" y="27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37" name="Freeform 20"/>
                <p:cNvSpPr>
                  <a:spLocks/>
                </p:cNvSpPr>
                <p:nvPr/>
              </p:nvSpPr>
              <p:spPr bwMode="auto">
                <a:xfrm>
                  <a:off x="154" y="533"/>
                  <a:ext cx="551" cy="339"/>
                </a:xfrm>
                <a:custGeom>
                  <a:avLst/>
                  <a:gdLst/>
                  <a:ahLst/>
                  <a:cxnLst>
                    <a:cxn ang="0">
                      <a:pos x="16" y="53"/>
                    </a:cxn>
                    <a:cxn ang="0">
                      <a:pos x="0" y="122"/>
                    </a:cxn>
                    <a:cxn ang="0">
                      <a:pos x="10" y="146"/>
                    </a:cxn>
                    <a:cxn ang="0">
                      <a:pos x="33" y="183"/>
                    </a:cxn>
                    <a:cxn ang="0">
                      <a:pos x="57" y="216"/>
                    </a:cxn>
                    <a:cxn ang="0">
                      <a:pos x="85" y="244"/>
                    </a:cxn>
                    <a:cxn ang="0">
                      <a:pos x="120" y="271"/>
                    </a:cxn>
                    <a:cxn ang="0">
                      <a:pos x="153" y="290"/>
                    </a:cxn>
                    <a:cxn ang="0">
                      <a:pos x="189" y="308"/>
                    </a:cxn>
                    <a:cxn ang="0">
                      <a:pos x="235" y="324"/>
                    </a:cxn>
                    <a:cxn ang="0">
                      <a:pos x="270" y="332"/>
                    </a:cxn>
                    <a:cxn ang="0">
                      <a:pos x="312" y="338"/>
                    </a:cxn>
                    <a:cxn ang="0">
                      <a:pos x="351" y="338"/>
                    </a:cxn>
                    <a:cxn ang="0">
                      <a:pos x="393" y="333"/>
                    </a:cxn>
                    <a:cxn ang="0">
                      <a:pos x="436" y="321"/>
                    </a:cxn>
                    <a:cxn ang="0">
                      <a:pos x="475" y="302"/>
                    </a:cxn>
                    <a:cxn ang="0">
                      <a:pos x="498" y="286"/>
                    </a:cxn>
                    <a:cxn ang="0">
                      <a:pos x="526" y="262"/>
                    </a:cxn>
                    <a:cxn ang="0">
                      <a:pos x="541" y="243"/>
                    </a:cxn>
                    <a:cxn ang="0">
                      <a:pos x="550" y="226"/>
                    </a:cxn>
                    <a:cxn ang="0">
                      <a:pos x="550" y="208"/>
                    </a:cxn>
                    <a:cxn ang="0">
                      <a:pos x="544" y="187"/>
                    </a:cxn>
                    <a:cxn ang="0">
                      <a:pos x="532" y="170"/>
                    </a:cxn>
                    <a:cxn ang="0">
                      <a:pos x="523" y="135"/>
                    </a:cxn>
                    <a:cxn ang="0">
                      <a:pos x="519" y="116"/>
                    </a:cxn>
                    <a:cxn ang="0">
                      <a:pos x="267" y="132"/>
                    </a:cxn>
                    <a:cxn ang="0">
                      <a:pos x="234" y="126"/>
                    </a:cxn>
                    <a:cxn ang="0">
                      <a:pos x="193" y="113"/>
                    </a:cxn>
                    <a:cxn ang="0">
                      <a:pos x="162" y="97"/>
                    </a:cxn>
                    <a:cxn ang="0">
                      <a:pos x="129" y="77"/>
                    </a:cxn>
                    <a:cxn ang="0">
                      <a:pos x="97" y="48"/>
                    </a:cxn>
                    <a:cxn ang="0">
                      <a:pos x="78" y="24"/>
                    </a:cxn>
                    <a:cxn ang="0">
                      <a:pos x="60" y="0"/>
                    </a:cxn>
                    <a:cxn ang="0">
                      <a:pos x="16" y="53"/>
                    </a:cxn>
                  </a:cxnLst>
                  <a:rect l="0" t="0" r="r" b="b"/>
                  <a:pathLst>
                    <a:path w="551" h="339">
                      <a:moveTo>
                        <a:pt x="16" y="53"/>
                      </a:moveTo>
                      <a:lnTo>
                        <a:pt x="0" y="122"/>
                      </a:lnTo>
                      <a:lnTo>
                        <a:pt x="10" y="146"/>
                      </a:lnTo>
                      <a:lnTo>
                        <a:pt x="33" y="183"/>
                      </a:lnTo>
                      <a:lnTo>
                        <a:pt x="57" y="216"/>
                      </a:lnTo>
                      <a:lnTo>
                        <a:pt x="85" y="244"/>
                      </a:lnTo>
                      <a:lnTo>
                        <a:pt x="120" y="271"/>
                      </a:lnTo>
                      <a:lnTo>
                        <a:pt x="153" y="290"/>
                      </a:lnTo>
                      <a:lnTo>
                        <a:pt x="189" y="308"/>
                      </a:lnTo>
                      <a:lnTo>
                        <a:pt x="235" y="324"/>
                      </a:lnTo>
                      <a:lnTo>
                        <a:pt x="270" y="332"/>
                      </a:lnTo>
                      <a:lnTo>
                        <a:pt x="312" y="338"/>
                      </a:lnTo>
                      <a:lnTo>
                        <a:pt x="351" y="338"/>
                      </a:lnTo>
                      <a:lnTo>
                        <a:pt x="393" y="333"/>
                      </a:lnTo>
                      <a:lnTo>
                        <a:pt x="436" y="321"/>
                      </a:lnTo>
                      <a:lnTo>
                        <a:pt x="475" y="302"/>
                      </a:lnTo>
                      <a:lnTo>
                        <a:pt x="498" y="286"/>
                      </a:lnTo>
                      <a:lnTo>
                        <a:pt x="526" y="262"/>
                      </a:lnTo>
                      <a:lnTo>
                        <a:pt x="541" y="243"/>
                      </a:lnTo>
                      <a:lnTo>
                        <a:pt x="550" y="226"/>
                      </a:lnTo>
                      <a:lnTo>
                        <a:pt x="550" y="208"/>
                      </a:lnTo>
                      <a:lnTo>
                        <a:pt x="544" y="187"/>
                      </a:lnTo>
                      <a:lnTo>
                        <a:pt x="532" y="170"/>
                      </a:lnTo>
                      <a:lnTo>
                        <a:pt x="523" y="135"/>
                      </a:lnTo>
                      <a:lnTo>
                        <a:pt x="519" y="116"/>
                      </a:lnTo>
                      <a:lnTo>
                        <a:pt x="267" y="132"/>
                      </a:lnTo>
                      <a:lnTo>
                        <a:pt x="234" y="126"/>
                      </a:lnTo>
                      <a:lnTo>
                        <a:pt x="193" y="113"/>
                      </a:lnTo>
                      <a:lnTo>
                        <a:pt x="162" y="97"/>
                      </a:lnTo>
                      <a:lnTo>
                        <a:pt x="129" y="77"/>
                      </a:lnTo>
                      <a:lnTo>
                        <a:pt x="97" y="48"/>
                      </a:lnTo>
                      <a:lnTo>
                        <a:pt x="78" y="24"/>
                      </a:lnTo>
                      <a:lnTo>
                        <a:pt x="60" y="0"/>
                      </a:lnTo>
                      <a:lnTo>
                        <a:pt x="16" y="53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38" name="Freeform 21"/>
                <p:cNvSpPr>
                  <a:spLocks/>
                </p:cNvSpPr>
                <p:nvPr/>
              </p:nvSpPr>
              <p:spPr bwMode="auto">
                <a:xfrm>
                  <a:off x="134" y="119"/>
                  <a:ext cx="475" cy="552"/>
                </a:xfrm>
                <a:custGeom>
                  <a:avLst/>
                  <a:gdLst/>
                  <a:ahLst/>
                  <a:cxnLst>
                    <a:cxn ang="0">
                      <a:pos x="474" y="0"/>
                    </a:cxn>
                    <a:cxn ang="0">
                      <a:pos x="474" y="294"/>
                    </a:cxn>
                    <a:cxn ang="0">
                      <a:pos x="446" y="291"/>
                    </a:cxn>
                    <a:cxn ang="0">
                      <a:pos x="411" y="293"/>
                    </a:cxn>
                    <a:cxn ang="0">
                      <a:pos x="353" y="299"/>
                    </a:cxn>
                    <a:cxn ang="0">
                      <a:pos x="296" y="310"/>
                    </a:cxn>
                    <a:cxn ang="0">
                      <a:pos x="243" y="323"/>
                    </a:cxn>
                    <a:cxn ang="0">
                      <a:pos x="200" y="339"/>
                    </a:cxn>
                    <a:cxn ang="0">
                      <a:pos x="149" y="364"/>
                    </a:cxn>
                    <a:cxn ang="0">
                      <a:pos x="110" y="390"/>
                    </a:cxn>
                    <a:cxn ang="0">
                      <a:pos x="81" y="415"/>
                    </a:cxn>
                    <a:cxn ang="0">
                      <a:pos x="60" y="439"/>
                    </a:cxn>
                    <a:cxn ang="0">
                      <a:pos x="47" y="461"/>
                    </a:cxn>
                    <a:cxn ang="0">
                      <a:pos x="35" y="488"/>
                    </a:cxn>
                    <a:cxn ang="0">
                      <a:pos x="30" y="513"/>
                    </a:cxn>
                    <a:cxn ang="0">
                      <a:pos x="23" y="551"/>
                    </a:cxn>
                    <a:cxn ang="0">
                      <a:pos x="17" y="518"/>
                    </a:cxn>
                    <a:cxn ang="0">
                      <a:pos x="8" y="481"/>
                    </a:cxn>
                    <a:cxn ang="0">
                      <a:pos x="5" y="453"/>
                    </a:cxn>
                    <a:cxn ang="0">
                      <a:pos x="0" y="420"/>
                    </a:cxn>
                    <a:cxn ang="0">
                      <a:pos x="2" y="393"/>
                    </a:cxn>
                    <a:cxn ang="0">
                      <a:pos x="8" y="361"/>
                    </a:cxn>
                    <a:cxn ang="0">
                      <a:pos x="15" y="317"/>
                    </a:cxn>
                    <a:cxn ang="0">
                      <a:pos x="30" y="279"/>
                    </a:cxn>
                    <a:cxn ang="0">
                      <a:pos x="50" y="238"/>
                    </a:cxn>
                    <a:cxn ang="0">
                      <a:pos x="75" y="196"/>
                    </a:cxn>
                    <a:cxn ang="0">
                      <a:pos x="111" y="152"/>
                    </a:cxn>
                    <a:cxn ang="0">
                      <a:pos x="152" y="116"/>
                    </a:cxn>
                    <a:cxn ang="0">
                      <a:pos x="188" y="87"/>
                    </a:cxn>
                    <a:cxn ang="0">
                      <a:pos x="233" y="60"/>
                    </a:cxn>
                    <a:cxn ang="0">
                      <a:pos x="279" y="40"/>
                    </a:cxn>
                    <a:cxn ang="0">
                      <a:pos x="333" y="21"/>
                    </a:cxn>
                    <a:cxn ang="0">
                      <a:pos x="380" y="10"/>
                    </a:cxn>
                    <a:cxn ang="0">
                      <a:pos x="435" y="3"/>
                    </a:cxn>
                    <a:cxn ang="0">
                      <a:pos x="474" y="0"/>
                    </a:cxn>
                  </a:cxnLst>
                  <a:rect l="0" t="0" r="r" b="b"/>
                  <a:pathLst>
                    <a:path w="475" h="552">
                      <a:moveTo>
                        <a:pt x="474" y="0"/>
                      </a:moveTo>
                      <a:lnTo>
                        <a:pt x="474" y="294"/>
                      </a:lnTo>
                      <a:lnTo>
                        <a:pt x="446" y="291"/>
                      </a:lnTo>
                      <a:lnTo>
                        <a:pt x="411" y="293"/>
                      </a:lnTo>
                      <a:lnTo>
                        <a:pt x="353" y="299"/>
                      </a:lnTo>
                      <a:lnTo>
                        <a:pt x="296" y="310"/>
                      </a:lnTo>
                      <a:lnTo>
                        <a:pt x="243" y="323"/>
                      </a:lnTo>
                      <a:lnTo>
                        <a:pt x="200" y="339"/>
                      </a:lnTo>
                      <a:lnTo>
                        <a:pt x="149" y="364"/>
                      </a:lnTo>
                      <a:lnTo>
                        <a:pt x="110" y="390"/>
                      </a:lnTo>
                      <a:lnTo>
                        <a:pt x="81" y="415"/>
                      </a:lnTo>
                      <a:lnTo>
                        <a:pt x="60" y="439"/>
                      </a:lnTo>
                      <a:lnTo>
                        <a:pt x="47" y="461"/>
                      </a:lnTo>
                      <a:lnTo>
                        <a:pt x="35" y="488"/>
                      </a:lnTo>
                      <a:lnTo>
                        <a:pt x="30" y="513"/>
                      </a:lnTo>
                      <a:lnTo>
                        <a:pt x="23" y="551"/>
                      </a:lnTo>
                      <a:lnTo>
                        <a:pt x="17" y="518"/>
                      </a:lnTo>
                      <a:lnTo>
                        <a:pt x="8" y="481"/>
                      </a:lnTo>
                      <a:lnTo>
                        <a:pt x="5" y="453"/>
                      </a:lnTo>
                      <a:lnTo>
                        <a:pt x="0" y="420"/>
                      </a:lnTo>
                      <a:lnTo>
                        <a:pt x="2" y="393"/>
                      </a:lnTo>
                      <a:lnTo>
                        <a:pt x="8" y="361"/>
                      </a:lnTo>
                      <a:lnTo>
                        <a:pt x="15" y="317"/>
                      </a:lnTo>
                      <a:lnTo>
                        <a:pt x="30" y="279"/>
                      </a:lnTo>
                      <a:lnTo>
                        <a:pt x="50" y="238"/>
                      </a:lnTo>
                      <a:lnTo>
                        <a:pt x="75" y="196"/>
                      </a:lnTo>
                      <a:lnTo>
                        <a:pt x="111" y="152"/>
                      </a:lnTo>
                      <a:lnTo>
                        <a:pt x="152" y="116"/>
                      </a:lnTo>
                      <a:lnTo>
                        <a:pt x="188" y="87"/>
                      </a:lnTo>
                      <a:lnTo>
                        <a:pt x="233" y="60"/>
                      </a:lnTo>
                      <a:lnTo>
                        <a:pt x="279" y="40"/>
                      </a:lnTo>
                      <a:lnTo>
                        <a:pt x="333" y="21"/>
                      </a:lnTo>
                      <a:lnTo>
                        <a:pt x="380" y="10"/>
                      </a:lnTo>
                      <a:lnTo>
                        <a:pt x="435" y="3"/>
                      </a:lnTo>
                      <a:lnTo>
                        <a:pt x="474" y="0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39" name="Freeform 22"/>
                <p:cNvSpPr>
                  <a:spLocks/>
                </p:cNvSpPr>
                <p:nvPr/>
              </p:nvSpPr>
              <p:spPr bwMode="auto">
                <a:xfrm>
                  <a:off x="422" y="687"/>
                  <a:ext cx="156" cy="117"/>
                </a:xfrm>
                <a:custGeom>
                  <a:avLst/>
                  <a:gdLst/>
                  <a:ahLst/>
                  <a:cxnLst>
                    <a:cxn ang="0">
                      <a:pos x="72" y="0"/>
                    </a:cxn>
                    <a:cxn ang="0">
                      <a:pos x="21" y="19"/>
                    </a:cxn>
                    <a:cxn ang="0">
                      <a:pos x="3" y="45"/>
                    </a:cxn>
                    <a:cxn ang="0">
                      <a:pos x="0" y="70"/>
                    </a:cxn>
                    <a:cxn ang="0">
                      <a:pos x="0" y="83"/>
                    </a:cxn>
                    <a:cxn ang="0">
                      <a:pos x="9" y="99"/>
                    </a:cxn>
                    <a:cxn ang="0">
                      <a:pos x="29" y="107"/>
                    </a:cxn>
                    <a:cxn ang="0">
                      <a:pos x="50" y="113"/>
                    </a:cxn>
                    <a:cxn ang="0">
                      <a:pos x="69" y="116"/>
                    </a:cxn>
                    <a:cxn ang="0">
                      <a:pos x="86" y="116"/>
                    </a:cxn>
                    <a:cxn ang="0">
                      <a:pos x="114" y="111"/>
                    </a:cxn>
                    <a:cxn ang="0">
                      <a:pos x="134" y="106"/>
                    </a:cxn>
                    <a:cxn ang="0">
                      <a:pos x="146" y="98"/>
                    </a:cxn>
                    <a:cxn ang="0">
                      <a:pos x="153" y="89"/>
                    </a:cxn>
                    <a:cxn ang="0">
                      <a:pos x="155" y="78"/>
                    </a:cxn>
                    <a:cxn ang="0">
                      <a:pos x="153" y="60"/>
                    </a:cxn>
                    <a:cxn ang="0">
                      <a:pos x="146" y="11"/>
                    </a:cxn>
                    <a:cxn ang="0">
                      <a:pos x="72" y="0"/>
                    </a:cxn>
                  </a:cxnLst>
                  <a:rect l="0" t="0" r="r" b="b"/>
                  <a:pathLst>
                    <a:path w="156" h="117">
                      <a:moveTo>
                        <a:pt x="72" y="0"/>
                      </a:moveTo>
                      <a:lnTo>
                        <a:pt x="21" y="19"/>
                      </a:lnTo>
                      <a:lnTo>
                        <a:pt x="3" y="45"/>
                      </a:lnTo>
                      <a:lnTo>
                        <a:pt x="0" y="70"/>
                      </a:lnTo>
                      <a:lnTo>
                        <a:pt x="0" y="83"/>
                      </a:lnTo>
                      <a:lnTo>
                        <a:pt x="9" y="99"/>
                      </a:lnTo>
                      <a:lnTo>
                        <a:pt x="29" y="107"/>
                      </a:lnTo>
                      <a:lnTo>
                        <a:pt x="50" y="113"/>
                      </a:lnTo>
                      <a:lnTo>
                        <a:pt x="69" y="116"/>
                      </a:lnTo>
                      <a:lnTo>
                        <a:pt x="86" y="116"/>
                      </a:lnTo>
                      <a:lnTo>
                        <a:pt x="114" y="111"/>
                      </a:lnTo>
                      <a:lnTo>
                        <a:pt x="134" y="106"/>
                      </a:lnTo>
                      <a:lnTo>
                        <a:pt x="146" y="98"/>
                      </a:lnTo>
                      <a:lnTo>
                        <a:pt x="153" y="89"/>
                      </a:lnTo>
                      <a:lnTo>
                        <a:pt x="155" y="78"/>
                      </a:lnTo>
                      <a:lnTo>
                        <a:pt x="153" y="60"/>
                      </a:lnTo>
                      <a:lnTo>
                        <a:pt x="146" y="11"/>
                      </a:lnTo>
                      <a:lnTo>
                        <a:pt x="72" y="0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40" name="Freeform 23"/>
                <p:cNvSpPr>
                  <a:spLocks/>
                </p:cNvSpPr>
                <p:nvPr/>
              </p:nvSpPr>
              <p:spPr bwMode="auto">
                <a:xfrm>
                  <a:off x="494" y="700"/>
                  <a:ext cx="88" cy="74"/>
                </a:xfrm>
                <a:custGeom>
                  <a:avLst/>
                  <a:gdLst/>
                  <a:ahLst/>
                  <a:cxnLst>
                    <a:cxn ang="0">
                      <a:pos x="87" y="67"/>
                    </a:cxn>
                    <a:cxn ang="0">
                      <a:pos x="76" y="0"/>
                    </a:cxn>
                    <a:cxn ang="0">
                      <a:pos x="33" y="5"/>
                    </a:cxn>
                    <a:cxn ang="0">
                      <a:pos x="0" y="8"/>
                    </a:cxn>
                    <a:cxn ang="0">
                      <a:pos x="9" y="73"/>
                    </a:cxn>
                    <a:cxn ang="0">
                      <a:pos x="12" y="57"/>
                    </a:cxn>
                    <a:cxn ang="0">
                      <a:pos x="22" y="47"/>
                    </a:cxn>
                    <a:cxn ang="0">
                      <a:pos x="40" y="43"/>
                    </a:cxn>
                    <a:cxn ang="0">
                      <a:pos x="60" y="44"/>
                    </a:cxn>
                    <a:cxn ang="0">
                      <a:pos x="76" y="51"/>
                    </a:cxn>
                    <a:cxn ang="0">
                      <a:pos x="87" y="67"/>
                    </a:cxn>
                  </a:cxnLst>
                  <a:rect l="0" t="0" r="r" b="b"/>
                  <a:pathLst>
                    <a:path w="88" h="74">
                      <a:moveTo>
                        <a:pt x="87" y="67"/>
                      </a:moveTo>
                      <a:lnTo>
                        <a:pt x="76" y="0"/>
                      </a:lnTo>
                      <a:lnTo>
                        <a:pt x="33" y="5"/>
                      </a:lnTo>
                      <a:lnTo>
                        <a:pt x="0" y="8"/>
                      </a:lnTo>
                      <a:lnTo>
                        <a:pt x="9" y="73"/>
                      </a:lnTo>
                      <a:lnTo>
                        <a:pt x="12" y="57"/>
                      </a:lnTo>
                      <a:lnTo>
                        <a:pt x="22" y="47"/>
                      </a:lnTo>
                      <a:lnTo>
                        <a:pt x="40" y="43"/>
                      </a:lnTo>
                      <a:lnTo>
                        <a:pt x="60" y="44"/>
                      </a:lnTo>
                      <a:lnTo>
                        <a:pt x="76" y="51"/>
                      </a:lnTo>
                      <a:lnTo>
                        <a:pt x="87" y="67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41" name="Freeform 24"/>
                <p:cNvSpPr>
                  <a:spLocks/>
                </p:cNvSpPr>
                <p:nvPr/>
              </p:nvSpPr>
              <p:spPr bwMode="auto">
                <a:xfrm>
                  <a:off x="386" y="479"/>
                  <a:ext cx="319" cy="286"/>
                </a:xfrm>
                <a:custGeom>
                  <a:avLst/>
                  <a:gdLst/>
                  <a:ahLst/>
                  <a:cxnLst>
                    <a:cxn ang="0">
                      <a:pos x="317" y="275"/>
                    </a:cxn>
                    <a:cxn ang="0">
                      <a:pos x="315" y="254"/>
                    </a:cxn>
                    <a:cxn ang="0">
                      <a:pos x="306" y="235"/>
                    </a:cxn>
                    <a:cxn ang="0">
                      <a:pos x="299" y="219"/>
                    </a:cxn>
                    <a:cxn ang="0">
                      <a:pos x="294" y="194"/>
                    </a:cxn>
                    <a:cxn ang="0">
                      <a:pos x="288" y="161"/>
                    </a:cxn>
                    <a:cxn ang="0">
                      <a:pos x="284" y="126"/>
                    </a:cxn>
                    <a:cxn ang="0">
                      <a:pos x="281" y="94"/>
                    </a:cxn>
                    <a:cxn ang="0">
                      <a:pos x="279" y="67"/>
                    </a:cxn>
                    <a:cxn ang="0">
                      <a:pos x="278" y="43"/>
                    </a:cxn>
                    <a:cxn ang="0">
                      <a:pos x="270" y="29"/>
                    </a:cxn>
                    <a:cxn ang="0">
                      <a:pos x="255" y="16"/>
                    </a:cxn>
                    <a:cxn ang="0">
                      <a:pos x="240" y="9"/>
                    </a:cxn>
                    <a:cxn ang="0">
                      <a:pos x="216" y="2"/>
                    </a:cxn>
                    <a:cxn ang="0">
                      <a:pos x="189" y="0"/>
                    </a:cxn>
                    <a:cxn ang="0">
                      <a:pos x="147" y="0"/>
                    </a:cxn>
                    <a:cxn ang="0">
                      <a:pos x="110" y="2"/>
                    </a:cxn>
                    <a:cxn ang="0">
                      <a:pos x="74" y="9"/>
                    </a:cxn>
                    <a:cxn ang="0">
                      <a:pos x="41" y="21"/>
                    </a:cxn>
                    <a:cxn ang="0">
                      <a:pos x="20" y="35"/>
                    </a:cxn>
                    <a:cxn ang="0">
                      <a:pos x="8" y="47"/>
                    </a:cxn>
                    <a:cxn ang="0">
                      <a:pos x="0" y="61"/>
                    </a:cxn>
                    <a:cxn ang="0">
                      <a:pos x="2" y="75"/>
                    </a:cxn>
                    <a:cxn ang="0">
                      <a:pos x="5" y="89"/>
                    </a:cxn>
                    <a:cxn ang="0">
                      <a:pos x="15" y="104"/>
                    </a:cxn>
                    <a:cxn ang="0">
                      <a:pos x="23" y="123"/>
                    </a:cxn>
                    <a:cxn ang="0">
                      <a:pos x="27" y="149"/>
                    </a:cxn>
                    <a:cxn ang="0">
                      <a:pos x="30" y="176"/>
                    </a:cxn>
                    <a:cxn ang="0">
                      <a:pos x="35" y="200"/>
                    </a:cxn>
                    <a:cxn ang="0">
                      <a:pos x="36" y="235"/>
                    </a:cxn>
                    <a:cxn ang="0">
                      <a:pos x="38" y="265"/>
                    </a:cxn>
                    <a:cxn ang="0">
                      <a:pos x="38" y="285"/>
                    </a:cxn>
                    <a:cxn ang="0">
                      <a:pos x="48" y="260"/>
                    </a:cxn>
                    <a:cxn ang="0">
                      <a:pos x="68" y="248"/>
                    </a:cxn>
                    <a:cxn ang="0">
                      <a:pos x="86" y="241"/>
                    </a:cxn>
                    <a:cxn ang="0">
                      <a:pos x="108" y="236"/>
                    </a:cxn>
                    <a:cxn ang="0">
                      <a:pos x="143" y="229"/>
                    </a:cxn>
                    <a:cxn ang="0">
                      <a:pos x="177" y="228"/>
                    </a:cxn>
                    <a:cxn ang="0">
                      <a:pos x="197" y="228"/>
                    </a:cxn>
                    <a:cxn ang="0">
                      <a:pos x="228" y="230"/>
                    </a:cxn>
                    <a:cxn ang="0">
                      <a:pos x="264" y="237"/>
                    </a:cxn>
                    <a:cxn ang="0">
                      <a:pos x="287" y="246"/>
                    </a:cxn>
                    <a:cxn ang="0">
                      <a:pos x="302" y="255"/>
                    </a:cxn>
                    <a:cxn ang="0">
                      <a:pos x="318" y="268"/>
                    </a:cxn>
                  </a:cxnLst>
                  <a:rect l="0" t="0" r="r" b="b"/>
                  <a:pathLst>
                    <a:path w="319" h="286">
                      <a:moveTo>
                        <a:pt x="317" y="275"/>
                      </a:moveTo>
                      <a:lnTo>
                        <a:pt x="315" y="254"/>
                      </a:lnTo>
                      <a:lnTo>
                        <a:pt x="306" y="235"/>
                      </a:lnTo>
                      <a:lnTo>
                        <a:pt x="299" y="219"/>
                      </a:lnTo>
                      <a:lnTo>
                        <a:pt x="294" y="194"/>
                      </a:lnTo>
                      <a:lnTo>
                        <a:pt x="288" y="161"/>
                      </a:lnTo>
                      <a:lnTo>
                        <a:pt x="284" y="126"/>
                      </a:lnTo>
                      <a:lnTo>
                        <a:pt x="281" y="94"/>
                      </a:lnTo>
                      <a:lnTo>
                        <a:pt x="279" y="67"/>
                      </a:lnTo>
                      <a:lnTo>
                        <a:pt x="278" y="43"/>
                      </a:lnTo>
                      <a:lnTo>
                        <a:pt x="270" y="29"/>
                      </a:lnTo>
                      <a:lnTo>
                        <a:pt x="255" y="16"/>
                      </a:lnTo>
                      <a:lnTo>
                        <a:pt x="240" y="9"/>
                      </a:lnTo>
                      <a:lnTo>
                        <a:pt x="216" y="2"/>
                      </a:lnTo>
                      <a:lnTo>
                        <a:pt x="189" y="0"/>
                      </a:lnTo>
                      <a:lnTo>
                        <a:pt x="147" y="0"/>
                      </a:lnTo>
                      <a:lnTo>
                        <a:pt x="110" y="2"/>
                      </a:lnTo>
                      <a:lnTo>
                        <a:pt x="74" y="9"/>
                      </a:lnTo>
                      <a:lnTo>
                        <a:pt x="41" y="21"/>
                      </a:lnTo>
                      <a:lnTo>
                        <a:pt x="20" y="35"/>
                      </a:lnTo>
                      <a:lnTo>
                        <a:pt x="8" y="47"/>
                      </a:lnTo>
                      <a:lnTo>
                        <a:pt x="0" y="61"/>
                      </a:lnTo>
                      <a:lnTo>
                        <a:pt x="2" y="75"/>
                      </a:lnTo>
                      <a:lnTo>
                        <a:pt x="5" y="89"/>
                      </a:lnTo>
                      <a:lnTo>
                        <a:pt x="15" y="104"/>
                      </a:lnTo>
                      <a:lnTo>
                        <a:pt x="23" y="123"/>
                      </a:lnTo>
                      <a:lnTo>
                        <a:pt x="27" y="149"/>
                      </a:lnTo>
                      <a:lnTo>
                        <a:pt x="30" y="176"/>
                      </a:lnTo>
                      <a:lnTo>
                        <a:pt x="35" y="200"/>
                      </a:lnTo>
                      <a:lnTo>
                        <a:pt x="36" y="235"/>
                      </a:lnTo>
                      <a:lnTo>
                        <a:pt x="38" y="265"/>
                      </a:lnTo>
                      <a:lnTo>
                        <a:pt x="38" y="285"/>
                      </a:lnTo>
                      <a:lnTo>
                        <a:pt x="48" y="260"/>
                      </a:lnTo>
                      <a:lnTo>
                        <a:pt x="68" y="248"/>
                      </a:lnTo>
                      <a:lnTo>
                        <a:pt x="86" y="241"/>
                      </a:lnTo>
                      <a:lnTo>
                        <a:pt x="108" y="236"/>
                      </a:lnTo>
                      <a:lnTo>
                        <a:pt x="143" y="229"/>
                      </a:lnTo>
                      <a:lnTo>
                        <a:pt x="177" y="228"/>
                      </a:lnTo>
                      <a:lnTo>
                        <a:pt x="197" y="228"/>
                      </a:lnTo>
                      <a:lnTo>
                        <a:pt x="228" y="230"/>
                      </a:lnTo>
                      <a:lnTo>
                        <a:pt x="264" y="237"/>
                      </a:lnTo>
                      <a:lnTo>
                        <a:pt x="287" y="246"/>
                      </a:lnTo>
                      <a:lnTo>
                        <a:pt x="302" y="255"/>
                      </a:lnTo>
                      <a:lnTo>
                        <a:pt x="318" y="268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42" name="Freeform 25"/>
                <p:cNvSpPr>
                  <a:spLocks/>
                </p:cNvSpPr>
                <p:nvPr/>
              </p:nvSpPr>
              <p:spPr bwMode="auto">
                <a:xfrm>
                  <a:off x="5101" y="537"/>
                  <a:ext cx="551" cy="335"/>
                </a:xfrm>
                <a:custGeom>
                  <a:avLst/>
                  <a:gdLst/>
                  <a:ahLst/>
                  <a:cxnLst>
                    <a:cxn ang="0">
                      <a:pos x="534" y="48"/>
                    </a:cxn>
                    <a:cxn ang="0">
                      <a:pos x="550" y="117"/>
                    </a:cxn>
                    <a:cxn ang="0">
                      <a:pos x="540" y="142"/>
                    </a:cxn>
                    <a:cxn ang="0">
                      <a:pos x="517" y="179"/>
                    </a:cxn>
                    <a:cxn ang="0">
                      <a:pos x="493" y="212"/>
                    </a:cxn>
                    <a:cxn ang="0">
                      <a:pos x="465" y="239"/>
                    </a:cxn>
                    <a:cxn ang="0">
                      <a:pos x="430" y="267"/>
                    </a:cxn>
                    <a:cxn ang="0">
                      <a:pos x="397" y="286"/>
                    </a:cxn>
                    <a:cxn ang="0">
                      <a:pos x="361" y="304"/>
                    </a:cxn>
                    <a:cxn ang="0">
                      <a:pos x="315" y="320"/>
                    </a:cxn>
                    <a:cxn ang="0">
                      <a:pos x="280" y="328"/>
                    </a:cxn>
                    <a:cxn ang="0">
                      <a:pos x="238" y="334"/>
                    </a:cxn>
                    <a:cxn ang="0">
                      <a:pos x="199" y="334"/>
                    </a:cxn>
                    <a:cxn ang="0">
                      <a:pos x="157" y="329"/>
                    </a:cxn>
                    <a:cxn ang="0">
                      <a:pos x="114" y="317"/>
                    </a:cxn>
                    <a:cxn ang="0">
                      <a:pos x="75" y="298"/>
                    </a:cxn>
                    <a:cxn ang="0">
                      <a:pos x="52" y="282"/>
                    </a:cxn>
                    <a:cxn ang="0">
                      <a:pos x="24" y="258"/>
                    </a:cxn>
                    <a:cxn ang="0">
                      <a:pos x="9" y="238"/>
                    </a:cxn>
                    <a:cxn ang="0">
                      <a:pos x="0" y="222"/>
                    </a:cxn>
                    <a:cxn ang="0">
                      <a:pos x="0" y="204"/>
                    </a:cxn>
                    <a:cxn ang="0">
                      <a:pos x="6" y="182"/>
                    </a:cxn>
                    <a:cxn ang="0">
                      <a:pos x="18" y="166"/>
                    </a:cxn>
                    <a:cxn ang="0">
                      <a:pos x="27" y="131"/>
                    </a:cxn>
                    <a:cxn ang="0">
                      <a:pos x="31" y="112"/>
                    </a:cxn>
                    <a:cxn ang="0">
                      <a:pos x="283" y="128"/>
                    </a:cxn>
                    <a:cxn ang="0">
                      <a:pos x="316" y="122"/>
                    </a:cxn>
                    <a:cxn ang="0">
                      <a:pos x="357" y="109"/>
                    </a:cxn>
                    <a:cxn ang="0">
                      <a:pos x="388" y="93"/>
                    </a:cxn>
                    <a:cxn ang="0">
                      <a:pos x="421" y="73"/>
                    </a:cxn>
                    <a:cxn ang="0">
                      <a:pos x="453" y="44"/>
                    </a:cxn>
                    <a:cxn ang="0">
                      <a:pos x="472" y="19"/>
                    </a:cxn>
                    <a:cxn ang="0">
                      <a:pos x="486" y="0"/>
                    </a:cxn>
                    <a:cxn ang="0">
                      <a:pos x="534" y="48"/>
                    </a:cxn>
                  </a:cxnLst>
                  <a:rect l="0" t="0" r="r" b="b"/>
                  <a:pathLst>
                    <a:path w="551" h="335">
                      <a:moveTo>
                        <a:pt x="534" y="48"/>
                      </a:moveTo>
                      <a:lnTo>
                        <a:pt x="550" y="117"/>
                      </a:lnTo>
                      <a:lnTo>
                        <a:pt x="540" y="142"/>
                      </a:lnTo>
                      <a:lnTo>
                        <a:pt x="517" y="179"/>
                      </a:lnTo>
                      <a:lnTo>
                        <a:pt x="493" y="212"/>
                      </a:lnTo>
                      <a:lnTo>
                        <a:pt x="465" y="239"/>
                      </a:lnTo>
                      <a:lnTo>
                        <a:pt x="430" y="267"/>
                      </a:lnTo>
                      <a:lnTo>
                        <a:pt x="397" y="286"/>
                      </a:lnTo>
                      <a:lnTo>
                        <a:pt x="361" y="304"/>
                      </a:lnTo>
                      <a:lnTo>
                        <a:pt x="315" y="320"/>
                      </a:lnTo>
                      <a:lnTo>
                        <a:pt x="280" y="328"/>
                      </a:lnTo>
                      <a:lnTo>
                        <a:pt x="238" y="334"/>
                      </a:lnTo>
                      <a:lnTo>
                        <a:pt x="199" y="334"/>
                      </a:lnTo>
                      <a:lnTo>
                        <a:pt x="157" y="329"/>
                      </a:lnTo>
                      <a:lnTo>
                        <a:pt x="114" y="317"/>
                      </a:lnTo>
                      <a:lnTo>
                        <a:pt x="75" y="298"/>
                      </a:lnTo>
                      <a:lnTo>
                        <a:pt x="52" y="282"/>
                      </a:lnTo>
                      <a:lnTo>
                        <a:pt x="24" y="258"/>
                      </a:lnTo>
                      <a:lnTo>
                        <a:pt x="9" y="238"/>
                      </a:lnTo>
                      <a:lnTo>
                        <a:pt x="0" y="222"/>
                      </a:lnTo>
                      <a:lnTo>
                        <a:pt x="0" y="204"/>
                      </a:lnTo>
                      <a:lnTo>
                        <a:pt x="6" y="182"/>
                      </a:lnTo>
                      <a:lnTo>
                        <a:pt x="18" y="166"/>
                      </a:lnTo>
                      <a:lnTo>
                        <a:pt x="27" y="131"/>
                      </a:lnTo>
                      <a:lnTo>
                        <a:pt x="31" y="112"/>
                      </a:lnTo>
                      <a:lnTo>
                        <a:pt x="283" y="128"/>
                      </a:lnTo>
                      <a:lnTo>
                        <a:pt x="316" y="122"/>
                      </a:lnTo>
                      <a:lnTo>
                        <a:pt x="357" y="109"/>
                      </a:lnTo>
                      <a:lnTo>
                        <a:pt x="388" y="93"/>
                      </a:lnTo>
                      <a:lnTo>
                        <a:pt x="421" y="73"/>
                      </a:lnTo>
                      <a:lnTo>
                        <a:pt x="453" y="44"/>
                      </a:lnTo>
                      <a:lnTo>
                        <a:pt x="472" y="19"/>
                      </a:lnTo>
                      <a:lnTo>
                        <a:pt x="486" y="0"/>
                      </a:lnTo>
                      <a:lnTo>
                        <a:pt x="534" y="48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43" name="Freeform 26"/>
                <p:cNvSpPr>
                  <a:spLocks/>
                </p:cNvSpPr>
                <p:nvPr/>
              </p:nvSpPr>
              <p:spPr bwMode="auto">
                <a:xfrm>
                  <a:off x="5197" y="119"/>
                  <a:ext cx="475" cy="552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294"/>
                    </a:cxn>
                    <a:cxn ang="0">
                      <a:pos x="28" y="291"/>
                    </a:cxn>
                    <a:cxn ang="0">
                      <a:pos x="63" y="293"/>
                    </a:cxn>
                    <a:cxn ang="0">
                      <a:pos x="121" y="299"/>
                    </a:cxn>
                    <a:cxn ang="0">
                      <a:pos x="178" y="310"/>
                    </a:cxn>
                    <a:cxn ang="0">
                      <a:pos x="231" y="323"/>
                    </a:cxn>
                    <a:cxn ang="0">
                      <a:pos x="274" y="339"/>
                    </a:cxn>
                    <a:cxn ang="0">
                      <a:pos x="325" y="364"/>
                    </a:cxn>
                    <a:cxn ang="0">
                      <a:pos x="364" y="390"/>
                    </a:cxn>
                    <a:cxn ang="0">
                      <a:pos x="393" y="415"/>
                    </a:cxn>
                    <a:cxn ang="0">
                      <a:pos x="414" y="439"/>
                    </a:cxn>
                    <a:cxn ang="0">
                      <a:pos x="427" y="461"/>
                    </a:cxn>
                    <a:cxn ang="0">
                      <a:pos x="439" y="488"/>
                    </a:cxn>
                    <a:cxn ang="0">
                      <a:pos x="444" y="513"/>
                    </a:cxn>
                    <a:cxn ang="0">
                      <a:pos x="451" y="551"/>
                    </a:cxn>
                    <a:cxn ang="0">
                      <a:pos x="457" y="518"/>
                    </a:cxn>
                    <a:cxn ang="0">
                      <a:pos x="466" y="481"/>
                    </a:cxn>
                    <a:cxn ang="0">
                      <a:pos x="469" y="453"/>
                    </a:cxn>
                    <a:cxn ang="0">
                      <a:pos x="474" y="420"/>
                    </a:cxn>
                    <a:cxn ang="0">
                      <a:pos x="472" y="393"/>
                    </a:cxn>
                    <a:cxn ang="0">
                      <a:pos x="466" y="361"/>
                    </a:cxn>
                    <a:cxn ang="0">
                      <a:pos x="459" y="317"/>
                    </a:cxn>
                    <a:cxn ang="0">
                      <a:pos x="444" y="279"/>
                    </a:cxn>
                    <a:cxn ang="0">
                      <a:pos x="424" y="238"/>
                    </a:cxn>
                    <a:cxn ang="0">
                      <a:pos x="399" y="196"/>
                    </a:cxn>
                    <a:cxn ang="0">
                      <a:pos x="363" y="152"/>
                    </a:cxn>
                    <a:cxn ang="0">
                      <a:pos x="322" y="116"/>
                    </a:cxn>
                    <a:cxn ang="0">
                      <a:pos x="286" y="87"/>
                    </a:cxn>
                    <a:cxn ang="0">
                      <a:pos x="241" y="60"/>
                    </a:cxn>
                    <a:cxn ang="0">
                      <a:pos x="195" y="40"/>
                    </a:cxn>
                    <a:cxn ang="0">
                      <a:pos x="141" y="21"/>
                    </a:cxn>
                    <a:cxn ang="0">
                      <a:pos x="94" y="10"/>
                    </a:cxn>
                    <a:cxn ang="0">
                      <a:pos x="39" y="3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475" h="552">
                      <a:moveTo>
                        <a:pt x="0" y="0"/>
                      </a:moveTo>
                      <a:lnTo>
                        <a:pt x="0" y="294"/>
                      </a:lnTo>
                      <a:lnTo>
                        <a:pt x="28" y="291"/>
                      </a:lnTo>
                      <a:lnTo>
                        <a:pt x="63" y="293"/>
                      </a:lnTo>
                      <a:lnTo>
                        <a:pt x="121" y="299"/>
                      </a:lnTo>
                      <a:lnTo>
                        <a:pt x="178" y="310"/>
                      </a:lnTo>
                      <a:lnTo>
                        <a:pt x="231" y="323"/>
                      </a:lnTo>
                      <a:lnTo>
                        <a:pt x="274" y="339"/>
                      </a:lnTo>
                      <a:lnTo>
                        <a:pt x="325" y="364"/>
                      </a:lnTo>
                      <a:lnTo>
                        <a:pt x="364" y="390"/>
                      </a:lnTo>
                      <a:lnTo>
                        <a:pt x="393" y="415"/>
                      </a:lnTo>
                      <a:lnTo>
                        <a:pt x="414" y="439"/>
                      </a:lnTo>
                      <a:lnTo>
                        <a:pt x="427" y="461"/>
                      </a:lnTo>
                      <a:lnTo>
                        <a:pt x="439" y="488"/>
                      </a:lnTo>
                      <a:lnTo>
                        <a:pt x="444" y="513"/>
                      </a:lnTo>
                      <a:lnTo>
                        <a:pt x="451" y="551"/>
                      </a:lnTo>
                      <a:lnTo>
                        <a:pt x="457" y="518"/>
                      </a:lnTo>
                      <a:lnTo>
                        <a:pt x="466" y="481"/>
                      </a:lnTo>
                      <a:lnTo>
                        <a:pt x="469" y="453"/>
                      </a:lnTo>
                      <a:lnTo>
                        <a:pt x="474" y="420"/>
                      </a:lnTo>
                      <a:lnTo>
                        <a:pt x="472" y="393"/>
                      </a:lnTo>
                      <a:lnTo>
                        <a:pt x="466" y="361"/>
                      </a:lnTo>
                      <a:lnTo>
                        <a:pt x="459" y="317"/>
                      </a:lnTo>
                      <a:lnTo>
                        <a:pt x="444" y="279"/>
                      </a:lnTo>
                      <a:lnTo>
                        <a:pt x="424" y="238"/>
                      </a:lnTo>
                      <a:lnTo>
                        <a:pt x="399" y="196"/>
                      </a:lnTo>
                      <a:lnTo>
                        <a:pt x="363" y="152"/>
                      </a:lnTo>
                      <a:lnTo>
                        <a:pt x="322" y="116"/>
                      </a:lnTo>
                      <a:lnTo>
                        <a:pt x="286" y="87"/>
                      </a:lnTo>
                      <a:lnTo>
                        <a:pt x="241" y="60"/>
                      </a:lnTo>
                      <a:lnTo>
                        <a:pt x="195" y="40"/>
                      </a:lnTo>
                      <a:lnTo>
                        <a:pt x="141" y="21"/>
                      </a:lnTo>
                      <a:lnTo>
                        <a:pt x="94" y="10"/>
                      </a:lnTo>
                      <a:lnTo>
                        <a:pt x="39" y="3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44" name="Freeform 27"/>
                <p:cNvSpPr>
                  <a:spLocks/>
                </p:cNvSpPr>
                <p:nvPr/>
              </p:nvSpPr>
              <p:spPr bwMode="auto">
                <a:xfrm>
                  <a:off x="5228" y="687"/>
                  <a:ext cx="156" cy="117"/>
                </a:xfrm>
                <a:custGeom>
                  <a:avLst/>
                  <a:gdLst/>
                  <a:ahLst/>
                  <a:cxnLst>
                    <a:cxn ang="0">
                      <a:pos x="83" y="0"/>
                    </a:cxn>
                    <a:cxn ang="0">
                      <a:pos x="134" y="19"/>
                    </a:cxn>
                    <a:cxn ang="0">
                      <a:pos x="152" y="45"/>
                    </a:cxn>
                    <a:cxn ang="0">
                      <a:pos x="155" y="70"/>
                    </a:cxn>
                    <a:cxn ang="0">
                      <a:pos x="155" y="83"/>
                    </a:cxn>
                    <a:cxn ang="0">
                      <a:pos x="146" y="99"/>
                    </a:cxn>
                    <a:cxn ang="0">
                      <a:pos x="126" y="107"/>
                    </a:cxn>
                    <a:cxn ang="0">
                      <a:pos x="105" y="113"/>
                    </a:cxn>
                    <a:cxn ang="0">
                      <a:pos x="86" y="116"/>
                    </a:cxn>
                    <a:cxn ang="0">
                      <a:pos x="69" y="116"/>
                    </a:cxn>
                    <a:cxn ang="0">
                      <a:pos x="41" y="111"/>
                    </a:cxn>
                    <a:cxn ang="0">
                      <a:pos x="21" y="106"/>
                    </a:cxn>
                    <a:cxn ang="0">
                      <a:pos x="9" y="98"/>
                    </a:cxn>
                    <a:cxn ang="0">
                      <a:pos x="2" y="89"/>
                    </a:cxn>
                    <a:cxn ang="0">
                      <a:pos x="0" y="78"/>
                    </a:cxn>
                    <a:cxn ang="0">
                      <a:pos x="2" y="60"/>
                    </a:cxn>
                    <a:cxn ang="0">
                      <a:pos x="9" y="11"/>
                    </a:cxn>
                    <a:cxn ang="0">
                      <a:pos x="83" y="0"/>
                    </a:cxn>
                  </a:cxnLst>
                  <a:rect l="0" t="0" r="r" b="b"/>
                  <a:pathLst>
                    <a:path w="156" h="117">
                      <a:moveTo>
                        <a:pt x="83" y="0"/>
                      </a:moveTo>
                      <a:lnTo>
                        <a:pt x="134" y="19"/>
                      </a:lnTo>
                      <a:lnTo>
                        <a:pt x="152" y="45"/>
                      </a:lnTo>
                      <a:lnTo>
                        <a:pt x="155" y="70"/>
                      </a:lnTo>
                      <a:lnTo>
                        <a:pt x="155" y="83"/>
                      </a:lnTo>
                      <a:lnTo>
                        <a:pt x="146" y="99"/>
                      </a:lnTo>
                      <a:lnTo>
                        <a:pt x="126" y="107"/>
                      </a:lnTo>
                      <a:lnTo>
                        <a:pt x="105" y="113"/>
                      </a:lnTo>
                      <a:lnTo>
                        <a:pt x="86" y="116"/>
                      </a:lnTo>
                      <a:lnTo>
                        <a:pt x="69" y="116"/>
                      </a:lnTo>
                      <a:lnTo>
                        <a:pt x="41" y="111"/>
                      </a:lnTo>
                      <a:lnTo>
                        <a:pt x="21" y="106"/>
                      </a:lnTo>
                      <a:lnTo>
                        <a:pt x="9" y="98"/>
                      </a:lnTo>
                      <a:lnTo>
                        <a:pt x="2" y="89"/>
                      </a:lnTo>
                      <a:lnTo>
                        <a:pt x="0" y="78"/>
                      </a:lnTo>
                      <a:lnTo>
                        <a:pt x="2" y="60"/>
                      </a:lnTo>
                      <a:lnTo>
                        <a:pt x="9" y="11"/>
                      </a:lnTo>
                      <a:lnTo>
                        <a:pt x="83" y="0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45" name="Freeform 28"/>
                <p:cNvSpPr>
                  <a:spLocks/>
                </p:cNvSpPr>
                <p:nvPr/>
              </p:nvSpPr>
              <p:spPr bwMode="auto">
                <a:xfrm>
                  <a:off x="5224" y="699"/>
                  <a:ext cx="88" cy="75"/>
                </a:xfrm>
                <a:custGeom>
                  <a:avLst/>
                  <a:gdLst/>
                  <a:ahLst/>
                  <a:cxnLst>
                    <a:cxn ang="0">
                      <a:pos x="0" y="69"/>
                    </a:cxn>
                    <a:cxn ang="0">
                      <a:pos x="11" y="0"/>
                    </a:cxn>
                    <a:cxn ang="0">
                      <a:pos x="54" y="5"/>
                    </a:cxn>
                    <a:cxn ang="0">
                      <a:pos x="87" y="9"/>
                    </a:cxn>
                    <a:cxn ang="0">
                      <a:pos x="78" y="74"/>
                    </a:cxn>
                    <a:cxn ang="0">
                      <a:pos x="75" y="59"/>
                    </a:cxn>
                    <a:cxn ang="0">
                      <a:pos x="65" y="48"/>
                    </a:cxn>
                    <a:cxn ang="0">
                      <a:pos x="47" y="44"/>
                    </a:cxn>
                    <a:cxn ang="0">
                      <a:pos x="27" y="45"/>
                    </a:cxn>
                    <a:cxn ang="0">
                      <a:pos x="11" y="52"/>
                    </a:cxn>
                    <a:cxn ang="0">
                      <a:pos x="0" y="69"/>
                    </a:cxn>
                  </a:cxnLst>
                  <a:rect l="0" t="0" r="r" b="b"/>
                  <a:pathLst>
                    <a:path w="88" h="75">
                      <a:moveTo>
                        <a:pt x="0" y="69"/>
                      </a:moveTo>
                      <a:lnTo>
                        <a:pt x="11" y="0"/>
                      </a:lnTo>
                      <a:lnTo>
                        <a:pt x="54" y="5"/>
                      </a:lnTo>
                      <a:lnTo>
                        <a:pt x="87" y="9"/>
                      </a:lnTo>
                      <a:lnTo>
                        <a:pt x="78" y="74"/>
                      </a:lnTo>
                      <a:lnTo>
                        <a:pt x="75" y="59"/>
                      </a:lnTo>
                      <a:lnTo>
                        <a:pt x="65" y="48"/>
                      </a:lnTo>
                      <a:lnTo>
                        <a:pt x="47" y="44"/>
                      </a:lnTo>
                      <a:lnTo>
                        <a:pt x="27" y="45"/>
                      </a:lnTo>
                      <a:lnTo>
                        <a:pt x="11" y="52"/>
                      </a:lnTo>
                      <a:lnTo>
                        <a:pt x="0" y="69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46" name="Freeform 29"/>
                <p:cNvSpPr>
                  <a:spLocks/>
                </p:cNvSpPr>
                <p:nvPr/>
              </p:nvSpPr>
              <p:spPr bwMode="auto">
                <a:xfrm>
                  <a:off x="5101" y="479"/>
                  <a:ext cx="319" cy="286"/>
                </a:xfrm>
                <a:custGeom>
                  <a:avLst/>
                  <a:gdLst/>
                  <a:ahLst/>
                  <a:cxnLst>
                    <a:cxn ang="0">
                      <a:pos x="1" y="275"/>
                    </a:cxn>
                    <a:cxn ang="0">
                      <a:pos x="3" y="254"/>
                    </a:cxn>
                    <a:cxn ang="0">
                      <a:pos x="12" y="235"/>
                    </a:cxn>
                    <a:cxn ang="0">
                      <a:pos x="19" y="219"/>
                    </a:cxn>
                    <a:cxn ang="0">
                      <a:pos x="24" y="194"/>
                    </a:cxn>
                    <a:cxn ang="0">
                      <a:pos x="30" y="161"/>
                    </a:cxn>
                    <a:cxn ang="0">
                      <a:pos x="34" y="126"/>
                    </a:cxn>
                    <a:cxn ang="0">
                      <a:pos x="37" y="94"/>
                    </a:cxn>
                    <a:cxn ang="0">
                      <a:pos x="39" y="67"/>
                    </a:cxn>
                    <a:cxn ang="0">
                      <a:pos x="40" y="43"/>
                    </a:cxn>
                    <a:cxn ang="0">
                      <a:pos x="48" y="29"/>
                    </a:cxn>
                    <a:cxn ang="0">
                      <a:pos x="63" y="16"/>
                    </a:cxn>
                    <a:cxn ang="0">
                      <a:pos x="78" y="9"/>
                    </a:cxn>
                    <a:cxn ang="0">
                      <a:pos x="102" y="2"/>
                    </a:cxn>
                    <a:cxn ang="0">
                      <a:pos x="129" y="0"/>
                    </a:cxn>
                    <a:cxn ang="0">
                      <a:pos x="171" y="0"/>
                    </a:cxn>
                    <a:cxn ang="0">
                      <a:pos x="208" y="2"/>
                    </a:cxn>
                    <a:cxn ang="0">
                      <a:pos x="244" y="9"/>
                    </a:cxn>
                    <a:cxn ang="0">
                      <a:pos x="277" y="21"/>
                    </a:cxn>
                    <a:cxn ang="0">
                      <a:pos x="298" y="35"/>
                    </a:cxn>
                    <a:cxn ang="0">
                      <a:pos x="310" y="47"/>
                    </a:cxn>
                    <a:cxn ang="0">
                      <a:pos x="318" y="61"/>
                    </a:cxn>
                    <a:cxn ang="0">
                      <a:pos x="316" y="75"/>
                    </a:cxn>
                    <a:cxn ang="0">
                      <a:pos x="313" y="89"/>
                    </a:cxn>
                    <a:cxn ang="0">
                      <a:pos x="303" y="104"/>
                    </a:cxn>
                    <a:cxn ang="0">
                      <a:pos x="295" y="123"/>
                    </a:cxn>
                    <a:cxn ang="0">
                      <a:pos x="291" y="149"/>
                    </a:cxn>
                    <a:cxn ang="0">
                      <a:pos x="288" y="176"/>
                    </a:cxn>
                    <a:cxn ang="0">
                      <a:pos x="283" y="200"/>
                    </a:cxn>
                    <a:cxn ang="0">
                      <a:pos x="282" y="235"/>
                    </a:cxn>
                    <a:cxn ang="0">
                      <a:pos x="280" y="265"/>
                    </a:cxn>
                    <a:cxn ang="0">
                      <a:pos x="280" y="285"/>
                    </a:cxn>
                    <a:cxn ang="0">
                      <a:pos x="270" y="260"/>
                    </a:cxn>
                    <a:cxn ang="0">
                      <a:pos x="250" y="248"/>
                    </a:cxn>
                    <a:cxn ang="0">
                      <a:pos x="232" y="241"/>
                    </a:cxn>
                    <a:cxn ang="0">
                      <a:pos x="210" y="236"/>
                    </a:cxn>
                    <a:cxn ang="0">
                      <a:pos x="175" y="229"/>
                    </a:cxn>
                    <a:cxn ang="0">
                      <a:pos x="141" y="228"/>
                    </a:cxn>
                    <a:cxn ang="0">
                      <a:pos x="121" y="228"/>
                    </a:cxn>
                    <a:cxn ang="0">
                      <a:pos x="90" y="230"/>
                    </a:cxn>
                    <a:cxn ang="0">
                      <a:pos x="54" y="237"/>
                    </a:cxn>
                    <a:cxn ang="0">
                      <a:pos x="31" y="246"/>
                    </a:cxn>
                    <a:cxn ang="0">
                      <a:pos x="16" y="255"/>
                    </a:cxn>
                    <a:cxn ang="0">
                      <a:pos x="0" y="268"/>
                    </a:cxn>
                  </a:cxnLst>
                  <a:rect l="0" t="0" r="r" b="b"/>
                  <a:pathLst>
                    <a:path w="319" h="286">
                      <a:moveTo>
                        <a:pt x="1" y="275"/>
                      </a:moveTo>
                      <a:lnTo>
                        <a:pt x="3" y="254"/>
                      </a:lnTo>
                      <a:lnTo>
                        <a:pt x="12" y="235"/>
                      </a:lnTo>
                      <a:lnTo>
                        <a:pt x="19" y="219"/>
                      </a:lnTo>
                      <a:lnTo>
                        <a:pt x="24" y="194"/>
                      </a:lnTo>
                      <a:lnTo>
                        <a:pt x="30" y="161"/>
                      </a:lnTo>
                      <a:lnTo>
                        <a:pt x="34" y="126"/>
                      </a:lnTo>
                      <a:lnTo>
                        <a:pt x="37" y="94"/>
                      </a:lnTo>
                      <a:lnTo>
                        <a:pt x="39" y="67"/>
                      </a:lnTo>
                      <a:lnTo>
                        <a:pt x="40" y="43"/>
                      </a:lnTo>
                      <a:lnTo>
                        <a:pt x="48" y="29"/>
                      </a:lnTo>
                      <a:lnTo>
                        <a:pt x="63" y="16"/>
                      </a:lnTo>
                      <a:lnTo>
                        <a:pt x="78" y="9"/>
                      </a:lnTo>
                      <a:lnTo>
                        <a:pt x="102" y="2"/>
                      </a:lnTo>
                      <a:lnTo>
                        <a:pt x="129" y="0"/>
                      </a:lnTo>
                      <a:lnTo>
                        <a:pt x="171" y="0"/>
                      </a:lnTo>
                      <a:lnTo>
                        <a:pt x="208" y="2"/>
                      </a:lnTo>
                      <a:lnTo>
                        <a:pt x="244" y="9"/>
                      </a:lnTo>
                      <a:lnTo>
                        <a:pt x="277" y="21"/>
                      </a:lnTo>
                      <a:lnTo>
                        <a:pt x="298" y="35"/>
                      </a:lnTo>
                      <a:lnTo>
                        <a:pt x="310" y="47"/>
                      </a:lnTo>
                      <a:lnTo>
                        <a:pt x="318" y="61"/>
                      </a:lnTo>
                      <a:lnTo>
                        <a:pt x="316" y="75"/>
                      </a:lnTo>
                      <a:lnTo>
                        <a:pt x="313" y="89"/>
                      </a:lnTo>
                      <a:lnTo>
                        <a:pt x="303" y="104"/>
                      </a:lnTo>
                      <a:lnTo>
                        <a:pt x="295" y="123"/>
                      </a:lnTo>
                      <a:lnTo>
                        <a:pt x="291" y="149"/>
                      </a:lnTo>
                      <a:lnTo>
                        <a:pt x="288" y="176"/>
                      </a:lnTo>
                      <a:lnTo>
                        <a:pt x="283" y="200"/>
                      </a:lnTo>
                      <a:lnTo>
                        <a:pt x="282" y="235"/>
                      </a:lnTo>
                      <a:lnTo>
                        <a:pt x="280" y="265"/>
                      </a:lnTo>
                      <a:lnTo>
                        <a:pt x="280" y="285"/>
                      </a:lnTo>
                      <a:lnTo>
                        <a:pt x="270" y="260"/>
                      </a:lnTo>
                      <a:lnTo>
                        <a:pt x="250" y="248"/>
                      </a:lnTo>
                      <a:lnTo>
                        <a:pt x="232" y="241"/>
                      </a:lnTo>
                      <a:lnTo>
                        <a:pt x="210" y="236"/>
                      </a:lnTo>
                      <a:lnTo>
                        <a:pt x="175" y="229"/>
                      </a:lnTo>
                      <a:lnTo>
                        <a:pt x="141" y="228"/>
                      </a:lnTo>
                      <a:lnTo>
                        <a:pt x="121" y="228"/>
                      </a:lnTo>
                      <a:lnTo>
                        <a:pt x="90" y="230"/>
                      </a:lnTo>
                      <a:lnTo>
                        <a:pt x="54" y="237"/>
                      </a:lnTo>
                      <a:lnTo>
                        <a:pt x="31" y="246"/>
                      </a:lnTo>
                      <a:lnTo>
                        <a:pt x="16" y="255"/>
                      </a:lnTo>
                      <a:lnTo>
                        <a:pt x="0" y="268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47" name="Freeform 30"/>
                <p:cNvSpPr>
                  <a:spLocks/>
                </p:cNvSpPr>
                <p:nvPr/>
              </p:nvSpPr>
              <p:spPr bwMode="auto">
                <a:xfrm>
                  <a:off x="4371" y="119"/>
                  <a:ext cx="832" cy="42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356"/>
                    </a:cxn>
                    <a:cxn ang="0">
                      <a:pos x="84" y="374"/>
                    </a:cxn>
                    <a:cxn ang="0">
                      <a:pos x="153" y="393"/>
                    </a:cxn>
                    <a:cxn ang="0">
                      <a:pos x="210" y="404"/>
                    </a:cxn>
                    <a:cxn ang="0">
                      <a:pos x="258" y="410"/>
                    </a:cxn>
                    <a:cxn ang="0">
                      <a:pos x="312" y="416"/>
                    </a:cxn>
                    <a:cxn ang="0">
                      <a:pos x="402" y="419"/>
                    </a:cxn>
                    <a:cxn ang="0">
                      <a:pos x="485" y="412"/>
                    </a:cxn>
                    <a:cxn ang="0">
                      <a:pos x="570" y="399"/>
                    </a:cxn>
                    <a:cxn ang="0">
                      <a:pos x="652" y="377"/>
                    </a:cxn>
                    <a:cxn ang="0">
                      <a:pos x="724" y="347"/>
                    </a:cxn>
                    <a:cxn ang="0">
                      <a:pos x="784" y="306"/>
                    </a:cxn>
                    <a:cxn ang="0">
                      <a:pos x="829" y="291"/>
                    </a:cxn>
                    <a:cxn ang="0">
                      <a:pos x="831" y="2"/>
                    </a:cxn>
                    <a:cxn ang="0">
                      <a:pos x="786" y="9"/>
                    </a:cxn>
                    <a:cxn ang="0">
                      <a:pos x="726" y="29"/>
                    </a:cxn>
                    <a:cxn ang="0">
                      <a:pos x="654" y="55"/>
                    </a:cxn>
                    <a:cxn ang="0">
                      <a:pos x="585" y="70"/>
                    </a:cxn>
                    <a:cxn ang="0">
                      <a:pos x="515" y="78"/>
                    </a:cxn>
                    <a:cxn ang="0">
                      <a:pos x="468" y="82"/>
                    </a:cxn>
                    <a:cxn ang="0">
                      <a:pos x="428" y="84"/>
                    </a:cxn>
                    <a:cxn ang="0">
                      <a:pos x="358" y="84"/>
                    </a:cxn>
                    <a:cxn ang="0">
                      <a:pos x="314" y="81"/>
                    </a:cxn>
                    <a:cxn ang="0">
                      <a:pos x="274" y="76"/>
                    </a:cxn>
                    <a:cxn ang="0">
                      <a:pos x="229" y="73"/>
                    </a:cxn>
                    <a:cxn ang="0">
                      <a:pos x="190" y="66"/>
                    </a:cxn>
                    <a:cxn ang="0">
                      <a:pos x="140" y="57"/>
                    </a:cxn>
                    <a:cxn ang="0">
                      <a:pos x="96" y="44"/>
                    </a:cxn>
                    <a:cxn ang="0">
                      <a:pos x="49" y="24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832" h="420">
                      <a:moveTo>
                        <a:pt x="0" y="0"/>
                      </a:moveTo>
                      <a:lnTo>
                        <a:pt x="0" y="356"/>
                      </a:lnTo>
                      <a:lnTo>
                        <a:pt x="84" y="374"/>
                      </a:lnTo>
                      <a:lnTo>
                        <a:pt x="153" y="393"/>
                      </a:lnTo>
                      <a:lnTo>
                        <a:pt x="210" y="404"/>
                      </a:lnTo>
                      <a:lnTo>
                        <a:pt x="258" y="410"/>
                      </a:lnTo>
                      <a:lnTo>
                        <a:pt x="312" y="416"/>
                      </a:lnTo>
                      <a:lnTo>
                        <a:pt x="402" y="419"/>
                      </a:lnTo>
                      <a:lnTo>
                        <a:pt x="485" y="412"/>
                      </a:lnTo>
                      <a:lnTo>
                        <a:pt x="570" y="399"/>
                      </a:lnTo>
                      <a:lnTo>
                        <a:pt x="652" y="377"/>
                      </a:lnTo>
                      <a:lnTo>
                        <a:pt x="724" y="347"/>
                      </a:lnTo>
                      <a:lnTo>
                        <a:pt x="784" y="306"/>
                      </a:lnTo>
                      <a:lnTo>
                        <a:pt x="829" y="291"/>
                      </a:lnTo>
                      <a:lnTo>
                        <a:pt x="831" y="2"/>
                      </a:lnTo>
                      <a:lnTo>
                        <a:pt x="786" y="9"/>
                      </a:lnTo>
                      <a:lnTo>
                        <a:pt x="726" y="29"/>
                      </a:lnTo>
                      <a:lnTo>
                        <a:pt x="654" y="55"/>
                      </a:lnTo>
                      <a:lnTo>
                        <a:pt x="585" y="70"/>
                      </a:lnTo>
                      <a:lnTo>
                        <a:pt x="515" y="78"/>
                      </a:lnTo>
                      <a:lnTo>
                        <a:pt x="468" y="82"/>
                      </a:lnTo>
                      <a:lnTo>
                        <a:pt x="428" y="84"/>
                      </a:lnTo>
                      <a:lnTo>
                        <a:pt x="358" y="84"/>
                      </a:lnTo>
                      <a:lnTo>
                        <a:pt x="314" y="81"/>
                      </a:lnTo>
                      <a:lnTo>
                        <a:pt x="274" y="76"/>
                      </a:lnTo>
                      <a:lnTo>
                        <a:pt x="229" y="73"/>
                      </a:lnTo>
                      <a:lnTo>
                        <a:pt x="190" y="66"/>
                      </a:lnTo>
                      <a:lnTo>
                        <a:pt x="140" y="57"/>
                      </a:lnTo>
                      <a:lnTo>
                        <a:pt x="96" y="44"/>
                      </a:lnTo>
                      <a:lnTo>
                        <a:pt x="49" y="24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</p:grpSp>
          <p:sp>
            <p:nvSpPr>
              <p:cNvPr id="12" name="Freeform 31"/>
              <p:cNvSpPr>
                <a:spLocks/>
              </p:cNvSpPr>
              <p:nvPr/>
            </p:nvSpPr>
            <p:spPr bwMode="auto">
              <a:xfrm>
                <a:off x="5217" y="774"/>
                <a:ext cx="156" cy="118"/>
              </a:xfrm>
              <a:custGeom>
                <a:avLst/>
                <a:gdLst/>
                <a:ahLst/>
                <a:cxnLst>
                  <a:cxn ang="0">
                    <a:pos x="83" y="0"/>
                  </a:cxn>
                  <a:cxn ang="0">
                    <a:pos x="134" y="19"/>
                  </a:cxn>
                  <a:cxn ang="0">
                    <a:pos x="152" y="46"/>
                  </a:cxn>
                  <a:cxn ang="0">
                    <a:pos x="155" y="70"/>
                  </a:cxn>
                  <a:cxn ang="0">
                    <a:pos x="155" y="84"/>
                  </a:cxn>
                  <a:cxn ang="0">
                    <a:pos x="146" y="100"/>
                  </a:cxn>
                  <a:cxn ang="0">
                    <a:pos x="126" y="108"/>
                  </a:cxn>
                  <a:cxn ang="0">
                    <a:pos x="105" y="114"/>
                  </a:cxn>
                  <a:cxn ang="0">
                    <a:pos x="86" y="117"/>
                  </a:cxn>
                  <a:cxn ang="0">
                    <a:pos x="69" y="117"/>
                  </a:cxn>
                  <a:cxn ang="0">
                    <a:pos x="41" y="112"/>
                  </a:cxn>
                  <a:cxn ang="0">
                    <a:pos x="21" y="107"/>
                  </a:cxn>
                  <a:cxn ang="0">
                    <a:pos x="9" y="98"/>
                  </a:cxn>
                  <a:cxn ang="0">
                    <a:pos x="2" y="90"/>
                  </a:cxn>
                  <a:cxn ang="0">
                    <a:pos x="0" y="78"/>
                  </a:cxn>
                  <a:cxn ang="0">
                    <a:pos x="2" y="60"/>
                  </a:cxn>
                  <a:cxn ang="0">
                    <a:pos x="9" y="11"/>
                  </a:cxn>
                  <a:cxn ang="0">
                    <a:pos x="83" y="0"/>
                  </a:cxn>
                </a:cxnLst>
                <a:rect l="0" t="0" r="r" b="b"/>
                <a:pathLst>
                  <a:path w="156" h="118">
                    <a:moveTo>
                      <a:pt x="83" y="0"/>
                    </a:moveTo>
                    <a:lnTo>
                      <a:pt x="134" y="19"/>
                    </a:lnTo>
                    <a:lnTo>
                      <a:pt x="152" y="46"/>
                    </a:lnTo>
                    <a:lnTo>
                      <a:pt x="155" y="70"/>
                    </a:lnTo>
                    <a:lnTo>
                      <a:pt x="155" y="84"/>
                    </a:lnTo>
                    <a:lnTo>
                      <a:pt x="146" y="100"/>
                    </a:lnTo>
                    <a:lnTo>
                      <a:pt x="126" y="108"/>
                    </a:lnTo>
                    <a:lnTo>
                      <a:pt x="105" y="114"/>
                    </a:lnTo>
                    <a:lnTo>
                      <a:pt x="86" y="117"/>
                    </a:lnTo>
                    <a:lnTo>
                      <a:pt x="69" y="117"/>
                    </a:lnTo>
                    <a:lnTo>
                      <a:pt x="41" y="112"/>
                    </a:lnTo>
                    <a:lnTo>
                      <a:pt x="21" y="107"/>
                    </a:lnTo>
                    <a:lnTo>
                      <a:pt x="9" y="98"/>
                    </a:lnTo>
                    <a:lnTo>
                      <a:pt x="2" y="90"/>
                    </a:lnTo>
                    <a:lnTo>
                      <a:pt x="0" y="78"/>
                    </a:lnTo>
                    <a:lnTo>
                      <a:pt x="2" y="60"/>
                    </a:lnTo>
                    <a:lnTo>
                      <a:pt x="9" y="11"/>
                    </a:lnTo>
                    <a:lnTo>
                      <a:pt x="83" y="0"/>
                    </a:lnTo>
                  </a:path>
                </a:pathLst>
              </a:custGeom>
              <a:solidFill>
                <a:schemeClr val="bg2">
                  <a:alpha val="50000"/>
                </a:schemeClr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3" name="Freeform 32"/>
              <p:cNvSpPr>
                <a:spLocks/>
              </p:cNvSpPr>
              <p:nvPr/>
            </p:nvSpPr>
            <p:spPr bwMode="auto">
              <a:xfrm>
                <a:off x="5213" y="787"/>
                <a:ext cx="88" cy="74"/>
              </a:xfrm>
              <a:custGeom>
                <a:avLst/>
                <a:gdLst/>
                <a:ahLst/>
                <a:cxnLst>
                  <a:cxn ang="0">
                    <a:pos x="0" y="68"/>
                  </a:cxn>
                  <a:cxn ang="0">
                    <a:pos x="11" y="0"/>
                  </a:cxn>
                  <a:cxn ang="0">
                    <a:pos x="54" y="5"/>
                  </a:cxn>
                  <a:cxn ang="0">
                    <a:pos x="87" y="9"/>
                  </a:cxn>
                  <a:cxn ang="0">
                    <a:pos x="78" y="73"/>
                  </a:cxn>
                  <a:cxn ang="0">
                    <a:pos x="75" y="58"/>
                  </a:cxn>
                  <a:cxn ang="0">
                    <a:pos x="65" y="47"/>
                  </a:cxn>
                  <a:cxn ang="0">
                    <a:pos x="47" y="44"/>
                  </a:cxn>
                  <a:cxn ang="0">
                    <a:pos x="27" y="45"/>
                  </a:cxn>
                  <a:cxn ang="0">
                    <a:pos x="11" y="52"/>
                  </a:cxn>
                  <a:cxn ang="0">
                    <a:pos x="0" y="68"/>
                  </a:cxn>
                </a:cxnLst>
                <a:rect l="0" t="0" r="r" b="b"/>
                <a:pathLst>
                  <a:path w="88" h="74">
                    <a:moveTo>
                      <a:pt x="0" y="68"/>
                    </a:moveTo>
                    <a:lnTo>
                      <a:pt x="11" y="0"/>
                    </a:lnTo>
                    <a:lnTo>
                      <a:pt x="54" y="5"/>
                    </a:lnTo>
                    <a:lnTo>
                      <a:pt x="87" y="9"/>
                    </a:lnTo>
                    <a:lnTo>
                      <a:pt x="78" y="73"/>
                    </a:lnTo>
                    <a:lnTo>
                      <a:pt x="75" y="58"/>
                    </a:lnTo>
                    <a:lnTo>
                      <a:pt x="65" y="47"/>
                    </a:lnTo>
                    <a:lnTo>
                      <a:pt x="47" y="44"/>
                    </a:lnTo>
                    <a:lnTo>
                      <a:pt x="27" y="45"/>
                    </a:lnTo>
                    <a:lnTo>
                      <a:pt x="11" y="52"/>
                    </a:lnTo>
                    <a:lnTo>
                      <a:pt x="0" y="68"/>
                    </a:lnTo>
                  </a:path>
                </a:pathLst>
              </a:custGeom>
              <a:solidFill>
                <a:schemeClr val="bg2">
                  <a:alpha val="50000"/>
                </a:schemeClr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4" name="Freeform 33"/>
              <p:cNvSpPr>
                <a:spLocks/>
              </p:cNvSpPr>
              <p:nvPr/>
            </p:nvSpPr>
            <p:spPr bwMode="auto">
              <a:xfrm>
                <a:off x="423" y="765"/>
                <a:ext cx="156" cy="118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21" y="19"/>
                  </a:cxn>
                  <a:cxn ang="0">
                    <a:pos x="3" y="46"/>
                  </a:cxn>
                  <a:cxn ang="0">
                    <a:pos x="0" y="70"/>
                  </a:cxn>
                  <a:cxn ang="0">
                    <a:pos x="0" y="84"/>
                  </a:cxn>
                  <a:cxn ang="0">
                    <a:pos x="9" y="100"/>
                  </a:cxn>
                  <a:cxn ang="0">
                    <a:pos x="29" y="108"/>
                  </a:cxn>
                  <a:cxn ang="0">
                    <a:pos x="50" y="114"/>
                  </a:cxn>
                  <a:cxn ang="0">
                    <a:pos x="69" y="117"/>
                  </a:cxn>
                  <a:cxn ang="0">
                    <a:pos x="86" y="117"/>
                  </a:cxn>
                  <a:cxn ang="0">
                    <a:pos x="114" y="112"/>
                  </a:cxn>
                  <a:cxn ang="0">
                    <a:pos x="134" y="107"/>
                  </a:cxn>
                  <a:cxn ang="0">
                    <a:pos x="146" y="98"/>
                  </a:cxn>
                  <a:cxn ang="0">
                    <a:pos x="153" y="90"/>
                  </a:cxn>
                  <a:cxn ang="0">
                    <a:pos x="155" y="78"/>
                  </a:cxn>
                  <a:cxn ang="0">
                    <a:pos x="153" y="60"/>
                  </a:cxn>
                  <a:cxn ang="0">
                    <a:pos x="146" y="11"/>
                  </a:cxn>
                  <a:cxn ang="0">
                    <a:pos x="72" y="0"/>
                  </a:cxn>
                </a:cxnLst>
                <a:rect l="0" t="0" r="r" b="b"/>
                <a:pathLst>
                  <a:path w="156" h="118">
                    <a:moveTo>
                      <a:pt x="72" y="0"/>
                    </a:moveTo>
                    <a:lnTo>
                      <a:pt x="21" y="19"/>
                    </a:lnTo>
                    <a:lnTo>
                      <a:pt x="3" y="46"/>
                    </a:lnTo>
                    <a:lnTo>
                      <a:pt x="0" y="70"/>
                    </a:lnTo>
                    <a:lnTo>
                      <a:pt x="0" y="84"/>
                    </a:lnTo>
                    <a:lnTo>
                      <a:pt x="9" y="100"/>
                    </a:lnTo>
                    <a:lnTo>
                      <a:pt x="29" y="108"/>
                    </a:lnTo>
                    <a:lnTo>
                      <a:pt x="50" y="114"/>
                    </a:lnTo>
                    <a:lnTo>
                      <a:pt x="69" y="117"/>
                    </a:lnTo>
                    <a:lnTo>
                      <a:pt x="86" y="117"/>
                    </a:lnTo>
                    <a:lnTo>
                      <a:pt x="114" y="112"/>
                    </a:lnTo>
                    <a:lnTo>
                      <a:pt x="134" y="107"/>
                    </a:lnTo>
                    <a:lnTo>
                      <a:pt x="146" y="98"/>
                    </a:lnTo>
                    <a:lnTo>
                      <a:pt x="153" y="90"/>
                    </a:lnTo>
                    <a:lnTo>
                      <a:pt x="155" y="78"/>
                    </a:lnTo>
                    <a:lnTo>
                      <a:pt x="153" y="60"/>
                    </a:lnTo>
                    <a:lnTo>
                      <a:pt x="146" y="11"/>
                    </a:lnTo>
                    <a:lnTo>
                      <a:pt x="72" y="0"/>
                    </a:lnTo>
                  </a:path>
                </a:pathLst>
              </a:custGeom>
              <a:solidFill>
                <a:schemeClr val="bg2">
                  <a:alpha val="50000"/>
                </a:schemeClr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5" name="Freeform 34"/>
              <p:cNvSpPr>
                <a:spLocks/>
              </p:cNvSpPr>
              <p:nvPr/>
            </p:nvSpPr>
            <p:spPr bwMode="auto">
              <a:xfrm>
                <a:off x="495" y="779"/>
                <a:ext cx="88" cy="74"/>
              </a:xfrm>
              <a:custGeom>
                <a:avLst/>
                <a:gdLst/>
                <a:ahLst/>
                <a:cxnLst>
                  <a:cxn ang="0">
                    <a:pos x="87" y="67"/>
                  </a:cxn>
                  <a:cxn ang="0">
                    <a:pos x="76" y="0"/>
                  </a:cxn>
                  <a:cxn ang="0">
                    <a:pos x="33" y="5"/>
                  </a:cxn>
                  <a:cxn ang="0">
                    <a:pos x="0" y="8"/>
                  </a:cxn>
                  <a:cxn ang="0">
                    <a:pos x="9" y="73"/>
                  </a:cxn>
                  <a:cxn ang="0">
                    <a:pos x="12" y="57"/>
                  </a:cxn>
                  <a:cxn ang="0">
                    <a:pos x="22" y="47"/>
                  </a:cxn>
                  <a:cxn ang="0">
                    <a:pos x="40" y="43"/>
                  </a:cxn>
                  <a:cxn ang="0">
                    <a:pos x="60" y="44"/>
                  </a:cxn>
                  <a:cxn ang="0">
                    <a:pos x="76" y="51"/>
                  </a:cxn>
                  <a:cxn ang="0">
                    <a:pos x="87" y="67"/>
                  </a:cxn>
                </a:cxnLst>
                <a:rect l="0" t="0" r="r" b="b"/>
                <a:pathLst>
                  <a:path w="88" h="74">
                    <a:moveTo>
                      <a:pt x="87" y="67"/>
                    </a:moveTo>
                    <a:lnTo>
                      <a:pt x="76" y="0"/>
                    </a:lnTo>
                    <a:lnTo>
                      <a:pt x="33" y="5"/>
                    </a:lnTo>
                    <a:lnTo>
                      <a:pt x="0" y="8"/>
                    </a:lnTo>
                    <a:lnTo>
                      <a:pt x="9" y="73"/>
                    </a:lnTo>
                    <a:lnTo>
                      <a:pt x="12" y="57"/>
                    </a:lnTo>
                    <a:lnTo>
                      <a:pt x="22" y="47"/>
                    </a:lnTo>
                    <a:lnTo>
                      <a:pt x="40" y="43"/>
                    </a:lnTo>
                    <a:lnTo>
                      <a:pt x="60" y="44"/>
                    </a:lnTo>
                    <a:lnTo>
                      <a:pt x="76" y="51"/>
                    </a:lnTo>
                    <a:lnTo>
                      <a:pt x="87" y="67"/>
                    </a:lnTo>
                  </a:path>
                </a:pathLst>
              </a:custGeom>
              <a:solidFill>
                <a:schemeClr val="bg2">
                  <a:alpha val="50000"/>
                </a:schemeClr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6" name="Line 35"/>
              <p:cNvSpPr>
                <a:spLocks noChangeShapeType="1"/>
              </p:cNvSpPr>
              <p:nvPr/>
            </p:nvSpPr>
            <p:spPr bwMode="auto">
              <a:xfrm flipV="1">
                <a:off x="1968" y="350"/>
                <a:ext cx="192" cy="87"/>
              </a:xfrm>
              <a:prstGeom prst="line">
                <a:avLst/>
              </a:prstGeom>
              <a:noFill/>
              <a:ln w="12700">
                <a:solidFill>
                  <a:schemeClr val="hlink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7" name="Freeform 36"/>
              <p:cNvSpPr>
                <a:spLocks/>
              </p:cNvSpPr>
              <p:nvPr/>
            </p:nvSpPr>
            <p:spPr bwMode="auto">
              <a:xfrm>
                <a:off x="1356" y="63"/>
                <a:ext cx="2967" cy="457"/>
              </a:xfrm>
              <a:custGeom>
                <a:avLst/>
                <a:gdLst/>
                <a:ahLst/>
                <a:cxnLst>
                  <a:cxn ang="0">
                    <a:pos x="0" y="122"/>
                  </a:cxn>
                  <a:cxn ang="0">
                    <a:pos x="207" y="78"/>
                  </a:cxn>
                  <a:cxn ang="0">
                    <a:pos x="442" y="48"/>
                  </a:cxn>
                  <a:cxn ang="0">
                    <a:pos x="640" y="32"/>
                  </a:cxn>
                  <a:cxn ang="0">
                    <a:pos x="897" y="16"/>
                  </a:cxn>
                  <a:cxn ang="0">
                    <a:pos x="1215" y="2"/>
                  </a:cxn>
                  <a:cxn ang="0">
                    <a:pos x="1392" y="0"/>
                  </a:cxn>
                  <a:cxn ang="0">
                    <a:pos x="1710" y="0"/>
                  </a:cxn>
                  <a:cxn ang="0">
                    <a:pos x="1997" y="10"/>
                  </a:cxn>
                  <a:cxn ang="0">
                    <a:pos x="2258" y="21"/>
                  </a:cxn>
                  <a:cxn ang="0">
                    <a:pos x="2493" y="38"/>
                  </a:cxn>
                  <a:cxn ang="0">
                    <a:pos x="2674" y="54"/>
                  </a:cxn>
                  <a:cxn ang="0">
                    <a:pos x="2828" y="73"/>
                  </a:cxn>
                  <a:cxn ang="0">
                    <a:pos x="2966" y="92"/>
                  </a:cxn>
                  <a:cxn ang="0">
                    <a:pos x="2966" y="456"/>
                  </a:cxn>
                  <a:cxn ang="0">
                    <a:pos x="2833" y="434"/>
                  </a:cxn>
                  <a:cxn ang="0">
                    <a:pos x="2563" y="399"/>
                  </a:cxn>
                  <a:cxn ang="0">
                    <a:pos x="2382" y="382"/>
                  </a:cxn>
                  <a:cxn ang="0">
                    <a:pos x="2134" y="366"/>
                  </a:cxn>
                  <a:cxn ang="0">
                    <a:pos x="1944" y="358"/>
                  </a:cxn>
                  <a:cxn ang="0">
                    <a:pos x="1746" y="350"/>
                  </a:cxn>
                  <a:cxn ang="0">
                    <a:pos x="1529" y="350"/>
                  </a:cxn>
                  <a:cxn ang="0">
                    <a:pos x="1295" y="350"/>
                  </a:cxn>
                  <a:cxn ang="0">
                    <a:pos x="1047" y="355"/>
                  </a:cxn>
                  <a:cxn ang="0">
                    <a:pos x="853" y="363"/>
                  </a:cxn>
                  <a:cxn ang="0">
                    <a:pos x="654" y="374"/>
                  </a:cxn>
                  <a:cxn ang="0">
                    <a:pos x="468" y="388"/>
                  </a:cxn>
                  <a:cxn ang="0">
                    <a:pos x="296" y="404"/>
                  </a:cxn>
                  <a:cxn ang="0">
                    <a:pos x="150" y="423"/>
                  </a:cxn>
                  <a:cxn ang="0">
                    <a:pos x="13" y="445"/>
                  </a:cxn>
                  <a:cxn ang="0">
                    <a:pos x="0" y="122"/>
                  </a:cxn>
                </a:cxnLst>
                <a:rect l="0" t="0" r="r" b="b"/>
                <a:pathLst>
                  <a:path w="2967" h="457">
                    <a:moveTo>
                      <a:pt x="0" y="122"/>
                    </a:moveTo>
                    <a:lnTo>
                      <a:pt x="207" y="78"/>
                    </a:lnTo>
                    <a:lnTo>
                      <a:pt x="442" y="48"/>
                    </a:lnTo>
                    <a:lnTo>
                      <a:pt x="640" y="32"/>
                    </a:lnTo>
                    <a:lnTo>
                      <a:pt x="897" y="16"/>
                    </a:lnTo>
                    <a:lnTo>
                      <a:pt x="1215" y="2"/>
                    </a:lnTo>
                    <a:lnTo>
                      <a:pt x="1392" y="0"/>
                    </a:lnTo>
                    <a:lnTo>
                      <a:pt x="1710" y="0"/>
                    </a:lnTo>
                    <a:lnTo>
                      <a:pt x="1997" y="10"/>
                    </a:lnTo>
                    <a:lnTo>
                      <a:pt x="2258" y="21"/>
                    </a:lnTo>
                    <a:lnTo>
                      <a:pt x="2493" y="38"/>
                    </a:lnTo>
                    <a:lnTo>
                      <a:pt x="2674" y="54"/>
                    </a:lnTo>
                    <a:lnTo>
                      <a:pt x="2828" y="73"/>
                    </a:lnTo>
                    <a:lnTo>
                      <a:pt x="2966" y="92"/>
                    </a:lnTo>
                    <a:lnTo>
                      <a:pt x="2966" y="456"/>
                    </a:lnTo>
                    <a:lnTo>
                      <a:pt x="2833" y="434"/>
                    </a:lnTo>
                    <a:lnTo>
                      <a:pt x="2563" y="399"/>
                    </a:lnTo>
                    <a:lnTo>
                      <a:pt x="2382" y="382"/>
                    </a:lnTo>
                    <a:lnTo>
                      <a:pt x="2134" y="366"/>
                    </a:lnTo>
                    <a:lnTo>
                      <a:pt x="1944" y="358"/>
                    </a:lnTo>
                    <a:lnTo>
                      <a:pt x="1746" y="350"/>
                    </a:lnTo>
                    <a:lnTo>
                      <a:pt x="1529" y="350"/>
                    </a:lnTo>
                    <a:lnTo>
                      <a:pt x="1295" y="350"/>
                    </a:lnTo>
                    <a:lnTo>
                      <a:pt x="1047" y="355"/>
                    </a:lnTo>
                    <a:lnTo>
                      <a:pt x="853" y="363"/>
                    </a:lnTo>
                    <a:lnTo>
                      <a:pt x="654" y="374"/>
                    </a:lnTo>
                    <a:lnTo>
                      <a:pt x="468" y="388"/>
                    </a:lnTo>
                    <a:lnTo>
                      <a:pt x="296" y="404"/>
                    </a:lnTo>
                    <a:lnTo>
                      <a:pt x="150" y="423"/>
                    </a:lnTo>
                    <a:lnTo>
                      <a:pt x="13" y="445"/>
                    </a:lnTo>
                    <a:lnTo>
                      <a:pt x="0" y="122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8" name="Freeform 37"/>
              <p:cNvSpPr>
                <a:spLocks/>
              </p:cNvSpPr>
              <p:nvPr/>
            </p:nvSpPr>
            <p:spPr bwMode="auto">
              <a:xfrm>
                <a:off x="555" y="159"/>
                <a:ext cx="823" cy="431"/>
              </a:xfrm>
              <a:custGeom>
                <a:avLst/>
                <a:gdLst/>
                <a:ahLst/>
                <a:cxnLst>
                  <a:cxn ang="0">
                    <a:pos x="815" y="27"/>
                  </a:cxn>
                  <a:cxn ang="0">
                    <a:pos x="822" y="350"/>
                  </a:cxn>
                  <a:cxn ang="0">
                    <a:pos x="746" y="382"/>
                  </a:cxn>
                  <a:cxn ang="0">
                    <a:pos x="676" y="404"/>
                  </a:cxn>
                  <a:cxn ang="0">
                    <a:pos x="619" y="415"/>
                  </a:cxn>
                  <a:cxn ang="0">
                    <a:pos x="571" y="421"/>
                  </a:cxn>
                  <a:cxn ang="0">
                    <a:pos x="517" y="427"/>
                  </a:cxn>
                  <a:cxn ang="0">
                    <a:pos x="427" y="430"/>
                  </a:cxn>
                  <a:cxn ang="0">
                    <a:pos x="344" y="423"/>
                  </a:cxn>
                  <a:cxn ang="0">
                    <a:pos x="259" y="410"/>
                  </a:cxn>
                  <a:cxn ang="0">
                    <a:pos x="177" y="388"/>
                  </a:cxn>
                  <a:cxn ang="0">
                    <a:pos x="105" y="358"/>
                  </a:cxn>
                  <a:cxn ang="0">
                    <a:pos x="41" y="325"/>
                  </a:cxn>
                  <a:cxn ang="0">
                    <a:pos x="0" y="294"/>
                  </a:cxn>
                  <a:cxn ang="0">
                    <a:pos x="0" y="0"/>
                  </a:cxn>
                  <a:cxn ang="0">
                    <a:pos x="46" y="25"/>
                  </a:cxn>
                  <a:cxn ang="0">
                    <a:pos x="105" y="47"/>
                  </a:cxn>
                  <a:cxn ang="0">
                    <a:pos x="175" y="66"/>
                  </a:cxn>
                  <a:cxn ang="0">
                    <a:pos x="244" y="81"/>
                  </a:cxn>
                  <a:cxn ang="0">
                    <a:pos x="314" y="89"/>
                  </a:cxn>
                  <a:cxn ang="0">
                    <a:pos x="361" y="93"/>
                  </a:cxn>
                  <a:cxn ang="0">
                    <a:pos x="401" y="95"/>
                  </a:cxn>
                  <a:cxn ang="0">
                    <a:pos x="471" y="95"/>
                  </a:cxn>
                  <a:cxn ang="0">
                    <a:pos x="515" y="92"/>
                  </a:cxn>
                  <a:cxn ang="0">
                    <a:pos x="555" y="87"/>
                  </a:cxn>
                  <a:cxn ang="0">
                    <a:pos x="600" y="84"/>
                  </a:cxn>
                  <a:cxn ang="0">
                    <a:pos x="640" y="76"/>
                  </a:cxn>
                  <a:cxn ang="0">
                    <a:pos x="689" y="67"/>
                  </a:cxn>
                  <a:cxn ang="0">
                    <a:pos x="733" y="55"/>
                  </a:cxn>
                  <a:cxn ang="0">
                    <a:pos x="777" y="41"/>
                  </a:cxn>
                  <a:cxn ang="0">
                    <a:pos x="815" y="27"/>
                  </a:cxn>
                </a:cxnLst>
                <a:rect l="0" t="0" r="r" b="b"/>
                <a:pathLst>
                  <a:path w="823" h="431">
                    <a:moveTo>
                      <a:pt x="815" y="27"/>
                    </a:moveTo>
                    <a:lnTo>
                      <a:pt x="822" y="350"/>
                    </a:lnTo>
                    <a:lnTo>
                      <a:pt x="746" y="382"/>
                    </a:lnTo>
                    <a:lnTo>
                      <a:pt x="676" y="404"/>
                    </a:lnTo>
                    <a:lnTo>
                      <a:pt x="619" y="415"/>
                    </a:lnTo>
                    <a:lnTo>
                      <a:pt x="571" y="421"/>
                    </a:lnTo>
                    <a:lnTo>
                      <a:pt x="517" y="427"/>
                    </a:lnTo>
                    <a:lnTo>
                      <a:pt x="427" y="430"/>
                    </a:lnTo>
                    <a:lnTo>
                      <a:pt x="344" y="423"/>
                    </a:lnTo>
                    <a:lnTo>
                      <a:pt x="259" y="410"/>
                    </a:lnTo>
                    <a:lnTo>
                      <a:pt x="177" y="388"/>
                    </a:lnTo>
                    <a:lnTo>
                      <a:pt x="105" y="358"/>
                    </a:lnTo>
                    <a:lnTo>
                      <a:pt x="41" y="325"/>
                    </a:lnTo>
                    <a:lnTo>
                      <a:pt x="0" y="294"/>
                    </a:lnTo>
                    <a:lnTo>
                      <a:pt x="0" y="0"/>
                    </a:lnTo>
                    <a:lnTo>
                      <a:pt x="46" y="25"/>
                    </a:lnTo>
                    <a:lnTo>
                      <a:pt x="105" y="47"/>
                    </a:lnTo>
                    <a:lnTo>
                      <a:pt x="175" y="66"/>
                    </a:lnTo>
                    <a:lnTo>
                      <a:pt x="244" y="81"/>
                    </a:lnTo>
                    <a:lnTo>
                      <a:pt x="314" y="89"/>
                    </a:lnTo>
                    <a:lnTo>
                      <a:pt x="361" y="93"/>
                    </a:lnTo>
                    <a:lnTo>
                      <a:pt x="401" y="95"/>
                    </a:lnTo>
                    <a:lnTo>
                      <a:pt x="471" y="95"/>
                    </a:lnTo>
                    <a:lnTo>
                      <a:pt x="515" y="92"/>
                    </a:lnTo>
                    <a:lnTo>
                      <a:pt x="555" y="87"/>
                    </a:lnTo>
                    <a:lnTo>
                      <a:pt x="600" y="84"/>
                    </a:lnTo>
                    <a:lnTo>
                      <a:pt x="640" y="76"/>
                    </a:lnTo>
                    <a:lnTo>
                      <a:pt x="689" y="67"/>
                    </a:lnTo>
                    <a:lnTo>
                      <a:pt x="733" y="55"/>
                    </a:lnTo>
                    <a:lnTo>
                      <a:pt x="777" y="41"/>
                    </a:lnTo>
                    <a:lnTo>
                      <a:pt x="815" y="27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9" name="Freeform 38"/>
              <p:cNvSpPr>
                <a:spLocks/>
              </p:cNvSpPr>
              <p:nvPr/>
            </p:nvSpPr>
            <p:spPr bwMode="auto">
              <a:xfrm>
                <a:off x="102" y="573"/>
                <a:ext cx="551" cy="340"/>
              </a:xfrm>
              <a:custGeom>
                <a:avLst/>
                <a:gdLst/>
                <a:ahLst/>
                <a:cxnLst>
                  <a:cxn ang="0">
                    <a:pos x="16" y="53"/>
                  </a:cxn>
                  <a:cxn ang="0">
                    <a:pos x="0" y="122"/>
                  </a:cxn>
                  <a:cxn ang="0">
                    <a:pos x="10" y="146"/>
                  </a:cxn>
                  <a:cxn ang="0">
                    <a:pos x="33" y="184"/>
                  </a:cxn>
                  <a:cxn ang="0">
                    <a:pos x="57" y="217"/>
                  </a:cxn>
                  <a:cxn ang="0">
                    <a:pos x="85" y="244"/>
                  </a:cxn>
                  <a:cxn ang="0">
                    <a:pos x="120" y="271"/>
                  </a:cxn>
                  <a:cxn ang="0">
                    <a:pos x="153" y="290"/>
                  </a:cxn>
                  <a:cxn ang="0">
                    <a:pos x="189" y="309"/>
                  </a:cxn>
                  <a:cxn ang="0">
                    <a:pos x="235" y="325"/>
                  </a:cxn>
                  <a:cxn ang="0">
                    <a:pos x="270" y="333"/>
                  </a:cxn>
                  <a:cxn ang="0">
                    <a:pos x="312" y="339"/>
                  </a:cxn>
                  <a:cxn ang="0">
                    <a:pos x="351" y="339"/>
                  </a:cxn>
                  <a:cxn ang="0">
                    <a:pos x="393" y="334"/>
                  </a:cxn>
                  <a:cxn ang="0">
                    <a:pos x="436" y="322"/>
                  </a:cxn>
                  <a:cxn ang="0">
                    <a:pos x="475" y="303"/>
                  </a:cxn>
                  <a:cxn ang="0">
                    <a:pos x="498" y="287"/>
                  </a:cxn>
                  <a:cxn ang="0">
                    <a:pos x="526" y="263"/>
                  </a:cxn>
                  <a:cxn ang="0">
                    <a:pos x="541" y="243"/>
                  </a:cxn>
                  <a:cxn ang="0">
                    <a:pos x="550" y="227"/>
                  </a:cxn>
                  <a:cxn ang="0">
                    <a:pos x="550" y="209"/>
                  </a:cxn>
                  <a:cxn ang="0">
                    <a:pos x="544" y="187"/>
                  </a:cxn>
                  <a:cxn ang="0">
                    <a:pos x="532" y="171"/>
                  </a:cxn>
                  <a:cxn ang="0">
                    <a:pos x="523" y="135"/>
                  </a:cxn>
                  <a:cxn ang="0">
                    <a:pos x="519" y="116"/>
                  </a:cxn>
                  <a:cxn ang="0">
                    <a:pos x="267" y="133"/>
                  </a:cxn>
                  <a:cxn ang="0">
                    <a:pos x="234" y="126"/>
                  </a:cxn>
                  <a:cxn ang="0">
                    <a:pos x="193" y="114"/>
                  </a:cxn>
                  <a:cxn ang="0">
                    <a:pos x="162" y="97"/>
                  </a:cxn>
                  <a:cxn ang="0">
                    <a:pos x="129" y="77"/>
                  </a:cxn>
                  <a:cxn ang="0">
                    <a:pos x="97" y="48"/>
                  </a:cxn>
                  <a:cxn ang="0">
                    <a:pos x="78" y="24"/>
                  </a:cxn>
                  <a:cxn ang="0">
                    <a:pos x="60" y="0"/>
                  </a:cxn>
                  <a:cxn ang="0">
                    <a:pos x="16" y="53"/>
                  </a:cxn>
                </a:cxnLst>
                <a:rect l="0" t="0" r="r" b="b"/>
                <a:pathLst>
                  <a:path w="551" h="340">
                    <a:moveTo>
                      <a:pt x="16" y="53"/>
                    </a:moveTo>
                    <a:lnTo>
                      <a:pt x="0" y="122"/>
                    </a:lnTo>
                    <a:lnTo>
                      <a:pt x="10" y="146"/>
                    </a:lnTo>
                    <a:lnTo>
                      <a:pt x="33" y="184"/>
                    </a:lnTo>
                    <a:lnTo>
                      <a:pt x="57" y="217"/>
                    </a:lnTo>
                    <a:lnTo>
                      <a:pt x="85" y="244"/>
                    </a:lnTo>
                    <a:lnTo>
                      <a:pt x="120" y="271"/>
                    </a:lnTo>
                    <a:lnTo>
                      <a:pt x="153" y="290"/>
                    </a:lnTo>
                    <a:lnTo>
                      <a:pt x="189" y="309"/>
                    </a:lnTo>
                    <a:lnTo>
                      <a:pt x="235" y="325"/>
                    </a:lnTo>
                    <a:lnTo>
                      <a:pt x="270" y="333"/>
                    </a:lnTo>
                    <a:lnTo>
                      <a:pt x="312" y="339"/>
                    </a:lnTo>
                    <a:lnTo>
                      <a:pt x="351" y="339"/>
                    </a:lnTo>
                    <a:lnTo>
                      <a:pt x="393" y="334"/>
                    </a:lnTo>
                    <a:lnTo>
                      <a:pt x="436" y="322"/>
                    </a:lnTo>
                    <a:lnTo>
                      <a:pt x="475" y="303"/>
                    </a:lnTo>
                    <a:lnTo>
                      <a:pt x="498" y="287"/>
                    </a:lnTo>
                    <a:lnTo>
                      <a:pt x="526" y="263"/>
                    </a:lnTo>
                    <a:lnTo>
                      <a:pt x="541" y="243"/>
                    </a:lnTo>
                    <a:lnTo>
                      <a:pt x="550" y="227"/>
                    </a:lnTo>
                    <a:lnTo>
                      <a:pt x="550" y="209"/>
                    </a:lnTo>
                    <a:lnTo>
                      <a:pt x="544" y="187"/>
                    </a:lnTo>
                    <a:lnTo>
                      <a:pt x="532" y="171"/>
                    </a:lnTo>
                    <a:lnTo>
                      <a:pt x="523" y="135"/>
                    </a:lnTo>
                    <a:lnTo>
                      <a:pt x="519" y="116"/>
                    </a:lnTo>
                    <a:lnTo>
                      <a:pt x="267" y="133"/>
                    </a:lnTo>
                    <a:lnTo>
                      <a:pt x="234" y="126"/>
                    </a:lnTo>
                    <a:lnTo>
                      <a:pt x="193" y="114"/>
                    </a:lnTo>
                    <a:lnTo>
                      <a:pt x="162" y="97"/>
                    </a:lnTo>
                    <a:lnTo>
                      <a:pt x="129" y="77"/>
                    </a:lnTo>
                    <a:lnTo>
                      <a:pt x="97" y="48"/>
                    </a:lnTo>
                    <a:lnTo>
                      <a:pt x="78" y="24"/>
                    </a:lnTo>
                    <a:lnTo>
                      <a:pt x="60" y="0"/>
                    </a:lnTo>
                    <a:lnTo>
                      <a:pt x="16" y="53"/>
                    </a:lnTo>
                  </a:path>
                </a:pathLst>
              </a:custGeom>
              <a:gradFill rotWithShape="0">
                <a:gsLst>
                  <a:gs pos="0">
                    <a:schemeClr val="hlink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20" name="Freeform 39"/>
              <p:cNvSpPr>
                <a:spLocks/>
              </p:cNvSpPr>
              <p:nvPr/>
            </p:nvSpPr>
            <p:spPr bwMode="auto">
              <a:xfrm>
                <a:off x="82" y="160"/>
                <a:ext cx="475" cy="552"/>
              </a:xfrm>
              <a:custGeom>
                <a:avLst/>
                <a:gdLst/>
                <a:ahLst/>
                <a:cxnLst>
                  <a:cxn ang="0">
                    <a:pos x="474" y="0"/>
                  </a:cxn>
                  <a:cxn ang="0">
                    <a:pos x="474" y="294"/>
                  </a:cxn>
                  <a:cxn ang="0">
                    <a:pos x="446" y="291"/>
                  </a:cxn>
                  <a:cxn ang="0">
                    <a:pos x="411" y="293"/>
                  </a:cxn>
                  <a:cxn ang="0">
                    <a:pos x="353" y="299"/>
                  </a:cxn>
                  <a:cxn ang="0">
                    <a:pos x="296" y="310"/>
                  </a:cxn>
                  <a:cxn ang="0">
                    <a:pos x="243" y="323"/>
                  </a:cxn>
                  <a:cxn ang="0">
                    <a:pos x="200" y="339"/>
                  </a:cxn>
                  <a:cxn ang="0">
                    <a:pos x="149" y="364"/>
                  </a:cxn>
                  <a:cxn ang="0">
                    <a:pos x="110" y="390"/>
                  </a:cxn>
                  <a:cxn ang="0">
                    <a:pos x="81" y="415"/>
                  </a:cxn>
                  <a:cxn ang="0">
                    <a:pos x="60" y="439"/>
                  </a:cxn>
                  <a:cxn ang="0">
                    <a:pos x="47" y="461"/>
                  </a:cxn>
                  <a:cxn ang="0">
                    <a:pos x="35" y="488"/>
                  </a:cxn>
                  <a:cxn ang="0">
                    <a:pos x="30" y="513"/>
                  </a:cxn>
                  <a:cxn ang="0">
                    <a:pos x="23" y="551"/>
                  </a:cxn>
                  <a:cxn ang="0">
                    <a:pos x="17" y="518"/>
                  </a:cxn>
                  <a:cxn ang="0">
                    <a:pos x="8" y="481"/>
                  </a:cxn>
                  <a:cxn ang="0">
                    <a:pos x="5" y="453"/>
                  </a:cxn>
                  <a:cxn ang="0">
                    <a:pos x="0" y="420"/>
                  </a:cxn>
                  <a:cxn ang="0">
                    <a:pos x="2" y="393"/>
                  </a:cxn>
                  <a:cxn ang="0">
                    <a:pos x="8" y="361"/>
                  </a:cxn>
                  <a:cxn ang="0">
                    <a:pos x="15" y="317"/>
                  </a:cxn>
                  <a:cxn ang="0">
                    <a:pos x="30" y="279"/>
                  </a:cxn>
                  <a:cxn ang="0">
                    <a:pos x="50" y="238"/>
                  </a:cxn>
                  <a:cxn ang="0">
                    <a:pos x="75" y="196"/>
                  </a:cxn>
                  <a:cxn ang="0">
                    <a:pos x="111" y="152"/>
                  </a:cxn>
                  <a:cxn ang="0">
                    <a:pos x="152" y="116"/>
                  </a:cxn>
                  <a:cxn ang="0">
                    <a:pos x="188" y="87"/>
                  </a:cxn>
                  <a:cxn ang="0">
                    <a:pos x="233" y="60"/>
                  </a:cxn>
                  <a:cxn ang="0">
                    <a:pos x="279" y="40"/>
                  </a:cxn>
                  <a:cxn ang="0">
                    <a:pos x="333" y="21"/>
                  </a:cxn>
                  <a:cxn ang="0">
                    <a:pos x="380" y="10"/>
                  </a:cxn>
                  <a:cxn ang="0">
                    <a:pos x="435" y="3"/>
                  </a:cxn>
                  <a:cxn ang="0">
                    <a:pos x="474" y="0"/>
                  </a:cxn>
                </a:cxnLst>
                <a:rect l="0" t="0" r="r" b="b"/>
                <a:pathLst>
                  <a:path w="475" h="552">
                    <a:moveTo>
                      <a:pt x="474" y="0"/>
                    </a:moveTo>
                    <a:lnTo>
                      <a:pt x="474" y="294"/>
                    </a:lnTo>
                    <a:lnTo>
                      <a:pt x="446" y="291"/>
                    </a:lnTo>
                    <a:lnTo>
                      <a:pt x="411" y="293"/>
                    </a:lnTo>
                    <a:lnTo>
                      <a:pt x="353" y="299"/>
                    </a:lnTo>
                    <a:lnTo>
                      <a:pt x="296" y="310"/>
                    </a:lnTo>
                    <a:lnTo>
                      <a:pt x="243" y="323"/>
                    </a:lnTo>
                    <a:lnTo>
                      <a:pt x="200" y="339"/>
                    </a:lnTo>
                    <a:lnTo>
                      <a:pt x="149" y="364"/>
                    </a:lnTo>
                    <a:lnTo>
                      <a:pt x="110" y="390"/>
                    </a:lnTo>
                    <a:lnTo>
                      <a:pt x="81" y="415"/>
                    </a:lnTo>
                    <a:lnTo>
                      <a:pt x="60" y="439"/>
                    </a:lnTo>
                    <a:lnTo>
                      <a:pt x="47" y="461"/>
                    </a:lnTo>
                    <a:lnTo>
                      <a:pt x="35" y="488"/>
                    </a:lnTo>
                    <a:lnTo>
                      <a:pt x="30" y="513"/>
                    </a:lnTo>
                    <a:lnTo>
                      <a:pt x="23" y="551"/>
                    </a:lnTo>
                    <a:lnTo>
                      <a:pt x="17" y="518"/>
                    </a:lnTo>
                    <a:lnTo>
                      <a:pt x="8" y="481"/>
                    </a:lnTo>
                    <a:lnTo>
                      <a:pt x="5" y="453"/>
                    </a:lnTo>
                    <a:lnTo>
                      <a:pt x="0" y="420"/>
                    </a:lnTo>
                    <a:lnTo>
                      <a:pt x="2" y="393"/>
                    </a:lnTo>
                    <a:lnTo>
                      <a:pt x="8" y="361"/>
                    </a:lnTo>
                    <a:lnTo>
                      <a:pt x="15" y="317"/>
                    </a:lnTo>
                    <a:lnTo>
                      <a:pt x="30" y="279"/>
                    </a:lnTo>
                    <a:lnTo>
                      <a:pt x="50" y="238"/>
                    </a:lnTo>
                    <a:lnTo>
                      <a:pt x="75" y="196"/>
                    </a:lnTo>
                    <a:lnTo>
                      <a:pt x="111" y="152"/>
                    </a:lnTo>
                    <a:lnTo>
                      <a:pt x="152" y="116"/>
                    </a:lnTo>
                    <a:lnTo>
                      <a:pt x="188" y="87"/>
                    </a:lnTo>
                    <a:lnTo>
                      <a:pt x="233" y="60"/>
                    </a:lnTo>
                    <a:lnTo>
                      <a:pt x="279" y="40"/>
                    </a:lnTo>
                    <a:lnTo>
                      <a:pt x="333" y="21"/>
                    </a:lnTo>
                    <a:lnTo>
                      <a:pt x="380" y="10"/>
                    </a:lnTo>
                    <a:lnTo>
                      <a:pt x="435" y="3"/>
                    </a:lnTo>
                    <a:lnTo>
                      <a:pt x="474" y="0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21" name="Freeform 40"/>
              <p:cNvSpPr>
                <a:spLocks/>
              </p:cNvSpPr>
              <p:nvPr/>
            </p:nvSpPr>
            <p:spPr bwMode="auto">
              <a:xfrm>
                <a:off x="370" y="727"/>
                <a:ext cx="156" cy="118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21" y="19"/>
                  </a:cxn>
                  <a:cxn ang="0">
                    <a:pos x="3" y="46"/>
                  </a:cxn>
                  <a:cxn ang="0">
                    <a:pos x="0" y="70"/>
                  </a:cxn>
                  <a:cxn ang="0">
                    <a:pos x="0" y="84"/>
                  </a:cxn>
                  <a:cxn ang="0">
                    <a:pos x="9" y="100"/>
                  </a:cxn>
                  <a:cxn ang="0">
                    <a:pos x="29" y="108"/>
                  </a:cxn>
                  <a:cxn ang="0">
                    <a:pos x="50" y="114"/>
                  </a:cxn>
                  <a:cxn ang="0">
                    <a:pos x="69" y="117"/>
                  </a:cxn>
                  <a:cxn ang="0">
                    <a:pos x="86" y="117"/>
                  </a:cxn>
                  <a:cxn ang="0">
                    <a:pos x="114" y="112"/>
                  </a:cxn>
                  <a:cxn ang="0">
                    <a:pos x="134" y="107"/>
                  </a:cxn>
                  <a:cxn ang="0">
                    <a:pos x="146" y="98"/>
                  </a:cxn>
                  <a:cxn ang="0">
                    <a:pos x="153" y="90"/>
                  </a:cxn>
                  <a:cxn ang="0">
                    <a:pos x="155" y="78"/>
                  </a:cxn>
                  <a:cxn ang="0">
                    <a:pos x="153" y="60"/>
                  </a:cxn>
                  <a:cxn ang="0">
                    <a:pos x="146" y="11"/>
                  </a:cxn>
                  <a:cxn ang="0">
                    <a:pos x="72" y="0"/>
                  </a:cxn>
                </a:cxnLst>
                <a:rect l="0" t="0" r="r" b="b"/>
                <a:pathLst>
                  <a:path w="156" h="118">
                    <a:moveTo>
                      <a:pt x="72" y="0"/>
                    </a:moveTo>
                    <a:lnTo>
                      <a:pt x="21" y="19"/>
                    </a:lnTo>
                    <a:lnTo>
                      <a:pt x="3" y="46"/>
                    </a:lnTo>
                    <a:lnTo>
                      <a:pt x="0" y="70"/>
                    </a:lnTo>
                    <a:lnTo>
                      <a:pt x="0" y="84"/>
                    </a:lnTo>
                    <a:lnTo>
                      <a:pt x="9" y="100"/>
                    </a:lnTo>
                    <a:lnTo>
                      <a:pt x="29" y="108"/>
                    </a:lnTo>
                    <a:lnTo>
                      <a:pt x="50" y="114"/>
                    </a:lnTo>
                    <a:lnTo>
                      <a:pt x="69" y="117"/>
                    </a:lnTo>
                    <a:lnTo>
                      <a:pt x="86" y="117"/>
                    </a:lnTo>
                    <a:lnTo>
                      <a:pt x="114" y="112"/>
                    </a:lnTo>
                    <a:lnTo>
                      <a:pt x="134" y="107"/>
                    </a:lnTo>
                    <a:lnTo>
                      <a:pt x="146" y="98"/>
                    </a:lnTo>
                    <a:lnTo>
                      <a:pt x="153" y="90"/>
                    </a:lnTo>
                    <a:lnTo>
                      <a:pt x="155" y="78"/>
                    </a:lnTo>
                    <a:lnTo>
                      <a:pt x="153" y="60"/>
                    </a:lnTo>
                    <a:lnTo>
                      <a:pt x="146" y="11"/>
                    </a:lnTo>
                    <a:lnTo>
                      <a:pt x="72" y="0"/>
                    </a:lnTo>
                  </a:path>
                </a:pathLst>
              </a:custGeom>
              <a:gradFill rotWithShape="0">
                <a:gsLst>
                  <a:gs pos="0">
                    <a:schemeClr val="hlink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22" name="Freeform 41"/>
              <p:cNvSpPr>
                <a:spLocks/>
              </p:cNvSpPr>
              <p:nvPr/>
            </p:nvSpPr>
            <p:spPr bwMode="auto">
              <a:xfrm>
                <a:off x="442" y="741"/>
                <a:ext cx="88" cy="74"/>
              </a:xfrm>
              <a:custGeom>
                <a:avLst/>
                <a:gdLst/>
                <a:ahLst/>
                <a:cxnLst>
                  <a:cxn ang="0">
                    <a:pos x="87" y="67"/>
                  </a:cxn>
                  <a:cxn ang="0">
                    <a:pos x="76" y="0"/>
                  </a:cxn>
                  <a:cxn ang="0">
                    <a:pos x="33" y="5"/>
                  </a:cxn>
                  <a:cxn ang="0">
                    <a:pos x="0" y="8"/>
                  </a:cxn>
                  <a:cxn ang="0">
                    <a:pos x="9" y="73"/>
                  </a:cxn>
                  <a:cxn ang="0">
                    <a:pos x="12" y="57"/>
                  </a:cxn>
                  <a:cxn ang="0">
                    <a:pos x="22" y="47"/>
                  </a:cxn>
                  <a:cxn ang="0">
                    <a:pos x="40" y="43"/>
                  </a:cxn>
                  <a:cxn ang="0">
                    <a:pos x="60" y="44"/>
                  </a:cxn>
                  <a:cxn ang="0">
                    <a:pos x="76" y="51"/>
                  </a:cxn>
                  <a:cxn ang="0">
                    <a:pos x="87" y="67"/>
                  </a:cxn>
                </a:cxnLst>
                <a:rect l="0" t="0" r="r" b="b"/>
                <a:pathLst>
                  <a:path w="88" h="74">
                    <a:moveTo>
                      <a:pt x="87" y="67"/>
                    </a:moveTo>
                    <a:lnTo>
                      <a:pt x="76" y="0"/>
                    </a:lnTo>
                    <a:lnTo>
                      <a:pt x="33" y="5"/>
                    </a:lnTo>
                    <a:lnTo>
                      <a:pt x="0" y="8"/>
                    </a:lnTo>
                    <a:lnTo>
                      <a:pt x="9" y="73"/>
                    </a:lnTo>
                    <a:lnTo>
                      <a:pt x="12" y="57"/>
                    </a:lnTo>
                    <a:lnTo>
                      <a:pt x="22" y="47"/>
                    </a:lnTo>
                    <a:lnTo>
                      <a:pt x="40" y="43"/>
                    </a:lnTo>
                    <a:lnTo>
                      <a:pt x="60" y="44"/>
                    </a:lnTo>
                    <a:lnTo>
                      <a:pt x="76" y="51"/>
                    </a:lnTo>
                    <a:lnTo>
                      <a:pt x="87" y="67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23" name="Freeform 42"/>
              <p:cNvSpPr>
                <a:spLocks/>
              </p:cNvSpPr>
              <p:nvPr/>
            </p:nvSpPr>
            <p:spPr bwMode="auto">
              <a:xfrm>
                <a:off x="334" y="520"/>
                <a:ext cx="319" cy="286"/>
              </a:xfrm>
              <a:custGeom>
                <a:avLst/>
                <a:gdLst/>
                <a:ahLst/>
                <a:cxnLst>
                  <a:cxn ang="0">
                    <a:pos x="317" y="275"/>
                  </a:cxn>
                  <a:cxn ang="0">
                    <a:pos x="315" y="254"/>
                  </a:cxn>
                  <a:cxn ang="0">
                    <a:pos x="306" y="235"/>
                  </a:cxn>
                  <a:cxn ang="0">
                    <a:pos x="299" y="219"/>
                  </a:cxn>
                  <a:cxn ang="0">
                    <a:pos x="294" y="194"/>
                  </a:cxn>
                  <a:cxn ang="0">
                    <a:pos x="288" y="161"/>
                  </a:cxn>
                  <a:cxn ang="0">
                    <a:pos x="284" y="126"/>
                  </a:cxn>
                  <a:cxn ang="0">
                    <a:pos x="281" y="94"/>
                  </a:cxn>
                  <a:cxn ang="0">
                    <a:pos x="279" y="67"/>
                  </a:cxn>
                  <a:cxn ang="0">
                    <a:pos x="278" y="43"/>
                  </a:cxn>
                  <a:cxn ang="0">
                    <a:pos x="270" y="29"/>
                  </a:cxn>
                  <a:cxn ang="0">
                    <a:pos x="255" y="16"/>
                  </a:cxn>
                  <a:cxn ang="0">
                    <a:pos x="240" y="9"/>
                  </a:cxn>
                  <a:cxn ang="0">
                    <a:pos x="216" y="2"/>
                  </a:cxn>
                  <a:cxn ang="0">
                    <a:pos x="189" y="0"/>
                  </a:cxn>
                  <a:cxn ang="0">
                    <a:pos x="147" y="0"/>
                  </a:cxn>
                  <a:cxn ang="0">
                    <a:pos x="110" y="2"/>
                  </a:cxn>
                  <a:cxn ang="0">
                    <a:pos x="74" y="9"/>
                  </a:cxn>
                  <a:cxn ang="0">
                    <a:pos x="41" y="21"/>
                  </a:cxn>
                  <a:cxn ang="0">
                    <a:pos x="20" y="35"/>
                  </a:cxn>
                  <a:cxn ang="0">
                    <a:pos x="8" y="47"/>
                  </a:cxn>
                  <a:cxn ang="0">
                    <a:pos x="0" y="61"/>
                  </a:cxn>
                  <a:cxn ang="0">
                    <a:pos x="2" y="75"/>
                  </a:cxn>
                  <a:cxn ang="0">
                    <a:pos x="5" y="89"/>
                  </a:cxn>
                  <a:cxn ang="0">
                    <a:pos x="15" y="104"/>
                  </a:cxn>
                  <a:cxn ang="0">
                    <a:pos x="23" y="123"/>
                  </a:cxn>
                  <a:cxn ang="0">
                    <a:pos x="27" y="149"/>
                  </a:cxn>
                  <a:cxn ang="0">
                    <a:pos x="30" y="176"/>
                  </a:cxn>
                  <a:cxn ang="0">
                    <a:pos x="35" y="200"/>
                  </a:cxn>
                  <a:cxn ang="0">
                    <a:pos x="36" y="235"/>
                  </a:cxn>
                  <a:cxn ang="0">
                    <a:pos x="38" y="265"/>
                  </a:cxn>
                  <a:cxn ang="0">
                    <a:pos x="38" y="285"/>
                  </a:cxn>
                  <a:cxn ang="0">
                    <a:pos x="48" y="260"/>
                  </a:cxn>
                  <a:cxn ang="0">
                    <a:pos x="68" y="248"/>
                  </a:cxn>
                  <a:cxn ang="0">
                    <a:pos x="86" y="241"/>
                  </a:cxn>
                  <a:cxn ang="0">
                    <a:pos x="108" y="236"/>
                  </a:cxn>
                  <a:cxn ang="0">
                    <a:pos x="143" y="229"/>
                  </a:cxn>
                  <a:cxn ang="0">
                    <a:pos x="177" y="228"/>
                  </a:cxn>
                  <a:cxn ang="0">
                    <a:pos x="197" y="228"/>
                  </a:cxn>
                  <a:cxn ang="0">
                    <a:pos x="228" y="230"/>
                  </a:cxn>
                  <a:cxn ang="0">
                    <a:pos x="264" y="237"/>
                  </a:cxn>
                  <a:cxn ang="0">
                    <a:pos x="287" y="246"/>
                  </a:cxn>
                  <a:cxn ang="0">
                    <a:pos x="302" y="255"/>
                  </a:cxn>
                  <a:cxn ang="0">
                    <a:pos x="318" y="268"/>
                  </a:cxn>
                </a:cxnLst>
                <a:rect l="0" t="0" r="r" b="b"/>
                <a:pathLst>
                  <a:path w="319" h="286">
                    <a:moveTo>
                      <a:pt x="317" y="275"/>
                    </a:moveTo>
                    <a:lnTo>
                      <a:pt x="315" y="254"/>
                    </a:lnTo>
                    <a:lnTo>
                      <a:pt x="306" y="235"/>
                    </a:lnTo>
                    <a:lnTo>
                      <a:pt x="299" y="219"/>
                    </a:lnTo>
                    <a:lnTo>
                      <a:pt x="294" y="194"/>
                    </a:lnTo>
                    <a:lnTo>
                      <a:pt x="288" y="161"/>
                    </a:lnTo>
                    <a:lnTo>
                      <a:pt x="284" y="126"/>
                    </a:lnTo>
                    <a:lnTo>
                      <a:pt x="281" y="94"/>
                    </a:lnTo>
                    <a:lnTo>
                      <a:pt x="279" y="67"/>
                    </a:lnTo>
                    <a:lnTo>
                      <a:pt x="278" y="43"/>
                    </a:lnTo>
                    <a:lnTo>
                      <a:pt x="270" y="29"/>
                    </a:lnTo>
                    <a:lnTo>
                      <a:pt x="255" y="16"/>
                    </a:lnTo>
                    <a:lnTo>
                      <a:pt x="240" y="9"/>
                    </a:lnTo>
                    <a:lnTo>
                      <a:pt x="216" y="2"/>
                    </a:lnTo>
                    <a:lnTo>
                      <a:pt x="189" y="0"/>
                    </a:lnTo>
                    <a:lnTo>
                      <a:pt x="147" y="0"/>
                    </a:lnTo>
                    <a:lnTo>
                      <a:pt x="110" y="2"/>
                    </a:lnTo>
                    <a:lnTo>
                      <a:pt x="74" y="9"/>
                    </a:lnTo>
                    <a:lnTo>
                      <a:pt x="41" y="21"/>
                    </a:lnTo>
                    <a:lnTo>
                      <a:pt x="20" y="35"/>
                    </a:lnTo>
                    <a:lnTo>
                      <a:pt x="8" y="47"/>
                    </a:lnTo>
                    <a:lnTo>
                      <a:pt x="0" y="61"/>
                    </a:lnTo>
                    <a:lnTo>
                      <a:pt x="2" y="75"/>
                    </a:lnTo>
                    <a:lnTo>
                      <a:pt x="5" y="89"/>
                    </a:lnTo>
                    <a:lnTo>
                      <a:pt x="15" y="104"/>
                    </a:lnTo>
                    <a:lnTo>
                      <a:pt x="23" y="123"/>
                    </a:lnTo>
                    <a:lnTo>
                      <a:pt x="27" y="149"/>
                    </a:lnTo>
                    <a:lnTo>
                      <a:pt x="30" y="176"/>
                    </a:lnTo>
                    <a:lnTo>
                      <a:pt x="35" y="200"/>
                    </a:lnTo>
                    <a:lnTo>
                      <a:pt x="36" y="235"/>
                    </a:lnTo>
                    <a:lnTo>
                      <a:pt x="38" y="265"/>
                    </a:lnTo>
                    <a:lnTo>
                      <a:pt x="38" y="285"/>
                    </a:lnTo>
                    <a:lnTo>
                      <a:pt x="48" y="260"/>
                    </a:lnTo>
                    <a:lnTo>
                      <a:pt x="68" y="248"/>
                    </a:lnTo>
                    <a:lnTo>
                      <a:pt x="86" y="241"/>
                    </a:lnTo>
                    <a:lnTo>
                      <a:pt x="108" y="236"/>
                    </a:lnTo>
                    <a:lnTo>
                      <a:pt x="143" y="229"/>
                    </a:lnTo>
                    <a:lnTo>
                      <a:pt x="177" y="228"/>
                    </a:lnTo>
                    <a:lnTo>
                      <a:pt x="197" y="228"/>
                    </a:lnTo>
                    <a:lnTo>
                      <a:pt x="228" y="230"/>
                    </a:lnTo>
                    <a:lnTo>
                      <a:pt x="264" y="237"/>
                    </a:lnTo>
                    <a:lnTo>
                      <a:pt x="287" y="246"/>
                    </a:lnTo>
                    <a:lnTo>
                      <a:pt x="302" y="255"/>
                    </a:lnTo>
                    <a:lnTo>
                      <a:pt x="318" y="268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24" name="Freeform 43"/>
              <p:cNvSpPr>
                <a:spLocks/>
              </p:cNvSpPr>
              <p:nvPr/>
            </p:nvSpPr>
            <p:spPr bwMode="auto">
              <a:xfrm>
                <a:off x="5049" y="578"/>
                <a:ext cx="551" cy="335"/>
              </a:xfrm>
              <a:custGeom>
                <a:avLst/>
                <a:gdLst/>
                <a:ahLst/>
                <a:cxnLst>
                  <a:cxn ang="0">
                    <a:pos x="534" y="48"/>
                  </a:cxn>
                  <a:cxn ang="0">
                    <a:pos x="550" y="117"/>
                  </a:cxn>
                  <a:cxn ang="0">
                    <a:pos x="540" y="142"/>
                  </a:cxn>
                  <a:cxn ang="0">
                    <a:pos x="517" y="179"/>
                  </a:cxn>
                  <a:cxn ang="0">
                    <a:pos x="493" y="212"/>
                  </a:cxn>
                  <a:cxn ang="0">
                    <a:pos x="465" y="239"/>
                  </a:cxn>
                  <a:cxn ang="0">
                    <a:pos x="430" y="267"/>
                  </a:cxn>
                  <a:cxn ang="0">
                    <a:pos x="397" y="286"/>
                  </a:cxn>
                  <a:cxn ang="0">
                    <a:pos x="361" y="304"/>
                  </a:cxn>
                  <a:cxn ang="0">
                    <a:pos x="315" y="320"/>
                  </a:cxn>
                  <a:cxn ang="0">
                    <a:pos x="280" y="328"/>
                  </a:cxn>
                  <a:cxn ang="0">
                    <a:pos x="238" y="334"/>
                  </a:cxn>
                  <a:cxn ang="0">
                    <a:pos x="199" y="334"/>
                  </a:cxn>
                  <a:cxn ang="0">
                    <a:pos x="157" y="329"/>
                  </a:cxn>
                  <a:cxn ang="0">
                    <a:pos x="114" y="317"/>
                  </a:cxn>
                  <a:cxn ang="0">
                    <a:pos x="75" y="298"/>
                  </a:cxn>
                  <a:cxn ang="0">
                    <a:pos x="52" y="282"/>
                  </a:cxn>
                  <a:cxn ang="0">
                    <a:pos x="24" y="258"/>
                  </a:cxn>
                  <a:cxn ang="0">
                    <a:pos x="9" y="238"/>
                  </a:cxn>
                  <a:cxn ang="0">
                    <a:pos x="0" y="222"/>
                  </a:cxn>
                  <a:cxn ang="0">
                    <a:pos x="0" y="204"/>
                  </a:cxn>
                  <a:cxn ang="0">
                    <a:pos x="6" y="182"/>
                  </a:cxn>
                  <a:cxn ang="0">
                    <a:pos x="18" y="166"/>
                  </a:cxn>
                  <a:cxn ang="0">
                    <a:pos x="27" y="131"/>
                  </a:cxn>
                  <a:cxn ang="0">
                    <a:pos x="31" y="112"/>
                  </a:cxn>
                  <a:cxn ang="0">
                    <a:pos x="283" y="128"/>
                  </a:cxn>
                  <a:cxn ang="0">
                    <a:pos x="316" y="122"/>
                  </a:cxn>
                  <a:cxn ang="0">
                    <a:pos x="357" y="109"/>
                  </a:cxn>
                  <a:cxn ang="0">
                    <a:pos x="388" y="93"/>
                  </a:cxn>
                  <a:cxn ang="0">
                    <a:pos x="421" y="73"/>
                  </a:cxn>
                  <a:cxn ang="0">
                    <a:pos x="453" y="44"/>
                  </a:cxn>
                  <a:cxn ang="0">
                    <a:pos x="472" y="19"/>
                  </a:cxn>
                  <a:cxn ang="0">
                    <a:pos x="486" y="0"/>
                  </a:cxn>
                  <a:cxn ang="0">
                    <a:pos x="534" y="48"/>
                  </a:cxn>
                </a:cxnLst>
                <a:rect l="0" t="0" r="r" b="b"/>
                <a:pathLst>
                  <a:path w="551" h="335">
                    <a:moveTo>
                      <a:pt x="534" y="48"/>
                    </a:moveTo>
                    <a:lnTo>
                      <a:pt x="550" y="117"/>
                    </a:lnTo>
                    <a:lnTo>
                      <a:pt x="540" y="142"/>
                    </a:lnTo>
                    <a:lnTo>
                      <a:pt x="517" y="179"/>
                    </a:lnTo>
                    <a:lnTo>
                      <a:pt x="493" y="212"/>
                    </a:lnTo>
                    <a:lnTo>
                      <a:pt x="465" y="239"/>
                    </a:lnTo>
                    <a:lnTo>
                      <a:pt x="430" y="267"/>
                    </a:lnTo>
                    <a:lnTo>
                      <a:pt x="397" y="286"/>
                    </a:lnTo>
                    <a:lnTo>
                      <a:pt x="361" y="304"/>
                    </a:lnTo>
                    <a:lnTo>
                      <a:pt x="315" y="320"/>
                    </a:lnTo>
                    <a:lnTo>
                      <a:pt x="280" y="328"/>
                    </a:lnTo>
                    <a:lnTo>
                      <a:pt x="238" y="334"/>
                    </a:lnTo>
                    <a:lnTo>
                      <a:pt x="199" y="334"/>
                    </a:lnTo>
                    <a:lnTo>
                      <a:pt x="157" y="329"/>
                    </a:lnTo>
                    <a:lnTo>
                      <a:pt x="114" y="317"/>
                    </a:lnTo>
                    <a:lnTo>
                      <a:pt x="75" y="298"/>
                    </a:lnTo>
                    <a:lnTo>
                      <a:pt x="52" y="282"/>
                    </a:lnTo>
                    <a:lnTo>
                      <a:pt x="24" y="258"/>
                    </a:lnTo>
                    <a:lnTo>
                      <a:pt x="9" y="238"/>
                    </a:lnTo>
                    <a:lnTo>
                      <a:pt x="0" y="222"/>
                    </a:lnTo>
                    <a:lnTo>
                      <a:pt x="0" y="204"/>
                    </a:lnTo>
                    <a:lnTo>
                      <a:pt x="6" y="182"/>
                    </a:lnTo>
                    <a:lnTo>
                      <a:pt x="18" y="166"/>
                    </a:lnTo>
                    <a:lnTo>
                      <a:pt x="27" y="131"/>
                    </a:lnTo>
                    <a:lnTo>
                      <a:pt x="31" y="112"/>
                    </a:lnTo>
                    <a:lnTo>
                      <a:pt x="283" y="128"/>
                    </a:lnTo>
                    <a:lnTo>
                      <a:pt x="316" y="122"/>
                    </a:lnTo>
                    <a:lnTo>
                      <a:pt x="357" y="109"/>
                    </a:lnTo>
                    <a:lnTo>
                      <a:pt x="388" y="93"/>
                    </a:lnTo>
                    <a:lnTo>
                      <a:pt x="421" y="73"/>
                    </a:lnTo>
                    <a:lnTo>
                      <a:pt x="453" y="44"/>
                    </a:lnTo>
                    <a:lnTo>
                      <a:pt x="472" y="19"/>
                    </a:lnTo>
                    <a:lnTo>
                      <a:pt x="486" y="0"/>
                    </a:lnTo>
                    <a:lnTo>
                      <a:pt x="534" y="48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100000">
                    <a:schemeClr val="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25" name="Freeform 44"/>
              <p:cNvSpPr>
                <a:spLocks/>
              </p:cNvSpPr>
              <p:nvPr/>
            </p:nvSpPr>
            <p:spPr bwMode="auto">
              <a:xfrm>
                <a:off x="5145" y="160"/>
                <a:ext cx="475" cy="55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94"/>
                  </a:cxn>
                  <a:cxn ang="0">
                    <a:pos x="28" y="291"/>
                  </a:cxn>
                  <a:cxn ang="0">
                    <a:pos x="63" y="293"/>
                  </a:cxn>
                  <a:cxn ang="0">
                    <a:pos x="121" y="299"/>
                  </a:cxn>
                  <a:cxn ang="0">
                    <a:pos x="178" y="310"/>
                  </a:cxn>
                  <a:cxn ang="0">
                    <a:pos x="231" y="323"/>
                  </a:cxn>
                  <a:cxn ang="0">
                    <a:pos x="274" y="339"/>
                  </a:cxn>
                  <a:cxn ang="0">
                    <a:pos x="325" y="364"/>
                  </a:cxn>
                  <a:cxn ang="0">
                    <a:pos x="364" y="390"/>
                  </a:cxn>
                  <a:cxn ang="0">
                    <a:pos x="393" y="415"/>
                  </a:cxn>
                  <a:cxn ang="0">
                    <a:pos x="414" y="439"/>
                  </a:cxn>
                  <a:cxn ang="0">
                    <a:pos x="427" y="461"/>
                  </a:cxn>
                  <a:cxn ang="0">
                    <a:pos x="439" y="488"/>
                  </a:cxn>
                  <a:cxn ang="0">
                    <a:pos x="444" y="513"/>
                  </a:cxn>
                  <a:cxn ang="0">
                    <a:pos x="451" y="551"/>
                  </a:cxn>
                  <a:cxn ang="0">
                    <a:pos x="457" y="518"/>
                  </a:cxn>
                  <a:cxn ang="0">
                    <a:pos x="466" y="481"/>
                  </a:cxn>
                  <a:cxn ang="0">
                    <a:pos x="469" y="453"/>
                  </a:cxn>
                  <a:cxn ang="0">
                    <a:pos x="474" y="420"/>
                  </a:cxn>
                  <a:cxn ang="0">
                    <a:pos x="472" y="393"/>
                  </a:cxn>
                  <a:cxn ang="0">
                    <a:pos x="466" y="361"/>
                  </a:cxn>
                  <a:cxn ang="0">
                    <a:pos x="459" y="317"/>
                  </a:cxn>
                  <a:cxn ang="0">
                    <a:pos x="444" y="279"/>
                  </a:cxn>
                  <a:cxn ang="0">
                    <a:pos x="424" y="238"/>
                  </a:cxn>
                  <a:cxn ang="0">
                    <a:pos x="399" y="196"/>
                  </a:cxn>
                  <a:cxn ang="0">
                    <a:pos x="363" y="152"/>
                  </a:cxn>
                  <a:cxn ang="0">
                    <a:pos x="322" y="116"/>
                  </a:cxn>
                  <a:cxn ang="0">
                    <a:pos x="286" y="87"/>
                  </a:cxn>
                  <a:cxn ang="0">
                    <a:pos x="241" y="60"/>
                  </a:cxn>
                  <a:cxn ang="0">
                    <a:pos x="195" y="40"/>
                  </a:cxn>
                  <a:cxn ang="0">
                    <a:pos x="141" y="21"/>
                  </a:cxn>
                  <a:cxn ang="0">
                    <a:pos x="94" y="10"/>
                  </a:cxn>
                  <a:cxn ang="0">
                    <a:pos x="39" y="3"/>
                  </a:cxn>
                  <a:cxn ang="0">
                    <a:pos x="0" y="0"/>
                  </a:cxn>
                </a:cxnLst>
                <a:rect l="0" t="0" r="r" b="b"/>
                <a:pathLst>
                  <a:path w="475" h="552">
                    <a:moveTo>
                      <a:pt x="0" y="0"/>
                    </a:moveTo>
                    <a:lnTo>
                      <a:pt x="0" y="294"/>
                    </a:lnTo>
                    <a:lnTo>
                      <a:pt x="28" y="291"/>
                    </a:lnTo>
                    <a:lnTo>
                      <a:pt x="63" y="293"/>
                    </a:lnTo>
                    <a:lnTo>
                      <a:pt x="121" y="299"/>
                    </a:lnTo>
                    <a:lnTo>
                      <a:pt x="178" y="310"/>
                    </a:lnTo>
                    <a:lnTo>
                      <a:pt x="231" y="323"/>
                    </a:lnTo>
                    <a:lnTo>
                      <a:pt x="274" y="339"/>
                    </a:lnTo>
                    <a:lnTo>
                      <a:pt x="325" y="364"/>
                    </a:lnTo>
                    <a:lnTo>
                      <a:pt x="364" y="390"/>
                    </a:lnTo>
                    <a:lnTo>
                      <a:pt x="393" y="415"/>
                    </a:lnTo>
                    <a:lnTo>
                      <a:pt x="414" y="439"/>
                    </a:lnTo>
                    <a:lnTo>
                      <a:pt x="427" y="461"/>
                    </a:lnTo>
                    <a:lnTo>
                      <a:pt x="439" y="488"/>
                    </a:lnTo>
                    <a:lnTo>
                      <a:pt x="444" y="513"/>
                    </a:lnTo>
                    <a:lnTo>
                      <a:pt x="451" y="551"/>
                    </a:lnTo>
                    <a:lnTo>
                      <a:pt x="457" y="518"/>
                    </a:lnTo>
                    <a:lnTo>
                      <a:pt x="466" y="481"/>
                    </a:lnTo>
                    <a:lnTo>
                      <a:pt x="469" y="453"/>
                    </a:lnTo>
                    <a:lnTo>
                      <a:pt x="474" y="420"/>
                    </a:lnTo>
                    <a:lnTo>
                      <a:pt x="472" y="393"/>
                    </a:lnTo>
                    <a:lnTo>
                      <a:pt x="466" y="361"/>
                    </a:lnTo>
                    <a:lnTo>
                      <a:pt x="459" y="317"/>
                    </a:lnTo>
                    <a:lnTo>
                      <a:pt x="444" y="279"/>
                    </a:lnTo>
                    <a:lnTo>
                      <a:pt x="424" y="238"/>
                    </a:lnTo>
                    <a:lnTo>
                      <a:pt x="399" y="196"/>
                    </a:lnTo>
                    <a:lnTo>
                      <a:pt x="363" y="152"/>
                    </a:lnTo>
                    <a:lnTo>
                      <a:pt x="322" y="116"/>
                    </a:lnTo>
                    <a:lnTo>
                      <a:pt x="286" y="87"/>
                    </a:lnTo>
                    <a:lnTo>
                      <a:pt x="241" y="60"/>
                    </a:lnTo>
                    <a:lnTo>
                      <a:pt x="195" y="40"/>
                    </a:lnTo>
                    <a:lnTo>
                      <a:pt x="141" y="21"/>
                    </a:lnTo>
                    <a:lnTo>
                      <a:pt x="94" y="10"/>
                    </a:lnTo>
                    <a:lnTo>
                      <a:pt x="39" y="3"/>
                    </a:lnTo>
                    <a:lnTo>
                      <a:pt x="0" y="0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26" name="Freeform 45"/>
              <p:cNvSpPr>
                <a:spLocks/>
              </p:cNvSpPr>
              <p:nvPr/>
            </p:nvSpPr>
            <p:spPr bwMode="auto">
              <a:xfrm>
                <a:off x="5176" y="727"/>
                <a:ext cx="156" cy="118"/>
              </a:xfrm>
              <a:custGeom>
                <a:avLst/>
                <a:gdLst/>
                <a:ahLst/>
                <a:cxnLst>
                  <a:cxn ang="0">
                    <a:pos x="83" y="0"/>
                  </a:cxn>
                  <a:cxn ang="0">
                    <a:pos x="134" y="19"/>
                  </a:cxn>
                  <a:cxn ang="0">
                    <a:pos x="152" y="46"/>
                  </a:cxn>
                  <a:cxn ang="0">
                    <a:pos x="155" y="70"/>
                  </a:cxn>
                  <a:cxn ang="0">
                    <a:pos x="155" y="84"/>
                  </a:cxn>
                  <a:cxn ang="0">
                    <a:pos x="146" y="100"/>
                  </a:cxn>
                  <a:cxn ang="0">
                    <a:pos x="126" y="108"/>
                  </a:cxn>
                  <a:cxn ang="0">
                    <a:pos x="105" y="114"/>
                  </a:cxn>
                  <a:cxn ang="0">
                    <a:pos x="86" y="117"/>
                  </a:cxn>
                  <a:cxn ang="0">
                    <a:pos x="69" y="117"/>
                  </a:cxn>
                  <a:cxn ang="0">
                    <a:pos x="41" y="112"/>
                  </a:cxn>
                  <a:cxn ang="0">
                    <a:pos x="21" y="107"/>
                  </a:cxn>
                  <a:cxn ang="0">
                    <a:pos x="9" y="98"/>
                  </a:cxn>
                  <a:cxn ang="0">
                    <a:pos x="2" y="90"/>
                  </a:cxn>
                  <a:cxn ang="0">
                    <a:pos x="0" y="78"/>
                  </a:cxn>
                  <a:cxn ang="0">
                    <a:pos x="2" y="60"/>
                  </a:cxn>
                  <a:cxn ang="0">
                    <a:pos x="9" y="11"/>
                  </a:cxn>
                  <a:cxn ang="0">
                    <a:pos x="83" y="0"/>
                  </a:cxn>
                </a:cxnLst>
                <a:rect l="0" t="0" r="r" b="b"/>
                <a:pathLst>
                  <a:path w="156" h="118">
                    <a:moveTo>
                      <a:pt x="83" y="0"/>
                    </a:moveTo>
                    <a:lnTo>
                      <a:pt x="134" y="19"/>
                    </a:lnTo>
                    <a:lnTo>
                      <a:pt x="152" y="46"/>
                    </a:lnTo>
                    <a:lnTo>
                      <a:pt x="155" y="70"/>
                    </a:lnTo>
                    <a:lnTo>
                      <a:pt x="155" y="84"/>
                    </a:lnTo>
                    <a:lnTo>
                      <a:pt x="146" y="100"/>
                    </a:lnTo>
                    <a:lnTo>
                      <a:pt x="126" y="108"/>
                    </a:lnTo>
                    <a:lnTo>
                      <a:pt x="105" y="114"/>
                    </a:lnTo>
                    <a:lnTo>
                      <a:pt x="86" y="117"/>
                    </a:lnTo>
                    <a:lnTo>
                      <a:pt x="69" y="117"/>
                    </a:lnTo>
                    <a:lnTo>
                      <a:pt x="41" y="112"/>
                    </a:lnTo>
                    <a:lnTo>
                      <a:pt x="21" y="107"/>
                    </a:lnTo>
                    <a:lnTo>
                      <a:pt x="9" y="98"/>
                    </a:lnTo>
                    <a:lnTo>
                      <a:pt x="2" y="90"/>
                    </a:lnTo>
                    <a:lnTo>
                      <a:pt x="0" y="78"/>
                    </a:lnTo>
                    <a:lnTo>
                      <a:pt x="2" y="60"/>
                    </a:lnTo>
                    <a:lnTo>
                      <a:pt x="9" y="11"/>
                    </a:lnTo>
                    <a:lnTo>
                      <a:pt x="83" y="0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100000">
                    <a:schemeClr val="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27" name="Freeform 46"/>
              <p:cNvSpPr>
                <a:spLocks/>
              </p:cNvSpPr>
              <p:nvPr/>
            </p:nvSpPr>
            <p:spPr bwMode="auto">
              <a:xfrm>
                <a:off x="5172" y="740"/>
                <a:ext cx="88" cy="74"/>
              </a:xfrm>
              <a:custGeom>
                <a:avLst/>
                <a:gdLst/>
                <a:ahLst/>
                <a:cxnLst>
                  <a:cxn ang="0">
                    <a:pos x="0" y="68"/>
                  </a:cxn>
                  <a:cxn ang="0">
                    <a:pos x="11" y="0"/>
                  </a:cxn>
                  <a:cxn ang="0">
                    <a:pos x="54" y="5"/>
                  </a:cxn>
                  <a:cxn ang="0">
                    <a:pos x="87" y="9"/>
                  </a:cxn>
                  <a:cxn ang="0">
                    <a:pos x="78" y="73"/>
                  </a:cxn>
                  <a:cxn ang="0">
                    <a:pos x="75" y="58"/>
                  </a:cxn>
                  <a:cxn ang="0">
                    <a:pos x="65" y="47"/>
                  </a:cxn>
                  <a:cxn ang="0">
                    <a:pos x="47" y="44"/>
                  </a:cxn>
                  <a:cxn ang="0">
                    <a:pos x="27" y="45"/>
                  </a:cxn>
                  <a:cxn ang="0">
                    <a:pos x="11" y="52"/>
                  </a:cxn>
                  <a:cxn ang="0">
                    <a:pos x="0" y="68"/>
                  </a:cxn>
                </a:cxnLst>
                <a:rect l="0" t="0" r="r" b="b"/>
                <a:pathLst>
                  <a:path w="88" h="74">
                    <a:moveTo>
                      <a:pt x="0" y="68"/>
                    </a:moveTo>
                    <a:lnTo>
                      <a:pt x="11" y="0"/>
                    </a:lnTo>
                    <a:lnTo>
                      <a:pt x="54" y="5"/>
                    </a:lnTo>
                    <a:lnTo>
                      <a:pt x="87" y="9"/>
                    </a:lnTo>
                    <a:lnTo>
                      <a:pt x="78" y="73"/>
                    </a:lnTo>
                    <a:lnTo>
                      <a:pt x="75" y="58"/>
                    </a:lnTo>
                    <a:lnTo>
                      <a:pt x="65" y="47"/>
                    </a:lnTo>
                    <a:lnTo>
                      <a:pt x="47" y="44"/>
                    </a:lnTo>
                    <a:lnTo>
                      <a:pt x="27" y="45"/>
                    </a:lnTo>
                    <a:lnTo>
                      <a:pt x="11" y="52"/>
                    </a:lnTo>
                    <a:lnTo>
                      <a:pt x="0" y="68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28" name="Freeform 47"/>
              <p:cNvSpPr>
                <a:spLocks/>
              </p:cNvSpPr>
              <p:nvPr/>
            </p:nvSpPr>
            <p:spPr bwMode="auto">
              <a:xfrm>
                <a:off x="5049" y="520"/>
                <a:ext cx="319" cy="286"/>
              </a:xfrm>
              <a:custGeom>
                <a:avLst/>
                <a:gdLst/>
                <a:ahLst/>
                <a:cxnLst>
                  <a:cxn ang="0">
                    <a:pos x="1" y="275"/>
                  </a:cxn>
                  <a:cxn ang="0">
                    <a:pos x="3" y="254"/>
                  </a:cxn>
                  <a:cxn ang="0">
                    <a:pos x="12" y="235"/>
                  </a:cxn>
                  <a:cxn ang="0">
                    <a:pos x="19" y="219"/>
                  </a:cxn>
                  <a:cxn ang="0">
                    <a:pos x="24" y="194"/>
                  </a:cxn>
                  <a:cxn ang="0">
                    <a:pos x="30" y="161"/>
                  </a:cxn>
                  <a:cxn ang="0">
                    <a:pos x="34" y="126"/>
                  </a:cxn>
                  <a:cxn ang="0">
                    <a:pos x="37" y="94"/>
                  </a:cxn>
                  <a:cxn ang="0">
                    <a:pos x="39" y="67"/>
                  </a:cxn>
                  <a:cxn ang="0">
                    <a:pos x="40" y="43"/>
                  </a:cxn>
                  <a:cxn ang="0">
                    <a:pos x="48" y="29"/>
                  </a:cxn>
                  <a:cxn ang="0">
                    <a:pos x="63" y="16"/>
                  </a:cxn>
                  <a:cxn ang="0">
                    <a:pos x="78" y="9"/>
                  </a:cxn>
                  <a:cxn ang="0">
                    <a:pos x="102" y="2"/>
                  </a:cxn>
                  <a:cxn ang="0">
                    <a:pos x="129" y="0"/>
                  </a:cxn>
                  <a:cxn ang="0">
                    <a:pos x="171" y="0"/>
                  </a:cxn>
                  <a:cxn ang="0">
                    <a:pos x="208" y="2"/>
                  </a:cxn>
                  <a:cxn ang="0">
                    <a:pos x="244" y="9"/>
                  </a:cxn>
                  <a:cxn ang="0">
                    <a:pos x="277" y="21"/>
                  </a:cxn>
                  <a:cxn ang="0">
                    <a:pos x="298" y="35"/>
                  </a:cxn>
                  <a:cxn ang="0">
                    <a:pos x="310" y="47"/>
                  </a:cxn>
                  <a:cxn ang="0">
                    <a:pos x="318" y="61"/>
                  </a:cxn>
                  <a:cxn ang="0">
                    <a:pos x="316" y="75"/>
                  </a:cxn>
                  <a:cxn ang="0">
                    <a:pos x="313" y="89"/>
                  </a:cxn>
                  <a:cxn ang="0">
                    <a:pos x="303" y="104"/>
                  </a:cxn>
                  <a:cxn ang="0">
                    <a:pos x="295" y="123"/>
                  </a:cxn>
                  <a:cxn ang="0">
                    <a:pos x="291" y="149"/>
                  </a:cxn>
                  <a:cxn ang="0">
                    <a:pos x="288" y="176"/>
                  </a:cxn>
                  <a:cxn ang="0">
                    <a:pos x="283" y="200"/>
                  </a:cxn>
                  <a:cxn ang="0">
                    <a:pos x="282" y="235"/>
                  </a:cxn>
                  <a:cxn ang="0">
                    <a:pos x="280" y="265"/>
                  </a:cxn>
                  <a:cxn ang="0">
                    <a:pos x="280" y="285"/>
                  </a:cxn>
                  <a:cxn ang="0">
                    <a:pos x="270" y="260"/>
                  </a:cxn>
                  <a:cxn ang="0">
                    <a:pos x="250" y="248"/>
                  </a:cxn>
                  <a:cxn ang="0">
                    <a:pos x="232" y="241"/>
                  </a:cxn>
                  <a:cxn ang="0">
                    <a:pos x="210" y="236"/>
                  </a:cxn>
                  <a:cxn ang="0">
                    <a:pos x="175" y="229"/>
                  </a:cxn>
                  <a:cxn ang="0">
                    <a:pos x="141" y="228"/>
                  </a:cxn>
                  <a:cxn ang="0">
                    <a:pos x="121" y="228"/>
                  </a:cxn>
                  <a:cxn ang="0">
                    <a:pos x="90" y="230"/>
                  </a:cxn>
                  <a:cxn ang="0">
                    <a:pos x="54" y="237"/>
                  </a:cxn>
                  <a:cxn ang="0">
                    <a:pos x="31" y="246"/>
                  </a:cxn>
                  <a:cxn ang="0">
                    <a:pos x="16" y="255"/>
                  </a:cxn>
                  <a:cxn ang="0">
                    <a:pos x="0" y="268"/>
                  </a:cxn>
                </a:cxnLst>
                <a:rect l="0" t="0" r="r" b="b"/>
                <a:pathLst>
                  <a:path w="319" h="286">
                    <a:moveTo>
                      <a:pt x="1" y="275"/>
                    </a:moveTo>
                    <a:lnTo>
                      <a:pt x="3" y="254"/>
                    </a:lnTo>
                    <a:lnTo>
                      <a:pt x="12" y="235"/>
                    </a:lnTo>
                    <a:lnTo>
                      <a:pt x="19" y="219"/>
                    </a:lnTo>
                    <a:lnTo>
                      <a:pt x="24" y="194"/>
                    </a:lnTo>
                    <a:lnTo>
                      <a:pt x="30" y="161"/>
                    </a:lnTo>
                    <a:lnTo>
                      <a:pt x="34" y="126"/>
                    </a:lnTo>
                    <a:lnTo>
                      <a:pt x="37" y="94"/>
                    </a:lnTo>
                    <a:lnTo>
                      <a:pt x="39" y="67"/>
                    </a:lnTo>
                    <a:lnTo>
                      <a:pt x="40" y="43"/>
                    </a:lnTo>
                    <a:lnTo>
                      <a:pt x="48" y="29"/>
                    </a:lnTo>
                    <a:lnTo>
                      <a:pt x="63" y="16"/>
                    </a:lnTo>
                    <a:lnTo>
                      <a:pt x="78" y="9"/>
                    </a:lnTo>
                    <a:lnTo>
                      <a:pt x="102" y="2"/>
                    </a:lnTo>
                    <a:lnTo>
                      <a:pt x="129" y="0"/>
                    </a:lnTo>
                    <a:lnTo>
                      <a:pt x="171" y="0"/>
                    </a:lnTo>
                    <a:lnTo>
                      <a:pt x="208" y="2"/>
                    </a:lnTo>
                    <a:lnTo>
                      <a:pt x="244" y="9"/>
                    </a:lnTo>
                    <a:lnTo>
                      <a:pt x="277" y="21"/>
                    </a:lnTo>
                    <a:lnTo>
                      <a:pt x="298" y="35"/>
                    </a:lnTo>
                    <a:lnTo>
                      <a:pt x="310" y="47"/>
                    </a:lnTo>
                    <a:lnTo>
                      <a:pt x="318" y="61"/>
                    </a:lnTo>
                    <a:lnTo>
                      <a:pt x="316" y="75"/>
                    </a:lnTo>
                    <a:lnTo>
                      <a:pt x="313" y="89"/>
                    </a:lnTo>
                    <a:lnTo>
                      <a:pt x="303" y="104"/>
                    </a:lnTo>
                    <a:lnTo>
                      <a:pt x="295" y="123"/>
                    </a:lnTo>
                    <a:lnTo>
                      <a:pt x="291" y="149"/>
                    </a:lnTo>
                    <a:lnTo>
                      <a:pt x="288" y="176"/>
                    </a:lnTo>
                    <a:lnTo>
                      <a:pt x="283" y="200"/>
                    </a:lnTo>
                    <a:lnTo>
                      <a:pt x="282" y="235"/>
                    </a:lnTo>
                    <a:lnTo>
                      <a:pt x="280" y="265"/>
                    </a:lnTo>
                    <a:lnTo>
                      <a:pt x="280" y="285"/>
                    </a:lnTo>
                    <a:lnTo>
                      <a:pt x="270" y="260"/>
                    </a:lnTo>
                    <a:lnTo>
                      <a:pt x="250" y="248"/>
                    </a:lnTo>
                    <a:lnTo>
                      <a:pt x="232" y="241"/>
                    </a:lnTo>
                    <a:lnTo>
                      <a:pt x="210" y="236"/>
                    </a:lnTo>
                    <a:lnTo>
                      <a:pt x="175" y="229"/>
                    </a:lnTo>
                    <a:lnTo>
                      <a:pt x="141" y="228"/>
                    </a:lnTo>
                    <a:lnTo>
                      <a:pt x="121" y="228"/>
                    </a:lnTo>
                    <a:lnTo>
                      <a:pt x="90" y="230"/>
                    </a:lnTo>
                    <a:lnTo>
                      <a:pt x="54" y="237"/>
                    </a:lnTo>
                    <a:lnTo>
                      <a:pt x="31" y="246"/>
                    </a:lnTo>
                    <a:lnTo>
                      <a:pt x="16" y="255"/>
                    </a:lnTo>
                    <a:lnTo>
                      <a:pt x="0" y="268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29" name="Freeform 48"/>
              <p:cNvSpPr>
                <a:spLocks/>
              </p:cNvSpPr>
              <p:nvPr/>
            </p:nvSpPr>
            <p:spPr bwMode="auto">
              <a:xfrm>
                <a:off x="4319" y="160"/>
                <a:ext cx="832" cy="4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56"/>
                  </a:cxn>
                  <a:cxn ang="0">
                    <a:pos x="84" y="374"/>
                  </a:cxn>
                  <a:cxn ang="0">
                    <a:pos x="153" y="393"/>
                  </a:cxn>
                  <a:cxn ang="0">
                    <a:pos x="210" y="404"/>
                  </a:cxn>
                  <a:cxn ang="0">
                    <a:pos x="258" y="410"/>
                  </a:cxn>
                  <a:cxn ang="0">
                    <a:pos x="312" y="416"/>
                  </a:cxn>
                  <a:cxn ang="0">
                    <a:pos x="402" y="419"/>
                  </a:cxn>
                  <a:cxn ang="0">
                    <a:pos x="485" y="412"/>
                  </a:cxn>
                  <a:cxn ang="0">
                    <a:pos x="570" y="399"/>
                  </a:cxn>
                  <a:cxn ang="0">
                    <a:pos x="652" y="377"/>
                  </a:cxn>
                  <a:cxn ang="0">
                    <a:pos x="724" y="347"/>
                  </a:cxn>
                  <a:cxn ang="0">
                    <a:pos x="784" y="306"/>
                  </a:cxn>
                  <a:cxn ang="0">
                    <a:pos x="829" y="291"/>
                  </a:cxn>
                  <a:cxn ang="0">
                    <a:pos x="831" y="2"/>
                  </a:cxn>
                  <a:cxn ang="0">
                    <a:pos x="786" y="9"/>
                  </a:cxn>
                  <a:cxn ang="0">
                    <a:pos x="726" y="29"/>
                  </a:cxn>
                  <a:cxn ang="0">
                    <a:pos x="654" y="55"/>
                  </a:cxn>
                  <a:cxn ang="0">
                    <a:pos x="585" y="70"/>
                  </a:cxn>
                  <a:cxn ang="0">
                    <a:pos x="515" y="78"/>
                  </a:cxn>
                  <a:cxn ang="0">
                    <a:pos x="468" y="82"/>
                  </a:cxn>
                  <a:cxn ang="0">
                    <a:pos x="428" y="84"/>
                  </a:cxn>
                  <a:cxn ang="0">
                    <a:pos x="358" y="84"/>
                  </a:cxn>
                  <a:cxn ang="0">
                    <a:pos x="314" y="81"/>
                  </a:cxn>
                  <a:cxn ang="0">
                    <a:pos x="274" y="76"/>
                  </a:cxn>
                  <a:cxn ang="0">
                    <a:pos x="229" y="73"/>
                  </a:cxn>
                  <a:cxn ang="0">
                    <a:pos x="190" y="66"/>
                  </a:cxn>
                  <a:cxn ang="0">
                    <a:pos x="140" y="57"/>
                  </a:cxn>
                  <a:cxn ang="0">
                    <a:pos x="96" y="44"/>
                  </a:cxn>
                  <a:cxn ang="0">
                    <a:pos x="49" y="24"/>
                  </a:cxn>
                  <a:cxn ang="0">
                    <a:pos x="0" y="0"/>
                  </a:cxn>
                </a:cxnLst>
                <a:rect l="0" t="0" r="r" b="b"/>
                <a:pathLst>
                  <a:path w="832" h="420">
                    <a:moveTo>
                      <a:pt x="0" y="0"/>
                    </a:moveTo>
                    <a:lnTo>
                      <a:pt x="0" y="356"/>
                    </a:lnTo>
                    <a:lnTo>
                      <a:pt x="84" y="374"/>
                    </a:lnTo>
                    <a:lnTo>
                      <a:pt x="153" y="393"/>
                    </a:lnTo>
                    <a:lnTo>
                      <a:pt x="210" y="404"/>
                    </a:lnTo>
                    <a:lnTo>
                      <a:pt x="258" y="410"/>
                    </a:lnTo>
                    <a:lnTo>
                      <a:pt x="312" y="416"/>
                    </a:lnTo>
                    <a:lnTo>
                      <a:pt x="402" y="419"/>
                    </a:lnTo>
                    <a:lnTo>
                      <a:pt x="485" y="412"/>
                    </a:lnTo>
                    <a:lnTo>
                      <a:pt x="570" y="399"/>
                    </a:lnTo>
                    <a:lnTo>
                      <a:pt x="652" y="377"/>
                    </a:lnTo>
                    <a:lnTo>
                      <a:pt x="724" y="347"/>
                    </a:lnTo>
                    <a:lnTo>
                      <a:pt x="784" y="306"/>
                    </a:lnTo>
                    <a:lnTo>
                      <a:pt x="829" y="291"/>
                    </a:lnTo>
                    <a:lnTo>
                      <a:pt x="831" y="2"/>
                    </a:lnTo>
                    <a:lnTo>
                      <a:pt x="786" y="9"/>
                    </a:lnTo>
                    <a:lnTo>
                      <a:pt x="726" y="29"/>
                    </a:lnTo>
                    <a:lnTo>
                      <a:pt x="654" y="55"/>
                    </a:lnTo>
                    <a:lnTo>
                      <a:pt x="585" y="70"/>
                    </a:lnTo>
                    <a:lnTo>
                      <a:pt x="515" y="78"/>
                    </a:lnTo>
                    <a:lnTo>
                      <a:pt x="468" y="82"/>
                    </a:lnTo>
                    <a:lnTo>
                      <a:pt x="428" y="84"/>
                    </a:lnTo>
                    <a:lnTo>
                      <a:pt x="358" y="84"/>
                    </a:lnTo>
                    <a:lnTo>
                      <a:pt x="314" y="81"/>
                    </a:lnTo>
                    <a:lnTo>
                      <a:pt x="274" y="76"/>
                    </a:lnTo>
                    <a:lnTo>
                      <a:pt x="229" y="73"/>
                    </a:lnTo>
                    <a:lnTo>
                      <a:pt x="190" y="66"/>
                    </a:lnTo>
                    <a:lnTo>
                      <a:pt x="140" y="57"/>
                    </a:lnTo>
                    <a:lnTo>
                      <a:pt x="96" y="44"/>
                    </a:lnTo>
                    <a:lnTo>
                      <a:pt x="49" y="24"/>
                    </a:lnTo>
                    <a:lnTo>
                      <a:pt x="0" y="0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</p:grpSp>
      </p:grpSp>
      <p:pic>
        <p:nvPicPr>
          <p:cNvPr id="52" name="Picture 54" descr="dnastranda_gl.gif (44360 bytes)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81000"/>
            <a:ext cx="6477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3" name="Rectangle 5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4" name="Rectangle 5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5" name="Rectangle 5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90417B-D65C-4AB3-9178-AB20F54921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-17463"/>
            <a:ext cx="9178925" cy="6905626"/>
            <a:chOff x="0" y="-11"/>
            <a:chExt cx="5782" cy="435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0" y="1008"/>
              <a:ext cx="5774" cy="3331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5759" cy="864"/>
            </a:xfrm>
            <a:prstGeom prst="rect">
              <a:avLst/>
            </a:prstGeom>
            <a:gradFill rotWithShape="0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grpSp>
          <p:nvGrpSpPr>
            <p:cNvPr id="7" name="Group 5"/>
            <p:cNvGrpSpPr>
              <a:grpSpLocks/>
            </p:cNvGrpSpPr>
            <p:nvPr/>
          </p:nvGrpSpPr>
          <p:grpSpPr bwMode="auto">
            <a:xfrm>
              <a:off x="5301" y="-11"/>
              <a:ext cx="481" cy="4284"/>
              <a:chOff x="5301" y="-11"/>
              <a:chExt cx="481" cy="4284"/>
            </a:xfrm>
          </p:grpSpPr>
          <p:sp>
            <p:nvSpPr>
              <p:cNvPr id="49" name="Freeform 6"/>
              <p:cNvSpPr>
                <a:spLocks/>
              </p:cNvSpPr>
              <p:nvPr/>
            </p:nvSpPr>
            <p:spPr bwMode="auto">
              <a:xfrm>
                <a:off x="5301" y="-11"/>
                <a:ext cx="241" cy="4284"/>
              </a:xfrm>
              <a:custGeom>
                <a:avLst/>
                <a:gdLst/>
                <a:ahLst/>
                <a:cxnLst>
                  <a:cxn ang="0">
                    <a:pos x="0" y="4234"/>
                  </a:cxn>
                  <a:cxn ang="0">
                    <a:pos x="0" y="0"/>
                  </a:cxn>
                  <a:cxn ang="0">
                    <a:pos x="240" y="0"/>
                  </a:cxn>
                  <a:cxn ang="0">
                    <a:pos x="240" y="4234"/>
                  </a:cxn>
                  <a:cxn ang="0">
                    <a:pos x="192" y="4283"/>
                  </a:cxn>
                  <a:cxn ang="0">
                    <a:pos x="144" y="4281"/>
                  </a:cxn>
                  <a:cxn ang="0">
                    <a:pos x="112" y="4281"/>
                  </a:cxn>
                  <a:cxn ang="0">
                    <a:pos x="49" y="4281"/>
                  </a:cxn>
                  <a:cxn ang="0">
                    <a:pos x="0" y="4234"/>
                  </a:cxn>
                </a:cxnLst>
                <a:rect l="0" t="0" r="r" b="b"/>
                <a:pathLst>
                  <a:path w="241" h="4284">
                    <a:moveTo>
                      <a:pt x="0" y="4234"/>
                    </a:moveTo>
                    <a:lnTo>
                      <a:pt x="0" y="0"/>
                    </a:lnTo>
                    <a:lnTo>
                      <a:pt x="240" y="0"/>
                    </a:lnTo>
                    <a:lnTo>
                      <a:pt x="240" y="4234"/>
                    </a:lnTo>
                    <a:lnTo>
                      <a:pt x="192" y="4283"/>
                    </a:lnTo>
                    <a:lnTo>
                      <a:pt x="144" y="4281"/>
                    </a:lnTo>
                    <a:lnTo>
                      <a:pt x="112" y="4281"/>
                    </a:lnTo>
                    <a:lnTo>
                      <a:pt x="49" y="4281"/>
                    </a:lnTo>
                    <a:lnTo>
                      <a:pt x="0" y="4234"/>
                    </a:lnTo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5000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50" name="Freeform 7"/>
              <p:cNvSpPr>
                <a:spLocks/>
              </p:cNvSpPr>
              <p:nvPr/>
            </p:nvSpPr>
            <p:spPr bwMode="auto">
              <a:xfrm>
                <a:off x="5541" y="-11"/>
                <a:ext cx="241" cy="4284"/>
              </a:xfrm>
              <a:custGeom>
                <a:avLst/>
                <a:gdLst/>
                <a:ahLst/>
                <a:cxnLst>
                  <a:cxn ang="0">
                    <a:pos x="0" y="4234"/>
                  </a:cxn>
                  <a:cxn ang="0">
                    <a:pos x="0" y="0"/>
                  </a:cxn>
                  <a:cxn ang="0">
                    <a:pos x="240" y="0"/>
                  </a:cxn>
                  <a:cxn ang="0">
                    <a:pos x="240" y="4234"/>
                  </a:cxn>
                  <a:cxn ang="0">
                    <a:pos x="192" y="4283"/>
                  </a:cxn>
                  <a:cxn ang="0">
                    <a:pos x="144" y="4281"/>
                  </a:cxn>
                  <a:cxn ang="0">
                    <a:pos x="112" y="4281"/>
                  </a:cxn>
                  <a:cxn ang="0">
                    <a:pos x="49" y="4281"/>
                  </a:cxn>
                  <a:cxn ang="0">
                    <a:pos x="0" y="4234"/>
                  </a:cxn>
                </a:cxnLst>
                <a:rect l="0" t="0" r="r" b="b"/>
                <a:pathLst>
                  <a:path w="241" h="4284">
                    <a:moveTo>
                      <a:pt x="0" y="4234"/>
                    </a:moveTo>
                    <a:lnTo>
                      <a:pt x="0" y="0"/>
                    </a:lnTo>
                    <a:lnTo>
                      <a:pt x="240" y="0"/>
                    </a:lnTo>
                    <a:lnTo>
                      <a:pt x="240" y="4234"/>
                    </a:lnTo>
                    <a:lnTo>
                      <a:pt x="192" y="4283"/>
                    </a:lnTo>
                    <a:lnTo>
                      <a:pt x="144" y="4281"/>
                    </a:lnTo>
                    <a:lnTo>
                      <a:pt x="112" y="4281"/>
                    </a:lnTo>
                    <a:lnTo>
                      <a:pt x="49" y="4281"/>
                    </a:lnTo>
                    <a:lnTo>
                      <a:pt x="0" y="4234"/>
                    </a:lnTo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5000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</p:grpSp>
        <p:grpSp>
          <p:nvGrpSpPr>
            <p:cNvPr id="8" name="Group 8"/>
            <p:cNvGrpSpPr>
              <a:grpSpLocks/>
            </p:cNvGrpSpPr>
            <p:nvPr/>
          </p:nvGrpSpPr>
          <p:grpSpPr bwMode="auto">
            <a:xfrm>
              <a:off x="0" y="0"/>
              <a:ext cx="481" cy="4273"/>
              <a:chOff x="0" y="0"/>
              <a:chExt cx="481" cy="4273"/>
            </a:xfrm>
          </p:grpSpPr>
          <p:sp>
            <p:nvSpPr>
              <p:cNvPr id="47" name="Freeform 9"/>
              <p:cNvSpPr>
                <a:spLocks/>
              </p:cNvSpPr>
              <p:nvPr/>
            </p:nvSpPr>
            <p:spPr bwMode="auto">
              <a:xfrm>
                <a:off x="0" y="0"/>
                <a:ext cx="241" cy="4273"/>
              </a:xfrm>
              <a:custGeom>
                <a:avLst/>
                <a:gdLst/>
                <a:ahLst/>
                <a:cxnLst>
                  <a:cxn ang="0">
                    <a:pos x="0" y="4223"/>
                  </a:cxn>
                  <a:cxn ang="0">
                    <a:pos x="0" y="0"/>
                  </a:cxn>
                  <a:cxn ang="0">
                    <a:pos x="240" y="0"/>
                  </a:cxn>
                  <a:cxn ang="0">
                    <a:pos x="240" y="4223"/>
                  </a:cxn>
                  <a:cxn ang="0">
                    <a:pos x="192" y="4272"/>
                  </a:cxn>
                  <a:cxn ang="0">
                    <a:pos x="144" y="4270"/>
                  </a:cxn>
                  <a:cxn ang="0">
                    <a:pos x="112" y="4270"/>
                  </a:cxn>
                  <a:cxn ang="0">
                    <a:pos x="49" y="4270"/>
                  </a:cxn>
                  <a:cxn ang="0">
                    <a:pos x="0" y="4223"/>
                  </a:cxn>
                </a:cxnLst>
                <a:rect l="0" t="0" r="r" b="b"/>
                <a:pathLst>
                  <a:path w="241" h="4273">
                    <a:moveTo>
                      <a:pt x="0" y="4223"/>
                    </a:moveTo>
                    <a:lnTo>
                      <a:pt x="0" y="0"/>
                    </a:lnTo>
                    <a:lnTo>
                      <a:pt x="240" y="0"/>
                    </a:lnTo>
                    <a:lnTo>
                      <a:pt x="240" y="4223"/>
                    </a:lnTo>
                    <a:lnTo>
                      <a:pt x="192" y="4272"/>
                    </a:lnTo>
                    <a:lnTo>
                      <a:pt x="144" y="4270"/>
                    </a:lnTo>
                    <a:lnTo>
                      <a:pt x="112" y="4270"/>
                    </a:lnTo>
                    <a:lnTo>
                      <a:pt x="49" y="4270"/>
                    </a:lnTo>
                    <a:lnTo>
                      <a:pt x="0" y="4223"/>
                    </a:lnTo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5000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48" name="Freeform 10"/>
              <p:cNvSpPr>
                <a:spLocks/>
              </p:cNvSpPr>
              <p:nvPr/>
            </p:nvSpPr>
            <p:spPr bwMode="auto">
              <a:xfrm>
                <a:off x="240" y="0"/>
                <a:ext cx="241" cy="4273"/>
              </a:xfrm>
              <a:custGeom>
                <a:avLst/>
                <a:gdLst/>
                <a:ahLst/>
                <a:cxnLst>
                  <a:cxn ang="0">
                    <a:pos x="0" y="4223"/>
                  </a:cxn>
                  <a:cxn ang="0">
                    <a:pos x="0" y="0"/>
                  </a:cxn>
                  <a:cxn ang="0">
                    <a:pos x="240" y="0"/>
                  </a:cxn>
                  <a:cxn ang="0">
                    <a:pos x="240" y="4223"/>
                  </a:cxn>
                  <a:cxn ang="0">
                    <a:pos x="192" y="4272"/>
                  </a:cxn>
                  <a:cxn ang="0">
                    <a:pos x="144" y="4270"/>
                  </a:cxn>
                  <a:cxn ang="0">
                    <a:pos x="112" y="4270"/>
                  </a:cxn>
                  <a:cxn ang="0">
                    <a:pos x="49" y="4270"/>
                  </a:cxn>
                  <a:cxn ang="0">
                    <a:pos x="0" y="4223"/>
                  </a:cxn>
                </a:cxnLst>
                <a:rect l="0" t="0" r="r" b="b"/>
                <a:pathLst>
                  <a:path w="241" h="4273">
                    <a:moveTo>
                      <a:pt x="0" y="4223"/>
                    </a:moveTo>
                    <a:lnTo>
                      <a:pt x="0" y="0"/>
                    </a:lnTo>
                    <a:lnTo>
                      <a:pt x="240" y="0"/>
                    </a:lnTo>
                    <a:lnTo>
                      <a:pt x="240" y="4223"/>
                    </a:lnTo>
                    <a:lnTo>
                      <a:pt x="192" y="4272"/>
                    </a:lnTo>
                    <a:lnTo>
                      <a:pt x="144" y="4270"/>
                    </a:lnTo>
                    <a:lnTo>
                      <a:pt x="112" y="4270"/>
                    </a:lnTo>
                    <a:lnTo>
                      <a:pt x="49" y="4270"/>
                    </a:lnTo>
                    <a:lnTo>
                      <a:pt x="0" y="4223"/>
                    </a:lnTo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5000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</p:grpSp>
        <p:grpSp>
          <p:nvGrpSpPr>
            <p:cNvPr id="9" name="Group 11"/>
            <p:cNvGrpSpPr>
              <a:grpSpLocks/>
            </p:cNvGrpSpPr>
            <p:nvPr/>
          </p:nvGrpSpPr>
          <p:grpSpPr bwMode="auto">
            <a:xfrm>
              <a:off x="82" y="22"/>
              <a:ext cx="5590" cy="891"/>
              <a:chOff x="82" y="22"/>
              <a:chExt cx="5590" cy="891"/>
            </a:xfrm>
          </p:grpSpPr>
          <p:grpSp>
            <p:nvGrpSpPr>
              <p:cNvPr id="10" name="Group 12"/>
              <p:cNvGrpSpPr>
                <a:grpSpLocks/>
              </p:cNvGrpSpPr>
              <p:nvPr/>
            </p:nvGrpSpPr>
            <p:grpSpPr bwMode="auto">
              <a:xfrm>
                <a:off x="134" y="22"/>
                <a:ext cx="5538" cy="850"/>
                <a:chOff x="134" y="22"/>
                <a:chExt cx="5538" cy="850"/>
              </a:xfrm>
            </p:grpSpPr>
            <p:sp>
              <p:nvSpPr>
                <p:cNvPr id="29" name="Freeform 13"/>
                <p:cNvSpPr>
                  <a:spLocks/>
                </p:cNvSpPr>
                <p:nvPr/>
              </p:nvSpPr>
              <p:spPr bwMode="auto">
                <a:xfrm>
                  <a:off x="5269" y="734"/>
                  <a:ext cx="156" cy="117"/>
                </a:xfrm>
                <a:custGeom>
                  <a:avLst/>
                  <a:gdLst/>
                  <a:ahLst/>
                  <a:cxnLst>
                    <a:cxn ang="0">
                      <a:pos x="83" y="0"/>
                    </a:cxn>
                    <a:cxn ang="0">
                      <a:pos x="134" y="19"/>
                    </a:cxn>
                    <a:cxn ang="0">
                      <a:pos x="152" y="45"/>
                    </a:cxn>
                    <a:cxn ang="0">
                      <a:pos x="155" y="70"/>
                    </a:cxn>
                    <a:cxn ang="0">
                      <a:pos x="155" y="83"/>
                    </a:cxn>
                    <a:cxn ang="0">
                      <a:pos x="146" y="99"/>
                    </a:cxn>
                    <a:cxn ang="0">
                      <a:pos x="126" y="107"/>
                    </a:cxn>
                    <a:cxn ang="0">
                      <a:pos x="105" y="113"/>
                    </a:cxn>
                    <a:cxn ang="0">
                      <a:pos x="86" y="116"/>
                    </a:cxn>
                    <a:cxn ang="0">
                      <a:pos x="69" y="116"/>
                    </a:cxn>
                    <a:cxn ang="0">
                      <a:pos x="41" y="111"/>
                    </a:cxn>
                    <a:cxn ang="0">
                      <a:pos x="21" y="106"/>
                    </a:cxn>
                    <a:cxn ang="0">
                      <a:pos x="9" y="98"/>
                    </a:cxn>
                    <a:cxn ang="0">
                      <a:pos x="2" y="89"/>
                    </a:cxn>
                    <a:cxn ang="0">
                      <a:pos x="0" y="78"/>
                    </a:cxn>
                    <a:cxn ang="0">
                      <a:pos x="2" y="60"/>
                    </a:cxn>
                    <a:cxn ang="0">
                      <a:pos x="9" y="11"/>
                    </a:cxn>
                    <a:cxn ang="0">
                      <a:pos x="83" y="0"/>
                    </a:cxn>
                  </a:cxnLst>
                  <a:rect l="0" t="0" r="r" b="b"/>
                  <a:pathLst>
                    <a:path w="156" h="117">
                      <a:moveTo>
                        <a:pt x="83" y="0"/>
                      </a:moveTo>
                      <a:lnTo>
                        <a:pt x="134" y="19"/>
                      </a:lnTo>
                      <a:lnTo>
                        <a:pt x="152" y="45"/>
                      </a:lnTo>
                      <a:lnTo>
                        <a:pt x="155" y="70"/>
                      </a:lnTo>
                      <a:lnTo>
                        <a:pt x="155" y="83"/>
                      </a:lnTo>
                      <a:lnTo>
                        <a:pt x="146" y="99"/>
                      </a:lnTo>
                      <a:lnTo>
                        <a:pt x="126" y="107"/>
                      </a:lnTo>
                      <a:lnTo>
                        <a:pt x="105" y="113"/>
                      </a:lnTo>
                      <a:lnTo>
                        <a:pt x="86" y="116"/>
                      </a:lnTo>
                      <a:lnTo>
                        <a:pt x="69" y="116"/>
                      </a:lnTo>
                      <a:lnTo>
                        <a:pt x="41" y="111"/>
                      </a:lnTo>
                      <a:lnTo>
                        <a:pt x="21" y="106"/>
                      </a:lnTo>
                      <a:lnTo>
                        <a:pt x="9" y="98"/>
                      </a:lnTo>
                      <a:lnTo>
                        <a:pt x="2" y="89"/>
                      </a:lnTo>
                      <a:lnTo>
                        <a:pt x="0" y="78"/>
                      </a:lnTo>
                      <a:lnTo>
                        <a:pt x="2" y="60"/>
                      </a:lnTo>
                      <a:lnTo>
                        <a:pt x="9" y="11"/>
                      </a:lnTo>
                      <a:lnTo>
                        <a:pt x="83" y="0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30" name="Freeform 14"/>
                <p:cNvSpPr>
                  <a:spLocks/>
                </p:cNvSpPr>
                <p:nvPr/>
              </p:nvSpPr>
              <p:spPr bwMode="auto">
                <a:xfrm>
                  <a:off x="5265" y="746"/>
                  <a:ext cx="88" cy="75"/>
                </a:xfrm>
                <a:custGeom>
                  <a:avLst/>
                  <a:gdLst/>
                  <a:ahLst/>
                  <a:cxnLst>
                    <a:cxn ang="0">
                      <a:pos x="0" y="69"/>
                    </a:cxn>
                    <a:cxn ang="0">
                      <a:pos x="11" y="0"/>
                    </a:cxn>
                    <a:cxn ang="0">
                      <a:pos x="54" y="5"/>
                    </a:cxn>
                    <a:cxn ang="0">
                      <a:pos x="87" y="9"/>
                    </a:cxn>
                    <a:cxn ang="0">
                      <a:pos x="78" y="74"/>
                    </a:cxn>
                    <a:cxn ang="0">
                      <a:pos x="75" y="59"/>
                    </a:cxn>
                    <a:cxn ang="0">
                      <a:pos x="65" y="48"/>
                    </a:cxn>
                    <a:cxn ang="0">
                      <a:pos x="47" y="44"/>
                    </a:cxn>
                    <a:cxn ang="0">
                      <a:pos x="27" y="45"/>
                    </a:cxn>
                    <a:cxn ang="0">
                      <a:pos x="11" y="52"/>
                    </a:cxn>
                    <a:cxn ang="0">
                      <a:pos x="0" y="69"/>
                    </a:cxn>
                  </a:cxnLst>
                  <a:rect l="0" t="0" r="r" b="b"/>
                  <a:pathLst>
                    <a:path w="88" h="75">
                      <a:moveTo>
                        <a:pt x="0" y="69"/>
                      </a:moveTo>
                      <a:lnTo>
                        <a:pt x="11" y="0"/>
                      </a:lnTo>
                      <a:lnTo>
                        <a:pt x="54" y="5"/>
                      </a:lnTo>
                      <a:lnTo>
                        <a:pt x="87" y="9"/>
                      </a:lnTo>
                      <a:lnTo>
                        <a:pt x="78" y="74"/>
                      </a:lnTo>
                      <a:lnTo>
                        <a:pt x="75" y="59"/>
                      </a:lnTo>
                      <a:lnTo>
                        <a:pt x="65" y="48"/>
                      </a:lnTo>
                      <a:lnTo>
                        <a:pt x="47" y="44"/>
                      </a:lnTo>
                      <a:lnTo>
                        <a:pt x="27" y="45"/>
                      </a:lnTo>
                      <a:lnTo>
                        <a:pt x="11" y="52"/>
                      </a:lnTo>
                      <a:lnTo>
                        <a:pt x="0" y="69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31" name="Freeform 15"/>
                <p:cNvSpPr>
                  <a:spLocks/>
                </p:cNvSpPr>
                <p:nvPr/>
              </p:nvSpPr>
              <p:spPr bwMode="auto">
                <a:xfrm>
                  <a:off x="475" y="725"/>
                  <a:ext cx="156" cy="117"/>
                </a:xfrm>
                <a:custGeom>
                  <a:avLst/>
                  <a:gdLst/>
                  <a:ahLst/>
                  <a:cxnLst>
                    <a:cxn ang="0">
                      <a:pos x="72" y="0"/>
                    </a:cxn>
                    <a:cxn ang="0">
                      <a:pos x="21" y="19"/>
                    </a:cxn>
                    <a:cxn ang="0">
                      <a:pos x="3" y="45"/>
                    </a:cxn>
                    <a:cxn ang="0">
                      <a:pos x="0" y="70"/>
                    </a:cxn>
                    <a:cxn ang="0">
                      <a:pos x="0" y="83"/>
                    </a:cxn>
                    <a:cxn ang="0">
                      <a:pos x="9" y="99"/>
                    </a:cxn>
                    <a:cxn ang="0">
                      <a:pos x="29" y="107"/>
                    </a:cxn>
                    <a:cxn ang="0">
                      <a:pos x="50" y="113"/>
                    </a:cxn>
                    <a:cxn ang="0">
                      <a:pos x="69" y="116"/>
                    </a:cxn>
                    <a:cxn ang="0">
                      <a:pos x="86" y="116"/>
                    </a:cxn>
                    <a:cxn ang="0">
                      <a:pos x="114" y="111"/>
                    </a:cxn>
                    <a:cxn ang="0">
                      <a:pos x="134" y="106"/>
                    </a:cxn>
                    <a:cxn ang="0">
                      <a:pos x="146" y="98"/>
                    </a:cxn>
                    <a:cxn ang="0">
                      <a:pos x="153" y="89"/>
                    </a:cxn>
                    <a:cxn ang="0">
                      <a:pos x="155" y="78"/>
                    </a:cxn>
                    <a:cxn ang="0">
                      <a:pos x="153" y="60"/>
                    </a:cxn>
                    <a:cxn ang="0">
                      <a:pos x="146" y="11"/>
                    </a:cxn>
                    <a:cxn ang="0">
                      <a:pos x="72" y="0"/>
                    </a:cxn>
                  </a:cxnLst>
                  <a:rect l="0" t="0" r="r" b="b"/>
                  <a:pathLst>
                    <a:path w="156" h="117">
                      <a:moveTo>
                        <a:pt x="72" y="0"/>
                      </a:moveTo>
                      <a:lnTo>
                        <a:pt x="21" y="19"/>
                      </a:lnTo>
                      <a:lnTo>
                        <a:pt x="3" y="45"/>
                      </a:lnTo>
                      <a:lnTo>
                        <a:pt x="0" y="70"/>
                      </a:lnTo>
                      <a:lnTo>
                        <a:pt x="0" y="83"/>
                      </a:lnTo>
                      <a:lnTo>
                        <a:pt x="9" y="99"/>
                      </a:lnTo>
                      <a:lnTo>
                        <a:pt x="29" y="107"/>
                      </a:lnTo>
                      <a:lnTo>
                        <a:pt x="50" y="113"/>
                      </a:lnTo>
                      <a:lnTo>
                        <a:pt x="69" y="116"/>
                      </a:lnTo>
                      <a:lnTo>
                        <a:pt x="86" y="116"/>
                      </a:lnTo>
                      <a:lnTo>
                        <a:pt x="114" y="111"/>
                      </a:lnTo>
                      <a:lnTo>
                        <a:pt x="134" y="106"/>
                      </a:lnTo>
                      <a:lnTo>
                        <a:pt x="146" y="98"/>
                      </a:lnTo>
                      <a:lnTo>
                        <a:pt x="153" y="89"/>
                      </a:lnTo>
                      <a:lnTo>
                        <a:pt x="155" y="78"/>
                      </a:lnTo>
                      <a:lnTo>
                        <a:pt x="153" y="60"/>
                      </a:lnTo>
                      <a:lnTo>
                        <a:pt x="146" y="11"/>
                      </a:lnTo>
                      <a:lnTo>
                        <a:pt x="72" y="0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32" name="Freeform 16"/>
                <p:cNvSpPr>
                  <a:spLocks/>
                </p:cNvSpPr>
                <p:nvPr/>
              </p:nvSpPr>
              <p:spPr bwMode="auto">
                <a:xfrm>
                  <a:off x="547" y="738"/>
                  <a:ext cx="88" cy="75"/>
                </a:xfrm>
                <a:custGeom>
                  <a:avLst/>
                  <a:gdLst/>
                  <a:ahLst/>
                  <a:cxnLst>
                    <a:cxn ang="0">
                      <a:pos x="87" y="68"/>
                    </a:cxn>
                    <a:cxn ang="0">
                      <a:pos x="76" y="0"/>
                    </a:cxn>
                    <a:cxn ang="0">
                      <a:pos x="33" y="5"/>
                    </a:cxn>
                    <a:cxn ang="0">
                      <a:pos x="0" y="9"/>
                    </a:cxn>
                    <a:cxn ang="0">
                      <a:pos x="9" y="74"/>
                    </a:cxn>
                    <a:cxn ang="0">
                      <a:pos x="12" y="58"/>
                    </a:cxn>
                    <a:cxn ang="0">
                      <a:pos x="22" y="47"/>
                    </a:cxn>
                    <a:cxn ang="0">
                      <a:pos x="40" y="44"/>
                    </a:cxn>
                    <a:cxn ang="0">
                      <a:pos x="60" y="45"/>
                    </a:cxn>
                    <a:cxn ang="0">
                      <a:pos x="76" y="52"/>
                    </a:cxn>
                    <a:cxn ang="0">
                      <a:pos x="87" y="68"/>
                    </a:cxn>
                  </a:cxnLst>
                  <a:rect l="0" t="0" r="r" b="b"/>
                  <a:pathLst>
                    <a:path w="88" h="75">
                      <a:moveTo>
                        <a:pt x="87" y="68"/>
                      </a:moveTo>
                      <a:lnTo>
                        <a:pt x="76" y="0"/>
                      </a:lnTo>
                      <a:lnTo>
                        <a:pt x="33" y="5"/>
                      </a:lnTo>
                      <a:lnTo>
                        <a:pt x="0" y="9"/>
                      </a:lnTo>
                      <a:lnTo>
                        <a:pt x="9" y="74"/>
                      </a:lnTo>
                      <a:lnTo>
                        <a:pt x="12" y="58"/>
                      </a:lnTo>
                      <a:lnTo>
                        <a:pt x="22" y="47"/>
                      </a:lnTo>
                      <a:lnTo>
                        <a:pt x="40" y="44"/>
                      </a:lnTo>
                      <a:lnTo>
                        <a:pt x="60" y="45"/>
                      </a:lnTo>
                      <a:lnTo>
                        <a:pt x="76" y="52"/>
                      </a:lnTo>
                      <a:lnTo>
                        <a:pt x="87" y="68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33" name="Line 17"/>
                <p:cNvSpPr>
                  <a:spLocks noChangeShapeType="1"/>
                </p:cNvSpPr>
                <p:nvPr/>
              </p:nvSpPr>
              <p:spPr bwMode="auto">
                <a:xfrm flipV="1">
                  <a:off x="2020" y="309"/>
                  <a:ext cx="192" cy="87"/>
                </a:xfrm>
                <a:prstGeom prst="line">
                  <a:avLst/>
                </a:prstGeom>
                <a:noFill/>
                <a:ln w="127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34" name="Freeform 18"/>
                <p:cNvSpPr>
                  <a:spLocks/>
                </p:cNvSpPr>
                <p:nvPr/>
              </p:nvSpPr>
              <p:spPr bwMode="auto">
                <a:xfrm>
                  <a:off x="1408" y="22"/>
                  <a:ext cx="2967" cy="457"/>
                </a:xfrm>
                <a:custGeom>
                  <a:avLst/>
                  <a:gdLst/>
                  <a:ahLst/>
                  <a:cxnLst>
                    <a:cxn ang="0">
                      <a:pos x="0" y="122"/>
                    </a:cxn>
                    <a:cxn ang="0">
                      <a:pos x="207" y="78"/>
                    </a:cxn>
                    <a:cxn ang="0">
                      <a:pos x="442" y="48"/>
                    </a:cxn>
                    <a:cxn ang="0">
                      <a:pos x="640" y="32"/>
                    </a:cxn>
                    <a:cxn ang="0">
                      <a:pos x="897" y="16"/>
                    </a:cxn>
                    <a:cxn ang="0">
                      <a:pos x="1215" y="2"/>
                    </a:cxn>
                    <a:cxn ang="0">
                      <a:pos x="1392" y="0"/>
                    </a:cxn>
                    <a:cxn ang="0">
                      <a:pos x="1710" y="0"/>
                    </a:cxn>
                    <a:cxn ang="0">
                      <a:pos x="1997" y="10"/>
                    </a:cxn>
                    <a:cxn ang="0">
                      <a:pos x="2258" y="21"/>
                    </a:cxn>
                    <a:cxn ang="0">
                      <a:pos x="2493" y="38"/>
                    </a:cxn>
                    <a:cxn ang="0">
                      <a:pos x="2674" y="54"/>
                    </a:cxn>
                    <a:cxn ang="0">
                      <a:pos x="2828" y="73"/>
                    </a:cxn>
                    <a:cxn ang="0">
                      <a:pos x="2966" y="92"/>
                    </a:cxn>
                    <a:cxn ang="0">
                      <a:pos x="2966" y="456"/>
                    </a:cxn>
                    <a:cxn ang="0">
                      <a:pos x="2833" y="434"/>
                    </a:cxn>
                    <a:cxn ang="0">
                      <a:pos x="2563" y="399"/>
                    </a:cxn>
                    <a:cxn ang="0">
                      <a:pos x="2382" y="382"/>
                    </a:cxn>
                    <a:cxn ang="0">
                      <a:pos x="2134" y="366"/>
                    </a:cxn>
                    <a:cxn ang="0">
                      <a:pos x="1944" y="358"/>
                    </a:cxn>
                    <a:cxn ang="0">
                      <a:pos x="1746" y="350"/>
                    </a:cxn>
                    <a:cxn ang="0">
                      <a:pos x="1529" y="350"/>
                    </a:cxn>
                    <a:cxn ang="0">
                      <a:pos x="1295" y="350"/>
                    </a:cxn>
                    <a:cxn ang="0">
                      <a:pos x="1047" y="355"/>
                    </a:cxn>
                    <a:cxn ang="0">
                      <a:pos x="853" y="363"/>
                    </a:cxn>
                    <a:cxn ang="0">
                      <a:pos x="654" y="374"/>
                    </a:cxn>
                    <a:cxn ang="0">
                      <a:pos x="468" y="388"/>
                    </a:cxn>
                    <a:cxn ang="0">
                      <a:pos x="296" y="404"/>
                    </a:cxn>
                    <a:cxn ang="0">
                      <a:pos x="150" y="423"/>
                    </a:cxn>
                    <a:cxn ang="0">
                      <a:pos x="13" y="445"/>
                    </a:cxn>
                    <a:cxn ang="0">
                      <a:pos x="0" y="122"/>
                    </a:cxn>
                  </a:cxnLst>
                  <a:rect l="0" t="0" r="r" b="b"/>
                  <a:pathLst>
                    <a:path w="2967" h="457">
                      <a:moveTo>
                        <a:pt x="0" y="122"/>
                      </a:moveTo>
                      <a:lnTo>
                        <a:pt x="207" y="78"/>
                      </a:lnTo>
                      <a:lnTo>
                        <a:pt x="442" y="48"/>
                      </a:lnTo>
                      <a:lnTo>
                        <a:pt x="640" y="32"/>
                      </a:lnTo>
                      <a:lnTo>
                        <a:pt x="897" y="16"/>
                      </a:lnTo>
                      <a:lnTo>
                        <a:pt x="1215" y="2"/>
                      </a:lnTo>
                      <a:lnTo>
                        <a:pt x="1392" y="0"/>
                      </a:lnTo>
                      <a:lnTo>
                        <a:pt x="1710" y="0"/>
                      </a:lnTo>
                      <a:lnTo>
                        <a:pt x="1997" y="10"/>
                      </a:lnTo>
                      <a:lnTo>
                        <a:pt x="2258" y="21"/>
                      </a:lnTo>
                      <a:lnTo>
                        <a:pt x="2493" y="38"/>
                      </a:lnTo>
                      <a:lnTo>
                        <a:pt x="2674" y="54"/>
                      </a:lnTo>
                      <a:lnTo>
                        <a:pt x="2828" y="73"/>
                      </a:lnTo>
                      <a:lnTo>
                        <a:pt x="2966" y="92"/>
                      </a:lnTo>
                      <a:lnTo>
                        <a:pt x="2966" y="456"/>
                      </a:lnTo>
                      <a:lnTo>
                        <a:pt x="2833" y="434"/>
                      </a:lnTo>
                      <a:lnTo>
                        <a:pt x="2563" y="399"/>
                      </a:lnTo>
                      <a:lnTo>
                        <a:pt x="2382" y="382"/>
                      </a:lnTo>
                      <a:lnTo>
                        <a:pt x="2134" y="366"/>
                      </a:lnTo>
                      <a:lnTo>
                        <a:pt x="1944" y="358"/>
                      </a:lnTo>
                      <a:lnTo>
                        <a:pt x="1746" y="350"/>
                      </a:lnTo>
                      <a:lnTo>
                        <a:pt x="1529" y="350"/>
                      </a:lnTo>
                      <a:lnTo>
                        <a:pt x="1295" y="350"/>
                      </a:lnTo>
                      <a:lnTo>
                        <a:pt x="1047" y="355"/>
                      </a:lnTo>
                      <a:lnTo>
                        <a:pt x="853" y="363"/>
                      </a:lnTo>
                      <a:lnTo>
                        <a:pt x="654" y="374"/>
                      </a:lnTo>
                      <a:lnTo>
                        <a:pt x="468" y="388"/>
                      </a:lnTo>
                      <a:lnTo>
                        <a:pt x="296" y="404"/>
                      </a:lnTo>
                      <a:lnTo>
                        <a:pt x="150" y="423"/>
                      </a:lnTo>
                      <a:lnTo>
                        <a:pt x="13" y="445"/>
                      </a:lnTo>
                      <a:lnTo>
                        <a:pt x="0" y="122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35" name="Freeform 19"/>
                <p:cNvSpPr>
                  <a:spLocks/>
                </p:cNvSpPr>
                <p:nvPr/>
              </p:nvSpPr>
              <p:spPr bwMode="auto">
                <a:xfrm>
                  <a:off x="607" y="118"/>
                  <a:ext cx="823" cy="431"/>
                </a:xfrm>
                <a:custGeom>
                  <a:avLst/>
                  <a:gdLst/>
                  <a:ahLst/>
                  <a:cxnLst>
                    <a:cxn ang="0">
                      <a:pos x="815" y="27"/>
                    </a:cxn>
                    <a:cxn ang="0">
                      <a:pos x="822" y="350"/>
                    </a:cxn>
                    <a:cxn ang="0">
                      <a:pos x="746" y="382"/>
                    </a:cxn>
                    <a:cxn ang="0">
                      <a:pos x="676" y="404"/>
                    </a:cxn>
                    <a:cxn ang="0">
                      <a:pos x="619" y="415"/>
                    </a:cxn>
                    <a:cxn ang="0">
                      <a:pos x="571" y="421"/>
                    </a:cxn>
                    <a:cxn ang="0">
                      <a:pos x="517" y="427"/>
                    </a:cxn>
                    <a:cxn ang="0">
                      <a:pos x="427" y="430"/>
                    </a:cxn>
                    <a:cxn ang="0">
                      <a:pos x="344" y="423"/>
                    </a:cxn>
                    <a:cxn ang="0">
                      <a:pos x="259" y="410"/>
                    </a:cxn>
                    <a:cxn ang="0">
                      <a:pos x="177" y="388"/>
                    </a:cxn>
                    <a:cxn ang="0">
                      <a:pos x="105" y="358"/>
                    </a:cxn>
                    <a:cxn ang="0">
                      <a:pos x="41" y="325"/>
                    </a:cxn>
                    <a:cxn ang="0">
                      <a:pos x="0" y="294"/>
                    </a:cxn>
                    <a:cxn ang="0">
                      <a:pos x="0" y="0"/>
                    </a:cxn>
                    <a:cxn ang="0">
                      <a:pos x="46" y="25"/>
                    </a:cxn>
                    <a:cxn ang="0">
                      <a:pos x="105" y="47"/>
                    </a:cxn>
                    <a:cxn ang="0">
                      <a:pos x="175" y="66"/>
                    </a:cxn>
                    <a:cxn ang="0">
                      <a:pos x="244" y="81"/>
                    </a:cxn>
                    <a:cxn ang="0">
                      <a:pos x="314" y="89"/>
                    </a:cxn>
                    <a:cxn ang="0">
                      <a:pos x="361" y="93"/>
                    </a:cxn>
                    <a:cxn ang="0">
                      <a:pos x="401" y="95"/>
                    </a:cxn>
                    <a:cxn ang="0">
                      <a:pos x="471" y="95"/>
                    </a:cxn>
                    <a:cxn ang="0">
                      <a:pos x="515" y="92"/>
                    </a:cxn>
                    <a:cxn ang="0">
                      <a:pos x="555" y="87"/>
                    </a:cxn>
                    <a:cxn ang="0">
                      <a:pos x="600" y="84"/>
                    </a:cxn>
                    <a:cxn ang="0">
                      <a:pos x="640" y="76"/>
                    </a:cxn>
                    <a:cxn ang="0">
                      <a:pos x="689" y="67"/>
                    </a:cxn>
                    <a:cxn ang="0">
                      <a:pos x="733" y="55"/>
                    </a:cxn>
                    <a:cxn ang="0">
                      <a:pos x="777" y="41"/>
                    </a:cxn>
                    <a:cxn ang="0">
                      <a:pos x="815" y="27"/>
                    </a:cxn>
                  </a:cxnLst>
                  <a:rect l="0" t="0" r="r" b="b"/>
                  <a:pathLst>
                    <a:path w="823" h="431">
                      <a:moveTo>
                        <a:pt x="815" y="27"/>
                      </a:moveTo>
                      <a:lnTo>
                        <a:pt x="822" y="350"/>
                      </a:lnTo>
                      <a:lnTo>
                        <a:pt x="746" y="382"/>
                      </a:lnTo>
                      <a:lnTo>
                        <a:pt x="676" y="404"/>
                      </a:lnTo>
                      <a:lnTo>
                        <a:pt x="619" y="415"/>
                      </a:lnTo>
                      <a:lnTo>
                        <a:pt x="571" y="421"/>
                      </a:lnTo>
                      <a:lnTo>
                        <a:pt x="517" y="427"/>
                      </a:lnTo>
                      <a:lnTo>
                        <a:pt x="427" y="430"/>
                      </a:lnTo>
                      <a:lnTo>
                        <a:pt x="344" y="423"/>
                      </a:lnTo>
                      <a:lnTo>
                        <a:pt x="259" y="410"/>
                      </a:lnTo>
                      <a:lnTo>
                        <a:pt x="177" y="388"/>
                      </a:lnTo>
                      <a:lnTo>
                        <a:pt x="105" y="358"/>
                      </a:lnTo>
                      <a:lnTo>
                        <a:pt x="41" y="325"/>
                      </a:lnTo>
                      <a:lnTo>
                        <a:pt x="0" y="294"/>
                      </a:lnTo>
                      <a:lnTo>
                        <a:pt x="0" y="0"/>
                      </a:lnTo>
                      <a:lnTo>
                        <a:pt x="46" y="25"/>
                      </a:lnTo>
                      <a:lnTo>
                        <a:pt x="105" y="47"/>
                      </a:lnTo>
                      <a:lnTo>
                        <a:pt x="175" y="66"/>
                      </a:lnTo>
                      <a:lnTo>
                        <a:pt x="244" y="81"/>
                      </a:lnTo>
                      <a:lnTo>
                        <a:pt x="314" y="89"/>
                      </a:lnTo>
                      <a:lnTo>
                        <a:pt x="361" y="93"/>
                      </a:lnTo>
                      <a:lnTo>
                        <a:pt x="401" y="95"/>
                      </a:lnTo>
                      <a:lnTo>
                        <a:pt x="471" y="95"/>
                      </a:lnTo>
                      <a:lnTo>
                        <a:pt x="515" y="92"/>
                      </a:lnTo>
                      <a:lnTo>
                        <a:pt x="555" y="87"/>
                      </a:lnTo>
                      <a:lnTo>
                        <a:pt x="600" y="84"/>
                      </a:lnTo>
                      <a:lnTo>
                        <a:pt x="640" y="76"/>
                      </a:lnTo>
                      <a:lnTo>
                        <a:pt x="689" y="67"/>
                      </a:lnTo>
                      <a:lnTo>
                        <a:pt x="733" y="55"/>
                      </a:lnTo>
                      <a:lnTo>
                        <a:pt x="777" y="41"/>
                      </a:lnTo>
                      <a:lnTo>
                        <a:pt x="815" y="27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36" name="Freeform 20"/>
                <p:cNvSpPr>
                  <a:spLocks/>
                </p:cNvSpPr>
                <p:nvPr/>
              </p:nvSpPr>
              <p:spPr bwMode="auto">
                <a:xfrm>
                  <a:off x="154" y="533"/>
                  <a:ext cx="551" cy="339"/>
                </a:xfrm>
                <a:custGeom>
                  <a:avLst/>
                  <a:gdLst/>
                  <a:ahLst/>
                  <a:cxnLst>
                    <a:cxn ang="0">
                      <a:pos x="16" y="53"/>
                    </a:cxn>
                    <a:cxn ang="0">
                      <a:pos x="0" y="122"/>
                    </a:cxn>
                    <a:cxn ang="0">
                      <a:pos x="10" y="146"/>
                    </a:cxn>
                    <a:cxn ang="0">
                      <a:pos x="33" y="183"/>
                    </a:cxn>
                    <a:cxn ang="0">
                      <a:pos x="57" y="216"/>
                    </a:cxn>
                    <a:cxn ang="0">
                      <a:pos x="85" y="244"/>
                    </a:cxn>
                    <a:cxn ang="0">
                      <a:pos x="120" y="271"/>
                    </a:cxn>
                    <a:cxn ang="0">
                      <a:pos x="153" y="290"/>
                    </a:cxn>
                    <a:cxn ang="0">
                      <a:pos x="189" y="308"/>
                    </a:cxn>
                    <a:cxn ang="0">
                      <a:pos x="235" y="324"/>
                    </a:cxn>
                    <a:cxn ang="0">
                      <a:pos x="270" y="332"/>
                    </a:cxn>
                    <a:cxn ang="0">
                      <a:pos x="312" y="338"/>
                    </a:cxn>
                    <a:cxn ang="0">
                      <a:pos x="351" y="338"/>
                    </a:cxn>
                    <a:cxn ang="0">
                      <a:pos x="393" y="333"/>
                    </a:cxn>
                    <a:cxn ang="0">
                      <a:pos x="436" y="321"/>
                    </a:cxn>
                    <a:cxn ang="0">
                      <a:pos x="475" y="302"/>
                    </a:cxn>
                    <a:cxn ang="0">
                      <a:pos x="498" y="286"/>
                    </a:cxn>
                    <a:cxn ang="0">
                      <a:pos x="526" y="262"/>
                    </a:cxn>
                    <a:cxn ang="0">
                      <a:pos x="541" y="243"/>
                    </a:cxn>
                    <a:cxn ang="0">
                      <a:pos x="550" y="226"/>
                    </a:cxn>
                    <a:cxn ang="0">
                      <a:pos x="550" y="208"/>
                    </a:cxn>
                    <a:cxn ang="0">
                      <a:pos x="544" y="187"/>
                    </a:cxn>
                    <a:cxn ang="0">
                      <a:pos x="532" y="170"/>
                    </a:cxn>
                    <a:cxn ang="0">
                      <a:pos x="523" y="135"/>
                    </a:cxn>
                    <a:cxn ang="0">
                      <a:pos x="519" y="116"/>
                    </a:cxn>
                    <a:cxn ang="0">
                      <a:pos x="267" y="132"/>
                    </a:cxn>
                    <a:cxn ang="0">
                      <a:pos x="234" y="126"/>
                    </a:cxn>
                    <a:cxn ang="0">
                      <a:pos x="193" y="113"/>
                    </a:cxn>
                    <a:cxn ang="0">
                      <a:pos x="162" y="97"/>
                    </a:cxn>
                    <a:cxn ang="0">
                      <a:pos x="129" y="77"/>
                    </a:cxn>
                    <a:cxn ang="0">
                      <a:pos x="97" y="48"/>
                    </a:cxn>
                    <a:cxn ang="0">
                      <a:pos x="78" y="24"/>
                    </a:cxn>
                    <a:cxn ang="0">
                      <a:pos x="60" y="0"/>
                    </a:cxn>
                    <a:cxn ang="0">
                      <a:pos x="16" y="53"/>
                    </a:cxn>
                  </a:cxnLst>
                  <a:rect l="0" t="0" r="r" b="b"/>
                  <a:pathLst>
                    <a:path w="551" h="339">
                      <a:moveTo>
                        <a:pt x="16" y="53"/>
                      </a:moveTo>
                      <a:lnTo>
                        <a:pt x="0" y="122"/>
                      </a:lnTo>
                      <a:lnTo>
                        <a:pt x="10" y="146"/>
                      </a:lnTo>
                      <a:lnTo>
                        <a:pt x="33" y="183"/>
                      </a:lnTo>
                      <a:lnTo>
                        <a:pt x="57" y="216"/>
                      </a:lnTo>
                      <a:lnTo>
                        <a:pt x="85" y="244"/>
                      </a:lnTo>
                      <a:lnTo>
                        <a:pt x="120" y="271"/>
                      </a:lnTo>
                      <a:lnTo>
                        <a:pt x="153" y="290"/>
                      </a:lnTo>
                      <a:lnTo>
                        <a:pt x="189" y="308"/>
                      </a:lnTo>
                      <a:lnTo>
                        <a:pt x="235" y="324"/>
                      </a:lnTo>
                      <a:lnTo>
                        <a:pt x="270" y="332"/>
                      </a:lnTo>
                      <a:lnTo>
                        <a:pt x="312" y="338"/>
                      </a:lnTo>
                      <a:lnTo>
                        <a:pt x="351" y="338"/>
                      </a:lnTo>
                      <a:lnTo>
                        <a:pt x="393" y="333"/>
                      </a:lnTo>
                      <a:lnTo>
                        <a:pt x="436" y="321"/>
                      </a:lnTo>
                      <a:lnTo>
                        <a:pt x="475" y="302"/>
                      </a:lnTo>
                      <a:lnTo>
                        <a:pt x="498" y="286"/>
                      </a:lnTo>
                      <a:lnTo>
                        <a:pt x="526" y="262"/>
                      </a:lnTo>
                      <a:lnTo>
                        <a:pt x="541" y="243"/>
                      </a:lnTo>
                      <a:lnTo>
                        <a:pt x="550" y="226"/>
                      </a:lnTo>
                      <a:lnTo>
                        <a:pt x="550" y="208"/>
                      </a:lnTo>
                      <a:lnTo>
                        <a:pt x="544" y="187"/>
                      </a:lnTo>
                      <a:lnTo>
                        <a:pt x="532" y="170"/>
                      </a:lnTo>
                      <a:lnTo>
                        <a:pt x="523" y="135"/>
                      </a:lnTo>
                      <a:lnTo>
                        <a:pt x="519" y="116"/>
                      </a:lnTo>
                      <a:lnTo>
                        <a:pt x="267" y="132"/>
                      </a:lnTo>
                      <a:lnTo>
                        <a:pt x="234" y="126"/>
                      </a:lnTo>
                      <a:lnTo>
                        <a:pt x="193" y="113"/>
                      </a:lnTo>
                      <a:lnTo>
                        <a:pt x="162" y="97"/>
                      </a:lnTo>
                      <a:lnTo>
                        <a:pt x="129" y="77"/>
                      </a:lnTo>
                      <a:lnTo>
                        <a:pt x="97" y="48"/>
                      </a:lnTo>
                      <a:lnTo>
                        <a:pt x="78" y="24"/>
                      </a:lnTo>
                      <a:lnTo>
                        <a:pt x="60" y="0"/>
                      </a:lnTo>
                      <a:lnTo>
                        <a:pt x="16" y="53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37" name="Freeform 21"/>
                <p:cNvSpPr>
                  <a:spLocks/>
                </p:cNvSpPr>
                <p:nvPr/>
              </p:nvSpPr>
              <p:spPr bwMode="auto">
                <a:xfrm>
                  <a:off x="134" y="119"/>
                  <a:ext cx="475" cy="552"/>
                </a:xfrm>
                <a:custGeom>
                  <a:avLst/>
                  <a:gdLst/>
                  <a:ahLst/>
                  <a:cxnLst>
                    <a:cxn ang="0">
                      <a:pos x="474" y="0"/>
                    </a:cxn>
                    <a:cxn ang="0">
                      <a:pos x="474" y="294"/>
                    </a:cxn>
                    <a:cxn ang="0">
                      <a:pos x="446" y="291"/>
                    </a:cxn>
                    <a:cxn ang="0">
                      <a:pos x="411" y="293"/>
                    </a:cxn>
                    <a:cxn ang="0">
                      <a:pos x="353" y="299"/>
                    </a:cxn>
                    <a:cxn ang="0">
                      <a:pos x="296" y="310"/>
                    </a:cxn>
                    <a:cxn ang="0">
                      <a:pos x="243" y="323"/>
                    </a:cxn>
                    <a:cxn ang="0">
                      <a:pos x="200" y="339"/>
                    </a:cxn>
                    <a:cxn ang="0">
                      <a:pos x="149" y="364"/>
                    </a:cxn>
                    <a:cxn ang="0">
                      <a:pos x="110" y="390"/>
                    </a:cxn>
                    <a:cxn ang="0">
                      <a:pos x="81" y="415"/>
                    </a:cxn>
                    <a:cxn ang="0">
                      <a:pos x="60" y="439"/>
                    </a:cxn>
                    <a:cxn ang="0">
                      <a:pos x="47" y="461"/>
                    </a:cxn>
                    <a:cxn ang="0">
                      <a:pos x="35" y="488"/>
                    </a:cxn>
                    <a:cxn ang="0">
                      <a:pos x="30" y="513"/>
                    </a:cxn>
                    <a:cxn ang="0">
                      <a:pos x="23" y="551"/>
                    </a:cxn>
                    <a:cxn ang="0">
                      <a:pos x="17" y="518"/>
                    </a:cxn>
                    <a:cxn ang="0">
                      <a:pos x="8" y="481"/>
                    </a:cxn>
                    <a:cxn ang="0">
                      <a:pos x="5" y="453"/>
                    </a:cxn>
                    <a:cxn ang="0">
                      <a:pos x="0" y="420"/>
                    </a:cxn>
                    <a:cxn ang="0">
                      <a:pos x="2" y="393"/>
                    </a:cxn>
                    <a:cxn ang="0">
                      <a:pos x="8" y="361"/>
                    </a:cxn>
                    <a:cxn ang="0">
                      <a:pos x="15" y="317"/>
                    </a:cxn>
                    <a:cxn ang="0">
                      <a:pos x="30" y="279"/>
                    </a:cxn>
                    <a:cxn ang="0">
                      <a:pos x="50" y="238"/>
                    </a:cxn>
                    <a:cxn ang="0">
                      <a:pos x="75" y="196"/>
                    </a:cxn>
                    <a:cxn ang="0">
                      <a:pos x="111" y="152"/>
                    </a:cxn>
                    <a:cxn ang="0">
                      <a:pos x="152" y="116"/>
                    </a:cxn>
                    <a:cxn ang="0">
                      <a:pos x="188" y="87"/>
                    </a:cxn>
                    <a:cxn ang="0">
                      <a:pos x="233" y="60"/>
                    </a:cxn>
                    <a:cxn ang="0">
                      <a:pos x="279" y="40"/>
                    </a:cxn>
                    <a:cxn ang="0">
                      <a:pos x="333" y="21"/>
                    </a:cxn>
                    <a:cxn ang="0">
                      <a:pos x="380" y="10"/>
                    </a:cxn>
                    <a:cxn ang="0">
                      <a:pos x="435" y="3"/>
                    </a:cxn>
                    <a:cxn ang="0">
                      <a:pos x="474" y="0"/>
                    </a:cxn>
                  </a:cxnLst>
                  <a:rect l="0" t="0" r="r" b="b"/>
                  <a:pathLst>
                    <a:path w="475" h="552">
                      <a:moveTo>
                        <a:pt x="474" y="0"/>
                      </a:moveTo>
                      <a:lnTo>
                        <a:pt x="474" y="294"/>
                      </a:lnTo>
                      <a:lnTo>
                        <a:pt x="446" y="291"/>
                      </a:lnTo>
                      <a:lnTo>
                        <a:pt x="411" y="293"/>
                      </a:lnTo>
                      <a:lnTo>
                        <a:pt x="353" y="299"/>
                      </a:lnTo>
                      <a:lnTo>
                        <a:pt x="296" y="310"/>
                      </a:lnTo>
                      <a:lnTo>
                        <a:pt x="243" y="323"/>
                      </a:lnTo>
                      <a:lnTo>
                        <a:pt x="200" y="339"/>
                      </a:lnTo>
                      <a:lnTo>
                        <a:pt x="149" y="364"/>
                      </a:lnTo>
                      <a:lnTo>
                        <a:pt x="110" y="390"/>
                      </a:lnTo>
                      <a:lnTo>
                        <a:pt x="81" y="415"/>
                      </a:lnTo>
                      <a:lnTo>
                        <a:pt x="60" y="439"/>
                      </a:lnTo>
                      <a:lnTo>
                        <a:pt x="47" y="461"/>
                      </a:lnTo>
                      <a:lnTo>
                        <a:pt x="35" y="488"/>
                      </a:lnTo>
                      <a:lnTo>
                        <a:pt x="30" y="513"/>
                      </a:lnTo>
                      <a:lnTo>
                        <a:pt x="23" y="551"/>
                      </a:lnTo>
                      <a:lnTo>
                        <a:pt x="17" y="518"/>
                      </a:lnTo>
                      <a:lnTo>
                        <a:pt x="8" y="481"/>
                      </a:lnTo>
                      <a:lnTo>
                        <a:pt x="5" y="453"/>
                      </a:lnTo>
                      <a:lnTo>
                        <a:pt x="0" y="420"/>
                      </a:lnTo>
                      <a:lnTo>
                        <a:pt x="2" y="393"/>
                      </a:lnTo>
                      <a:lnTo>
                        <a:pt x="8" y="361"/>
                      </a:lnTo>
                      <a:lnTo>
                        <a:pt x="15" y="317"/>
                      </a:lnTo>
                      <a:lnTo>
                        <a:pt x="30" y="279"/>
                      </a:lnTo>
                      <a:lnTo>
                        <a:pt x="50" y="238"/>
                      </a:lnTo>
                      <a:lnTo>
                        <a:pt x="75" y="196"/>
                      </a:lnTo>
                      <a:lnTo>
                        <a:pt x="111" y="152"/>
                      </a:lnTo>
                      <a:lnTo>
                        <a:pt x="152" y="116"/>
                      </a:lnTo>
                      <a:lnTo>
                        <a:pt x="188" y="87"/>
                      </a:lnTo>
                      <a:lnTo>
                        <a:pt x="233" y="60"/>
                      </a:lnTo>
                      <a:lnTo>
                        <a:pt x="279" y="40"/>
                      </a:lnTo>
                      <a:lnTo>
                        <a:pt x="333" y="21"/>
                      </a:lnTo>
                      <a:lnTo>
                        <a:pt x="380" y="10"/>
                      </a:lnTo>
                      <a:lnTo>
                        <a:pt x="435" y="3"/>
                      </a:lnTo>
                      <a:lnTo>
                        <a:pt x="474" y="0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38" name="Freeform 22"/>
                <p:cNvSpPr>
                  <a:spLocks/>
                </p:cNvSpPr>
                <p:nvPr/>
              </p:nvSpPr>
              <p:spPr bwMode="auto">
                <a:xfrm>
                  <a:off x="422" y="687"/>
                  <a:ext cx="156" cy="117"/>
                </a:xfrm>
                <a:custGeom>
                  <a:avLst/>
                  <a:gdLst/>
                  <a:ahLst/>
                  <a:cxnLst>
                    <a:cxn ang="0">
                      <a:pos x="72" y="0"/>
                    </a:cxn>
                    <a:cxn ang="0">
                      <a:pos x="21" y="19"/>
                    </a:cxn>
                    <a:cxn ang="0">
                      <a:pos x="3" y="45"/>
                    </a:cxn>
                    <a:cxn ang="0">
                      <a:pos x="0" y="70"/>
                    </a:cxn>
                    <a:cxn ang="0">
                      <a:pos x="0" y="83"/>
                    </a:cxn>
                    <a:cxn ang="0">
                      <a:pos x="9" y="99"/>
                    </a:cxn>
                    <a:cxn ang="0">
                      <a:pos x="29" y="107"/>
                    </a:cxn>
                    <a:cxn ang="0">
                      <a:pos x="50" y="113"/>
                    </a:cxn>
                    <a:cxn ang="0">
                      <a:pos x="69" y="116"/>
                    </a:cxn>
                    <a:cxn ang="0">
                      <a:pos x="86" y="116"/>
                    </a:cxn>
                    <a:cxn ang="0">
                      <a:pos x="114" y="111"/>
                    </a:cxn>
                    <a:cxn ang="0">
                      <a:pos x="134" y="106"/>
                    </a:cxn>
                    <a:cxn ang="0">
                      <a:pos x="146" y="98"/>
                    </a:cxn>
                    <a:cxn ang="0">
                      <a:pos x="153" y="89"/>
                    </a:cxn>
                    <a:cxn ang="0">
                      <a:pos x="155" y="78"/>
                    </a:cxn>
                    <a:cxn ang="0">
                      <a:pos x="153" y="60"/>
                    </a:cxn>
                    <a:cxn ang="0">
                      <a:pos x="146" y="11"/>
                    </a:cxn>
                    <a:cxn ang="0">
                      <a:pos x="72" y="0"/>
                    </a:cxn>
                  </a:cxnLst>
                  <a:rect l="0" t="0" r="r" b="b"/>
                  <a:pathLst>
                    <a:path w="156" h="117">
                      <a:moveTo>
                        <a:pt x="72" y="0"/>
                      </a:moveTo>
                      <a:lnTo>
                        <a:pt x="21" y="19"/>
                      </a:lnTo>
                      <a:lnTo>
                        <a:pt x="3" y="45"/>
                      </a:lnTo>
                      <a:lnTo>
                        <a:pt x="0" y="70"/>
                      </a:lnTo>
                      <a:lnTo>
                        <a:pt x="0" y="83"/>
                      </a:lnTo>
                      <a:lnTo>
                        <a:pt x="9" y="99"/>
                      </a:lnTo>
                      <a:lnTo>
                        <a:pt x="29" y="107"/>
                      </a:lnTo>
                      <a:lnTo>
                        <a:pt x="50" y="113"/>
                      </a:lnTo>
                      <a:lnTo>
                        <a:pt x="69" y="116"/>
                      </a:lnTo>
                      <a:lnTo>
                        <a:pt x="86" y="116"/>
                      </a:lnTo>
                      <a:lnTo>
                        <a:pt x="114" y="111"/>
                      </a:lnTo>
                      <a:lnTo>
                        <a:pt x="134" y="106"/>
                      </a:lnTo>
                      <a:lnTo>
                        <a:pt x="146" y="98"/>
                      </a:lnTo>
                      <a:lnTo>
                        <a:pt x="153" y="89"/>
                      </a:lnTo>
                      <a:lnTo>
                        <a:pt x="155" y="78"/>
                      </a:lnTo>
                      <a:lnTo>
                        <a:pt x="153" y="60"/>
                      </a:lnTo>
                      <a:lnTo>
                        <a:pt x="146" y="11"/>
                      </a:lnTo>
                      <a:lnTo>
                        <a:pt x="72" y="0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39" name="Freeform 23"/>
                <p:cNvSpPr>
                  <a:spLocks/>
                </p:cNvSpPr>
                <p:nvPr/>
              </p:nvSpPr>
              <p:spPr bwMode="auto">
                <a:xfrm>
                  <a:off x="494" y="700"/>
                  <a:ext cx="88" cy="74"/>
                </a:xfrm>
                <a:custGeom>
                  <a:avLst/>
                  <a:gdLst/>
                  <a:ahLst/>
                  <a:cxnLst>
                    <a:cxn ang="0">
                      <a:pos x="87" y="67"/>
                    </a:cxn>
                    <a:cxn ang="0">
                      <a:pos x="76" y="0"/>
                    </a:cxn>
                    <a:cxn ang="0">
                      <a:pos x="33" y="5"/>
                    </a:cxn>
                    <a:cxn ang="0">
                      <a:pos x="0" y="8"/>
                    </a:cxn>
                    <a:cxn ang="0">
                      <a:pos x="9" y="73"/>
                    </a:cxn>
                    <a:cxn ang="0">
                      <a:pos x="12" y="57"/>
                    </a:cxn>
                    <a:cxn ang="0">
                      <a:pos x="22" y="47"/>
                    </a:cxn>
                    <a:cxn ang="0">
                      <a:pos x="40" y="43"/>
                    </a:cxn>
                    <a:cxn ang="0">
                      <a:pos x="60" y="44"/>
                    </a:cxn>
                    <a:cxn ang="0">
                      <a:pos x="76" y="51"/>
                    </a:cxn>
                    <a:cxn ang="0">
                      <a:pos x="87" y="67"/>
                    </a:cxn>
                  </a:cxnLst>
                  <a:rect l="0" t="0" r="r" b="b"/>
                  <a:pathLst>
                    <a:path w="88" h="74">
                      <a:moveTo>
                        <a:pt x="87" y="67"/>
                      </a:moveTo>
                      <a:lnTo>
                        <a:pt x="76" y="0"/>
                      </a:lnTo>
                      <a:lnTo>
                        <a:pt x="33" y="5"/>
                      </a:lnTo>
                      <a:lnTo>
                        <a:pt x="0" y="8"/>
                      </a:lnTo>
                      <a:lnTo>
                        <a:pt x="9" y="73"/>
                      </a:lnTo>
                      <a:lnTo>
                        <a:pt x="12" y="57"/>
                      </a:lnTo>
                      <a:lnTo>
                        <a:pt x="22" y="47"/>
                      </a:lnTo>
                      <a:lnTo>
                        <a:pt x="40" y="43"/>
                      </a:lnTo>
                      <a:lnTo>
                        <a:pt x="60" y="44"/>
                      </a:lnTo>
                      <a:lnTo>
                        <a:pt x="76" y="51"/>
                      </a:lnTo>
                      <a:lnTo>
                        <a:pt x="87" y="67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40" name="Freeform 24"/>
                <p:cNvSpPr>
                  <a:spLocks/>
                </p:cNvSpPr>
                <p:nvPr/>
              </p:nvSpPr>
              <p:spPr bwMode="auto">
                <a:xfrm>
                  <a:off x="386" y="479"/>
                  <a:ext cx="319" cy="286"/>
                </a:xfrm>
                <a:custGeom>
                  <a:avLst/>
                  <a:gdLst/>
                  <a:ahLst/>
                  <a:cxnLst>
                    <a:cxn ang="0">
                      <a:pos x="317" y="275"/>
                    </a:cxn>
                    <a:cxn ang="0">
                      <a:pos x="315" y="254"/>
                    </a:cxn>
                    <a:cxn ang="0">
                      <a:pos x="306" y="235"/>
                    </a:cxn>
                    <a:cxn ang="0">
                      <a:pos x="299" y="219"/>
                    </a:cxn>
                    <a:cxn ang="0">
                      <a:pos x="294" y="194"/>
                    </a:cxn>
                    <a:cxn ang="0">
                      <a:pos x="288" y="161"/>
                    </a:cxn>
                    <a:cxn ang="0">
                      <a:pos x="284" y="126"/>
                    </a:cxn>
                    <a:cxn ang="0">
                      <a:pos x="281" y="94"/>
                    </a:cxn>
                    <a:cxn ang="0">
                      <a:pos x="279" y="67"/>
                    </a:cxn>
                    <a:cxn ang="0">
                      <a:pos x="278" y="43"/>
                    </a:cxn>
                    <a:cxn ang="0">
                      <a:pos x="270" y="29"/>
                    </a:cxn>
                    <a:cxn ang="0">
                      <a:pos x="255" y="16"/>
                    </a:cxn>
                    <a:cxn ang="0">
                      <a:pos x="240" y="9"/>
                    </a:cxn>
                    <a:cxn ang="0">
                      <a:pos x="216" y="2"/>
                    </a:cxn>
                    <a:cxn ang="0">
                      <a:pos x="189" y="0"/>
                    </a:cxn>
                    <a:cxn ang="0">
                      <a:pos x="147" y="0"/>
                    </a:cxn>
                    <a:cxn ang="0">
                      <a:pos x="110" y="2"/>
                    </a:cxn>
                    <a:cxn ang="0">
                      <a:pos x="74" y="9"/>
                    </a:cxn>
                    <a:cxn ang="0">
                      <a:pos x="41" y="21"/>
                    </a:cxn>
                    <a:cxn ang="0">
                      <a:pos x="20" y="35"/>
                    </a:cxn>
                    <a:cxn ang="0">
                      <a:pos x="8" y="47"/>
                    </a:cxn>
                    <a:cxn ang="0">
                      <a:pos x="0" y="61"/>
                    </a:cxn>
                    <a:cxn ang="0">
                      <a:pos x="2" y="75"/>
                    </a:cxn>
                    <a:cxn ang="0">
                      <a:pos x="5" y="89"/>
                    </a:cxn>
                    <a:cxn ang="0">
                      <a:pos x="15" y="104"/>
                    </a:cxn>
                    <a:cxn ang="0">
                      <a:pos x="23" y="123"/>
                    </a:cxn>
                    <a:cxn ang="0">
                      <a:pos x="27" y="149"/>
                    </a:cxn>
                    <a:cxn ang="0">
                      <a:pos x="30" y="176"/>
                    </a:cxn>
                    <a:cxn ang="0">
                      <a:pos x="35" y="200"/>
                    </a:cxn>
                    <a:cxn ang="0">
                      <a:pos x="36" y="235"/>
                    </a:cxn>
                    <a:cxn ang="0">
                      <a:pos x="38" y="265"/>
                    </a:cxn>
                    <a:cxn ang="0">
                      <a:pos x="38" y="285"/>
                    </a:cxn>
                    <a:cxn ang="0">
                      <a:pos x="48" y="260"/>
                    </a:cxn>
                    <a:cxn ang="0">
                      <a:pos x="68" y="248"/>
                    </a:cxn>
                    <a:cxn ang="0">
                      <a:pos x="86" y="241"/>
                    </a:cxn>
                    <a:cxn ang="0">
                      <a:pos x="108" y="236"/>
                    </a:cxn>
                    <a:cxn ang="0">
                      <a:pos x="143" y="229"/>
                    </a:cxn>
                    <a:cxn ang="0">
                      <a:pos x="177" y="228"/>
                    </a:cxn>
                    <a:cxn ang="0">
                      <a:pos x="197" y="228"/>
                    </a:cxn>
                    <a:cxn ang="0">
                      <a:pos x="228" y="230"/>
                    </a:cxn>
                    <a:cxn ang="0">
                      <a:pos x="264" y="237"/>
                    </a:cxn>
                    <a:cxn ang="0">
                      <a:pos x="287" y="246"/>
                    </a:cxn>
                    <a:cxn ang="0">
                      <a:pos x="302" y="255"/>
                    </a:cxn>
                    <a:cxn ang="0">
                      <a:pos x="318" y="268"/>
                    </a:cxn>
                  </a:cxnLst>
                  <a:rect l="0" t="0" r="r" b="b"/>
                  <a:pathLst>
                    <a:path w="319" h="286">
                      <a:moveTo>
                        <a:pt x="317" y="275"/>
                      </a:moveTo>
                      <a:lnTo>
                        <a:pt x="315" y="254"/>
                      </a:lnTo>
                      <a:lnTo>
                        <a:pt x="306" y="235"/>
                      </a:lnTo>
                      <a:lnTo>
                        <a:pt x="299" y="219"/>
                      </a:lnTo>
                      <a:lnTo>
                        <a:pt x="294" y="194"/>
                      </a:lnTo>
                      <a:lnTo>
                        <a:pt x="288" y="161"/>
                      </a:lnTo>
                      <a:lnTo>
                        <a:pt x="284" y="126"/>
                      </a:lnTo>
                      <a:lnTo>
                        <a:pt x="281" y="94"/>
                      </a:lnTo>
                      <a:lnTo>
                        <a:pt x="279" y="67"/>
                      </a:lnTo>
                      <a:lnTo>
                        <a:pt x="278" y="43"/>
                      </a:lnTo>
                      <a:lnTo>
                        <a:pt x="270" y="29"/>
                      </a:lnTo>
                      <a:lnTo>
                        <a:pt x="255" y="16"/>
                      </a:lnTo>
                      <a:lnTo>
                        <a:pt x="240" y="9"/>
                      </a:lnTo>
                      <a:lnTo>
                        <a:pt x="216" y="2"/>
                      </a:lnTo>
                      <a:lnTo>
                        <a:pt x="189" y="0"/>
                      </a:lnTo>
                      <a:lnTo>
                        <a:pt x="147" y="0"/>
                      </a:lnTo>
                      <a:lnTo>
                        <a:pt x="110" y="2"/>
                      </a:lnTo>
                      <a:lnTo>
                        <a:pt x="74" y="9"/>
                      </a:lnTo>
                      <a:lnTo>
                        <a:pt x="41" y="21"/>
                      </a:lnTo>
                      <a:lnTo>
                        <a:pt x="20" y="35"/>
                      </a:lnTo>
                      <a:lnTo>
                        <a:pt x="8" y="47"/>
                      </a:lnTo>
                      <a:lnTo>
                        <a:pt x="0" y="61"/>
                      </a:lnTo>
                      <a:lnTo>
                        <a:pt x="2" y="75"/>
                      </a:lnTo>
                      <a:lnTo>
                        <a:pt x="5" y="89"/>
                      </a:lnTo>
                      <a:lnTo>
                        <a:pt x="15" y="104"/>
                      </a:lnTo>
                      <a:lnTo>
                        <a:pt x="23" y="123"/>
                      </a:lnTo>
                      <a:lnTo>
                        <a:pt x="27" y="149"/>
                      </a:lnTo>
                      <a:lnTo>
                        <a:pt x="30" y="176"/>
                      </a:lnTo>
                      <a:lnTo>
                        <a:pt x="35" y="200"/>
                      </a:lnTo>
                      <a:lnTo>
                        <a:pt x="36" y="235"/>
                      </a:lnTo>
                      <a:lnTo>
                        <a:pt x="38" y="265"/>
                      </a:lnTo>
                      <a:lnTo>
                        <a:pt x="38" y="285"/>
                      </a:lnTo>
                      <a:lnTo>
                        <a:pt x="48" y="260"/>
                      </a:lnTo>
                      <a:lnTo>
                        <a:pt x="68" y="248"/>
                      </a:lnTo>
                      <a:lnTo>
                        <a:pt x="86" y="241"/>
                      </a:lnTo>
                      <a:lnTo>
                        <a:pt x="108" y="236"/>
                      </a:lnTo>
                      <a:lnTo>
                        <a:pt x="143" y="229"/>
                      </a:lnTo>
                      <a:lnTo>
                        <a:pt x="177" y="228"/>
                      </a:lnTo>
                      <a:lnTo>
                        <a:pt x="197" y="228"/>
                      </a:lnTo>
                      <a:lnTo>
                        <a:pt x="228" y="230"/>
                      </a:lnTo>
                      <a:lnTo>
                        <a:pt x="264" y="237"/>
                      </a:lnTo>
                      <a:lnTo>
                        <a:pt x="287" y="246"/>
                      </a:lnTo>
                      <a:lnTo>
                        <a:pt x="302" y="255"/>
                      </a:lnTo>
                      <a:lnTo>
                        <a:pt x="318" y="268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41" name="Freeform 25"/>
                <p:cNvSpPr>
                  <a:spLocks/>
                </p:cNvSpPr>
                <p:nvPr/>
              </p:nvSpPr>
              <p:spPr bwMode="auto">
                <a:xfrm>
                  <a:off x="5101" y="537"/>
                  <a:ext cx="551" cy="335"/>
                </a:xfrm>
                <a:custGeom>
                  <a:avLst/>
                  <a:gdLst/>
                  <a:ahLst/>
                  <a:cxnLst>
                    <a:cxn ang="0">
                      <a:pos x="534" y="48"/>
                    </a:cxn>
                    <a:cxn ang="0">
                      <a:pos x="550" y="117"/>
                    </a:cxn>
                    <a:cxn ang="0">
                      <a:pos x="540" y="142"/>
                    </a:cxn>
                    <a:cxn ang="0">
                      <a:pos x="517" y="179"/>
                    </a:cxn>
                    <a:cxn ang="0">
                      <a:pos x="493" y="212"/>
                    </a:cxn>
                    <a:cxn ang="0">
                      <a:pos x="465" y="239"/>
                    </a:cxn>
                    <a:cxn ang="0">
                      <a:pos x="430" y="267"/>
                    </a:cxn>
                    <a:cxn ang="0">
                      <a:pos x="397" y="286"/>
                    </a:cxn>
                    <a:cxn ang="0">
                      <a:pos x="361" y="304"/>
                    </a:cxn>
                    <a:cxn ang="0">
                      <a:pos x="315" y="320"/>
                    </a:cxn>
                    <a:cxn ang="0">
                      <a:pos x="280" y="328"/>
                    </a:cxn>
                    <a:cxn ang="0">
                      <a:pos x="238" y="334"/>
                    </a:cxn>
                    <a:cxn ang="0">
                      <a:pos x="199" y="334"/>
                    </a:cxn>
                    <a:cxn ang="0">
                      <a:pos x="157" y="329"/>
                    </a:cxn>
                    <a:cxn ang="0">
                      <a:pos x="114" y="317"/>
                    </a:cxn>
                    <a:cxn ang="0">
                      <a:pos x="75" y="298"/>
                    </a:cxn>
                    <a:cxn ang="0">
                      <a:pos x="52" y="282"/>
                    </a:cxn>
                    <a:cxn ang="0">
                      <a:pos x="24" y="258"/>
                    </a:cxn>
                    <a:cxn ang="0">
                      <a:pos x="9" y="238"/>
                    </a:cxn>
                    <a:cxn ang="0">
                      <a:pos x="0" y="222"/>
                    </a:cxn>
                    <a:cxn ang="0">
                      <a:pos x="0" y="204"/>
                    </a:cxn>
                    <a:cxn ang="0">
                      <a:pos x="6" y="182"/>
                    </a:cxn>
                    <a:cxn ang="0">
                      <a:pos x="18" y="166"/>
                    </a:cxn>
                    <a:cxn ang="0">
                      <a:pos x="27" y="131"/>
                    </a:cxn>
                    <a:cxn ang="0">
                      <a:pos x="31" y="112"/>
                    </a:cxn>
                    <a:cxn ang="0">
                      <a:pos x="283" y="128"/>
                    </a:cxn>
                    <a:cxn ang="0">
                      <a:pos x="316" y="122"/>
                    </a:cxn>
                    <a:cxn ang="0">
                      <a:pos x="357" y="109"/>
                    </a:cxn>
                    <a:cxn ang="0">
                      <a:pos x="388" y="93"/>
                    </a:cxn>
                    <a:cxn ang="0">
                      <a:pos x="421" y="73"/>
                    </a:cxn>
                    <a:cxn ang="0">
                      <a:pos x="453" y="44"/>
                    </a:cxn>
                    <a:cxn ang="0">
                      <a:pos x="472" y="19"/>
                    </a:cxn>
                    <a:cxn ang="0">
                      <a:pos x="486" y="0"/>
                    </a:cxn>
                    <a:cxn ang="0">
                      <a:pos x="534" y="48"/>
                    </a:cxn>
                  </a:cxnLst>
                  <a:rect l="0" t="0" r="r" b="b"/>
                  <a:pathLst>
                    <a:path w="551" h="335">
                      <a:moveTo>
                        <a:pt x="534" y="48"/>
                      </a:moveTo>
                      <a:lnTo>
                        <a:pt x="550" y="117"/>
                      </a:lnTo>
                      <a:lnTo>
                        <a:pt x="540" y="142"/>
                      </a:lnTo>
                      <a:lnTo>
                        <a:pt x="517" y="179"/>
                      </a:lnTo>
                      <a:lnTo>
                        <a:pt x="493" y="212"/>
                      </a:lnTo>
                      <a:lnTo>
                        <a:pt x="465" y="239"/>
                      </a:lnTo>
                      <a:lnTo>
                        <a:pt x="430" y="267"/>
                      </a:lnTo>
                      <a:lnTo>
                        <a:pt x="397" y="286"/>
                      </a:lnTo>
                      <a:lnTo>
                        <a:pt x="361" y="304"/>
                      </a:lnTo>
                      <a:lnTo>
                        <a:pt x="315" y="320"/>
                      </a:lnTo>
                      <a:lnTo>
                        <a:pt x="280" y="328"/>
                      </a:lnTo>
                      <a:lnTo>
                        <a:pt x="238" y="334"/>
                      </a:lnTo>
                      <a:lnTo>
                        <a:pt x="199" y="334"/>
                      </a:lnTo>
                      <a:lnTo>
                        <a:pt x="157" y="329"/>
                      </a:lnTo>
                      <a:lnTo>
                        <a:pt x="114" y="317"/>
                      </a:lnTo>
                      <a:lnTo>
                        <a:pt x="75" y="298"/>
                      </a:lnTo>
                      <a:lnTo>
                        <a:pt x="52" y="282"/>
                      </a:lnTo>
                      <a:lnTo>
                        <a:pt x="24" y="258"/>
                      </a:lnTo>
                      <a:lnTo>
                        <a:pt x="9" y="238"/>
                      </a:lnTo>
                      <a:lnTo>
                        <a:pt x="0" y="222"/>
                      </a:lnTo>
                      <a:lnTo>
                        <a:pt x="0" y="204"/>
                      </a:lnTo>
                      <a:lnTo>
                        <a:pt x="6" y="182"/>
                      </a:lnTo>
                      <a:lnTo>
                        <a:pt x="18" y="166"/>
                      </a:lnTo>
                      <a:lnTo>
                        <a:pt x="27" y="131"/>
                      </a:lnTo>
                      <a:lnTo>
                        <a:pt x="31" y="112"/>
                      </a:lnTo>
                      <a:lnTo>
                        <a:pt x="283" y="128"/>
                      </a:lnTo>
                      <a:lnTo>
                        <a:pt x="316" y="122"/>
                      </a:lnTo>
                      <a:lnTo>
                        <a:pt x="357" y="109"/>
                      </a:lnTo>
                      <a:lnTo>
                        <a:pt x="388" y="93"/>
                      </a:lnTo>
                      <a:lnTo>
                        <a:pt x="421" y="73"/>
                      </a:lnTo>
                      <a:lnTo>
                        <a:pt x="453" y="44"/>
                      </a:lnTo>
                      <a:lnTo>
                        <a:pt x="472" y="19"/>
                      </a:lnTo>
                      <a:lnTo>
                        <a:pt x="486" y="0"/>
                      </a:lnTo>
                      <a:lnTo>
                        <a:pt x="534" y="48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42" name="Freeform 26"/>
                <p:cNvSpPr>
                  <a:spLocks/>
                </p:cNvSpPr>
                <p:nvPr/>
              </p:nvSpPr>
              <p:spPr bwMode="auto">
                <a:xfrm>
                  <a:off x="5197" y="119"/>
                  <a:ext cx="475" cy="552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294"/>
                    </a:cxn>
                    <a:cxn ang="0">
                      <a:pos x="28" y="291"/>
                    </a:cxn>
                    <a:cxn ang="0">
                      <a:pos x="63" y="293"/>
                    </a:cxn>
                    <a:cxn ang="0">
                      <a:pos x="121" y="299"/>
                    </a:cxn>
                    <a:cxn ang="0">
                      <a:pos x="178" y="310"/>
                    </a:cxn>
                    <a:cxn ang="0">
                      <a:pos x="231" y="323"/>
                    </a:cxn>
                    <a:cxn ang="0">
                      <a:pos x="274" y="339"/>
                    </a:cxn>
                    <a:cxn ang="0">
                      <a:pos x="325" y="364"/>
                    </a:cxn>
                    <a:cxn ang="0">
                      <a:pos x="364" y="390"/>
                    </a:cxn>
                    <a:cxn ang="0">
                      <a:pos x="393" y="415"/>
                    </a:cxn>
                    <a:cxn ang="0">
                      <a:pos x="414" y="439"/>
                    </a:cxn>
                    <a:cxn ang="0">
                      <a:pos x="427" y="461"/>
                    </a:cxn>
                    <a:cxn ang="0">
                      <a:pos x="439" y="488"/>
                    </a:cxn>
                    <a:cxn ang="0">
                      <a:pos x="444" y="513"/>
                    </a:cxn>
                    <a:cxn ang="0">
                      <a:pos x="451" y="551"/>
                    </a:cxn>
                    <a:cxn ang="0">
                      <a:pos x="457" y="518"/>
                    </a:cxn>
                    <a:cxn ang="0">
                      <a:pos x="466" y="481"/>
                    </a:cxn>
                    <a:cxn ang="0">
                      <a:pos x="469" y="453"/>
                    </a:cxn>
                    <a:cxn ang="0">
                      <a:pos x="474" y="420"/>
                    </a:cxn>
                    <a:cxn ang="0">
                      <a:pos x="472" y="393"/>
                    </a:cxn>
                    <a:cxn ang="0">
                      <a:pos x="466" y="361"/>
                    </a:cxn>
                    <a:cxn ang="0">
                      <a:pos x="459" y="317"/>
                    </a:cxn>
                    <a:cxn ang="0">
                      <a:pos x="444" y="279"/>
                    </a:cxn>
                    <a:cxn ang="0">
                      <a:pos x="424" y="238"/>
                    </a:cxn>
                    <a:cxn ang="0">
                      <a:pos x="399" y="196"/>
                    </a:cxn>
                    <a:cxn ang="0">
                      <a:pos x="363" y="152"/>
                    </a:cxn>
                    <a:cxn ang="0">
                      <a:pos x="322" y="116"/>
                    </a:cxn>
                    <a:cxn ang="0">
                      <a:pos x="286" y="87"/>
                    </a:cxn>
                    <a:cxn ang="0">
                      <a:pos x="241" y="60"/>
                    </a:cxn>
                    <a:cxn ang="0">
                      <a:pos x="195" y="40"/>
                    </a:cxn>
                    <a:cxn ang="0">
                      <a:pos x="141" y="21"/>
                    </a:cxn>
                    <a:cxn ang="0">
                      <a:pos x="94" y="10"/>
                    </a:cxn>
                    <a:cxn ang="0">
                      <a:pos x="39" y="3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475" h="552">
                      <a:moveTo>
                        <a:pt x="0" y="0"/>
                      </a:moveTo>
                      <a:lnTo>
                        <a:pt x="0" y="294"/>
                      </a:lnTo>
                      <a:lnTo>
                        <a:pt x="28" y="291"/>
                      </a:lnTo>
                      <a:lnTo>
                        <a:pt x="63" y="293"/>
                      </a:lnTo>
                      <a:lnTo>
                        <a:pt x="121" y="299"/>
                      </a:lnTo>
                      <a:lnTo>
                        <a:pt x="178" y="310"/>
                      </a:lnTo>
                      <a:lnTo>
                        <a:pt x="231" y="323"/>
                      </a:lnTo>
                      <a:lnTo>
                        <a:pt x="274" y="339"/>
                      </a:lnTo>
                      <a:lnTo>
                        <a:pt x="325" y="364"/>
                      </a:lnTo>
                      <a:lnTo>
                        <a:pt x="364" y="390"/>
                      </a:lnTo>
                      <a:lnTo>
                        <a:pt x="393" y="415"/>
                      </a:lnTo>
                      <a:lnTo>
                        <a:pt x="414" y="439"/>
                      </a:lnTo>
                      <a:lnTo>
                        <a:pt x="427" y="461"/>
                      </a:lnTo>
                      <a:lnTo>
                        <a:pt x="439" y="488"/>
                      </a:lnTo>
                      <a:lnTo>
                        <a:pt x="444" y="513"/>
                      </a:lnTo>
                      <a:lnTo>
                        <a:pt x="451" y="551"/>
                      </a:lnTo>
                      <a:lnTo>
                        <a:pt x="457" y="518"/>
                      </a:lnTo>
                      <a:lnTo>
                        <a:pt x="466" y="481"/>
                      </a:lnTo>
                      <a:lnTo>
                        <a:pt x="469" y="453"/>
                      </a:lnTo>
                      <a:lnTo>
                        <a:pt x="474" y="420"/>
                      </a:lnTo>
                      <a:lnTo>
                        <a:pt x="472" y="393"/>
                      </a:lnTo>
                      <a:lnTo>
                        <a:pt x="466" y="361"/>
                      </a:lnTo>
                      <a:lnTo>
                        <a:pt x="459" y="317"/>
                      </a:lnTo>
                      <a:lnTo>
                        <a:pt x="444" y="279"/>
                      </a:lnTo>
                      <a:lnTo>
                        <a:pt x="424" y="238"/>
                      </a:lnTo>
                      <a:lnTo>
                        <a:pt x="399" y="196"/>
                      </a:lnTo>
                      <a:lnTo>
                        <a:pt x="363" y="152"/>
                      </a:lnTo>
                      <a:lnTo>
                        <a:pt x="322" y="116"/>
                      </a:lnTo>
                      <a:lnTo>
                        <a:pt x="286" y="87"/>
                      </a:lnTo>
                      <a:lnTo>
                        <a:pt x="241" y="60"/>
                      </a:lnTo>
                      <a:lnTo>
                        <a:pt x="195" y="40"/>
                      </a:lnTo>
                      <a:lnTo>
                        <a:pt x="141" y="21"/>
                      </a:lnTo>
                      <a:lnTo>
                        <a:pt x="94" y="10"/>
                      </a:lnTo>
                      <a:lnTo>
                        <a:pt x="39" y="3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43" name="Freeform 27"/>
                <p:cNvSpPr>
                  <a:spLocks/>
                </p:cNvSpPr>
                <p:nvPr/>
              </p:nvSpPr>
              <p:spPr bwMode="auto">
                <a:xfrm>
                  <a:off x="5228" y="687"/>
                  <a:ext cx="156" cy="117"/>
                </a:xfrm>
                <a:custGeom>
                  <a:avLst/>
                  <a:gdLst/>
                  <a:ahLst/>
                  <a:cxnLst>
                    <a:cxn ang="0">
                      <a:pos x="83" y="0"/>
                    </a:cxn>
                    <a:cxn ang="0">
                      <a:pos x="134" y="19"/>
                    </a:cxn>
                    <a:cxn ang="0">
                      <a:pos x="152" y="45"/>
                    </a:cxn>
                    <a:cxn ang="0">
                      <a:pos x="155" y="70"/>
                    </a:cxn>
                    <a:cxn ang="0">
                      <a:pos x="155" y="83"/>
                    </a:cxn>
                    <a:cxn ang="0">
                      <a:pos x="146" y="99"/>
                    </a:cxn>
                    <a:cxn ang="0">
                      <a:pos x="126" y="107"/>
                    </a:cxn>
                    <a:cxn ang="0">
                      <a:pos x="105" y="113"/>
                    </a:cxn>
                    <a:cxn ang="0">
                      <a:pos x="86" y="116"/>
                    </a:cxn>
                    <a:cxn ang="0">
                      <a:pos x="69" y="116"/>
                    </a:cxn>
                    <a:cxn ang="0">
                      <a:pos x="41" y="111"/>
                    </a:cxn>
                    <a:cxn ang="0">
                      <a:pos x="21" y="106"/>
                    </a:cxn>
                    <a:cxn ang="0">
                      <a:pos x="9" y="98"/>
                    </a:cxn>
                    <a:cxn ang="0">
                      <a:pos x="2" y="89"/>
                    </a:cxn>
                    <a:cxn ang="0">
                      <a:pos x="0" y="78"/>
                    </a:cxn>
                    <a:cxn ang="0">
                      <a:pos x="2" y="60"/>
                    </a:cxn>
                    <a:cxn ang="0">
                      <a:pos x="9" y="11"/>
                    </a:cxn>
                    <a:cxn ang="0">
                      <a:pos x="83" y="0"/>
                    </a:cxn>
                  </a:cxnLst>
                  <a:rect l="0" t="0" r="r" b="b"/>
                  <a:pathLst>
                    <a:path w="156" h="117">
                      <a:moveTo>
                        <a:pt x="83" y="0"/>
                      </a:moveTo>
                      <a:lnTo>
                        <a:pt x="134" y="19"/>
                      </a:lnTo>
                      <a:lnTo>
                        <a:pt x="152" y="45"/>
                      </a:lnTo>
                      <a:lnTo>
                        <a:pt x="155" y="70"/>
                      </a:lnTo>
                      <a:lnTo>
                        <a:pt x="155" y="83"/>
                      </a:lnTo>
                      <a:lnTo>
                        <a:pt x="146" y="99"/>
                      </a:lnTo>
                      <a:lnTo>
                        <a:pt x="126" y="107"/>
                      </a:lnTo>
                      <a:lnTo>
                        <a:pt x="105" y="113"/>
                      </a:lnTo>
                      <a:lnTo>
                        <a:pt x="86" y="116"/>
                      </a:lnTo>
                      <a:lnTo>
                        <a:pt x="69" y="116"/>
                      </a:lnTo>
                      <a:lnTo>
                        <a:pt x="41" y="111"/>
                      </a:lnTo>
                      <a:lnTo>
                        <a:pt x="21" y="106"/>
                      </a:lnTo>
                      <a:lnTo>
                        <a:pt x="9" y="98"/>
                      </a:lnTo>
                      <a:lnTo>
                        <a:pt x="2" y="89"/>
                      </a:lnTo>
                      <a:lnTo>
                        <a:pt x="0" y="78"/>
                      </a:lnTo>
                      <a:lnTo>
                        <a:pt x="2" y="60"/>
                      </a:lnTo>
                      <a:lnTo>
                        <a:pt x="9" y="11"/>
                      </a:lnTo>
                      <a:lnTo>
                        <a:pt x="83" y="0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44" name="Freeform 28"/>
                <p:cNvSpPr>
                  <a:spLocks/>
                </p:cNvSpPr>
                <p:nvPr/>
              </p:nvSpPr>
              <p:spPr bwMode="auto">
                <a:xfrm>
                  <a:off x="5224" y="699"/>
                  <a:ext cx="88" cy="75"/>
                </a:xfrm>
                <a:custGeom>
                  <a:avLst/>
                  <a:gdLst/>
                  <a:ahLst/>
                  <a:cxnLst>
                    <a:cxn ang="0">
                      <a:pos x="0" y="69"/>
                    </a:cxn>
                    <a:cxn ang="0">
                      <a:pos x="11" y="0"/>
                    </a:cxn>
                    <a:cxn ang="0">
                      <a:pos x="54" y="5"/>
                    </a:cxn>
                    <a:cxn ang="0">
                      <a:pos x="87" y="9"/>
                    </a:cxn>
                    <a:cxn ang="0">
                      <a:pos x="78" y="74"/>
                    </a:cxn>
                    <a:cxn ang="0">
                      <a:pos x="75" y="59"/>
                    </a:cxn>
                    <a:cxn ang="0">
                      <a:pos x="65" y="48"/>
                    </a:cxn>
                    <a:cxn ang="0">
                      <a:pos x="47" y="44"/>
                    </a:cxn>
                    <a:cxn ang="0">
                      <a:pos x="27" y="45"/>
                    </a:cxn>
                    <a:cxn ang="0">
                      <a:pos x="11" y="52"/>
                    </a:cxn>
                    <a:cxn ang="0">
                      <a:pos x="0" y="69"/>
                    </a:cxn>
                  </a:cxnLst>
                  <a:rect l="0" t="0" r="r" b="b"/>
                  <a:pathLst>
                    <a:path w="88" h="75">
                      <a:moveTo>
                        <a:pt x="0" y="69"/>
                      </a:moveTo>
                      <a:lnTo>
                        <a:pt x="11" y="0"/>
                      </a:lnTo>
                      <a:lnTo>
                        <a:pt x="54" y="5"/>
                      </a:lnTo>
                      <a:lnTo>
                        <a:pt x="87" y="9"/>
                      </a:lnTo>
                      <a:lnTo>
                        <a:pt x="78" y="74"/>
                      </a:lnTo>
                      <a:lnTo>
                        <a:pt x="75" y="59"/>
                      </a:lnTo>
                      <a:lnTo>
                        <a:pt x="65" y="48"/>
                      </a:lnTo>
                      <a:lnTo>
                        <a:pt x="47" y="44"/>
                      </a:lnTo>
                      <a:lnTo>
                        <a:pt x="27" y="45"/>
                      </a:lnTo>
                      <a:lnTo>
                        <a:pt x="11" y="52"/>
                      </a:lnTo>
                      <a:lnTo>
                        <a:pt x="0" y="69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45" name="Freeform 29"/>
                <p:cNvSpPr>
                  <a:spLocks/>
                </p:cNvSpPr>
                <p:nvPr/>
              </p:nvSpPr>
              <p:spPr bwMode="auto">
                <a:xfrm>
                  <a:off x="5101" y="479"/>
                  <a:ext cx="319" cy="286"/>
                </a:xfrm>
                <a:custGeom>
                  <a:avLst/>
                  <a:gdLst/>
                  <a:ahLst/>
                  <a:cxnLst>
                    <a:cxn ang="0">
                      <a:pos x="1" y="275"/>
                    </a:cxn>
                    <a:cxn ang="0">
                      <a:pos x="3" y="254"/>
                    </a:cxn>
                    <a:cxn ang="0">
                      <a:pos x="12" y="235"/>
                    </a:cxn>
                    <a:cxn ang="0">
                      <a:pos x="19" y="219"/>
                    </a:cxn>
                    <a:cxn ang="0">
                      <a:pos x="24" y="194"/>
                    </a:cxn>
                    <a:cxn ang="0">
                      <a:pos x="30" y="161"/>
                    </a:cxn>
                    <a:cxn ang="0">
                      <a:pos x="34" y="126"/>
                    </a:cxn>
                    <a:cxn ang="0">
                      <a:pos x="37" y="94"/>
                    </a:cxn>
                    <a:cxn ang="0">
                      <a:pos x="39" y="67"/>
                    </a:cxn>
                    <a:cxn ang="0">
                      <a:pos x="40" y="43"/>
                    </a:cxn>
                    <a:cxn ang="0">
                      <a:pos x="48" y="29"/>
                    </a:cxn>
                    <a:cxn ang="0">
                      <a:pos x="63" y="16"/>
                    </a:cxn>
                    <a:cxn ang="0">
                      <a:pos x="78" y="9"/>
                    </a:cxn>
                    <a:cxn ang="0">
                      <a:pos x="102" y="2"/>
                    </a:cxn>
                    <a:cxn ang="0">
                      <a:pos x="129" y="0"/>
                    </a:cxn>
                    <a:cxn ang="0">
                      <a:pos x="171" y="0"/>
                    </a:cxn>
                    <a:cxn ang="0">
                      <a:pos x="208" y="2"/>
                    </a:cxn>
                    <a:cxn ang="0">
                      <a:pos x="244" y="9"/>
                    </a:cxn>
                    <a:cxn ang="0">
                      <a:pos x="277" y="21"/>
                    </a:cxn>
                    <a:cxn ang="0">
                      <a:pos x="298" y="35"/>
                    </a:cxn>
                    <a:cxn ang="0">
                      <a:pos x="310" y="47"/>
                    </a:cxn>
                    <a:cxn ang="0">
                      <a:pos x="318" y="61"/>
                    </a:cxn>
                    <a:cxn ang="0">
                      <a:pos x="316" y="75"/>
                    </a:cxn>
                    <a:cxn ang="0">
                      <a:pos x="313" y="89"/>
                    </a:cxn>
                    <a:cxn ang="0">
                      <a:pos x="303" y="104"/>
                    </a:cxn>
                    <a:cxn ang="0">
                      <a:pos x="295" y="123"/>
                    </a:cxn>
                    <a:cxn ang="0">
                      <a:pos x="291" y="149"/>
                    </a:cxn>
                    <a:cxn ang="0">
                      <a:pos x="288" y="176"/>
                    </a:cxn>
                    <a:cxn ang="0">
                      <a:pos x="283" y="200"/>
                    </a:cxn>
                    <a:cxn ang="0">
                      <a:pos x="282" y="235"/>
                    </a:cxn>
                    <a:cxn ang="0">
                      <a:pos x="280" y="265"/>
                    </a:cxn>
                    <a:cxn ang="0">
                      <a:pos x="280" y="285"/>
                    </a:cxn>
                    <a:cxn ang="0">
                      <a:pos x="270" y="260"/>
                    </a:cxn>
                    <a:cxn ang="0">
                      <a:pos x="250" y="248"/>
                    </a:cxn>
                    <a:cxn ang="0">
                      <a:pos x="232" y="241"/>
                    </a:cxn>
                    <a:cxn ang="0">
                      <a:pos x="210" y="236"/>
                    </a:cxn>
                    <a:cxn ang="0">
                      <a:pos x="175" y="229"/>
                    </a:cxn>
                    <a:cxn ang="0">
                      <a:pos x="141" y="228"/>
                    </a:cxn>
                    <a:cxn ang="0">
                      <a:pos x="121" y="228"/>
                    </a:cxn>
                    <a:cxn ang="0">
                      <a:pos x="90" y="230"/>
                    </a:cxn>
                    <a:cxn ang="0">
                      <a:pos x="54" y="237"/>
                    </a:cxn>
                    <a:cxn ang="0">
                      <a:pos x="31" y="246"/>
                    </a:cxn>
                    <a:cxn ang="0">
                      <a:pos x="16" y="255"/>
                    </a:cxn>
                    <a:cxn ang="0">
                      <a:pos x="0" y="268"/>
                    </a:cxn>
                  </a:cxnLst>
                  <a:rect l="0" t="0" r="r" b="b"/>
                  <a:pathLst>
                    <a:path w="319" h="286">
                      <a:moveTo>
                        <a:pt x="1" y="275"/>
                      </a:moveTo>
                      <a:lnTo>
                        <a:pt x="3" y="254"/>
                      </a:lnTo>
                      <a:lnTo>
                        <a:pt x="12" y="235"/>
                      </a:lnTo>
                      <a:lnTo>
                        <a:pt x="19" y="219"/>
                      </a:lnTo>
                      <a:lnTo>
                        <a:pt x="24" y="194"/>
                      </a:lnTo>
                      <a:lnTo>
                        <a:pt x="30" y="161"/>
                      </a:lnTo>
                      <a:lnTo>
                        <a:pt x="34" y="126"/>
                      </a:lnTo>
                      <a:lnTo>
                        <a:pt x="37" y="94"/>
                      </a:lnTo>
                      <a:lnTo>
                        <a:pt x="39" y="67"/>
                      </a:lnTo>
                      <a:lnTo>
                        <a:pt x="40" y="43"/>
                      </a:lnTo>
                      <a:lnTo>
                        <a:pt x="48" y="29"/>
                      </a:lnTo>
                      <a:lnTo>
                        <a:pt x="63" y="16"/>
                      </a:lnTo>
                      <a:lnTo>
                        <a:pt x="78" y="9"/>
                      </a:lnTo>
                      <a:lnTo>
                        <a:pt x="102" y="2"/>
                      </a:lnTo>
                      <a:lnTo>
                        <a:pt x="129" y="0"/>
                      </a:lnTo>
                      <a:lnTo>
                        <a:pt x="171" y="0"/>
                      </a:lnTo>
                      <a:lnTo>
                        <a:pt x="208" y="2"/>
                      </a:lnTo>
                      <a:lnTo>
                        <a:pt x="244" y="9"/>
                      </a:lnTo>
                      <a:lnTo>
                        <a:pt x="277" y="21"/>
                      </a:lnTo>
                      <a:lnTo>
                        <a:pt x="298" y="35"/>
                      </a:lnTo>
                      <a:lnTo>
                        <a:pt x="310" y="47"/>
                      </a:lnTo>
                      <a:lnTo>
                        <a:pt x="318" y="61"/>
                      </a:lnTo>
                      <a:lnTo>
                        <a:pt x="316" y="75"/>
                      </a:lnTo>
                      <a:lnTo>
                        <a:pt x="313" y="89"/>
                      </a:lnTo>
                      <a:lnTo>
                        <a:pt x="303" y="104"/>
                      </a:lnTo>
                      <a:lnTo>
                        <a:pt x="295" y="123"/>
                      </a:lnTo>
                      <a:lnTo>
                        <a:pt x="291" y="149"/>
                      </a:lnTo>
                      <a:lnTo>
                        <a:pt x="288" y="176"/>
                      </a:lnTo>
                      <a:lnTo>
                        <a:pt x="283" y="200"/>
                      </a:lnTo>
                      <a:lnTo>
                        <a:pt x="282" y="235"/>
                      </a:lnTo>
                      <a:lnTo>
                        <a:pt x="280" y="265"/>
                      </a:lnTo>
                      <a:lnTo>
                        <a:pt x="280" y="285"/>
                      </a:lnTo>
                      <a:lnTo>
                        <a:pt x="270" y="260"/>
                      </a:lnTo>
                      <a:lnTo>
                        <a:pt x="250" y="248"/>
                      </a:lnTo>
                      <a:lnTo>
                        <a:pt x="232" y="241"/>
                      </a:lnTo>
                      <a:lnTo>
                        <a:pt x="210" y="236"/>
                      </a:lnTo>
                      <a:lnTo>
                        <a:pt x="175" y="229"/>
                      </a:lnTo>
                      <a:lnTo>
                        <a:pt x="141" y="228"/>
                      </a:lnTo>
                      <a:lnTo>
                        <a:pt x="121" y="228"/>
                      </a:lnTo>
                      <a:lnTo>
                        <a:pt x="90" y="230"/>
                      </a:lnTo>
                      <a:lnTo>
                        <a:pt x="54" y="237"/>
                      </a:lnTo>
                      <a:lnTo>
                        <a:pt x="31" y="246"/>
                      </a:lnTo>
                      <a:lnTo>
                        <a:pt x="16" y="255"/>
                      </a:lnTo>
                      <a:lnTo>
                        <a:pt x="0" y="268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46" name="Freeform 30"/>
                <p:cNvSpPr>
                  <a:spLocks/>
                </p:cNvSpPr>
                <p:nvPr/>
              </p:nvSpPr>
              <p:spPr bwMode="auto">
                <a:xfrm>
                  <a:off x="4371" y="119"/>
                  <a:ext cx="832" cy="42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356"/>
                    </a:cxn>
                    <a:cxn ang="0">
                      <a:pos x="84" y="374"/>
                    </a:cxn>
                    <a:cxn ang="0">
                      <a:pos x="153" y="393"/>
                    </a:cxn>
                    <a:cxn ang="0">
                      <a:pos x="210" y="404"/>
                    </a:cxn>
                    <a:cxn ang="0">
                      <a:pos x="258" y="410"/>
                    </a:cxn>
                    <a:cxn ang="0">
                      <a:pos x="312" y="416"/>
                    </a:cxn>
                    <a:cxn ang="0">
                      <a:pos x="402" y="419"/>
                    </a:cxn>
                    <a:cxn ang="0">
                      <a:pos x="485" y="412"/>
                    </a:cxn>
                    <a:cxn ang="0">
                      <a:pos x="570" y="399"/>
                    </a:cxn>
                    <a:cxn ang="0">
                      <a:pos x="652" y="377"/>
                    </a:cxn>
                    <a:cxn ang="0">
                      <a:pos x="724" y="347"/>
                    </a:cxn>
                    <a:cxn ang="0">
                      <a:pos x="784" y="306"/>
                    </a:cxn>
                    <a:cxn ang="0">
                      <a:pos x="829" y="291"/>
                    </a:cxn>
                    <a:cxn ang="0">
                      <a:pos x="831" y="2"/>
                    </a:cxn>
                    <a:cxn ang="0">
                      <a:pos x="786" y="9"/>
                    </a:cxn>
                    <a:cxn ang="0">
                      <a:pos x="726" y="29"/>
                    </a:cxn>
                    <a:cxn ang="0">
                      <a:pos x="654" y="55"/>
                    </a:cxn>
                    <a:cxn ang="0">
                      <a:pos x="585" y="70"/>
                    </a:cxn>
                    <a:cxn ang="0">
                      <a:pos x="515" y="78"/>
                    </a:cxn>
                    <a:cxn ang="0">
                      <a:pos x="468" y="82"/>
                    </a:cxn>
                    <a:cxn ang="0">
                      <a:pos x="428" y="84"/>
                    </a:cxn>
                    <a:cxn ang="0">
                      <a:pos x="358" y="84"/>
                    </a:cxn>
                    <a:cxn ang="0">
                      <a:pos x="314" y="81"/>
                    </a:cxn>
                    <a:cxn ang="0">
                      <a:pos x="274" y="76"/>
                    </a:cxn>
                    <a:cxn ang="0">
                      <a:pos x="229" y="73"/>
                    </a:cxn>
                    <a:cxn ang="0">
                      <a:pos x="190" y="66"/>
                    </a:cxn>
                    <a:cxn ang="0">
                      <a:pos x="140" y="57"/>
                    </a:cxn>
                    <a:cxn ang="0">
                      <a:pos x="96" y="44"/>
                    </a:cxn>
                    <a:cxn ang="0">
                      <a:pos x="49" y="24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832" h="420">
                      <a:moveTo>
                        <a:pt x="0" y="0"/>
                      </a:moveTo>
                      <a:lnTo>
                        <a:pt x="0" y="356"/>
                      </a:lnTo>
                      <a:lnTo>
                        <a:pt x="84" y="374"/>
                      </a:lnTo>
                      <a:lnTo>
                        <a:pt x="153" y="393"/>
                      </a:lnTo>
                      <a:lnTo>
                        <a:pt x="210" y="404"/>
                      </a:lnTo>
                      <a:lnTo>
                        <a:pt x="258" y="410"/>
                      </a:lnTo>
                      <a:lnTo>
                        <a:pt x="312" y="416"/>
                      </a:lnTo>
                      <a:lnTo>
                        <a:pt x="402" y="419"/>
                      </a:lnTo>
                      <a:lnTo>
                        <a:pt x="485" y="412"/>
                      </a:lnTo>
                      <a:lnTo>
                        <a:pt x="570" y="399"/>
                      </a:lnTo>
                      <a:lnTo>
                        <a:pt x="652" y="377"/>
                      </a:lnTo>
                      <a:lnTo>
                        <a:pt x="724" y="347"/>
                      </a:lnTo>
                      <a:lnTo>
                        <a:pt x="784" y="306"/>
                      </a:lnTo>
                      <a:lnTo>
                        <a:pt x="829" y="291"/>
                      </a:lnTo>
                      <a:lnTo>
                        <a:pt x="831" y="2"/>
                      </a:lnTo>
                      <a:lnTo>
                        <a:pt x="786" y="9"/>
                      </a:lnTo>
                      <a:lnTo>
                        <a:pt x="726" y="29"/>
                      </a:lnTo>
                      <a:lnTo>
                        <a:pt x="654" y="55"/>
                      </a:lnTo>
                      <a:lnTo>
                        <a:pt x="585" y="70"/>
                      </a:lnTo>
                      <a:lnTo>
                        <a:pt x="515" y="78"/>
                      </a:lnTo>
                      <a:lnTo>
                        <a:pt x="468" y="82"/>
                      </a:lnTo>
                      <a:lnTo>
                        <a:pt x="428" y="84"/>
                      </a:lnTo>
                      <a:lnTo>
                        <a:pt x="358" y="84"/>
                      </a:lnTo>
                      <a:lnTo>
                        <a:pt x="314" y="81"/>
                      </a:lnTo>
                      <a:lnTo>
                        <a:pt x="274" y="76"/>
                      </a:lnTo>
                      <a:lnTo>
                        <a:pt x="229" y="73"/>
                      </a:lnTo>
                      <a:lnTo>
                        <a:pt x="190" y="66"/>
                      </a:lnTo>
                      <a:lnTo>
                        <a:pt x="140" y="57"/>
                      </a:lnTo>
                      <a:lnTo>
                        <a:pt x="96" y="44"/>
                      </a:lnTo>
                      <a:lnTo>
                        <a:pt x="49" y="24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</p:grpSp>
          <p:sp>
            <p:nvSpPr>
              <p:cNvPr id="11" name="Freeform 31"/>
              <p:cNvSpPr>
                <a:spLocks/>
              </p:cNvSpPr>
              <p:nvPr/>
            </p:nvSpPr>
            <p:spPr bwMode="auto">
              <a:xfrm>
                <a:off x="5217" y="774"/>
                <a:ext cx="156" cy="118"/>
              </a:xfrm>
              <a:custGeom>
                <a:avLst/>
                <a:gdLst/>
                <a:ahLst/>
                <a:cxnLst>
                  <a:cxn ang="0">
                    <a:pos x="83" y="0"/>
                  </a:cxn>
                  <a:cxn ang="0">
                    <a:pos x="134" y="19"/>
                  </a:cxn>
                  <a:cxn ang="0">
                    <a:pos x="152" y="46"/>
                  </a:cxn>
                  <a:cxn ang="0">
                    <a:pos x="155" y="70"/>
                  </a:cxn>
                  <a:cxn ang="0">
                    <a:pos x="155" y="84"/>
                  </a:cxn>
                  <a:cxn ang="0">
                    <a:pos x="146" y="100"/>
                  </a:cxn>
                  <a:cxn ang="0">
                    <a:pos x="126" y="108"/>
                  </a:cxn>
                  <a:cxn ang="0">
                    <a:pos x="105" y="114"/>
                  </a:cxn>
                  <a:cxn ang="0">
                    <a:pos x="86" y="117"/>
                  </a:cxn>
                  <a:cxn ang="0">
                    <a:pos x="69" y="117"/>
                  </a:cxn>
                  <a:cxn ang="0">
                    <a:pos x="41" y="112"/>
                  </a:cxn>
                  <a:cxn ang="0">
                    <a:pos x="21" y="107"/>
                  </a:cxn>
                  <a:cxn ang="0">
                    <a:pos x="9" y="98"/>
                  </a:cxn>
                  <a:cxn ang="0">
                    <a:pos x="2" y="90"/>
                  </a:cxn>
                  <a:cxn ang="0">
                    <a:pos x="0" y="78"/>
                  </a:cxn>
                  <a:cxn ang="0">
                    <a:pos x="2" y="60"/>
                  </a:cxn>
                  <a:cxn ang="0">
                    <a:pos x="9" y="11"/>
                  </a:cxn>
                  <a:cxn ang="0">
                    <a:pos x="83" y="0"/>
                  </a:cxn>
                </a:cxnLst>
                <a:rect l="0" t="0" r="r" b="b"/>
                <a:pathLst>
                  <a:path w="156" h="118">
                    <a:moveTo>
                      <a:pt x="83" y="0"/>
                    </a:moveTo>
                    <a:lnTo>
                      <a:pt x="134" y="19"/>
                    </a:lnTo>
                    <a:lnTo>
                      <a:pt x="152" y="46"/>
                    </a:lnTo>
                    <a:lnTo>
                      <a:pt x="155" y="70"/>
                    </a:lnTo>
                    <a:lnTo>
                      <a:pt x="155" y="84"/>
                    </a:lnTo>
                    <a:lnTo>
                      <a:pt x="146" y="100"/>
                    </a:lnTo>
                    <a:lnTo>
                      <a:pt x="126" y="108"/>
                    </a:lnTo>
                    <a:lnTo>
                      <a:pt x="105" y="114"/>
                    </a:lnTo>
                    <a:lnTo>
                      <a:pt x="86" y="117"/>
                    </a:lnTo>
                    <a:lnTo>
                      <a:pt x="69" y="117"/>
                    </a:lnTo>
                    <a:lnTo>
                      <a:pt x="41" y="112"/>
                    </a:lnTo>
                    <a:lnTo>
                      <a:pt x="21" y="107"/>
                    </a:lnTo>
                    <a:lnTo>
                      <a:pt x="9" y="98"/>
                    </a:lnTo>
                    <a:lnTo>
                      <a:pt x="2" y="90"/>
                    </a:lnTo>
                    <a:lnTo>
                      <a:pt x="0" y="78"/>
                    </a:lnTo>
                    <a:lnTo>
                      <a:pt x="2" y="60"/>
                    </a:lnTo>
                    <a:lnTo>
                      <a:pt x="9" y="11"/>
                    </a:lnTo>
                    <a:lnTo>
                      <a:pt x="83" y="0"/>
                    </a:lnTo>
                  </a:path>
                </a:pathLst>
              </a:custGeom>
              <a:solidFill>
                <a:schemeClr val="bg2">
                  <a:alpha val="50000"/>
                </a:schemeClr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2" name="Freeform 32"/>
              <p:cNvSpPr>
                <a:spLocks/>
              </p:cNvSpPr>
              <p:nvPr/>
            </p:nvSpPr>
            <p:spPr bwMode="auto">
              <a:xfrm>
                <a:off x="5213" y="787"/>
                <a:ext cx="88" cy="74"/>
              </a:xfrm>
              <a:custGeom>
                <a:avLst/>
                <a:gdLst/>
                <a:ahLst/>
                <a:cxnLst>
                  <a:cxn ang="0">
                    <a:pos x="0" y="68"/>
                  </a:cxn>
                  <a:cxn ang="0">
                    <a:pos x="11" y="0"/>
                  </a:cxn>
                  <a:cxn ang="0">
                    <a:pos x="54" y="5"/>
                  </a:cxn>
                  <a:cxn ang="0">
                    <a:pos x="87" y="9"/>
                  </a:cxn>
                  <a:cxn ang="0">
                    <a:pos x="78" y="73"/>
                  </a:cxn>
                  <a:cxn ang="0">
                    <a:pos x="75" y="58"/>
                  </a:cxn>
                  <a:cxn ang="0">
                    <a:pos x="65" y="47"/>
                  </a:cxn>
                  <a:cxn ang="0">
                    <a:pos x="47" y="44"/>
                  </a:cxn>
                  <a:cxn ang="0">
                    <a:pos x="27" y="45"/>
                  </a:cxn>
                  <a:cxn ang="0">
                    <a:pos x="11" y="52"/>
                  </a:cxn>
                  <a:cxn ang="0">
                    <a:pos x="0" y="68"/>
                  </a:cxn>
                </a:cxnLst>
                <a:rect l="0" t="0" r="r" b="b"/>
                <a:pathLst>
                  <a:path w="88" h="74">
                    <a:moveTo>
                      <a:pt x="0" y="68"/>
                    </a:moveTo>
                    <a:lnTo>
                      <a:pt x="11" y="0"/>
                    </a:lnTo>
                    <a:lnTo>
                      <a:pt x="54" y="5"/>
                    </a:lnTo>
                    <a:lnTo>
                      <a:pt x="87" y="9"/>
                    </a:lnTo>
                    <a:lnTo>
                      <a:pt x="78" y="73"/>
                    </a:lnTo>
                    <a:lnTo>
                      <a:pt x="75" y="58"/>
                    </a:lnTo>
                    <a:lnTo>
                      <a:pt x="65" y="47"/>
                    </a:lnTo>
                    <a:lnTo>
                      <a:pt x="47" y="44"/>
                    </a:lnTo>
                    <a:lnTo>
                      <a:pt x="27" y="45"/>
                    </a:lnTo>
                    <a:lnTo>
                      <a:pt x="11" y="52"/>
                    </a:lnTo>
                    <a:lnTo>
                      <a:pt x="0" y="68"/>
                    </a:lnTo>
                  </a:path>
                </a:pathLst>
              </a:custGeom>
              <a:solidFill>
                <a:schemeClr val="bg2">
                  <a:alpha val="50000"/>
                </a:schemeClr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3" name="Freeform 33"/>
              <p:cNvSpPr>
                <a:spLocks/>
              </p:cNvSpPr>
              <p:nvPr/>
            </p:nvSpPr>
            <p:spPr bwMode="auto">
              <a:xfrm>
                <a:off x="423" y="765"/>
                <a:ext cx="156" cy="118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21" y="19"/>
                  </a:cxn>
                  <a:cxn ang="0">
                    <a:pos x="3" y="46"/>
                  </a:cxn>
                  <a:cxn ang="0">
                    <a:pos x="0" y="70"/>
                  </a:cxn>
                  <a:cxn ang="0">
                    <a:pos x="0" y="84"/>
                  </a:cxn>
                  <a:cxn ang="0">
                    <a:pos x="9" y="100"/>
                  </a:cxn>
                  <a:cxn ang="0">
                    <a:pos x="29" y="108"/>
                  </a:cxn>
                  <a:cxn ang="0">
                    <a:pos x="50" y="114"/>
                  </a:cxn>
                  <a:cxn ang="0">
                    <a:pos x="69" y="117"/>
                  </a:cxn>
                  <a:cxn ang="0">
                    <a:pos x="86" y="117"/>
                  </a:cxn>
                  <a:cxn ang="0">
                    <a:pos x="114" y="112"/>
                  </a:cxn>
                  <a:cxn ang="0">
                    <a:pos x="134" y="107"/>
                  </a:cxn>
                  <a:cxn ang="0">
                    <a:pos x="146" y="98"/>
                  </a:cxn>
                  <a:cxn ang="0">
                    <a:pos x="153" y="90"/>
                  </a:cxn>
                  <a:cxn ang="0">
                    <a:pos x="155" y="78"/>
                  </a:cxn>
                  <a:cxn ang="0">
                    <a:pos x="153" y="60"/>
                  </a:cxn>
                  <a:cxn ang="0">
                    <a:pos x="146" y="11"/>
                  </a:cxn>
                  <a:cxn ang="0">
                    <a:pos x="72" y="0"/>
                  </a:cxn>
                </a:cxnLst>
                <a:rect l="0" t="0" r="r" b="b"/>
                <a:pathLst>
                  <a:path w="156" h="118">
                    <a:moveTo>
                      <a:pt x="72" y="0"/>
                    </a:moveTo>
                    <a:lnTo>
                      <a:pt x="21" y="19"/>
                    </a:lnTo>
                    <a:lnTo>
                      <a:pt x="3" y="46"/>
                    </a:lnTo>
                    <a:lnTo>
                      <a:pt x="0" y="70"/>
                    </a:lnTo>
                    <a:lnTo>
                      <a:pt x="0" y="84"/>
                    </a:lnTo>
                    <a:lnTo>
                      <a:pt x="9" y="100"/>
                    </a:lnTo>
                    <a:lnTo>
                      <a:pt x="29" y="108"/>
                    </a:lnTo>
                    <a:lnTo>
                      <a:pt x="50" y="114"/>
                    </a:lnTo>
                    <a:lnTo>
                      <a:pt x="69" y="117"/>
                    </a:lnTo>
                    <a:lnTo>
                      <a:pt x="86" y="117"/>
                    </a:lnTo>
                    <a:lnTo>
                      <a:pt x="114" y="112"/>
                    </a:lnTo>
                    <a:lnTo>
                      <a:pt x="134" y="107"/>
                    </a:lnTo>
                    <a:lnTo>
                      <a:pt x="146" y="98"/>
                    </a:lnTo>
                    <a:lnTo>
                      <a:pt x="153" y="90"/>
                    </a:lnTo>
                    <a:lnTo>
                      <a:pt x="155" y="78"/>
                    </a:lnTo>
                    <a:lnTo>
                      <a:pt x="153" y="60"/>
                    </a:lnTo>
                    <a:lnTo>
                      <a:pt x="146" y="11"/>
                    </a:lnTo>
                    <a:lnTo>
                      <a:pt x="72" y="0"/>
                    </a:lnTo>
                  </a:path>
                </a:pathLst>
              </a:custGeom>
              <a:solidFill>
                <a:schemeClr val="bg2">
                  <a:alpha val="50000"/>
                </a:schemeClr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4" name="Freeform 34"/>
              <p:cNvSpPr>
                <a:spLocks/>
              </p:cNvSpPr>
              <p:nvPr/>
            </p:nvSpPr>
            <p:spPr bwMode="auto">
              <a:xfrm>
                <a:off x="495" y="779"/>
                <a:ext cx="88" cy="74"/>
              </a:xfrm>
              <a:custGeom>
                <a:avLst/>
                <a:gdLst/>
                <a:ahLst/>
                <a:cxnLst>
                  <a:cxn ang="0">
                    <a:pos x="87" y="67"/>
                  </a:cxn>
                  <a:cxn ang="0">
                    <a:pos x="76" y="0"/>
                  </a:cxn>
                  <a:cxn ang="0">
                    <a:pos x="33" y="5"/>
                  </a:cxn>
                  <a:cxn ang="0">
                    <a:pos x="0" y="8"/>
                  </a:cxn>
                  <a:cxn ang="0">
                    <a:pos x="9" y="73"/>
                  </a:cxn>
                  <a:cxn ang="0">
                    <a:pos x="12" y="57"/>
                  </a:cxn>
                  <a:cxn ang="0">
                    <a:pos x="22" y="47"/>
                  </a:cxn>
                  <a:cxn ang="0">
                    <a:pos x="40" y="43"/>
                  </a:cxn>
                  <a:cxn ang="0">
                    <a:pos x="60" y="44"/>
                  </a:cxn>
                  <a:cxn ang="0">
                    <a:pos x="76" y="51"/>
                  </a:cxn>
                  <a:cxn ang="0">
                    <a:pos x="87" y="67"/>
                  </a:cxn>
                </a:cxnLst>
                <a:rect l="0" t="0" r="r" b="b"/>
                <a:pathLst>
                  <a:path w="88" h="74">
                    <a:moveTo>
                      <a:pt x="87" y="67"/>
                    </a:moveTo>
                    <a:lnTo>
                      <a:pt x="76" y="0"/>
                    </a:lnTo>
                    <a:lnTo>
                      <a:pt x="33" y="5"/>
                    </a:lnTo>
                    <a:lnTo>
                      <a:pt x="0" y="8"/>
                    </a:lnTo>
                    <a:lnTo>
                      <a:pt x="9" y="73"/>
                    </a:lnTo>
                    <a:lnTo>
                      <a:pt x="12" y="57"/>
                    </a:lnTo>
                    <a:lnTo>
                      <a:pt x="22" y="47"/>
                    </a:lnTo>
                    <a:lnTo>
                      <a:pt x="40" y="43"/>
                    </a:lnTo>
                    <a:lnTo>
                      <a:pt x="60" y="44"/>
                    </a:lnTo>
                    <a:lnTo>
                      <a:pt x="76" y="51"/>
                    </a:lnTo>
                    <a:lnTo>
                      <a:pt x="87" y="67"/>
                    </a:lnTo>
                  </a:path>
                </a:pathLst>
              </a:custGeom>
              <a:solidFill>
                <a:schemeClr val="bg2">
                  <a:alpha val="50000"/>
                </a:schemeClr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5" name="Line 35"/>
              <p:cNvSpPr>
                <a:spLocks noChangeShapeType="1"/>
              </p:cNvSpPr>
              <p:nvPr/>
            </p:nvSpPr>
            <p:spPr bwMode="auto">
              <a:xfrm flipV="1">
                <a:off x="1968" y="350"/>
                <a:ext cx="192" cy="87"/>
              </a:xfrm>
              <a:prstGeom prst="line">
                <a:avLst/>
              </a:prstGeom>
              <a:noFill/>
              <a:ln w="12700">
                <a:solidFill>
                  <a:schemeClr val="hlink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6" name="Freeform 36"/>
              <p:cNvSpPr>
                <a:spLocks/>
              </p:cNvSpPr>
              <p:nvPr/>
            </p:nvSpPr>
            <p:spPr bwMode="auto">
              <a:xfrm>
                <a:off x="1356" y="63"/>
                <a:ext cx="2967" cy="457"/>
              </a:xfrm>
              <a:custGeom>
                <a:avLst/>
                <a:gdLst/>
                <a:ahLst/>
                <a:cxnLst>
                  <a:cxn ang="0">
                    <a:pos x="0" y="122"/>
                  </a:cxn>
                  <a:cxn ang="0">
                    <a:pos x="207" y="78"/>
                  </a:cxn>
                  <a:cxn ang="0">
                    <a:pos x="442" y="48"/>
                  </a:cxn>
                  <a:cxn ang="0">
                    <a:pos x="640" y="32"/>
                  </a:cxn>
                  <a:cxn ang="0">
                    <a:pos x="897" y="16"/>
                  </a:cxn>
                  <a:cxn ang="0">
                    <a:pos x="1215" y="2"/>
                  </a:cxn>
                  <a:cxn ang="0">
                    <a:pos x="1392" y="0"/>
                  </a:cxn>
                  <a:cxn ang="0">
                    <a:pos x="1710" y="0"/>
                  </a:cxn>
                  <a:cxn ang="0">
                    <a:pos x="1997" y="10"/>
                  </a:cxn>
                  <a:cxn ang="0">
                    <a:pos x="2258" y="21"/>
                  </a:cxn>
                  <a:cxn ang="0">
                    <a:pos x="2493" y="38"/>
                  </a:cxn>
                  <a:cxn ang="0">
                    <a:pos x="2674" y="54"/>
                  </a:cxn>
                  <a:cxn ang="0">
                    <a:pos x="2828" y="73"/>
                  </a:cxn>
                  <a:cxn ang="0">
                    <a:pos x="2966" y="92"/>
                  </a:cxn>
                  <a:cxn ang="0">
                    <a:pos x="2966" y="456"/>
                  </a:cxn>
                  <a:cxn ang="0">
                    <a:pos x="2833" y="434"/>
                  </a:cxn>
                  <a:cxn ang="0">
                    <a:pos x="2563" y="399"/>
                  </a:cxn>
                  <a:cxn ang="0">
                    <a:pos x="2382" y="382"/>
                  </a:cxn>
                  <a:cxn ang="0">
                    <a:pos x="2134" y="366"/>
                  </a:cxn>
                  <a:cxn ang="0">
                    <a:pos x="1944" y="358"/>
                  </a:cxn>
                  <a:cxn ang="0">
                    <a:pos x="1746" y="350"/>
                  </a:cxn>
                  <a:cxn ang="0">
                    <a:pos x="1529" y="350"/>
                  </a:cxn>
                  <a:cxn ang="0">
                    <a:pos x="1295" y="350"/>
                  </a:cxn>
                  <a:cxn ang="0">
                    <a:pos x="1047" y="355"/>
                  </a:cxn>
                  <a:cxn ang="0">
                    <a:pos x="853" y="363"/>
                  </a:cxn>
                  <a:cxn ang="0">
                    <a:pos x="654" y="374"/>
                  </a:cxn>
                  <a:cxn ang="0">
                    <a:pos x="468" y="388"/>
                  </a:cxn>
                  <a:cxn ang="0">
                    <a:pos x="296" y="404"/>
                  </a:cxn>
                  <a:cxn ang="0">
                    <a:pos x="150" y="423"/>
                  </a:cxn>
                  <a:cxn ang="0">
                    <a:pos x="13" y="445"/>
                  </a:cxn>
                  <a:cxn ang="0">
                    <a:pos x="0" y="122"/>
                  </a:cxn>
                </a:cxnLst>
                <a:rect l="0" t="0" r="r" b="b"/>
                <a:pathLst>
                  <a:path w="2967" h="457">
                    <a:moveTo>
                      <a:pt x="0" y="122"/>
                    </a:moveTo>
                    <a:lnTo>
                      <a:pt x="207" y="78"/>
                    </a:lnTo>
                    <a:lnTo>
                      <a:pt x="442" y="48"/>
                    </a:lnTo>
                    <a:lnTo>
                      <a:pt x="640" y="32"/>
                    </a:lnTo>
                    <a:lnTo>
                      <a:pt x="897" y="16"/>
                    </a:lnTo>
                    <a:lnTo>
                      <a:pt x="1215" y="2"/>
                    </a:lnTo>
                    <a:lnTo>
                      <a:pt x="1392" y="0"/>
                    </a:lnTo>
                    <a:lnTo>
                      <a:pt x="1710" y="0"/>
                    </a:lnTo>
                    <a:lnTo>
                      <a:pt x="1997" y="10"/>
                    </a:lnTo>
                    <a:lnTo>
                      <a:pt x="2258" y="21"/>
                    </a:lnTo>
                    <a:lnTo>
                      <a:pt x="2493" y="38"/>
                    </a:lnTo>
                    <a:lnTo>
                      <a:pt x="2674" y="54"/>
                    </a:lnTo>
                    <a:lnTo>
                      <a:pt x="2828" y="73"/>
                    </a:lnTo>
                    <a:lnTo>
                      <a:pt x="2966" y="92"/>
                    </a:lnTo>
                    <a:lnTo>
                      <a:pt x="2966" y="456"/>
                    </a:lnTo>
                    <a:lnTo>
                      <a:pt x="2833" y="434"/>
                    </a:lnTo>
                    <a:lnTo>
                      <a:pt x="2563" y="399"/>
                    </a:lnTo>
                    <a:lnTo>
                      <a:pt x="2382" y="382"/>
                    </a:lnTo>
                    <a:lnTo>
                      <a:pt x="2134" y="366"/>
                    </a:lnTo>
                    <a:lnTo>
                      <a:pt x="1944" y="358"/>
                    </a:lnTo>
                    <a:lnTo>
                      <a:pt x="1746" y="350"/>
                    </a:lnTo>
                    <a:lnTo>
                      <a:pt x="1529" y="350"/>
                    </a:lnTo>
                    <a:lnTo>
                      <a:pt x="1295" y="350"/>
                    </a:lnTo>
                    <a:lnTo>
                      <a:pt x="1047" y="355"/>
                    </a:lnTo>
                    <a:lnTo>
                      <a:pt x="853" y="363"/>
                    </a:lnTo>
                    <a:lnTo>
                      <a:pt x="654" y="374"/>
                    </a:lnTo>
                    <a:lnTo>
                      <a:pt x="468" y="388"/>
                    </a:lnTo>
                    <a:lnTo>
                      <a:pt x="296" y="404"/>
                    </a:lnTo>
                    <a:lnTo>
                      <a:pt x="150" y="423"/>
                    </a:lnTo>
                    <a:lnTo>
                      <a:pt x="13" y="445"/>
                    </a:lnTo>
                    <a:lnTo>
                      <a:pt x="0" y="122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7" name="Freeform 37"/>
              <p:cNvSpPr>
                <a:spLocks/>
              </p:cNvSpPr>
              <p:nvPr/>
            </p:nvSpPr>
            <p:spPr bwMode="auto">
              <a:xfrm>
                <a:off x="555" y="159"/>
                <a:ext cx="823" cy="431"/>
              </a:xfrm>
              <a:custGeom>
                <a:avLst/>
                <a:gdLst/>
                <a:ahLst/>
                <a:cxnLst>
                  <a:cxn ang="0">
                    <a:pos x="815" y="27"/>
                  </a:cxn>
                  <a:cxn ang="0">
                    <a:pos x="822" y="350"/>
                  </a:cxn>
                  <a:cxn ang="0">
                    <a:pos x="746" y="382"/>
                  </a:cxn>
                  <a:cxn ang="0">
                    <a:pos x="676" y="404"/>
                  </a:cxn>
                  <a:cxn ang="0">
                    <a:pos x="619" y="415"/>
                  </a:cxn>
                  <a:cxn ang="0">
                    <a:pos x="571" y="421"/>
                  </a:cxn>
                  <a:cxn ang="0">
                    <a:pos x="517" y="427"/>
                  </a:cxn>
                  <a:cxn ang="0">
                    <a:pos x="427" y="430"/>
                  </a:cxn>
                  <a:cxn ang="0">
                    <a:pos x="344" y="423"/>
                  </a:cxn>
                  <a:cxn ang="0">
                    <a:pos x="259" y="410"/>
                  </a:cxn>
                  <a:cxn ang="0">
                    <a:pos x="177" y="388"/>
                  </a:cxn>
                  <a:cxn ang="0">
                    <a:pos x="105" y="358"/>
                  </a:cxn>
                  <a:cxn ang="0">
                    <a:pos x="41" y="325"/>
                  </a:cxn>
                  <a:cxn ang="0">
                    <a:pos x="0" y="294"/>
                  </a:cxn>
                  <a:cxn ang="0">
                    <a:pos x="0" y="0"/>
                  </a:cxn>
                  <a:cxn ang="0">
                    <a:pos x="46" y="25"/>
                  </a:cxn>
                  <a:cxn ang="0">
                    <a:pos x="105" y="47"/>
                  </a:cxn>
                  <a:cxn ang="0">
                    <a:pos x="175" y="66"/>
                  </a:cxn>
                  <a:cxn ang="0">
                    <a:pos x="244" y="81"/>
                  </a:cxn>
                  <a:cxn ang="0">
                    <a:pos x="314" y="89"/>
                  </a:cxn>
                  <a:cxn ang="0">
                    <a:pos x="361" y="93"/>
                  </a:cxn>
                  <a:cxn ang="0">
                    <a:pos x="401" y="95"/>
                  </a:cxn>
                  <a:cxn ang="0">
                    <a:pos x="471" y="95"/>
                  </a:cxn>
                  <a:cxn ang="0">
                    <a:pos x="515" y="92"/>
                  </a:cxn>
                  <a:cxn ang="0">
                    <a:pos x="555" y="87"/>
                  </a:cxn>
                  <a:cxn ang="0">
                    <a:pos x="600" y="84"/>
                  </a:cxn>
                  <a:cxn ang="0">
                    <a:pos x="640" y="76"/>
                  </a:cxn>
                  <a:cxn ang="0">
                    <a:pos x="689" y="67"/>
                  </a:cxn>
                  <a:cxn ang="0">
                    <a:pos x="733" y="55"/>
                  </a:cxn>
                  <a:cxn ang="0">
                    <a:pos x="777" y="41"/>
                  </a:cxn>
                  <a:cxn ang="0">
                    <a:pos x="815" y="27"/>
                  </a:cxn>
                </a:cxnLst>
                <a:rect l="0" t="0" r="r" b="b"/>
                <a:pathLst>
                  <a:path w="823" h="431">
                    <a:moveTo>
                      <a:pt x="815" y="27"/>
                    </a:moveTo>
                    <a:lnTo>
                      <a:pt x="822" y="350"/>
                    </a:lnTo>
                    <a:lnTo>
                      <a:pt x="746" y="382"/>
                    </a:lnTo>
                    <a:lnTo>
                      <a:pt x="676" y="404"/>
                    </a:lnTo>
                    <a:lnTo>
                      <a:pt x="619" y="415"/>
                    </a:lnTo>
                    <a:lnTo>
                      <a:pt x="571" y="421"/>
                    </a:lnTo>
                    <a:lnTo>
                      <a:pt x="517" y="427"/>
                    </a:lnTo>
                    <a:lnTo>
                      <a:pt x="427" y="430"/>
                    </a:lnTo>
                    <a:lnTo>
                      <a:pt x="344" y="423"/>
                    </a:lnTo>
                    <a:lnTo>
                      <a:pt x="259" y="410"/>
                    </a:lnTo>
                    <a:lnTo>
                      <a:pt x="177" y="388"/>
                    </a:lnTo>
                    <a:lnTo>
                      <a:pt x="105" y="358"/>
                    </a:lnTo>
                    <a:lnTo>
                      <a:pt x="41" y="325"/>
                    </a:lnTo>
                    <a:lnTo>
                      <a:pt x="0" y="294"/>
                    </a:lnTo>
                    <a:lnTo>
                      <a:pt x="0" y="0"/>
                    </a:lnTo>
                    <a:lnTo>
                      <a:pt x="46" y="25"/>
                    </a:lnTo>
                    <a:lnTo>
                      <a:pt x="105" y="47"/>
                    </a:lnTo>
                    <a:lnTo>
                      <a:pt x="175" y="66"/>
                    </a:lnTo>
                    <a:lnTo>
                      <a:pt x="244" y="81"/>
                    </a:lnTo>
                    <a:lnTo>
                      <a:pt x="314" y="89"/>
                    </a:lnTo>
                    <a:lnTo>
                      <a:pt x="361" y="93"/>
                    </a:lnTo>
                    <a:lnTo>
                      <a:pt x="401" y="95"/>
                    </a:lnTo>
                    <a:lnTo>
                      <a:pt x="471" y="95"/>
                    </a:lnTo>
                    <a:lnTo>
                      <a:pt x="515" y="92"/>
                    </a:lnTo>
                    <a:lnTo>
                      <a:pt x="555" y="87"/>
                    </a:lnTo>
                    <a:lnTo>
                      <a:pt x="600" y="84"/>
                    </a:lnTo>
                    <a:lnTo>
                      <a:pt x="640" y="76"/>
                    </a:lnTo>
                    <a:lnTo>
                      <a:pt x="689" y="67"/>
                    </a:lnTo>
                    <a:lnTo>
                      <a:pt x="733" y="55"/>
                    </a:lnTo>
                    <a:lnTo>
                      <a:pt x="777" y="41"/>
                    </a:lnTo>
                    <a:lnTo>
                      <a:pt x="815" y="27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8" name="Freeform 38"/>
              <p:cNvSpPr>
                <a:spLocks/>
              </p:cNvSpPr>
              <p:nvPr/>
            </p:nvSpPr>
            <p:spPr bwMode="auto">
              <a:xfrm>
                <a:off x="102" y="573"/>
                <a:ext cx="551" cy="340"/>
              </a:xfrm>
              <a:custGeom>
                <a:avLst/>
                <a:gdLst/>
                <a:ahLst/>
                <a:cxnLst>
                  <a:cxn ang="0">
                    <a:pos x="16" y="53"/>
                  </a:cxn>
                  <a:cxn ang="0">
                    <a:pos x="0" y="122"/>
                  </a:cxn>
                  <a:cxn ang="0">
                    <a:pos x="10" y="146"/>
                  </a:cxn>
                  <a:cxn ang="0">
                    <a:pos x="33" y="184"/>
                  </a:cxn>
                  <a:cxn ang="0">
                    <a:pos x="57" y="217"/>
                  </a:cxn>
                  <a:cxn ang="0">
                    <a:pos x="85" y="244"/>
                  </a:cxn>
                  <a:cxn ang="0">
                    <a:pos x="120" y="271"/>
                  </a:cxn>
                  <a:cxn ang="0">
                    <a:pos x="153" y="290"/>
                  </a:cxn>
                  <a:cxn ang="0">
                    <a:pos x="189" y="309"/>
                  </a:cxn>
                  <a:cxn ang="0">
                    <a:pos x="235" y="325"/>
                  </a:cxn>
                  <a:cxn ang="0">
                    <a:pos x="270" y="333"/>
                  </a:cxn>
                  <a:cxn ang="0">
                    <a:pos x="312" y="339"/>
                  </a:cxn>
                  <a:cxn ang="0">
                    <a:pos x="351" y="339"/>
                  </a:cxn>
                  <a:cxn ang="0">
                    <a:pos x="393" y="334"/>
                  </a:cxn>
                  <a:cxn ang="0">
                    <a:pos x="436" y="322"/>
                  </a:cxn>
                  <a:cxn ang="0">
                    <a:pos x="475" y="303"/>
                  </a:cxn>
                  <a:cxn ang="0">
                    <a:pos x="498" y="287"/>
                  </a:cxn>
                  <a:cxn ang="0">
                    <a:pos x="526" y="263"/>
                  </a:cxn>
                  <a:cxn ang="0">
                    <a:pos x="541" y="243"/>
                  </a:cxn>
                  <a:cxn ang="0">
                    <a:pos x="550" y="227"/>
                  </a:cxn>
                  <a:cxn ang="0">
                    <a:pos x="550" y="209"/>
                  </a:cxn>
                  <a:cxn ang="0">
                    <a:pos x="544" y="187"/>
                  </a:cxn>
                  <a:cxn ang="0">
                    <a:pos x="532" y="171"/>
                  </a:cxn>
                  <a:cxn ang="0">
                    <a:pos x="523" y="135"/>
                  </a:cxn>
                  <a:cxn ang="0">
                    <a:pos x="519" y="116"/>
                  </a:cxn>
                  <a:cxn ang="0">
                    <a:pos x="267" y="133"/>
                  </a:cxn>
                  <a:cxn ang="0">
                    <a:pos x="234" y="126"/>
                  </a:cxn>
                  <a:cxn ang="0">
                    <a:pos x="193" y="114"/>
                  </a:cxn>
                  <a:cxn ang="0">
                    <a:pos x="162" y="97"/>
                  </a:cxn>
                  <a:cxn ang="0">
                    <a:pos x="129" y="77"/>
                  </a:cxn>
                  <a:cxn ang="0">
                    <a:pos x="97" y="48"/>
                  </a:cxn>
                  <a:cxn ang="0">
                    <a:pos x="78" y="24"/>
                  </a:cxn>
                  <a:cxn ang="0">
                    <a:pos x="60" y="0"/>
                  </a:cxn>
                  <a:cxn ang="0">
                    <a:pos x="16" y="53"/>
                  </a:cxn>
                </a:cxnLst>
                <a:rect l="0" t="0" r="r" b="b"/>
                <a:pathLst>
                  <a:path w="551" h="340">
                    <a:moveTo>
                      <a:pt x="16" y="53"/>
                    </a:moveTo>
                    <a:lnTo>
                      <a:pt x="0" y="122"/>
                    </a:lnTo>
                    <a:lnTo>
                      <a:pt x="10" y="146"/>
                    </a:lnTo>
                    <a:lnTo>
                      <a:pt x="33" y="184"/>
                    </a:lnTo>
                    <a:lnTo>
                      <a:pt x="57" y="217"/>
                    </a:lnTo>
                    <a:lnTo>
                      <a:pt x="85" y="244"/>
                    </a:lnTo>
                    <a:lnTo>
                      <a:pt x="120" y="271"/>
                    </a:lnTo>
                    <a:lnTo>
                      <a:pt x="153" y="290"/>
                    </a:lnTo>
                    <a:lnTo>
                      <a:pt x="189" y="309"/>
                    </a:lnTo>
                    <a:lnTo>
                      <a:pt x="235" y="325"/>
                    </a:lnTo>
                    <a:lnTo>
                      <a:pt x="270" y="333"/>
                    </a:lnTo>
                    <a:lnTo>
                      <a:pt x="312" y="339"/>
                    </a:lnTo>
                    <a:lnTo>
                      <a:pt x="351" y="339"/>
                    </a:lnTo>
                    <a:lnTo>
                      <a:pt x="393" y="334"/>
                    </a:lnTo>
                    <a:lnTo>
                      <a:pt x="436" y="322"/>
                    </a:lnTo>
                    <a:lnTo>
                      <a:pt x="475" y="303"/>
                    </a:lnTo>
                    <a:lnTo>
                      <a:pt x="498" y="287"/>
                    </a:lnTo>
                    <a:lnTo>
                      <a:pt x="526" y="263"/>
                    </a:lnTo>
                    <a:lnTo>
                      <a:pt x="541" y="243"/>
                    </a:lnTo>
                    <a:lnTo>
                      <a:pt x="550" y="227"/>
                    </a:lnTo>
                    <a:lnTo>
                      <a:pt x="550" y="209"/>
                    </a:lnTo>
                    <a:lnTo>
                      <a:pt x="544" y="187"/>
                    </a:lnTo>
                    <a:lnTo>
                      <a:pt x="532" y="171"/>
                    </a:lnTo>
                    <a:lnTo>
                      <a:pt x="523" y="135"/>
                    </a:lnTo>
                    <a:lnTo>
                      <a:pt x="519" y="116"/>
                    </a:lnTo>
                    <a:lnTo>
                      <a:pt x="267" y="133"/>
                    </a:lnTo>
                    <a:lnTo>
                      <a:pt x="234" y="126"/>
                    </a:lnTo>
                    <a:lnTo>
                      <a:pt x="193" y="114"/>
                    </a:lnTo>
                    <a:lnTo>
                      <a:pt x="162" y="97"/>
                    </a:lnTo>
                    <a:lnTo>
                      <a:pt x="129" y="77"/>
                    </a:lnTo>
                    <a:lnTo>
                      <a:pt x="97" y="48"/>
                    </a:lnTo>
                    <a:lnTo>
                      <a:pt x="78" y="24"/>
                    </a:lnTo>
                    <a:lnTo>
                      <a:pt x="60" y="0"/>
                    </a:lnTo>
                    <a:lnTo>
                      <a:pt x="16" y="53"/>
                    </a:lnTo>
                  </a:path>
                </a:pathLst>
              </a:custGeom>
              <a:gradFill rotWithShape="0">
                <a:gsLst>
                  <a:gs pos="0">
                    <a:schemeClr val="hlink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9" name="Freeform 39"/>
              <p:cNvSpPr>
                <a:spLocks/>
              </p:cNvSpPr>
              <p:nvPr/>
            </p:nvSpPr>
            <p:spPr bwMode="auto">
              <a:xfrm>
                <a:off x="82" y="160"/>
                <a:ext cx="475" cy="552"/>
              </a:xfrm>
              <a:custGeom>
                <a:avLst/>
                <a:gdLst/>
                <a:ahLst/>
                <a:cxnLst>
                  <a:cxn ang="0">
                    <a:pos x="474" y="0"/>
                  </a:cxn>
                  <a:cxn ang="0">
                    <a:pos x="474" y="294"/>
                  </a:cxn>
                  <a:cxn ang="0">
                    <a:pos x="446" y="291"/>
                  </a:cxn>
                  <a:cxn ang="0">
                    <a:pos x="411" y="293"/>
                  </a:cxn>
                  <a:cxn ang="0">
                    <a:pos x="353" y="299"/>
                  </a:cxn>
                  <a:cxn ang="0">
                    <a:pos x="296" y="310"/>
                  </a:cxn>
                  <a:cxn ang="0">
                    <a:pos x="243" y="323"/>
                  </a:cxn>
                  <a:cxn ang="0">
                    <a:pos x="200" y="339"/>
                  </a:cxn>
                  <a:cxn ang="0">
                    <a:pos x="149" y="364"/>
                  </a:cxn>
                  <a:cxn ang="0">
                    <a:pos x="110" y="390"/>
                  </a:cxn>
                  <a:cxn ang="0">
                    <a:pos x="81" y="415"/>
                  </a:cxn>
                  <a:cxn ang="0">
                    <a:pos x="60" y="439"/>
                  </a:cxn>
                  <a:cxn ang="0">
                    <a:pos x="47" y="461"/>
                  </a:cxn>
                  <a:cxn ang="0">
                    <a:pos x="35" y="488"/>
                  </a:cxn>
                  <a:cxn ang="0">
                    <a:pos x="30" y="513"/>
                  </a:cxn>
                  <a:cxn ang="0">
                    <a:pos x="23" y="551"/>
                  </a:cxn>
                  <a:cxn ang="0">
                    <a:pos x="17" y="518"/>
                  </a:cxn>
                  <a:cxn ang="0">
                    <a:pos x="8" y="481"/>
                  </a:cxn>
                  <a:cxn ang="0">
                    <a:pos x="5" y="453"/>
                  </a:cxn>
                  <a:cxn ang="0">
                    <a:pos x="0" y="420"/>
                  </a:cxn>
                  <a:cxn ang="0">
                    <a:pos x="2" y="393"/>
                  </a:cxn>
                  <a:cxn ang="0">
                    <a:pos x="8" y="361"/>
                  </a:cxn>
                  <a:cxn ang="0">
                    <a:pos x="15" y="317"/>
                  </a:cxn>
                  <a:cxn ang="0">
                    <a:pos x="30" y="279"/>
                  </a:cxn>
                  <a:cxn ang="0">
                    <a:pos x="50" y="238"/>
                  </a:cxn>
                  <a:cxn ang="0">
                    <a:pos x="75" y="196"/>
                  </a:cxn>
                  <a:cxn ang="0">
                    <a:pos x="111" y="152"/>
                  </a:cxn>
                  <a:cxn ang="0">
                    <a:pos x="152" y="116"/>
                  </a:cxn>
                  <a:cxn ang="0">
                    <a:pos x="188" y="87"/>
                  </a:cxn>
                  <a:cxn ang="0">
                    <a:pos x="233" y="60"/>
                  </a:cxn>
                  <a:cxn ang="0">
                    <a:pos x="279" y="40"/>
                  </a:cxn>
                  <a:cxn ang="0">
                    <a:pos x="333" y="21"/>
                  </a:cxn>
                  <a:cxn ang="0">
                    <a:pos x="380" y="10"/>
                  </a:cxn>
                  <a:cxn ang="0">
                    <a:pos x="435" y="3"/>
                  </a:cxn>
                  <a:cxn ang="0">
                    <a:pos x="474" y="0"/>
                  </a:cxn>
                </a:cxnLst>
                <a:rect l="0" t="0" r="r" b="b"/>
                <a:pathLst>
                  <a:path w="475" h="552">
                    <a:moveTo>
                      <a:pt x="474" y="0"/>
                    </a:moveTo>
                    <a:lnTo>
                      <a:pt x="474" y="294"/>
                    </a:lnTo>
                    <a:lnTo>
                      <a:pt x="446" y="291"/>
                    </a:lnTo>
                    <a:lnTo>
                      <a:pt x="411" y="293"/>
                    </a:lnTo>
                    <a:lnTo>
                      <a:pt x="353" y="299"/>
                    </a:lnTo>
                    <a:lnTo>
                      <a:pt x="296" y="310"/>
                    </a:lnTo>
                    <a:lnTo>
                      <a:pt x="243" y="323"/>
                    </a:lnTo>
                    <a:lnTo>
                      <a:pt x="200" y="339"/>
                    </a:lnTo>
                    <a:lnTo>
                      <a:pt x="149" y="364"/>
                    </a:lnTo>
                    <a:lnTo>
                      <a:pt x="110" y="390"/>
                    </a:lnTo>
                    <a:lnTo>
                      <a:pt x="81" y="415"/>
                    </a:lnTo>
                    <a:lnTo>
                      <a:pt x="60" y="439"/>
                    </a:lnTo>
                    <a:lnTo>
                      <a:pt x="47" y="461"/>
                    </a:lnTo>
                    <a:lnTo>
                      <a:pt x="35" y="488"/>
                    </a:lnTo>
                    <a:lnTo>
                      <a:pt x="30" y="513"/>
                    </a:lnTo>
                    <a:lnTo>
                      <a:pt x="23" y="551"/>
                    </a:lnTo>
                    <a:lnTo>
                      <a:pt x="17" y="518"/>
                    </a:lnTo>
                    <a:lnTo>
                      <a:pt x="8" y="481"/>
                    </a:lnTo>
                    <a:lnTo>
                      <a:pt x="5" y="453"/>
                    </a:lnTo>
                    <a:lnTo>
                      <a:pt x="0" y="420"/>
                    </a:lnTo>
                    <a:lnTo>
                      <a:pt x="2" y="393"/>
                    </a:lnTo>
                    <a:lnTo>
                      <a:pt x="8" y="361"/>
                    </a:lnTo>
                    <a:lnTo>
                      <a:pt x="15" y="317"/>
                    </a:lnTo>
                    <a:lnTo>
                      <a:pt x="30" y="279"/>
                    </a:lnTo>
                    <a:lnTo>
                      <a:pt x="50" y="238"/>
                    </a:lnTo>
                    <a:lnTo>
                      <a:pt x="75" y="196"/>
                    </a:lnTo>
                    <a:lnTo>
                      <a:pt x="111" y="152"/>
                    </a:lnTo>
                    <a:lnTo>
                      <a:pt x="152" y="116"/>
                    </a:lnTo>
                    <a:lnTo>
                      <a:pt x="188" y="87"/>
                    </a:lnTo>
                    <a:lnTo>
                      <a:pt x="233" y="60"/>
                    </a:lnTo>
                    <a:lnTo>
                      <a:pt x="279" y="40"/>
                    </a:lnTo>
                    <a:lnTo>
                      <a:pt x="333" y="21"/>
                    </a:lnTo>
                    <a:lnTo>
                      <a:pt x="380" y="10"/>
                    </a:lnTo>
                    <a:lnTo>
                      <a:pt x="435" y="3"/>
                    </a:lnTo>
                    <a:lnTo>
                      <a:pt x="474" y="0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20" name="Freeform 40"/>
              <p:cNvSpPr>
                <a:spLocks/>
              </p:cNvSpPr>
              <p:nvPr/>
            </p:nvSpPr>
            <p:spPr bwMode="auto">
              <a:xfrm>
                <a:off x="370" y="727"/>
                <a:ext cx="156" cy="118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21" y="19"/>
                  </a:cxn>
                  <a:cxn ang="0">
                    <a:pos x="3" y="46"/>
                  </a:cxn>
                  <a:cxn ang="0">
                    <a:pos x="0" y="70"/>
                  </a:cxn>
                  <a:cxn ang="0">
                    <a:pos x="0" y="84"/>
                  </a:cxn>
                  <a:cxn ang="0">
                    <a:pos x="9" y="100"/>
                  </a:cxn>
                  <a:cxn ang="0">
                    <a:pos x="29" y="108"/>
                  </a:cxn>
                  <a:cxn ang="0">
                    <a:pos x="50" y="114"/>
                  </a:cxn>
                  <a:cxn ang="0">
                    <a:pos x="69" y="117"/>
                  </a:cxn>
                  <a:cxn ang="0">
                    <a:pos x="86" y="117"/>
                  </a:cxn>
                  <a:cxn ang="0">
                    <a:pos x="114" y="112"/>
                  </a:cxn>
                  <a:cxn ang="0">
                    <a:pos x="134" y="107"/>
                  </a:cxn>
                  <a:cxn ang="0">
                    <a:pos x="146" y="98"/>
                  </a:cxn>
                  <a:cxn ang="0">
                    <a:pos x="153" y="90"/>
                  </a:cxn>
                  <a:cxn ang="0">
                    <a:pos x="155" y="78"/>
                  </a:cxn>
                  <a:cxn ang="0">
                    <a:pos x="153" y="60"/>
                  </a:cxn>
                  <a:cxn ang="0">
                    <a:pos x="146" y="11"/>
                  </a:cxn>
                  <a:cxn ang="0">
                    <a:pos x="72" y="0"/>
                  </a:cxn>
                </a:cxnLst>
                <a:rect l="0" t="0" r="r" b="b"/>
                <a:pathLst>
                  <a:path w="156" h="118">
                    <a:moveTo>
                      <a:pt x="72" y="0"/>
                    </a:moveTo>
                    <a:lnTo>
                      <a:pt x="21" y="19"/>
                    </a:lnTo>
                    <a:lnTo>
                      <a:pt x="3" y="46"/>
                    </a:lnTo>
                    <a:lnTo>
                      <a:pt x="0" y="70"/>
                    </a:lnTo>
                    <a:lnTo>
                      <a:pt x="0" y="84"/>
                    </a:lnTo>
                    <a:lnTo>
                      <a:pt x="9" y="100"/>
                    </a:lnTo>
                    <a:lnTo>
                      <a:pt x="29" y="108"/>
                    </a:lnTo>
                    <a:lnTo>
                      <a:pt x="50" y="114"/>
                    </a:lnTo>
                    <a:lnTo>
                      <a:pt x="69" y="117"/>
                    </a:lnTo>
                    <a:lnTo>
                      <a:pt x="86" y="117"/>
                    </a:lnTo>
                    <a:lnTo>
                      <a:pt x="114" y="112"/>
                    </a:lnTo>
                    <a:lnTo>
                      <a:pt x="134" y="107"/>
                    </a:lnTo>
                    <a:lnTo>
                      <a:pt x="146" y="98"/>
                    </a:lnTo>
                    <a:lnTo>
                      <a:pt x="153" y="90"/>
                    </a:lnTo>
                    <a:lnTo>
                      <a:pt x="155" y="78"/>
                    </a:lnTo>
                    <a:lnTo>
                      <a:pt x="153" y="60"/>
                    </a:lnTo>
                    <a:lnTo>
                      <a:pt x="146" y="11"/>
                    </a:lnTo>
                    <a:lnTo>
                      <a:pt x="72" y="0"/>
                    </a:lnTo>
                  </a:path>
                </a:pathLst>
              </a:custGeom>
              <a:gradFill rotWithShape="0">
                <a:gsLst>
                  <a:gs pos="0">
                    <a:schemeClr val="hlink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21" name="Freeform 41"/>
              <p:cNvSpPr>
                <a:spLocks/>
              </p:cNvSpPr>
              <p:nvPr/>
            </p:nvSpPr>
            <p:spPr bwMode="auto">
              <a:xfrm>
                <a:off x="442" y="741"/>
                <a:ext cx="88" cy="74"/>
              </a:xfrm>
              <a:custGeom>
                <a:avLst/>
                <a:gdLst/>
                <a:ahLst/>
                <a:cxnLst>
                  <a:cxn ang="0">
                    <a:pos x="87" y="67"/>
                  </a:cxn>
                  <a:cxn ang="0">
                    <a:pos x="76" y="0"/>
                  </a:cxn>
                  <a:cxn ang="0">
                    <a:pos x="33" y="5"/>
                  </a:cxn>
                  <a:cxn ang="0">
                    <a:pos x="0" y="8"/>
                  </a:cxn>
                  <a:cxn ang="0">
                    <a:pos x="9" y="73"/>
                  </a:cxn>
                  <a:cxn ang="0">
                    <a:pos x="12" y="57"/>
                  </a:cxn>
                  <a:cxn ang="0">
                    <a:pos x="22" y="47"/>
                  </a:cxn>
                  <a:cxn ang="0">
                    <a:pos x="40" y="43"/>
                  </a:cxn>
                  <a:cxn ang="0">
                    <a:pos x="60" y="44"/>
                  </a:cxn>
                  <a:cxn ang="0">
                    <a:pos x="76" y="51"/>
                  </a:cxn>
                  <a:cxn ang="0">
                    <a:pos x="87" y="67"/>
                  </a:cxn>
                </a:cxnLst>
                <a:rect l="0" t="0" r="r" b="b"/>
                <a:pathLst>
                  <a:path w="88" h="74">
                    <a:moveTo>
                      <a:pt x="87" y="67"/>
                    </a:moveTo>
                    <a:lnTo>
                      <a:pt x="76" y="0"/>
                    </a:lnTo>
                    <a:lnTo>
                      <a:pt x="33" y="5"/>
                    </a:lnTo>
                    <a:lnTo>
                      <a:pt x="0" y="8"/>
                    </a:lnTo>
                    <a:lnTo>
                      <a:pt x="9" y="73"/>
                    </a:lnTo>
                    <a:lnTo>
                      <a:pt x="12" y="57"/>
                    </a:lnTo>
                    <a:lnTo>
                      <a:pt x="22" y="47"/>
                    </a:lnTo>
                    <a:lnTo>
                      <a:pt x="40" y="43"/>
                    </a:lnTo>
                    <a:lnTo>
                      <a:pt x="60" y="44"/>
                    </a:lnTo>
                    <a:lnTo>
                      <a:pt x="76" y="51"/>
                    </a:lnTo>
                    <a:lnTo>
                      <a:pt x="87" y="67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22" name="Freeform 42"/>
              <p:cNvSpPr>
                <a:spLocks/>
              </p:cNvSpPr>
              <p:nvPr/>
            </p:nvSpPr>
            <p:spPr bwMode="auto">
              <a:xfrm>
                <a:off x="334" y="520"/>
                <a:ext cx="319" cy="286"/>
              </a:xfrm>
              <a:custGeom>
                <a:avLst/>
                <a:gdLst/>
                <a:ahLst/>
                <a:cxnLst>
                  <a:cxn ang="0">
                    <a:pos x="317" y="275"/>
                  </a:cxn>
                  <a:cxn ang="0">
                    <a:pos x="315" y="254"/>
                  </a:cxn>
                  <a:cxn ang="0">
                    <a:pos x="306" y="235"/>
                  </a:cxn>
                  <a:cxn ang="0">
                    <a:pos x="299" y="219"/>
                  </a:cxn>
                  <a:cxn ang="0">
                    <a:pos x="294" y="194"/>
                  </a:cxn>
                  <a:cxn ang="0">
                    <a:pos x="288" y="161"/>
                  </a:cxn>
                  <a:cxn ang="0">
                    <a:pos x="284" y="126"/>
                  </a:cxn>
                  <a:cxn ang="0">
                    <a:pos x="281" y="94"/>
                  </a:cxn>
                  <a:cxn ang="0">
                    <a:pos x="279" y="67"/>
                  </a:cxn>
                  <a:cxn ang="0">
                    <a:pos x="278" y="43"/>
                  </a:cxn>
                  <a:cxn ang="0">
                    <a:pos x="270" y="29"/>
                  </a:cxn>
                  <a:cxn ang="0">
                    <a:pos x="255" y="16"/>
                  </a:cxn>
                  <a:cxn ang="0">
                    <a:pos x="240" y="9"/>
                  </a:cxn>
                  <a:cxn ang="0">
                    <a:pos x="216" y="2"/>
                  </a:cxn>
                  <a:cxn ang="0">
                    <a:pos x="189" y="0"/>
                  </a:cxn>
                  <a:cxn ang="0">
                    <a:pos x="147" y="0"/>
                  </a:cxn>
                  <a:cxn ang="0">
                    <a:pos x="110" y="2"/>
                  </a:cxn>
                  <a:cxn ang="0">
                    <a:pos x="74" y="9"/>
                  </a:cxn>
                  <a:cxn ang="0">
                    <a:pos x="41" y="21"/>
                  </a:cxn>
                  <a:cxn ang="0">
                    <a:pos x="20" y="35"/>
                  </a:cxn>
                  <a:cxn ang="0">
                    <a:pos x="8" y="47"/>
                  </a:cxn>
                  <a:cxn ang="0">
                    <a:pos x="0" y="61"/>
                  </a:cxn>
                  <a:cxn ang="0">
                    <a:pos x="2" y="75"/>
                  </a:cxn>
                  <a:cxn ang="0">
                    <a:pos x="5" y="89"/>
                  </a:cxn>
                  <a:cxn ang="0">
                    <a:pos x="15" y="104"/>
                  </a:cxn>
                  <a:cxn ang="0">
                    <a:pos x="23" y="123"/>
                  </a:cxn>
                  <a:cxn ang="0">
                    <a:pos x="27" y="149"/>
                  </a:cxn>
                  <a:cxn ang="0">
                    <a:pos x="30" y="176"/>
                  </a:cxn>
                  <a:cxn ang="0">
                    <a:pos x="35" y="200"/>
                  </a:cxn>
                  <a:cxn ang="0">
                    <a:pos x="36" y="235"/>
                  </a:cxn>
                  <a:cxn ang="0">
                    <a:pos x="38" y="265"/>
                  </a:cxn>
                  <a:cxn ang="0">
                    <a:pos x="38" y="285"/>
                  </a:cxn>
                  <a:cxn ang="0">
                    <a:pos x="48" y="260"/>
                  </a:cxn>
                  <a:cxn ang="0">
                    <a:pos x="68" y="248"/>
                  </a:cxn>
                  <a:cxn ang="0">
                    <a:pos x="86" y="241"/>
                  </a:cxn>
                  <a:cxn ang="0">
                    <a:pos x="108" y="236"/>
                  </a:cxn>
                  <a:cxn ang="0">
                    <a:pos x="143" y="229"/>
                  </a:cxn>
                  <a:cxn ang="0">
                    <a:pos x="177" y="228"/>
                  </a:cxn>
                  <a:cxn ang="0">
                    <a:pos x="197" y="228"/>
                  </a:cxn>
                  <a:cxn ang="0">
                    <a:pos x="228" y="230"/>
                  </a:cxn>
                  <a:cxn ang="0">
                    <a:pos x="264" y="237"/>
                  </a:cxn>
                  <a:cxn ang="0">
                    <a:pos x="287" y="246"/>
                  </a:cxn>
                  <a:cxn ang="0">
                    <a:pos x="302" y="255"/>
                  </a:cxn>
                  <a:cxn ang="0">
                    <a:pos x="318" y="268"/>
                  </a:cxn>
                </a:cxnLst>
                <a:rect l="0" t="0" r="r" b="b"/>
                <a:pathLst>
                  <a:path w="319" h="286">
                    <a:moveTo>
                      <a:pt x="317" y="275"/>
                    </a:moveTo>
                    <a:lnTo>
                      <a:pt x="315" y="254"/>
                    </a:lnTo>
                    <a:lnTo>
                      <a:pt x="306" y="235"/>
                    </a:lnTo>
                    <a:lnTo>
                      <a:pt x="299" y="219"/>
                    </a:lnTo>
                    <a:lnTo>
                      <a:pt x="294" y="194"/>
                    </a:lnTo>
                    <a:lnTo>
                      <a:pt x="288" y="161"/>
                    </a:lnTo>
                    <a:lnTo>
                      <a:pt x="284" y="126"/>
                    </a:lnTo>
                    <a:lnTo>
                      <a:pt x="281" y="94"/>
                    </a:lnTo>
                    <a:lnTo>
                      <a:pt x="279" y="67"/>
                    </a:lnTo>
                    <a:lnTo>
                      <a:pt x="278" y="43"/>
                    </a:lnTo>
                    <a:lnTo>
                      <a:pt x="270" y="29"/>
                    </a:lnTo>
                    <a:lnTo>
                      <a:pt x="255" y="16"/>
                    </a:lnTo>
                    <a:lnTo>
                      <a:pt x="240" y="9"/>
                    </a:lnTo>
                    <a:lnTo>
                      <a:pt x="216" y="2"/>
                    </a:lnTo>
                    <a:lnTo>
                      <a:pt x="189" y="0"/>
                    </a:lnTo>
                    <a:lnTo>
                      <a:pt x="147" y="0"/>
                    </a:lnTo>
                    <a:lnTo>
                      <a:pt x="110" y="2"/>
                    </a:lnTo>
                    <a:lnTo>
                      <a:pt x="74" y="9"/>
                    </a:lnTo>
                    <a:lnTo>
                      <a:pt x="41" y="21"/>
                    </a:lnTo>
                    <a:lnTo>
                      <a:pt x="20" y="35"/>
                    </a:lnTo>
                    <a:lnTo>
                      <a:pt x="8" y="47"/>
                    </a:lnTo>
                    <a:lnTo>
                      <a:pt x="0" y="61"/>
                    </a:lnTo>
                    <a:lnTo>
                      <a:pt x="2" y="75"/>
                    </a:lnTo>
                    <a:lnTo>
                      <a:pt x="5" y="89"/>
                    </a:lnTo>
                    <a:lnTo>
                      <a:pt x="15" y="104"/>
                    </a:lnTo>
                    <a:lnTo>
                      <a:pt x="23" y="123"/>
                    </a:lnTo>
                    <a:lnTo>
                      <a:pt x="27" y="149"/>
                    </a:lnTo>
                    <a:lnTo>
                      <a:pt x="30" y="176"/>
                    </a:lnTo>
                    <a:lnTo>
                      <a:pt x="35" y="200"/>
                    </a:lnTo>
                    <a:lnTo>
                      <a:pt x="36" y="235"/>
                    </a:lnTo>
                    <a:lnTo>
                      <a:pt x="38" y="265"/>
                    </a:lnTo>
                    <a:lnTo>
                      <a:pt x="38" y="285"/>
                    </a:lnTo>
                    <a:lnTo>
                      <a:pt x="48" y="260"/>
                    </a:lnTo>
                    <a:lnTo>
                      <a:pt x="68" y="248"/>
                    </a:lnTo>
                    <a:lnTo>
                      <a:pt x="86" y="241"/>
                    </a:lnTo>
                    <a:lnTo>
                      <a:pt x="108" y="236"/>
                    </a:lnTo>
                    <a:lnTo>
                      <a:pt x="143" y="229"/>
                    </a:lnTo>
                    <a:lnTo>
                      <a:pt x="177" y="228"/>
                    </a:lnTo>
                    <a:lnTo>
                      <a:pt x="197" y="228"/>
                    </a:lnTo>
                    <a:lnTo>
                      <a:pt x="228" y="230"/>
                    </a:lnTo>
                    <a:lnTo>
                      <a:pt x="264" y="237"/>
                    </a:lnTo>
                    <a:lnTo>
                      <a:pt x="287" y="246"/>
                    </a:lnTo>
                    <a:lnTo>
                      <a:pt x="302" y="255"/>
                    </a:lnTo>
                    <a:lnTo>
                      <a:pt x="318" y="268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23" name="Freeform 43"/>
              <p:cNvSpPr>
                <a:spLocks/>
              </p:cNvSpPr>
              <p:nvPr/>
            </p:nvSpPr>
            <p:spPr bwMode="auto">
              <a:xfrm>
                <a:off x="5049" y="578"/>
                <a:ext cx="551" cy="335"/>
              </a:xfrm>
              <a:custGeom>
                <a:avLst/>
                <a:gdLst/>
                <a:ahLst/>
                <a:cxnLst>
                  <a:cxn ang="0">
                    <a:pos x="534" y="48"/>
                  </a:cxn>
                  <a:cxn ang="0">
                    <a:pos x="550" y="117"/>
                  </a:cxn>
                  <a:cxn ang="0">
                    <a:pos x="540" y="142"/>
                  </a:cxn>
                  <a:cxn ang="0">
                    <a:pos x="517" y="179"/>
                  </a:cxn>
                  <a:cxn ang="0">
                    <a:pos x="493" y="212"/>
                  </a:cxn>
                  <a:cxn ang="0">
                    <a:pos x="465" y="239"/>
                  </a:cxn>
                  <a:cxn ang="0">
                    <a:pos x="430" y="267"/>
                  </a:cxn>
                  <a:cxn ang="0">
                    <a:pos x="397" y="286"/>
                  </a:cxn>
                  <a:cxn ang="0">
                    <a:pos x="361" y="304"/>
                  </a:cxn>
                  <a:cxn ang="0">
                    <a:pos x="315" y="320"/>
                  </a:cxn>
                  <a:cxn ang="0">
                    <a:pos x="280" y="328"/>
                  </a:cxn>
                  <a:cxn ang="0">
                    <a:pos x="238" y="334"/>
                  </a:cxn>
                  <a:cxn ang="0">
                    <a:pos x="199" y="334"/>
                  </a:cxn>
                  <a:cxn ang="0">
                    <a:pos x="157" y="329"/>
                  </a:cxn>
                  <a:cxn ang="0">
                    <a:pos x="114" y="317"/>
                  </a:cxn>
                  <a:cxn ang="0">
                    <a:pos x="75" y="298"/>
                  </a:cxn>
                  <a:cxn ang="0">
                    <a:pos x="52" y="282"/>
                  </a:cxn>
                  <a:cxn ang="0">
                    <a:pos x="24" y="258"/>
                  </a:cxn>
                  <a:cxn ang="0">
                    <a:pos x="9" y="238"/>
                  </a:cxn>
                  <a:cxn ang="0">
                    <a:pos x="0" y="222"/>
                  </a:cxn>
                  <a:cxn ang="0">
                    <a:pos x="0" y="204"/>
                  </a:cxn>
                  <a:cxn ang="0">
                    <a:pos x="6" y="182"/>
                  </a:cxn>
                  <a:cxn ang="0">
                    <a:pos x="18" y="166"/>
                  </a:cxn>
                  <a:cxn ang="0">
                    <a:pos x="27" y="131"/>
                  </a:cxn>
                  <a:cxn ang="0">
                    <a:pos x="31" y="112"/>
                  </a:cxn>
                  <a:cxn ang="0">
                    <a:pos x="283" y="128"/>
                  </a:cxn>
                  <a:cxn ang="0">
                    <a:pos x="316" y="122"/>
                  </a:cxn>
                  <a:cxn ang="0">
                    <a:pos x="357" y="109"/>
                  </a:cxn>
                  <a:cxn ang="0">
                    <a:pos x="388" y="93"/>
                  </a:cxn>
                  <a:cxn ang="0">
                    <a:pos x="421" y="73"/>
                  </a:cxn>
                  <a:cxn ang="0">
                    <a:pos x="453" y="44"/>
                  </a:cxn>
                  <a:cxn ang="0">
                    <a:pos x="472" y="19"/>
                  </a:cxn>
                  <a:cxn ang="0">
                    <a:pos x="486" y="0"/>
                  </a:cxn>
                  <a:cxn ang="0">
                    <a:pos x="534" y="48"/>
                  </a:cxn>
                </a:cxnLst>
                <a:rect l="0" t="0" r="r" b="b"/>
                <a:pathLst>
                  <a:path w="551" h="335">
                    <a:moveTo>
                      <a:pt x="534" y="48"/>
                    </a:moveTo>
                    <a:lnTo>
                      <a:pt x="550" y="117"/>
                    </a:lnTo>
                    <a:lnTo>
                      <a:pt x="540" y="142"/>
                    </a:lnTo>
                    <a:lnTo>
                      <a:pt x="517" y="179"/>
                    </a:lnTo>
                    <a:lnTo>
                      <a:pt x="493" y="212"/>
                    </a:lnTo>
                    <a:lnTo>
                      <a:pt x="465" y="239"/>
                    </a:lnTo>
                    <a:lnTo>
                      <a:pt x="430" y="267"/>
                    </a:lnTo>
                    <a:lnTo>
                      <a:pt x="397" y="286"/>
                    </a:lnTo>
                    <a:lnTo>
                      <a:pt x="361" y="304"/>
                    </a:lnTo>
                    <a:lnTo>
                      <a:pt x="315" y="320"/>
                    </a:lnTo>
                    <a:lnTo>
                      <a:pt x="280" y="328"/>
                    </a:lnTo>
                    <a:lnTo>
                      <a:pt x="238" y="334"/>
                    </a:lnTo>
                    <a:lnTo>
                      <a:pt x="199" y="334"/>
                    </a:lnTo>
                    <a:lnTo>
                      <a:pt x="157" y="329"/>
                    </a:lnTo>
                    <a:lnTo>
                      <a:pt x="114" y="317"/>
                    </a:lnTo>
                    <a:lnTo>
                      <a:pt x="75" y="298"/>
                    </a:lnTo>
                    <a:lnTo>
                      <a:pt x="52" y="282"/>
                    </a:lnTo>
                    <a:lnTo>
                      <a:pt x="24" y="258"/>
                    </a:lnTo>
                    <a:lnTo>
                      <a:pt x="9" y="238"/>
                    </a:lnTo>
                    <a:lnTo>
                      <a:pt x="0" y="222"/>
                    </a:lnTo>
                    <a:lnTo>
                      <a:pt x="0" y="204"/>
                    </a:lnTo>
                    <a:lnTo>
                      <a:pt x="6" y="182"/>
                    </a:lnTo>
                    <a:lnTo>
                      <a:pt x="18" y="166"/>
                    </a:lnTo>
                    <a:lnTo>
                      <a:pt x="27" y="131"/>
                    </a:lnTo>
                    <a:lnTo>
                      <a:pt x="31" y="112"/>
                    </a:lnTo>
                    <a:lnTo>
                      <a:pt x="283" y="128"/>
                    </a:lnTo>
                    <a:lnTo>
                      <a:pt x="316" y="122"/>
                    </a:lnTo>
                    <a:lnTo>
                      <a:pt x="357" y="109"/>
                    </a:lnTo>
                    <a:lnTo>
                      <a:pt x="388" y="93"/>
                    </a:lnTo>
                    <a:lnTo>
                      <a:pt x="421" y="73"/>
                    </a:lnTo>
                    <a:lnTo>
                      <a:pt x="453" y="44"/>
                    </a:lnTo>
                    <a:lnTo>
                      <a:pt x="472" y="19"/>
                    </a:lnTo>
                    <a:lnTo>
                      <a:pt x="486" y="0"/>
                    </a:lnTo>
                    <a:lnTo>
                      <a:pt x="534" y="48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100000">
                    <a:schemeClr val="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24" name="Freeform 44"/>
              <p:cNvSpPr>
                <a:spLocks/>
              </p:cNvSpPr>
              <p:nvPr/>
            </p:nvSpPr>
            <p:spPr bwMode="auto">
              <a:xfrm>
                <a:off x="5145" y="160"/>
                <a:ext cx="475" cy="55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94"/>
                  </a:cxn>
                  <a:cxn ang="0">
                    <a:pos x="28" y="291"/>
                  </a:cxn>
                  <a:cxn ang="0">
                    <a:pos x="63" y="293"/>
                  </a:cxn>
                  <a:cxn ang="0">
                    <a:pos x="121" y="299"/>
                  </a:cxn>
                  <a:cxn ang="0">
                    <a:pos x="178" y="310"/>
                  </a:cxn>
                  <a:cxn ang="0">
                    <a:pos x="231" y="323"/>
                  </a:cxn>
                  <a:cxn ang="0">
                    <a:pos x="274" y="339"/>
                  </a:cxn>
                  <a:cxn ang="0">
                    <a:pos x="325" y="364"/>
                  </a:cxn>
                  <a:cxn ang="0">
                    <a:pos x="364" y="390"/>
                  </a:cxn>
                  <a:cxn ang="0">
                    <a:pos x="393" y="415"/>
                  </a:cxn>
                  <a:cxn ang="0">
                    <a:pos x="414" y="439"/>
                  </a:cxn>
                  <a:cxn ang="0">
                    <a:pos x="427" y="461"/>
                  </a:cxn>
                  <a:cxn ang="0">
                    <a:pos x="439" y="488"/>
                  </a:cxn>
                  <a:cxn ang="0">
                    <a:pos x="444" y="513"/>
                  </a:cxn>
                  <a:cxn ang="0">
                    <a:pos x="451" y="551"/>
                  </a:cxn>
                  <a:cxn ang="0">
                    <a:pos x="457" y="518"/>
                  </a:cxn>
                  <a:cxn ang="0">
                    <a:pos x="466" y="481"/>
                  </a:cxn>
                  <a:cxn ang="0">
                    <a:pos x="469" y="453"/>
                  </a:cxn>
                  <a:cxn ang="0">
                    <a:pos x="474" y="420"/>
                  </a:cxn>
                  <a:cxn ang="0">
                    <a:pos x="472" y="393"/>
                  </a:cxn>
                  <a:cxn ang="0">
                    <a:pos x="466" y="361"/>
                  </a:cxn>
                  <a:cxn ang="0">
                    <a:pos x="459" y="317"/>
                  </a:cxn>
                  <a:cxn ang="0">
                    <a:pos x="444" y="279"/>
                  </a:cxn>
                  <a:cxn ang="0">
                    <a:pos x="424" y="238"/>
                  </a:cxn>
                  <a:cxn ang="0">
                    <a:pos x="399" y="196"/>
                  </a:cxn>
                  <a:cxn ang="0">
                    <a:pos x="363" y="152"/>
                  </a:cxn>
                  <a:cxn ang="0">
                    <a:pos x="322" y="116"/>
                  </a:cxn>
                  <a:cxn ang="0">
                    <a:pos x="286" y="87"/>
                  </a:cxn>
                  <a:cxn ang="0">
                    <a:pos x="241" y="60"/>
                  </a:cxn>
                  <a:cxn ang="0">
                    <a:pos x="195" y="40"/>
                  </a:cxn>
                  <a:cxn ang="0">
                    <a:pos x="141" y="21"/>
                  </a:cxn>
                  <a:cxn ang="0">
                    <a:pos x="94" y="10"/>
                  </a:cxn>
                  <a:cxn ang="0">
                    <a:pos x="39" y="3"/>
                  </a:cxn>
                  <a:cxn ang="0">
                    <a:pos x="0" y="0"/>
                  </a:cxn>
                </a:cxnLst>
                <a:rect l="0" t="0" r="r" b="b"/>
                <a:pathLst>
                  <a:path w="475" h="552">
                    <a:moveTo>
                      <a:pt x="0" y="0"/>
                    </a:moveTo>
                    <a:lnTo>
                      <a:pt x="0" y="294"/>
                    </a:lnTo>
                    <a:lnTo>
                      <a:pt x="28" y="291"/>
                    </a:lnTo>
                    <a:lnTo>
                      <a:pt x="63" y="293"/>
                    </a:lnTo>
                    <a:lnTo>
                      <a:pt x="121" y="299"/>
                    </a:lnTo>
                    <a:lnTo>
                      <a:pt x="178" y="310"/>
                    </a:lnTo>
                    <a:lnTo>
                      <a:pt x="231" y="323"/>
                    </a:lnTo>
                    <a:lnTo>
                      <a:pt x="274" y="339"/>
                    </a:lnTo>
                    <a:lnTo>
                      <a:pt x="325" y="364"/>
                    </a:lnTo>
                    <a:lnTo>
                      <a:pt x="364" y="390"/>
                    </a:lnTo>
                    <a:lnTo>
                      <a:pt x="393" y="415"/>
                    </a:lnTo>
                    <a:lnTo>
                      <a:pt x="414" y="439"/>
                    </a:lnTo>
                    <a:lnTo>
                      <a:pt x="427" y="461"/>
                    </a:lnTo>
                    <a:lnTo>
                      <a:pt x="439" y="488"/>
                    </a:lnTo>
                    <a:lnTo>
                      <a:pt x="444" y="513"/>
                    </a:lnTo>
                    <a:lnTo>
                      <a:pt x="451" y="551"/>
                    </a:lnTo>
                    <a:lnTo>
                      <a:pt x="457" y="518"/>
                    </a:lnTo>
                    <a:lnTo>
                      <a:pt x="466" y="481"/>
                    </a:lnTo>
                    <a:lnTo>
                      <a:pt x="469" y="453"/>
                    </a:lnTo>
                    <a:lnTo>
                      <a:pt x="474" y="420"/>
                    </a:lnTo>
                    <a:lnTo>
                      <a:pt x="472" y="393"/>
                    </a:lnTo>
                    <a:lnTo>
                      <a:pt x="466" y="361"/>
                    </a:lnTo>
                    <a:lnTo>
                      <a:pt x="459" y="317"/>
                    </a:lnTo>
                    <a:lnTo>
                      <a:pt x="444" y="279"/>
                    </a:lnTo>
                    <a:lnTo>
                      <a:pt x="424" y="238"/>
                    </a:lnTo>
                    <a:lnTo>
                      <a:pt x="399" y="196"/>
                    </a:lnTo>
                    <a:lnTo>
                      <a:pt x="363" y="152"/>
                    </a:lnTo>
                    <a:lnTo>
                      <a:pt x="322" y="116"/>
                    </a:lnTo>
                    <a:lnTo>
                      <a:pt x="286" y="87"/>
                    </a:lnTo>
                    <a:lnTo>
                      <a:pt x="241" y="60"/>
                    </a:lnTo>
                    <a:lnTo>
                      <a:pt x="195" y="40"/>
                    </a:lnTo>
                    <a:lnTo>
                      <a:pt x="141" y="21"/>
                    </a:lnTo>
                    <a:lnTo>
                      <a:pt x="94" y="10"/>
                    </a:lnTo>
                    <a:lnTo>
                      <a:pt x="39" y="3"/>
                    </a:lnTo>
                    <a:lnTo>
                      <a:pt x="0" y="0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25" name="Freeform 45"/>
              <p:cNvSpPr>
                <a:spLocks/>
              </p:cNvSpPr>
              <p:nvPr/>
            </p:nvSpPr>
            <p:spPr bwMode="auto">
              <a:xfrm>
                <a:off x="5176" y="727"/>
                <a:ext cx="156" cy="118"/>
              </a:xfrm>
              <a:custGeom>
                <a:avLst/>
                <a:gdLst/>
                <a:ahLst/>
                <a:cxnLst>
                  <a:cxn ang="0">
                    <a:pos x="83" y="0"/>
                  </a:cxn>
                  <a:cxn ang="0">
                    <a:pos x="134" y="19"/>
                  </a:cxn>
                  <a:cxn ang="0">
                    <a:pos x="152" y="46"/>
                  </a:cxn>
                  <a:cxn ang="0">
                    <a:pos x="155" y="70"/>
                  </a:cxn>
                  <a:cxn ang="0">
                    <a:pos x="155" y="84"/>
                  </a:cxn>
                  <a:cxn ang="0">
                    <a:pos x="146" y="100"/>
                  </a:cxn>
                  <a:cxn ang="0">
                    <a:pos x="126" y="108"/>
                  </a:cxn>
                  <a:cxn ang="0">
                    <a:pos x="105" y="114"/>
                  </a:cxn>
                  <a:cxn ang="0">
                    <a:pos x="86" y="117"/>
                  </a:cxn>
                  <a:cxn ang="0">
                    <a:pos x="69" y="117"/>
                  </a:cxn>
                  <a:cxn ang="0">
                    <a:pos x="41" y="112"/>
                  </a:cxn>
                  <a:cxn ang="0">
                    <a:pos x="21" y="107"/>
                  </a:cxn>
                  <a:cxn ang="0">
                    <a:pos x="9" y="98"/>
                  </a:cxn>
                  <a:cxn ang="0">
                    <a:pos x="2" y="90"/>
                  </a:cxn>
                  <a:cxn ang="0">
                    <a:pos x="0" y="78"/>
                  </a:cxn>
                  <a:cxn ang="0">
                    <a:pos x="2" y="60"/>
                  </a:cxn>
                  <a:cxn ang="0">
                    <a:pos x="9" y="11"/>
                  </a:cxn>
                  <a:cxn ang="0">
                    <a:pos x="83" y="0"/>
                  </a:cxn>
                </a:cxnLst>
                <a:rect l="0" t="0" r="r" b="b"/>
                <a:pathLst>
                  <a:path w="156" h="118">
                    <a:moveTo>
                      <a:pt x="83" y="0"/>
                    </a:moveTo>
                    <a:lnTo>
                      <a:pt x="134" y="19"/>
                    </a:lnTo>
                    <a:lnTo>
                      <a:pt x="152" y="46"/>
                    </a:lnTo>
                    <a:lnTo>
                      <a:pt x="155" y="70"/>
                    </a:lnTo>
                    <a:lnTo>
                      <a:pt x="155" y="84"/>
                    </a:lnTo>
                    <a:lnTo>
                      <a:pt x="146" y="100"/>
                    </a:lnTo>
                    <a:lnTo>
                      <a:pt x="126" y="108"/>
                    </a:lnTo>
                    <a:lnTo>
                      <a:pt x="105" y="114"/>
                    </a:lnTo>
                    <a:lnTo>
                      <a:pt x="86" y="117"/>
                    </a:lnTo>
                    <a:lnTo>
                      <a:pt x="69" y="117"/>
                    </a:lnTo>
                    <a:lnTo>
                      <a:pt x="41" y="112"/>
                    </a:lnTo>
                    <a:lnTo>
                      <a:pt x="21" y="107"/>
                    </a:lnTo>
                    <a:lnTo>
                      <a:pt x="9" y="98"/>
                    </a:lnTo>
                    <a:lnTo>
                      <a:pt x="2" y="90"/>
                    </a:lnTo>
                    <a:lnTo>
                      <a:pt x="0" y="78"/>
                    </a:lnTo>
                    <a:lnTo>
                      <a:pt x="2" y="60"/>
                    </a:lnTo>
                    <a:lnTo>
                      <a:pt x="9" y="11"/>
                    </a:lnTo>
                    <a:lnTo>
                      <a:pt x="83" y="0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100000">
                    <a:schemeClr val="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26" name="Freeform 46"/>
              <p:cNvSpPr>
                <a:spLocks/>
              </p:cNvSpPr>
              <p:nvPr/>
            </p:nvSpPr>
            <p:spPr bwMode="auto">
              <a:xfrm>
                <a:off x="5172" y="740"/>
                <a:ext cx="88" cy="74"/>
              </a:xfrm>
              <a:custGeom>
                <a:avLst/>
                <a:gdLst/>
                <a:ahLst/>
                <a:cxnLst>
                  <a:cxn ang="0">
                    <a:pos x="0" y="68"/>
                  </a:cxn>
                  <a:cxn ang="0">
                    <a:pos x="11" y="0"/>
                  </a:cxn>
                  <a:cxn ang="0">
                    <a:pos x="54" y="5"/>
                  </a:cxn>
                  <a:cxn ang="0">
                    <a:pos x="87" y="9"/>
                  </a:cxn>
                  <a:cxn ang="0">
                    <a:pos x="78" y="73"/>
                  </a:cxn>
                  <a:cxn ang="0">
                    <a:pos x="75" y="58"/>
                  </a:cxn>
                  <a:cxn ang="0">
                    <a:pos x="65" y="47"/>
                  </a:cxn>
                  <a:cxn ang="0">
                    <a:pos x="47" y="44"/>
                  </a:cxn>
                  <a:cxn ang="0">
                    <a:pos x="27" y="45"/>
                  </a:cxn>
                  <a:cxn ang="0">
                    <a:pos x="11" y="52"/>
                  </a:cxn>
                  <a:cxn ang="0">
                    <a:pos x="0" y="68"/>
                  </a:cxn>
                </a:cxnLst>
                <a:rect l="0" t="0" r="r" b="b"/>
                <a:pathLst>
                  <a:path w="88" h="74">
                    <a:moveTo>
                      <a:pt x="0" y="68"/>
                    </a:moveTo>
                    <a:lnTo>
                      <a:pt x="11" y="0"/>
                    </a:lnTo>
                    <a:lnTo>
                      <a:pt x="54" y="5"/>
                    </a:lnTo>
                    <a:lnTo>
                      <a:pt x="87" y="9"/>
                    </a:lnTo>
                    <a:lnTo>
                      <a:pt x="78" y="73"/>
                    </a:lnTo>
                    <a:lnTo>
                      <a:pt x="75" y="58"/>
                    </a:lnTo>
                    <a:lnTo>
                      <a:pt x="65" y="47"/>
                    </a:lnTo>
                    <a:lnTo>
                      <a:pt x="47" y="44"/>
                    </a:lnTo>
                    <a:lnTo>
                      <a:pt x="27" y="45"/>
                    </a:lnTo>
                    <a:lnTo>
                      <a:pt x="11" y="52"/>
                    </a:lnTo>
                    <a:lnTo>
                      <a:pt x="0" y="68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27" name="Freeform 47"/>
              <p:cNvSpPr>
                <a:spLocks/>
              </p:cNvSpPr>
              <p:nvPr/>
            </p:nvSpPr>
            <p:spPr bwMode="auto">
              <a:xfrm>
                <a:off x="5049" y="520"/>
                <a:ext cx="319" cy="286"/>
              </a:xfrm>
              <a:custGeom>
                <a:avLst/>
                <a:gdLst/>
                <a:ahLst/>
                <a:cxnLst>
                  <a:cxn ang="0">
                    <a:pos x="1" y="275"/>
                  </a:cxn>
                  <a:cxn ang="0">
                    <a:pos x="3" y="254"/>
                  </a:cxn>
                  <a:cxn ang="0">
                    <a:pos x="12" y="235"/>
                  </a:cxn>
                  <a:cxn ang="0">
                    <a:pos x="19" y="219"/>
                  </a:cxn>
                  <a:cxn ang="0">
                    <a:pos x="24" y="194"/>
                  </a:cxn>
                  <a:cxn ang="0">
                    <a:pos x="30" y="161"/>
                  </a:cxn>
                  <a:cxn ang="0">
                    <a:pos x="34" y="126"/>
                  </a:cxn>
                  <a:cxn ang="0">
                    <a:pos x="37" y="94"/>
                  </a:cxn>
                  <a:cxn ang="0">
                    <a:pos x="39" y="67"/>
                  </a:cxn>
                  <a:cxn ang="0">
                    <a:pos x="40" y="43"/>
                  </a:cxn>
                  <a:cxn ang="0">
                    <a:pos x="48" y="29"/>
                  </a:cxn>
                  <a:cxn ang="0">
                    <a:pos x="63" y="16"/>
                  </a:cxn>
                  <a:cxn ang="0">
                    <a:pos x="78" y="9"/>
                  </a:cxn>
                  <a:cxn ang="0">
                    <a:pos x="102" y="2"/>
                  </a:cxn>
                  <a:cxn ang="0">
                    <a:pos x="129" y="0"/>
                  </a:cxn>
                  <a:cxn ang="0">
                    <a:pos x="171" y="0"/>
                  </a:cxn>
                  <a:cxn ang="0">
                    <a:pos x="208" y="2"/>
                  </a:cxn>
                  <a:cxn ang="0">
                    <a:pos x="244" y="9"/>
                  </a:cxn>
                  <a:cxn ang="0">
                    <a:pos x="277" y="21"/>
                  </a:cxn>
                  <a:cxn ang="0">
                    <a:pos x="298" y="35"/>
                  </a:cxn>
                  <a:cxn ang="0">
                    <a:pos x="310" y="47"/>
                  </a:cxn>
                  <a:cxn ang="0">
                    <a:pos x="318" y="61"/>
                  </a:cxn>
                  <a:cxn ang="0">
                    <a:pos x="316" y="75"/>
                  </a:cxn>
                  <a:cxn ang="0">
                    <a:pos x="313" y="89"/>
                  </a:cxn>
                  <a:cxn ang="0">
                    <a:pos x="303" y="104"/>
                  </a:cxn>
                  <a:cxn ang="0">
                    <a:pos x="295" y="123"/>
                  </a:cxn>
                  <a:cxn ang="0">
                    <a:pos x="291" y="149"/>
                  </a:cxn>
                  <a:cxn ang="0">
                    <a:pos x="288" y="176"/>
                  </a:cxn>
                  <a:cxn ang="0">
                    <a:pos x="283" y="200"/>
                  </a:cxn>
                  <a:cxn ang="0">
                    <a:pos x="282" y="235"/>
                  </a:cxn>
                  <a:cxn ang="0">
                    <a:pos x="280" y="265"/>
                  </a:cxn>
                  <a:cxn ang="0">
                    <a:pos x="280" y="285"/>
                  </a:cxn>
                  <a:cxn ang="0">
                    <a:pos x="270" y="260"/>
                  </a:cxn>
                  <a:cxn ang="0">
                    <a:pos x="250" y="248"/>
                  </a:cxn>
                  <a:cxn ang="0">
                    <a:pos x="232" y="241"/>
                  </a:cxn>
                  <a:cxn ang="0">
                    <a:pos x="210" y="236"/>
                  </a:cxn>
                  <a:cxn ang="0">
                    <a:pos x="175" y="229"/>
                  </a:cxn>
                  <a:cxn ang="0">
                    <a:pos x="141" y="228"/>
                  </a:cxn>
                  <a:cxn ang="0">
                    <a:pos x="121" y="228"/>
                  </a:cxn>
                  <a:cxn ang="0">
                    <a:pos x="90" y="230"/>
                  </a:cxn>
                  <a:cxn ang="0">
                    <a:pos x="54" y="237"/>
                  </a:cxn>
                  <a:cxn ang="0">
                    <a:pos x="31" y="246"/>
                  </a:cxn>
                  <a:cxn ang="0">
                    <a:pos x="16" y="255"/>
                  </a:cxn>
                  <a:cxn ang="0">
                    <a:pos x="0" y="268"/>
                  </a:cxn>
                </a:cxnLst>
                <a:rect l="0" t="0" r="r" b="b"/>
                <a:pathLst>
                  <a:path w="319" h="286">
                    <a:moveTo>
                      <a:pt x="1" y="275"/>
                    </a:moveTo>
                    <a:lnTo>
                      <a:pt x="3" y="254"/>
                    </a:lnTo>
                    <a:lnTo>
                      <a:pt x="12" y="235"/>
                    </a:lnTo>
                    <a:lnTo>
                      <a:pt x="19" y="219"/>
                    </a:lnTo>
                    <a:lnTo>
                      <a:pt x="24" y="194"/>
                    </a:lnTo>
                    <a:lnTo>
                      <a:pt x="30" y="161"/>
                    </a:lnTo>
                    <a:lnTo>
                      <a:pt x="34" y="126"/>
                    </a:lnTo>
                    <a:lnTo>
                      <a:pt x="37" y="94"/>
                    </a:lnTo>
                    <a:lnTo>
                      <a:pt x="39" y="67"/>
                    </a:lnTo>
                    <a:lnTo>
                      <a:pt x="40" y="43"/>
                    </a:lnTo>
                    <a:lnTo>
                      <a:pt x="48" y="29"/>
                    </a:lnTo>
                    <a:lnTo>
                      <a:pt x="63" y="16"/>
                    </a:lnTo>
                    <a:lnTo>
                      <a:pt x="78" y="9"/>
                    </a:lnTo>
                    <a:lnTo>
                      <a:pt x="102" y="2"/>
                    </a:lnTo>
                    <a:lnTo>
                      <a:pt x="129" y="0"/>
                    </a:lnTo>
                    <a:lnTo>
                      <a:pt x="171" y="0"/>
                    </a:lnTo>
                    <a:lnTo>
                      <a:pt x="208" y="2"/>
                    </a:lnTo>
                    <a:lnTo>
                      <a:pt x="244" y="9"/>
                    </a:lnTo>
                    <a:lnTo>
                      <a:pt x="277" y="21"/>
                    </a:lnTo>
                    <a:lnTo>
                      <a:pt x="298" y="35"/>
                    </a:lnTo>
                    <a:lnTo>
                      <a:pt x="310" y="47"/>
                    </a:lnTo>
                    <a:lnTo>
                      <a:pt x="318" y="61"/>
                    </a:lnTo>
                    <a:lnTo>
                      <a:pt x="316" y="75"/>
                    </a:lnTo>
                    <a:lnTo>
                      <a:pt x="313" y="89"/>
                    </a:lnTo>
                    <a:lnTo>
                      <a:pt x="303" y="104"/>
                    </a:lnTo>
                    <a:lnTo>
                      <a:pt x="295" y="123"/>
                    </a:lnTo>
                    <a:lnTo>
                      <a:pt x="291" y="149"/>
                    </a:lnTo>
                    <a:lnTo>
                      <a:pt x="288" y="176"/>
                    </a:lnTo>
                    <a:lnTo>
                      <a:pt x="283" y="200"/>
                    </a:lnTo>
                    <a:lnTo>
                      <a:pt x="282" y="235"/>
                    </a:lnTo>
                    <a:lnTo>
                      <a:pt x="280" y="265"/>
                    </a:lnTo>
                    <a:lnTo>
                      <a:pt x="280" y="285"/>
                    </a:lnTo>
                    <a:lnTo>
                      <a:pt x="270" y="260"/>
                    </a:lnTo>
                    <a:lnTo>
                      <a:pt x="250" y="248"/>
                    </a:lnTo>
                    <a:lnTo>
                      <a:pt x="232" y="241"/>
                    </a:lnTo>
                    <a:lnTo>
                      <a:pt x="210" y="236"/>
                    </a:lnTo>
                    <a:lnTo>
                      <a:pt x="175" y="229"/>
                    </a:lnTo>
                    <a:lnTo>
                      <a:pt x="141" y="228"/>
                    </a:lnTo>
                    <a:lnTo>
                      <a:pt x="121" y="228"/>
                    </a:lnTo>
                    <a:lnTo>
                      <a:pt x="90" y="230"/>
                    </a:lnTo>
                    <a:lnTo>
                      <a:pt x="54" y="237"/>
                    </a:lnTo>
                    <a:lnTo>
                      <a:pt x="31" y="246"/>
                    </a:lnTo>
                    <a:lnTo>
                      <a:pt x="16" y="255"/>
                    </a:lnTo>
                    <a:lnTo>
                      <a:pt x="0" y="268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28" name="Freeform 48"/>
              <p:cNvSpPr>
                <a:spLocks/>
              </p:cNvSpPr>
              <p:nvPr/>
            </p:nvSpPr>
            <p:spPr bwMode="auto">
              <a:xfrm>
                <a:off x="4319" y="160"/>
                <a:ext cx="832" cy="4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56"/>
                  </a:cxn>
                  <a:cxn ang="0">
                    <a:pos x="84" y="374"/>
                  </a:cxn>
                  <a:cxn ang="0">
                    <a:pos x="153" y="393"/>
                  </a:cxn>
                  <a:cxn ang="0">
                    <a:pos x="210" y="404"/>
                  </a:cxn>
                  <a:cxn ang="0">
                    <a:pos x="258" y="410"/>
                  </a:cxn>
                  <a:cxn ang="0">
                    <a:pos x="312" y="416"/>
                  </a:cxn>
                  <a:cxn ang="0">
                    <a:pos x="402" y="419"/>
                  </a:cxn>
                  <a:cxn ang="0">
                    <a:pos x="485" y="412"/>
                  </a:cxn>
                  <a:cxn ang="0">
                    <a:pos x="570" y="399"/>
                  </a:cxn>
                  <a:cxn ang="0">
                    <a:pos x="652" y="377"/>
                  </a:cxn>
                  <a:cxn ang="0">
                    <a:pos x="724" y="347"/>
                  </a:cxn>
                  <a:cxn ang="0">
                    <a:pos x="784" y="306"/>
                  </a:cxn>
                  <a:cxn ang="0">
                    <a:pos x="829" y="291"/>
                  </a:cxn>
                  <a:cxn ang="0">
                    <a:pos x="831" y="2"/>
                  </a:cxn>
                  <a:cxn ang="0">
                    <a:pos x="786" y="9"/>
                  </a:cxn>
                  <a:cxn ang="0">
                    <a:pos x="726" y="29"/>
                  </a:cxn>
                  <a:cxn ang="0">
                    <a:pos x="654" y="55"/>
                  </a:cxn>
                  <a:cxn ang="0">
                    <a:pos x="585" y="70"/>
                  </a:cxn>
                  <a:cxn ang="0">
                    <a:pos x="515" y="78"/>
                  </a:cxn>
                  <a:cxn ang="0">
                    <a:pos x="468" y="82"/>
                  </a:cxn>
                  <a:cxn ang="0">
                    <a:pos x="428" y="84"/>
                  </a:cxn>
                  <a:cxn ang="0">
                    <a:pos x="358" y="84"/>
                  </a:cxn>
                  <a:cxn ang="0">
                    <a:pos x="314" y="81"/>
                  </a:cxn>
                  <a:cxn ang="0">
                    <a:pos x="274" y="76"/>
                  </a:cxn>
                  <a:cxn ang="0">
                    <a:pos x="229" y="73"/>
                  </a:cxn>
                  <a:cxn ang="0">
                    <a:pos x="190" y="66"/>
                  </a:cxn>
                  <a:cxn ang="0">
                    <a:pos x="140" y="57"/>
                  </a:cxn>
                  <a:cxn ang="0">
                    <a:pos x="96" y="44"/>
                  </a:cxn>
                  <a:cxn ang="0">
                    <a:pos x="49" y="24"/>
                  </a:cxn>
                  <a:cxn ang="0">
                    <a:pos x="0" y="0"/>
                  </a:cxn>
                </a:cxnLst>
                <a:rect l="0" t="0" r="r" b="b"/>
                <a:pathLst>
                  <a:path w="832" h="420">
                    <a:moveTo>
                      <a:pt x="0" y="0"/>
                    </a:moveTo>
                    <a:lnTo>
                      <a:pt x="0" y="356"/>
                    </a:lnTo>
                    <a:lnTo>
                      <a:pt x="84" y="374"/>
                    </a:lnTo>
                    <a:lnTo>
                      <a:pt x="153" y="393"/>
                    </a:lnTo>
                    <a:lnTo>
                      <a:pt x="210" y="404"/>
                    </a:lnTo>
                    <a:lnTo>
                      <a:pt x="258" y="410"/>
                    </a:lnTo>
                    <a:lnTo>
                      <a:pt x="312" y="416"/>
                    </a:lnTo>
                    <a:lnTo>
                      <a:pt x="402" y="419"/>
                    </a:lnTo>
                    <a:lnTo>
                      <a:pt x="485" y="412"/>
                    </a:lnTo>
                    <a:lnTo>
                      <a:pt x="570" y="399"/>
                    </a:lnTo>
                    <a:lnTo>
                      <a:pt x="652" y="377"/>
                    </a:lnTo>
                    <a:lnTo>
                      <a:pt x="724" y="347"/>
                    </a:lnTo>
                    <a:lnTo>
                      <a:pt x="784" y="306"/>
                    </a:lnTo>
                    <a:lnTo>
                      <a:pt x="829" y="291"/>
                    </a:lnTo>
                    <a:lnTo>
                      <a:pt x="831" y="2"/>
                    </a:lnTo>
                    <a:lnTo>
                      <a:pt x="786" y="9"/>
                    </a:lnTo>
                    <a:lnTo>
                      <a:pt x="726" y="29"/>
                    </a:lnTo>
                    <a:lnTo>
                      <a:pt x="654" y="55"/>
                    </a:lnTo>
                    <a:lnTo>
                      <a:pt x="585" y="70"/>
                    </a:lnTo>
                    <a:lnTo>
                      <a:pt x="515" y="78"/>
                    </a:lnTo>
                    <a:lnTo>
                      <a:pt x="468" y="82"/>
                    </a:lnTo>
                    <a:lnTo>
                      <a:pt x="428" y="84"/>
                    </a:lnTo>
                    <a:lnTo>
                      <a:pt x="358" y="84"/>
                    </a:lnTo>
                    <a:lnTo>
                      <a:pt x="314" y="81"/>
                    </a:lnTo>
                    <a:lnTo>
                      <a:pt x="274" y="76"/>
                    </a:lnTo>
                    <a:lnTo>
                      <a:pt x="229" y="73"/>
                    </a:lnTo>
                    <a:lnTo>
                      <a:pt x="190" y="66"/>
                    </a:lnTo>
                    <a:lnTo>
                      <a:pt x="140" y="57"/>
                    </a:lnTo>
                    <a:lnTo>
                      <a:pt x="96" y="44"/>
                    </a:lnTo>
                    <a:lnTo>
                      <a:pt x="49" y="24"/>
                    </a:lnTo>
                    <a:lnTo>
                      <a:pt x="0" y="0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</p:grpSp>
      </p:grpSp>
      <p:pic>
        <p:nvPicPr>
          <p:cNvPr id="51" name="Picture 54" descr="dnastranda_gl.gif (44360 bytes)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81000"/>
            <a:ext cx="6477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2" name="Rectangle 5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3" name="Rectangle 5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4" name="Rectangle 5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2247BB-6E03-4261-AB99-056CD54882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-17463"/>
            <a:ext cx="9178925" cy="6905626"/>
            <a:chOff x="0" y="-11"/>
            <a:chExt cx="5782" cy="435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0" y="1008"/>
              <a:ext cx="5774" cy="3331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5759" cy="864"/>
            </a:xfrm>
            <a:prstGeom prst="rect">
              <a:avLst/>
            </a:prstGeom>
            <a:gradFill rotWithShape="0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grpSp>
          <p:nvGrpSpPr>
            <p:cNvPr id="7" name="Group 5"/>
            <p:cNvGrpSpPr>
              <a:grpSpLocks/>
            </p:cNvGrpSpPr>
            <p:nvPr/>
          </p:nvGrpSpPr>
          <p:grpSpPr bwMode="auto">
            <a:xfrm>
              <a:off x="5301" y="-11"/>
              <a:ext cx="481" cy="4284"/>
              <a:chOff x="5301" y="-11"/>
              <a:chExt cx="481" cy="4284"/>
            </a:xfrm>
          </p:grpSpPr>
          <p:sp>
            <p:nvSpPr>
              <p:cNvPr id="49" name="Freeform 6"/>
              <p:cNvSpPr>
                <a:spLocks/>
              </p:cNvSpPr>
              <p:nvPr/>
            </p:nvSpPr>
            <p:spPr bwMode="auto">
              <a:xfrm>
                <a:off x="5301" y="-11"/>
                <a:ext cx="241" cy="4284"/>
              </a:xfrm>
              <a:custGeom>
                <a:avLst/>
                <a:gdLst/>
                <a:ahLst/>
                <a:cxnLst>
                  <a:cxn ang="0">
                    <a:pos x="0" y="4234"/>
                  </a:cxn>
                  <a:cxn ang="0">
                    <a:pos x="0" y="0"/>
                  </a:cxn>
                  <a:cxn ang="0">
                    <a:pos x="240" y="0"/>
                  </a:cxn>
                  <a:cxn ang="0">
                    <a:pos x="240" y="4234"/>
                  </a:cxn>
                  <a:cxn ang="0">
                    <a:pos x="192" y="4283"/>
                  </a:cxn>
                  <a:cxn ang="0">
                    <a:pos x="144" y="4281"/>
                  </a:cxn>
                  <a:cxn ang="0">
                    <a:pos x="112" y="4281"/>
                  </a:cxn>
                  <a:cxn ang="0">
                    <a:pos x="49" y="4281"/>
                  </a:cxn>
                  <a:cxn ang="0">
                    <a:pos x="0" y="4234"/>
                  </a:cxn>
                </a:cxnLst>
                <a:rect l="0" t="0" r="r" b="b"/>
                <a:pathLst>
                  <a:path w="241" h="4284">
                    <a:moveTo>
                      <a:pt x="0" y="4234"/>
                    </a:moveTo>
                    <a:lnTo>
                      <a:pt x="0" y="0"/>
                    </a:lnTo>
                    <a:lnTo>
                      <a:pt x="240" y="0"/>
                    </a:lnTo>
                    <a:lnTo>
                      <a:pt x="240" y="4234"/>
                    </a:lnTo>
                    <a:lnTo>
                      <a:pt x="192" y="4283"/>
                    </a:lnTo>
                    <a:lnTo>
                      <a:pt x="144" y="4281"/>
                    </a:lnTo>
                    <a:lnTo>
                      <a:pt x="112" y="4281"/>
                    </a:lnTo>
                    <a:lnTo>
                      <a:pt x="49" y="4281"/>
                    </a:lnTo>
                    <a:lnTo>
                      <a:pt x="0" y="4234"/>
                    </a:lnTo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5000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50" name="Freeform 7"/>
              <p:cNvSpPr>
                <a:spLocks/>
              </p:cNvSpPr>
              <p:nvPr/>
            </p:nvSpPr>
            <p:spPr bwMode="auto">
              <a:xfrm>
                <a:off x="5541" y="-11"/>
                <a:ext cx="241" cy="4284"/>
              </a:xfrm>
              <a:custGeom>
                <a:avLst/>
                <a:gdLst/>
                <a:ahLst/>
                <a:cxnLst>
                  <a:cxn ang="0">
                    <a:pos x="0" y="4234"/>
                  </a:cxn>
                  <a:cxn ang="0">
                    <a:pos x="0" y="0"/>
                  </a:cxn>
                  <a:cxn ang="0">
                    <a:pos x="240" y="0"/>
                  </a:cxn>
                  <a:cxn ang="0">
                    <a:pos x="240" y="4234"/>
                  </a:cxn>
                  <a:cxn ang="0">
                    <a:pos x="192" y="4283"/>
                  </a:cxn>
                  <a:cxn ang="0">
                    <a:pos x="144" y="4281"/>
                  </a:cxn>
                  <a:cxn ang="0">
                    <a:pos x="112" y="4281"/>
                  </a:cxn>
                  <a:cxn ang="0">
                    <a:pos x="49" y="4281"/>
                  </a:cxn>
                  <a:cxn ang="0">
                    <a:pos x="0" y="4234"/>
                  </a:cxn>
                </a:cxnLst>
                <a:rect l="0" t="0" r="r" b="b"/>
                <a:pathLst>
                  <a:path w="241" h="4284">
                    <a:moveTo>
                      <a:pt x="0" y="4234"/>
                    </a:moveTo>
                    <a:lnTo>
                      <a:pt x="0" y="0"/>
                    </a:lnTo>
                    <a:lnTo>
                      <a:pt x="240" y="0"/>
                    </a:lnTo>
                    <a:lnTo>
                      <a:pt x="240" y="4234"/>
                    </a:lnTo>
                    <a:lnTo>
                      <a:pt x="192" y="4283"/>
                    </a:lnTo>
                    <a:lnTo>
                      <a:pt x="144" y="4281"/>
                    </a:lnTo>
                    <a:lnTo>
                      <a:pt x="112" y="4281"/>
                    </a:lnTo>
                    <a:lnTo>
                      <a:pt x="49" y="4281"/>
                    </a:lnTo>
                    <a:lnTo>
                      <a:pt x="0" y="4234"/>
                    </a:lnTo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5000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</p:grpSp>
        <p:grpSp>
          <p:nvGrpSpPr>
            <p:cNvPr id="8" name="Group 8"/>
            <p:cNvGrpSpPr>
              <a:grpSpLocks/>
            </p:cNvGrpSpPr>
            <p:nvPr/>
          </p:nvGrpSpPr>
          <p:grpSpPr bwMode="auto">
            <a:xfrm>
              <a:off x="0" y="0"/>
              <a:ext cx="481" cy="4273"/>
              <a:chOff x="0" y="0"/>
              <a:chExt cx="481" cy="4273"/>
            </a:xfrm>
          </p:grpSpPr>
          <p:sp>
            <p:nvSpPr>
              <p:cNvPr id="47" name="Freeform 9"/>
              <p:cNvSpPr>
                <a:spLocks/>
              </p:cNvSpPr>
              <p:nvPr/>
            </p:nvSpPr>
            <p:spPr bwMode="auto">
              <a:xfrm>
                <a:off x="0" y="0"/>
                <a:ext cx="241" cy="4273"/>
              </a:xfrm>
              <a:custGeom>
                <a:avLst/>
                <a:gdLst/>
                <a:ahLst/>
                <a:cxnLst>
                  <a:cxn ang="0">
                    <a:pos x="0" y="4223"/>
                  </a:cxn>
                  <a:cxn ang="0">
                    <a:pos x="0" y="0"/>
                  </a:cxn>
                  <a:cxn ang="0">
                    <a:pos x="240" y="0"/>
                  </a:cxn>
                  <a:cxn ang="0">
                    <a:pos x="240" y="4223"/>
                  </a:cxn>
                  <a:cxn ang="0">
                    <a:pos x="192" y="4272"/>
                  </a:cxn>
                  <a:cxn ang="0">
                    <a:pos x="144" y="4270"/>
                  </a:cxn>
                  <a:cxn ang="0">
                    <a:pos x="112" y="4270"/>
                  </a:cxn>
                  <a:cxn ang="0">
                    <a:pos x="49" y="4270"/>
                  </a:cxn>
                  <a:cxn ang="0">
                    <a:pos x="0" y="4223"/>
                  </a:cxn>
                </a:cxnLst>
                <a:rect l="0" t="0" r="r" b="b"/>
                <a:pathLst>
                  <a:path w="241" h="4273">
                    <a:moveTo>
                      <a:pt x="0" y="4223"/>
                    </a:moveTo>
                    <a:lnTo>
                      <a:pt x="0" y="0"/>
                    </a:lnTo>
                    <a:lnTo>
                      <a:pt x="240" y="0"/>
                    </a:lnTo>
                    <a:lnTo>
                      <a:pt x="240" y="4223"/>
                    </a:lnTo>
                    <a:lnTo>
                      <a:pt x="192" y="4272"/>
                    </a:lnTo>
                    <a:lnTo>
                      <a:pt x="144" y="4270"/>
                    </a:lnTo>
                    <a:lnTo>
                      <a:pt x="112" y="4270"/>
                    </a:lnTo>
                    <a:lnTo>
                      <a:pt x="49" y="4270"/>
                    </a:lnTo>
                    <a:lnTo>
                      <a:pt x="0" y="4223"/>
                    </a:lnTo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5000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48" name="Freeform 10"/>
              <p:cNvSpPr>
                <a:spLocks/>
              </p:cNvSpPr>
              <p:nvPr/>
            </p:nvSpPr>
            <p:spPr bwMode="auto">
              <a:xfrm>
                <a:off x="240" y="0"/>
                <a:ext cx="241" cy="4273"/>
              </a:xfrm>
              <a:custGeom>
                <a:avLst/>
                <a:gdLst/>
                <a:ahLst/>
                <a:cxnLst>
                  <a:cxn ang="0">
                    <a:pos x="0" y="4223"/>
                  </a:cxn>
                  <a:cxn ang="0">
                    <a:pos x="0" y="0"/>
                  </a:cxn>
                  <a:cxn ang="0">
                    <a:pos x="240" y="0"/>
                  </a:cxn>
                  <a:cxn ang="0">
                    <a:pos x="240" y="4223"/>
                  </a:cxn>
                  <a:cxn ang="0">
                    <a:pos x="192" y="4272"/>
                  </a:cxn>
                  <a:cxn ang="0">
                    <a:pos x="144" y="4270"/>
                  </a:cxn>
                  <a:cxn ang="0">
                    <a:pos x="112" y="4270"/>
                  </a:cxn>
                  <a:cxn ang="0">
                    <a:pos x="49" y="4270"/>
                  </a:cxn>
                  <a:cxn ang="0">
                    <a:pos x="0" y="4223"/>
                  </a:cxn>
                </a:cxnLst>
                <a:rect l="0" t="0" r="r" b="b"/>
                <a:pathLst>
                  <a:path w="241" h="4273">
                    <a:moveTo>
                      <a:pt x="0" y="4223"/>
                    </a:moveTo>
                    <a:lnTo>
                      <a:pt x="0" y="0"/>
                    </a:lnTo>
                    <a:lnTo>
                      <a:pt x="240" y="0"/>
                    </a:lnTo>
                    <a:lnTo>
                      <a:pt x="240" y="4223"/>
                    </a:lnTo>
                    <a:lnTo>
                      <a:pt x="192" y="4272"/>
                    </a:lnTo>
                    <a:lnTo>
                      <a:pt x="144" y="4270"/>
                    </a:lnTo>
                    <a:lnTo>
                      <a:pt x="112" y="4270"/>
                    </a:lnTo>
                    <a:lnTo>
                      <a:pt x="49" y="4270"/>
                    </a:lnTo>
                    <a:lnTo>
                      <a:pt x="0" y="4223"/>
                    </a:lnTo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5000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</p:grpSp>
        <p:grpSp>
          <p:nvGrpSpPr>
            <p:cNvPr id="9" name="Group 11"/>
            <p:cNvGrpSpPr>
              <a:grpSpLocks/>
            </p:cNvGrpSpPr>
            <p:nvPr/>
          </p:nvGrpSpPr>
          <p:grpSpPr bwMode="auto">
            <a:xfrm>
              <a:off x="82" y="22"/>
              <a:ext cx="5590" cy="891"/>
              <a:chOff x="82" y="22"/>
              <a:chExt cx="5590" cy="891"/>
            </a:xfrm>
          </p:grpSpPr>
          <p:grpSp>
            <p:nvGrpSpPr>
              <p:cNvPr id="10" name="Group 12"/>
              <p:cNvGrpSpPr>
                <a:grpSpLocks/>
              </p:cNvGrpSpPr>
              <p:nvPr/>
            </p:nvGrpSpPr>
            <p:grpSpPr bwMode="auto">
              <a:xfrm>
                <a:off x="134" y="22"/>
                <a:ext cx="5538" cy="850"/>
                <a:chOff x="134" y="22"/>
                <a:chExt cx="5538" cy="850"/>
              </a:xfrm>
            </p:grpSpPr>
            <p:sp>
              <p:nvSpPr>
                <p:cNvPr id="29" name="Freeform 13"/>
                <p:cNvSpPr>
                  <a:spLocks/>
                </p:cNvSpPr>
                <p:nvPr/>
              </p:nvSpPr>
              <p:spPr bwMode="auto">
                <a:xfrm>
                  <a:off x="5269" y="734"/>
                  <a:ext cx="156" cy="117"/>
                </a:xfrm>
                <a:custGeom>
                  <a:avLst/>
                  <a:gdLst/>
                  <a:ahLst/>
                  <a:cxnLst>
                    <a:cxn ang="0">
                      <a:pos x="83" y="0"/>
                    </a:cxn>
                    <a:cxn ang="0">
                      <a:pos x="134" y="19"/>
                    </a:cxn>
                    <a:cxn ang="0">
                      <a:pos x="152" y="45"/>
                    </a:cxn>
                    <a:cxn ang="0">
                      <a:pos x="155" y="70"/>
                    </a:cxn>
                    <a:cxn ang="0">
                      <a:pos x="155" y="83"/>
                    </a:cxn>
                    <a:cxn ang="0">
                      <a:pos x="146" y="99"/>
                    </a:cxn>
                    <a:cxn ang="0">
                      <a:pos x="126" y="107"/>
                    </a:cxn>
                    <a:cxn ang="0">
                      <a:pos x="105" y="113"/>
                    </a:cxn>
                    <a:cxn ang="0">
                      <a:pos x="86" y="116"/>
                    </a:cxn>
                    <a:cxn ang="0">
                      <a:pos x="69" y="116"/>
                    </a:cxn>
                    <a:cxn ang="0">
                      <a:pos x="41" y="111"/>
                    </a:cxn>
                    <a:cxn ang="0">
                      <a:pos x="21" y="106"/>
                    </a:cxn>
                    <a:cxn ang="0">
                      <a:pos x="9" y="98"/>
                    </a:cxn>
                    <a:cxn ang="0">
                      <a:pos x="2" y="89"/>
                    </a:cxn>
                    <a:cxn ang="0">
                      <a:pos x="0" y="78"/>
                    </a:cxn>
                    <a:cxn ang="0">
                      <a:pos x="2" y="60"/>
                    </a:cxn>
                    <a:cxn ang="0">
                      <a:pos x="9" y="11"/>
                    </a:cxn>
                    <a:cxn ang="0">
                      <a:pos x="83" y="0"/>
                    </a:cxn>
                  </a:cxnLst>
                  <a:rect l="0" t="0" r="r" b="b"/>
                  <a:pathLst>
                    <a:path w="156" h="117">
                      <a:moveTo>
                        <a:pt x="83" y="0"/>
                      </a:moveTo>
                      <a:lnTo>
                        <a:pt x="134" y="19"/>
                      </a:lnTo>
                      <a:lnTo>
                        <a:pt x="152" y="45"/>
                      </a:lnTo>
                      <a:lnTo>
                        <a:pt x="155" y="70"/>
                      </a:lnTo>
                      <a:lnTo>
                        <a:pt x="155" y="83"/>
                      </a:lnTo>
                      <a:lnTo>
                        <a:pt x="146" y="99"/>
                      </a:lnTo>
                      <a:lnTo>
                        <a:pt x="126" y="107"/>
                      </a:lnTo>
                      <a:lnTo>
                        <a:pt x="105" y="113"/>
                      </a:lnTo>
                      <a:lnTo>
                        <a:pt x="86" y="116"/>
                      </a:lnTo>
                      <a:lnTo>
                        <a:pt x="69" y="116"/>
                      </a:lnTo>
                      <a:lnTo>
                        <a:pt x="41" y="111"/>
                      </a:lnTo>
                      <a:lnTo>
                        <a:pt x="21" y="106"/>
                      </a:lnTo>
                      <a:lnTo>
                        <a:pt x="9" y="98"/>
                      </a:lnTo>
                      <a:lnTo>
                        <a:pt x="2" y="89"/>
                      </a:lnTo>
                      <a:lnTo>
                        <a:pt x="0" y="78"/>
                      </a:lnTo>
                      <a:lnTo>
                        <a:pt x="2" y="60"/>
                      </a:lnTo>
                      <a:lnTo>
                        <a:pt x="9" y="11"/>
                      </a:lnTo>
                      <a:lnTo>
                        <a:pt x="83" y="0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30" name="Freeform 14"/>
                <p:cNvSpPr>
                  <a:spLocks/>
                </p:cNvSpPr>
                <p:nvPr/>
              </p:nvSpPr>
              <p:spPr bwMode="auto">
                <a:xfrm>
                  <a:off x="5265" y="746"/>
                  <a:ext cx="88" cy="75"/>
                </a:xfrm>
                <a:custGeom>
                  <a:avLst/>
                  <a:gdLst/>
                  <a:ahLst/>
                  <a:cxnLst>
                    <a:cxn ang="0">
                      <a:pos x="0" y="69"/>
                    </a:cxn>
                    <a:cxn ang="0">
                      <a:pos x="11" y="0"/>
                    </a:cxn>
                    <a:cxn ang="0">
                      <a:pos x="54" y="5"/>
                    </a:cxn>
                    <a:cxn ang="0">
                      <a:pos x="87" y="9"/>
                    </a:cxn>
                    <a:cxn ang="0">
                      <a:pos x="78" y="74"/>
                    </a:cxn>
                    <a:cxn ang="0">
                      <a:pos x="75" y="59"/>
                    </a:cxn>
                    <a:cxn ang="0">
                      <a:pos x="65" y="48"/>
                    </a:cxn>
                    <a:cxn ang="0">
                      <a:pos x="47" y="44"/>
                    </a:cxn>
                    <a:cxn ang="0">
                      <a:pos x="27" y="45"/>
                    </a:cxn>
                    <a:cxn ang="0">
                      <a:pos x="11" y="52"/>
                    </a:cxn>
                    <a:cxn ang="0">
                      <a:pos x="0" y="69"/>
                    </a:cxn>
                  </a:cxnLst>
                  <a:rect l="0" t="0" r="r" b="b"/>
                  <a:pathLst>
                    <a:path w="88" h="75">
                      <a:moveTo>
                        <a:pt x="0" y="69"/>
                      </a:moveTo>
                      <a:lnTo>
                        <a:pt x="11" y="0"/>
                      </a:lnTo>
                      <a:lnTo>
                        <a:pt x="54" y="5"/>
                      </a:lnTo>
                      <a:lnTo>
                        <a:pt x="87" y="9"/>
                      </a:lnTo>
                      <a:lnTo>
                        <a:pt x="78" y="74"/>
                      </a:lnTo>
                      <a:lnTo>
                        <a:pt x="75" y="59"/>
                      </a:lnTo>
                      <a:lnTo>
                        <a:pt x="65" y="48"/>
                      </a:lnTo>
                      <a:lnTo>
                        <a:pt x="47" y="44"/>
                      </a:lnTo>
                      <a:lnTo>
                        <a:pt x="27" y="45"/>
                      </a:lnTo>
                      <a:lnTo>
                        <a:pt x="11" y="52"/>
                      </a:lnTo>
                      <a:lnTo>
                        <a:pt x="0" y="69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31" name="Freeform 15"/>
                <p:cNvSpPr>
                  <a:spLocks/>
                </p:cNvSpPr>
                <p:nvPr/>
              </p:nvSpPr>
              <p:spPr bwMode="auto">
                <a:xfrm>
                  <a:off x="475" y="725"/>
                  <a:ext cx="156" cy="117"/>
                </a:xfrm>
                <a:custGeom>
                  <a:avLst/>
                  <a:gdLst/>
                  <a:ahLst/>
                  <a:cxnLst>
                    <a:cxn ang="0">
                      <a:pos x="72" y="0"/>
                    </a:cxn>
                    <a:cxn ang="0">
                      <a:pos x="21" y="19"/>
                    </a:cxn>
                    <a:cxn ang="0">
                      <a:pos x="3" y="45"/>
                    </a:cxn>
                    <a:cxn ang="0">
                      <a:pos x="0" y="70"/>
                    </a:cxn>
                    <a:cxn ang="0">
                      <a:pos x="0" y="83"/>
                    </a:cxn>
                    <a:cxn ang="0">
                      <a:pos x="9" y="99"/>
                    </a:cxn>
                    <a:cxn ang="0">
                      <a:pos x="29" y="107"/>
                    </a:cxn>
                    <a:cxn ang="0">
                      <a:pos x="50" y="113"/>
                    </a:cxn>
                    <a:cxn ang="0">
                      <a:pos x="69" y="116"/>
                    </a:cxn>
                    <a:cxn ang="0">
                      <a:pos x="86" y="116"/>
                    </a:cxn>
                    <a:cxn ang="0">
                      <a:pos x="114" y="111"/>
                    </a:cxn>
                    <a:cxn ang="0">
                      <a:pos x="134" y="106"/>
                    </a:cxn>
                    <a:cxn ang="0">
                      <a:pos x="146" y="98"/>
                    </a:cxn>
                    <a:cxn ang="0">
                      <a:pos x="153" y="89"/>
                    </a:cxn>
                    <a:cxn ang="0">
                      <a:pos x="155" y="78"/>
                    </a:cxn>
                    <a:cxn ang="0">
                      <a:pos x="153" y="60"/>
                    </a:cxn>
                    <a:cxn ang="0">
                      <a:pos x="146" y="11"/>
                    </a:cxn>
                    <a:cxn ang="0">
                      <a:pos x="72" y="0"/>
                    </a:cxn>
                  </a:cxnLst>
                  <a:rect l="0" t="0" r="r" b="b"/>
                  <a:pathLst>
                    <a:path w="156" h="117">
                      <a:moveTo>
                        <a:pt x="72" y="0"/>
                      </a:moveTo>
                      <a:lnTo>
                        <a:pt x="21" y="19"/>
                      </a:lnTo>
                      <a:lnTo>
                        <a:pt x="3" y="45"/>
                      </a:lnTo>
                      <a:lnTo>
                        <a:pt x="0" y="70"/>
                      </a:lnTo>
                      <a:lnTo>
                        <a:pt x="0" y="83"/>
                      </a:lnTo>
                      <a:lnTo>
                        <a:pt x="9" y="99"/>
                      </a:lnTo>
                      <a:lnTo>
                        <a:pt x="29" y="107"/>
                      </a:lnTo>
                      <a:lnTo>
                        <a:pt x="50" y="113"/>
                      </a:lnTo>
                      <a:lnTo>
                        <a:pt x="69" y="116"/>
                      </a:lnTo>
                      <a:lnTo>
                        <a:pt x="86" y="116"/>
                      </a:lnTo>
                      <a:lnTo>
                        <a:pt x="114" y="111"/>
                      </a:lnTo>
                      <a:lnTo>
                        <a:pt x="134" y="106"/>
                      </a:lnTo>
                      <a:lnTo>
                        <a:pt x="146" y="98"/>
                      </a:lnTo>
                      <a:lnTo>
                        <a:pt x="153" y="89"/>
                      </a:lnTo>
                      <a:lnTo>
                        <a:pt x="155" y="78"/>
                      </a:lnTo>
                      <a:lnTo>
                        <a:pt x="153" y="60"/>
                      </a:lnTo>
                      <a:lnTo>
                        <a:pt x="146" y="11"/>
                      </a:lnTo>
                      <a:lnTo>
                        <a:pt x="72" y="0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32" name="Freeform 16"/>
                <p:cNvSpPr>
                  <a:spLocks/>
                </p:cNvSpPr>
                <p:nvPr/>
              </p:nvSpPr>
              <p:spPr bwMode="auto">
                <a:xfrm>
                  <a:off x="547" y="738"/>
                  <a:ext cx="88" cy="75"/>
                </a:xfrm>
                <a:custGeom>
                  <a:avLst/>
                  <a:gdLst/>
                  <a:ahLst/>
                  <a:cxnLst>
                    <a:cxn ang="0">
                      <a:pos x="87" y="68"/>
                    </a:cxn>
                    <a:cxn ang="0">
                      <a:pos x="76" y="0"/>
                    </a:cxn>
                    <a:cxn ang="0">
                      <a:pos x="33" y="5"/>
                    </a:cxn>
                    <a:cxn ang="0">
                      <a:pos x="0" y="9"/>
                    </a:cxn>
                    <a:cxn ang="0">
                      <a:pos x="9" y="74"/>
                    </a:cxn>
                    <a:cxn ang="0">
                      <a:pos x="12" y="58"/>
                    </a:cxn>
                    <a:cxn ang="0">
                      <a:pos x="22" y="47"/>
                    </a:cxn>
                    <a:cxn ang="0">
                      <a:pos x="40" y="44"/>
                    </a:cxn>
                    <a:cxn ang="0">
                      <a:pos x="60" y="45"/>
                    </a:cxn>
                    <a:cxn ang="0">
                      <a:pos x="76" y="52"/>
                    </a:cxn>
                    <a:cxn ang="0">
                      <a:pos x="87" y="68"/>
                    </a:cxn>
                  </a:cxnLst>
                  <a:rect l="0" t="0" r="r" b="b"/>
                  <a:pathLst>
                    <a:path w="88" h="75">
                      <a:moveTo>
                        <a:pt x="87" y="68"/>
                      </a:moveTo>
                      <a:lnTo>
                        <a:pt x="76" y="0"/>
                      </a:lnTo>
                      <a:lnTo>
                        <a:pt x="33" y="5"/>
                      </a:lnTo>
                      <a:lnTo>
                        <a:pt x="0" y="9"/>
                      </a:lnTo>
                      <a:lnTo>
                        <a:pt x="9" y="74"/>
                      </a:lnTo>
                      <a:lnTo>
                        <a:pt x="12" y="58"/>
                      </a:lnTo>
                      <a:lnTo>
                        <a:pt x="22" y="47"/>
                      </a:lnTo>
                      <a:lnTo>
                        <a:pt x="40" y="44"/>
                      </a:lnTo>
                      <a:lnTo>
                        <a:pt x="60" y="45"/>
                      </a:lnTo>
                      <a:lnTo>
                        <a:pt x="76" y="52"/>
                      </a:lnTo>
                      <a:lnTo>
                        <a:pt x="87" y="68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33" name="Line 17"/>
                <p:cNvSpPr>
                  <a:spLocks noChangeShapeType="1"/>
                </p:cNvSpPr>
                <p:nvPr/>
              </p:nvSpPr>
              <p:spPr bwMode="auto">
                <a:xfrm flipV="1">
                  <a:off x="2020" y="309"/>
                  <a:ext cx="192" cy="87"/>
                </a:xfrm>
                <a:prstGeom prst="line">
                  <a:avLst/>
                </a:prstGeom>
                <a:noFill/>
                <a:ln w="127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34" name="Freeform 18"/>
                <p:cNvSpPr>
                  <a:spLocks/>
                </p:cNvSpPr>
                <p:nvPr/>
              </p:nvSpPr>
              <p:spPr bwMode="auto">
                <a:xfrm>
                  <a:off x="1408" y="22"/>
                  <a:ext cx="2967" cy="457"/>
                </a:xfrm>
                <a:custGeom>
                  <a:avLst/>
                  <a:gdLst/>
                  <a:ahLst/>
                  <a:cxnLst>
                    <a:cxn ang="0">
                      <a:pos x="0" y="122"/>
                    </a:cxn>
                    <a:cxn ang="0">
                      <a:pos x="207" y="78"/>
                    </a:cxn>
                    <a:cxn ang="0">
                      <a:pos x="442" y="48"/>
                    </a:cxn>
                    <a:cxn ang="0">
                      <a:pos x="640" y="32"/>
                    </a:cxn>
                    <a:cxn ang="0">
                      <a:pos x="897" y="16"/>
                    </a:cxn>
                    <a:cxn ang="0">
                      <a:pos x="1215" y="2"/>
                    </a:cxn>
                    <a:cxn ang="0">
                      <a:pos x="1392" y="0"/>
                    </a:cxn>
                    <a:cxn ang="0">
                      <a:pos x="1710" y="0"/>
                    </a:cxn>
                    <a:cxn ang="0">
                      <a:pos x="1997" y="10"/>
                    </a:cxn>
                    <a:cxn ang="0">
                      <a:pos x="2258" y="21"/>
                    </a:cxn>
                    <a:cxn ang="0">
                      <a:pos x="2493" y="38"/>
                    </a:cxn>
                    <a:cxn ang="0">
                      <a:pos x="2674" y="54"/>
                    </a:cxn>
                    <a:cxn ang="0">
                      <a:pos x="2828" y="73"/>
                    </a:cxn>
                    <a:cxn ang="0">
                      <a:pos x="2966" y="92"/>
                    </a:cxn>
                    <a:cxn ang="0">
                      <a:pos x="2966" y="456"/>
                    </a:cxn>
                    <a:cxn ang="0">
                      <a:pos x="2833" y="434"/>
                    </a:cxn>
                    <a:cxn ang="0">
                      <a:pos x="2563" y="399"/>
                    </a:cxn>
                    <a:cxn ang="0">
                      <a:pos x="2382" y="382"/>
                    </a:cxn>
                    <a:cxn ang="0">
                      <a:pos x="2134" y="366"/>
                    </a:cxn>
                    <a:cxn ang="0">
                      <a:pos x="1944" y="358"/>
                    </a:cxn>
                    <a:cxn ang="0">
                      <a:pos x="1746" y="350"/>
                    </a:cxn>
                    <a:cxn ang="0">
                      <a:pos x="1529" y="350"/>
                    </a:cxn>
                    <a:cxn ang="0">
                      <a:pos x="1295" y="350"/>
                    </a:cxn>
                    <a:cxn ang="0">
                      <a:pos x="1047" y="355"/>
                    </a:cxn>
                    <a:cxn ang="0">
                      <a:pos x="853" y="363"/>
                    </a:cxn>
                    <a:cxn ang="0">
                      <a:pos x="654" y="374"/>
                    </a:cxn>
                    <a:cxn ang="0">
                      <a:pos x="468" y="388"/>
                    </a:cxn>
                    <a:cxn ang="0">
                      <a:pos x="296" y="404"/>
                    </a:cxn>
                    <a:cxn ang="0">
                      <a:pos x="150" y="423"/>
                    </a:cxn>
                    <a:cxn ang="0">
                      <a:pos x="13" y="445"/>
                    </a:cxn>
                    <a:cxn ang="0">
                      <a:pos x="0" y="122"/>
                    </a:cxn>
                  </a:cxnLst>
                  <a:rect l="0" t="0" r="r" b="b"/>
                  <a:pathLst>
                    <a:path w="2967" h="457">
                      <a:moveTo>
                        <a:pt x="0" y="122"/>
                      </a:moveTo>
                      <a:lnTo>
                        <a:pt x="207" y="78"/>
                      </a:lnTo>
                      <a:lnTo>
                        <a:pt x="442" y="48"/>
                      </a:lnTo>
                      <a:lnTo>
                        <a:pt x="640" y="32"/>
                      </a:lnTo>
                      <a:lnTo>
                        <a:pt x="897" y="16"/>
                      </a:lnTo>
                      <a:lnTo>
                        <a:pt x="1215" y="2"/>
                      </a:lnTo>
                      <a:lnTo>
                        <a:pt x="1392" y="0"/>
                      </a:lnTo>
                      <a:lnTo>
                        <a:pt x="1710" y="0"/>
                      </a:lnTo>
                      <a:lnTo>
                        <a:pt x="1997" y="10"/>
                      </a:lnTo>
                      <a:lnTo>
                        <a:pt x="2258" y="21"/>
                      </a:lnTo>
                      <a:lnTo>
                        <a:pt x="2493" y="38"/>
                      </a:lnTo>
                      <a:lnTo>
                        <a:pt x="2674" y="54"/>
                      </a:lnTo>
                      <a:lnTo>
                        <a:pt x="2828" y="73"/>
                      </a:lnTo>
                      <a:lnTo>
                        <a:pt x="2966" y="92"/>
                      </a:lnTo>
                      <a:lnTo>
                        <a:pt x="2966" y="456"/>
                      </a:lnTo>
                      <a:lnTo>
                        <a:pt x="2833" y="434"/>
                      </a:lnTo>
                      <a:lnTo>
                        <a:pt x="2563" y="399"/>
                      </a:lnTo>
                      <a:lnTo>
                        <a:pt x="2382" y="382"/>
                      </a:lnTo>
                      <a:lnTo>
                        <a:pt x="2134" y="366"/>
                      </a:lnTo>
                      <a:lnTo>
                        <a:pt x="1944" y="358"/>
                      </a:lnTo>
                      <a:lnTo>
                        <a:pt x="1746" y="350"/>
                      </a:lnTo>
                      <a:lnTo>
                        <a:pt x="1529" y="350"/>
                      </a:lnTo>
                      <a:lnTo>
                        <a:pt x="1295" y="350"/>
                      </a:lnTo>
                      <a:lnTo>
                        <a:pt x="1047" y="355"/>
                      </a:lnTo>
                      <a:lnTo>
                        <a:pt x="853" y="363"/>
                      </a:lnTo>
                      <a:lnTo>
                        <a:pt x="654" y="374"/>
                      </a:lnTo>
                      <a:lnTo>
                        <a:pt x="468" y="388"/>
                      </a:lnTo>
                      <a:lnTo>
                        <a:pt x="296" y="404"/>
                      </a:lnTo>
                      <a:lnTo>
                        <a:pt x="150" y="423"/>
                      </a:lnTo>
                      <a:lnTo>
                        <a:pt x="13" y="445"/>
                      </a:lnTo>
                      <a:lnTo>
                        <a:pt x="0" y="122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35" name="Freeform 19"/>
                <p:cNvSpPr>
                  <a:spLocks/>
                </p:cNvSpPr>
                <p:nvPr/>
              </p:nvSpPr>
              <p:spPr bwMode="auto">
                <a:xfrm>
                  <a:off x="607" y="118"/>
                  <a:ext cx="823" cy="431"/>
                </a:xfrm>
                <a:custGeom>
                  <a:avLst/>
                  <a:gdLst/>
                  <a:ahLst/>
                  <a:cxnLst>
                    <a:cxn ang="0">
                      <a:pos x="815" y="27"/>
                    </a:cxn>
                    <a:cxn ang="0">
                      <a:pos x="822" y="350"/>
                    </a:cxn>
                    <a:cxn ang="0">
                      <a:pos x="746" y="382"/>
                    </a:cxn>
                    <a:cxn ang="0">
                      <a:pos x="676" y="404"/>
                    </a:cxn>
                    <a:cxn ang="0">
                      <a:pos x="619" y="415"/>
                    </a:cxn>
                    <a:cxn ang="0">
                      <a:pos x="571" y="421"/>
                    </a:cxn>
                    <a:cxn ang="0">
                      <a:pos x="517" y="427"/>
                    </a:cxn>
                    <a:cxn ang="0">
                      <a:pos x="427" y="430"/>
                    </a:cxn>
                    <a:cxn ang="0">
                      <a:pos x="344" y="423"/>
                    </a:cxn>
                    <a:cxn ang="0">
                      <a:pos x="259" y="410"/>
                    </a:cxn>
                    <a:cxn ang="0">
                      <a:pos x="177" y="388"/>
                    </a:cxn>
                    <a:cxn ang="0">
                      <a:pos x="105" y="358"/>
                    </a:cxn>
                    <a:cxn ang="0">
                      <a:pos x="41" y="325"/>
                    </a:cxn>
                    <a:cxn ang="0">
                      <a:pos x="0" y="294"/>
                    </a:cxn>
                    <a:cxn ang="0">
                      <a:pos x="0" y="0"/>
                    </a:cxn>
                    <a:cxn ang="0">
                      <a:pos x="46" y="25"/>
                    </a:cxn>
                    <a:cxn ang="0">
                      <a:pos x="105" y="47"/>
                    </a:cxn>
                    <a:cxn ang="0">
                      <a:pos x="175" y="66"/>
                    </a:cxn>
                    <a:cxn ang="0">
                      <a:pos x="244" y="81"/>
                    </a:cxn>
                    <a:cxn ang="0">
                      <a:pos x="314" y="89"/>
                    </a:cxn>
                    <a:cxn ang="0">
                      <a:pos x="361" y="93"/>
                    </a:cxn>
                    <a:cxn ang="0">
                      <a:pos x="401" y="95"/>
                    </a:cxn>
                    <a:cxn ang="0">
                      <a:pos x="471" y="95"/>
                    </a:cxn>
                    <a:cxn ang="0">
                      <a:pos x="515" y="92"/>
                    </a:cxn>
                    <a:cxn ang="0">
                      <a:pos x="555" y="87"/>
                    </a:cxn>
                    <a:cxn ang="0">
                      <a:pos x="600" y="84"/>
                    </a:cxn>
                    <a:cxn ang="0">
                      <a:pos x="640" y="76"/>
                    </a:cxn>
                    <a:cxn ang="0">
                      <a:pos x="689" y="67"/>
                    </a:cxn>
                    <a:cxn ang="0">
                      <a:pos x="733" y="55"/>
                    </a:cxn>
                    <a:cxn ang="0">
                      <a:pos x="777" y="41"/>
                    </a:cxn>
                    <a:cxn ang="0">
                      <a:pos x="815" y="27"/>
                    </a:cxn>
                  </a:cxnLst>
                  <a:rect l="0" t="0" r="r" b="b"/>
                  <a:pathLst>
                    <a:path w="823" h="431">
                      <a:moveTo>
                        <a:pt x="815" y="27"/>
                      </a:moveTo>
                      <a:lnTo>
                        <a:pt x="822" y="350"/>
                      </a:lnTo>
                      <a:lnTo>
                        <a:pt x="746" y="382"/>
                      </a:lnTo>
                      <a:lnTo>
                        <a:pt x="676" y="404"/>
                      </a:lnTo>
                      <a:lnTo>
                        <a:pt x="619" y="415"/>
                      </a:lnTo>
                      <a:lnTo>
                        <a:pt x="571" y="421"/>
                      </a:lnTo>
                      <a:lnTo>
                        <a:pt x="517" y="427"/>
                      </a:lnTo>
                      <a:lnTo>
                        <a:pt x="427" y="430"/>
                      </a:lnTo>
                      <a:lnTo>
                        <a:pt x="344" y="423"/>
                      </a:lnTo>
                      <a:lnTo>
                        <a:pt x="259" y="410"/>
                      </a:lnTo>
                      <a:lnTo>
                        <a:pt x="177" y="388"/>
                      </a:lnTo>
                      <a:lnTo>
                        <a:pt x="105" y="358"/>
                      </a:lnTo>
                      <a:lnTo>
                        <a:pt x="41" y="325"/>
                      </a:lnTo>
                      <a:lnTo>
                        <a:pt x="0" y="294"/>
                      </a:lnTo>
                      <a:lnTo>
                        <a:pt x="0" y="0"/>
                      </a:lnTo>
                      <a:lnTo>
                        <a:pt x="46" y="25"/>
                      </a:lnTo>
                      <a:lnTo>
                        <a:pt x="105" y="47"/>
                      </a:lnTo>
                      <a:lnTo>
                        <a:pt x="175" y="66"/>
                      </a:lnTo>
                      <a:lnTo>
                        <a:pt x="244" y="81"/>
                      </a:lnTo>
                      <a:lnTo>
                        <a:pt x="314" y="89"/>
                      </a:lnTo>
                      <a:lnTo>
                        <a:pt x="361" y="93"/>
                      </a:lnTo>
                      <a:lnTo>
                        <a:pt x="401" y="95"/>
                      </a:lnTo>
                      <a:lnTo>
                        <a:pt x="471" y="95"/>
                      </a:lnTo>
                      <a:lnTo>
                        <a:pt x="515" y="92"/>
                      </a:lnTo>
                      <a:lnTo>
                        <a:pt x="555" y="87"/>
                      </a:lnTo>
                      <a:lnTo>
                        <a:pt x="600" y="84"/>
                      </a:lnTo>
                      <a:lnTo>
                        <a:pt x="640" y="76"/>
                      </a:lnTo>
                      <a:lnTo>
                        <a:pt x="689" y="67"/>
                      </a:lnTo>
                      <a:lnTo>
                        <a:pt x="733" y="55"/>
                      </a:lnTo>
                      <a:lnTo>
                        <a:pt x="777" y="41"/>
                      </a:lnTo>
                      <a:lnTo>
                        <a:pt x="815" y="27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36" name="Freeform 20"/>
                <p:cNvSpPr>
                  <a:spLocks/>
                </p:cNvSpPr>
                <p:nvPr/>
              </p:nvSpPr>
              <p:spPr bwMode="auto">
                <a:xfrm>
                  <a:off x="154" y="533"/>
                  <a:ext cx="551" cy="339"/>
                </a:xfrm>
                <a:custGeom>
                  <a:avLst/>
                  <a:gdLst/>
                  <a:ahLst/>
                  <a:cxnLst>
                    <a:cxn ang="0">
                      <a:pos x="16" y="53"/>
                    </a:cxn>
                    <a:cxn ang="0">
                      <a:pos x="0" y="122"/>
                    </a:cxn>
                    <a:cxn ang="0">
                      <a:pos x="10" y="146"/>
                    </a:cxn>
                    <a:cxn ang="0">
                      <a:pos x="33" y="183"/>
                    </a:cxn>
                    <a:cxn ang="0">
                      <a:pos x="57" y="216"/>
                    </a:cxn>
                    <a:cxn ang="0">
                      <a:pos x="85" y="244"/>
                    </a:cxn>
                    <a:cxn ang="0">
                      <a:pos x="120" y="271"/>
                    </a:cxn>
                    <a:cxn ang="0">
                      <a:pos x="153" y="290"/>
                    </a:cxn>
                    <a:cxn ang="0">
                      <a:pos x="189" y="308"/>
                    </a:cxn>
                    <a:cxn ang="0">
                      <a:pos x="235" y="324"/>
                    </a:cxn>
                    <a:cxn ang="0">
                      <a:pos x="270" y="332"/>
                    </a:cxn>
                    <a:cxn ang="0">
                      <a:pos x="312" y="338"/>
                    </a:cxn>
                    <a:cxn ang="0">
                      <a:pos x="351" y="338"/>
                    </a:cxn>
                    <a:cxn ang="0">
                      <a:pos x="393" y="333"/>
                    </a:cxn>
                    <a:cxn ang="0">
                      <a:pos x="436" y="321"/>
                    </a:cxn>
                    <a:cxn ang="0">
                      <a:pos x="475" y="302"/>
                    </a:cxn>
                    <a:cxn ang="0">
                      <a:pos x="498" y="286"/>
                    </a:cxn>
                    <a:cxn ang="0">
                      <a:pos x="526" y="262"/>
                    </a:cxn>
                    <a:cxn ang="0">
                      <a:pos x="541" y="243"/>
                    </a:cxn>
                    <a:cxn ang="0">
                      <a:pos x="550" y="226"/>
                    </a:cxn>
                    <a:cxn ang="0">
                      <a:pos x="550" y="208"/>
                    </a:cxn>
                    <a:cxn ang="0">
                      <a:pos x="544" y="187"/>
                    </a:cxn>
                    <a:cxn ang="0">
                      <a:pos x="532" y="170"/>
                    </a:cxn>
                    <a:cxn ang="0">
                      <a:pos x="523" y="135"/>
                    </a:cxn>
                    <a:cxn ang="0">
                      <a:pos x="519" y="116"/>
                    </a:cxn>
                    <a:cxn ang="0">
                      <a:pos x="267" y="132"/>
                    </a:cxn>
                    <a:cxn ang="0">
                      <a:pos x="234" y="126"/>
                    </a:cxn>
                    <a:cxn ang="0">
                      <a:pos x="193" y="113"/>
                    </a:cxn>
                    <a:cxn ang="0">
                      <a:pos x="162" y="97"/>
                    </a:cxn>
                    <a:cxn ang="0">
                      <a:pos x="129" y="77"/>
                    </a:cxn>
                    <a:cxn ang="0">
                      <a:pos x="97" y="48"/>
                    </a:cxn>
                    <a:cxn ang="0">
                      <a:pos x="78" y="24"/>
                    </a:cxn>
                    <a:cxn ang="0">
                      <a:pos x="60" y="0"/>
                    </a:cxn>
                    <a:cxn ang="0">
                      <a:pos x="16" y="53"/>
                    </a:cxn>
                  </a:cxnLst>
                  <a:rect l="0" t="0" r="r" b="b"/>
                  <a:pathLst>
                    <a:path w="551" h="339">
                      <a:moveTo>
                        <a:pt x="16" y="53"/>
                      </a:moveTo>
                      <a:lnTo>
                        <a:pt x="0" y="122"/>
                      </a:lnTo>
                      <a:lnTo>
                        <a:pt x="10" y="146"/>
                      </a:lnTo>
                      <a:lnTo>
                        <a:pt x="33" y="183"/>
                      </a:lnTo>
                      <a:lnTo>
                        <a:pt x="57" y="216"/>
                      </a:lnTo>
                      <a:lnTo>
                        <a:pt x="85" y="244"/>
                      </a:lnTo>
                      <a:lnTo>
                        <a:pt x="120" y="271"/>
                      </a:lnTo>
                      <a:lnTo>
                        <a:pt x="153" y="290"/>
                      </a:lnTo>
                      <a:lnTo>
                        <a:pt x="189" y="308"/>
                      </a:lnTo>
                      <a:lnTo>
                        <a:pt x="235" y="324"/>
                      </a:lnTo>
                      <a:lnTo>
                        <a:pt x="270" y="332"/>
                      </a:lnTo>
                      <a:lnTo>
                        <a:pt x="312" y="338"/>
                      </a:lnTo>
                      <a:lnTo>
                        <a:pt x="351" y="338"/>
                      </a:lnTo>
                      <a:lnTo>
                        <a:pt x="393" y="333"/>
                      </a:lnTo>
                      <a:lnTo>
                        <a:pt x="436" y="321"/>
                      </a:lnTo>
                      <a:lnTo>
                        <a:pt x="475" y="302"/>
                      </a:lnTo>
                      <a:lnTo>
                        <a:pt x="498" y="286"/>
                      </a:lnTo>
                      <a:lnTo>
                        <a:pt x="526" y="262"/>
                      </a:lnTo>
                      <a:lnTo>
                        <a:pt x="541" y="243"/>
                      </a:lnTo>
                      <a:lnTo>
                        <a:pt x="550" y="226"/>
                      </a:lnTo>
                      <a:lnTo>
                        <a:pt x="550" y="208"/>
                      </a:lnTo>
                      <a:lnTo>
                        <a:pt x="544" y="187"/>
                      </a:lnTo>
                      <a:lnTo>
                        <a:pt x="532" y="170"/>
                      </a:lnTo>
                      <a:lnTo>
                        <a:pt x="523" y="135"/>
                      </a:lnTo>
                      <a:lnTo>
                        <a:pt x="519" y="116"/>
                      </a:lnTo>
                      <a:lnTo>
                        <a:pt x="267" y="132"/>
                      </a:lnTo>
                      <a:lnTo>
                        <a:pt x="234" y="126"/>
                      </a:lnTo>
                      <a:lnTo>
                        <a:pt x="193" y="113"/>
                      </a:lnTo>
                      <a:lnTo>
                        <a:pt x="162" y="97"/>
                      </a:lnTo>
                      <a:lnTo>
                        <a:pt x="129" y="77"/>
                      </a:lnTo>
                      <a:lnTo>
                        <a:pt x="97" y="48"/>
                      </a:lnTo>
                      <a:lnTo>
                        <a:pt x="78" y="24"/>
                      </a:lnTo>
                      <a:lnTo>
                        <a:pt x="60" y="0"/>
                      </a:lnTo>
                      <a:lnTo>
                        <a:pt x="16" y="53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37" name="Freeform 21"/>
                <p:cNvSpPr>
                  <a:spLocks/>
                </p:cNvSpPr>
                <p:nvPr/>
              </p:nvSpPr>
              <p:spPr bwMode="auto">
                <a:xfrm>
                  <a:off x="134" y="119"/>
                  <a:ext cx="475" cy="552"/>
                </a:xfrm>
                <a:custGeom>
                  <a:avLst/>
                  <a:gdLst/>
                  <a:ahLst/>
                  <a:cxnLst>
                    <a:cxn ang="0">
                      <a:pos x="474" y="0"/>
                    </a:cxn>
                    <a:cxn ang="0">
                      <a:pos x="474" y="294"/>
                    </a:cxn>
                    <a:cxn ang="0">
                      <a:pos x="446" y="291"/>
                    </a:cxn>
                    <a:cxn ang="0">
                      <a:pos x="411" y="293"/>
                    </a:cxn>
                    <a:cxn ang="0">
                      <a:pos x="353" y="299"/>
                    </a:cxn>
                    <a:cxn ang="0">
                      <a:pos x="296" y="310"/>
                    </a:cxn>
                    <a:cxn ang="0">
                      <a:pos x="243" y="323"/>
                    </a:cxn>
                    <a:cxn ang="0">
                      <a:pos x="200" y="339"/>
                    </a:cxn>
                    <a:cxn ang="0">
                      <a:pos x="149" y="364"/>
                    </a:cxn>
                    <a:cxn ang="0">
                      <a:pos x="110" y="390"/>
                    </a:cxn>
                    <a:cxn ang="0">
                      <a:pos x="81" y="415"/>
                    </a:cxn>
                    <a:cxn ang="0">
                      <a:pos x="60" y="439"/>
                    </a:cxn>
                    <a:cxn ang="0">
                      <a:pos x="47" y="461"/>
                    </a:cxn>
                    <a:cxn ang="0">
                      <a:pos x="35" y="488"/>
                    </a:cxn>
                    <a:cxn ang="0">
                      <a:pos x="30" y="513"/>
                    </a:cxn>
                    <a:cxn ang="0">
                      <a:pos x="23" y="551"/>
                    </a:cxn>
                    <a:cxn ang="0">
                      <a:pos x="17" y="518"/>
                    </a:cxn>
                    <a:cxn ang="0">
                      <a:pos x="8" y="481"/>
                    </a:cxn>
                    <a:cxn ang="0">
                      <a:pos x="5" y="453"/>
                    </a:cxn>
                    <a:cxn ang="0">
                      <a:pos x="0" y="420"/>
                    </a:cxn>
                    <a:cxn ang="0">
                      <a:pos x="2" y="393"/>
                    </a:cxn>
                    <a:cxn ang="0">
                      <a:pos x="8" y="361"/>
                    </a:cxn>
                    <a:cxn ang="0">
                      <a:pos x="15" y="317"/>
                    </a:cxn>
                    <a:cxn ang="0">
                      <a:pos x="30" y="279"/>
                    </a:cxn>
                    <a:cxn ang="0">
                      <a:pos x="50" y="238"/>
                    </a:cxn>
                    <a:cxn ang="0">
                      <a:pos x="75" y="196"/>
                    </a:cxn>
                    <a:cxn ang="0">
                      <a:pos x="111" y="152"/>
                    </a:cxn>
                    <a:cxn ang="0">
                      <a:pos x="152" y="116"/>
                    </a:cxn>
                    <a:cxn ang="0">
                      <a:pos x="188" y="87"/>
                    </a:cxn>
                    <a:cxn ang="0">
                      <a:pos x="233" y="60"/>
                    </a:cxn>
                    <a:cxn ang="0">
                      <a:pos x="279" y="40"/>
                    </a:cxn>
                    <a:cxn ang="0">
                      <a:pos x="333" y="21"/>
                    </a:cxn>
                    <a:cxn ang="0">
                      <a:pos x="380" y="10"/>
                    </a:cxn>
                    <a:cxn ang="0">
                      <a:pos x="435" y="3"/>
                    </a:cxn>
                    <a:cxn ang="0">
                      <a:pos x="474" y="0"/>
                    </a:cxn>
                  </a:cxnLst>
                  <a:rect l="0" t="0" r="r" b="b"/>
                  <a:pathLst>
                    <a:path w="475" h="552">
                      <a:moveTo>
                        <a:pt x="474" y="0"/>
                      </a:moveTo>
                      <a:lnTo>
                        <a:pt x="474" y="294"/>
                      </a:lnTo>
                      <a:lnTo>
                        <a:pt x="446" y="291"/>
                      </a:lnTo>
                      <a:lnTo>
                        <a:pt x="411" y="293"/>
                      </a:lnTo>
                      <a:lnTo>
                        <a:pt x="353" y="299"/>
                      </a:lnTo>
                      <a:lnTo>
                        <a:pt x="296" y="310"/>
                      </a:lnTo>
                      <a:lnTo>
                        <a:pt x="243" y="323"/>
                      </a:lnTo>
                      <a:lnTo>
                        <a:pt x="200" y="339"/>
                      </a:lnTo>
                      <a:lnTo>
                        <a:pt x="149" y="364"/>
                      </a:lnTo>
                      <a:lnTo>
                        <a:pt x="110" y="390"/>
                      </a:lnTo>
                      <a:lnTo>
                        <a:pt x="81" y="415"/>
                      </a:lnTo>
                      <a:lnTo>
                        <a:pt x="60" y="439"/>
                      </a:lnTo>
                      <a:lnTo>
                        <a:pt x="47" y="461"/>
                      </a:lnTo>
                      <a:lnTo>
                        <a:pt x="35" y="488"/>
                      </a:lnTo>
                      <a:lnTo>
                        <a:pt x="30" y="513"/>
                      </a:lnTo>
                      <a:lnTo>
                        <a:pt x="23" y="551"/>
                      </a:lnTo>
                      <a:lnTo>
                        <a:pt x="17" y="518"/>
                      </a:lnTo>
                      <a:lnTo>
                        <a:pt x="8" y="481"/>
                      </a:lnTo>
                      <a:lnTo>
                        <a:pt x="5" y="453"/>
                      </a:lnTo>
                      <a:lnTo>
                        <a:pt x="0" y="420"/>
                      </a:lnTo>
                      <a:lnTo>
                        <a:pt x="2" y="393"/>
                      </a:lnTo>
                      <a:lnTo>
                        <a:pt x="8" y="361"/>
                      </a:lnTo>
                      <a:lnTo>
                        <a:pt x="15" y="317"/>
                      </a:lnTo>
                      <a:lnTo>
                        <a:pt x="30" y="279"/>
                      </a:lnTo>
                      <a:lnTo>
                        <a:pt x="50" y="238"/>
                      </a:lnTo>
                      <a:lnTo>
                        <a:pt x="75" y="196"/>
                      </a:lnTo>
                      <a:lnTo>
                        <a:pt x="111" y="152"/>
                      </a:lnTo>
                      <a:lnTo>
                        <a:pt x="152" y="116"/>
                      </a:lnTo>
                      <a:lnTo>
                        <a:pt x="188" y="87"/>
                      </a:lnTo>
                      <a:lnTo>
                        <a:pt x="233" y="60"/>
                      </a:lnTo>
                      <a:lnTo>
                        <a:pt x="279" y="40"/>
                      </a:lnTo>
                      <a:lnTo>
                        <a:pt x="333" y="21"/>
                      </a:lnTo>
                      <a:lnTo>
                        <a:pt x="380" y="10"/>
                      </a:lnTo>
                      <a:lnTo>
                        <a:pt x="435" y="3"/>
                      </a:lnTo>
                      <a:lnTo>
                        <a:pt x="474" y="0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38" name="Freeform 22"/>
                <p:cNvSpPr>
                  <a:spLocks/>
                </p:cNvSpPr>
                <p:nvPr/>
              </p:nvSpPr>
              <p:spPr bwMode="auto">
                <a:xfrm>
                  <a:off x="422" y="687"/>
                  <a:ext cx="156" cy="117"/>
                </a:xfrm>
                <a:custGeom>
                  <a:avLst/>
                  <a:gdLst/>
                  <a:ahLst/>
                  <a:cxnLst>
                    <a:cxn ang="0">
                      <a:pos x="72" y="0"/>
                    </a:cxn>
                    <a:cxn ang="0">
                      <a:pos x="21" y="19"/>
                    </a:cxn>
                    <a:cxn ang="0">
                      <a:pos x="3" y="45"/>
                    </a:cxn>
                    <a:cxn ang="0">
                      <a:pos x="0" y="70"/>
                    </a:cxn>
                    <a:cxn ang="0">
                      <a:pos x="0" y="83"/>
                    </a:cxn>
                    <a:cxn ang="0">
                      <a:pos x="9" y="99"/>
                    </a:cxn>
                    <a:cxn ang="0">
                      <a:pos x="29" y="107"/>
                    </a:cxn>
                    <a:cxn ang="0">
                      <a:pos x="50" y="113"/>
                    </a:cxn>
                    <a:cxn ang="0">
                      <a:pos x="69" y="116"/>
                    </a:cxn>
                    <a:cxn ang="0">
                      <a:pos x="86" y="116"/>
                    </a:cxn>
                    <a:cxn ang="0">
                      <a:pos x="114" y="111"/>
                    </a:cxn>
                    <a:cxn ang="0">
                      <a:pos x="134" y="106"/>
                    </a:cxn>
                    <a:cxn ang="0">
                      <a:pos x="146" y="98"/>
                    </a:cxn>
                    <a:cxn ang="0">
                      <a:pos x="153" y="89"/>
                    </a:cxn>
                    <a:cxn ang="0">
                      <a:pos x="155" y="78"/>
                    </a:cxn>
                    <a:cxn ang="0">
                      <a:pos x="153" y="60"/>
                    </a:cxn>
                    <a:cxn ang="0">
                      <a:pos x="146" y="11"/>
                    </a:cxn>
                    <a:cxn ang="0">
                      <a:pos x="72" y="0"/>
                    </a:cxn>
                  </a:cxnLst>
                  <a:rect l="0" t="0" r="r" b="b"/>
                  <a:pathLst>
                    <a:path w="156" h="117">
                      <a:moveTo>
                        <a:pt x="72" y="0"/>
                      </a:moveTo>
                      <a:lnTo>
                        <a:pt x="21" y="19"/>
                      </a:lnTo>
                      <a:lnTo>
                        <a:pt x="3" y="45"/>
                      </a:lnTo>
                      <a:lnTo>
                        <a:pt x="0" y="70"/>
                      </a:lnTo>
                      <a:lnTo>
                        <a:pt x="0" y="83"/>
                      </a:lnTo>
                      <a:lnTo>
                        <a:pt x="9" y="99"/>
                      </a:lnTo>
                      <a:lnTo>
                        <a:pt x="29" y="107"/>
                      </a:lnTo>
                      <a:lnTo>
                        <a:pt x="50" y="113"/>
                      </a:lnTo>
                      <a:lnTo>
                        <a:pt x="69" y="116"/>
                      </a:lnTo>
                      <a:lnTo>
                        <a:pt x="86" y="116"/>
                      </a:lnTo>
                      <a:lnTo>
                        <a:pt x="114" y="111"/>
                      </a:lnTo>
                      <a:lnTo>
                        <a:pt x="134" y="106"/>
                      </a:lnTo>
                      <a:lnTo>
                        <a:pt x="146" y="98"/>
                      </a:lnTo>
                      <a:lnTo>
                        <a:pt x="153" y="89"/>
                      </a:lnTo>
                      <a:lnTo>
                        <a:pt x="155" y="78"/>
                      </a:lnTo>
                      <a:lnTo>
                        <a:pt x="153" y="60"/>
                      </a:lnTo>
                      <a:lnTo>
                        <a:pt x="146" y="11"/>
                      </a:lnTo>
                      <a:lnTo>
                        <a:pt x="72" y="0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39" name="Freeform 23"/>
                <p:cNvSpPr>
                  <a:spLocks/>
                </p:cNvSpPr>
                <p:nvPr/>
              </p:nvSpPr>
              <p:spPr bwMode="auto">
                <a:xfrm>
                  <a:off x="494" y="700"/>
                  <a:ext cx="88" cy="74"/>
                </a:xfrm>
                <a:custGeom>
                  <a:avLst/>
                  <a:gdLst/>
                  <a:ahLst/>
                  <a:cxnLst>
                    <a:cxn ang="0">
                      <a:pos x="87" y="67"/>
                    </a:cxn>
                    <a:cxn ang="0">
                      <a:pos x="76" y="0"/>
                    </a:cxn>
                    <a:cxn ang="0">
                      <a:pos x="33" y="5"/>
                    </a:cxn>
                    <a:cxn ang="0">
                      <a:pos x="0" y="8"/>
                    </a:cxn>
                    <a:cxn ang="0">
                      <a:pos x="9" y="73"/>
                    </a:cxn>
                    <a:cxn ang="0">
                      <a:pos x="12" y="57"/>
                    </a:cxn>
                    <a:cxn ang="0">
                      <a:pos x="22" y="47"/>
                    </a:cxn>
                    <a:cxn ang="0">
                      <a:pos x="40" y="43"/>
                    </a:cxn>
                    <a:cxn ang="0">
                      <a:pos x="60" y="44"/>
                    </a:cxn>
                    <a:cxn ang="0">
                      <a:pos x="76" y="51"/>
                    </a:cxn>
                    <a:cxn ang="0">
                      <a:pos x="87" y="67"/>
                    </a:cxn>
                  </a:cxnLst>
                  <a:rect l="0" t="0" r="r" b="b"/>
                  <a:pathLst>
                    <a:path w="88" h="74">
                      <a:moveTo>
                        <a:pt x="87" y="67"/>
                      </a:moveTo>
                      <a:lnTo>
                        <a:pt x="76" y="0"/>
                      </a:lnTo>
                      <a:lnTo>
                        <a:pt x="33" y="5"/>
                      </a:lnTo>
                      <a:lnTo>
                        <a:pt x="0" y="8"/>
                      </a:lnTo>
                      <a:lnTo>
                        <a:pt x="9" y="73"/>
                      </a:lnTo>
                      <a:lnTo>
                        <a:pt x="12" y="57"/>
                      </a:lnTo>
                      <a:lnTo>
                        <a:pt x="22" y="47"/>
                      </a:lnTo>
                      <a:lnTo>
                        <a:pt x="40" y="43"/>
                      </a:lnTo>
                      <a:lnTo>
                        <a:pt x="60" y="44"/>
                      </a:lnTo>
                      <a:lnTo>
                        <a:pt x="76" y="51"/>
                      </a:lnTo>
                      <a:lnTo>
                        <a:pt x="87" y="67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40" name="Freeform 24"/>
                <p:cNvSpPr>
                  <a:spLocks/>
                </p:cNvSpPr>
                <p:nvPr/>
              </p:nvSpPr>
              <p:spPr bwMode="auto">
                <a:xfrm>
                  <a:off x="386" y="479"/>
                  <a:ext cx="319" cy="286"/>
                </a:xfrm>
                <a:custGeom>
                  <a:avLst/>
                  <a:gdLst/>
                  <a:ahLst/>
                  <a:cxnLst>
                    <a:cxn ang="0">
                      <a:pos x="317" y="275"/>
                    </a:cxn>
                    <a:cxn ang="0">
                      <a:pos x="315" y="254"/>
                    </a:cxn>
                    <a:cxn ang="0">
                      <a:pos x="306" y="235"/>
                    </a:cxn>
                    <a:cxn ang="0">
                      <a:pos x="299" y="219"/>
                    </a:cxn>
                    <a:cxn ang="0">
                      <a:pos x="294" y="194"/>
                    </a:cxn>
                    <a:cxn ang="0">
                      <a:pos x="288" y="161"/>
                    </a:cxn>
                    <a:cxn ang="0">
                      <a:pos x="284" y="126"/>
                    </a:cxn>
                    <a:cxn ang="0">
                      <a:pos x="281" y="94"/>
                    </a:cxn>
                    <a:cxn ang="0">
                      <a:pos x="279" y="67"/>
                    </a:cxn>
                    <a:cxn ang="0">
                      <a:pos x="278" y="43"/>
                    </a:cxn>
                    <a:cxn ang="0">
                      <a:pos x="270" y="29"/>
                    </a:cxn>
                    <a:cxn ang="0">
                      <a:pos x="255" y="16"/>
                    </a:cxn>
                    <a:cxn ang="0">
                      <a:pos x="240" y="9"/>
                    </a:cxn>
                    <a:cxn ang="0">
                      <a:pos x="216" y="2"/>
                    </a:cxn>
                    <a:cxn ang="0">
                      <a:pos x="189" y="0"/>
                    </a:cxn>
                    <a:cxn ang="0">
                      <a:pos x="147" y="0"/>
                    </a:cxn>
                    <a:cxn ang="0">
                      <a:pos x="110" y="2"/>
                    </a:cxn>
                    <a:cxn ang="0">
                      <a:pos x="74" y="9"/>
                    </a:cxn>
                    <a:cxn ang="0">
                      <a:pos x="41" y="21"/>
                    </a:cxn>
                    <a:cxn ang="0">
                      <a:pos x="20" y="35"/>
                    </a:cxn>
                    <a:cxn ang="0">
                      <a:pos x="8" y="47"/>
                    </a:cxn>
                    <a:cxn ang="0">
                      <a:pos x="0" y="61"/>
                    </a:cxn>
                    <a:cxn ang="0">
                      <a:pos x="2" y="75"/>
                    </a:cxn>
                    <a:cxn ang="0">
                      <a:pos x="5" y="89"/>
                    </a:cxn>
                    <a:cxn ang="0">
                      <a:pos x="15" y="104"/>
                    </a:cxn>
                    <a:cxn ang="0">
                      <a:pos x="23" y="123"/>
                    </a:cxn>
                    <a:cxn ang="0">
                      <a:pos x="27" y="149"/>
                    </a:cxn>
                    <a:cxn ang="0">
                      <a:pos x="30" y="176"/>
                    </a:cxn>
                    <a:cxn ang="0">
                      <a:pos x="35" y="200"/>
                    </a:cxn>
                    <a:cxn ang="0">
                      <a:pos x="36" y="235"/>
                    </a:cxn>
                    <a:cxn ang="0">
                      <a:pos x="38" y="265"/>
                    </a:cxn>
                    <a:cxn ang="0">
                      <a:pos x="38" y="285"/>
                    </a:cxn>
                    <a:cxn ang="0">
                      <a:pos x="48" y="260"/>
                    </a:cxn>
                    <a:cxn ang="0">
                      <a:pos x="68" y="248"/>
                    </a:cxn>
                    <a:cxn ang="0">
                      <a:pos x="86" y="241"/>
                    </a:cxn>
                    <a:cxn ang="0">
                      <a:pos x="108" y="236"/>
                    </a:cxn>
                    <a:cxn ang="0">
                      <a:pos x="143" y="229"/>
                    </a:cxn>
                    <a:cxn ang="0">
                      <a:pos x="177" y="228"/>
                    </a:cxn>
                    <a:cxn ang="0">
                      <a:pos x="197" y="228"/>
                    </a:cxn>
                    <a:cxn ang="0">
                      <a:pos x="228" y="230"/>
                    </a:cxn>
                    <a:cxn ang="0">
                      <a:pos x="264" y="237"/>
                    </a:cxn>
                    <a:cxn ang="0">
                      <a:pos x="287" y="246"/>
                    </a:cxn>
                    <a:cxn ang="0">
                      <a:pos x="302" y="255"/>
                    </a:cxn>
                    <a:cxn ang="0">
                      <a:pos x="318" y="268"/>
                    </a:cxn>
                  </a:cxnLst>
                  <a:rect l="0" t="0" r="r" b="b"/>
                  <a:pathLst>
                    <a:path w="319" h="286">
                      <a:moveTo>
                        <a:pt x="317" y="275"/>
                      </a:moveTo>
                      <a:lnTo>
                        <a:pt x="315" y="254"/>
                      </a:lnTo>
                      <a:lnTo>
                        <a:pt x="306" y="235"/>
                      </a:lnTo>
                      <a:lnTo>
                        <a:pt x="299" y="219"/>
                      </a:lnTo>
                      <a:lnTo>
                        <a:pt x="294" y="194"/>
                      </a:lnTo>
                      <a:lnTo>
                        <a:pt x="288" y="161"/>
                      </a:lnTo>
                      <a:lnTo>
                        <a:pt x="284" y="126"/>
                      </a:lnTo>
                      <a:lnTo>
                        <a:pt x="281" y="94"/>
                      </a:lnTo>
                      <a:lnTo>
                        <a:pt x="279" y="67"/>
                      </a:lnTo>
                      <a:lnTo>
                        <a:pt x="278" y="43"/>
                      </a:lnTo>
                      <a:lnTo>
                        <a:pt x="270" y="29"/>
                      </a:lnTo>
                      <a:lnTo>
                        <a:pt x="255" y="16"/>
                      </a:lnTo>
                      <a:lnTo>
                        <a:pt x="240" y="9"/>
                      </a:lnTo>
                      <a:lnTo>
                        <a:pt x="216" y="2"/>
                      </a:lnTo>
                      <a:lnTo>
                        <a:pt x="189" y="0"/>
                      </a:lnTo>
                      <a:lnTo>
                        <a:pt x="147" y="0"/>
                      </a:lnTo>
                      <a:lnTo>
                        <a:pt x="110" y="2"/>
                      </a:lnTo>
                      <a:lnTo>
                        <a:pt x="74" y="9"/>
                      </a:lnTo>
                      <a:lnTo>
                        <a:pt x="41" y="21"/>
                      </a:lnTo>
                      <a:lnTo>
                        <a:pt x="20" y="35"/>
                      </a:lnTo>
                      <a:lnTo>
                        <a:pt x="8" y="47"/>
                      </a:lnTo>
                      <a:lnTo>
                        <a:pt x="0" y="61"/>
                      </a:lnTo>
                      <a:lnTo>
                        <a:pt x="2" y="75"/>
                      </a:lnTo>
                      <a:lnTo>
                        <a:pt x="5" y="89"/>
                      </a:lnTo>
                      <a:lnTo>
                        <a:pt x="15" y="104"/>
                      </a:lnTo>
                      <a:lnTo>
                        <a:pt x="23" y="123"/>
                      </a:lnTo>
                      <a:lnTo>
                        <a:pt x="27" y="149"/>
                      </a:lnTo>
                      <a:lnTo>
                        <a:pt x="30" y="176"/>
                      </a:lnTo>
                      <a:lnTo>
                        <a:pt x="35" y="200"/>
                      </a:lnTo>
                      <a:lnTo>
                        <a:pt x="36" y="235"/>
                      </a:lnTo>
                      <a:lnTo>
                        <a:pt x="38" y="265"/>
                      </a:lnTo>
                      <a:lnTo>
                        <a:pt x="38" y="285"/>
                      </a:lnTo>
                      <a:lnTo>
                        <a:pt x="48" y="260"/>
                      </a:lnTo>
                      <a:lnTo>
                        <a:pt x="68" y="248"/>
                      </a:lnTo>
                      <a:lnTo>
                        <a:pt x="86" y="241"/>
                      </a:lnTo>
                      <a:lnTo>
                        <a:pt x="108" y="236"/>
                      </a:lnTo>
                      <a:lnTo>
                        <a:pt x="143" y="229"/>
                      </a:lnTo>
                      <a:lnTo>
                        <a:pt x="177" y="228"/>
                      </a:lnTo>
                      <a:lnTo>
                        <a:pt x="197" y="228"/>
                      </a:lnTo>
                      <a:lnTo>
                        <a:pt x="228" y="230"/>
                      </a:lnTo>
                      <a:lnTo>
                        <a:pt x="264" y="237"/>
                      </a:lnTo>
                      <a:lnTo>
                        <a:pt x="287" y="246"/>
                      </a:lnTo>
                      <a:lnTo>
                        <a:pt x="302" y="255"/>
                      </a:lnTo>
                      <a:lnTo>
                        <a:pt x="318" y="268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41" name="Freeform 25"/>
                <p:cNvSpPr>
                  <a:spLocks/>
                </p:cNvSpPr>
                <p:nvPr/>
              </p:nvSpPr>
              <p:spPr bwMode="auto">
                <a:xfrm>
                  <a:off x="5101" y="537"/>
                  <a:ext cx="551" cy="335"/>
                </a:xfrm>
                <a:custGeom>
                  <a:avLst/>
                  <a:gdLst/>
                  <a:ahLst/>
                  <a:cxnLst>
                    <a:cxn ang="0">
                      <a:pos x="534" y="48"/>
                    </a:cxn>
                    <a:cxn ang="0">
                      <a:pos x="550" y="117"/>
                    </a:cxn>
                    <a:cxn ang="0">
                      <a:pos x="540" y="142"/>
                    </a:cxn>
                    <a:cxn ang="0">
                      <a:pos x="517" y="179"/>
                    </a:cxn>
                    <a:cxn ang="0">
                      <a:pos x="493" y="212"/>
                    </a:cxn>
                    <a:cxn ang="0">
                      <a:pos x="465" y="239"/>
                    </a:cxn>
                    <a:cxn ang="0">
                      <a:pos x="430" y="267"/>
                    </a:cxn>
                    <a:cxn ang="0">
                      <a:pos x="397" y="286"/>
                    </a:cxn>
                    <a:cxn ang="0">
                      <a:pos x="361" y="304"/>
                    </a:cxn>
                    <a:cxn ang="0">
                      <a:pos x="315" y="320"/>
                    </a:cxn>
                    <a:cxn ang="0">
                      <a:pos x="280" y="328"/>
                    </a:cxn>
                    <a:cxn ang="0">
                      <a:pos x="238" y="334"/>
                    </a:cxn>
                    <a:cxn ang="0">
                      <a:pos x="199" y="334"/>
                    </a:cxn>
                    <a:cxn ang="0">
                      <a:pos x="157" y="329"/>
                    </a:cxn>
                    <a:cxn ang="0">
                      <a:pos x="114" y="317"/>
                    </a:cxn>
                    <a:cxn ang="0">
                      <a:pos x="75" y="298"/>
                    </a:cxn>
                    <a:cxn ang="0">
                      <a:pos x="52" y="282"/>
                    </a:cxn>
                    <a:cxn ang="0">
                      <a:pos x="24" y="258"/>
                    </a:cxn>
                    <a:cxn ang="0">
                      <a:pos x="9" y="238"/>
                    </a:cxn>
                    <a:cxn ang="0">
                      <a:pos x="0" y="222"/>
                    </a:cxn>
                    <a:cxn ang="0">
                      <a:pos x="0" y="204"/>
                    </a:cxn>
                    <a:cxn ang="0">
                      <a:pos x="6" y="182"/>
                    </a:cxn>
                    <a:cxn ang="0">
                      <a:pos x="18" y="166"/>
                    </a:cxn>
                    <a:cxn ang="0">
                      <a:pos x="27" y="131"/>
                    </a:cxn>
                    <a:cxn ang="0">
                      <a:pos x="31" y="112"/>
                    </a:cxn>
                    <a:cxn ang="0">
                      <a:pos x="283" y="128"/>
                    </a:cxn>
                    <a:cxn ang="0">
                      <a:pos x="316" y="122"/>
                    </a:cxn>
                    <a:cxn ang="0">
                      <a:pos x="357" y="109"/>
                    </a:cxn>
                    <a:cxn ang="0">
                      <a:pos x="388" y="93"/>
                    </a:cxn>
                    <a:cxn ang="0">
                      <a:pos x="421" y="73"/>
                    </a:cxn>
                    <a:cxn ang="0">
                      <a:pos x="453" y="44"/>
                    </a:cxn>
                    <a:cxn ang="0">
                      <a:pos x="472" y="19"/>
                    </a:cxn>
                    <a:cxn ang="0">
                      <a:pos x="486" y="0"/>
                    </a:cxn>
                    <a:cxn ang="0">
                      <a:pos x="534" y="48"/>
                    </a:cxn>
                  </a:cxnLst>
                  <a:rect l="0" t="0" r="r" b="b"/>
                  <a:pathLst>
                    <a:path w="551" h="335">
                      <a:moveTo>
                        <a:pt x="534" y="48"/>
                      </a:moveTo>
                      <a:lnTo>
                        <a:pt x="550" y="117"/>
                      </a:lnTo>
                      <a:lnTo>
                        <a:pt x="540" y="142"/>
                      </a:lnTo>
                      <a:lnTo>
                        <a:pt x="517" y="179"/>
                      </a:lnTo>
                      <a:lnTo>
                        <a:pt x="493" y="212"/>
                      </a:lnTo>
                      <a:lnTo>
                        <a:pt x="465" y="239"/>
                      </a:lnTo>
                      <a:lnTo>
                        <a:pt x="430" y="267"/>
                      </a:lnTo>
                      <a:lnTo>
                        <a:pt x="397" y="286"/>
                      </a:lnTo>
                      <a:lnTo>
                        <a:pt x="361" y="304"/>
                      </a:lnTo>
                      <a:lnTo>
                        <a:pt x="315" y="320"/>
                      </a:lnTo>
                      <a:lnTo>
                        <a:pt x="280" y="328"/>
                      </a:lnTo>
                      <a:lnTo>
                        <a:pt x="238" y="334"/>
                      </a:lnTo>
                      <a:lnTo>
                        <a:pt x="199" y="334"/>
                      </a:lnTo>
                      <a:lnTo>
                        <a:pt x="157" y="329"/>
                      </a:lnTo>
                      <a:lnTo>
                        <a:pt x="114" y="317"/>
                      </a:lnTo>
                      <a:lnTo>
                        <a:pt x="75" y="298"/>
                      </a:lnTo>
                      <a:lnTo>
                        <a:pt x="52" y="282"/>
                      </a:lnTo>
                      <a:lnTo>
                        <a:pt x="24" y="258"/>
                      </a:lnTo>
                      <a:lnTo>
                        <a:pt x="9" y="238"/>
                      </a:lnTo>
                      <a:lnTo>
                        <a:pt x="0" y="222"/>
                      </a:lnTo>
                      <a:lnTo>
                        <a:pt x="0" y="204"/>
                      </a:lnTo>
                      <a:lnTo>
                        <a:pt x="6" y="182"/>
                      </a:lnTo>
                      <a:lnTo>
                        <a:pt x="18" y="166"/>
                      </a:lnTo>
                      <a:lnTo>
                        <a:pt x="27" y="131"/>
                      </a:lnTo>
                      <a:lnTo>
                        <a:pt x="31" y="112"/>
                      </a:lnTo>
                      <a:lnTo>
                        <a:pt x="283" y="128"/>
                      </a:lnTo>
                      <a:lnTo>
                        <a:pt x="316" y="122"/>
                      </a:lnTo>
                      <a:lnTo>
                        <a:pt x="357" y="109"/>
                      </a:lnTo>
                      <a:lnTo>
                        <a:pt x="388" y="93"/>
                      </a:lnTo>
                      <a:lnTo>
                        <a:pt x="421" y="73"/>
                      </a:lnTo>
                      <a:lnTo>
                        <a:pt x="453" y="44"/>
                      </a:lnTo>
                      <a:lnTo>
                        <a:pt x="472" y="19"/>
                      </a:lnTo>
                      <a:lnTo>
                        <a:pt x="486" y="0"/>
                      </a:lnTo>
                      <a:lnTo>
                        <a:pt x="534" y="48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42" name="Freeform 26"/>
                <p:cNvSpPr>
                  <a:spLocks/>
                </p:cNvSpPr>
                <p:nvPr/>
              </p:nvSpPr>
              <p:spPr bwMode="auto">
                <a:xfrm>
                  <a:off x="5197" y="119"/>
                  <a:ext cx="475" cy="552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294"/>
                    </a:cxn>
                    <a:cxn ang="0">
                      <a:pos x="28" y="291"/>
                    </a:cxn>
                    <a:cxn ang="0">
                      <a:pos x="63" y="293"/>
                    </a:cxn>
                    <a:cxn ang="0">
                      <a:pos x="121" y="299"/>
                    </a:cxn>
                    <a:cxn ang="0">
                      <a:pos x="178" y="310"/>
                    </a:cxn>
                    <a:cxn ang="0">
                      <a:pos x="231" y="323"/>
                    </a:cxn>
                    <a:cxn ang="0">
                      <a:pos x="274" y="339"/>
                    </a:cxn>
                    <a:cxn ang="0">
                      <a:pos x="325" y="364"/>
                    </a:cxn>
                    <a:cxn ang="0">
                      <a:pos x="364" y="390"/>
                    </a:cxn>
                    <a:cxn ang="0">
                      <a:pos x="393" y="415"/>
                    </a:cxn>
                    <a:cxn ang="0">
                      <a:pos x="414" y="439"/>
                    </a:cxn>
                    <a:cxn ang="0">
                      <a:pos x="427" y="461"/>
                    </a:cxn>
                    <a:cxn ang="0">
                      <a:pos x="439" y="488"/>
                    </a:cxn>
                    <a:cxn ang="0">
                      <a:pos x="444" y="513"/>
                    </a:cxn>
                    <a:cxn ang="0">
                      <a:pos x="451" y="551"/>
                    </a:cxn>
                    <a:cxn ang="0">
                      <a:pos x="457" y="518"/>
                    </a:cxn>
                    <a:cxn ang="0">
                      <a:pos x="466" y="481"/>
                    </a:cxn>
                    <a:cxn ang="0">
                      <a:pos x="469" y="453"/>
                    </a:cxn>
                    <a:cxn ang="0">
                      <a:pos x="474" y="420"/>
                    </a:cxn>
                    <a:cxn ang="0">
                      <a:pos x="472" y="393"/>
                    </a:cxn>
                    <a:cxn ang="0">
                      <a:pos x="466" y="361"/>
                    </a:cxn>
                    <a:cxn ang="0">
                      <a:pos x="459" y="317"/>
                    </a:cxn>
                    <a:cxn ang="0">
                      <a:pos x="444" y="279"/>
                    </a:cxn>
                    <a:cxn ang="0">
                      <a:pos x="424" y="238"/>
                    </a:cxn>
                    <a:cxn ang="0">
                      <a:pos x="399" y="196"/>
                    </a:cxn>
                    <a:cxn ang="0">
                      <a:pos x="363" y="152"/>
                    </a:cxn>
                    <a:cxn ang="0">
                      <a:pos x="322" y="116"/>
                    </a:cxn>
                    <a:cxn ang="0">
                      <a:pos x="286" y="87"/>
                    </a:cxn>
                    <a:cxn ang="0">
                      <a:pos x="241" y="60"/>
                    </a:cxn>
                    <a:cxn ang="0">
                      <a:pos x="195" y="40"/>
                    </a:cxn>
                    <a:cxn ang="0">
                      <a:pos x="141" y="21"/>
                    </a:cxn>
                    <a:cxn ang="0">
                      <a:pos x="94" y="10"/>
                    </a:cxn>
                    <a:cxn ang="0">
                      <a:pos x="39" y="3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475" h="552">
                      <a:moveTo>
                        <a:pt x="0" y="0"/>
                      </a:moveTo>
                      <a:lnTo>
                        <a:pt x="0" y="294"/>
                      </a:lnTo>
                      <a:lnTo>
                        <a:pt x="28" y="291"/>
                      </a:lnTo>
                      <a:lnTo>
                        <a:pt x="63" y="293"/>
                      </a:lnTo>
                      <a:lnTo>
                        <a:pt x="121" y="299"/>
                      </a:lnTo>
                      <a:lnTo>
                        <a:pt x="178" y="310"/>
                      </a:lnTo>
                      <a:lnTo>
                        <a:pt x="231" y="323"/>
                      </a:lnTo>
                      <a:lnTo>
                        <a:pt x="274" y="339"/>
                      </a:lnTo>
                      <a:lnTo>
                        <a:pt x="325" y="364"/>
                      </a:lnTo>
                      <a:lnTo>
                        <a:pt x="364" y="390"/>
                      </a:lnTo>
                      <a:lnTo>
                        <a:pt x="393" y="415"/>
                      </a:lnTo>
                      <a:lnTo>
                        <a:pt x="414" y="439"/>
                      </a:lnTo>
                      <a:lnTo>
                        <a:pt x="427" y="461"/>
                      </a:lnTo>
                      <a:lnTo>
                        <a:pt x="439" y="488"/>
                      </a:lnTo>
                      <a:lnTo>
                        <a:pt x="444" y="513"/>
                      </a:lnTo>
                      <a:lnTo>
                        <a:pt x="451" y="551"/>
                      </a:lnTo>
                      <a:lnTo>
                        <a:pt x="457" y="518"/>
                      </a:lnTo>
                      <a:lnTo>
                        <a:pt x="466" y="481"/>
                      </a:lnTo>
                      <a:lnTo>
                        <a:pt x="469" y="453"/>
                      </a:lnTo>
                      <a:lnTo>
                        <a:pt x="474" y="420"/>
                      </a:lnTo>
                      <a:lnTo>
                        <a:pt x="472" y="393"/>
                      </a:lnTo>
                      <a:lnTo>
                        <a:pt x="466" y="361"/>
                      </a:lnTo>
                      <a:lnTo>
                        <a:pt x="459" y="317"/>
                      </a:lnTo>
                      <a:lnTo>
                        <a:pt x="444" y="279"/>
                      </a:lnTo>
                      <a:lnTo>
                        <a:pt x="424" y="238"/>
                      </a:lnTo>
                      <a:lnTo>
                        <a:pt x="399" y="196"/>
                      </a:lnTo>
                      <a:lnTo>
                        <a:pt x="363" y="152"/>
                      </a:lnTo>
                      <a:lnTo>
                        <a:pt x="322" y="116"/>
                      </a:lnTo>
                      <a:lnTo>
                        <a:pt x="286" y="87"/>
                      </a:lnTo>
                      <a:lnTo>
                        <a:pt x="241" y="60"/>
                      </a:lnTo>
                      <a:lnTo>
                        <a:pt x="195" y="40"/>
                      </a:lnTo>
                      <a:lnTo>
                        <a:pt x="141" y="21"/>
                      </a:lnTo>
                      <a:lnTo>
                        <a:pt x="94" y="10"/>
                      </a:lnTo>
                      <a:lnTo>
                        <a:pt x="39" y="3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43" name="Freeform 27"/>
                <p:cNvSpPr>
                  <a:spLocks/>
                </p:cNvSpPr>
                <p:nvPr/>
              </p:nvSpPr>
              <p:spPr bwMode="auto">
                <a:xfrm>
                  <a:off x="5228" y="687"/>
                  <a:ext cx="156" cy="117"/>
                </a:xfrm>
                <a:custGeom>
                  <a:avLst/>
                  <a:gdLst/>
                  <a:ahLst/>
                  <a:cxnLst>
                    <a:cxn ang="0">
                      <a:pos x="83" y="0"/>
                    </a:cxn>
                    <a:cxn ang="0">
                      <a:pos x="134" y="19"/>
                    </a:cxn>
                    <a:cxn ang="0">
                      <a:pos x="152" y="45"/>
                    </a:cxn>
                    <a:cxn ang="0">
                      <a:pos x="155" y="70"/>
                    </a:cxn>
                    <a:cxn ang="0">
                      <a:pos x="155" y="83"/>
                    </a:cxn>
                    <a:cxn ang="0">
                      <a:pos x="146" y="99"/>
                    </a:cxn>
                    <a:cxn ang="0">
                      <a:pos x="126" y="107"/>
                    </a:cxn>
                    <a:cxn ang="0">
                      <a:pos x="105" y="113"/>
                    </a:cxn>
                    <a:cxn ang="0">
                      <a:pos x="86" y="116"/>
                    </a:cxn>
                    <a:cxn ang="0">
                      <a:pos x="69" y="116"/>
                    </a:cxn>
                    <a:cxn ang="0">
                      <a:pos x="41" y="111"/>
                    </a:cxn>
                    <a:cxn ang="0">
                      <a:pos x="21" y="106"/>
                    </a:cxn>
                    <a:cxn ang="0">
                      <a:pos x="9" y="98"/>
                    </a:cxn>
                    <a:cxn ang="0">
                      <a:pos x="2" y="89"/>
                    </a:cxn>
                    <a:cxn ang="0">
                      <a:pos x="0" y="78"/>
                    </a:cxn>
                    <a:cxn ang="0">
                      <a:pos x="2" y="60"/>
                    </a:cxn>
                    <a:cxn ang="0">
                      <a:pos x="9" y="11"/>
                    </a:cxn>
                    <a:cxn ang="0">
                      <a:pos x="83" y="0"/>
                    </a:cxn>
                  </a:cxnLst>
                  <a:rect l="0" t="0" r="r" b="b"/>
                  <a:pathLst>
                    <a:path w="156" h="117">
                      <a:moveTo>
                        <a:pt x="83" y="0"/>
                      </a:moveTo>
                      <a:lnTo>
                        <a:pt x="134" y="19"/>
                      </a:lnTo>
                      <a:lnTo>
                        <a:pt x="152" y="45"/>
                      </a:lnTo>
                      <a:lnTo>
                        <a:pt x="155" y="70"/>
                      </a:lnTo>
                      <a:lnTo>
                        <a:pt x="155" y="83"/>
                      </a:lnTo>
                      <a:lnTo>
                        <a:pt x="146" y="99"/>
                      </a:lnTo>
                      <a:lnTo>
                        <a:pt x="126" y="107"/>
                      </a:lnTo>
                      <a:lnTo>
                        <a:pt x="105" y="113"/>
                      </a:lnTo>
                      <a:lnTo>
                        <a:pt x="86" y="116"/>
                      </a:lnTo>
                      <a:lnTo>
                        <a:pt x="69" y="116"/>
                      </a:lnTo>
                      <a:lnTo>
                        <a:pt x="41" y="111"/>
                      </a:lnTo>
                      <a:lnTo>
                        <a:pt x="21" y="106"/>
                      </a:lnTo>
                      <a:lnTo>
                        <a:pt x="9" y="98"/>
                      </a:lnTo>
                      <a:lnTo>
                        <a:pt x="2" y="89"/>
                      </a:lnTo>
                      <a:lnTo>
                        <a:pt x="0" y="78"/>
                      </a:lnTo>
                      <a:lnTo>
                        <a:pt x="2" y="60"/>
                      </a:lnTo>
                      <a:lnTo>
                        <a:pt x="9" y="11"/>
                      </a:lnTo>
                      <a:lnTo>
                        <a:pt x="83" y="0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44" name="Freeform 28"/>
                <p:cNvSpPr>
                  <a:spLocks/>
                </p:cNvSpPr>
                <p:nvPr/>
              </p:nvSpPr>
              <p:spPr bwMode="auto">
                <a:xfrm>
                  <a:off x="5224" y="699"/>
                  <a:ext cx="88" cy="75"/>
                </a:xfrm>
                <a:custGeom>
                  <a:avLst/>
                  <a:gdLst/>
                  <a:ahLst/>
                  <a:cxnLst>
                    <a:cxn ang="0">
                      <a:pos x="0" y="69"/>
                    </a:cxn>
                    <a:cxn ang="0">
                      <a:pos x="11" y="0"/>
                    </a:cxn>
                    <a:cxn ang="0">
                      <a:pos x="54" y="5"/>
                    </a:cxn>
                    <a:cxn ang="0">
                      <a:pos x="87" y="9"/>
                    </a:cxn>
                    <a:cxn ang="0">
                      <a:pos x="78" y="74"/>
                    </a:cxn>
                    <a:cxn ang="0">
                      <a:pos x="75" y="59"/>
                    </a:cxn>
                    <a:cxn ang="0">
                      <a:pos x="65" y="48"/>
                    </a:cxn>
                    <a:cxn ang="0">
                      <a:pos x="47" y="44"/>
                    </a:cxn>
                    <a:cxn ang="0">
                      <a:pos x="27" y="45"/>
                    </a:cxn>
                    <a:cxn ang="0">
                      <a:pos x="11" y="52"/>
                    </a:cxn>
                    <a:cxn ang="0">
                      <a:pos x="0" y="69"/>
                    </a:cxn>
                  </a:cxnLst>
                  <a:rect l="0" t="0" r="r" b="b"/>
                  <a:pathLst>
                    <a:path w="88" h="75">
                      <a:moveTo>
                        <a:pt x="0" y="69"/>
                      </a:moveTo>
                      <a:lnTo>
                        <a:pt x="11" y="0"/>
                      </a:lnTo>
                      <a:lnTo>
                        <a:pt x="54" y="5"/>
                      </a:lnTo>
                      <a:lnTo>
                        <a:pt x="87" y="9"/>
                      </a:lnTo>
                      <a:lnTo>
                        <a:pt x="78" y="74"/>
                      </a:lnTo>
                      <a:lnTo>
                        <a:pt x="75" y="59"/>
                      </a:lnTo>
                      <a:lnTo>
                        <a:pt x="65" y="48"/>
                      </a:lnTo>
                      <a:lnTo>
                        <a:pt x="47" y="44"/>
                      </a:lnTo>
                      <a:lnTo>
                        <a:pt x="27" y="45"/>
                      </a:lnTo>
                      <a:lnTo>
                        <a:pt x="11" y="52"/>
                      </a:lnTo>
                      <a:lnTo>
                        <a:pt x="0" y="69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45" name="Freeform 29"/>
                <p:cNvSpPr>
                  <a:spLocks/>
                </p:cNvSpPr>
                <p:nvPr/>
              </p:nvSpPr>
              <p:spPr bwMode="auto">
                <a:xfrm>
                  <a:off x="5101" y="479"/>
                  <a:ext cx="319" cy="286"/>
                </a:xfrm>
                <a:custGeom>
                  <a:avLst/>
                  <a:gdLst/>
                  <a:ahLst/>
                  <a:cxnLst>
                    <a:cxn ang="0">
                      <a:pos x="1" y="275"/>
                    </a:cxn>
                    <a:cxn ang="0">
                      <a:pos x="3" y="254"/>
                    </a:cxn>
                    <a:cxn ang="0">
                      <a:pos x="12" y="235"/>
                    </a:cxn>
                    <a:cxn ang="0">
                      <a:pos x="19" y="219"/>
                    </a:cxn>
                    <a:cxn ang="0">
                      <a:pos x="24" y="194"/>
                    </a:cxn>
                    <a:cxn ang="0">
                      <a:pos x="30" y="161"/>
                    </a:cxn>
                    <a:cxn ang="0">
                      <a:pos x="34" y="126"/>
                    </a:cxn>
                    <a:cxn ang="0">
                      <a:pos x="37" y="94"/>
                    </a:cxn>
                    <a:cxn ang="0">
                      <a:pos x="39" y="67"/>
                    </a:cxn>
                    <a:cxn ang="0">
                      <a:pos x="40" y="43"/>
                    </a:cxn>
                    <a:cxn ang="0">
                      <a:pos x="48" y="29"/>
                    </a:cxn>
                    <a:cxn ang="0">
                      <a:pos x="63" y="16"/>
                    </a:cxn>
                    <a:cxn ang="0">
                      <a:pos x="78" y="9"/>
                    </a:cxn>
                    <a:cxn ang="0">
                      <a:pos x="102" y="2"/>
                    </a:cxn>
                    <a:cxn ang="0">
                      <a:pos x="129" y="0"/>
                    </a:cxn>
                    <a:cxn ang="0">
                      <a:pos x="171" y="0"/>
                    </a:cxn>
                    <a:cxn ang="0">
                      <a:pos x="208" y="2"/>
                    </a:cxn>
                    <a:cxn ang="0">
                      <a:pos x="244" y="9"/>
                    </a:cxn>
                    <a:cxn ang="0">
                      <a:pos x="277" y="21"/>
                    </a:cxn>
                    <a:cxn ang="0">
                      <a:pos x="298" y="35"/>
                    </a:cxn>
                    <a:cxn ang="0">
                      <a:pos x="310" y="47"/>
                    </a:cxn>
                    <a:cxn ang="0">
                      <a:pos x="318" y="61"/>
                    </a:cxn>
                    <a:cxn ang="0">
                      <a:pos x="316" y="75"/>
                    </a:cxn>
                    <a:cxn ang="0">
                      <a:pos x="313" y="89"/>
                    </a:cxn>
                    <a:cxn ang="0">
                      <a:pos x="303" y="104"/>
                    </a:cxn>
                    <a:cxn ang="0">
                      <a:pos x="295" y="123"/>
                    </a:cxn>
                    <a:cxn ang="0">
                      <a:pos x="291" y="149"/>
                    </a:cxn>
                    <a:cxn ang="0">
                      <a:pos x="288" y="176"/>
                    </a:cxn>
                    <a:cxn ang="0">
                      <a:pos x="283" y="200"/>
                    </a:cxn>
                    <a:cxn ang="0">
                      <a:pos x="282" y="235"/>
                    </a:cxn>
                    <a:cxn ang="0">
                      <a:pos x="280" y="265"/>
                    </a:cxn>
                    <a:cxn ang="0">
                      <a:pos x="280" y="285"/>
                    </a:cxn>
                    <a:cxn ang="0">
                      <a:pos x="270" y="260"/>
                    </a:cxn>
                    <a:cxn ang="0">
                      <a:pos x="250" y="248"/>
                    </a:cxn>
                    <a:cxn ang="0">
                      <a:pos x="232" y="241"/>
                    </a:cxn>
                    <a:cxn ang="0">
                      <a:pos x="210" y="236"/>
                    </a:cxn>
                    <a:cxn ang="0">
                      <a:pos x="175" y="229"/>
                    </a:cxn>
                    <a:cxn ang="0">
                      <a:pos x="141" y="228"/>
                    </a:cxn>
                    <a:cxn ang="0">
                      <a:pos x="121" y="228"/>
                    </a:cxn>
                    <a:cxn ang="0">
                      <a:pos x="90" y="230"/>
                    </a:cxn>
                    <a:cxn ang="0">
                      <a:pos x="54" y="237"/>
                    </a:cxn>
                    <a:cxn ang="0">
                      <a:pos x="31" y="246"/>
                    </a:cxn>
                    <a:cxn ang="0">
                      <a:pos x="16" y="255"/>
                    </a:cxn>
                    <a:cxn ang="0">
                      <a:pos x="0" y="268"/>
                    </a:cxn>
                  </a:cxnLst>
                  <a:rect l="0" t="0" r="r" b="b"/>
                  <a:pathLst>
                    <a:path w="319" h="286">
                      <a:moveTo>
                        <a:pt x="1" y="275"/>
                      </a:moveTo>
                      <a:lnTo>
                        <a:pt x="3" y="254"/>
                      </a:lnTo>
                      <a:lnTo>
                        <a:pt x="12" y="235"/>
                      </a:lnTo>
                      <a:lnTo>
                        <a:pt x="19" y="219"/>
                      </a:lnTo>
                      <a:lnTo>
                        <a:pt x="24" y="194"/>
                      </a:lnTo>
                      <a:lnTo>
                        <a:pt x="30" y="161"/>
                      </a:lnTo>
                      <a:lnTo>
                        <a:pt x="34" y="126"/>
                      </a:lnTo>
                      <a:lnTo>
                        <a:pt x="37" y="94"/>
                      </a:lnTo>
                      <a:lnTo>
                        <a:pt x="39" y="67"/>
                      </a:lnTo>
                      <a:lnTo>
                        <a:pt x="40" y="43"/>
                      </a:lnTo>
                      <a:lnTo>
                        <a:pt x="48" y="29"/>
                      </a:lnTo>
                      <a:lnTo>
                        <a:pt x="63" y="16"/>
                      </a:lnTo>
                      <a:lnTo>
                        <a:pt x="78" y="9"/>
                      </a:lnTo>
                      <a:lnTo>
                        <a:pt x="102" y="2"/>
                      </a:lnTo>
                      <a:lnTo>
                        <a:pt x="129" y="0"/>
                      </a:lnTo>
                      <a:lnTo>
                        <a:pt x="171" y="0"/>
                      </a:lnTo>
                      <a:lnTo>
                        <a:pt x="208" y="2"/>
                      </a:lnTo>
                      <a:lnTo>
                        <a:pt x="244" y="9"/>
                      </a:lnTo>
                      <a:lnTo>
                        <a:pt x="277" y="21"/>
                      </a:lnTo>
                      <a:lnTo>
                        <a:pt x="298" y="35"/>
                      </a:lnTo>
                      <a:lnTo>
                        <a:pt x="310" y="47"/>
                      </a:lnTo>
                      <a:lnTo>
                        <a:pt x="318" y="61"/>
                      </a:lnTo>
                      <a:lnTo>
                        <a:pt x="316" y="75"/>
                      </a:lnTo>
                      <a:lnTo>
                        <a:pt x="313" y="89"/>
                      </a:lnTo>
                      <a:lnTo>
                        <a:pt x="303" y="104"/>
                      </a:lnTo>
                      <a:lnTo>
                        <a:pt x="295" y="123"/>
                      </a:lnTo>
                      <a:lnTo>
                        <a:pt x="291" y="149"/>
                      </a:lnTo>
                      <a:lnTo>
                        <a:pt x="288" y="176"/>
                      </a:lnTo>
                      <a:lnTo>
                        <a:pt x="283" y="200"/>
                      </a:lnTo>
                      <a:lnTo>
                        <a:pt x="282" y="235"/>
                      </a:lnTo>
                      <a:lnTo>
                        <a:pt x="280" y="265"/>
                      </a:lnTo>
                      <a:lnTo>
                        <a:pt x="280" y="285"/>
                      </a:lnTo>
                      <a:lnTo>
                        <a:pt x="270" y="260"/>
                      </a:lnTo>
                      <a:lnTo>
                        <a:pt x="250" y="248"/>
                      </a:lnTo>
                      <a:lnTo>
                        <a:pt x="232" y="241"/>
                      </a:lnTo>
                      <a:lnTo>
                        <a:pt x="210" y="236"/>
                      </a:lnTo>
                      <a:lnTo>
                        <a:pt x="175" y="229"/>
                      </a:lnTo>
                      <a:lnTo>
                        <a:pt x="141" y="228"/>
                      </a:lnTo>
                      <a:lnTo>
                        <a:pt x="121" y="228"/>
                      </a:lnTo>
                      <a:lnTo>
                        <a:pt x="90" y="230"/>
                      </a:lnTo>
                      <a:lnTo>
                        <a:pt x="54" y="237"/>
                      </a:lnTo>
                      <a:lnTo>
                        <a:pt x="31" y="246"/>
                      </a:lnTo>
                      <a:lnTo>
                        <a:pt x="16" y="255"/>
                      </a:lnTo>
                      <a:lnTo>
                        <a:pt x="0" y="268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46" name="Freeform 30"/>
                <p:cNvSpPr>
                  <a:spLocks/>
                </p:cNvSpPr>
                <p:nvPr/>
              </p:nvSpPr>
              <p:spPr bwMode="auto">
                <a:xfrm>
                  <a:off x="4371" y="119"/>
                  <a:ext cx="832" cy="42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356"/>
                    </a:cxn>
                    <a:cxn ang="0">
                      <a:pos x="84" y="374"/>
                    </a:cxn>
                    <a:cxn ang="0">
                      <a:pos x="153" y="393"/>
                    </a:cxn>
                    <a:cxn ang="0">
                      <a:pos x="210" y="404"/>
                    </a:cxn>
                    <a:cxn ang="0">
                      <a:pos x="258" y="410"/>
                    </a:cxn>
                    <a:cxn ang="0">
                      <a:pos x="312" y="416"/>
                    </a:cxn>
                    <a:cxn ang="0">
                      <a:pos x="402" y="419"/>
                    </a:cxn>
                    <a:cxn ang="0">
                      <a:pos x="485" y="412"/>
                    </a:cxn>
                    <a:cxn ang="0">
                      <a:pos x="570" y="399"/>
                    </a:cxn>
                    <a:cxn ang="0">
                      <a:pos x="652" y="377"/>
                    </a:cxn>
                    <a:cxn ang="0">
                      <a:pos x="724" y="347"/>
                    </a:cxn>
                    <a:cxn ang="0">
                      <a:pos x="784" y="306"/>
                    </a:cxn>
                    <a:cxn ang="0">
                      <a:pos x="829" y="291"/>
                    </a:cxn>
                    <a:cxn ang="0">
                      <a:pos x="831" y="2"/>
                    </a:cxn>
                    <a:cxn ang="0">
                      <a:pos x="786" y="9"/>
                    </a:cxn>
                    <a:cxn ang="0">
                      <a:pos x="726" y="29"/>
                    </a:cxn>
                    <a:cxn ang="0">
                      <a:pos x="654" y="55"/>
                    </a:cxn>
                    <a:cxn ang="0">
                      <a:pos x="585" y="70"/>
                    </a:cxn>
                    <a:cxn ang="0">
                      <a:pos x="515" y="78"/>
                    </a:cxn>
                    <a:cxn ang="0">
                      <a:pos x="468" y="82"/>
                    </a:cxn>
                    <a:cxn ang="0">
                      <a:pos x="428" y="84"/>
                    </a:cxn>
                    <a:cxn ang="0">
                      <a:pos x="358" y="84"/>
                    </a:cxn>
                    <a:cxn ang="0">
                      <a:pos x="314" y="81"/>
                    </a:cxn>
                    <a:cxn ang="0">
                      <a:pos x="274" y="76"/>
                    </a:cxn>
                    <a:cxn ang="0">
                      <a:pos x="229" y="73"/>
                    </a:cxn>
                    <a:cxn ang="0">
                      <a:pos x="190" y="66"/>
                    </a:cxn>
                    <a:cxn ang="0">
                      <a:pos x="140" y="57"/>
                    </a:cxn>
                    <a:cxn ang="0">
                      <a:pos x="96" y="44"/>
                    </a:cxn>
                    <a:cxn ang="0">
                      <a:pos x="49" y="24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832" h="420">
                      <a:moveTo>
                        <a:pt x="0" y="0"/>
                      </a:moveTo>
                      <a:lnTo>
                        <a:pt x="0" y="356"/>
                      </a:lnTo>
                      <a:lnTo>
                        <a:pt x="84" y="374"/>
                      </a:lnTo>
                      <a:lnTo>
                        <a:pt x="153" y="393"/>
                      </a:lnTo>
                      <a:lnTo>
                        <a:pt x="210" y="404"/>
                      </a:lnTo>
                      <a:lnTo>
                        <a:pt x="258" y="410"/>
                      </a:lnTo>
                      <a:lnTo>
                        <a:pt x="312" y="416"/>
                      </a:lnTo>
                      <a:lnTo>
                        <a:pt x="402" y="419"/>
                      </a:lnTo>
                      <a:lnTo>
                        <a:pt x="485" y="412"/>
                      </a:lnTo>
                      <a:lnTo>
                        <a:pt x="570" y="399"/>
                      </a:lnTo>
                      <a:lnTo>
                        <a:pt x="652" y="377"/>
                      </a:lnTo>
                      <a:lnTo>
                        <a:pt x="724" y="347"/>
                      </a:lnTo>
                      <a:lnTo>
                        <a:pt x="784" y="306"/>
                      </a:lnTo>
                      <a:lnTo>
                        <a:pt x="829" y="291"/>
                      </a:lnTo>
                      <a:lnTo>
                        <a:pt x="831" y="2"/>
                      </a:lnTo>
                      <a:lnTo>
                        <a:pt x="786" y="9"/>
                      </a:lnTo>
                      <a:lnTo>
                        <a:pt x="726" y="29"/>
                      </a:lnTo>
                      <a:lnTo>
                        <a:pt x="654" y="55"/>
                      </a:lnTo>
                      <a:lnTo>
                        <a:pt x="585" y="70"/>
                      </a:lnTo>
                      <a:lnTo>
                        <a:pt x="515" y="78"/>
                      </a:lnTo>
                      <a:lnTo>
                        <a:pt x="468" y="82"/>
                      </a:lnTo>
                      <a:lnTo>
                        <a:pt x="428" y="84"/>
                      </a:lnTo>
                      <a:lnTo>
                        <a:pt x="358" y="84"/>
                      </a:lnTo>
                      <a:lnTo>
                        <a:pt x="314" y="81"/>
                      </a:lnTo>
                      <a:lnTo>
                        <a:pt x="274" y="76"/>
                      </a:lnTo>
                      <a:lnTo>
                        <a:pt x="229" y="73"/>
                      </a:lnTo>
                      <a:lnTo>
                        <a:pt x="190" y="66"/>
                      </a:lnTo>
                      <a:lnTo>
                        <a:pt x="140" y="57"/>
                      </a:lnTo>
                      <a:lnTo>
                        <a:pt x="96" y="44"/>
                      </a:lnTo>
                      <a:lnTo>
                        <a:pt x="49" y="24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</p:grpSp>
          <p:sp>
            <p:nvSpPr>
              <p:cNvPr id="11" name="Freeform 31"/>
              <p:cNvSpPr>
                <a:spLocks/>
              </p:cNvSpPr>
              <p:nvPr/>
            </p:nvSpPr>
            <p:spPr bwMode="auto">
              <a:xfrm>
                <a:off x="5217" y="774"/>
                <a:ext cx="156" cy="118"/>
              </a:xfrm>
              <a:custGeom>
                <a:avLst/>
                <a:gdLst/>
                <a:ahLst/>
                <a:cxnLst>
                  <a:cxn ang="0">
                    <a:pos x="83" y="0"/>
                  </a:cxn>
                  <a:cxn ang="0">
                    <a:pos x="134" y="19"/>
                  </a:cxn>
                  <a:cxn ang="0">
                    <a:pos x="152" y="46"/>
                  </a:cxn>
                  <a:cxn ang="0">
                    <a:pos x="155" y="70"/>
                  </a:cxn>
                  <a:cxn ang="0">
                    <a:pos x="155" y="84"/>
                  </a:cxn>
                  <a:cxn ang="0">
                    <a:pos x="146" y="100"/>
                  </a:cxn>
                  <a:cxn ang="0">
                    <a:pos x="126" y="108"/>
                  </a:cxn>
                  <a:cxn ang="0">
                    <a:pos x="105" y="114"/>
                  </a:cxn>
                  <a:cxn ang="0">
                    <a:pos x="86" y="117"/>
                  </a:cxn>
                  <a:cxn ang="0">
                    <a:pos x="69" y="117"/>
                  </a:cxn>
                  <a:cxn ang="0">
                    <a:pos x="41" y="112"/>
                  </a:cxn>
                  <a:cxn ang="0">
                    <a:pos x="21" y="107"/>
                  </a:cxn>
                  <a:cxn ang="0">
                    <a:pos x="9" y="98"/>
                  </a:cxn>
                  <a:cxn ang="0">
                    <a:pos x="2" y="90"/>
                  </a:cxn>
                  <a:cxn ang="0">
                    <a:pos x="0" y="78"/>
                  </a:cxn>
                  <a:cxn ang="0">
                    <a:pos x="2" y="60"/>
                  </a:cxn>
                  <a:cxn ang="0">
                    <a:pos x="9" y="11"/>
                  </a:cxn>
                  <a:cxn ang="0">
                    <a:pos x="83" y="0"/>
                  </a:cxn>
                </a:cxnLst>
                <a:rect l="0" t="0" r="r" b="b"/>
                <a:pathLst>
                  <a:path w="156" h="118">
                    <a:moveTo>
                      <a:pt x="83" y="0"/>
                    </a:moveTo>
                    <a:lnTo>
                      <a:pt x="134" y="19"/>
                    </a:lnTo>
                    <a:lnTo>
                      <a:pt x="152" y="46"/>
                    </a:lnTo>
                    <a:lnTo>
                      <a:pt x="155" y="70"/>
                    </a:lnTo>
                    <a:lnTo>
                      <a:pt x="155" y="84"/>
                    </a:lnTo>
                    <a:lnTo>
                      <a:pt x="146" y="100"/>
                    </a:lnTo>
                    <a:lnTo>
                      <a:pt x="126" y="108"/>
                    </a:lnTo>
                    <a:lnTo>
                      <a:pt x="105" y="114"/>
                    </a:lnTo>
                    <a:lnTo>
                      <a:pt x="86" y="117"/>
                    </a:lnTo>
                    <a:lnTo>
                      <a:pt x="69" y="117"/>
                    </a:lnTo>
                    <a:lnTo>
                      <a:pt x="41" y="112"/>
                    </a:lnTo>
                    <a:lnTo>
                      <a:pt x="21" y="107"/>
                    </a:lnTo>
                    <a:lnTo>
                      <a:pt x="9" y="98"/>
                    </a:lnTo>
                    <a:lnTo>
                      <a:pt x="2" y="90"/>
                    </a:lnTo>
                    <a:lnTo>
                      <a:pt x="0" y="78"/>
                    </a:lnTo>
                    <a:lnTo>
                      <a:pt x="2" y="60"/>
                    </a:lnTo>
                    <a:lnTo>
                      <a:pt x="9" y="11"/>
                    </a:lnTo>
                    <a:lnTo>
                      <a:pt x="83" y="0"/>
                    </a:lnTo>
                  </a:path>
                </a:pathLst>
              </a:custGeom>
              <a:solidFill>
                <a:schemeClr val="bg2">
                  <a:alpha val="50000"/>
                </a:schemeClr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2" name="Freeform 32"/>
              <p:cNvSpPr>
                <a:spLocks/>
              </p:cNvSpPr>
              <p:nvPr/>
            </p:nvSpPr>
            <p:spPr bwMode="auto">
              <a:xfrm>
                <a:off x="5213" y="787"/>
                <a:ext cx="88" cy="74"/>
              </a:xfrm>
              <a:custGeom>
                <a:avLst/>
                <a:gdLst/>
                <a:ahLst/>
                <a:cxnLst>
                  <a:cxn ang="0">
                    <a:pos x="0" y="68"/>
                  </a:cxn>
                  <a:cxn ang="0">
                    <a:pos x="11" y="0"/>
                  </a:cxn>
                  <a:cxn ang="0">
                    <a:pos x="54" y="5"/>
                  </a:cxn>
                  <a:cxn ang="0">
                    <a:pos x="87" y="9"/>
                  </a:cxn>
                  <a:cxn ang="0">
                    <a:pos x="78" y="73"/>
                  </a:cxn>
                  <a:cxn ang="0">
                    <a:pos x="75" y="58"/>
                  </a:cxn>
                  <a:cxn ang="0">
                    <a:pos x="65" y="47"/>
                  </a:cxn>
                  <a:cxn ang="0">
                    <a:pos x="47" y="44"/>
                  </a:cxn>
                  <a:cxn ang="0">
                    <a:pos x="27" y="45"/>
                  </a:cxn>
                  <a:cxn ang="0">
                    <a:pos x="11" y="52"/>
                  </a:cxn>
                  <a:cxn ang="0">
                    <a:pos x="0" y="68"/>
                  </a:cxn>
                </a:cxnLst>
                <a:rect l="0" t="0" r="r" b="b"/>
                <a:pathLst>
                  <a:path w="88" h="74">
                    <a:moveTo>
                      <a:pt x="0" y="68"/>
                    </a:moveTo>
                    <a:lnTo>
                      <a:pt x="11" y="0"/>
                    </a:lnTo>
                    <a:lnTo>
                      <a:pt x="54" y="5"/>
                    </a:lnTo>
                    <a:lnTo>
                      <a:pt x="87" y="9"/>
                    </a:lnTo>
                    <a:lnTo>
                      <a:pt x="78" y="73"/>
                    </a:lnTo>
                    <a:lnTo>
                      <a:pt x="75" y="58"/>
                    </a:lnTo>
                    <a:lnTo>
                      <a:pt x="65" y="47"/>
                    </a:lnTo>
                    <a:lnTo>
                      <a:pt x="47" y="44"/>
                    </a:lnTo>
                    <a:lnTo>
                      <a:pt x="27" y="45"/>
                    </a:lnTo>
                    <a:lnTo>
                      <a:pt x="11" y="52"/>
                    </a:lnTo>
                    <a:lnTo>
                      <a:pt x="0" y="68"/>
                    </a:lnTo>
                  </a:path>
                </a:pathLst>
              </a:custGeom>
              <a:solidFill>
                <a:schemeClr val="bg2">
                  <a:alpha val="50000"/>
                </a:schemeClr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3" name="Freeform 33"/>
              <p:cNvSpPr>
                <a:spLocks/>
              </p:cNvSpPr>
              <p:nvPr/>
            </p:nvSpPr>
            <p:spPr bwMode="auto">
              <a:xfrm>
                <a:off x="423" y="765"/>
                <a:ext cx="156" cy="118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21" y="19"/>
                  </a:cxn>
                  <a:cxn ang="0">
                    <a:pos x="3" y="46"/>
                  </a:cxn>
                  <a:cxn ang="0">
                    <a:pos x="0" y="70"/>
                  </a:cxn>
                  <a:cxn ang="0">
                    <a:pos x="0" y="84"/>
                  </a:cxn>
                  <a:cxn ang="0">
                    <a:pos x="9" y="100"/>
                  </a:cxn>
                  <a:cxn ang="0">
                    <a:pos x="29" y="108"/>
                  </a:cxn>
                  <a:cxn ang="0">
                    <a:pos x="50" y="114"/>
                  </a:cxn>
                  <a:cxn ang="0">
                    <a:pos x="69" y="117"/>
                  </a:cxn>
                  <a:cxn ang="0">
                    <a:pos x="86" y="117"/>
                  </a:cxn>
                  <a:cxn ang="0">
                    <a:pos x="114" y="112"/>
                  </a:cxn>
                  <a:cxn ang="0">
                    <a:pos x="134" y="107"/>
                  </a:cxn>
                  <a:cxn ang="0">
                    <a:pos x="146" y="98"/>
                  </a:cxn>
                  <a:cxn ang="0">
                    <a:pos x="153" y="90"/>
                  </a:cxn>
                  <a:cxn ang="0">
                    <a:pos x="155" y="78"/>
                  </a:cxn>
                  <a:cxn ang="0">
                    <a:pos x="153" y="60"/>
                  </a:cxn>
                  <a:cxn ang="0">
                    <a:pos x="146" y="11"/>
                  </a:cxn>
                  <a:cxn ang="0">
                    <a:pos x="72" y="0"/>
                  </a:cxn>
                </a:cxnLst>
                <a:rect l="0" t="0" r="r" b="b"/>
                <a:pathLst>
                  <a:path w="156" h="118">
                    <a:moveTo>
                      <a:pt x="72" y="0"/>
                    </a:moveTo>
                    <a:lnTo>
                      <a:pt x="21" y="19"/>
                    </a:lnTo>
                    <a:lnTo>
                      <a:pt x="3" y="46"/>
                    </a:lnTo>
                    <a:lnTo>
                      <a:pt x="0" y="70"/>
                    </a:lnTo>
                    <a:lnTo>
                      <a:pt x="0" y="84"/>
                    </a:lnTo>
                    <a:lnTo>
                      <a:pt x="9" y="100"/>
                    </a:lnTo>
                    <a:lnTo>
                      <a:pt x="29" y="108"/>
                    </a:lnTo>
                    <a:lnTo>
                      <a:pt x="50" y="114"/>
                    </a:lnTo>
                    <a:lnTo>
                      <a:pt x="69" y="117"/>
                    </a:lnTo>
                    <a:lnTo>
                      <a:pt x="86" y="117"/>
                    </a:lnTo>
                    <a:lnTo>
                      <a:pt x="114" y="112"/>
                    </a:lnTo>
                    <a:lnTo>
                      <a:pt x="134" y="107"/>
                    </a:lnTo>
                    <a:lnTo>
                      <a:pt x="146" y="98"/>
                    </a:lnTo>
                    <a:lnTo>
                      <a:pt x="153" y="90"/>
                    </a:lnTo>
                    <a:lnTo>
                      <a:pt x="155" y="78"/>
                    </a:lnTo>
                    <a:lnTo>
                      <a:pt x="153" y="60"/>
                    </a:lnTo>
                    <a:lnTo>
                      <a:pt x="146" y="11"/>
                    </a:lnTo>
                    <a:lnTo>
                      <a:pt x="72" y="0"/>
                    </a:lnTo>
                  </a:path>
                </a:pathLst>
              </a:custGeom>
              <a:solidFill>
                <a:schemeClr val="bg2">
                  <a:alpha val="50000"/>
                </a:schemeClr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4" name="Freeform 34"/>
              <p:cNvSpPr>
                <a:spLocks/>
              </p:cNvSpPr>
              <p:nvPr/>
            </p:nvSpPr>
            <p:spPr bwMode="auto">
              <a:xfrm>
                <a:off x="495" y="779"/>
                <a:ext cx="88" cy="74"/>
              </a:xfrm>
              <a:custGeom>
                <a:avLst/>
                <a:gdLst/>
                <a:ahLst/>
                <a:cxnLst>
                  <a:cxn ang="0">
                    <a:pos x="87" y="67"/>
                  </a:cxn>
                  <a:cxn ang="0">
                    <a:pos x="76" y="0"/>
                  </a:cxn>
                  <a:cxn ang="0">
                    <a:pos x="33" y="5"/>
                  </a:cxn>
                  <a:cxn ang="0">
                    <a:pos x="0" y="8"/>
                  </a:cxn>
                  <a:cxn ang="0">
                    <a:pos x="9" y="73"/>
                  </a:cxn>
                  <a:cxn ang="0">
                    <a:pos x="12" y="57"/>
                  </a:cxn>
                  <a:cxn ang="0">
                    <a:pos x="22" y="47"/>
                  </a:cxn>
                  <a:cxn ang="0">
                    <a:pos x="40" y="43"/>
                  </a:cxn>
                  <a:cxn ang="0">
                    <a:pos x="60" y="44"/>
                  </a:cxn>
                  <a:cxn ang="0">
                    <a:pos x="76" y="51"/>
                  </a:cxn>
                  <a:cxn ang="0">
                    <a:pos x="87" y="67"/>
                  </a:cxn>
                </a:cxnLst>
                <a:rect l="0" t="0" r="r" b="b"/>
                <a:pathLst>
                  <a:path w="88" h="74">
                    <a:moveTo>
                      <a:pt x="87" y="67"/>
                    </a:moveTo>
                    <a:lnTo>
                      <a:pt x="76" y="0"/>
                    </a:lnTo>
                    <a:lnTo>
                      <a:pt x="33" y="5"/>
                    </a:lnTo>
                    <a:lnTo>
                      <a:pt x="0" y="8"/>
                    </a:lnTo>
                    <a:lnTo>
                      <a:pt x="9" y="73"/>
                    </a:lnTo>
                    <a:lnTo>
                      <a:pt x="12" y="57"/>
                    </a:lnTo>
                    <a:lnTo>
                      <a:pt x="22" y="47"/>
                    </a:lnTo>
                    <a:lnTo>
                      <a:pt x="40" y="43"/>
                    </a:lnTo>
                    <a:lnTo>
                      <a:pt x="60" y="44"/>
                    </a:lnTo>
                    <a:lnTo>
                      <a:pt x="76" y="51"/>
                    </a:lnTo>
                    <a:lnTo>
                      <a:pt x="87" y="67"/>
                    </a:lnTo>
                  </a:path>
                </a:pathLst>
              </a:custGeom>
              <a:solidFill>
                <a:schemeClr val="bg2">
                  <a:alpha val="50000"/>
                </a:schemeClr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5" name="Line 35"/>
              <p:cNvSpPr>
                <a:spLocks noChangeShapeType="1"/>
              </p:cNvSpPr>
              <p:nvPr/>
            </p:nvSpPr>
            <p:spPr bwMode="auto">
              <a:xfrm flipV="1">
                <a:off x="1968" y="350"/>
                <a:ext cx="192" cy="87"/>
              </a:xfrm>
              <a:prstGeom prst="line">
                <a:avLst/>
              </a:prstGeom>
              <a:noFill/>
              <a:ln w="12700">
                <a:solidFill>
                  <a:schemeClr val="hlink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6" name="Freeform 36"/>
              <p:cNvSpPr>
                <a:spLocks/>
              </p:cNvSpPr>
              <p:nvPr/>
            </p:nvSpPr>
            <p:spPr bwMode="auto">
              <a:xfrm>
                <a:off x="1356" y="63"/>
                <a:ext cx="2967" cy="457"/>
              </a:xfrm>
              <a:custGeom>
                <a:avLst/>
                <a:gdLst/>
                <a:ahLst/>
                <a:cxnLst>
                  <a:cxn ang="0">
                    <a:pos x="0" y="122"/>
                  </a:cxn>
                  <a:cxn ang="0">
                    <a:pos x="207" y="78"/>
                  </a:cxn>
                  <a:cxn ang="0">
                    <a:pos x="442" y="48"/>
                  </a:cxn>
                  <a:cxn ang="0">
                    <a:pos x="640" y="32"/>
                  </a:cxn>
                  <a:cxn ang="0">
                    <a:pos x="897" y="16"/>
                  </a:cxn>
                  <a:cxn ang="0">
                    <a:pos x="1215" y="2"/>
                  </a:cxn>
                  <a:cxn ang="0">
                    <a:pos x="1392" y="0"/>
                  </a:cxn>
                  <a:cxn ang="0">
                    <a:pos x="1710" y="0"/>
                  </a:cxn>
                  <a:cxn ang="0">
                    <a:pos x="1997" y="10"/>
                  </a:cxn>
                  <a:cxn ang="0">
                    <a:pos x="2258" y="21"/>
                  </a:cxn>
                  <a:cxn ang="0">
                    <a:pos x="2493" y="38"/>
                  </a:cxn>
                  <a:cxn ang="0">
                    <a:pos x="2674" y="54"/>
                  </a:cxn>
                  <a:cxn ang="0">
                    <a:pos x="2828" y="73"/>
                  </a:cxn>
                  <a:cxn ang="0">
                    <a:pos x="2966" y="92"/>
                  </a:cxn>
                  <a:cxn ang="0">
                    <a:pos x="2966" y="456"/>
                  </a:cxn>
                  <a:cxn ang="0">
                    <a:pos x="2833" y="434"/>
                  </a:cxn>
                  <a:cxn ang="0">
                    <a:pos x="2563" y="399"/>
                  </a:cxn>
                  <a:cxn ang="0">
                    <a:pos x="2382" y="382"/>
                  </a:cxn>
                  <a:cxn ang="0">
                    <a:pos x="2134" y="366"/>
                  </a:cxn>
                  <a:cxn ang="0">
                    <a:pos x="1944" y="358"/>
                  </a:cxn>
                  <a:cxn ang="0">
                    <a:pos x="1746" y="350"/>
                  </a:cxn>
                  <a:cxn ang="0">
                    <a:pos x="1529" y="350"/>
                  </a:cxn>
                  <a:cxn ang="0">
                    <a:pos x="1295" y="350"/>
                  </a:cxn>
                  <a:cxn ang="0">
                    <a:pos x="1047" y="355"/>
                  </a:cxn>
                  <a:cxn ang="0">
                    <a:pos x="853" y="363"/>
                  </a:cxn>
                  <a:cxn ang="0">
                    <a:pos x="654" y="374"/>
                  </a:cxn>
                  <a:cxn ang="0">
                    <a:pos x="468" y="388"/>
                  </a:cxn>
                  <a:cxn ang="0">
                    <a:pos x="296" y="404"/>
                  </a:cxn>
                  <a:cxn ang="0">
                    <a:pos x="150" y="423"/>
                  </a:cxn>
                  <a:cxn ang="0">
                    <a:pos x="13" y="445"/>
                  </a:cxn>
                  <a:cxn ang="0">
                    <a:pos x="0" y="122"/>
                  </a:cxn>
                </a:cxnLst>
                <a:rect l="0" t="0" r="r" b="b"/>
                <a:pathLst>
                  <a:path w="2967" h="457">
                    <a:moveTo>
                      <a:pt x="0" y="122"/>
                    </a:moveTo>
                    <a:lnTo>
                      <a:pt x="207" y="78"/>
                    </a:lnTo>
                    <a:lnTo>
                      <a:pt x="442" y="48"/>
                    </a:lnTo>
                    <a:lnTo>
                      <a:pt x="640" y="32"/>
                    </a:lnTo>
                    <a:lnTo>
                      <a:pt x="897" y="16"/>
                    </a:lnTo>
                    <a:lnTo>
                      <a:pt x="1215" y="2"/>
                    </a:lnTo>
                    <a:lnTo>
                      <a:pt x="1392" y="0"/>
                    </a:lnTo>
                    <a:lnTo>
                      <a:pt x="1710" y="0"/>
                    </a:lnTo>
                    <a:lnTo>
                      <a:pt x="1997" y="10"/>
                    </a:lnTo>
                    <a:lnTo>
                      <a:pt x="2258" y="21"/>
                    </a:lnTo>
                    <a:lnTo>
                      <a:pt x="2493" y="38"/>
                    </a:lnTo>
                    <a:lnTo>
                      <a:pt x="2674" y="54"/>
                    </a:lnTo>
                    <a:lnTo>
                      <a:pt x="2828" y="73"/>
                    </a:lnTo>
                    <a:lnTo>
                      <a:pt x="2966" y="92"/>
                    </a:lnTo>
                    <a:lnTo>
                      <a:pt x="2966" y="456"/>
                    </a:lnTo>
                    <a:lnTo>
                      <a:pt x="2833" y="434"/>
                    </a:lnTo>
                    <a:lnTo>
                      <a:pt x="2563" y="399"/>
                    </a:lnTo>
                    <a:lnTo>
                      <a:pt x="2382" y="382"/>
                    </a:lnTo>
                    <a:lnTo>
                      <a:pt x="2134" y="366"/>
                    </a:lnTo>
                    <a:lnTo>
                      <a:pt x="1944" y="358"/>
                    </a:lnTo>
                    <a:lnTo>
                      <a:pt x="1746" y="350"/>
                    </a:lnTo>
                    <a:lnTo>
                      <a:pt x="1529" y="350"/>
                    </a:lnTo>
                    <a:lnTo>
                      <a:pt x="1295" y="350"/>
                    </a:lnTo>
                    <a:lnTo>
                      <a:pt x="1047" y="355"/>
                    </a:lnTo>
                    <a:lnTo>
                      <a:pt x="853" y="363"/>
                    </a:lnTo>
                    <a:lnTo>
                      <a:pt x="654" y="374"/>
                    </a:lnTo>
                    <a:lnTo>
                      <a:pt x="468" y="388"/>
                    </a:lnTo>
                    <a:lnTo>
                      <a:pt x="296" y="404"/>
                    </a:lnTo>
                    <a:lnTo>
                      <a:pt x="150" y="423"/>
                    </a:lnTo>
                    <a:lnTo>
                      <a:pt x="13" y="445"/>
                    </a:lnTo>
                    <a:lnTo>
                      <a:pt x="0" y="122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7" name="Freeform 37"/>
              <p:cNvSpPr>
                <a:spLocks/>
              </p:cNvSpPr>
              <p:nvPr/>
            </p:nvSpPr>
            <p:spPr bwMode="auto">
              <a:xfrm>
                <a:off x="555" y="159"/>
                <a:ext cx="823" cy="431"/>
              </a:xfrm>
              <a:custGeom>
                <a:avLst/>
                <a:gdLst/>
                <a:ahLst/>
                <a:cxnLst>
                  <a:cxn ang="0">
                    <a:pos x="815" y="27"/>
                  </a:cxn>
                  <a:cxn ang="0">
                    <a:pos x="822" y="350"/>
                  </a:cxn>
                  <a:cxn ang="0">
                    <a:pos x="746" y="382"/>
                  </a:cxn>
                  <a:cxn ang="0">
                    <a:pos x="676" y="404"/>
                  </a:cxn>
                  <a:cxn ang="0">
                    <a:pos x="619" y="415"/>
                  </a:cxn>
                  <a:cxn ang="0">
                    <a:pos x="571" y="421"/>
                  </a:cxn>
                  <a:cxn ang="0">
                    <a:pos x="517" y="427"/>
                  </a:cxn>
                  <a:cxn ang="0">
                    <a:pos x="427" y="430"/>
                  </a:cxn>
                  <a:cxn ang="0">
                    <a:pos x="344" y="423"/>
                  </a:cxn>
                  <a:cxn ang="0">
                    <a:pos x="259" y="410"/>
                  </a:cxn>
                  <a:cxn ang="0">
                    <a:pos x="177" y="388"/>
                  </a:cxn>
                  <a:cxn ang="0">
                    <a:pos x="105" y="358"/>
                  </a:cxn>
                  <a:cxn ang="0">
                    <a:pos x="41" y="325"/>
                  </a:cxn>
                  <a:cxn ang="0">
                    <a:pos x="0" y="294"/>
                  </a:cxn>
                  <a:cxn ang="0">
                    <a:pos x="0" y="0"/>
                  </a:cxn>
                  <a:cxn ang="0">
                    <a:pos x="46" y="25"/>
                  </a:cxn>
                  <a:cxn ang="0">
                    <a:pos x="105" y="47"/>
                  </a:cxn>
                  <a:cxn ang="0">
                    <a:pos x="175" y="66"/>
                  </a:cxn>
                  <a:cxn ang="0">
                    <a:pos x="244" y="81"/>
                  </a:cxn>
                  <a:cxn ang="0">
                    <a:pos x="314" y="89"/>
                  </a:cxn>
                  <a:cxn ang="0">
                    <a:pos x="361" y="93"/>
                  </a:cxn>
                  <a:cxn ang="0">
                    <a:pos x="401" y="95"/>
                  </a:cxn>
                  <a:cxn ang="0">
                    <a:pos x="471" y="95"/>
                  </a:cxn>
                  <a:cxn ang="0">
                    <a:pos x="515" y="92"/>
                  </a:cxn>
                  <a:cxn ang="0">
                    <a:pos x="555" y="87"/>
                  </a:cxn>
                  <a:cxn ang="0">
                    <a:pos x="600" y="84"/>
                  </a:cxn>
                  <a:cxn ang="0">
                    <a:pos x="640" y="76"/>
                  </a:cxn>
                  <a:cxn ang="0">
                    <a:pos x="689" y="67"/>
                  </a:cxn>
                  <a:cxn ang="0">
                    <a:pos x="733" y="55"/>
                  </a:cxn>
                  <a:cxn ang="0">
                    <a:pos x="777" y="41"/>
                  </a:cxn>
                  <a:cxn ang="0">
                    <a:pos x="815" y="27"/>
                  </a:cxn>
                </a:cxnLst>
                <a:rect l="0" t="0" r="r" b="b"/>
                <a:pathLst>
                  <a:path w="823" h="431">
                    <a:moveTo>
                      <a:pt x="815" y="27"/>
                    </a:moveTo>
                    <a:lnTo>
                      <a:pt x="822" y="350"/>
                    </a:lnTo>
                    <a:lnTo>
                      <a:pt x="746" y="382"/>
                    </a:lnTo>
                    <a:lnTo>
                      <a:pt x="676" y="404"/>
                    </a:lnTo>
                    <a:lnTo>
                      <a:pt x="619" y="415"/>
                    </a:lnTo>
                    <a:lnTo>
                      <a:pt x="571" y="421"/>
                    </a:lnTo>
                    <a:lnTo>
                      <a:pt x="517" y="427"/>
                    </a:lnTo>
                    <a:lnTo>
                      <a:pt x="427" y="430"/>
                    </a:lnTo>
                    <a:lnTo>
                      <a:pt x="344" y="423"/>
                    </a:lnTo>
                    <a:lnTo>
                      <a:pt x="259" y="410"/>
                    </a:lnTo>
                    <a:lnTo>
                      <a:pt x="177" y="388"/>
                    </a:lnTo>
                    <a:lnTo>
                      <a:pt x="105" y="358"/>
                    </a:lnTo>
                    <a:lnTo>
                      <a:pt x="41" y="325"/>
                    </a:lnTo>
                    <a:lnTo>
                      <a:pt x="0" y="294"/>
                    </a:lnTo>
                    <a:lnTo>
                      <a:pt x="0" y="0"/>
                    </a:lnTo>
                    <a:lnTo>
                      <a:pt x="46" y="25"/>
                    </a:lnTo>
                    <a:lnTo>
                      <a:pt x="105" y="47"/>
                    </a:lnTo>
                    <a:lnTo>
                      <a:pt x="175" y="66"/>
                    </a:lnTo>
                    <a:lnTo>
                      <a:pt x="244" y="81"/>
                    </a:lnTo>
                    <a:lnTo>
                      <a:pt x="314" y="89"/>
                    </a:lnTo>
                    <a:lnTo>
                      <a:pt x="361" y="93"/>
                    </a:lnTo>
                    <a:lnTo>
                      <a:pt x="401" y="95"/>
                    </a:lnTo>
                    <a:lnTo>
                      <a:pt x="471" y="95"/>
                    </a:lnTo>
                    <a:lnTo>
                      <a:pt x="515" y="92"/>
                    </a:lnTo>
                    <a:lnTo>
                      <a:pt x="555" y="87"/>
                    </a:lnTo>
                    <a:lnTo>
                      <a:pt x="600" y="84"/>
                    </a:lnTo>
                    <a:lnTo>
                      <a:pt x="640" y="76"/>
                    </a:lnTo>
                    <a:lnTo>
                      <a:pt x="689" y="67"/>
                    </a:lnTo>
                    <a:lnTo>
                      <a:pt x="733" y="55"/>
                    </a:lnTo>
                    <a:lnTo>
                      <a:pt x="777" y="41"/>
                    </a:lnTo>
                    <a:lnTo>
                      <a:pt x="815" y="27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8" name="Freeform 38"/>
              <p:cNvSpPr>
                <a:spLocks/>
              </p:cNvSpPr>
              <p:nvPr/>
            </p:nvSpPr>
            <p:spPr bwMode="auto">
              <a:xfrm>
                <a:off x="102" y="573"/>
                <a:ext cx="551" cy="340"/>
              </a:xfrm>
              <a:custGeom>
                <a:avLst/>
                <a:gdLst/>
                <a:ahLst/>
                <a:cxnLst>
                  <a:cxn ang="0">
                    <a:pos x="16" y="53"/>
                  </a:cxn>
                  <a:cxn ang="0">
                    <a:pos x="0" y="122"/>
                  </a:cxn>
                  <a:cxn ang="0">
                    <a:pos x="10" y="146"/>
                  </a:cxn>
                  <a:cxn ang="0">
                    <a:pos x="33" y="184"/>
                  </a:cxn>
                  <a:cxn ang="0">
                    <a:pos x="57" y="217"/>
                  </a:cxn>
                  <a:cxn ang="0">
                    <a:pos x="85" y="244"/>
                  </a:cxn>
                  <a:cxn ang="0">
                    <a:pos x="120" y="271"/>
                  </a:cxn>
                  <a:cxn ang="0">
                    <a:pos x="153" y="290"/>
                  </a:cxn>
                  <a:cxn ang="0">
                    <a:pos x="189" y="309"/>
                  </a:cxn>
                  <a:cxn ang="0">
                    <a:pos x="235" y="325"/>
                  </a:cxn>
                  <a:cxn ang="0">
                    <a:pos x="270" y="333"/>
                  </a:cxn>
                  <a:cxn ang="0">
                    <a:pos x="312" y="339"/>
                  </a:cxn>
                  <a:cxn ang="0">
                    <a:pos x="351" y="339"/>
                  </a:cxn>
                  <a:cxn ang="0">
                    <a:pos x="393" y="334"/>
                  </a:cxn>
                  <a:cxn ang="0">
                    <a:pos x="436" y="322"/>
                  </a:cxn>
                  <a:cxn ang="0">
                    <a:pos x="475" y="303"/>
                  </a:cxn>
                  <a:cxn ang="0">
                    <a:pos x="498" y="287"/>
                  </a:cxn>
                  <a:cxn ang="0">
                    <a:pos x="526" y="263"/>
                  </a:cxn>
                  <a:cxn ang="0">
                    <a:pos x="541" y="243"/>
                  </a:cxn>
                  <a:cxn ang="0">
                    <a:pos x="550" y="227"/>
                  </a:cxn>
                  <a:cxn ang="0">
                    <a:pos x="550" y="209"/>
                  </a:cxn>
                  <a:cxn ang="0">
                    <a:pos x="544" y="187"/>
                  </a:cxn>
                  <a:cxn ang="0">
                    <a:pos x="532" y="171"/>
                  </a:cxn>
                  <a:cxn ang="0">
                    <a:pos x="523" y="135"/>
                  </a:cxn>
                  <a:cxn ang="0">
                    <a:pos x="519" y="116"/>
                  </a:cxn>
                  <a:cxn ang="0">
                    <a:pos x="267" y="133"/>
                  </a:cxn>
                  <a:cxn ang="0">
                    <a:pos x="234" y="126"/>
                  </a:cxn>
                  <a:cxn ang="0">
                    <a:pos x="193" y="114"/>
                  </a:cxn>
                  <a:cxn ang="0">
                    <a:pos x="162" y="97"/>
                  </a:cxn>
                  <a:cxn ang="0">
                    <a:pos x="129" y="77"/>
                  </a:cxn>
                  <a:cxn ang="0">
                    <a:pos x="97" y="48"/>
                  </a:cxn>
                  <a:cxn ang="0">
                    <a:pos x="78" y="24"/>
                  </a:cxn>
                  <a:cxn ang="0">
                    <a:pos x="60" y="0"/>
                  </a:cxn>
                  <a:cxn ang="0">
                    <a:pos x="16" y="53"/>
                  </a:cxn>
                </a:cxnLst>
                <a:rect l="0" t="0" r="r" b="b"/>
                <a:pathLst>
                  <a:path w="551" h="340">
                    <a:moveTo>
                      <a:pt x="16" y="53"/>
                    </a:moveTo>
                    <a:lnTo>
                      <a:pt x="0" y="122"/>
                    </a:lnTo>
                    <a:lnTo>
                      <a:pt x="10" y="146"/>
                    </a:lnTo>
                    <a:lnTo>
                      <a:pt x="33" y="184"/>
                    </a:lnTo>
                    <a:lnTo>
                      <a:pt x="57" y="217"/>
                    </a:lnTo>
                    <a:lnTo>
                      <a:pt x="85" y="244"/>
                    </a:lnTo>
                    <a:lnTo>
                      <a:pt x="120" y="271"/>
                    </a:lnTo>
                    <a:lnTo>
                      <a:pt x="153" y="290"/>
                    </a:lnTo>
                    <a:lnTo>
                      <a:pt x="189" y="309"/>
                    </a:lnTo>
                    <a:lnTo>
                      <a:pt x="235" y="325"/>
                    </a:lnTo>
                    <a:lnTo>
                      <a:pt x="270" y="333"/>
                    </a:lnTo>
                    <a:lnTo>
                      <a:pt x="312" y="339"/>
                    </a:lnTo>
                    <a:lnTo>
                      <a:pt x="351" y="339"/>
                    </a:lnTo>
                    <a:lnTo>
                      <a:pt x="393" y="334"/>
                    </a:lnTo>
                    <a:lnTo>
                      <a:pt x="436" y="322"/>
                    </a:lnTo>
                    <a:lnTo>
                      <a:pt x="475" y="303"/>
                    </a:lnTo>
                    <a:lnTo>
                      <a:pt x="498" y="287"/>
                    </a:lnTo>
                    <a:lnTo>
                      <a:pt x="526" y="263"/>
                    </a:lnTo>
                    <a:lnTo>
                      <a:pt x="541" y="243"/>
                    </a:lnTo>
                    <a:lnTo>
                      <a:pt x="550" y="227"/>
                    </a:lnTo>
                    <a:lnTo>
                      <a:pt x="550" y="209"/>
                    </a:lnTo>
                    <a:lnTo>
                      <a:pt x="544" y="187"/>
                    </a:lnTo>
                    <a:lnTo>
                      <a:pt x="532" y="171"/>
                    </a:lnTo>
                    <a:lnTo>
                      <a:pt x="523" y="135"/>
                    </a:lnTo>
                    <a:lnTo>
                      <a:pt x="519" y="116"/>
                    </a:lnTo>
                    <a:lnTo>
                      <a:pt x="267" y="133"/>
                    </a:lnTo>
                    <a:lnTo>
                      <a:pt x="234" y="126"/>
                    </a:lnTo>
                    <a:lnTo>
                      <a:pt x="193" y="114"/>
                    </a:lnTo>
                    <a:lnTo>
                      <a:pt x="162" y="97"/>
                    </a:lnTo>
                    <a:lnTo>
                      <a:pt x="129" y="77"/>
                    </a:lnTo>
                    <a:lnTo>
                      <a:pt x="97" y="48"/>
                    </a:lnTo>
                    <a:lnTo>
                      <a:pt x="78" y="24"/>
                    </a:lnTo>
                    <a:lnTo>
                      <a:pt x="60" y="0"/>
                    </a:lnTo>
                    <a:lnTo>
                      <a:pt x="16" y="53"/>
                    </a:lnTo>
                  </a:path>
                </a:pathLst>
              </a:custGeom>
              <a:gradFill rotWithShape="0">
                <a:gsLst>
                  <a:gs pos="0">
                    <a:schemeClr val="hlink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9" name="Freeform 39"/>
              <p:cNvSpPr>
                <a:spLocks/>
              </p:cNvSpPr>
              <p:nvPr/>
            </p:nvSpPr>
            <p:spPr bwMode="auto">
              <a:xfrm>
                <a:off x="82" y="160"/>
                <a:ext cx="475" cy="552"/>
              </a:xfrm>
              <a:custGeom>
                <a:avLst/>
                <a:gdLst/>
                <a:ahLst/>
                <a:cxnLst>
                  <a:cxn ang="0">
                    <a:pos x="474" y="0"/>
                  </a:cxn>
                  <a:cxn ang="0">
                    <a:pos x="474" y="294"/>
                  </a:cxn>
                  <a:cxn ang="0">
                    <a:pos x="446" y="291"/>
                  </a:cxn>
                  <a:cxn ang="0">
                    <a:pos x="411" y="293"/>
                  </a:cxn>
                  <a:cxn ang="0">
                    <a:pos x="353" y="299"/>
                  </a:cxn>
                  <a:cxn ang="0">
                    <a:pos x="296" y="310"/>
                  </a:cxn>
                  <a:cxn ang="0">
                    <a:pos x="243" y="323"/>
                  </a:cxn>
                  <a:cxn ang="0">
                    <a:pos x="200" y="339"/>
                  </a:cxn>
                  <a:cxn ang="0">
                    <a:pos x="149" y="364"/>
                  </a:cxn>
                  <a:cxn ang="0">
                    <a:pos x="110" y="390"/>
                  </a:cxn>
                  <a:cxn ang="0">
                    <a:pos x="81" y="415"/>
                  </a:cxn>
                  <a:cxn ang="0">
                    <a:pos x="60" y="439"/>
                  </a:cxn>
                  <a:cxn ang="0">
                    <a:pos x="47" y="461"/>
                  </a:cxn>
                  <a:cxn ang="0">
                    <a:pos x="35" y="488"/>
                  </a:cxn>
                  <a:cxn ang="0">
                    <a:pos x="30" y="513"/>
                  </a:cxn>
                  <a:cxn ang="0">
                    <a:pos x="23" y="551"/>
                  </a:cxn>
                  <a:cxn ang="0">
                    <a:pos x="17" y="518"/>
                  </a:cxn>
                  <a:cxn ang="0">
                    <a:pos x="8" y="481"/>
                  </a:cxn>
                  <a:cxn ang="0">
                    <a:pos x="5" y="453"/>
                  </a:cxn>
                  <a:cxn ang="0">
                    <a:pos x="0" y="420"/>
                  </a:cxn>
                  <a:cxn ang="0">
                    <a:pos x="2" y="393"/>
                  </a:cxn>
                  <a:cxn ang="0">
                    <a:pos x="8" y="361"/>
                  </a:cxn>
                  <a:cxn ang="0">
                    <a:pos x="15" y="317"/>
                  </a:cxn>
                  <a:cxn ang="0">
                    <a:pos x="30" y="279"/>
                  </a:cxn>
                  <a:cxn ang="0">
                    <a:pos x="50" y="238"/>
                  </a:cxn>
                  <a:cxn ang="0">
                    <a:pos x="75" y="196"/>
                  </a:cxn>
                  <a:cxn ang="0">
                    <a:pos x="111" y="152"/>
                  </a:cxn>
                  <a:cxn ang="0">
                    <a:pos x="152" y="116"/>
                  </a:cxn>
                  <a:cxn ang="0">
                    <a:pos x="188" y="87"/>
                  </a:cxn>
                  <a:cxn ang="0">
                    <a:pos x="233" y="60"/>
                  </a:cxn>
                  <a:cxn ang="0">
                    <a:pos x="279" y="40"/>
                  </a:cxn>
                  <a:cxn ang="0">
                    <a:pos x="333" y="21"/>
                  </a:cxn>
                  <a:cxn ang="0">
                    <a:pos x="380" y="10"/>
                  </a:cxn>
                  <a:cxn ang="0">
                    <a:pos x="435" y="3"/>
                  </a:cxn>
                  <a:cxn ang="0">
                    <a:pos x="474" y="0"/>
                  </a:cxn>
                </a:cxnLst>
                <a:rect l="0" t="0" r="r" b="b"/>
                <a:pathLst>
                  <a:path w="475" h="552">
                    <a:moveTo>
                      <a:pt x="474" y="0"/>
                    </a:moveTo>
                    <a:lnTo>
                      <a:pt x="474" y="294"/>
                    </a:lnTo>
                    <a:lnTo>
                      <a:pt x="446" y="291"/>
                    </a:lnTo>
                    <a:lnTo>
                      <a:pt x="411" y="293"/>
                    </a:lnTo>
                    <a:lnTo>
                      <a:pt x="353" y="299"/>
                    </a:lnTo>
                    <a:lnTo>
                      <a:pt x="296" y="310"/>
                    </a:lnTo>
                    <a:lnTo>
                      <a:pt x="243" y="323"/>
                    </a:lnTo>
                    <a:lnTo>
                      <a:pt x="200" y="339"/>
                    </a:lnTo>
                    <a:lnTo>
                      <a:pt x="149" y="364"/>
                    </a:lnTo>
                    <a:lnTo>
                      <a:pt x="110" y="390"/>
                    </a:lnTo>
                    <a:lnTo>
                      <a:pt x="81" y="415"/>
                    </a:lnTo>
                    <a:lnTo>
                      <a:pt x="60" y="439"/>
                    </a:lnTo>
                    <a:lnTo>
                      <a:pt x="47" y="461"/>
                    </a:lnTo>
                    <a:lnTo>
                      <a:pt x="35" y="488"/>
                    </a:lnTo>
                    <a:lnTo>
                      <a:pt x="30" y="513"/>
                    </a:lnTo>
                    <a:lnTo>
                      <a:pt x="23" y="551"/>
                    </a:lnTo>
                    <a:lnTo>
                      <a:pt x="17" y="518"/>
                    </a:lnTo>
                    <a:lnTo>
                      <a:pt x="8" y="481"/>
                    </a:lnTo>
                    <a:lnTo>
                      <a:pt x="5" y="453"/>
                    </a:lnTo>
                    <a:lnTo>
                      <a:pt x="0" y="420"/>
                    </a:lnTo>
                    <a:lnTo>
                      <a:pt x="2" y="393"/>
                    </a:lnTo>
                    <a:lnTo>
                      <a:pt x="8" y="361"/>
                    </a:lnTo>
                    <a:lnTo>
                      <a:pt x="15" y="317"/>
                    </a:lnTo>
                    <a:lnTo>
                      <a:pt x="30" y="279"/>
                    </a:lnTo>
                    <a:lnTo>
                      <a:pt x="50" y="238"/>
                    </a:lnTo>
                    <a:lnTo>
                      <a:pt x="75" y="196"/>
                    </a:lnTo>
                    <a:lnTo>
                      <a:pt x="111" y="152"/>
                    </a:lnTo>
                    <a:lnTo>
                      <a:pt x="152" y="116"/>
                    </a:lnTo>
                    <a:lnTo>
                      <a:pt x="188" y="87"/>
                    </a:lnTo>
                    <a:lnTo>
                      <a:pt x="233" y="60"/>
                    </a:lnTo>
                    <a:lnTo>
                      <a:pt x="279" y="40"/>
                    </a:lnTo>
                    <a:lnTo>
                      <a:pt x="333" y="21"/>
                    </a:lnTo>
                    <a:lnTo>
                      <a:pt x="380" y="10"/>
                    </a:lnTo>
                    <a:lnTo>
                      <a:pt x="435" y="3"/>
                    </a:lnTo>
                    <a:lnTo>
                      <a:pt x="474" y="0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20" name="Freeform 40"/>
              <p:cNvSpPr>
                <a:spLocks/>
              </p:cNvSpPr>
              <p:nvPr/>
            </p:nvSpPr>
            <p:spPr bwMode="auto">
              <a:xfrm>
                <a:off x="370" y="727"/>
                <a:ext cx="156" cy="118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21" y="19"/>
                  </a:cxn>
                  <a:cxn ang="0">
                    <a:pos x="3" y="46"/>
                  </a:cxn>
                  <a:cxn ang="0">
                    <a:pos x="0" y="70"/>
                  </a:cxn>
                  <a:cxn ang="0">
                    <a:pos x="0" y="84"/>
                  </a:cxn>
                  <a:cxn ang="0">
                    <a:pos x="9" y="100"/>
                  </a:cxn>
                  <a:cxn ang="0">
                    <a:pos x="29" y="108"/>
                  </a:cxn>
                  <a:cxn ang="0">
                    <a:pos x="50" y="114"/>
                  </a:cxn>
                  <a:cxn ang="0">
                    <a:pos x="69" y="117"/>
                  </a:cxn>
                  <a:cxn ang="0">
                    <a:pos x="86" y="117"/>
                  </a:cxn>
                  <a:cxn ang="0">
                    <a:pos x="114" y="112"/>
                  </a:cxn>
                  <a:cxn ang="0">
                    <a:pos x="134" y="107"/>
                  </a:cxn>
                  <a:cxn ang="0">
                    <a:pos x="146" y="98"/>
                  </a:cxn>
                  <a:cxn ang="0">
                    <a:pos x="153" y="90"/>
                  </a:cxn>
                  <a:cxn ang="0">
                    <a:pos x="155" y="78"/>
                  </a:cxn>
                  <a:cxn ang="0">
                    <a:pos x="153" y="60"/>
                  </a:cxn>
                  <a:cxn ang="0">
                    <a:pos x="146" y="11"/>
                  </a:cxn>
                  <a:cxn ang="0">
                    <a:pos x="72" y="0"/>
                  </a:cxn>
                </a:cxnLst>
                <a:rect l="0" t="0" r="r" b="b"/>
                <a:pathLst>
                  <a:path w="156" h="118">
                    <a:moveTo>
                      <a:pt x="72" y="0"/>
                    </a:moveTo>
                    <a:lnTo>
                      <a:pt x="21" y="19"/>
                    </a:lnTo>
                    <a:lnTo>
                      <a:pt x="3" y="46"/>
                    </a:lnTo>
                    <a:lnTo>
                      <a:pt x="0" y="70"/>
                    </a:lnTo>
                    <a:lnTo>
                      <a:pt x="0" y="84"/>
                    </a:lnTo>
                    <a:lnTo>
                      <a:pt x="9" y="100"/>
                    </a:lnTo>
                    <a:lnTo>
                      <a:pt x="29" y="108"/>
                    </a:lnTo>
                    <a:lnTo>
                      <a:pt x="50" y="114"/>
                    </a:lnTo>
                    <a:lnTo>
                      <a:pt x="69" y="117"/>
                    </a:lnTo>
                    <a:lnTo>
                      <a:pt x="86" y="117"/>
                    </a:lnTo>
                    <a:lnTo>
                      <a:pt x="114" y="112"/>
                    </a:lnTo>
                    <a:lnTo>
                      <a:pt x="134" y="107"/>
                    </a:lnTo>
                    <a:lnTo>
                      <a:pt x="146" y="98"/>
                    </a:lnTo>
                    <a:lnTo>
                      <a:pt x="153" y="90"/>
                    </a:lnTo>
                    <a:lnTo>
                      <a:pt x="155" y="78"/>
                    </a:lnTo>
                    <a:lnTo>
                      <a:pt x="153" y="60"/>
                    </a:lnTo>
                    <a:lnTo>
                      <a:pt x="146" y="11"/>
                    </a:lnTo>
                    <a:lnTo>
                      <a:pt x="72" y="0"/>
                    </a:lnTo>
                  </a:path>
                </a:pathLst>
              </a:custGeom>
              <a:gradFill rotWithShape="0">
                <a:gsLst>
                  <a:gs pos="0">
                    <a:schemeClr val="hlink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21" name="Freeform 41"/>
              <p:cNvSpPr>
                <a:spLocks/>
              </p:cNvSpPr>
              <p:nvPr/>
            </p:nvSpPr>
            <p:spPr bwMode="auto">
              <a:xfrm>
                <a:off x="442" y="741"/>
                <a:ext cx="88" cy="74"/>
              </a:xfrm>
              <a:custGeom>
                <a:avLst/>
                <a:gdLst/>
                <a:ahLst/>
                <a:cxnLst>
                  <a:cxn ang="0">
                    <a:pos x="87" y="67"/>
                  </a:cxn>
                  <a:cxn ang="0">
                    <a:pos x="76" y="0"/>
                  </a:cxn>
                  <a:cxn ang="0">
                    <a:pos x="33" y="5"/>
                  </a:cxn>
                  <a:cxn ang="0">
                    <a:pos x="0" y="8"/>
                  </a:cxn>
                  <a:cxn ang="0">
                    <a:pos x="9" y="73"/>
                  </a:cxn>
                  <a:cxn ang="0">
                    <a:pos x="12" y="57"/>
                  </a:cxn>
                  <a:cxn ang="0">
                    <a:pos x="22" y="47"/>
                  </a:cxn>
                  <a:cxn ang="0">
                    <a:pos x="40" y="43"/>
                  </a:cxn>
                  <a:cxn ang="0">
                    <a:pos x="60" y="44"/>
                  </a:cxn>
                  <a:cxn ang="0">
                    <a:pos x="76" y="51"/>
                  </a:cxn>
                  <a:cxn ang="0">
                    <a:pos x="87" y="67"/>
                  </a:cxn>
                </a:cxnLst>
                <a:rect l="0" t="0" r="r" b="b"/>
                <a:pathLst>
                  <a:path w="88" h="74">
                    <a:moveTo>
                      <a:pt x="87" y="67"/>
                    </a:moveTo>
                    <a:lnTo>
                      <a:pt x="76" y="0"/>
                    </a:lnTo>
                    <a:lnTo>
                      <a:pt x="33" y="5"/>
                    </a:lnTo>
                    <a:lnTo>
                      <a:pt x="0" y="8"/>
                    </a:lnTo>
                    <a:lnTo>
                      <a:pt x="9" y="73"/>
                    </a:lnTo>
                    <a:lnTo>
                      <a:pt x="12" y="57"/>
                    </a:lnTo>
                    <a:lnTo>
                      <a:pt x="22" y="47"/>
                    </a:lnTo>
                    <a:lnTo>
                      <a:pt x="40" y="43"/>
                    </a:lnTo>
                    <a:lnTo>
                      <a:pt x="60" y="44"/>
                    </a:lnTo>
                    <a:lnTo>
                      <a:pt x="76" y="51"/>
                    </a:lnTo>
                    <a:lnTo>
                      <a:pt x="87" y="67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22" name="Freeform 42"/>
              <p:cNvSpPr>
                <a:spLocks/>
              </p:cNvSpPr>
              <p:nvPr/>
            </p:nvSpPr>
            <p:spPr bwMode="auto">
              <a:xfrm>
                <a:off x="334" y="520"/>
                <a:ext cx="319" cy="286"/>
              </a:xfrm>
              <a:custGeom>
                <a:avLst/>
                <a:gdLst/>
                <a:ahLst/>
                <a:cxnLst>
                  <a:cxn ang="0">
                    <a:pos x="317" y="275"/>
                  </a:cxn>
                  <a:cxn ang="0">
                    <a:pos x="315" y="254"/>
                  </a:cxn>
                  <a:cxn ang="0">
                    <a:pos x="306" y="235"/>
                  </a:cxn>
                  <a:cxn ang="0">
                    <a:pos x="299" y="219"/>
                  </a:cxn>
                  <a:cxn ang="0">
                    <a:pos x="294" y="194"/>
                  </a:cxn>
                  <a:cxn ang="0">
                    <a:pos x="288" y="161"/>
                  </a:cxn>
                  <a:cxn ang="0">
                    <a:pos x="284" y="126"/>
                  </a:cxn>
                  <a:cxn ang="0">
                    <a:pos x="281" y="94"/>
                  </a:cxn>
                  <a:cxn ang="0">
                    <a:pos x="279" y="67"/>
                  </a:cxn>
                  <a:cxn ang="0">
                    <a:pos x="278" y="43"/>
                  </a:cxn>
                  <a:cxn ang="0">
                    <a:pos x="270" y="29"/>
                  </a:cxn>
                  <a:cxn ang="0">
                    <a:pos x="255" y="16"/>
                  </a:cxn>
                  <a:cxn ang="0">
                    <a:pos x="240" y="9"/>
                  </a:cxn>
                  <a:cxn ang="0">
                    <a:pos x="216" y="2"/>
                  </a:cxn>
                  <a:cxn ang="0">
                    <a:pos x="189" y="0"/>
                  </a:cxn>
                  <a:cxn ang="0">
                    <a:pos x="147" y="0"/>
                  </a:cxn>
                  <a:cxn ang="0">
                    <a:pos x="110" y="2"/>
                  </a:cxn>
                  <a:cxn ang="0">
                    <a:pos x="74" y="9"/>
                  </a:cxn>
                  <a:cxn ang="0">
                    <a:pos x="41" y="21"/>
                  </a:cxn>
                  <a:cxn ang="0">
                    <a:pos x="20" y="35"/>
                  </a:cxn>
                  <a:cxn ang="0">
                    <a:pos x="8" y="47"/>
                  </a:cxn>
                  <a:cxn ang="0">
                    <a:pos x="0" y="61"/>
                  </a:cxn>
                  <a:cxn ang="0">
                    <a:pos x="2" y="75"/>
                  </a:cxn>
                  <a:cxn ang="0">
                    <a:pos x="5" y="89"/>
                  </a:cxn>
                  <a:cxn ang="0">
                    <a:pos x="15" y="104"/>
                  </a:cxn>
                  <a:cxn ang="0">
                    <a:pos x="23" y="123"/>
                  </a:cxn>
                  <a:cxn ang="0">
                    <a:pos x="27" y="149"/>
                  </a:cxn>
                  <a:cxn ang="0">
                    <a:pos x="30" y="176"/>
                  </a:cxn>
                  <a:cxn ang="0">
                    <a:pos x="35" y="200"/>
                  </a:cxn>
                  <a:cxn ang="0">
                    <a:pos x="36" y="235"/>
                  </a:cxn>
                  <a:cxn ang="0">
                    <a:pos x="38" y="265"/>
                  </a:cxn>
                  <a:cxn ang="0">
                    <a:pos x="38" y="285"/>
                  </a:cxn>
                  <a:cxn ang="0">
                    <a:pos x="48" y="260"/>
                  </a:cxn>
                  <a:cxn ang="0">
                    <a:pos x="68" y="248"/>
                  </a:cxn>
                  <a:cxn ang="0">
                    <a:pos x="86" y="241"/>
                  </a:cxn>
                  <a:cxn ang="0">
                    <a:pos x="108" y="236"/>
                  </a:cxn>
                  <a:cxn ang="0">
                    <a:pos x="143" y="229"/>
                  </a:cxn>
                  <a:cxn ang="0">
                    <a:pos x="177" y="228"/>
                  </a:cxn>
                  <a:cxn ang="0">
                    <a:pos x="197" y="228"/>
                  </a:cxn>
                  <a:cxn ang="0">
                    <a:pos x="228" y="230"/>
                  </a:cxn>
                  <a:cxn ang="0">
                    <a:pos x="264" y="237"/>
                  </a:cxn>
                  <a:cxn ang="0">
                    <a:pos x="287" y="246"/>
                  </a:cxn>
                  <a:cxn ang="0">
                    <a:pos x="302" y="255"/>
                  </a:cxn>
                  <a:cxn ang="0">
                    <a:pos x="318" y="268"/>
                  </a:cxn>
                </a:cxnLst>
                <a:rect l="0" t="0" r="r" b="b"/>
                <a:pathLst>
                  <a:path w="319" h="286">
                    <a:moveTo>
                      <a:pt x="317" y="275"/>
                    </a:moveTo>
                    <a:lnTo>
                      <a:pt x="315" y="254"/>
                    </a:lnTo>
                    <a:lnTo>
                      <a:pt x="306" y="235"/>
                    </a:lnTo>
                    <a:lnTo>
                      <a:pt x="299" y="219"/>
                    </a:lnTo>
                    <a:lnTo>
                      <a:pt x="294" y="194"/>
                    </a:lnTo>
                    <a:lnTo>
                      <a:pt x="288" y="161"/>
                    </a:lnTo>
                    <a:lnTo>
                      <a:pt x="284" y="126"/>
                    </a:lnTo>
                    <a:lnTo>
                      <a:pt x="281" y="94"/>
                    </a:lnTo>
                    <a:lnTo>
                      <a:pt x="279" y="67"/>
                    </a:lnTo>
                    <a:lnTo>
                      <a:pt x="278" y="43"/>
                    </a:lnTo>
                    <a:lnTo>
                      <a:pt x="270" y="29"/>
                    </a:lnTo>
                    <a:lnTo>
                      <a:pt x="255" y="16"/>
                    </a:lnTo>
                    <a:lnTo>
                      <a:pt x="240" y="9"/>
                    </a:lnTo>
                    <a:lnTo>
                      <a:pt x="216" y="2"/>
                    </a:lnTo>
                    <a:lnTo>
                      <a:pt x="189" y="0"/>
                    </a:lnTo>
                    <a:lnTo>
                      <a:pt x="147" y="0"/>
                    </a:lnTo>
                    <a:lnTo>
                      <a:pt x="110" y="2"/>
                    </a:lnTo>
                    <a:lnTo>
                      <a:pt x="74" y="9"/>
                    </a:lnTo>
                    <a:lnTo>
                      <a:pt x="41" y="21"/>
                    </a:lnTo>
                    <a:lnTo>
                      <a:pt x="20" y="35"/>
                    </a:lnTo>
                    <a:lnTo>
                      <a:pt x="8" y="47"/>
                    </a:lnTo>
                    <a:lnTo>
                      <a:pt x="0" y="61"/>
                    </a:lnTo>
                    <a:lnTo>
                      <a:pt x="2" y="75"/>
                    </a:lnTo>
                    <a:lnTo>
                      <a:pt x="5" y="89"/>
                    </a:lnTo>
                    <a:lnTo>
                      <a:pt x="15" y="104"/>
                    </a:lnTo>
                    <a:lnTo>
                      <a:pt x="23" y="123"/>
                    </a:lnTo>
                    <a:lnTo>
                      <a:pt x="27" y="149"/>
                    </a:lnTo>
                    <a:lnTo>
                      <a:pt x="30" y="176"/>
                    </a:lnTo>
                    <a:lnTo>
                      <a:pt x="35" y="200"/>
                    </a:lnTo>
                    <a:lnTo>
                      <a:pt x="36" y="235"/>
                    </a:lnTo>
                    <a:lnTo>
                      <a:pt x="38" y="265"/>
                    </a:lnTo>
                    <a:lnTo>
                      <a:pt x="38" y="285"/>
                    </a:lnTo>
                    <a:lnTo>
                      <a:pt x="48" y="260"/>
                    </a:lnTo>
                    <a:lnTo>
                      <a:pt x="68" y="248"/>
                    </a:lnTo>
                    <a:lnTo>
                      <a:pt x="86" y="241"/>
                    </a:lnTo>
                    <a:lnTo>
                      <a:pt x="108" y="236"/>
                    </a:lnTo>
                    <a:lnTo>
                      <a:pt x="143" y="229"/>
                    </a:lnTo>
                    <a:lnTo>
                      <a:pt x="177" y="228"/>
                    </a:lnTo>
                    <a:lnTo>
                      <a:pt x="197" y="228"/>
                    </a:lnTo>
                    <a:lnTo>
                      <a:pt x="228" y="230"/>
                    </a:lnTo>
                    <a:lnTo>
                      <a:pt x="264" y="237"/>
                    </a:lnTo>
                    <a:lnTo>
                      <a:pt x="287" y="246"/>
                    </a:lnTo>
                    <a:lnTo>
                      <a:pt x="302" y="255"/>
                    </a:lnTo>
                    <a:lnTo>
                      <a:pt x="318" y="268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23" name="Freeform 43"/>
              <p:cNvSpPr>
                <a:spLocks/>
              </p:cNvSpPr>
              <p:nvPr/>
            </p:nvSpPr>
            <p:spPr bwMode="auto">
              <a:xfrm>
                <a:off x="5049" y="578"/>
                <a:ext cx="551" cy="335"/>
              </a:xfrm>
              <a:custGeom>
                <a:avLst/>
                <a:gdLst/>
                <a:ahLst/>
                <a:cxnLst>
                  <a:cxn ang="0">
                    <a:pos x="534" y="48"/>
                  </a:cxn>
                  <a:cxn ang="0">
                    <a:pos x="550" y="117"/>
                  </a:cxn>
                  <a:cxn ang="0">
                    <a:pos x="540" y="142"/>
                  </a:cxn>
                  <a:cxn ang="0">
                    <a:pos x="517" y="179"/>
                  </a:cxn>
                  <a:cxn ang="0">
                    <a:pos x="493" y="212"/>
                  </a:cxn>
                  <a:cxn ang="0">
                    <a:pos x="465" y="239"/>
                  </a:cxn>
                  <a:cxn ang="0">
                    <a:pos x="430" y="267"/>
                  </a:cxn>
                  <a:cxn ang="0">
                    <a:pos x="397" y="286"/>
                  </a:cxn>
                  <a:cxn ang="0">
                    <a:pos x="361" y="304"/>
                  </a:cxn>
                  <a:cxn ang="0">
                    <a:pos x="315" y="320"/>
                  </a:cxn>
                  <a:cxn ang="0">
                    <a:pos x="280" y="328"/>
                  </a:cxn>
                  <a:cxn ang="0">
                    <a:pos x="238" y="334"/>
                  </a:cxn>
                  <a:cxn ang="0">
                    <a:pos x="199" y="334"/>
                  </a:cxn>
                  <a:cxn ang="0">
                    <a:pos x="157" y="329"/>
                  </a:cxn>
                  <a:cxn ang="0">
                    <a:pos x="114" y="317"/>
                  </a:cxn>
                  <a:cxn ang="0">
                    <a:pos x="75" y="298"/>
                  </a:cxn>
                  <a:cxn ang="0">
                    <a:pos x="52" y="282"/>
                  </a:cxn>
                  <a:cxn ang="0">
                    <a:pos x="24" y="258"/>
                  </a:cxn>
                  <a:cxn ang="0">
                    <a:pos x="9" y="238"/>
                  </a:cxn>
                  <a:cxn ang="0">
                    <a:pos x="0" y="222"/>
                  </a:cxn>
                  <a:cxn ang="0">
                    <a:pos x="0" y="204"/>
                  </a:cxn>
                  <a:cxn ang="0">
                    <a:pos x="6" y="182"/>
                  </a:cxn>
                  <a:cxn ang="0">
                    <a:pos x="18" y="166"/>
                  </a:cxn>
                  <a:cxn ang="0">
                    <a:pos x="27" y="131"/>
                  </a:cxn>
                  <a:cxn ang="0">
                    <a:pos x="31" y="112"/>
                  </a:cxn>
                  <a:cxn ang="0">
                    <a:pos x="283" y="128"/>
                  </a:cxn>
                  <a:cxn ang="0">
                    <a:pos x="316" y="122"/>
                  </a:cxn>
                  <a:cxn ang="0">
                    <a:pos x="357" y="109"/>
                  </a:cxn>
                  <a:cxn ang="0">
                    <a:pos x="388" y="93"/>
                  </a:cxn>
                  <a:cxn ang="0">
                    <a:pos x="421" y="73"/>
                  </a:cxn>
                  <a:cxn ang="0">
                    <a:pos x="453" y="44"/>
                  </a:cxn>
                  <a:cxn ang="0">
                    <a:pos x="472" y="19"/>
                  </a:cxn>
                  <a:cxn ang="0">
                    <a:pos x="486" y="0"/>
                  </a:cxn>
                  <a:cxn ang="0">
                    <a:pos x="534" y="48"/>
                  </a:cxn>
                </a:cxnLst>
                <a:rect l="0" t="0" r="r" b="b"/>
                <a:pathLst>
                  <a:path w="551" h="335">
                    <a:moveTo>
                      <a:pt x="534" y="48"/>
                    </a:moveTo>
                    <a:lnTo>
                      <a:pt x="550" y="117"/>
                    </a:lnTo>
                    <a:lnTo>
                      <a:pt x="540" y="142"/>
                    </a:lnTo>
                    <a:lnTo>
                      <a:pt x="517" y="179"/>
                    </a:lnTo>
                    <a:lnTo>
                      <a:pt x="493" y="212"/>
                    </a:lnTo>
                    <a:lnTo>
                      <a:pt x="465" y="239"/>
                    </a:lnTo>
                    <a:lnTo>
                      <a:pt x="430" y="267"/>
                    </a:lnTo>
                    <a:lnTo>
                      <a:pt x="397" y="286"/>
                    </a:lnTo>
                    <a:lnTo>
                      <a:pt x="361" y="304"/>
                    </a:lnTo>
                    <a:lnTo>
                      <a:pt x="315" y="320"/>
                    </a:lnTo>
                    <a:lnTo>
                      <a:pt x="280" y="328"/>
                    </a:lnTo>
                    <a:lnTo>
                      <a:pt x="238" y="334"/>
                    </a:lnTo>
                    <a:lnTo>
                      <a:pt x="199" y="334"/>
                    </a:lnTo>
                    <a:lnTo>
                      <a:pt x="157" y="329"/>
                    </a:lnTo>
                    <a:lnTo>
                      <a:pt x="114" y="317"/>
                    </a:lnTo>
                    <a:lnTo>
                      <a:pt x="75" y="298"/>
                    </a:lnTo>
                    <a:lnTo>
                      <a:pt x="52" y="282"/>
                    </a:lnTo>
                    <a:lnTo>
                      <a:pt x="24" y="258"/>
                    </a:lnTo>
                    <a:lnTo>
                      <a:pt x="9" y="238"/>
                    </a:lnTo>
                    <a:lnTo>
                      <a:pt x="0" y="222"/>
                    </a:lnTo>
                    <a:lnTo>
                      <a:pt x="0" y="204"/>
                    </a:lnTo>
                    <a:lnTo>
                      <a:pt x="6" y="182"/>
                    </a:lnTo>
                    <a:lnTo>
                      <a:pt x="18" y="166"/>
                    </a:lnTo>
                    <a:lnTo>
                      <a:pt x="27" y="131"/>
                    </a:lnTo>
                    <a:lnTo>
                      <a:pt x="31" y="112"/>
                    </a:lnTo>
                    <a:lnTo>
                      <a:pt x="283" y="128"/>
                    </a:lnTo>
                    <a:lnTo>
                      <a:pt x="316" y="122"/>
                    </a:lnTo>
                    <a:lnTo>
                      <a:pt x="357" y="109"/>
                    </a:lnTo>
                    <a:lnTo>
                      <a:pt x="388" y="93"/>
                    </a:lnTo>
                    <a:lnTo>
                      <a:pt x="421" y="73"/>
                    </a:lnTo>
                    <a:lnTo>
                      <a:pt x="453" y="44"/>
                    </a:lnTo>
                    <a:lnTo>
                      <a:pt x="472" y="19"/>
                    </a:lnTo>
                    <a:lnTo>
                      <a:pt x="486" y="0"/>
                    </a:lnTo>
                    <a:lnTo>
                      <a:pt x="534" y="48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100000">
                    <a:schemeClr val="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24" name="Freeform 44"/>
              <p:cNvSpPr>
                <a:spLocks/>
              </p:cNvSpPr>
              <p:nvPr/>
            </p:nvSpPr>
            <p:spPr bwMode="auto">
              <a:xfrm>
                <a:off x="5145" y="160"/>
                <a:ext cx="475" cy="55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94"/>
                  </a:cxn>
                  <a:cxn ang="0">
                    <a:pos x="28" y="291"/>
                  </a:cxn>
                  <a:cxn ang="0">
                    <a:pos x="63" y="293"/>
                  </a:cxn>
                  <a:cxn ang="0">
                    <a:pos x="121" y="299"/>
                  </a:cxn>
                  <a:cxn ang="0">
                    <a:pos x="178" y="310"/>
                  </a:cxn>
                  <a:cxn ang="0">
                    <a:pos x="231" y="323"/>
                  </a:cxn>
                  <a:cxn ang="0">
                    <a:pos x="274" y="339"/>
                  </a:cxn>
                  <a:cxn ang="0">
                    <a:pos x="325" y="364"/>
                  </a:cxn>
                  <a:cxn ang="0">
                    <a:pos x="364" y="390"/>
                  </a:cxn>
                  <a:cxn ang="0">
                    <a:pos x="393" y="415"/>
                  </a:cxn>
                  <a:cxn ang="0">
                    <a:pos x="414" y="439"/>
                  </a:cxn>
                  <a:cxn ang="0">
                    <a:pos x="427" y="461"/>
                  </a:cxn>
                  <a:cxn ang="0">
                    <a:pos x="439" y="488"/>
                  </a:cxn>
                  <a:cxn ang="0">
                    <a:pos x="444" y="513"/>
                  </a:cxn>
                  <a:cxn ang="0">
                    <a:pos x="451" y="551"/>
                  </a:cxn>
                  <a:cxn ang="0">
                    <a:pos x="457" y="518"/>
                  </a:cxn>
                  <a:cxn ang="0">
                    <a:pos x="466" y="481"/>
                  </a:cxn>
                  <a:cxn ang="0">
                    <a:pos x="469" y="453"/>
                  </a:cxn>
                  <a:cxn ang="0">
                    <a:pos x="474" y="420"/>
                  </a:cxn>
                  <a:cxn ang="0">
                    <a:pos x="472" y="393"/>
                  </a:cxn>
                  <a:cxn ang="0">
                    <a:pos x="466" y="361"/>
                  </a:cxn>
                  <a:cxn ang="0">
                    <a:pos x="459" y="317"/>
                  </a:cxn>
                  <a:cxn ang="0">
                    <a:pos x="444" y="279"/>
                  </a:cxn>
                  <a:cxn ang="0">
                    <a:pos x="424" y="238"/>
                  </a:cxn>
                  <a:cxn ang="0">
                    <a:pos x="399" y="196"/>
                  </a:cxn>
                  <a:cxn ang="0">
                    <a:pos x="363" y="152"/>
                  </a:cxn>
                  <a:cxn ang="0">
                    <a:pos x="322" y="116"/>
                  </a:cxn>
                  <a:cxn ang="0">
                    <a:pos x="286" y="87"/>
                  </a:cxn>
                  <a:cxn ang="0">
                    <a:pos x="241" y="60"/>
                  </a:cxn>
                  <a:cxn ang="0">
                    <a:pos x="195" y="40"/>
                  </a:cxn>
                  <a:cxn ang="0">
                    <a:pos x="141" y="21"/>
                  </a:cxn>
                  <a:cxn ang="0">
                    <a:pos x="94" y="10"/>
                  </a:cxn>
                  <a:cxn ang="0">
                    <a:pos x="39" y="3"/>
                  </a:cxn>
                  <a:cxn ang="0">
                    <a:pos x="0" y="0"/>
                  </a:cxn>
                </a:cxnLst>
                <a:rect l="0" t="0" r="r" b="b"/>
                <a:pathLst>
                  <a:path w="475" h="552">
                    <a:moveTo>
                      <a:pt x="0" y="0"/>
                    </a:moveTo>
                    <a:lnTo>
                      <a:pt x="0" y="294"/>
                    </a:lnTo>
                    <a:lnTo>
                      <a:pt x="28" y="291"/>
                    </a:lnTo>
                    <a:lnTo>
                      <a:pt x="63" y="293"/>
                    </a:lnTo>
                    <a:lnTo>
                      <a:pt x="121" y="299"/>
                    </a:lnTo>
                    <a:lnTo>
                      <a:pt x="178" y="310"/>
                    </a:lnTo>
                    <a:lnTo>
                      <a:pt x="231" y="323"/>
                    </a:lnTo>
                    <a:lnTo>
                      <a:pt x="274" y="339"/>
                    </a:lnTo>
                    <a:lnTo>
                      <a:pt x="325" y="364"/>
                    </a:lnTo>
                    <a:lnTo>
                      <a:pt x="364" y="390"/>
                    </a:lnTo>
                    <a:lnTo>
                      <a:pt x="393" y="415"/>
                    </a:lnTo>
                    <a:lnTo>
                      <a:pt x="414" y="439"/>
                    </a:lnTo>
                    <a:lnTo>
                      <a:pt x="427" y="461"/>
                    </a:lnTo>
                    <a:lnTo>
                      <a:pt x="439" y="488"/>
                    </a:lnTo>
                    <a:lnTo>
                      <a:pt x="444" y="513"/>
                    </a:lnTo>
                    <a:lnTo>
                      <a:pt x="451" y="551"/>
                    </a:lnTo>
                    <a:lnTo>
                      <a:pt x="457" y="518"/>
                    </a:lnTo>
                    <a:lnTo>
                      <a:pt x="466" y="481"/>
                    </a:lnTo>
                    <a:lnTo>
                      <a:pt x="469" y="453"/>
                    </a:lnTo>
                    <a:lnTo>
                      <a:pt x="474" y="420"/>
                    </a:lnTo>
                    <a:lnTo>
                      <a:pt x="472" y="393"/>
                    </a:lnTo>
                    <a:lnTo>
                      <a:pt x="466" y="361"/>
                    </a:lnTo>
                    <a:lnTo>
                      <a:pt x="459" y="317"/>
                    </a:lnTo>
                    <a:lnTo>
                      <a:pt x="444" y="279"/>
                    </a:lnTo>
                    <a:lnTo>
                      <a:pt x="424" y="238"/>
                    </a:lnTo>
                    <a:lnTo>
                      <a:pt x="399" y="196"/>
                    </a:lnTo>
                    <a:lnTo>
                      <a:pt x="363" y="152"/>
                    </a:lnTo>
                    <a:lnTo>
                      <a:pt x="322" y="116"/>
                    </a:lnTo>
                    <a:lnTo>
                      <a:pt x="286" y="87"/>
                    </a:lnTo>
                    <a:lnTo>
                      <a:pt x="241" y="60"/>
                    </a:lnTo>
                    <a:lnTo>
                      <a:pt x="195" y="40"/>
                    </a:lnTo>
                    <a:lnTo>
                      <a:pt x="141" y="21"/>
                    </a:lnTo>
                    <a:lnTo>
                      <a:pt x="94" y="10"/>
                    </a:lnTo>
                    <a:lnTo>
                      <a:pt x="39" y="3"/>
                    </a:lnTo>
                    <a:lnTo>
                      <a:pt x="0" y="0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25" name="Freeform 45"/>
              <p:cNvSpPr>
                <a:spLocks/>
              </p:cNvSpPr>
              <p:nvPr/>
            </p:nvSpPr>
            <p:spPr bwMode="auto">
              <a:xfrm>
                <a:off x="5176" y="727"/>
                <a:ext cx="156" cy="118"/>
              </a:xfrm>
              <a:custGeom>
                <a:avLst/>
                <a:gdLst/>
                <a:ahLst/>
                <a:cxnLst>
                  <a:cxn ang="0">
                    <a:pos x="83" y="0"/>
                  </a:cxn>
                  <a:cxn ang="0">
                    <a:pos x="134" y="19"/>
                  </a:cxn>
                  <a:cxn ang="0">
                    <a:pos x="152" y="46"/>
                  </a:cxn>
                  <a:cxn ang="0">
                    <a:pos x="155" y="70"/>
                  </a:cxn>
                  <a:cxn ang="0">
                    <a:pos x="155" y="84"/>
                  </a:cxn>
                  <a:cxn ang="0">
                    <a:pos x="146" y="100"/>
                  </a:cxn>
                  <a:cxn ang="0">
                    <a:pos x="126" y="108"/>
                  </a:cxn>
                  <a:cxn ang="0">
                    <a:pos x="105" y="114"/>
                  </a:cxn>
                  <a:cxn ang="0">
                    <a:pos x="86" y="117"/>
                  </a:cxn>
                  <a:cxn ang="0">
                    <a:pos x="69" y="117"/>
                  </a:cxn>
                  <a:cxn ang="0">
                    <a:pos x="41" y="112"/>
                  </a:cxn>
                  <a:cxn ang="0">
                    <a:pos x="21" y="107"/>
                  </a:cxn>
                  <a:cxn ang="0">
                    <a:pos x="9" y="98"/>
                  </a:cxn>
                  <a:cxn ang="0">
                    <a:pos x="2" y="90"/>
                  </a:cxn>
                  <a:cxn ang="0">
                    <a:pos x="0" y="78"/>
                  </a:cxn>
                  <a:cxn ang="0">
                    <a:pos x="2" y="60"/>
                  </a:cxn>
                  <a:cxn ang="0">
                    <a:pos x="9" y="11"/>
                  </a:cxn>
                  <a:cxn ang="0">
                    <a:pos x="83" y="0"/>
                  </a:cxn>
                </a:cxnLst>
                <a:rect l="0" t="0" r="r" b="b"/>
                <a:pathLst>
                  <a:path w="156" h="118">
                    <a:moveTo>
                      <a:pt x="83" y="0"/>
                    </a:moveTo>
                    <a:lnTo>
                      <a:pt x="134" y="19"/>
                    </a:lnTo>
                    <a:lnTo>
                      <a:pt x="152" y="46"/>
                    </a:lnTo>
                    <a:lnTo>
                      <a:pt x="155" y="70"/>
                    </a:lnTo>
                    <a:lnTo>
                      <a:pt x="155" y="84"/>
                    </a:lnTo>
                    <a:lnTo>
                      <a:pt x="146" y="100"/>
                    </a:lnTo>
                    <a:lnTo>
                      <a:pt x="126" y="108"/>
                    </a:lnTo>
                    <a:lnTo>
                      <a:pt x="105" y="114"/>
                    </a:lnTo>
                    <a:lnTo>
                      <a:pt x="86" y="117"/>
                    </a:lnTo>
                    <a:lnTo>
                      <a:pt x="69" y="117"/>
                    </a:lnTo>
                    <a:lnTo>
                      <a:pt x="41" y="112"/>
                    </a:lnTo>
                    <a:lnTo>
                      <a:pt x="21" y="107"/>
                    </a:lnTo>
                    <a:lnTo>
                      <a:pt x="9" y="98"/>
                    </a:lnTo>
                    <a:lnTo>
                      <a:pt x="2" y="90"/>
                    </a:lnTo>
                    <a:lnTo>
                      <a:pt x="0" y="78"/>
                    </a:lnTo>
                    <a:lnTo>
                      <a:pt x="2" y="60"/>
                    </a:lnTo>
                    <a:lnTo>
                      <a:pt x="9" y="11"/>
                    </a:lnTo>
                    <a:lnTo>
                      <a:pt x="83" y="0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100000">
                    <a:schemeClr val="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26" name="Freeform 46"/>
              <p:cNvSpPr>
                <a:spLocks/>
              </p:cNvSpPr>
              <p:nvPr/>
            </p:nvSpPr>
            <p:spPr bwMode="auto">
              <a:xfrm>
                <a:off x="5172" y="740"/>
                <a:ext cx="88" cy="74"/>
              </a:xfrm>
              <a:custGeom>
                <a:avLst/>
                <a:gdLst/>
                <a:ahLst/>
                <a:cxnLst>
                  <a:cxn ang="0">
                    <a:pos x="0" y="68"/>
                  </a:cxn>
                  <a:cxn ang="0">
                    <a:pos x="11" y="0"/>
                  </a:cxn>
                  <a:cxn ang="0">
                    <a:pos x="54" y="5"/>
                  </a:cxn>
                  <a:cxn ang="0">
                    <a:pos x="87" y="9"/>
                  </a:cxn>
                  <a:cxn ang="0">
                    <a:pos x="78" y="73"/>
                  </a:cxn>
                  <a:cxn ang="0">
                    <a:pos x="75" y="58"/>
                  </a:cxn>
                  <a:cxn ang="0">
                    <a:pos x="65" y="47"/>
                  </a:cxn>
                  <a:cxn ang="0">
                    <a:pos x="47" y="44"/>
                  </a:cxn>
                  <a:cxn ang="0">
                    <a:pos x="27" y="45"/>
                  </a:cxn>
                  <a:cxn ang="0">
                    <a:pos x="11" y="52"/>
                  </a:cxn>
                  <a:cxn ang="0">
                    <a:pos x="0" y="68"/>
                  </a:cxn>
                </a:cxnLst>
                <a:rect l="0" t="0" r="r" b="b"/>
                <a:pathLst>
                  <a:path w="88" h="74">
                    <a:moveTo>
                      <a:pt x="0" y="68"/>
                    </a:moveTo>
                    <a:lnTo>
                      <a:pt x="11" y="0"/>
                    </a:lnTo>
                    <a:lnTo>
                      <a:pt x="54" y="5"/>
                    </a:lnTo>
                    <a:lnTo>
                      <a:pt x="87" y="9"/>
                    </a:lnTo>
                    <a:lnTo>
                      <a:pt x="78" y="73"/>
                    </a:lnTo>
                    <a:lnTo>
                      <a:pt x="75" y="58"/>
                    </a:lnTo>
                    <a:lnTo>
                      <a:pt x="65" y="47"/>
                    </a:lnTo>
                    <a:lnTo>
                      <a:pt x="47" y="44"/>
                    </a:lnTo>
                    <a:lnTo>
                      <a:pt x="27" y="45"/>
                    </a:lnTo>
                    <a:lnTo>
                      <a:pt x="11" y="52"/>
                    </a:lnTo>
                    <a:lnTo>
                      <a:pt x="0" y="68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27" name="Freeform 47"/>
              <p:cNvSpPr>
                <a:spLocks/>
              </p:cNvSpPr>
              <p:nvPr/>
            </p:nvSpPr>
            <p:spPr bwMode="auto">
              <a:xfrm>
                <a:off x="5049" y="520"/>
                <a:ext cx="319" cy="286"/>
              </a:xfrm>
              <a:custGeom>
                <a:avLst/>
                <a:gdLst/>
                <a:ahLst/>
                <a:cxnLst>
                  <a:cxn ang="0">
                    <a:pos x="1" y="275"/>
                  </a:cxn>
                  <a:cxn ang="0">
                    <a:pos x="3" y="254"/>
                  </a:cxn>
                  <a:cxn ang="0">
                    <a:pos x="12" y="235"/>
                  </a:cxn>
                  <a:cxn ang="0">
                    <a:pos x="19" y="219"/>
                  </a:cxn>
                  <a:cxn ang="0">
                    <a:pos x="24" y="194"/>
                  </a:cxn>
                  <a:cxn ang="0">
                    <a:pos x="30" y="161"/>
                  </a:cxn>
                  <a:cxn ang="0">
                    <a:pos x="34" y="126"/>
                  </a:cxn>
                  <a:cxn ang="0">
                    <a:pos x="37" y="94"/>
                  </a:cxn>
                  <a:cxn ang="0">
                    <a:pos x="39" y="67"/>
                  </a:cxn>
                  <a:cxn ang="0">
                    <a:pos x="40" y="43"/>
                  </a:cxn>
                  <a:cxn ang="0">
                    <a:pos x="48" y="29"/>
                  </a:cxn>
                  <a:cxn ang="0">
                    <a:pos x="63" y="16"/>
                  </a:cxn>
                  <a:cxn ang="0">
                    <a:pos x="78" y="9"/>
                  </a:cxn>
                  <a:cxn ang="0">
                    <a:pos x="102" y="2"/>
                  </a:cxn>
                  <a:cxn ang="0">
                    <a:pos x="129" y="0"/>
                  </a:cxn>
                  <a:cxn ang="0">
                    <a:pos x="171" y="0"/>
                  </a:cxn>
                  <a:cxn ang="0">
                    <a:pos x="208" y="2"/>
                  </a:cxn>
                  <a:cxn ang="0">
                    <a:pos x="244" y="9"/>
                  </a:cxn>
                  <a:cxn ang="0">
                    <a:pos x="277" y="21"/>
                  </a:cxn>
                  <a:cxn ang="0">
                    <a:pos x="298" y="35"/>
                  </a:cxn>
                  <a:cxn ang="0">
                    <a:pos x="310" y="47"/>
                  </a:cxn>
                  <a:cxn ang="0">
                    <a:pos x="318" y="61"/>
                  </a:cxn>
                  <a:cxn ang="0">
                    <a:pos x="316" y="75"/>
                  </a:cxn>
                  <a:cxn ang="0">
                    <a:pos x="313" y="89"/>
                  </a:cxn>
                  <a:cxn ang="0">
                    <a:pos x="303" y="104"/>
                  </a:cxn>
                  <a:cxn ang="0">
                    <a:pos x="295" y="123"/>
                  </a:cxn>
                  <a:cxn ang="0">
                    <a:pos x="291" y="149"/>
                  </a:cxn>
                  <a:cxn ang="0">
                    <a:pos x="288" y="176"/>
                  </a:cxn>
                  <a:cxn ang="0">
                    <a:pos x="283" y="200"/>
                  </a:cxn>
                  <a:cxn ang="0">
                    <a:pos x="282" y="235"/>
                  </a:cxn>
                  <a:cxn ang="0">
                    <a:pos x="280" y="265"/>
                  </a:cxn>
                  <a:cxn ang="0">
                    <a:pos x="280" y="285"/>
                  </a:cxn>
                  <a:cxn ang="0">
                    <a:pos x="270" y="260"/>
                  </a:cxn>
                  <a:cxn ang="0">
                    <a:pos x="250" y="248"/>
                  </a:cxn>
                  <a:cxn ang="0">
                    <a:pos x="232" y="241"/>
                  </a:cxn>
                  <a:cxn ang="0">
                    <a:pos x="210" y="236"/>
                  </a:cxn>
                  <a:cxn ang="0">
                    <a:pos x="175" y="229"/>
                  </a:cxn>
                  <a:cxn ang="0">
                    <a:pos x="141" y="228"/>
                  </a:cxn>
                  <a:cxn ang="0">
                    <a:pos x="121" y="228"/>
                  </a:cxn>
                  <a:cxn ang="0">
                    <a:pos x="90" y="230"/>
                  </a:cxn>
                  <a:cxn ang="0">
                    <a:pos x="54" y="237"/>
                  </a:cxn>
                  <a:cxn ang="0">
                    <a:pos x="31" y="246"/>
                  </a:cxn>
                  <a:cxn ang="0">
                    <a:pos x="16" y="255"/>
                  </a:cxn>
                  <a:cxn ang="0">
                    <a:pos x="0" y="268"/>
                  </a:cxn>
                </a:cxnLst>
                <a:rect l="0" t="0" r="r" b="b"/>
                <a:pathLst>
                  <a:path w="319" h="286">
                    <a:moveTo>
                      <a:pt x="1" y="275"/>
                    </a:moveTo>
                    <a:lnTo>
                      <a:pt x="3" y="254"/>
                    </a:lnTo>
                    <a:lnTo>
                      <a:pt x="12" y="235"/>
                    </a:lnTo>
                    <a:lnTo>
                      <a:pt x="19" y="219"/>
                    </a:lnTo>
                    <a:lnTo>
                      <a:pt x="24" y="194"/>
                    </a:lnTo>
                    <a:lnTo>
                      <a:pt x="30" y="161"/>
                    </a:lnTo>
                    <a:lnTo>
                      <a:pt x="34" y="126"/>
                    </a:lnTo>
                    <a:lnTo>
                      <a:pt x="37" y="94"/>
                    </a:lnTo>
                    <a:lnTo>
                      <a:pt x="39" y="67"/>
                    </a:lnTo>
                    <a:lnTo>
                      <a:pt x="40" y="43"/>
                    </a:lnTo>
                    <a:lnTo>
                      <a:pt x="48" y="29"/>
                    </a:lnTo>
                    <a:lnTo>
                      <a:pt x="63" y="16"/>
                    </a:lnTo>
                    <a:lnTo>
                      <a:pt x="78" y="9"/>
                    </a:lnTo>
                    <a:lnTo>
                      <a:pt x="102" y="2"/>
                    </a:lnTo>
                    <a:lnTo>
                      <a:pt x="129" y="0"/>
                    </a:lnTo>
                    <a:lnTo>
                      <a:pt x="171" y="0"/>
                    </a:lnTo>
                    <a:lnTo>
                      <a:pt x="208" y="2"/>
                    </a:lnTo>
                    <a:lnTo>
                      <a:pt x="244" y="9"/>
                    </a:lnTo>
                    <a:lnTo>
                      <a:pt x="277" y="21"/>
                    </a:lnTo>
                    <a:lnTo>
                      <a:pt x="298" y="35"/>
                    </a:lnTo>
                    <a:lnTo>
                      <a:pt x="310" y="47"/>
                    </a:lnTo>
                    <a:lnTo>
                      <a:pt x="318" y="61"/>
                    </a:lnTo>
                    <a:lnTo>
                      <a:pt x="316" y="75"/>
                    </a:lnTo>
                    <a:lnTo>
                      <a:pt x="313" y="89"/>
                    </a:lnTo>
                    <a:lnTo>
                      <a:pt x="303" y="104"/>
                    </a:lnTo>
                    <a:lnTo>
                      <a:pt x="295" y="123"/>
                    </a:lnTo>
                    <a:lnTo>
                      <a:pt x="291" y="149"/>
                    </a:lnTo>
                    <a:lnTo>
                      <a:pt x="288" y="176"/>
                    </a:lnTo>
                    <a:lnTo>
                      <a:pt x="283" y="200"/>
                    </a:lnTo>
                    <a:lnTo>
                      <a:pt x="282" y="235"/>
                    </a:lnTo>
                    <a:lnTo>
                      <a:pt x="280" y="265"/>
                    </a:lnTo>
                    <a:lnTo>
                      <a:pt x="280" y="285"/>
                    </a:lnTo>
                    <a:lnTo>
                      <a:pt x="270" y="260"/>
                    </a:lnTo>
                    <a:lnTo>
                      <a:pt x="250" y="248"/>
                    </a:lnTo>
                    <a:lnTo>
                      <a:pt x="232" y="241"/>
                    </a:lnTo>
                    <a:lnTo>
                      <a:pt x="210" y="236"/>
                    </a:lnTo>
                    <a:lnTo>
                      <a:pt x="175" y="229"/>
                    </a:lnTo>
                    <a:lnTo>
                      <a:pt x="141" y="228"/>
                    </a:lnTo>
                    <a:lnTo>
                      <a:pt x="121" y="228"/>
                    </a:lnTo>
                    <a:lnTo>
                      <a:pt x="90" y="230"/>
                    </a:lnTo>
                    <a:lnTo>
                      <a:pt x="54" y="237"/>
                    </a:lnTo>
                    <a:lnTo>
                      <a:pt x="31" y="246"/>
                    </a:lnTo>
                    <a:lnTo>
                      <a:pt x="16" y="255"/>
                    </a:lnTo>
                    <a:lnTo>
                      <a:pt x="0" y="268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28" name="Freeform 48"/>
              <p:cNvSpPr>
                <a:spLocks/>
              </p:cNvSpPr>
              <p:nvPr/>
            </p:nvSpPr>
            <p:spPr bwMode="auto">
              <a:xfrm>
                <a:off x="4319" y="160"/>
                <a:ext cx="832" cy="4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56"/>
                  </a:cxn>
                  <a:cxn ang="0">
                    <a:pos x="84" y="374"/>
                  </a:cxn>
                  <a:cxn ang="0">
                    <a:pos x="153" y="393"/>
                  </a:cxn>
                  <a:cxn ang="0">
                    <a:pos x="210" y="404"/>
                  </a:cxn>
                  <a:cxn ang="0">
                    <a:pos x="258" y="410"/>
                  </a:cxn>
                  <a:cxn ang="0">
                    <a:pos x="312" y="416"/>
                  </a:cxn>
                  <a:cxn ang="0">
                    <a:pos x="402" y="419"/>
                  </a:cxn>
                  <a:cxn ang="0">
                    <a:pos x="485" y="412"/>
                  </a:cxn>
                  <a:cxn ang="0">
                    <a:pos x="570" y="399"/>
                  </a:cxn>
                  <a:cxn ang="0">
                    <a:pos x="652" y="377"/>
                  </a:cxn>
                  <a:cxn ang="0">
                    <a:pos x="724" y="347"/>
                  </a:cxn>
                  <a:cxn ang="0">
                    <a:pos x="784" y="306"/>
                  </a:cxn>
                  <a:cxn ang="0">
                    <a:pos x="829" y="291"/>
                  </a:cxn>
                  <a:cxn ang="0">
                    <a:pos x="831" y="2"/>
                  </a:cxn>
                  <a:cxn ang="0">
                    <a:pos x="786" y="9"/>
                  </a:cxn>
                  <a:cxn ang="0">
                    <a:pos x="726" y="29"/>
                  </a:cxn>
                  <a:cxn ang="0">
                    <a:pos x="654" y="55"/>
                  </a:cxn>
                  <a:cxn ang="0">
                    <a:pos x="585" y="70"/>
                  </a:cxn>
                  <a:cxn ang="0">
                    <a:pos x="515" y="78"/>
                  </a:cxn>
                  <a:cxn ang="0">
                    <a:pos x="468" y="82"/>
                  </a:cxn>
                  <a:cxn ang="0">
                    <a:pos x="428" y="84"/>
                  </a:cxn>
                  <a:cxn ang="0">
                    <a:pos x="358" y="84"/>
                  </a:cxn>
                  <a:cxn ang="0">
                    <a:pos x="314" y="81"/>
                  </a:cxn>
                  <a:cxn ang="0">
                    <a:pos x="274" y="76"/>
                  </a:cxn>
                  <a:cxn ang="0">
                    <a:pos x="229" y="73"/>
                  </a:cxn>
                  <a:cxn ang="0">
                    <a:pos x="190" y="66"/>
                  </a:cxn>
                  <a:cxn ang="0">
                    <a:pos x="140" y="57"/>
                  </a:cxn>
                  <a:cxn ang="0">
                    <a:pos x="96" y="44"/>
                  </a:cxn>
                  <a:cxn ang="0">
                    <a:pos x="49" y="24"/>
                  </a:cxn>
                  <a:cxn ang="0">
                    <a:pos x="0" y="0"/>
                  </a:cxn>
                </a:cxnLst>
                <a:rect l="0" t="0" r="r" b="b"/>
                <a:pathLst>
                  <a:path w="832" h="420">
                    <a:moveTo>
                      <a:pt x="0" y="0"/>
                    </a:moveTo>
                    <a:lnTo>
                      <a:pt x="0" y="356"/>
                    </a:lnTo>
                    <a:lnTo>
                      <a:pt x="84" y="374"/>
                    </a:lnTo>
                    <a:lnTo>
                      <a:pt x="153" y="393"/>
                    </a:lnTo>
                    <a:lnTo>
                      <a:pt x="210" y="404"/>
                    </a:lnTo>
                    <a:lnTo>
                      <a:pt x="258" y="410"/>
                    </a:lnTo>
                    <a:lnTo>
                      <a:pt x="312" y="416"/>
                    </a:lnTo>
                    <a:lnTo>
                      <a:pt x="402" y="419"/>
                    </a:lnTo>
                    <a:lnTo>
                      <a:pt x="485" y="412"/>
                    </a:lnTo>
                    <a:lnTo>
                      <a:pt x="570" y="399"/>
                    </a:lnTo>
                    <a:lnTo>
                      <a:pt x="652" y="377"/>
                    </a:lnTo>
                    <a:lnTo>
                      <a:pt x="724" y="347"/>
                    </a:lnTo>
                    <a:lnTo>
                      <a:pt x="784" y="306"/>
                    </a:lnTo>
                    <a:lnTo>
                      <a:pt x="829" y="291"/>
                    </a:lnTo>
                    <a:lnTo>
                      <a:pt x="831" y="2"/>
                    </a:lnTo>
                    <a:lnTo>
                      <a:pt x="786" y="9"/>
                    </a:lnTo>
                    <a:lnTo>
                      <a:pt x="726" y="29"/>
                    </a:lnTo>
                    <a:lnTo>
                      <a:pt x="654" y="55"/>
                    </a:lnTo>
                    <a:lnTo>
                      <a:pt x="585" y="70"/>
                    </a:lnTo>
                    <a:lnTo>
                      <a:pt x="515" y="78"/>
                    </a:lnTo>
                    <a:lnTo>
                      <a:pt x="468" y="82"/>
                    </a:lnTo>
                    <a:lnTo>
                      <a:pt x="428" y="84"/>
                    </a:lnTo>
                    <a:lnTo>
                      <a:pt x="358" y="84"/>
                    </a:lnTo>
                    <a:lnTo>
                      <a:pt x="314" y="81"/>
                    </a:lnTo>
                    <a:lnTo>
                      <a:pt x="274" y="76"/>
                    </a:lnTo>
                    <a:lnTo>
                      <a:pt x="229" y="73"/>
                    </a:lnTo>
                    <a:lnTo>
                      <a:pt x="190" y="66"/>
                    </a:lnTo>
                    <a:lnTo>
                      <a:pt x="140" y="57"/>
                    </a:lnTo>
                    <a:lnTo>
                      <a:pt x="96" y="44"/>
                    </a:lnTo>
                    <a:lnTo>
                      <a:pt x="49" y="24"/>
                    </a:lnTo>
                    <a:lnTo>
                      <a:pt x="0" y="0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</p:grpSp>
      </p:grpSp>
      <p:pic>
        <p:nvPicPr>
          <p:cNvPr id="51" name="Picture 54" descr="dnastranda_gl.gif (44360 bytes)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81000"/>
            <a:ext cx="6477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9144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9144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2" name="Rectangle 5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3" name="Rectangle 5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4" name="Rectangle 5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1825C1-6B18-46CC-BA92-2A2FE3798B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2"/>
          <p:cNvGrpSpPr>
            <a:grpSpLocks/>
          </p:cNvGrpSpPr>
          <p:nvPr/>
        </p:nvGrpSpPr>
        <p:grpSpPr bwMode="auto">
          <a:xfrm>
            <a:off x="0" y="-17463"/>
            <a:ext cx="9178925" cy="6905626"/>
            <a:chOff x="0" y="-11"/>
            <a:chExt cx="5782" cy="4350"/>
          </a:xfrm>
        </p:grpSpPr>
        <p:sp>
          <p:nvSpPr>
            <p:cNvPr id="6" name="Rectangle 3"/>
            <p:cNvSpPr>
              <a:spLocks noChangeArrowheads="1"/>
            </p:cNvSpPr>
            <p:nvPr/>
          </p:nvSpPr>
          <p:spPr bwMode="auto">
            <a:xfrm>
              <a:off x="0" y="1008"/>
              <a:ext cx="5774" cy="3331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7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5759" cy="864"/>
            </a:xfrm>
            <a:prstGeom prst="rect">
              <a:avLst/>
            </a:prstGeom>
            <a:gradFill rotWithShape="0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grpSp>
          <p:nvGrpSpPr>
            <p:cNvPr id="8" name="Group 5"/>
            <p:cNvGrpSpPr>
              <a:grpSpLocks/>
            </p:cNvGrpSpPr>
            <p:nvPr/>
          </p:nvGrpSpPr>
          <p:grpSpPr bwMode="auto">
            <a:xfrm>
              <a:off x="5301" y="-11"/>
              <a:ext cx="481" cy="4284"/>
              <a:chOff x="5301" y="-11"/>
              <a:chExt cx="481" cy="4284"/>
            </a:xfrm>
          </p:grpSpPr>
          <p:sp>
            <p:nvSpPr>
              <p:cNvPr id="50" name="Freeform 6"/>
              <p:cNvSpPr>
                <a:spLocks/>
              </p:cNvSpPr>
              <p:nvPr/>
            </p:nvSpPr>
            <p:spPr bwMode="auto">
              <a:xfrm>
                <a:off x="5301" y="-11"/>
                <a:ext cx="241" cy="4284"/>
              </a:xfrm>
              <a:custGeom>
                <a:avLst/>
                <a:gdLst/>
                <a:ahLst/>
                <a:cxnLst>
                  <a:cxn ang="0">
                    <a:pos x="0" y="4234"/>
                  </a:cxn>
                  <a:cxn ang="0">
                    <a:pos x="0" y="0"/>
                  </a:cxn>
                  <a:cxn ang="0">
                    <a:pos x="240" y="0"/>
                  </a:cxn>
                  <a:cxn ang="0">
                    <a:pos x="240" y="4234"/>
                  </a:cxn>
                  <a:cxn ang="0">
                    <a:pos x="192" y="4283"/>
                  </a:cxn>
                  <a:cxn ang="0">
                    <a:pos x="144" y="4281"/>
                  </a:cxn>
                  <a:cxn ang="0">
                    <a:pos x="112" y="4281"/>
                  </a:cxn>
                  <a:cxn ang="0">
                    <a:pos x="49" y="4281"/>
                  </a:cxn>
                  <a:cxn ang="0">
                    <a:pos x="0" y="4234"/>
                  </a:cxn>
                </a:cxnLst>
                <a:rect l="0" t="0" r="r" b="b"/>
                <a:pathLst>
                  <a:path w="241" h="4284">
                    <a:moveTo>
                      <a:pt x="0" y="4234"/>
                    </a:moveTo>
                    <a:lnTo>
                      <a:pt x="0" y="0"/>
                    </a:lnTo>
                    <a:lnTo>
                      <a:pt x="240" y="0"/>
                    </a:lnTo>
                    <a:lnTo>
                      <a:pt x="240" y="4234"/>
                    </a:lnTo>
                    <a:lnTo>
                      <a:pt x="192" y="4283"/>
                    </a:lnTo>
                    <a:lnTo>
                      <a:pt x="144" y="4281"/>
                    </a:lnTo>
                    <a:lnTo>
                      <a:pt x="112" y="4281"/>
                    </a:lnTo>
                    <a:lnTo>
                      <a:pt x="49" y="4281"/>
                    </a:lnTo>
                    <a:lnTo>
                      <a:pt x="0" y="4234"/>
                    </a:lnTo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5000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51" name="Freeform 7"/>
              <p:cNvSpPr>
                <a:spLocks/>
              </p:cNvSpPr>
              <p:nvPr/>
            </p:nvSpPr>
            <p:spPr bwMode="auto">
              <a:xfrm>
                <a:off x="5541" y="-11"/>
                <a:ext cx="241" cy="4284"/>
              </a:xfrm>
              <a:custGeom>
                <a:avLst/>
                <a:gdLst/>
                <a:ahLst/>
                <a:cxnLst>
                  <a:cxn ang="0">
                    <a:pos x="0" y="4234"/>
                  </a:cxn>
                  <a:cxn ang="0">
                    <a:pos x="0" y="0"/>
                  </a:cxn>
                  <a:cxn ang="0">
                    <a:pos x="240" y="0"/>
                  </a:cxn>
                  <a:cxn ang="0">
                    <a:pos x="240" y="4234"/>
                  </a:cxn>
                  <a:cxn ang="0">
                    <a:pos x="192" y="4283"/>
                  </a:cxn>
                  <a:cxn ang="0">
                    <a:pos x="144" y="4281"/>
                  </a:cxn>
                  <a:cxn ang="0">
                    <a:pos x="112" y="4281"/>
                  </a:cxn>
                  <a:cxn ang="0">
                    <a:pos x="49" y="4281"/>
                  </a:cxn>
                  <a:cxn ang="0">
                    <a:pos x="0" y="4234"/>
                  </a:cxn>
                </a:cxnLst>
                <a:rect l="0" t="0" r="r" b="b"/>
                <a:pathLst>
                  <a:path w="241" h="4284">
                    <a:moveTo>
                      <a:pt x="0" y="4234"/>
                    </a:moveTo>
                    <a:lnTo>
                      <a:pt x="0" y="0"/>
                    </a:lnTo>
                    <a:lnTo>
                      <a:pt x="240" y="0"/>
                    </a:lnTo>
                    <a:lnTo>
                      <a:pt x="240" y="4234"/>
                    </a:lnTo>
                    <a:lnTo>
                      <a:pt x="192" y="4283"/>
                    </a:lnTo>
                    <a:lnTo>
                      <a:pt x="144" y="4281"/>
                    </a:lnTo>
                    <a:lnTo>
                      <a:pt x="112" y="4281"/>
                    </a:lnTo>
                    <a:lnTo>
                      <a:pt x="49" y="4281"/>
                    </a:lnTo>
                    <a:lnTo>
                      <a:pt x="0" y="4234"/>
                    </a:lnTo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5000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</p:grpSp>
        <p:grpSp>
          <p:nvGrpSpPr>
            <p:cNvPr id="9" name="Group 8"/>
            <p:cNvGrpSpPr>
              <a:grpSpLocks/>
            </p:cNvGrpSpPr>
            <p:nvPr/>
          </p:nvGrpSpPr>
          <p:grpSpPr bwMode="auto">
            <a:xfrm>
              <a:off x="0" y="0"/>
              <a:ext cx="481" cy="4273"/>
              <a:chOff x="0" y="0"/>
              <a:chExt cx="481" cy="4273"/>
            </a:xfrm>
          </p:grpSpPr>
          <p:sp>
            <p:nvSpPr>
              <p:cNvPr id="48" name="Freeform 9"/>
              <p:cNvSpPr>
                <a:spLocks/>
              </p:cNvSpPr>
              <p:nvPr/>
            </p:nvSpPr>
            <p:spPr bwMode="auto">
              <a:xfrm>
                <a:off x="0" y="0"/>
                <a:ext cx="241" cy="4273"/>
              </a:xfrm>
              <a:custGeom>
                <a:avLst/>
                <a:gdLst/>
                <a:ahLst/>
                <a:cxnLst>
                  <a:cxn ang="0">
                    <a:pos x="0" y="4223"/>
                  </a:cxn>
                  <a:cxn ang="0">
                    <a:pos x="0" y="0"/>
                  </a:cxn>
                  <a:cxn ang="0">
                    <a:pos x="240" y="0"/>
                  </a:cxn>
                  <a:cxn ang="0">
                    <a:pos x="240" y="4223"/>
                  </a:cxn>
                  <a:cxn ang="0">
                    <a:pos x="192" y="4272"/>
                  </a:cxn>
                  <a:cxn ang="0">
                    <a:pos x="144" y="4270"/>
                  </a:cxn>
                  <a:cxn ang="0">
                    <a:pos x="112" y="4270"/>
                  </a:cxn>
                  <a:cxn ang="0">
                    <a:pos x="49" y="4270"/>
                  </a:cxn>
                  <a:cxn ang="0">
                    <a:pos x="0" y="4223"/>
                  </a:cxn>
                </a:cxnLst>
                <a:rect l="0" t="0" r="r" b="b"/>
                <a:pathLst>
                  <a:path w="241" h="4273">
                    <a:moveTo>
                      <a:pt x="0" y="4223"/>
                    </a:moveTo>
                    <a:lnTo>
                      <a:pt x="0" y="0"/>
                    </a:lnTo>
                    <a:lnTo>
                      <a:pt x="240" y="0"/>
                    </a:lnTo>
                    <a:lnTo>
                      <a:pt x="240" y="4223"/>
                    </a:lnTo>
                    <a:lnTo>
                      <a:pt x="192" y="4272"/>
                    </a:lnTo>
                    <a:lnTo>
                      <a:pt x="144" y="4270"/>
                    </a:lnTo>
                    <a:lnTo>
                      <a:pt x="112" y="4270"/>
                    </a:lnTo>
                    <a:lnTo>
                      <a:pt x="49" y="4270"/>
                    </a:lnTo>
                    <a:lnTo>
                      <a:pt x="0" y="4223"/>
                    </a:lnTo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5000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49" name="Freeform 10"/>
              <p:cNvSpPr>
                <a:spLocks/>
              </p:cNvSpPr>
              <p:nvPr/>
            </p:nvSpPr>
            <p:spPr bwMode="auto">
              <a:xfrm>
                <a:off x="240" y="0"/>
                <a:ext cx="241" cy="4273"/>
              </a:xfrm>
              <a:custGeom>
                <a:avLst/>
                <a:gdLst/>
                <a:ahLst/>
                <a:cxnLst>
                  <a:cxn ang="0">
                    <a:pos x="0" y="4223"/>
                  </a:cxn>
                  <a:cxn ang="0">
                    <a:pos x="0" y="0"/>
                  </a:cxn>
                  <a:cxn ang="0">
                    <a:pos x="240" y="0"/>
                  </a:cxn>
                  <a:cxn ang="0">
                    <a:pos x="240" y="4223"/>
                  </a:cxn>
                  <a:cxn ang="0">
                    <a:pos x="192" y="4272"/>
                  </a:cxn>
                  <a:cxn ang="0">
                    <a:pos x="144" y="4270"/>
                  </a:cxn>
                  <a:cxn ang="0">
                    <a:pos x="112" y="4270"/>
                  </a:cxn>
                  <a:cxn ang="0">
                    <a:pos x="49" y="4270"/>
                  </a:cxn>
                  <a:cxn ang="0">
                    <a:pos x="0" y="4223"/>
                  </a:cxn>
                </a:cxnLst>
                <a:rect l="0" t="0" r="r" b="b"/>
                <a:pathLst>
                  <a:path w="241" h="4273">
                    <a:moveTo>
                      <a:pt x="0" y="4223"/>
                    </a:moveTo>
                    <a:lnTo>
                      <a:pt x="0" y="0"/>
                    </a:lnTo>
                    <a:lnTo>
                      <a:pt x="240" y="0"/>
                    </a:lnTo>
                    <a:lnTo>
                      <a:pt x="240" y="4223"/>
                    </a:lnTo>
                    <a:lnTo>
                      <a:pt x="192" y="4272"/>
                    </a:lnTo>
                    <a:lnTo>
                      <a:pt x="144" y="4270"/>
                    </a:lnTo>
                    <a:lnTo>
                      <a:pt x="112" y="4270"/>
                    </a:lnTo>
                    <a:lnTo>
                      <a:pt x="49" y="4270"/>
                    </a:lnTo>
                    <a:lnTo>
                      <a:pt x="0" y="4223"/>
                    </a:lnTo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5000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</p:grpSp>
        <p:grpSp>
          <p:nvGrpSpPr>
            <p:cNvPr id="10" name="Group 11"/>
            <p:cNvGrpSpPr>
              <a:grpSpLocks/>
            </p:cNvGrpSpPr>
            <p:nvPr/>
          </p:nvGrpSpPr>
          <p:grpSpPr bwMode="auto">
            <a:xfrm>
              <a:off x="82" y="22"/>
              <a:ext cx="5590" cy="891"/>
              <a:chOff x="82" y="22"/>
              <a:chExt cx="5590" cy="891"/>
            </a:xfrm>
          </p:grpSpPr>
          <p:grpSp>
            <p:nvGrpSpPr>
              <p:cNvPr id="11" name="Group 12"/>
              <p:cNvGrpSpPr>
                <a:grpSpLocks/>
              </p:cNvGrpSpPr>
              <p:nvPr/>
            </p:nvGrpSpPr>
            <p:grpSpPr bwMode="auto">
              <a:xfrm>
                <a:off x="134" y="22"/>
                <a:ext cx="5538" cy="850"/>
                <a:chOff x="134" y="22"/>
                <a:chExt cx="5538" cy="850"/>
              </a:xfrm>
            </p:grpSpPr>
            <p:sp>
              <p:nvSpPr>
                <p:cNvPr id="30" name="Freeform 13"/>
                <p:cNvSpPr>
                  <a:spLocks/>
                </p:cNvSpPr>
                <p:nvPr/>
              </p:nvSpPr>
              <p:spPr bwMode="auto">
                <a:xfrm>
                  <a:off x="5269" y="734"/>
                  <a:ext cx="156" cy="117"/>
                </a:xfrm>
                <a:custGeom>
                  <a:avLst/>
                  <a:gdLst/>
                  <a:ahLst/>
                  <a:cxnLst>
                    <a:cxn ang="0">
                      <a:pos x="83" y="0"/>
                    </a:cxn>
                    <a:cxn ang="0">
                      <a:pos x="134" y="19"/>
                    </a:cxn>
                    <a:cxn ang="0">
                      <a:pos x="152" y="45"/>
                    </a:cxn>
                    <a:cxn ang="0">
                      <a:pos x="155" y="70"/>
                    </a:cxn>
                    <a:cxn ang="0">
                      <a:pos x="155" y="83"/>
                    </a:cxn>
                    <a:cxn ang="0">
                      <a:pos x="146" y="99"/>
                    </a:cxn>
                    <a:cxn ang="0">
                      <a:pos x="126" y="107"/>
                    </a:cxn>
                    <a:cxn ang="0">
                      <a:pos x="105" y="113"/>
                    </a:cxn>
                    <a:cxn ang="0">
                      <a:pos x="86" y="116"/>
                    </a:cxn>
                    <a:cxn ang="0">
                      <a:pos x="69" y="116"/>
                    </a:cxn>
                    <a:cxn ang="0">
                      <a:pos x="41" y="111"/>
                    </a:cxn>
                    <a:cxn ang="0">
                      <a:pos x="21" y="106"/>
                    </a:cxn>
                    <a:cxn ang="0">
                      <a:pos x="9" y="98"/>
                    </a:cxn>
                    <a:cxn ang="0">
                      <a:pos x="2" y="89"/>
                    </a:cxn>
                    <a:cxn ang="0">
                      <a:pos x="0" y="78"/>
                    </a:cxn>
                    <a:cxn ang="0">
                      <a:pos x="2" y="60"/>
                    </a:cxn>
                    <a:cxn ang="0">
                      <a:pos x="9" y="11"/>
                    </a:cxn>
                    <a:cxn ang="0">
                      <a:pos x="83" y="0"/>
                    </a:cxn>
                  </a:cxnLst>
                  <a:rect l="0" t="0" r="r" b="b"/>
                  <a:pathLst>
                    <a:path w="156" h="117">
                      <a:moveTo>
                        <a:pt x="83" y="0"/>
                      </a:moveTo>
                      <a:lnTo>
                        <a:pt x="134" y="19"/>
                      </a:lnTo>
                      <a:lnTo>
                        <a:pt x="152" y="45"/>
                      </a:lnTo>
                      <a:lnTo>
                        <a:pt x="155" y="70"/>
                      </a:lnTo>
                      <a:lnTo>
                        <a:pt x="155" y="83"/>
                      </a:lnTo>
                      <a:lnTo>
                        <a:pt x="146" y="99"/>
                      </a:lnTo>
                      <a:lnTo>
                        <a:pt x="126" y="107"/>
                      </a:lnTo>
                      <a:lnTo>
                        <a:pt x="105" y="113"/>
                      </a:lnTo>
                      <a:lnTo>
                        <a:pt x="86" y="116"/>
                      </a:lnTo>
                      <a:lnTo>
                        <a:pt x="69" y="116"/>
                      </a:lnTo>
                      <a:lnTo>
                        <a:pt x="41" y="111"/>
                      </a:lnTo>
                      <a:lnTo>
                        <a:pt x="21" y="106"/>
                      </a:lnTo>
                      <a:lnTo>
                        <a:pt x="9" y="98"/>
                      </a:lnTo>
                      <a:lnTo>
                        <a:pt x="2" y="89"/>
                      </a:lnTo>
                      <a:lnTo>
                        <a:pt x="0" y="78"/>
                      </a:lnTo>
                      <a:lnTo>
                        <a:pt x="2" y="60"/>
                      </a:lnTo>
                      <a:lnTo>
                        <a:pt x="9" y="11"/>
                      </a:lnTo>
                      <a:lnTo>
                        <a:pt x="83" y="0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31" name="Freeform 14"/>
                <p:cNvSpPr>
                  <a:spLocks/>
                </p:cNvSpPr>
                <p:nvPr/>
              </p:nvSpPr>
              <p:spPr bwMode="auto">
                <a:xfrm>
                  <a:off x="5265" y="746"/>
                  <a:ext cx="88" cy="75"/>
                </a:xfrm>
                <a:custGeom>
                  <a:avLst/>
                  <a:gdLst/>
                  <a:ahLst/>
                  <a:cxnLst>
                    <a:cxn ang="0">
                      <a:pos x="0" y="69"/>
                    </a:cxn>
                    <a:cxn ang="0">
                      <a:pos x="11" y="0"/>
                    </a:cxn>
                    <a:cxn ang="0">
                      <a:pos x="54" y="5"/>
                    </a:cxn>
                    <a:cxn ang="0">
                      <a:pos x="87" y="9"/>
                    </a:cxn>
                    <a:cxn ang="0">
                      <a:pos x="78" y="74"/>
                    </a:cxn>
                    <a:cxn ang="0">
                      <a:pos x="75" y="59"/>
                    </a:cxn>
                    <a:cxn ang="0">
                      <a:pos x="65" y="48"/>
                    </a:cxn>
                    <a:cxn ang="0">
                      <a:pos x="47" y="44"/>
                    </a:cxn>
                    <a:cxn ang="0">
                      <a:pos x="27" y="45"/>
                    </a:cxn>
                    <a:cxn ang="0">
                      <a:pos x="11" y="52"/>
                    </a:cxn>
                    <a:cxn ang="0">
                      <a:pos x="0" y="69"/>
                    </a:cxn>
                  </a:cxnLst>
                  <a:rect l="0" t="0" r="r" b="b"/>
                  <a:pathLst>
                    <a:path w="88" h="75">
                      <a:moveTo>
                        <a:pt x="0" y="69"/>
                      </a:moveTo>
                      <a:lnTo>
                        <a:pt x="11" y="0"/>
                      </a:lnTo>
                      <a:lnTo>
                        <a:pt x="54" y="5"/>
                      </a:lnTo>
                      <a:lnTo>
                        <a:pt x="87" y="9"/>
                      </a:lnTo>
                      <a:lnTo>
                        <a:pt x="78" y="74"/>
                      </a:lnTo>
                      <a:lnTo>
                        <a:pt x="75" y="59"/>
                      </a:lnTo>
                      <a:lnTo>
                        <a:pt x="65" y="48"/>
                      </a:lnTo>
                      <a:lnTo>
                        <a:pt x="47" y="44"/>
                      </a:lnTo>
                      <a:lnTo>
                        <a:pt x="27" y="45"/>
                      </a:lnTo>
                      <a:lnTo>
                        <a:pt x="11" y="52"/>
                      </a:lnTo>
                      <a:lnTo>
                        <a:pt x="0" y="69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32" name="Freeform 15"/>
                <p:cNvSpPr>
                  <a:spLocks/>
                </p:cNvSpPr>
                <p:nvPr/>
              </p:nvSpPr>
              <p:spPr bwMode="auto">
                <a:xfrm>
                  <a:off x="475" y="725"/>
                  <a:ext cx="156" cy="117"/>
                </a:xfrm>
                <a:custGeom>
                  <a:avLst/>
                  <a:gdLst/>
                  <a:ahLst/>
                  <a:cxnLst>
                    <a:cxn ang="0">
                      <a:pos x="72" y="0"/>
                    </a:cxn>
                    <a:cxn ang="0">
                      <a:pos x="21" y="19"/>
                    </a:cxn>
                    <a:cxn ang="0">
                      <a:pos x="3" y="45"/>
                    </a:cxn>
                    <a:cxn ang="0">
                      <a:pos x="0" y="70"/>
                    </a:cxn>
                    <a:cxn ang="0">
                      <a:pos x="0" y="83"/>
                    </a:cxn>
                    <a:cxn ang="0">
                      <a:pos x="9" y="99"/>
                    </a:cxn>
                    <a:cxn ang="0">
                      <a:pos x="29" y="107"/>
                    </a:cxn>
                    <a:cxn ang="0">
                      <a:pos x="50" y="113"/>
                    </a:cxn>
                    <a:cxn ang="0">
                      <a:pos x="69" y="116"/>
                    </a:cxn>
                    <a:cxn ang="0">
                      <a:pos x="86" y="116"/>
                    </a:cxn>
                    <a:cxn ang="0">
                      <a:pos x="114" y="111"/>
                    </a:cxn>
                    <a:cxn ang="0">
                      <a:pos x="134" y="106"/>
                    </a:cxn>
                    <a:cxn ang="0">
                      <a:pos x="146" y="98"/>
                    </a:cxn>
                    <a:cxn ang="0">
                      <a:pos x="153" y="89"/>
                    </a:cxn>
                    <a:cxn ang="0">
                      <a:pos x="155" y="78"/>
                    </a:cxn>
                    <a:cxn ang="0">
                      <a:pos x="153" y="60"/>
                    </a:cxn>
                    <a:cxn ang="0">
                      <a:pos x="146" y="11"/>
                    </a:cxn>
                    <a:cxn ang="0">
                      <a:pos x="72" y="0"/>
                    </a:cxn>
                  </a:cxnLst>
                  <a:rect l="0" t="0" r="r" b="b"/>
                  <a:pathLst>
                    <a:path w="156" h="117">
                      <a:moveTo>
                        <a:pt x="72" y="0"/>
                      </a:moveTo>
                      <a:lnTo>
                        <a:pt x="21" y="19"/>
                      </a:lnTo>
                      <a:lnTo>
                        <a:pt x="3" y="45"/>
                      </a:lnTo>
                      <a:lnTo>
                        <a:pt x="0" y="70"/>
                      </a:lnTo>
                      <a:lnTo>
                        <a:pt x="0" y="83"/>
                      </a:lnTo>
                      <a:lnTo>
                        <a:pt x="9" y="99"/>
                      </a:lnTo>
                      <a:lnTo>
                        <a:pt x="29" y="107"/>
                      </a:lnTo>
                      <a:lnTo>
                        <a:pt x="50" y="113"/>
                      </a:lnTo>
                      <a:lnTo>
                        <a:pt x="69" y="116"/>
                      </a:lnTo>
                      <a:lnTo>
                        <a:pt x="86" y="116"/>
                      </a:lnTo>
                      <a:lnTo>
                        <a:pt x="114" y="111"/>
                      </a:lnTo>
                      <a:lnTo>
                        <a:pt x="134" y="106"/>
                      </a:lnTo>
                      <a:lnTo>
                        <a:pt x="146" y="98"/>
                      </a:lnTo>
                      <a:lnTo>
                        <a:pt x="153" y="89"/>
                      </a:lnTo>
                      <a:lnTo>
                        <a:pt x="155" y="78"/>
                      </a:lnTo>
                      <a:lnTo>
                        <a:pt x="153" y="60"/>
                      </a:lnTo>
                      <a:lnTo>
                        <a:pt x="146" y="11"/>
                      </a:lnTo>
                      <a:lnTo>
                        <a:pt x="72" y="0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33" name="Freeform 16"/>
                <p:cNvSpPr>
                  <a:spLocks/>
                </p:cNvSpPr>
                <p:nvPr/>
              </p:nvSpPr>
              <p:spPr bwMode="auto">
                <a:xfrm>
                  <a:off x="547" y="738"/>
                  <a:ext cx="88" cy="75"/>
                </a:xfrm>
                <a:custGeom>
                  <a:avLst/>
                  <a:gdLst/>
                  <a:ahLst/>
                  <a:cxnLst>
                    <a:cxn ang="0">
                      <a:pos x="87" y="68"/>
                    </a:cxn>
                    <a:cxn ang="0">
                      <a:pos x="76" y="0"/>
                    </a:cxn>
                    <a:cxn ang="0">
                      <a:pos x="33" y="5"/>
                    </a:cxn>
                    <a:cxn ang="0">
                      <a:pos x="0" y="9"/>
                    </a:cxn>
                    <a:cxn ang="0">
                      <a:pos x="9" y="74"/>
                    </a:cxn>
                    <a:cxn ang="0">
                      <a:pos x="12" y="58"/>
                    </a:cxn>
                    <a:cxn ang="0">
                      <a:pos x="22" y="47"/>
                    </a:cxn>
                    <a:cxn ang="0">
                      <a:pos x="40" y="44"/>
                    </a:cxn>
                    <a:cxn ang="0">
                      <a:pos x="60" y="45"/>
                    </a:cxn>
                    <a:cxn ang="0">
                      <a:pos x="76" y="52"/>
                    </a:cxn>
                    <a:cxn ang="0">
                      <a:pos x="87" y="68"/>
                    </a:cxn>
                  </a:cxnLst>
                  <a:rect l="0" t="0" r="r" b="b"/>
                  <a:pathLst>
                    <a:path w="88" h="75">
                      <a:moveTo>
                        <a:pt x="87" y="68"/>
                      </a:moveTo>
                      <a:lnTo>
                        <a:pt x="76" y="0"/>
                      </a:lnTo>
                      <a:lnTo>
                        <a:pt x="33" y="5"/>
                      </a:lnTo>
                      <a:lnTo>
                        <a:pt x="0" y="9"/>
                      </a:lnTo>
                      <a:lnTo>
                        <a:pt x="9" y="74"/>
                      </a:lnTo>
                      <a:lnTo>
                        <a:pt x="12" y="58"/>
                      </a:lnTo>
                      <a:lnTo>
                        <a:pt x="22" y="47"/>
                      </a:lnTo>
                      <a:lnTo>
                        <a:pt x="40" y="44"/>
                      </a:lnTo>
                      <a:lnTo>
                        <a:pt x="60" y="45"/>
                      </a:lnTo>
                      <a:lnTo>
                        <a:pt x="76" y="52"/>
                      </a:lnTo>
                      <a:lnTo>
                        <a:pt x="87" y="68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34" name="Line 17"/>
                <p:cNvSpPr>
                  <a:spLocks noChangeShapeType="1"/>
                </p:cNvSpPr>
                <p:nvPr/>
              </p:nvSpPr>
              <p:spPr bwMode="auto">
                <a:xfrm flipV="1">
                  <a:off x="2020" y="309"/>
                  <a:ext cx="192" cy="87"/>
                </a:xfrm>
                <a:prstGeom prst="line">
                  <a:avLst/>
                </a:prstGeom>
                <a:noFill/>
                <a:ln w="127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35" name="Freeform 18"/>
                <p:cNvSpPr>
                  <a:spLocks/>
                </p:cNvSpPr>
                <p:nvPr/>
              </p:nvSpPr>
              <p:spPr bwMode="auto">
                <a:xfrm>
                  <a:off x="1408" y="22"/>
                  <a:ext cx="2967" cy="457"/>
                </a:xfrm>
                <a:custGeom>
                  <a:avLst/>
                  <a:gdLst/>
                  <a:ahLst/>
                  <a:cxnLst>
                    <a:cxn ang="0">
                      <a:pos x="0" y="122"/>
                    </a:cxn>
                    <a:cxn ang="0">
                      <a:pos x="207" y="78"/>
                    </a:cxn>
                    <a:cxn ang="0">
                      <a:pos x="442" y="48"/>
                    </a:cxn>
                    <a:cxn ang="0">
                      <a:pos x="640" y="32"/>
                    </a:cxn>
                    <a:cxn ang="0">
                      <a:pos x="897" y="16"/>
                    </a:cxn>
                    <a:cxn ang="0">
                      <a:pos x="1215" y="2"/>
                    </a:cxn>
                    <a:cxn ang="0">
                      <a:pos x="1392" y="0"/>
                    </a:cxn>
                    <a:cxn ang="0">
                      <a:pos x="1710" y="0"/>
                    </a:cxn>
                    <a:cxn ang="0">
                      <a:pos x="1997" y="10"/>
                    </a:cxn>
                    <a:cxn ang="0">
                      <a:pos x="2258" y="21"/>
                    </a:cxn>
                    <a:cxn ang="0">
                      <a:pos x="2493" y="38"/>
                    </a:cxn>
                    <a:cxn ang="0">
                      <a:pos x="2674" y="54"/>
                    </a:cxn>
                    <a:cxn ang="0">
                      <a:pos x="2828" y="73"/>
                    </a:cxn>
                    <a:cxn ang="0">
                      <a:pos x="2966" y="92"/>
                    </a:cxn>
                    <a:cxn ang="0">
                      <a:pos x="2966" y="456"/>
                    </a:cxn>
                    <a:cxn ang="0">
                      <a:pos x="2833" y="434"/>
                    </a:cxn>
                    <a:cxn ang="0">
                      <a:pos x="2563" y="399"/>
                    </a:cxn>
                    <a:cxn ang="0">
                      <a:pos x="2382" y="382"/>
                    </a:cxn>
                    <a:cxn ang="0">
                      <a:pos x="2134" y="366"/>
                    </a:cxn>
                    <a:cxn ang="0">
                      <a:pos x="1944" y="358"/>
                    </a:cxn>
                    <a:cxn ang="0">
                      <a:pos x="1746" y="350"/>
                    </a:cxn>
                    <a:cxn ang="0">
                      <a:pos x="1529" y="350"/>
                    </a:cxn>
                    <a:cxn ang="0">
                      <a:pos x="1295" y="350"/>
                    </a:cxn>
                    <a:cxn ang="0">
                      <a:pos x="1047" y="355"/>
                    </a:cxn>
                    <a:cxn ang="0">
                      <a:pos x="853" y="363"/>
                    </a:cxn>
                    <a:cxn ang="0">
                      <a:pos x="654" y="374"/>
                    </a:cxn>
                    <a:cxn ang="0">
                      <a:pos x="468" y="388"/>
                    </a:cxn>
                    <a:cxn ang="0">
                      <a:pos x="296" y="404"/>
                    </a:cxn>
                    <a:cxn ang="0">
                      <a:pos x="150" y="423"/>
                    </a:cxn>
                    <a:cxn ang="0">
                      <a:pos x="13" y="445"/>
                    </a:cxn>
                    <a:cxn ang="0">
                      <a:pos x="0" y="122"/>
                    </a:cxn>
                  </a:cxnLst>
                  <a:rect l="0" t="0" r="r" b="b"/>
                  <a:pathLst>
                    <a:path w="2967" h="457">
                      <a:moveTo>
                        <a:pt x="0" y="122"/>
                      </a:moveTo>
                      <a:lnTo>
                        <a:pt x="207" y="78"/>
                      </a:lnTo>
                      <a:lnTo>
                        <a:pt x="442" y="48"/>
                      </a:lnTo>
                      <a:lnTo>
                        <a:pt x="640" y="32"/>
                      </a:lnTo>
                      <a:lnTo>
                        <a:pt x="897" y="16"/>
                      </a:lnTo>
                      <a:lnTo>
                        <a:pt x="1215" y="2"/>
                      </a:lnTo>
                      <a:lnTo>
                        <a:pt x="1392" y="0"/>
                      </a:lnTo>
                      <a:lnTo>
                        <a:pt x="1710" y="0"/>
                      </a:lnTo>
                      <a:lnTo>
                        <a:pt x="1997" y="10"/>
                      </a:lnTo>
                      <a:lnTo>
                        <a:pt x="2258" y="21"/>
                      </a:lnTo>
                      <a:lnTo>
                        <a:pt x="2493" y="38"/>
                      </a:lnTo>
                      <a:lnTo>
                        <a:pt x="2674" y="54"/>
                      </a:lnTo>
                      <a:lnTo>
                        <a:pt x="2828" y="73"/>
                      </a:lnTo>
                      <a:lnTo>
                        <a:pt x="2966" y="92"/>
                      </a:lnTo>
                      <a:lnTo>
                        <a:pt x="2966" y="456"/>
                      </a:lnTo>
                      <a:lnTo>
                        <a:pt x="2833" y="434"/>
                      </a:lnTo>
                      <a:lnTo>
                        <a:pt x="2563" y="399"/>
                      </a:lnTo>
                      <a:lnTo>
                        <a:pt x="2382" y="382"/>
                      </a:lnTo>
                      <a:lnTo>
                        <a:pt x="2134" y="366"/>
                      </a:lnTo>
                      <a:lnTo>
                        <a:pt x="1944" y="358"/>
                      </a:lnTo>
                      <a:lnTo>
                        <a:pt x="1746" y="350"/>
                      </a:lnTo>
                      <a:lnTo>
                        <a:pt x="1529" y="350"/>
                      </a:lnTo>
                      <a:lnTo>
                        <a:pt x="1295" y="350"/>
                      </a:lnTo>
                      <a:lnTo>
                        <a:pt x="1047" y="355"/>
                      </a:lnTo>
                      <a:lnTo>
                        <a:pt x="853" y="363"/>
                      </a:lnTo>
                      <a:lnTo>
                        <a:pt x="654" y="374"/>
                      </a:lnTo>
                      <a:lnTo>
                        <a:pt x="468" y="388"/>
                      </a:lnTo>
                      <a:lnTo>
                        <a:pt x="296" y="404"/>
                      </a:lnTo>
                      <a:lnTo>
                        <a:pt x="150" y="423"/>
                      </a:lnTo>
                      <a:lnTo>
                        <a:pt x="13" y="445"/>
                      </a:lnTo>
                      <a:lnTo>
                        <a:pt x="0" y="122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36" name="Freeform 19"/>
                <p:cNvSpPr>
                  <a:spLocks/>
                </p:cNvSpPr>
                <p:nvPr/>
              </p:nvSpPr>
              <p:spPr bwMode="auto">
                <a:xfrm>
                  <a:off x="607" y="118"/>
                  <a:ext cx="823" cy="431"/>
                </a:xfrm>
                <a:custGeom>
                  <a:avLst/>
                  <a:gdLst/>
                  <a:ahLst/>
                  <a:cxnLst>
                    <a:cxn ang="0">
                      <a:pos x="815" y="27"/>
                    </a:cxn>
                    <a:cxn ang="0">
                      <a:pos x="822" y="350"/>
                    </a:cxn>
                    <a:cxn ang="0">
                      <a:pos x="746" y="382"/>
                    </a:cxn>
                    <a:cxn ang="0">
                      <a:pos x="676" y="404"/>
                    </a:cxn>
                    <a:cxn ang="0">
                      <a:pos x="619" y="415"/>
                    </a:cxn>
                    <a:cxn ang="0">
                      <a:pos x="571" y="421"/>
                    </a:cxn>
                    <a:cxn ang="0">
                      <a:pos x="517" y="427"/>
                    </a:cxn>
                    <a:cxn ang="0">
                      <a:pos x="427" y="430"/>
                    </a:cxn>
                    <a:cxn ang="0">
                      <a:pos x="344" y="423"/>
                    </a:cxn>
                    <a:cxn ang="0">
                      <a:pos x="259" y="410"/>
                    </a:cxn>
                    <a:cxn ang="0">
                      <a:pos x="177" y="388"/>
                    </a:cxn>
                    <a:cxn ang="0">
                      <a:pos x="105" y="358"/>
                    </a:cxn>
                    <a:cxn ang="0">
                      <a:pos x="41" y="325"/>
                    </a:cxn>
                    <a:cxn ang="0">
                      <a:pos x="0" y="294"/>
                    </a:cxn>
                    <a:cxn ang="0">
                      <a:pos x="0" y="0"/>
                    </a:cxn>
                    <a:cxn ang="0">
                      <a:pos x="46" y="25"/>
                    </a:cxn>
                    <a:cxn ang="0">
                      <a:pos x="105" y="47"/>
                    </a:cxn>
                    <a:cxn ang="0">
                      <a:pos x="175" y="66"/>
                    </a:cxn>
                    <a:cxn ang="0">
                      <a:pos x="244" y="81"/>
                    </a:cxn>
                    <a:cxn ang="0">
                      <a:pos x="314" y="89"/>
                    </a:cxn>
                    <a:cxn ang="0">
                      <a:pos x="361" y="93"/>
                    </a:cxn>
                    <a:cxn ang="0">
                      <a:pos x="401" y="95"/>
                    </a:cxn>
                    <a:cxn ang="0">
                      <a:pos x="471" y="95"/>
                    </a:cxn>
                    <a:cxn ang="0">
                      <a:pos x="515" y="92"/>
                    </a:cxn>
                    <a:cxn ang="0">
                      <a:pos x="555" y="87"/>
                    </a:cxn>
                    <a:cxn ang="0">
                      <a:pos x="600" y="84"/>
                    </a:cxn>
                    <a:cxn ang="0">
                      <a:pos x="640" y="76"/>
                    </a:cxn>
                    <a:cxn ang="0">
                      <a:pos x="689" y="67"/>
                    </a:cxn>
                    <a:cxn ang="0">
                      <a:pos x="733" y="55"/>
                    </a:cxn>
                    <a:cxn ang="0">
                      <a:pos x="777" y="41"/>
                    </a:cxn>
                    <a:cxn ang="0">
                      <a:pos x="815" y="27"/>
                    </a:cxn>
                  </a:cxnLst>
                  <a:rect l="0" t="0" r="r" b="b"/>
                  <a:pathLst>
                    <a:path w="823" h="431">
                      <a:moveTo>
                        <a:pt x="815" y="27"/>
                      </a:moveTo>
                      <a:lnTo>
                        <a:pt x="822" y="350"/>
                      </a:lnTo>
                      <a:lnTo>
                        <a:pt x="746" y="382"/>
                      </a:lnTo>
                      <a:lnTo>
                        <a:pt x="676" y="404"/>
                      </a:lnTo>
                      <a:lnTo>
                        <a:pt x="619" y="415"/>
                      </a:lnTo>
                      <a:lnTo>
                        <a:pt x="571" y="421"/>
                      </a:lnTo>
                      <a:lnTo>
                        <a:pt x="517" y="427"/>
                      </a:lnTo>
                      <a:lnTo>
                        <a:pt x="427" y="430"/>
                      </a:lnTo>
                      <a:lnTo>
                        <a:pt x="344" y="423"/>
                      </a:lnTo>
                      <a:lnTo>
                        <a:pt x="259" y="410"/>
                      </a:lnTo>
                      <a:lnTo>
                        <a:pt x="177" y="388"/>
                      </a:lnTo>
                      <a:lnTo>
                        <a:pt x="105" y="358"/>
                      </a:lnTo>
                      <a:lnTo>
                        <a:pt x="41" y="325"/>
                      </a:lnTo>
                      <a:lnTo>
                        <a:pt x="0" y="294"/>
                      </a:lnTo>
                      <a:lnTo>
                        <a:pt x="0" y="0"/>
                      </a:lnTo>
                      <a:lnTo>
                        <a:pt x="46" y="25"/>
                      </a:lnTo>
                      <a:lnTo>
                        <a:pt x="105" y="47"/>
                      </a:lnTo>
                      <a:lnTo>
                        <a:pt x="175" y="66"/>
                      </a:lnTo>
                      <a:lnTo>
                        <a:pt x="244" y="81"/>
                      </a:lnTo>
                      <a:lnTo>
                        <a:pt x="314" y="89"/>
                      </a:lnTo>
                      <a:lnTo>
                        <a:pt x="361" y="93"/>
                      </a:lnTo>
                      <a:lnTo>
                        <a:pt x="401" y="95"/>
                      </a:lnTo>
                      <a:lnTo>
                        <a:pt x="471" y="95"/>
                      </a:lnTo>
                      <a:lnTo>
                        <a:pt x="515" y="92"/>
                      </a:lnTo>
                      <a:lnTo>
                        <a:pt x="555" y="87"/>
                      </a:lnTo>
                      <a:lnTo>
                        <a:pt x="600" y="84"/>
                      </a:lnTo>
                      <a:lnTo>
                        <a:pt x="640" y="76"/>
                      </a:lnTo>
                      <a:lnTo>
                        <a:pt x="689" y="67"/>
                      </a:lnTo>
                      <a:lnTo>
                        <a:pt x="733" y="55"/>
                      </a:lnTo>
                      <a:lnTo>
                        <a:pt x="777" y="41"/>
                      </a:lnTo>
                      <a:lnTo>
                        <a:pt x="815" y="27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37" name="Freeform 20"/>
                <p:cNvSpPr>
                  <a:spLocks/>
                </p:cNvSpPr>
                <p:nvPr/>
              </p:nvSpPr>
              <p:spPr bwMode="auto">
                <a:xfrm>
                  <a:off x="154" y="533"/>
                  <a:ext cx="551" cy="339"/>
                </a:xfrm>
                <a:custGeom>
                  <a:avLst/>
                  <a:gdLst/>
                  <a:ahLst/>
                  <a:cxnLst>
                    <a:cxn ang="0">
                      <a:pos x="16" y="53"/>
                    </a:cxn>
                    <a:cxn ang="0">
                      <a:pos x="0" y="122"/>
                    </a:cxn>
                    <a:cxn ang="0">
                      <a:pos x="10" y="146"/>
                    </a:cxn>
                    <a:cxn ang="0">
                      <a:pos x="33" y="183"/>
                    </a:cxn>
                    <a:cxn ang="0">
                      <a:pos x="57" y="216"/>
                    </a:cxn>
                    <a:cxn ang="0">
                      <a:pos x="85" y="244"/>
                    </a:cxn>
                    <a:cxn ang="0">
                      <a:pos x="120" y="271"/>
                    </a:cxn>
                    <a:cxn ang="0">
                      <a:pos x="153" y="290"/>
                    </a:cxn>
                    <a:cxn ang="0">
                      <a:pos x="189" y="308"/>
                    </a:cxn>
                    <a:cxn ang="0">
                      <a:pos x="235" y="324"/>
                    </a:cxn>
                    <a:cxn ang="0">
                      <a:pos x="270" y="332"/>
                    </a:cxn>
                    <a:cxn ang="0">
                      <a:pos x="312" y="338"/>
                    </a:cxn>
                    <a:cxn ang="0">
                      <a:pos x="351" y="338"/>
                    </a:cxn>
                    <a:cxn ang="0">
                      <a:pos x="393" y="333"/>
                    </a:cxn>
                    <a:cxn ang="0">
                      <a:pos x="436" y="321"/>
                    </a:cxn>
                    <a:cxn ang="0">
                      <a:pos x="475" y="302"/>
                    </a:cxn>
                    <a:cxn ang="0">
                      <a:pos x="498" y="286"/>
                    </a:cxn>
                    <a:cxn ang="0">
                      <a:pos x="526" y="262"/>
                    </a:cxn>
                    <a:cxn ang="0">
                      <a:pos x="541" y="243"/>
                    </a:cxn>
                    <a:cxn ang="0">
                      <a:pos x="550" y="226"/>
                    </a:cxn>
                    <a:cxn ang="0">
                      <a:pos x="550" y="208"/>
                    </a:cxn>
                    <a:cxn ang="0">
                      <a:pos x="544" y="187"/>
                    </a:cxn>
                    <a:cxn ang="0">
                      <a:pos x="532" y="170"/>
                    </a:cxn>
                    <a:cxn ang="0">
                      <a:pos x="523" y="135"/>
                    </a:cxn>
                    <a:cxn ang="0">
                      <a:pos x="519" y="116"/>
                    </a:cxn>
                    <a:cxn ang="0">
                      <a:pos x="267" y="132"/>
                    </a:cxn>
                    <a:cxn ang="0">
                      <a:pos x="234" y="126"/>
                    </a:cxn>
                    <a:cxn ang="0">
                      <a:pos x="193" y="113"/>
                    </a:cxn>
                    <a:cxn ang="0">
                      <a:pos x="162" y="97"/>
                    </a:cxn>
                    <a:cxn ang="0">
                      <a:pos x="129" y="77"/>
                    </a:cxn>
                    <a:cxn ang="0">
                      <a:pos x="97" y="48"/>
                    </a:cxn>
                    <a:cxn ang="0">
                      <a:pos x="78" y="24"/>
                    </a:cxn>
                    <a:cxn ang="0">
                      <a:pos x="60" y="0"/>
                    </a:cxn>
                    <a:cxn ang="0">
                      <a:pos x="16" y="53"/>
                    </a:cxn>
                  </a:cxnLst>
                  <a:rect l="0" t="0" r="r" b="b"/>
                  <a:pathLst>
                    <a:path w="551" h="339">
                      <a:moveTo>
                        <a:pt x="16" y="53"/>
                      </a:moveTo>
                      <a:lnTo>
                        <a:pt x="0" y="122"/>
                      </a:lnTo>
                      <a:lnTo>
                        <a:pt x="10" y="146"/>
                      </a:lnTo>
                      <a:lnTo>
                        <a:pt x="33" y="183"/>
                      </a:lnTo>
                      <a:lnTo>
                        <a:pt x="57" y="216"/>
                      </a:lnTo>
                      <a:lnTo>
                        <a:pt x="85" y="244"/>
                      </a:lnTo>
                      <a:lnTo>
                        <a:pt x="120" y="271"/>
                      </a:lnTo>
                      <a:lnTo>
                        <a:pt x="153" y="290"/>
                      </a:lnTo>
                      <a:lnTo>
                        <a:pt x="189" y="308"/>
                      </a:lnTo>
                      <a:lnTo>
                        <a:pt x="235" y="324"/>
                      </a:lnTo>
                      <a:lnTo>
                        <a:pt x="270" y="332"/>
                      </a:lnTo>
                      <a:lnTo>
                        <a:pt x="312" y="338"/>
                      </a:lnTo>
                      <a:lnTo>
                        <a:pt x="351" y="338"/>
                      </a:lnTo>
                      <a:lnTo>
                        <a:pt x="393" y="333"/>
                      </a:lnTo>
                      <a:lnTo>
                        <a:pt x="436" y="321"/>
                      </a:lnTo>
                      <a:lnTo>
                        <a:pt x="475" y="302"/>
                      </a:lnTo>
                      <a:lnTo>
                        <a:pt x="498" y="286"/>
                      </a:lnTo>
                      <a:lnTo>
                        <a:pt x="526" y="262"/>
                      </a:lnTo>
                      <a:lnTo>
                        <a:pt x="541" y="243"/>
                      </a:lnTo>
                      <a:lnTo>
                        <a:pt x="550" y="226"/>
                      </a:lnTo>
                      <a:lnTo>
                        <a:pt x="550" y="208"/>
                      </a:lnTo>
                      <a:lnTo>
                        <a:pt x="544" y="187"/>
                      </a:lnTo>
                      <a:lnTo>
                        <a:pt x="532" y="170"/>
                      </a:lnTo>
                      <a:lnTo>
                        <a:pt x="523" y="135"/>
                      </a:lnTo>
                      <a:lnTo>
                        <a:pt x="519" y="116"/>
                      </a:lnTo>
                      <a:lnTo>
                        <a:pt x="267" y="132"/>
                      </a:lnTo>
                      <a:lnTo>
                        <a:pt x="234" y="126"/>
                      </a:lnTo>
                      <a:lnTo>
                        <a:pt x="193" y="113"/>
                      </a:lnTo>
                      <a:lnTo>
                        <a:pt x="162" y="97"/>
                      </a:lnTo>
                      <a:lnTo>
                        <a:pt x="129" y="77"/>
                      </a:lnTo>
                      <a:lnTo>
                        <a:pt x="97" y="48"/>
                      </a:lnTo>
                      <a:lnTo>
                        <a:pt x="78" y="24"/>
                      </a:lnTo>
                      <a:lnTo>
                        <a:pt x="60" y="0"/>
                      </a:lnTo>
                      <a:lnTo>
                        <a:pt x="16" y="53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38" name="Freeform 21"/>
                <p:cNvSpPr>
                  <a:spLocks/>
                </p:cNvSpPr>
                <p:nvPr/>
              </p:nvSpPr>
              <p:spPr bwMode="auto">
                <a:xfrm>
                  <a:off x="134" y="119"/>
                  <a:ext cx="475" cy="552"/>
                </a:xfrm>
                <a:custGeom>
                  <a:avLst/>
                  <a:gdLst/>
                  <a:ahLst/>
                  <a:cxnLst>
                    <a:cxn ang="0">
                      <a:pos x="474" y="0"/>
                    </a:cxn>
                    <a:cxn ang="0">
                      <a:pos x="474" y="294"/>
                    </a:cxn>
                    <a:cxn ang="0">
                      <a:pos x="446" y="291"/>
                    </a:cxn>
                    <a:cxn ang="0">
                      <a:pos x="411" y="293"/>
                    </a:cxn>
                    <a:cxn ang="0">
                      <a:pos x="353" y="299"/>
                    </a:cxn>
                    <a:cxn ang="0">
                      <a:pos x="296" y="310"/>
                    </a:cxn>
                    <a:cxn ang="0">
                      <a:pos x="243" y="323"/>
                    </a:cxn>
                    <a:cxn ang="0">
                      <a:pos x="200" y="339"/>
                    </a:cxn>
                    <a:cxn ang="0">
                      <a:pos x="149" y="364"/>
                    </a:cxn>
                    <a:cxn ang="0">
                      <a:pos x="110" y="390"/>
                    </a:cxn>
                    <a:cxn ang="0">
                      <a:pos x="81" y="415"/>
                    </a:cxn>
                    <a:cxn ang="0">
                      <a:pos x="60" y="439"/>
                    </a:cxn>
                    <a:cxn ang="0">
                      <a:pos x="47" y="461"/>
                    </a:cxn>
                    <a:cxn ang="0">
                      <a:pos x="35" y="488"/>
                    </a:cxn>
                    <a:cxn ang="0">
                      <a:pos x="30" y="513"/>
                    </a:cxn>
                    <a:cxn ang="0">
                      <a:pos x="23" y="551"/>
                    </a:cxn>
                    <a:cxn ang="0">
                      <a:pos x="17" y="518"/>
                    </a:cxn>
                    <a:cxn ang="0">
                      <a:pos x="8" y="481"/>
                    </a:cxn>
                    <a:cxn ang="0">
                      <a:pos x="5" y="453"/>
                    </a:cxn>
                    <a:cxn ang="0">
                      <a:pos x="0" y="420"/>
                    </a:cxn>
                    <a:cxn ang="0">
                      <a:pos x="2" y="393"/>
                    </a:cxn>
                    <a:cxn ang="0">
                      <a:pos x="8" y="361"/>
                    </a:cxn>
                    <a:cxn ang="0">
                      <a:pos x="15" y="317"/>
                    </a:cxn>
                    <a:cxn ang="0">
                      <a:pos x="30" y="279"/>
                    </a:cxn>
                    <a:cxn ang="0">
                      <a:pos x="50" y="238"/>
                    </a:cxn>
                    <a:cxn ang="0">
                      <a:pos x="75" y="196"/>
                    </a:cxn>
                    <a:cxn ang="0">
                      <a:pos x="111" y="152"/>
                    </a:cxn>
                    <a:cxn ang="0">
                      <a:pos x="152" y="116"/>
                    </a:cxn>
                    <a:cxn ang="0">
                      <a:pos x="188" y="87"/>
                    </a:cxn>
                    <a:cxn ang="0">
                      <a:pos x="233" y="60"/>
                    </a:cxn>
                    <a:cxn ang="0">
                      <a:pos x="279" y="40"/>
                    </a:cxn>
                    <a:cxn ang="0">
                      <a:pos x="333" y="21"/>
                    </a:cxn>
                    <a:cxn ang="0">
                      <a:pos x="380" y="10"/>
                    </a:cxn>
                    <a:cxn ang="0">
                      <a:pos x="435" y="3"/>
                    </a:cxn>
                    <a:cxn ang="0">
                      <a:pos x="474" y="0"/>
                    </a:cxn>
                  </a:cxnLst>
                  <a:rect l="0" t="0" r="r" b="b"/>
                  <a:pathLst>
                    <a:path w="475" h="552">
                      <a:moveTo>
                        <a:pt x="474" y="0"/>
                      </a:moveTo>
                      <a:lnTo>
                        <a:pt x="474" y="294"/>
                      </a:lnTo>
                      <a:lnTo>
                        <a:pt x="446" y="291"/>
                      </a:lnTo>
                      <a:lnTo>
                        <a:pt x="411" y="293"/>
                      </a:lnTo>
                      <a:lnTo>
                        <a:pt x="353" y="299"/>
                      </a:lnTo>
                      <a:lnTo>
                        <a:pt x="296" y="310"/>
                      </a:lnTo>
                      <a:lnTo>
                        <a:pt x="243" y="323"/>
                      </a:lnTo>
                      <a:lnTo>
                        <a:pt x="200" y="339"/>
                      </a:lnTo>
                      <a:lnTo>
                        <a:pt x="149" y="364"/>
                      </a:lnTo>
                      <a:lnTo>
                        <a:pt x="110" y="390"/>
                      </a:lnTo>
                      <a:lnTo>
                        <a:pt x="81" y="415"/>
                      </a:lnTo>
                      <a:lnTo>
                        <a:pt x="60" y="439"/>
                      </a:lnTo>
                      <a:lnTo>
                        <a:pt x="47" y="461"/>
                      </a:lnTo>
                      <a:lnTo>
                        <a:pt x="35" y="488"/>
                      </a:lnTo>
                      <a:lnTo>
                        <a:pt x="30" y="513"/>
                      </a:lnTo>
                      <a:lnTo>
                        <a:pt x="23" y="551"/>
                      </a:lnTo>
                      <a:lnTo>
                        <a:pt x="17" y="518"/>
                      </a:lnTo>
                      <a:lnTo>
                        <a:pt x="8" y="481"/>
                      </a:lnTo>
                      <a:lnTo>
                        <a:pt x="5" y="453"/>
                      </a:lnTo>
                      <a:lnTo>
                        <a:pt x="0" y="420"/>
                      </a:lnTo>
                      <a:lnTo>
                        <a:pt x="2" y="393"/>
                      </a:lnTo>
                      <a:lnTo>
                        <a:pt x="8" y="361"/>
                      </a:lnTo>
                      <a:lnTo>
                        <a:pt x="15" y="317"/>
                      </a:lnTo>
                      <a:lnTo>
                        <a:pt x="30" y="279"/>
                      </a:lnTo>
                      <a:lnTo>
                        <a:pt x="50" y="238"/>
                      </a:lnTo>
                      <a:lnTo>
                        <a:pt x="75" y="196"/>
                      </a:lnTo>
                      <a:lnTo>
                        <a:pt x="111" y="152"/>
                      </a:lnTo>
                      <a:lnTo>
                        <a:pt x="152" y="116"/>
                      </a:lnTo>
                      <a:lnTo>
                        <a:pt x="188" y="87"/>
                      </a:lnTo>
                      <a:lnTo>
                        <a:pt x="233" y="60"/>
                      </a:lnTo>
                      <a:lnTo>
                        <a:pt x="279" y="40"/>
                      </a:lnTo>
                      <a:lnTo>
                        <a:pt x="333" y="21"/>
                      </a:lnTo>
                      <a:lnTo>
                        <a:pt x="380" y="10"/>
                      </a:lnTo>
                      <a:lnTo>
                        <a:pt x="435" y="3"/>
                      </a:lnTo>
                      <a:lnTo>
                        <a:pt x="474" y="0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39" name="Freeform 22"/>
                <p:cNvSpPr>
                  <a:spLocks/>
                </p:cNvSpPr>
                <p:nvPr/>
              </p:nvSpPr>
              <p:spPr bwMode="auto">
                <a:xfrm>
                  <a:off x="422" y="687"/>
                  <a:ext cx="156" cy="117"/>
                </a:xfrm>
                <a:custGeom>
                  <a:avLst/>
                  <a:gdLst/>
                  <a:ahLst/>
                  <a:cxnLst>
                    <a:cxn ang="0">
                      <a:pos x="72" y="0"/>
                    </a:cxn>
                    <a:cxn ang="0">
                      <a:pos x="21" y="19"/>
                    </a:cxn>
                    <a:cxn ang="0">
                      <a:pos x="3" y="45"/>
                    </a:cxn>
                    <a:cxn ang="0">
                      <a:pos x="0" y="70"/>
                    </a:cxn>
                    <a:cxn ang="0">
                      <a:pos x="0" y="83"/>
                    </a:cxn>
                    <a:cxn ang="0">
                      <a:pos x="9" y="99"/>
                    </a:cxn>
                    <a:cxn ang="0">
                      <a:pos x="29" y="107"/>
                    </a:cxn>
                    <a:cxn ang="0">
                      <a:pos x="50" y="113"/>
                    </a:cxn>
                    <a:cxn ang="0">
                      <a:pos x="69" y="116"/>
                    </a:cxn>
                    <a:cxn ang="0">
                      <a:pos x="86" y="116"/>
                    </a:cxn>
                    <a:cxn ang="0">
                      <a:pos x="114" y="111"/>
                    </a:cxn>
                    <a:cxn ang="0">
                      <a:pos x="134" y="106"/>
                    </a:cxn>
                    <a:cxn ang="0">
                      <a:pos x="146" y="98"/>
                    </a:cxn>
                    <a:cxn ang="0">
                      <a:pos x="153" y="89"/>
                    </a:cxn>
                    <a:cxn ang="0">
                      <a:pos x="155" y="78"/>
                    </a:cxn>
                    <a:cxn ang="0">
                      <a:pos x="153" y="60"/>
                    </a:cxn>
                    <a:cxn ang="0">
                      <a:pos x="146" y="11"/>
                    </a:cxn>
                    <a:cxn ang="0">
                      <a:pos x="72" y="0"/>
                    </a:cxn>
                  </a:cxnLst>
                  <a:rect l="0" t="0" r="r" b="b"/>
                  <a:pathLst>
                    <a:path w="156" h="117">
                      <a:moveTo>
                        <a:pt x="72" y="0"/>
                      </a:moveTo>
                      <a:lnTo>
                        <a:pt x="21" y="19"/>
                      </a:lnTo>
                      <a:lnTo>
                        <a:pt x="3" y="45"/>
                      </a:lnTo>
                      <a:lnTo>
                        <a:pt x="0" y="70"/>
                      </a:lnTo>
                      <a:lnTo>
                        <a:pt x="0" y="83"/>
                      </a:lnTo>
                      <a:lnTo>
                        <a:pt x="9" y="99"/>
                      </a:lnTo>
                      <a:lnTo>
                        <a:pt x="29" y="107"/>
                      </a:lnTo>
                      <a:lnTo>
                        <a:pt x="50" y="113"/>
                      </a:lnTo>
                      <a:lnTo>
                        <a:pt x="69" y="116"/>
                      </a:lnTo>
                      <a:lnTo>
                        <a:pt x="86" y="116"/>
                      </a:lnTo>
                      <a:lnTo>
                        <a:pt x="114" y="111"/>
                      </a:lnTo>
                      <a:lnTo>
                        <a:pt x="134" y="106"/>
                      </a:lnTo>
                      <a:lnTo>
                        <a:pt x="146" y="98"/>
                      </a:lnTo>
                      <a:lnTo>
                        <a:pt x="153" y="89"/>
                      </a:lnTo>
                      <a:lnTo>
                        <a:pt x="155" y="78"/>
                      </a:lnTo>
                      <a:lnTo>
                        <a:pt x="153" y="60"/>
                      </a:lnTo>
                      <a:lnTo>
                        <a:pt x="146" y="11"/>
                      </a:lnTo>
                      <a:lnTo>
                        <a:pt x="72" y="0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40" name="Freeform 23"/>
                <p:cNvSpPr>
                  <a:spLocks/>
                </p:cNvSpPr>
                <p:nvPr/>
              </p:nvSpPr>
              <p:spPr bwMode="auto">
                <a:xfrm>
                  <a:off x="494" y="700"/>
                  <a:ext cx="88" cy="74"/>
                </a:xfrm>
                <a:custGeom>
                  <a:avLst/>
                  <a:gdLst/>
                  <a:ahLst/>
                  <a:cxnLst>
                    <a:cxn ang="0">
                      <a:pos x="87" y="67"/>
                    </a:cxn>
                    <a:cxn ang="0">
                      <a:pos x="76" y="0"/>
                    </a:cxn>
                    <a:cxn ang="0">
                      <a:pos x="33" y="5"/>
                    </a:cxn>
                    <a:cxn ang="0">
                      <a:pos x="0" y="8"/>
                    </a:cxn>
                    <a:cxn ang="0">
                      <a:pos x="9" y="73"/>
                    </a:cxn>
                    <a:cxn ang="0">
                      <a:pos x="12" y="57"/>
                    </a:cxn>
                    <a:cxn ang="0">
                      <a:pos x="22" y="47"/>
                    </a:cxn>
                    <a:cxn ang="0">
                      <a:pos x="40" y="43"/>
                    </a:cxn>
                    <a:cxn ang="0">
                      <a:pos x="60" y="44"/>
                    </a:cxn>
                    <a:cxn ang="0">
                      <a:pos x="76" y="51"/>
                    </a:cxn>
                    <a:cxn ang="0">
                      <a:pos x="87" y="67"/>
                    </a:cxn>
                  </a:cxnLst>
                  <a:rect l="0" t="0" r="r" b="b"/>
                  <a:pathLst>
                    <a:path w="88" h="74">
                      <a:moveTo>
                        <a:pt x="87" y="67"/>
                      </a:moveTo>
                      <a:lnTo>
                        <a:pt x="76" y="0"/>
                      </a:lnTo>
                      <a:lnTo>
                        <a:pt x="33" y="5"/>
                      </a:lnTo>
                      <a:lnTo>
                        <a:pt x="0" y="8"/>
                      </a:lnTo>
                      <a:lnTo>
                        <a:pt x="9" y="73"/>
                      </a:lnTo>
                      <a:lnTo>
                        <a:pt x="12" y="57"/>
                      </a:lnTo>
                      <a:lnTo>
                        <a:pt x="22" y="47"/>
                      </a:lnTo>
                      <a:lnTo>
                        <a:pt x="40" y="43"/>
                      </a:lnTo>
                      <a:lnTo>
                        <a:pt x="60" y="44"/>
                      </a:lnTo>
                      <a:lnTo>
                        <a:pt x="76" y="51"/>
                      </a:lnTo>
                      <a:lnTo>
                        <a:pt x="87" y="67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41" name="Freeform 24"/>
                <p:cNvSpPr>
                  <a:spLocks/>
                </p:cNvSpPr>
                <p:nvPr/>
              </p:nvSpPr>
              <p:spPr bwMode="auto">
                <a:xfrm>
                  <a:off x="386" y="479"/>
                  <a:ext cx="319" cy="286"/>
                </a:xfrm>
                <a:custGeom>
                  <a:avLst/>
                  <a:gdLst/>
                  <a:ahLst/>
                  <a:cxnLst>
                    <a:cxn ang="0">
                      <a:pos x="317" y="275"/>
                    </a:cxn>
                    <a:cxn ang="0">
                      <a:pos x="315" y="254"/>
                    </a:cxn>
                    <a:cxn ang="0">
                      <a:pos x="306" y="235"/>
                    </a:cxn>
                    <a:cxn ang="0">
                      <a:pos x="299" y="219"/>
                    </a:cxn>
                    <a:cxn ang="0">
                      <a:pos x="294" y="194"/>
                    </a:cxn>
                    <a:cxn ang="0">
                      <a:pos x="288" y="161"/>
                    </a:cxn>
                    <a:cxn ang="0">
                      <a:pos x="284" y="126"/>
                    </a:cxn>
                    <a:cxn ang="0">
                      <a:pos x="281" y="94"/>
                    </a:cxn>
                    <a:cxn ang="0">
                      <a:pos x="279" y="67"/>
                    </a:cxn>
                    <a:cxn ang="0">
                      <a:pos x="278" y="43"/>
                    </a:cxn>
                    <a:cxn ang="0">
                      <a:pos x="270" y="29"/>
                    </a:cxn>
                    <a:cxn ang="0">
                      <a:pos x="255" y="16"/>
                    </a:cxn>
                    <a:cxn ang="0">
                      <a:pos x="240" y="9"/>
                    </a:cxn>
                    <a:cxn ang="0">
                      <a:pos x="216" y="2"/>
                    </a:cxn>
                    <a:cxn ang="0">
                      <a:pos x="189" y="0"/>
                    </a:cxn>
                    <a:cxn ang="0">
                      <a:pos x="147" y="0"/>
                    </a:cxn>
                    <a:cxn ang="0">
                      <a:pos x="110" y="2"/>
                    </a:cxn>
                    <a:cxn ang="0">
                      <a:pos x="74" y="9"/>
                    </a:cxn>
                    <a:cxn ang="0">
                      <a:pos x="41" y="21"/>
                    </a:cxn>
                    <a:cxn ang="0">
                      <a:pos x="20" y="35"/>
                    </a:cxn>
                    <a:cxn ang="0">
                      <a:pos x="8" y="47"/>
                    </a:cxn>
                    <a:cxn ang="0">
                      <a:pos x="0" y="61"/>
                    </a:cxn>
                    <a:cxn ang="0">
                      <a:pos x="2" y="75"/>
                    </a:cxn>
                    <a:cxn ang="0">
                      <a:pos x="5" y="89"/>
                    </a:cxn>
                    <a:cxn ang="0">
                      <a:pos x="15" y="104"/>
                    </a:cxn>
                    <a:cxn ang="0">
                      <a:pos x="23" y="123"/>
                    </a:cxn>
                    <a:cxn ang="0">
                      <a:pos x="27" y="149"/>
                    </a:cxn>
                    <a:cxn ang="0">
                      <a:pos x="30" y="176"/>
                    </a:cxn>
                    <a:cxn ang="0">
                      <a:pos x="35" y="200"/>
                    </a:cxn>
                    <a:cxn ang="0">
                      <a:pos x="36" y="235"/>
                    </a:cxn>
                    <a:cxn ang="0">
                      <a:pos x="38" y="265"/>
                    </a:cxn>
                    <a:cxn ang="0">
                      <a:pos x="38" y="285"/>
                    </a:cxn>
                    <a:cxn ang="0">
                      <a:pos x="48" y="260"/>
                    </a:cxn>
                    <a:cxn ang="0">
                      <a:pos x="68" y="248"/>
                    </a:cxn>
                    <a:cxn ang="0">
                      <a:pos x="86" y="241"/>
                    </a:cxn>
                    <a:cxn ang="0">
                      <a:pos x="108" y="236"/>
                    </a:cxn>
                    <a:cxn ang="0">
                      <a:pos x="143" y="229"/>
                    </a:cxn>
                    <a:cxn ang="0">
                      <a:pos x="177" y="228"/>
                    </a:cxn>
                    <a:cxn ang="0">
                      <a:pos x="197" y="228"/>
                    </a:cxn>
                    <a:cxn ang="0">
                      <a:pos x="228" y="230"/>
                    </a:cxn>
                    <a:cxn ang="0">
                      <a:pos x="264" y="237"/>
                    </a:cxn>
                    <a:cxn ang="0">
                      <a:pos x="287" y="246"/>
                    </a:cxn>
                    <a:cxn ang="0">
                      <a:pos x="302" y="255"/>
                    </a:cxn>
                    <a:cxn ang="0">
                      <a:pos x="318" y="268"/>
                    </a:cxn>
                  </a:cxnLst>
                  <a:rect l="0" t="0" r="r" b="b"/>
                  <a:pathLst>
                    <a:path w="319" h="286">
                      <a:moveTo>
                        <a:pt x="317" y="275"/>
                      </a:moveTo>
                      <a:lnTo>
                        <a:pt x="315" y="254"/>
                      </a:lnTo>
                      <a:lnTo>
                        <a:pt x="306" y="235"/>
                      </a:lnTo>
                      <a:lnTo>
                        <a:pt x="299" y="219"/>
                      </a:lnTo>
                      <a:lnTo>
                        <a:pt x="294" y="194"/>
                      </a:lnTo>
                      <a:lnTo>
                        <a:pt x="288" y="161"/>
                      </a:lnTo>
                      <a:lnTo>
                        <a:pt x="284" y="126"/>
                      </a:lnTo>
                      <a:lnTo>
                        <a:pt x="281" y="94"/>
                      </a:lnTo>
                      <a:lnTo>
                        <a:pt x="279" y="67"/>
                      </a:lnTo>
                      <a:lnTo>
                        <a:pt x="278" y="43"/>
                      </a:lnTo>
                      <a:lnTo>
                        <a:pt x="270" y="29"/>
                      </a:lnTo>
                      <a:lnTo>
                        <a:pt x="255" y="16"/>
                      </a:lnTo>
                      <a:lnTo>
                        <a:pt x="240" y="9"/>
                      </a:lnTo>
                      <a:lnTo>
                        <a:pt x="216" y="2"/>
                      </a:lnTo>
                      <a:lnTo>
                        <a:pt x="189" y="0"/>
                      </a:lnTo>
                      <a:lnTo>
                        <a:pt x="147" y="0"/>
                      </a:lnTo>
                      <a:lnTo>
                        <a:pt x="110" y="2"/>
                      </a:lnTo>
                      <a:lnTo>
                        <a:pt x="74" y="9"/>
                      </a:lnTo>
                      <a:lnTo>
                        <a:pt x="41" y="21"/>
                      </a:lnTo>
                      <a:lnTo>
                        <a:pt x="20" y="35"/>
                      </a:lnTo>
                      <a:lnTo>
                        <a:pt x="8" y="47"/>
                      </a:lnTo>
                      <a:lnTo>
                        <a:pt x="0" y="61"/>
                      </a:lnTo>
                      <a:lnTo>
                        <a:pt x="2" y="75"/>
                      </a:lnTo>
                      <a:lnTo>
                        <a:pt x="5" y="89"/>
                      </a:lnTo>
                      <a:lnTo>
                        <a:pt x="15" y="104"/>
                      </a:lnTo>
                      <a:lnTo>
                        <a:pt x="23" y="123"/>
                      </a:lnTo>
                      <a:lnTo>
                        <a:pt x="27" y="149"/>
                      </a:lnTo>
                      <a:lnTo>
                        <a:pt x="30" y="176"/>
                      </a:lnTo>
                      <a:lnTo>
                        <a:pt x="35" y="200"/>
                      </a:lnTo>
                      <a:lnTo>
                        <a:pt x="36" y="235"/>
                      </a:lnTo>
                      <a:lnTo>
                        <a:pt x="38" y="265"/>
                      </a:lnTo>
                      <a:lnTo>
                        <a:pt x="38" y="285"/>
                      </a:lnTo>
                      <a:lnTo>
                        <a:pt x="48" y="260"/>
                      </a:lnTo>
                      <a:lnTo>
                        <a:pt x="68" y="248"/>
                      </a:lnTo>
                      <a:lnTo>
                        <a:pt x="86" y="241"/>
                      </a:lnTo>
                      <a:lnTo>
                        <a:pt x="108" y="236"/>
                      </a:lnTo>
                      <a:lnTo>
                        <a:pt x="143" y="229"/>
                      </a:lnTo>
                      <a:lnTo>
                        <a:pt x="177" y="228"/>
                      </a:lnTo>
                      <a:lnTo>
                        <a:pt x="197" y="228"/>
                      </a:lnTo>
                      <a:lnTo>
                        <a:pt x="228" y="230"/>
                      </a:lnTo>
                      <a:lnTo>
                        <a:pt x="264" y="237"/>
                      </a:lnTo>
                      <a:lnTo>
                        <a:pt x="287" y="246"/>
                      </a:lnTo>
                      <a:lnTo>
                        <a:pt x="302" y="255"/>
                      </a:lnTo>
                      <a:lnTo>
                        <a:pt x="318" y="268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42" name="Freeform 25"/>
                <p:cNvSpPr>
                  <a:spLocks/>
                </p:cNvSpPr>
                <p:nvPr/>
              </p:nvSpPr>
              <p:spPr bwMode="auto">
                <a:xfrm>
                  <a:off x="5101" y="537"/>
                  <a:ext cx="551" cy="335"/>
                </a:xfrm>
                <a:custGeom>
                  <a:avLst/>
                  <a:gdLst/>
                  <a:ahLst/>
                  <a:cxnLst>
                    <a:cxn ang="0">
                      <a:pos x="534" y="48"/>
                    </a:cxn>
                    <a:cxn ang="0">
                      <a:pos x="550" y="117"/>
                    </a:cxn>
                    <a:cxn ang="0">
                      <a:pos x="540" y="142"/>
                    </a:cxn>
                    <a:cxn ang="0">
                      <a:pos x="517" y="179"/>
                    </a:cxn>
                    <a:cxn ang="0">
                      <a:pos x="493" y="212"/>
                    </a:cxn>
                    <a:cxn ang="0">
                      <a:pos x="465" y="239"/>
                    </a:cxn>
                    <a:cxn ang="0">
                      <a:pos x="430" y="267"/>
                    </a:cxn>
                    <a:cxn ang="0">
                      <a:pos x="397" y="286"/>
                    </a:cxn>
                    <a:cxn ang="0">
                      <a:pos x="361" y="304"/>
                    </a:cxn>
                    <a:cxn ang="0">
                      <a:pos x="315" y="320"/>
                    </a:cxn>
                    <a:cxn ang="0">
                      <a:pos x="280" y="328"/>
                    </a:cxn>
                    <a:cxn ang="0">
                      <a:pos x="238" y="334"/>
                    </a:cxn>
                    <a:cxn ang="0">
                      <a:pos x="199" y="334"/>
                    </a:cxn>
                    <a:cxn ang="0">
                      <a:pos x="157" y="329"/>
                    </a:cxn>
                    <a:cxn ang="0">
                      <a:pos x="114" y="317"/>
                    </a:cxn>
                    <a:cxn ang="0">
                      <a:pos x="75" y="298"/>
                    </a:cxn>
                    <a:cxn ang="0">
                      <a:pos x="52" y="282"/>
                    </a:cxn>
                    <a:cxn ang="0">
                      <a:pos x="24" y="258"/>
                    </a:cxn>
                    <a:cxn ang="0">
                      <a:pos x="9" y="238"/>
                    </a:cxn>
                    <a:cxn ang="0">
                      <a:pos x="0" y="222"/>
                    </a:cxn>
                    <a:cxn ang="0">
                      <a:pos x="0" y="204"/>
                    </a:cxn>
                    <a:cxn ang="0">
                      <a:pos x="6" y="182"/>
                    </a:cxn>
                    <a:cxn ang="0">
                      <a:pos x="18" y="166"/>
                    </a:cxn>
                    <a:cxn ang="0">
                      <a:pos x="27" y="131"/>
                    </a:cxn>
                    <a:cxn ang="0">
                      <a:pos x="31" y="112"/>
                    </a:cxn>
                    <a:cxn ang="0">
                      <a:pos x="283" y="128"/>
                    </a:cxn>
                    <a:cxn ang="0">
                      <a:pos x="316" y="122"/>
                    </a:cxn>
                    <a:cxn ang="0">
                      <a:pos x="357" y="109"/>
                    </a:cxn>
                    <a:cxn ang="0">
                      <a:pos x="388" y="93"/>
                    </a:cxn>
                    <a:cxn ang="0">
                      <a:pos x="421" y="73"/>
                    </a:cxn>
                    <a:cxn ang="0">
                      <a:pos x="453" y="44"/>
                    </a:cxn>
                    <a:cxn ang="0">
                      <a:pos x="472" y="19"/>
                    </a:cxn>
                    <a:cxn ang="0">
                      <a:pos x="486" y="0"/>
                    </a:cxn>
                    <a:cxn ang="0">
                      <a:pos x="534" y="48"/>
                    </a:cxn>
                  </a:cxnLst>
                  <a:rect l="0" t="0" r="r" b="b"/>
                  <a:pathLst>
                    <a:path w="551" h="335">
                      <a:moveTo>
                        <a:pt x="534" y="48"/>
                      </a:moveTo>
                      <a:lnTo>
                        <a:pt x="550" y="117"/>
                      </a:lnTo>
                      <a:lnTo>
                        <a:pt x="540" y="142"/>
                      </a:lnTo>
                      <a:lnTo>
                        <a:pt x="517" y="179"/>
                      </a:lnTo>
                      <a:lnTo>
                        <a:pt x="493" y="212"/>
                      </a:lnTo>
                      <a:lnTo>
                        <a:pt x="465" y="239"/>
                      </a:lnTo>
                      <a:lnTo>
                        <a:pt x="430" y="267"/>
                      </a:lnTo>
                      <a:lnTo>
                        <a:pt x="397" y="286"/>
                      </a:lnTo>
                      <a:lnTo>
                        <a:pt x="361" y="304"/>
                      </a:lnTo>
                      <a:lnTo>
                        <a:pt x="315" y="320"/>
                      </a:lnTo>
                      <a:lnTo>
                        <a:pt x="280" y="328"/>
                      </a:lnTo>
                      <a:lnTo>
                        <a:pt x="238" y="334"/>
                      </a:lnTo>
                      <a:lnTo>
                        <a:pt x="199" y="334"/>
                      </a:lnTo>
                      <a:lnTo>
                        <a:pt x="157" y="329"/>
                      </a:lnTo>
                      <a:lnTo>
                        <a:pt x="114" y="317"/>
                      </a:lnTo>
                      <a:lnTo>
                        <a:pt x="75" y="298"/>
                      </a:lnTo>
                      <a:lnTo>
                        <a:pt x="52" y="282"/>
                      </a:lnTo>
                      <a:lnTo>
                        <a:pt x="24" y="258"/>
                      </a:lnTo>
                      <a:lnTo>
                        <a:pt x="9" y="238"/>
                      </a:lnTo>
                      <a:lnTo>
                        <a:pt x="0" y="222"/>
                      </a:lnTo>
                      <a:lnTo>
                        <a:pt x="0" y="204"/>
                      </a:lnTo>
                      <a:lnTo>
                        <a:pt x="6" y="182"/>
                      </a:lnTo>
                      <a:lnTo>
                        <a:pt x="18" y="166"/>
                      </a:lnTo>
                      <a:lnTo>
                        <a:pt x="27" y="131"/>
                      </a:lnTo>
                      <a:lnTo>
                        <a:pt x="31" y="112"/>
                      </a:lnTo>
                      <a:lnTo>
                        <a:pt x="283" y="128"/>
                      </a:lnTo>
                      <a:lnTo>
                        <a:pt x="316" y="122"/>
                      </a:lnTo>
                      <a:lnTo>
                        <a:pt x="357" y="109"/>
                      </a:lnTo>
                      <a:lnTo>
                        <a:pt x="388" y="93"/>
                      </a:lnTo>
                      <a:lnTo>
                        <a:pt x="421" y="73"/>
                      </a:lnTo>
                      <a:lnTo>
                        <a:pt x="453" y="44"/>
                      </a:lnTo>
                      <a:lnTo>
                        <a:pt x="472" y="19"/>
                      </a:lnTo>
                      <a:lnTo>
                        <a:pt x="486" y="0"/>
                      </a:lnTo>
                      <a:lnTo>
                        <a:pt x="534" y="48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43" name="Freeform 26"/>
                <p:cNvSpPr>
                  <a:spLocks/>
                </p:cNvSpPr>
                <p:nvPr/>
              </p:nvSpPr>
              <p:spPr bwMode="auto">
                <a:xfrm>
                  <a:off x="5197" y="119"/>
                  <a:ext cx="475" cy="552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294"/>
                    </a:cxn>
                    <a:cxn ang="0">
                      <a:pos x="28" y="291"/>
                    </a:cxn>
                    <a:cxn ang="0">
                      <a:pos x="63" y="293"/>
                    </a:cxn>
                    <a:cxn ang="0">
                      <a:pos x="121" y="299"/>
                    </a:cxn>
                    <a:cxn ang="0">
                      <a:pos x="178" y="310"/>
                    </a:cxn>
                    <a:cxn ang="0">
                      <a:pos x="231" y="323"/>
                    </a:cxn>
                    <a:cxn ang="0">
                      <a:pos x="274" y="339"/>
                    </a:cxn>
                    <a:cxn ang="0">
                      <a:pos x="325" y="364"/>
                    </a:cxn>
                    <a:cxn ang="0">
                      <a:pos x="364" y="390"/>
                    </a:cxn>
                    <a:cxn ang="0">
                      <a:pos x="393" y="415"/>
                    </a:cxn>
                    <a:cxn ang="0">
                      <a:pos x="414" y="439"/>
                    </a:cxn>
                    <a:cxn ang="0">
                      <a:pos x="427" y="461"/>
                    </a:cxn>
                    <a:cxn ang="0">
                      <a:pos x="439" y="488"/>
                    </a:cxn>
                    <a:cxn ang="0">
                      <a:pos x="444" y="513"/>
                    </a:cxn>
                    <a:cxn ang="0">
                      <a:pos x="451" y="551"/>
                    </a:cxn>
                    <a:cxn ang="0">
                      <a:pos x="457" y="518"/>
                    </a:cxn>
                    <a:cxn ang="0">
                      <a:pos x="466" y="481"/>
                    </a:cxn>
                    <a:cxn ang="0">
                      <a:pos x="469" y="453"/>
                    </a:cxn>
                    <a:cxn ang="0">
                      <a:pos x="474" y="420"/>
                    </a:cxn>
                    <a:cxn ang="0">
                      <a:pos x="472" y="393"/>
                    </a:cxn>
                    <a:cxn ang="0">
                      <a:pos x="466" y="361"/>
                    </a:cxn>
                    <a:cxn ang="0">
                      <a:pos x="459" y="317"/>
                    </a:cxn>
                    <a:cxn ang="0">
                      <a:pos x="444" y="279"/>
                    </a:cxn>
                    <a:cxn ang="0">
                      <a:pos x="424" y="238"/>
                    </a:cxn>
                    <a:cxn ang="0">
                      <a:pos x="399" y="196"/>
                    </a:cxn>
                    <a:cxn ang="0">
                      <a:pos x="363" y="152"/>
                    </a:cxn>
                    <a:cxn ang="0">
                      <a:pos x="322" y="116"/>
                    </a:cxn>
                    <a:cxn ang="0">
                      <a:pos x="286" y="87"/>
                    </a:cxn>
                    <a:cxn ang="0">
                      <a:pos x="241" y="60"/>
                    </a:cxn>
                    <a:cxn ang="0">
                      <a:pos x="195" y="40"/>
                    </a:cxn>
                    <a:cxn ang="0">
                      <a:pos x="141" y="21"/>
                    </a:cxn>
                    <a:cxn ang="0">
                      <a:pos x="94" y="10"/>
                    </a:cxn>
                    <a:cxn ang="0">
                      <a:pos x="39" y="3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475" h="552">
                      <a:moveTo>
                        <a:pt x="0" y="0"/>
                      </a:moveTo>
                      <a:lnTo>
                        <a:pt x="0" y="294"/>
                      </a:lnTo>
                      <a:lnTo>
                        <a:pt x="28" y="291"/>
                      </a:lnTo>
                      <a:lnTo>
                        <a:pt x="63" y="293"/>
                      </a:lnTo>
                      <a:lnTo>
                        <a:pt x="121" y="299"/>
                      </a:lnTo>
                      <a:lnTo>
                        <a:pt x="178" y="310"/>
                      </a:lnTo>
                      <a:lnTo>
                        <a:pt x="231" y="323"/>
                      </a:lnTo>
                      <a:lnTo>
                        <a:pt x="274" y="339"/>
                      </a:lnTo>
                      <a:lnTo>
                        <a:pt x="325" y="364"/>
                      </a:lnTo>
                      <a:lnTo>
                        <a:pt x="364" y="390"/>
                      </a:lnTo>
                      <a:lnTo>
                        <a:pt x="393" y="415"/>
                      </a:lnTo>
                      <a:lnTo>
                        <a:pt x="414" y="439"/>
                      </a:lnTo>
                      <a:lnTo>
                        <a:pt x="427" y="461"/>
                      </a:lnTo>
                      <a:lnTo>
                        <a:pt x="439" y="488"/>
                      </a:lnTo>
                      <a:lnTo>
                        <a:pt x="444" y="513"/>
                      </a:lnTo>
                      <a:lnTo>
                        <a:pt x="451" y="551"/>
                      </a:lnTo>
                      <a:lnTo>
                        <a:pt x="457" y="518"/>
                      </a:lnTo>
                      <a:lnTo>
                        <a:pt x="466" y="481"/>
                      </a:lnTo>
                      <a:lnTo>
                        <a:pt x="469" y="453"/>
                      </a:lnTo>
                      <a:lnTo>
                        <a:pt x="474" y="420"/>
                      </a:lnTo>
                      <a:lnTo>
                        <a:pt x="472" y="393"/>
                      </a:lnTo>
                      <a:lnTo>
                        <a:pt x="466" y="361"/>
                      </a:lnTo>
                      <a:lnTo>
                        <a:pt x="459" y="317"/>
                      </a:lnTo>
                      <a:lnTo>
                        <a:pt x="444" y="279"/>
                      </a:lnTo>
                      <a:lnTo>
                        <a:pt x="424" y="238"/>
                      </a:lnTo>
                      <a:lnTo>
                        <a:pt x="399" y="196"/>
                      </a:lnTo>
                      <a:lnTo>
                        <a:pt x="363" y="152"/>
                      </a:lnTo>
                      <a:lnTo>
                        <a:pt x="322" y="116"/>
                      </a:lnTo>
                      <a:lnTo>
                        <a:pt x="286" y="87"/>
                      </a:lnTo>
                      <a:lnTo>
                        <a:pt x="241" y="60"/>
                      </a:lnTo>
                      <a:lnTo>
                        <a:pt x="195" y="40"/>
                      </a:lnTo>
                      <a:lnTo>
                        <a:pt x="141" y="21"/>
                      </a:lnTo>
                      <a:lnTo>
                        <a:pt x="94" y="10"/>
                      </a:lnTo>
                      <a:lnTo>
                        <a:pt x="39" y="3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44" name="Freeform 27"/>
                <p:cNvSpPr>
                  <a:spLocks/>
                </p:cNvSpPr>
                <p:nvPr/>
              </p:nvSpPr>
              <p:spPr bwMode="auto">
                <a:xfrm>
                  <a:off x="5228" y="687"/>
                  <a:ext cx="156" cy="117"/>
                </a:xfrm>
                <a:custGeom>
                  <a:avLst/>
                  <a:gdLst/>
                  <a:ahLst/>
                  <a:cxnLst>
                    <a:cxn ang="0">
                      <a:pos x="83" y="0"/>
                    </a:cxn>
                    <a:cxn ang="0">
                      <a:pos x="134" y="19"/>
                    </a:cxn>
                    <a:cxn ang="0">
                      <a:pos x="152" y="45"/>
                    </a:cxn>
                    <a:cxn ang="0">
                      <a:pos x="155" y="70"/>
                    </a:cxn>
                    <a:cxn ang="0">
                      <a:pos x="155" y="83"/>
                    </a:cxn>
                    <a:cxn ang="0">
                      <a:pos x="146" y="99"/>
                    </a:cxn>
                    <a:cxn ang="0">
                      <a:pos x="126" y="107"/>
                    </a:cxn>
                    <a:cxn ang="0">
                      <a:pos x="105" y="113"/>
                    </a:cxn>
                    <a:cxn ang="0">
                      <a:pos x="86" y="116"/>
                    </a:cxn>
                    <a:cxn ang="0">
                      <a:pos x="69" y="116"/>
                    </a:cxn>
                    <a:cxn ang="0">
                      <a:pos x="41" y="111"/>
                    </a:cxn>
                    <a:cxn ang="0">
                      <a:pos x="21" y="106"/>
                    </a:cxn>
                    <a:cxn ang="0">
                      <a:pos x="9" y="98"/>
                    </a:cxn>
                    <a:cxn ang="0">
                      <a:pos x="2" y="89"/>
                    </a:cxn>
                    <a:cxn ang="0">
                      <a:pos x="0" y="78"/>
                    </a:cxn>
                    <a:cxn ang="0">
                      <a:pos x="2" y="60"/>
                    </a:cxn>
                    <a:cxn ang="0">
                      <a:pos x="9" y="11"/>
                    </a:cxn>
                    <a:cxn ang="0">
                      <a:pos x="83" y="0"/>
                    </a:cxn>
                  </a:cxnLst>
                  <a:rect l="0" t="0" r="r" b="b"/>
                  <a:pathLst>
                    <a:path w="156" h="117">
                      <a:moveTo>
                        <a:pt x="83" y="0"/>
                      </a:moveTo>
                      <a:lnTo>
                        <a:pt x="134" y="19"/>
                      </a:lnTo>
                      <a:lnTo>
                        <a:pt x="152" y="45"/>
                      </a:lnTo>
                      <a:lnTo>
                        <a:pt x="155" y="70"/>
                      </a:lnTo>
                      <a:lnTo>
                        <a:pt x="155" y="83"/>
                      </a:lnTo>
                      <a:lnTo>
                        <a:pt x="146" y="99"/>
                      </a:lnTo>
                      <a:lnTo>
                        <a:pt x="126" y="107"/>
                      </a:lnTo>
                      <a:lnTo>
                        <a:pt x="105" y="113"/>
                      </a:lnTo>
                      <a:lnTo>
                        <a:pt x="86" y="116"/>
                      </a:lnTo>
                      <a:lnTo>
                        <a:pt x="69" y="116"/>
                      </a:lnTo>
                      <a:lnTo>
                        <a:pt x="41" y="111"/>
                      </a:lnTo>
                      <a:lnTo>
                        <a:pt x="21" y="106"/>
                      </a:lnTo>
                      <a:lnTo>
                        <a:pt x="9" y="98"/>
                      </a:lnTo>
                      <a:lnTo>
                        <a:pt x="2" y="89"/>
                      </a:lnTo>
                      <a:lnTo>
                        <a:pt x="0" y="78"/>
                      </a:lnTo>
                      <a:lnTo>
                        <a:pt x="2" y="60"/>
                      </a:lnTo>
                      <a:lnTo>
                        <a:pt x="9" y="11"/>
                      </a:lnTo>
                      <a:lnTo>
                        <a:pt x="83" y="0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45" name="Freeform 28"/>
                <p:cNvSpPr>
                  <a:spLocks/>
                </p:cNvSpPr>
                <p:nvPr/>
              </p:nvSpPr>
              <p:spPr bwMode="auto">
                <a:xfrm>
                  <a:off x="5224" y="699"/>
                  <a:ext cx="88" cy="75"/>
                </a:xfrm>
                <a:custGeom>
                  <a:avLst/>
                  <a:gdLst/>
                  <a:ahLst/>
                  <a:cxnLst>
                    <a:cxn ang="0">
                      <a:pos x="0" y="69"/>
                    </a:cxn>
                    <a:cxn ang="0">
                      <a:pos x="11" y="0"/>
                    </a:cxn>
                    <a:cxn ang="0">
                      <a:pos x="54" y="5"/>
                    </a:cxn>
                    <a:cxn ang="0">
                      <a:pos x="87" y="9"/>
                    </a:cxn>
                    <a:cxn ang="0">
                      <a:pos x="78" y="74"/>
                    </a:cxn>
                    <a:cxn ang="0">
                      <a:pos x="75" y="59"/>
                    </a:cxn>
                    <a:cxn ang="0">
                      <a:pos x="65" y="48"/>
                    </a:cxn>
                    <a:cxn ang="0">
                      <a:pos x="47" y="44"/>
                    </a:cxn>
                    <a:cxn ang="0">
                      <a:pos x="27" y="45"/>
                    </a:cxn>
                    <a:cxn ang="0">
                      <a:pos x="11" y="52"/>
                    </a:cxn>
                    <a:cxn ang="0">
                      <a:pos x="0" y="69"/>
                    </a:cxn>
                  </a:cxnLst>
                  <a:rect l="0" t="0" r="r" b="b"/>
                  <a:pathLst>
                    <a:path w="88" h="75">
                      <a:moveTo>
                        <a:pt x="0" y="69"/>
                      </a:moveTo>
                      <a:lnTo>
                        <a:pt x="11" y="0"/>
                      </a:lnTo>
                      <a:lnTo>
                        <a:pt x="54" y="5"/>
                      </a:lnTo>
                      <a:lnTo>
                        <a:pt x="87" y="9"/>
                      </a:lnTo>
                      <a:lnTo>
                        <a:pt x="78" y="74"/>
                      </a:lnTo>
                      <a:lnTo>
                        <a:pt x="75" y="59"/>
                      </a:lnTo>
                      <a:lnTo>
                        <a:pt x="65" y="48"/>
                      </a:lnTo>
                      <a:lnTo>
                        <a:pt x="47" y="44"/>
                      </a:lnTo>
                      <a:lnTo>
                        <a:pt x="27" y="45"/>
                      </a:lnTo>
                      <a:lnTo>
                        <a:pt x="11" y="52"/>
                      </a:lnTo>
                      <a:lnTo>
                        <a:pt x="0" y="69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46" name="Freeform 29"/>
                <p:cNvSpPr>
                  <a:spLocks/>
                </p:cNvSpPr>
                <p:nvPr/>
              </p:nvSpPr>
              <p:spPr bwMode="auto">
                <a:xfrm>
                  <a:off x="5101" y="479"/>
                  <a:ext cx="319" cy="286"/>
                </a:xfrm>
                <a:custGeom>
                  <a:avLst/>
                  <a:gdLst/>
                  <a:ahLst/>
                  <a:cxnLst>
                    <a:cxn ang="0">
                      <a:pos x="1" y="275"/>
                    </a:cxn>
                    <a:cxn ang="0">
                      <a:pos x="3" y="254"/>
                    </a:cxn>
                    <a:cxn ang="0">
                      <a:pos x="12" y="235"/>
                    </a:cxn>
                    <a:cxn ang="0">
                      <a:pos x="19" y="219"/>
                    </a:cxn>
                    <a:cxn ang="0">
                      <a:pos x="24" y="194"/>
                    </a:cxn>
                    <a:cxn ang="0">
                      <a:pos x="30" y="161"/>
                    </a:cxn>
                    <a:cxn ang="0">
                      <a:pos x="34" y="126"/>
                    </a:cxn>
                    <a:cxn ang="0">
                      <a:pos x="37" y="94"/>
                    </a:cxn>
                    <a:cxn ang="0">
                      <a:pos x="39" y="67"/>
                    </a:cxn>
                    <a:cxn ang="0">
                      <a:pos x="40" y="43"/>
                    </a:cxn>
                    <a:cxn ang="0">
                      <a:pos x="48" y="29"/>
                    </a:cxn>
                    <a:cxn ang="0">
                      <a:pos x="63" y="16"/>
                    </a:cxn>
                    <a:cxn ang="0">
                      <a:pos x="78" y="9"/>
                    </a:cxn>
                    <a:cxn ang="0">
                      <a:pos x="102" y="2"/>
                    </a:cxn>
                    <a:cxn ang="0">
                      <a:pos x="129" y="0"/>
                    </a:cxn>
                    <a:cxn ang="0">
                      <a:pos x="171" y="0"/>
                    </a:cxn>
                    <a:cxn ang="0">
                      <a:pos x="208" y="2"/>
                    </a:cxn>
                    <a:cxn ang="0">
                      <a:pos x="244" y="9"/>
                    </a:cxn>
                    <a:cxn ang="0">
                      <a:pos x="277" y="21"/>
                    </a:cxn>
                    <a:cxn ang="0">
                      <a:pos x="298" y="35"/>
                    </a:cxn>
                    <a:cxn ang="0">
                      <a:pos x="310" y="47"/>
                    </a:cxn>
                    <a:cxn ang="0">
                      <a:pos x="318" y="61"/>
                    </a:cxn>
                    <a:cxn ang="0">
                      <a:pos x="316" y="75"/>
                    </a:cxn>
                    <a:cxn ang="0">
                      <a:pos x="313" y="89"/>
                    </a:cxn>
                    <a:cxn ang="0">
                      <a:pos x="303" y="104"/>
                    </a:cxn>
                    <a:cxn ang="0">
                      <a:pos x="295" y="123"/>
                    </a:cxn>
                    <a:cxn ang="0">
                      <a:pos x="291" y="149"/>
                    </a:cxn>
                    <a:cxn ang="0">
                      <a:pos x="288" y="176"/>
                    </a:cxn>
                    <a:cxn ang="0">
                      <a:pos x="283" y="200"/>
                    </a:cxn>
                    <a:cxn ang="0">
                      <a:pos x="282" y="235"/>
                    </a:cxn>
                    <a:cxn ang="0">
                      <a:pos x="280" y="265"/>
                    </a:cxn>
                    <a:cxn ang="0">
                      <a:pos x="280" y="285"/>
                    </a:cxn>
                    <a:cxn ang="0">
                      <a:pos x="270" y="260"/>
                    </a:cxn>
                    <a:cxn ang="0">
                      <a:pos x="250" y="248"/>
                    </a:cxn>
                    <a:cxn ang="0">
                      <a:pos x="232" y="241"/>
                    </a:cxn>
                    <a:cxn ang="0">
                      <a:pos x="210" y="236"/>
                    </a:cxn>
                    <a:cxn ang="0">
                      <a:pos x="175" y="229"/>
                    </a:cxn>
                    <a:cxn ang="0">
                      <a:pos x="141" y="228"/>
                    </a:cxn>
                    <a:cxn ang="0">
                      <a:pos x="121" y="228"/>
                    </a:cxn>
                    <a:cxn ang="0">
                      <a:pos x="90" y="230"/>
                    </a:cxn>
                    <a:cxn ang="0">
                      <a:pos x="54" y="237"/>
                    </a:cxn>
                    <a:cxn ang="0">
                      <a:pos x="31" y="246"/>
                    </a:cxn>
                    <a:cxn ang="0">
                      <a:pos x="16" y="255"/>
                    </a:cxn>
                    <a:cxn ang="0">
                      <a:pos x="0" y="268"/>
                    </a:cxn>
                  </a:cxnLst>
                  <a:rect l="0" t="0" r="r" b="b"/>
                  <a:pathLst>
                    <a:path w="319" h="286">
                      <a:moveTo>
                        <a:pt x="1" y="275"/>
                      </a:moveTo>
                      <a:lnTo>
                        <a:pt x="3" y="254"/>
                      </a:lnTo>
                      <a:lnTo>
                        <a:pt x="12" y="235"/>
                      </a:lnTo>
                      <a:lnTo>
                        <a:pt x="19" y="219"/>
                      </a:lnTo>
                      <a:lnTo>
                        <a:pt x="24" y="194"/>
                      </a:lnTo>
                      <a:lnTo>
                        <a:pt x="30" y="161"/>
                      </a:lnTo>
                      <a:lnTo>
                        <a:pt x="34" y="126"/>
                      </a:lnTo>
                      <a:lnTo>
                        <a:pt x="37" y="94"/>
                      </a:lnTo>
                      <a:lnTo>
                        <a:pt x="39" y="67"/>
                      </a:lnTo>
                      <a:lnTo>
                        <a:pt x="40" y="43"/>
                      </a:lnTo>
                      <a:lnTo>
                        <a:pt x="48" y="29"/>
                      </a:lnTo>
                      <a:lnTo>
                        <a:pt x="63" y="16"/>
                      </a:lnTo>
                      <a:lnTo>
                        <a:pt x="78" y="9"/>
                      </a:lnTo>
                      <a:lnTo>
                        <a:pt x="102" y="2"/>
                      </a:lnTo>
                      <a:lnTo>
                        <a:pt x="129" y="0"/>
                      </a:lnTo>
                      <a:lnTo>
                        <a:pt x="171" y="0"/>
                      </a:lnTo>
                      <a:lnTo>
                        <a:pt x="208" y="2"/>
                      </a:lnTo>
                      <a:lnTo>
                        <a:pt x="244" y="9"/>
                      </a:lnTo>
                      <a:lnTo>
                        <a:pt x="277" y="21"/>
                      </a:lnTo>
                      <a:lnTo>
                        <a:pt x="298" y="35"/>
                      </a:lnTo>
                      <a:lnTo>
                        <a:pt x="310" y="47"/>
                      </a:lnTo>
                      <a:lnTo>
                        <a:pt x="318" y="61"/>
                      </a:lnTo>
                      <a:lnTo>
                        <a:pt x="316" y="75"/>
                      </a:lnTo>
                      <a:lnTo>
                        <a:pt x="313" y="89"/>
                      </a:lnTo>
                      <a:lnTo>
                        <a:pt x="303" y="104"/>
                      </a:lnTo>
                      <a:lnTo>
                        <a:pt x="295" y="123"/>
                      </a:lnTo>
                      <a:lnTo>
                        <a:pt x="291" y="149"/>
                      </a:lnTo>
                      <a:lnTo>
                        <a:pt x="288" y="176"/>
                      </a:lnTo>
                      <a:lnTo>
                        <a:pt x="283" y="200"/>
                      </a:lnTo>
                      <a:lnTo>
                        <a:pt x="282" y="235"/>
                      </a:lnTo>
                      <a:lnTo>
                        <a:pt x="280" y="265"/>
                      </a:lnTo>
                      <a:lnTo>
                        <a:pt x="280" y="285"/>
                      </a:lnTo>
                      <a:lnTo>
                        <a:pt x="270" y="260"/>
                      </a:lnTo>
                      <a:lnTo>
                        <a:pt x="250" y="248"/>
                      </a:lnTo>
                      <a:lnTo>
                        <a:pt x="232" y="241"/>
                      </a:lnTo>
                      <a:lnTo>
                        <a:pt x="210" y="236"/>
                      </a:lnTo>
                      <a:lnTo>
                        <a:pt x="175" y="229"/>
                      </a:lnTo>
                      <a:lnTo>
                        <a:pt x="141" y="228"/>
                      </a:lnTo>
                      <a:lnTo>
                        <a:pt x="121" y="228"/>
                      </a:lnTo>
                      <a:lnTo>
                        <a:pt x="90" y="230"/>
                      </a:lnTo>
                      <a:lnTo>
                        <a:pt x="54" y="237"/>
                      </a:lnTo>
                      <a:lnTo>
                        <a:pt x="31" y="246"/>
                      </a:lnTo>
                      <a:lnTo>
                        <a:pt x="16" y="255"/>
                      </a:lnTo>
                      <a:lnTo>
                        <a:pt x="0" y="268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47" name="Freeform 30"/>
                <p:cNvSpPr>
                  <a:spLocks/>
                </p:cNvSpPr>
                <p:nvPr/>
              </p:nvSpPr>
              <p:spPr bwMode="auto">
                <a:xfrm>
                  <a:off x="4371" y="119"/>
                  <a:ext cx="832" cy="42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356"/>
                    </a:cxn>
                    <a:cxn ang="0">
                      <a:pos x="84" y="374"/>
                    </a:cxn>
                    <a:cxn ang="0">
                      <a:pos x="153" y="393"/>
                    </a:cxn>
                    <a:cxn ang="0">
                      <a:pos x="210" y="404"/>
                    </a:cxn>
                    <a:cxn ang="0">
                      <a:pos x="258" y="410"/>
                    </a:cxn>
                    <a:cxn ang="0">
                      <a:pos x="312" y="416"/>
                    </a:cxn>
                    <a:cxn ang="0">
                      <a:pos x="402" y="419"/>
                    </a:cxn>
                    <a:cxn ang="0">
                      <a:pos x="485" y="412"/>
                    </a:cxn>
                    <a:cxn ang="0">
                      <a:pos x="570" y="399"/>
                    </a:cxn>
                    <a:cxn ang="0">
                      <a:pos x="652" y="377"/>
                    </a:cxn>
                    <a:cxn ang="0">
                      <a:pos x="724" y="347"/>
                    </a:cxn>
                    <a:cxn ang="0">
                      <a:pos x="784" y="306"/>
                    </a:cxn>
                    <a:cxn ang="0">
                      <a:pos x="829" y="291"/>
                    </a:cxn>
                    <a:cxn ang="0">
                      <a:pos x="831" y="2"/>
                    </a:cxn>
                    <a:cxn ang="0">
                      <a:pos x="786" y="9"/>
                    </a:cxn>
                    <a:cxn ang="0">
                      <a:pos x="726" y="29"/>
                    </a:cxn>
                    <a:cxn ang="0">
                      <a:pos x="654" y="55"/>
                    </a:cxn>
                    <a:cxn ang="0">
                      <a:pos x="585" y="70"/>
                    </a:cxn>
                    <a:cxn ang="0">
                      <a:pos x="515" y="78"/>
                    </a:cxn>
                    <a:cxn ang="0">
                      <a:pos x="468" y="82"/>
                    </a:cxn>
                    <a:cxn ang="0">
                      <a:pos x="428" y="84"/>
                    </a:cxn>
                    <a:cxn ang="0">
                      <a:pos x="358" y="84"/>
                    </a:cxn>
                    <a:cxn ang="0">
                      <a:pos x="314" y="81"/>
                    </a:cxn>
                    <a:cxn ang="0">
                      <a:pos x="274" y="76"/>
                    </a:cxn>
                    <a:cxn ang="0">
                      <a:pos x="229" y="73"/>
                    </a:cxn>
                    <a:cxn ang="0">
                      <a:pos x="190" y="66"/>
                    </a:cxn>
                    <a:cxn ang="0">
                      <a:pos x="140" y="57"/>
                    </a:cxn>
                    <a:cxn ang="0">
                      <a:pos x="96" y="44"/>
                    </a:cxn>
                    <a:cxn ang="0">
                      <a:pos x="49" y="24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832" h="420">
                      <a:moveTo>
                        <a:pt x="0" y="0"/>
                      </a:moveTo>
                      <a:lnTo>
                        <a:pt x="0" y="356"/>
                      </a:lnTo>
                      <a:lnTo>
                        <a:pt x="84" y="374"/>
                      </a:lnTo>
                      <a:lnTo>
                        <a:pt x="153" y="393"/>
                      </a:lnTo>
                      <a:lnTo>
                        <a:pt x="210" y="404"/>
                      </a:lnTo>
                      <a:lnTo>
                        <a:pt x="258" y="410"/>
                      </a:lnTo>
                      <a:lnTo>
                        <a:pt x="312" y="416"/>
                      </a:lnTo>
                      <a:lnTo>
                        <a:pt x="402" y="419"/>
                      </a:lnTo>
                      <a:lnTo>
                        <a:pt x="485" y="412"/>
                      </a:lnTo>
                      <a:lnTo>
                        <a:pt x="570" y="399"/>
                      </a:lnTo>
                      <a:lnTo>
                        <a:pt x="652" y="377"/>
                      </a:lnTo>
                      <a:lnTo>
                        <a:pt x="724" y="347"/>
                      </a:lnTo>
                      <a:lnTo>
                        <a:pt x="784" y="306"/>
                      </a:lnTo>
                      <a:lnTo>
                        <a:pt x="829" y="291"/>
                      </a:lnTo>
                      <a:lnTo>
                        <a:pt x="831" y="2"/>
                      </a:lnTo>
                      <a:lnTo>
                        <a:pt x="786" y="9"/>
                      </a:lnTo>
                      <a:lnTo>
                        <a:pt x="726" y="29"/>
                      </a:lnTo>
                      <a:lnTo>
                        <a:pt x="654" y="55"/>
                      </a:lnTo>
                      <a:lnTo>
                        <a:pt x="585" y="70"/>
                      </a:lnTo>
                      <a:lnTo>
                        <a:pt x="515" y="78"/>
                      </a:lnTo>
                      <a:lnTo>
                        <a:pt x="468" y="82"/>
                      </a:lnTo>
                      <a:lnTo>
                        <a:pt x="428" y="84"/>
                      </a:lnTo>
                      <a:lnTo>
                        <a:pt x="358" y="84"/>
                      </a:lnTo>
                      <a:lnTo>
                        <a:pt x="314" y="81"/>
                      </a:lnTo>
                      <a:lnTo>
                        <a:pt x="274" y="76"/>
                      </a:lnTo>
                      <a:lnTo>
                        <a:pt x="229" y="73"/>
                      </a:lnTo>
                      <a:lnTo>
                        <a:pt x="190" y="66"/>
                      </a:lnTo>
                      <a:lnTo>
                        <a:pt x="140" y="57"/>
                      </a:lnTo>
                      <a:lnTo>
                        <a:pt x="96" y="44"/>
                      </a:lnTo>
                      <a:lnTo>
                        <a:pt x="49" y="24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</p:grpSp>
          <p:sp>
            <p:nvSpPr>
              <p:cNvPr id="12" name="Freeform 31"/>
              <p:cNvSpPr>
                <a:spLocks/>
              </p:cNvSpPr>
              <p:nvPr/>
            </p:nvSpPr>
            <p:spPr bwMode="auto">
              <a:xfrm>
                <a:off x="5217" y="774"/>
                <a:ext cx="156" cy="118"/>
              </a:xfrm>
              <a:custGeom>
                <a:avLst/>
                <a:gdLst/>
                <a:ahLst/>
                <a:cxnLst>
                  <a:cxn ang="0">
                    <a:pos x="83" y="0"/>
                  </a:cxn>
                  <a:cxn ang="0">
                    <a:pos x="134" y="19"/>
                  </a:cxn>
                  <a:cxn ang="0">
                    <a:pos x="152" y="46"/>
                  </a:cxn>
                  <a:cxn ang="0">
                    <a:pos x="155" y="70"/>
                  </a:cxn>
                  <a:cxn ang="0">
                    <a:pos x="155" y="84"/>
                  </a:cxn>
                  <a:cxn ang="0">
                    <a:pos x="146" y="100"/>
                  </a:cxn>
                  <a:cxn ang="0">
                    <a:pos x="126" y="108"/>
                  </a:cxn>
                  <a:cxn ang="0">
                    <a:pos x="105" y="114"/>
                  </a:cxn>
                  <a:cxn ang="0">
                    <a:pos x="86" y="117"/>
                  </a:cxn>
                  <a:cxn ang="0">
                    <a:pos x="69" y="117"/>
                  </a:cxn>
                  <a:cxn ang="0">
                    <a:pos x="41" y="112"/>
                  </a:cxn>
                  <a:cxn ang="0">
                    <a:pos x="21" y="107"/>
                  </a:cxn>
                  <a:cxn ang="0">
                    <a:pos x="9" y="98"/>
                  </a:cxn>
                  <a:cxn ang="0">
                    <a:pos x="2" y="90"/>
                  </a:cxn>
                  <a:cxn ang="0">
                    <a:pos x="0" y="78"/>
                  </a:cxn>
                  <a:cxn ang="0">
                    <a:pos x="2" y="60"/>
                  </a:cxn>
                  <a:cxn ang="0">
                    <a:pos x="9" y="11"/>
                  </a:cxn>
                  <a:cxn ang="0">
                    <a:pos x="83" y="0"/>
                  </a:cxn>
                </a:cxnLst>
                <a:rect l="0" t="0" r="r" b="b"/>
                <a:pathLst>
                  <a:path w="156" h="118">
                    <a:moveTo>
                      <a:pt x="83" y="0"/>
                    </a:moveTo>
                    <a:lnTo>
                      <a:pt x="134" y="19"/>
                    </a:lnTo>
                    <a:lnTo>
                      <a:pt x="152" y="46"/>
                    </a:lnTo>
                    <a:lnTo>
                      <a:pt x="155" y="70"/>
                    </a:lnTo>
                    <a:lnTo>
                      <a:pt x="155" y="84"/>
                    </a:lnTo>
                    <a:lnTo>
                      <a:pt x="146" y="100"/>
                    </a:lnTo>
                    <a:lnTo>
                      <a:pt x="126" y="108"/>
                    </a:lnTo>
                    <a:lnTo>
                      <a:pt x="105" y="114"/>
                    </a:lnTo>
                    <a:lnTo>
                      <a:pt x="86" y="117"/>
                    </a:lnTo>
                    <a:lnTo>
                      <a:pt x="69" y="117"/>
                    </a:lnTo>
                    <a:lnTo>
                      <a:pt x="41" y="112"/>
                    </a:lnTo>
                    <a:lnTo>
                      <a:pt x="21" y="107"/>
                    </a:lnTo>
                    <a:lnTo>
                      <a:pt x="9" y="98"/>
                    </a:lnTo>
                    <a:lnTo>
                      <a:pt x="2" y="90"/>
                    </a:lnTo>
                    <a:lnTo>
                      <a:pt x="0" y="78"/>
                    </a:lnTo>
                    <a:lnTo>
                      <a:pt x="2" y="60"/>
                    </a:lnTo>
                    <a:lnTo>
                      <a:pt x="9" y="11"/>
                    </a:lnTo>
                    <a:lnTo>
                      <a:pt x="83" y="0"/>
                    </a:lnTo>
                  </a:path>
                </a:pathLst>
              </a:custGeom>
              <a:solidFill>
                <a:schemeClr val="bg2">
                  <a:alpha val="50000"/>
                </a:schemeClr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3" name="Freeform 32"/>
              <p:cNvSpPr>
                <a:spLocks/>
              </p:cNvSpPr>
              <p:nvPr/>
            </p:nvSpPr>
            <p:spPr bwMode="auto">
              <a:xfrm>
                <a:off x="5213" y="787"/>
                <a:ext cx="88" cy="74"/>
              </a:xfrm>
              <a:custGeom>
                <a:avLst/>
                <a:gdLst/>
                <a:ahLst/>
                <a:cxnLst>
                  <a:cxn ang="0">
                    <a:pos x="0" y="68"/>
                  </a:cxn>
                  <a:cxn ang="0">
                    <a:pos x="11" y="0"/>
                  </a:cxn>
                  <a:cxn ang="0">
                    <a:pos x="54" y="5"/>
                  </a:cxn>
                  <a:cxn ang="0">
                    <a:pos x="87" y="9"/>
                  </a:cxn>
                  <a:cxn ang="0">
                    <a:pos x="78" y="73"/>
                  </a:cxn>
                  <a:cxn ang="0">
                    <a:pos x="75" y="58"/>
                  </a:cxn>
                  <a:cxn ang="0">
                    <a:pos x="65" y="47"/>
                  </a:cxn>
                  <a:cxn ang="0">
                    <a:pos x="47" y="44"/>
                  </a:cxn>
                  <a:cxn ang="0">
                    <a:pos x="27" y="45"/>
                  </a:cxn>
                  <a:cxn ang="0">
                    <a:pos x="11" y="52"/>
                  </a:cxn>
                  <a:cxn ang="0">
                    <a:pos x="0" y="68"/>
                  </a:cxn>
                </a:cxnLst>
                <a:rect l="0" t="0" r="r" b="b"/>
                <a:pathLst>
                  <a:path w="88" h="74">
                    <a:moveTo>
                      <a:pt x="0" y="68"/>
                    </a:moveTo>
                    <a:lnTo>
                      <a:pt x="11" y="0"/>
                    </a:lnTo>
                    <a:lnTo>
                      <a:pt x="54" y="5"/>
                    </a:lnTo>
                    <a:lnTo>
                      <a:pt x="87" y="9"/>
                    </a:lnTo>
                    <a:lnTo>
                      <a:pt x="78" y="73"/>
                    </a:lnTo>
                    <a:lnTo>
                      <a:pt x="75" y="58"/>
                    </a:lnTo>
                    <a:lnTo>
                      <a:pt x="65" y="47"/>
                    </a:lnTo>
                    <a:lnTo>
                      <a:pt x="47" y="44"/>
                    </a:lnTo>
                    <a:lnTo>
                      <a:pt x="27" y="45"/>
                    </a:lnTo>
                    <a:lnTo>
                      <a:pt x="11" y="52"/>
                    </a:lnTo>
                    <a:lnTo>
                      <a:pt x="0" y="68"/>
                    </a:lnTo>
                  </a:path>
                </a:pathLst>
              </a:custGeom>
              <a:solidFill>
                <a:schemeClr val="bg2">
                  <a:alpha val="50000"/>
                </a:schemeClr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4" name="Freeform 33"/>
              <p:cNvSpPr>
                <a:spLocks/>
              </p:cNvSpPr>
              <p:nvPr/>
            </p:nvSpPr>
            <p:spPr bwMode="auto">
              <a:xfrm>
                <a:off x="423" y="765"/>
                <a:ext cx="156" cy="118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21" y="19"/>
                  </a:cxn>
                  <a:cxn ang="0">
                    <a:pos x="3" y="46"/>
                  </a:cxn>
                  <a:cxn ang="0">
                    <a:pos x="0" y="70"/>
                  </a:cxn>
                  <a:cxn ang="0">
                    <a:pos x="0" y="84"/>
                  </a:cxn>
                  <a:cxn ang="0">
                    <a:pos x="9" y="100"/>
                  </a:cxn>
                  <a:cxn ang="0">
                    <a:pos x="29" y="108"/>
                  </a:cxn>
                  <a:cxn ang="0">
                    <a:pos x="50" y="114"/>
                  </a:cxn>
                  <a:cxn ang="0">
                    <a:pos x="69" y="117"/>
                  </a:cxn>
                  <a:cxn ang="0">
                    <a:pos x="86" y="117"/>
                  </a:cxn>
                  <a:cxn ang="0">
                    <a:pos x="114" y="112"/>
                  </a:cxn>
                  <a:cxn ang="0">
                    <a:pos x="134" y="107"/>
                  </a:cxn>
                  <a:cxn ang="0">
                    <a:pos x="146" y="98"/>
                  </a:cxn>
                  <a:cxn ang="0">
                    <a:pos x="153" y="90"/>
                  </a:cxn>
                  <a:cxn ang="0">
                    <a:pos x="155" y="78"/>
                  </a:cxn>
                  <a:cxn ang="0">
                    <a:pos x="153" y="60"/>
                  </a:cxn>
                  <a:cxn ang="0">
                    <a:pos x="146" y="11"/>
                  </a:cxn>
                  <a:cxn ang="0">
                    <a:pos x="72" y="0"/>
                  </a:cxn>
                </a:cxnLst>
                <a:rect l="0" t="0" r="r" b="b"/>
                <a:pathLst>
                  <a:path w="156" h="118">
                    <a:moveTo>
                      <a:pt x="72" y="0"/>
                    </a:moveTo>
                    <a:lnTo>
                      <a:pt x="21" y="19"/>
                    </a:lnTo>
                    <a:lnTo>
                      <a:pt x="3" y="46"/>
                    </a:lnTo>
                    <a:lnTo>
                      <a:pt x="0" y="70"/>
                    </a:lnTo>
                    <a:lnTo>
                      <a:pt x="0" y="84"/>
                    </a:lnTo>
                    <a:lnTo>
                      <a:pt x="9" y="100"/>
                    </a:lnTo>
                    <a:lnTo>
                      <a:pt x="29" y="108"/>
                    </a:lnTo>
                    <a:lnTo>
                      <a:pt x="50" y="114"/>
                    </a:lnTo>
                    <a:lnTo>
                      <a:pt x="69" y="117"/>
                    </a:lnTo>
                    <a:lnTo>
                      <a:pt x="86" y="117"/>
                    </a:lnTo>
                    <a:lnTo>
                      <a:pt x="114" y="112"/>
                    </a:lnTo>
                    <a:lnTo>
                      <a:pt x="134" y="107"/>
                    </a:lnTo>
                    <a:lnTo>
                      <a:pt x="146" y="98"/>
                    </a:lnTo>
                    <a:lnTo>
                      <a:pt x="153" y="90"/>
                    </a:lnTo>
                    <a:lnTo>
                      <a:pt x="155" y="78"/>
                    </a:lnTo>
                    <a:lnTo>
                      <a:pt x="153" y="60"/>
                    </a:lnTo>
                    <a:lnTo>
                      <a:pt x="146" y="11"/>
                    </a:lnTo>
                    <a:lnTo>
                      <a:pt x="72" y="0"/>
                    </a:lnTo>
                  </a:path>
                </a:pathLst>
              </a:custGeom>
              <a:solidFill>
                <a:schemeClr val="bg2">
                  <a:alpha val="50000"/>
                </a:schemeClr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5" name="Freeform 34"/>
              <p:cNvSpPr>
                <a:spLocks/>
              </p:cNvSpPr>
              <p:nvPr/>
            </p:nvSpPr>
            <p:spPr bwMode="auto">
              <a:xfrm>
                <a:off x="495" y="779"/>
                <a:ext cx="88" cy="74"/>
              </a:xfrm>
              <a:custGeom>
                <a:avLst/>
                <a:gdLst/>
                <a:ahLst/>
                <a:cxnLst>
                  <a:cxn ang="0">
                    <a:pos x="87" y="67"/>
                  </a:cxn>
                  <a:cxn ang="0">
                    <a:pos x="76" y="0"/>
                  </a:cxn>
                  <a:cxn ang="0">
                    <a:pos x="33" y="5"/>
                  </a:cxn>
                  <a:cxn ang="0">
                    <a:pos x="0" y="8"/>
                  </a:cxn>
                  <a:cxn ang="0">
                    <a:pos x="9" y="73"/>
                  </a:cxn>
                  <a:cxn ang="0">
                    <a:pos x="12" y="57"/>
                  </a:cxn>
                  <a:cxn ang="0">
                    <a:pos x="22" y="47"/>
                  </a:cxn>
                  <a:cxn ang="0">
                    <a:pos x="40" y="43"/>
                  </a:cxn>
                  <a:cxn ang="0">
                    <a:pos x="60" y="44"/>
                  </a:cxn>
                  <a:cxn ang="0">
                    <a:pos x="76" y="51"/>
                  </a:cxn>
                  <a:cxn ang="0">
                    <a:pos x="87" y="67"/>
                  </a:cxn>
                </a:cxnLst>
                <a:rect l="0" t="0" r="r" b="b"/>
                <a:pathLst>
                  <a:path w="88" h="74">
                    <a:moveTo>
                      <a:pt x="87" y="67"/>
                    </a:moveTo>
                    <a:lnTo>
                      <a:pt x="76" y="0"/>
                    </a:lnTo>
                    <a:lnTo>
                      <a:pt x="33" y="5"/>
                    </a:lnTo>
                    <a:lnTo>
                      <a:pt x="0" y="8"/>
                    </a:lnTo>
                    <a:lnTo>
                      <a:pt x="9" y="73"/>
                    </a:lnTo>
                    <a:lnTo>
                      <a:pt x="12" y="57"/>
                    </a:lnTo>
                    <a:lnTo>
                      <a:pt x="22" y="47"/>
                    </a:lnTo>
                    <a:lnTo>
                      <a:pt x="40" y="43"/>
                    </a:lnTo>
                    <a:lnTo>
                      <a:pt x="60" y="44"/>
                    </a:lnTo>
                    <a:lnTo>
                      <a:pt x="76" y="51"/>
                    </a:lnTo>
                    <a:lnTo>
                      <a:pt x="87" y="67"/>
                    </a:lnTo>
                  </a:path>
                </a:pathLst>
              </a:custGeom>
              <a:solidFill>
                <a:schemeClr val="bg2">
                  <a:alpha val="50000"/>
                </a:schemeClr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6" name="Line 35"/>
              <p:cNvSpPr>
                <a:spLocks noChangeShapeType="1"/>
              </p:cNvSpPr>
              <p:nvPr/>
            </p:nvSpPr>
            <p:spPr bwMode="auto">
              <a:xfrm flipV="1">
                <a:off x="1968" y="350"/>
                <a:ext cx="192" cy="87"/>
              </a:xfrm>
              <a:prstGeom prst="line">
                <a:avLst/>
              </a:prstGeom>
              <a:noFill/>
              <a:ln w="12700">
                <a:solidFill>
                  <a:schemeClr val="hlink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7" name="Freeform 36"/>
              <p:cNvSpPr>
                <a:spLocks/>
              </p:cNvSpPr>
              <p:nvPr/>
            </p:nvSpPr>
            <p:spPr bwMode="auto">
              <a:xfrm>
                <a:off x="1356" y="63"/>
                <a:ext cx="2967" cy="457"/>
              </a:xfrm>
              <a:custGeom>
                <a:avLst/>
                <a:gdLst/>
                <a:ahLst/>
                <a:cxnLst>
                  <a:cxn ang="0">
                    <a:pos x="0" y="122"/>
                  </a:cxn>
                  <a:cxn ang="0">
                    <a:pos x="207" y="78"/>
                  </a:cxn>
                  <a:cxn ang="0">
                    <a:pos x="442" y="48"/>
                  </a:cxn>
                  <a:cxn ang="0">
                    <a:pos x="640" y="32"/>
                  </a:cxn>
                  <a:cxn ang="0">
                    <a:pos x="897" y="16"/>
                  </a:cxn>
                  <a:cxn ang="0">
                    <a:pos x="1215" y="2"/>
                  </a:cxn>
                  <a:cxn ang="0">
                    <a:pos x="1392" y="0"/>
                  </a:cxn>
                  <a:cxn ang="0">
                    <a:pos x="1710" y="0"/>
                  </a:cxn>
                  <a:cxn ang="0">
                    <a:pos x="1997" y="10"/>
                  </a:cxn>
                  <a:cxn ang="0">
                    <a:pos x="2258" y="21"/>
                  </a:cxn>
                  <a:cxn ang="0">
                    <a:pos x="2493" y="38"/>
                  </a:cxn>
                  <a:cxn ang="0">
                    <a:pos x="2674" y="54"/>
                  </a:cxn>
                  <a:cxn ang="0">
                    <a:pos x="2828" y="73"/>
                  </a:cxn>
                  <a:cxn ang="0">
                    <a:pos x="2966" y="92"/>
                  </a:cxn>
                  <a:cxn ang="0">
                    <a:pos x="2966" y="456"/>
                  </a:cxn>
                  <a:cxn ang="0">
                    <a:pos x="2833" y="434"/>
                  </a:cxn>
                  <a:cxn ang="0">
                    <a:pos x="2563" y="399"/>
                  </a:cxn>
                  <a:cxn ang="0">
                    <a:pos x="2382" y="382"/>
                  </a:cxn>
                  <a:cxn ang="0">
                    <a:pos x="2134" y="366"/>
                  </a:cxn>
                  <a:cxn ang="0">
                    <a:pos x="1944" y="358"/>
                  </a:cxn>
                  <a:cxn ang="0">
                    <a:pos x="1746" y="350"/>
                  </a:cxn>
                  <a:cxn ang="0">
                    <a:pos x="1529" y="350"/>
                  </a:cxn>
                  <a:cxn ang="0">
                    <a:pos x="1295" y="350"/>
                  </a:cxn>
                  <a:cxn ang="0">
                    <a:pos x="1047" y="355"/>
                  </a:cxn>
                  <a:cxn ang="0">
                    <a:pos x="853" y="363"/>
                  </a:cxn>
                  <a:cxn ang="0">
                    <a:pos x="654" y="374"/>
                  </a:cxn>
                  <a:cxn ang="0">
                    <a:pos x="468" y="388"/>
                  </a:cxn>
                  <a:cxn ang="0">
                    <a:pos x="296" y="404"/>
                  </a:cxn>
                  <a:cxn ang="0">
                    <a:pos x="150" y="423"/>
                  </a:cxn>
                  <a:cxn ang="0">
                    <a:pos x="13" y="445"/>
                  </a:cxn>
                  <a:cxn ang="0">
                    <a:pos x="0" y="122"/>
                  </a:cxn>
                </a:cxnLst>
                <a:rect l="0" t="0" r="r" b="b"/>
                <a:pathLst>
                  <a:path w="2967" h="457">
                    <a:moveTo>
                      <a:pt x="0" y="122"/>
                    </a:moveTo>
                    <a:lnTo>
                      <a:pt x="207" y="78"/>
                    </a:lnTo>
                    <a:lnTo>
                      <a:pt x="442" y="48"/>
                    </a:lnTo>
                    <a:lnTo>
                      <a:pt x="640" y="32"/>
                    </a:lnTo>
                    <a:lnTo>
                      <a:pt x="897" y="16"/>
                    </a:lnTo>
                    <a:lnTo>
                      <a:pt x="1215" y="2"/>
                    </a:lnTo>
                    <a:lnTo>
                      <a:pt x="1392" y="0"/>
                    </a:lnTo>
                    <a:lnTo>
                      <a:pt x="1710" y="0"/>
                    </a:lnTo>
                    <a:lnTo>
                      <a:pt x="1997" y="10"/>
                    </a:lnTo>
                    <a:lnTo>
                      <a:pt x="2258" y="21"/>
                    </a:lnTo>
                    <a:lnTo>
                      <a:pt x="2493" y="38"/>
                    </a:lnTo>
                    <a:lnTo>
                      <a:pt x="2674" y="54"/>
                    </a:lnTo>
                    <a:lnTo>
                      <a:pt x="2828" y="73"/>
                    </a:lnTo>
                    <a:lnTo>
                      <a:pt x="2966" y="92"/>
                    </a:lnTo>
                    <a:lnTo>
                      <a:pt x="2966" y="456"/>
                    </a:lnTo>
                    <a:lnTo>
                      <a:pt x="2833" y="434"/>
                    </a:lnTo>
                    <a:lnTo>
                      <a:pt x="2563" y="399"/>
                    </a:lnTo>
                    <a:lnTo>
                      <a:pt x="2382" y="382"/>
                    </a:lnTo>
                    <a:lnTo>
                      <a:pt x="2134" y="366"/>
                    </a:lnTo>
                    <a:lnTo>
                      <a:pt x="1944" y="358"/>
                    </a:lnTo>
                    <a:lnTo>
                      <a:pt x="1746" y="350"/>
                    </a:lnTo>
                    <a:lnTo>
                      <a:pt x="1529" y="350"/>
                    </a:lnTo>
                    <a:lnTo>
                      <a:pt x="1295" y="350"/>
                    </a:lnTo>
                    <a:lnTo>
                      <a:pt x="1047" y="355"/>
                    </a:lnTo>
                    <a:lnTo>
                      <a:pt x="853" y="363"/>
                    </a:lnTo>
                    <a:lnTo>
                      <a:pt x="654" y="374"/>
                    </a:lnTo>
                    <a:lnTo>
                      <a:pt x="468" y="388"/>
                    </a:lnTo>
                    <a:lnTo>
                      <a:pt x="296" y="404"/>
                    </a:lnTo>
                    <a:lnTo>
                      <a:pt x="150" y="423"/>
                    </a:lnTo>
                    <a:lnTo>
                      <a:pt x="13" y="445"/>
                    </a:lnTo>
                    <a:lnTo>
                      <a:pt x="0" y="122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8" name="Freeform 37"/>
              <p:cNvSpPr>
                <a:spLocks/>
              </p:cNvSpPr>
              <p:nvPr/>
            </p:nvSpPr>
            <p:spPr bwMode="auto">
              <a:xfrm>
                <a:off x="555" y="159"/>
                <a:ext cx="823" cy="431"/>
              </a:xfrm>
              <a:custGeom>
                <a:avLst/>
                <a:gdLst/>
                <a:ahLst/>
                <a:cxnLst>
                  <a:cxn ang="0">
                    <a:pos x="815" y="27"/>
                  </a:cxn>
                  <a:cxn ang="0">
                    <a:pos x="822" y="350"/>
                  </a:cxn>
                  <a:cxn ang="0">
                    <a:pos x="746" y="382"/>
                  </a:cxn>
                  <a:cxn ang="0">
                    <a:pos x="676" y="404"/>
                  </a:cxn>
                  <a:cxn ang="0">
                    <a:pos x="619" y="415"/>
                  </a:cxn>
                  <a:cxn ang="0">
                    <a:pos x="571" y="421"/>
                  </a:cxn>
                  <a:cxn ang="0">
                    <a:pos x="517" y="427"/>
                  </a:cxn>
                  <a:cxn ang="0">
                    <a:pos x="427" y="430"/>
                  </a:cxn>
                  <a:cxn ang="0">
                    <a:pos x="344" y="423"/>
                  </a:cxn>
                  <a:cxn ang="0">
                    <a:pos x="259" y="410"/>
                  </a:cxn>
                  <a:cxn ang="0">
                    <a:pos x="177" y="388"/>
                  </a:cxn>
                  <a:cxn ang="0">
                    <a:pos x="105" y="358"/>
                  </a:cxn>
                  <a:cxn ang="0">
                    <a:pos x="41" y="325"/>
                  </a:cxn>
                  <a:cxn ang="0">
                    <a:pos x="0" y="294"/>
                  </a:cxn>
                  <a:cxn ang="0">
                    <a:pos x="0" y="0"/>
                  </a:cxn>
                  <a:cxn ang="0">
                    <a:pos x="46" y="25"/>
                  </a:cxn>
                  <a:cxn ang="0">
                    <a:pos x="105" y="47"/>
                  </a:cxn>
                  <a:cxn ang="0">
                    <a:pos x="175" y="66"/>
                  </a:cxn>
                  <a:cxn ang="0">
                    <a:pos x="244" y="81"/>
                  </a:cxn>
                  <a:cxn ang="0">
                    <a:pos x="314" y="89"/>
                  </a:cxn>
                  <a:cxn ang="0">
                    <a:pos x="361" y="93"/>
                  </a:cxn>
                  <a:cxn ang="0">
                    <a:pos x="401" y="95"/>
                  </a:cxn>
                  <a:cxn ang="0">
                    <a:pos x="471" y="95"/>
                  </a:cxn>
                  <a:cxn ang="0">
                    <a:pos x="515" y="92"/>
                  </a:cxn>
                  <a:cxn ang="0">
                    <a:pos x="555" y="87"/>
                  </a:cxn>
                  <a:cxn ang="0">
                    <a:pos x="600" y="84"/>
                  </a:cxn>
                  <a:cxn ang="0">
                    <a:pos x="640" y="76"/>
                  </a:cxn>
                  <a:cxn ang="0">
                    <a:pos x="689" y="67"/>
                  </a:cxn>
                  <a:cxn ang="0">
                    <a:pos x="733" y="55"/>
                  </a:cxn>
                  <a:cxn ang="0">
                    <a:pos x="777" y="41"/>
                  </a:cxn>
                  <a:cxn ang="0">
                    <a:pos x="815" y="27"/>
                  </a:cxn>
                </a:cxnLst>
                <a:rect l="0" t="0" r="r" b="b"/>
                <a:pathLst>
                  <a:path w="823" h="431">
                    <a:moveTo>
                      <a:pt x="815" y="27"/>
                    </a:moveTo>
                    <a:lnTo>
                      <a:pt x="822" y="350"/>
                    </a:lnTo>
                    <a:lnTo>
                      <a:pt x="746" y="382"/>
                    </a:lnTo>
                    <a:lnTo>
                      <a:pt x="676" y="404"/>
                    </a:lnTo>
                    <a:lnTo>
                      <a:pt x="619" y="415"/>
                    </a:lnTo>
                    <a:lnTo>
                      <a:pt x="571" y="421"/>
                    </a:lnTo>
                    <a:lnTo>
                      <a:pt x="517" y="427"/>
                    </a:lnTo>
                    <a:lnTo>
                      <a:pt x="427" y="430"/>
                    </a:lnTo>
                    <a:lnTo>
                      <a:pt x="344" y="423"/>
                    </a:lnTo>
                    <a:lnTo>
                      <a:pt x="259" y="410"/>
                    </a:lnTo>
                    <a:lnTo>
                      <a:pt x="177" y="388"/>
                    </a:lnTo>
                    <a:lnTo>
                      <a:pt x="105" y="358"/>
                    </a:lnTo>
                    <a:lnTo>
                      <a:pt x="41" y="325"/>
                    </a:lnTo>
                    <a:lnTo>
                      <a:pt x="0" y="294"/>
                    </a:lnTo>
                    <a:lnTo>
                      <a:pt x="0" y="0"/>
                    </a:lnTo>
                    <a:lnTo>
                      <a:pt x="46" y="25"/>
                    </a:lnTo>
                    <a:lnTo>
                      <a:pt x="105" y="47"/>
                    </a:lnTo>
                    <a:lnTo>
                      <a:pt x="175" y="66"/>
                    </a:lnTo>
                    <a:lnTo>
                      <a:pt x="244" y="81"/>
                    </a:lnTo>
                    <a:lnTo>
                      <a:pt x="314" y="89"/>
                    </a:lnTo>
                    <a:lnTo>
                      <a:pt x="361" y="93"/>
                    </a:lnTo>
                    <a:lnTo>
                      <a:pt x="401" y="95"/>
                    </a:lnTo>
                    <a:lnTo>
                      <a:pt x="471" y="95"/>
                    </a:lnTo>
                    <a:lnTo>
                      <a:pt x="515" y="92"/>
                    </a:lnTo>
                    <a:lnTo>
                      <a:pt x="555" y="87"/>
                    </a:lnTo>
                    <a:lnTo>
                      <a:pt x="600" y="84"/>
                    </a:lnTo>
                    <a:lnTo>
                      <a:pt x="640" y="76"/>
                    </a:lnTo>
                    <a:lnTo>
                      <a:pt x="689" y="67"/>
                    </a:lnTo>
                    <a:lnTo>
                      <a:pt x="733" y="55"/>
                    </a:lnTo>
                    <a:lnTo>
                      <a:pt x="777" y="41"/>
                    </a:lnTo>
                    <a:lnTo>
                      <a:pt x="815" y="27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9" name="Freeform 38"/>
              <p:cNvSpPr>
                <a:spLocks/>
              </p:cNvSpPr>
              <p:nvPr/>
            </p:nvSpPr>
            <p:spPr bwMode="auto">
              <a:xfrm>
                <a:off x="102" y="573"/>
                <a:ext cx="551" cy="340"/>
              </a:xfrm>
              <a:custGeom>
                <a:avLst/>
                <a:gdLst/>
                <a:ahLst/>
                <a:cxnLst>
                  <a:cxn ang="0">
                    <a:pos x="16" y="53"/>
                  </a:cxn>
                  <a:cxn ang="0">
                    <a:pos x="0" y="122"/>
                  </a:cxn>
                  <a:cxn ang="0">
                    <a:pos x="10" y="146"/>
                  </a:cxn>
                  <a:cxn ang="0">
                    <a:pos x="33" y="184"/>
                  </a:cxn>
                  <a:cxn ang="0">
                    <a:pos x="57" y="217"/>
                  </a:cxn>
                  <a:cxn ang="0">
                    <a:pos x="85" y="244"/>
                  </a:cxn>
                  <a:cxn ang="0">
                    <a:pos x="120" y="271"/>
                  </a:cxn>
                  <a:cxn ang="0">
                    <a:pos x="153" y="290"/>
                  </a:cxn>
                  <a:cxn ang="0">
                    <a:pos x="189" y="309"/>
                  </a:cxn>
                  <a:cxn ang="0">
                    <a:pos x="235" y="325"/>
                  </a:cxn>
                  <a:cxn ang="0">
                    <a:pos x="270" y="333"/>
                  </a:cxn>
                  <a:cxn ang="0">
                    <a:pos x="312" y="339"/>
                  </a:cxn>
                  <a:cxn ang="0">
                    <a:pos x="351" y="339"/>
                  </a:cxn>
                  <a:cxn ang="0">
                    <a:pos x="393" y="334"/>
                  </a:cxn>
                  <a:cxn ang="0">
                    <a:pos x="436" y="322"/>
                  </a:cxn>
                  <a:cxn ang="0">
                    <a:pos x="475" y="303"/>
                  </a:cxn>
                  <a:cxn ang="0">
                    <a:pos x="498" y="287"/>
                  </a:cxn>
                  <a:cxn ang="0">
                    <a:pos x="526" y="263"/>
                  </a:cxn>
                  <a:cxn ang="0">
                    <a:pos x="541" y="243"/>
                  </a:cxn>
                  <a:cxn ang="0">
                    <a:pos x="550" y="227"/>
                  </a:cxn>
                  <a:cxn ang="0">
                    <a:pos x="550" y="209"/>
                  </a:cxn>
                  <a:cxn ang="0">
                    <a:pos x="544" y="187"/>
                  </a:cxn>
                  <a:cxn ang="0">
                    <a:pos x="532" y="171"/>
                  </a:cxn>
                  <a:cxn ang="0">
                    <a:pos x="523" y="135"/>
                  </a:cxn>
                  <a:cxn ang="0">
                    <a:pos x="519" y="116"/>
                  </a:cxn>
                  <a:cxn ang="0">
                    <a:pos x="267" y="133"/>
                  </a:cxn>
                  <a:cxn ang="0">
                    <a:pos x="234" y="126"/>
                  </a:cxn>
                  <a:cxn ang="0">
                    <a:pos x="193" y="114"/>
                  </a:cxn>
                  <a:cxn ang="0">
                    <a:pos x="162" y="97"/>
                  </a:cxn>
                  <a:cxn ang="0">
                    <a:pos x="129" y="77"/>
                  </a:cxn>
                  <a:cxn ang="0">
                    <a:pos x="97" y="48"/>
                  </a:cxn>
                  <a:cxn ang="0">
                    <a:pos x="78" y="24"/>
                  </a:cxn>
                  <a:cxn ang="0">
                    <a:pos x="60" y="0"/>
                  </a:cxn>
                  <a:cxn ang="0">
                    <a:pos x="16" y="53"/>
                  </a:cxn>
                </a:cxnLst>
                <a:rect l="0" t="0" r="r" b="b"/>
                <a:pathLst>
                  <a:path w="551" h="340">
                    <a:moveTo>
                      <a:pt x="16" y="53"/>
                    </a:moveTo>
                    <a:lnTo>
                      <a:pt x="0" y="122"/>
                    </a:lnTo>
                    <a:lnTo>
                      <a:pt x="10" y="146"/>
                    </a:lnTo>
                    <a:lnTo>
                      <a:pt x="33" y="184"/>
                    </a:lnTo>
                    <a:lnTo>
                      <a:pt x="57" y="217"/>
                    </a:lnTo>
                    <a:lnTo>
                      <a:pt x="85" y="244"/>
                    </a:lnTo>
                    <a:lnTo>
                      <a:pt x="120" y="271"/>
                    </a:lnTo>
                    <a:lnTo>
                      <a:pt x="153" y="290"/>
                    </a:lnTo>
                    <a:lnTo>
                      <a:pt x="189" y="309"/>
                    </a:lnTo>
                    <a:lnTo>
                      <a:pt x="235" y="325"/>
                    </a:lnTo>
                    <a:lnTo>
                      <a:pt x="270" y="333"/>
                    </a:lnTo>
                    <a:lnTo>
                      <a:pt x="312" y="339"/>
                    </a:lnTo>
                    <a:lnTo>
                      <a:pt x="351" y="339"/>
                    </a:lnTo>
                    <a:lnTo>
                      <a:pt x="393" y="334"/>
                    </a:lnTo>
                    <a:lnTo>
                      <a:pt x="436" y="322"/>
                    </a:lnTo>
                    <a:lnTo>
                      <a:pt x="475" y="303"/>
                    </a:lnTo>
                    <a:lnTo>
                      <a:pt x="498" y="287"/>
                    </a:lnTo>
                    <a:lnTo>
                      <a:pt x="526" y="263"/>
                    </a:lnTo>
                    <a:lnTo>
                      <a:pt x="541" y="243"/>
                    </a:lnTo>
                    <a:lnTo>
                      <a:pt x="550" y="227"/>
                    </a:lnTo>
                    <a:lnTo>
                      <a:pt x="550" y="209"/>
                    </a:lnTo>
                    <a:lnTo>
                      <a:pt x="544" y="187"/>
                    </a:lnTo>
                    <a:lnTo>
                      <a:pt x="532" y="171"/>
                    </a:lnTo>
                    <a:lnTo>
                      <a:pt x="523" y="135"/>
                    </a:lnTo>
                    <a:lnTo>
                      <a:pt x="519" y="116"/>
                    </a:lnTo>
                    <a:lnTo>
                      <a:pt x="267" y="133"/>
                    </a:lnTo>
                    <a:lnTo>
                      <a:pt x="234" y="126"/>
                    </a:lnTo>
                    <a:lnTo>
                      <a:pt x="193" y="114"/>
                    </a:lnTo>
                    <a:lnTo>
                      <a:pt x="162" y="97"/>
                    </a:lnTo>
                    <a:lnTo>
                      <a:pt x="129" y="77"/>
                    </a:lnTo>
                    <a:lnTo>
                      <a:pt x="97" y="48"/>
                    </a:lnTo>
                    <a:lnTo>
                      <a:pt x="78" y="24"/>
                    </a:lnTo>
                    <a:lnTo>
                      <a:pt x="60" y="0"/>
                    </a:lnTo>
                    <a:lnTo>
                      <a:pt x="16" y="53"/>
                    </a:lnTo>
                  </a:path>
                </a:pathLst>
              </a:custGeom>
              <a:gradFill rotWithShape="0">
                <a:gsLst>
                  <a:gs pos="0">
                    <a:schemeClr val="hlink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20" name="Freeform 39"/>
              <p:cNvSpPr>
                <a:spLocks/>
              </p:cNvSpPr>
              <p:nvPr/>
            </p:nvSpPr>
            <p:spPr bwMode="auto">
              <a:xfrm>
                <a:off x="82" y="160"/>
                <a:ext cx="475" cy="552"/>
              </a:xfrm>
              <a:custGeom>
                <a:avLst/>
                <a:gdLst/>
                <a:ahLst/>
                <a:cxnLst>
                  <a:cxn ang="0">
                    <a:pos x="474" y="0"/>
                  </a:cxn>
                  <a:cxn ang="0">
                    <a:pos x="474" y="294"/>
                  </a:cxn>
                  <a:cxn ang="0">
                    <a:pos x="446" y="291"/>
                  </a:cxn>
                  <a:cxn ang="0">
                    <a:pos x="411" y="293"/>
                  </a:cxn>
                  <a:cxn ang="0">
                    <a:pos x="353" y="299"/>
                  </a:cxn>
                  <a:cxn ang="0">
                    <a:pos x="296" y="310"/>
                  </a:cxn>
                  <a:cxn ang="0">
                    <a:pos x="243" y="323"/>
                  </a:cxn>
                  <a:cxn ang="0">
                    <a:pos x="200" y="339"/>
                  </a:cxn>
                  <a:cxn ang="0">
                    <a:pos x="149" y="364"/>
                  </a:cxn>
                  <a:cxn ang="0">
                    <a:pos x="110" y="390"/>
                  </a:cxn>
                  <a:cxn ang="0">
                    <a:pos x="81" y="415"/>
                  </a:cxn>
                  <a:cxn ang="0">
                    <a:pos x="60" y="439"/>
                  </a:cxn>
                  <a:cxn ang="0">
                    <a:pos x="47" y="461"/>
                  </a:cxn>
                  <a:cxn ang="0">
                    <a:pos x="35" y="488"/>
                  </a:cxn>
                  <a:cxn ang="0">
                    <a:pos x="30" y="513"/>
                  </a:cxn>
                  <a:cxn ang="0">
                    <a:pos x="23" y="551"/>
                  </a:cxn>
                  <a:cxn ang="0">
                    <a:pos x="17" y="518"/>
                  </a:cxn>
                  <a:cxn ang="0">
                    <a:pos x="8" y="481"/>
                  </a:cxn>
                  <a:cxn ang="0">
                    <a:pos x="5" y="453"/>
                  </a:cxn>
                  <a:cxn ang="0">
                    <a:pos x="0" y="420"/>
                  </a:cxn>
                  <a:cxn ang="0">
                    <a:pos x="2" y="393"/>
                  </a:cxn>
                  <a:cxn ang="0">
                    <a:pos x="8" y="361"/>
                  </a:cxn>
                  <a:cxn ang="0">
                    <a:pos x="15" y="317"/>
                  </a:cxn>
                  <a:cxn ang="0">
                    <a:pos x="30" y="279"/>
                  </a:cxn>
                  <a:cxn ang="0">
                    <a:pos x="50" y="238"/>
                  </a:cxn>
                  <a:cxn ang="0">
                    <a:pos x="75" y="196"/>
                  </a:cxn>
                  <a:cxn ang="0">
                    <a:pos x="111" y="152"/>
                  </a:cxn>
                  <a:cxn ang="0">
                    <a:pos x="152" y="116"/>
                  </a:cxn>
                  <a:cxn ang="0">
                    <a:pos x="188" y="87"/>
                  </a:cxn>
                  <a:cxn ang="0">
                    <a:pos x="233" y="60"/>
                  </a:cxn>
                  <a:cxn ang="0">
                    <a:pos x="279" y="40"/>
                  </a:cxn>
                  <a:cxn ang="0">
                    <a:pos x="333" y="21"/>
                  </a:cxn>
                  <a:cxn ang="0">
                    <a:pos x="380" y="10"/>
                  </a:cxn>
                  <a:cxn ang="0">
                    <a:pos x="435" y="3"/>
                  </a:cxn>
                  <a:cxn ang="0">
                    <a:pos x="474" y="0"/>
                  </a:cxn>
                </a:cxnLst>
                <a:rect l="0" t="0" r="r" b="b"/>
                <a:pathLst>
                  <a:path w="475" h="552">
                    <a:moveTo>
                      <a:pt x="474" y="0"/>
                    </a:moveTo>
                    <a:lnTo>
                      <a:pt x="474" y="294"/>
                    </a:lnTo>
                    <a:lnTo>
                      <a:pt x="446" y="291"/>
                    </a:lnTo>
                    <a:lnTo>
                      <a:pt x="411" y="293"/>
                    </a:lnTo>
                    <a:lnTo>
                      <a:pt x="353" y="299"/>
                    </a:lnTo>
                    <a:lnTo>
                      <a:pt x="296" y="310"/>
                    </a:lnTo>
                    <a:lnTo>
                      <a:pt x="243" y="323"/>
                    </a:lnTo>
                    <a:lnTo>
                      <a:pt x="200" y="339"/>
                    </a:lnTo>
                    <a:lnTo>
                      <a:pt x="149" y="364"/>
                    </a:lnTo>
                    <a:lnTo>
                      <a:pt x="110" y="390"/>
                    </a:lnTo>
                    <a:lnTo>
                      <a:pt x="81" y="415"/>
                    </a:lnTo>
                    <a:lnTo>
                      <a:pt x="60" y="439"/>
                    </a:lnTo>
                    <a:lnTo>
                      <a:pt x="47" y="461"/>
                    </a:lnTo>
                    <a:lnTo>
                      <a:pt x="35" y="488"/>
                    </a:lnTo>
                    <a:lnTo>
                      <a:pt x="30" y="513"/>
                    </a:lnTo>
                    <a:lnTo>
                      <a:pt x="23" y="551"/>
                    </a:lnTo>
                    <a:lnTo>
                      <a:pt x="17" y="518"/>
                    </a:lnTo>
                    <a:lnTo>
                      <a:pt x="8" y="481"/>
                    </a:lnTo>
                    <a:lnTo>
                      <a:pt x="5" y="453"/>
                    </a:lnTo>
                    <a:lnTo>
                      <a:pt x="0" y="420"/>
                    </a:lnTo>
                    <a:lnTo>
                      <a:pt x="2" y="393"/>
                    </a:lnTo>
                    <a:lnTo>
                      <a:pt x="8" y="361"/>
                    </a:lnTo>
                    <a:lnTo>
                      <a:pt x="15" y="317"/>
                    </a:lnTo>
                    <a:lnTo>
                      <a:pt x="30" y="279"/>
                    </a:lnTo>
                    <a:lnTo>
                      <a:pt x="50" y="238"/>
                    </a:lnTo>
                    <a:lnTo>
                      <a:pt x="75" y="196"/>
                    </a:lnTo>
                    <a:lnTo>
                      <a:pt x="111" y="152"/>
                    </a:lnTo>
                    <a:lnTo>
                      <a:pt x="152" y="116"/>
                    </a:lnTo>
                    <a:lnTo>
                      <a:pt x="188" y="87"/>
                    </a:lnTo>
                    <a:lnTo>
                      <a:pt x="233" y="60"/>
                    </a:lnTo>
                    <a:lnTo>
                      <a:pt x="279" y="40"/>
                    </a:lnTo>
                    <a:lnTo>
                      <a:pt x="333" y="21"/>
                    </a:lnTo>
                    <a:lnTo>
                      <a:pt x="380" y="10"/>
                    </a:lnTo>
                    <a:lnTo>
                      <a:pt x="435" y="3"/>
                    </a:lnTo>
                    <a:lnTo>
                      <a:pt x="474" y="0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21" name="Freeform 40"/>
              <p:cNvSpPr>
                <a:spLocks/>
              </p:cNvSpPr>
              <p:nvPr/>
            </p:nvSpPr>
            <p:spPr bwMode="auto">
              <a:xfrm>
                <a:off x="370" y="727"/>
                <a:ext cx="156" cy="118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21" y="19"/>
                  </a:cxn>
                  <a:cxn ang="0">
                    <a:pos x="3" y="46"/>
                  </a:cxn>
                  <a:cxn ang="0">
                    <a:pos x="0" y="70"/>
                  </a:cxn>
                  <a:cxn ang="0">
                    <a:pos x="0" y="84"/>
                  </a:cxn>
                  <a:cxn ang="0">
                    <a:pos x="9" y="100"/>
                  </a:cxn>
                  <a:cxn ang="0">
                    <a:pos x="29" y="108"/>
                  </a:cxn>
                  <a:cxn ang="0">
                    <a:pos x="50" y="114"/>
                  </a:cxn>
                  <a:cxn ang="0">
                    <a:pos x="69" y="117"/>
                  </a:cxn>
                  <a:cxn ang="0">
                    <a:pos x="86" y="117"/>
                  </a:cxn>
                  <a:cxn ang="0">
                    <a:pos x="114" y="112"/>
                  </a:cxn>
                  <a:cxn ang="0">
                    <a:pos x="134" y="107"/>
                  </a:cxn>
                  <a:cxn ang="0">
                    <a:pos x="146" y="98"/>
                  </a:cxn>
                  <a:cxn ang="0">
                    <a:pos x="153" y="90"/>
                  </a:cxn>
                  <a:cxn ang="0">
                    <a:pos x="155" y="78"/>
                  </a:cxn>
                  <a:cxn ang="0">
                    <a:pos x="153" y="60"/>
                  </a:cxn>
                  <a:cxn ang="0">
                    <a:pos x="146" y="11"/>
                  </a:cxn>
                  <a:cxn ang="0">
                    <a:pos x="72" y="0"/>
                  </a:cxn>
                </a:cxnLst>
                <a:rect l="0" t="0" r="r" b="b"/>
                <a:pathLst>
                  <a:path w="156" h="118">
                    <a:moveTo>
                      <a:pt x="72" y="0"/>
                    </a:moveTo>
                    <a:lnTo>
                      <a:pt x="21" y="19"/>
                    </a:lnTo>
                    <a:lnTo>
                      <a:pt x="3" y="46"/>
                    </a:lnTo>
                    <a:lnTo>
                      <a:pt x="0" y="70"/>
                    </a:lnTo>
                    <a:lnTo>
                      <a:pt x="0" y="84"/>
                    </a:lnTo>
                    <a:lnTo>
                      <a:pt x="9" y="100"/>
                    </a:lnTo>
                    <a:lnTo>
                      <a:pt x="29" y="108"/>
                    </a:lnTo>
                    <a:lnTo>
                      <a:pt x="50" y="114"/>
                    </a:lnTo>
                    <a:lnTo>
                      <a:pt x="69" y="117"/>
                    </a:lnTo>
                    <a:lnTo>
                      <a:pt x="86" y="117"/>
                    </a:lnTo>
                    <a:lnTo>
                      <a:pt x="114" y="112"/>
                    </a:lnTo>
                    <a:lnTo>
                      <a:pt x="134" y="107"/>
                    </a:lnTo>
                    <a:lnTo>
                      <a:pt x="146" y="98"/>
                    </a:lnTo>
                    <a:lnTo>
                      <a:pt x="153" y="90"/>
                    </a:lnTo>
                    <a:lnTo>
                      <a:pt x="155" y="78"/>
                    </a:lnTo>
                    <a:lnTo>
                      <a:pt x="153" y="60"/>
                    </a:lnTo>
                    <a:lnTo>
                      <a:pt x="146" y="11"/>
                    </a:lnTo>
                    <a:lnTo>
                      <a:pt x="72" y="0"/>
                    </a:lnTo>
                  </a:path>
                </a:pathLst>
              </a:custGeom>
              <a:gradFill rotWithShape="0">
                <a:gsLst>
                  <a:gs pos="0">
                    <a:schemeClr val="hlink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22" name="Freeform 41"/>
              <p:cNvSpPr>
                <a:spLocks/>
              </p:cNvSpPr>
              <p:nvPr/>
            </p:nvSpPr>
            <p:spPr bwMode="auto">
              <a:xfrm>
                <a:off x="442" y="741"/>
                <a:ext cx="88" cy="74"/>
              </a:xfrm>
              <a:custGeom>
                <a:avLst/>
                <a:gdLst/>
                <a:ahLst/>
                <a:cxnLst>
                  <a:cxn ang="0">
                    <a:pos x="87" y="67"/>
                  </a:cxn>
                  <a:cxn ang="0">
                    <a:pos x="76" y="0"/>
                  </a:cxn>
                  <a:cxn ang="0">
                    <a:pos x="33" y="5"/>
                  </a:cxn>
                  <a:cxn ang="0">
                    <a:pos x="0" y="8"/>
                  </a:cxn>
                  <a:cxn ang="0">
                    <a:pos x="9" y="73"/>
                  </a:cxn>
                  <a:cxn ang="0">
                    <a:pos x="12" y="57"/>
                  </a:cxn>
                  <a:cxn ang="0">
                    <a:pos x="22" y="47"/>
                  </a:cxn>
                  <a:cxn ang="0">
                    <a:pos x="40" y="43"/>
                  </a:cxn>
                  <a:cxn ang="0">
                    <a:pos x="60" y="44"/>
                  </a:cxn>
                  <a:cxn ang="0">
                    <a:pos x="76" y="51"/>
                  </a:cxn>
                  <a:cxn ang="0">
                    <a:pos x="87" y="67"/>
                  </a:cxn>
                </a:cxnLst>
                <a:rect l="0" t="0" r="r" b="b"/>
                <a:pathLst>
                  <a:path w="88" h="74">
                    <a:moveTo>
                      <a:pt x="87" y="67"/>
                    </a:moveTo>
                    <a:lnTo>
                      <a:pt x="76" y="0"/>
                    </a:lnTo>
                    <a:lnTo>
                      <a:pt x="33" y="5"/>
                    </a:lnTo>
                    <a:lnTo>
                      <a:pt x="0" y="8"/>
                    </a:lnTo>
                    <a:lnTo>
                      <a:pt x="9" y="73"/>
                    </a:lnTo>
                    <a:lnTo>
                      <a:pt x="12" y="57"/>
                    </a:lnTo>
                    <a:lnTo>
                      <a:pt x="22" y="47"/>
                    </a:lnTo>
                    <a:lnTo>
                      <a:pt x="40" y="43"/>
                    </a:lnTo>
                    <a:lnTo>
                      <a:pt x="60" y="44"/>
                    </a:lnTo>
                    <a:lnTo>
                      <a:pt x="76" y="51"/>
                    </a:lnTo>
                    <a:lnTo>
                      <a:pt x="87" y="67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23" name="Freeform 42"/>
              <p:cNvSpPr>
                <a:spLocks/>
              </p:cNvSpPr>
              <p:nvPr/>
            </p:nvSpPr>
            <p:spPr bwMode="auto">
              <a:xfrm>
                <a:off x="334" y="520"/>
                <a:ext cx="319" cy="286"/>
              </a:xfrm>
              <a:custGeom>
                <a:avLst/>
                <a:gdLst/>
                <a:ahLst/>
                <a:cxnLst>
                  <a:cxn ang="0">
                    <a:pos x="317" y="275"/>
                  </a:cxn>
                  <a:cxn ang="0">
                    <a:pos x="315" y="254"/>
                  </a:cxn>
                  <a:cxn ang="0">
                    <a:pos x="306" y="235"/>
                  </a:cxn>
                  <a:cxn ang="0">
                    <a:pos x="299" y="219"/>
                  </a:cxn>
                  <a:cxn ang="0">
                    <a:pos x="294" y="194"/>
                  </a:cxn>
                  <a:cxn ang="0">
                    <a:pos x="288" y="161"/>
                  </a:cxn>
                  <a:cxn ang="0">
                    <a:pos x="284" y="126"/>
                  </a:cxn>
                  <a:cxn ang="0">
                    <a:pos x="281" y="94"/>
                  </a:cxn>
                  <a:cxn ang="0">
                    <a:pos x="279" y="67"/>
                  </a:cxn>
                  <a:cxn ang="0">
                    <a:pos x="278" y="43"/>
                  </a:cxn>
                  <a:cxn ang="0">
                    <a:pos x="270" y="29"/>
                  </a:cxn>
                  <a:cxn ang="0">
                    <a:pos x="255" y="16"/>
                  </a:cxn>
                  <a:cxn ang="0">
                    <a:pos x="240" y="9"/>
                  </a:cxn>
                  <a:cxn ang="0">
                    <a:pos x="216" y="2"/>
                  </a:cxn>
                  <a:cxn ang="0">
                    <a:pos x="189" y="0"/>
                  </a:cxn>
                  <a:cxn ang="0">
                    <a:pos x="147" y="0"/>
                  </a:cxn>
                  <a:cxn ang="0">
                    <a:pos x="110" y="2"/>
                  </a:cxn>
                  <a:cxn ang="0">
                    <a:pos x="74" y="9"/>
                  </a:cxn>
                  <a:cxn ang="0">
                    <a:pos x="41" y="21"/>
                  </a:cxn>
                  <a:cxn ang="0">
                    <a:pos x="20" y="35"/>
                  </a:cxn>
                  <a:cxn ang="0">
                    <a:pos x="8" y="47"/>
                  </a:cxn>
                  <a:cxn ang="0">
                    <a:pos x="0" y="61"/>
                  </a:cxn>
                  <a:cxn ang="0">
                    <a:pos x="2" y="75"/>
                  </a:cxn>
                  <a:cxn ang="0">
                    <a:pos x="5" y="89"/>
                  </a:cxn>
                  <a:cxn ang="0">
                    <a:pos x="15" y="104"/>
                  </a:cxn>
                  <a:cxn ang="0">
                    <a:pos x="23" y="123"/>
                  </a:cxn>
                  <a:cxn ang="0">
                    <a:pos x="27" y="149"/>
                  </a:cxn>
                  <a:cxn ang="0">
                    <a:pos x="30" y="176"/>
                  </a:cxn>
                  <a:cxn ang="0">
                    <a:pos x="35" y="200"/>
                  </a:cxn>
                  <a:cxn ang="0">
                    <a:pos x="36" y="235"/>
                  </a:cxn>
                  <a:cxn ang="0">
                    <a:pos x="38" y="265"/>
                  </a:cxn>
                  <a:cxn ang="0">
                    <a:pos x="38" y="285"/>
                  </a:cxn>
                  <a:cxn ang="0">
                    <a:pos x="48" y="260"/>
                  </a:cxn>
                  <a:cxn ang="0">
                    <a:pos x="68" y="248"/>
                  </a:cxn>
                  <a:cxn ang="0">
                    <a:pos x="86" y="241"/>
                  </a:cxn>
                  <a:cxn ang="0">
                    <a:pos x="108" y="236"/>
                  </a:cxn>
                  <a:cxn ang="0">
                    <a:pos x="143" y="229"/>
                  </a:cxn>
                  <a:cxn ang="0">
                    <a:pos x="177" y="228"/>
                  </a:cxn>
                  <a:cxn ang="0">
                    <a:pos x="197" y="228"/>
                  </a:cxn>
                  <a:cxn ang="0">
                    <a:pos x="228" y="230"/>
                  </a:cxn>
                  <a:cxn ang="0">
                    <a:pos x="264" y="237"/>
                  </a:cxn>
                  <a:cxn ang="0">
                    <a:pos x="287" y="246"/>
                  </a:cxn>
                  <a:cxn ang="0">
                    <a:pos x="302" y="255"/>
                  </a:cxn>
                  <a:cxn ang="0">
                    <a:pos x="318" y="268"/>
                  </a:cxn>
                </a:cxnLst>
                <a:rect l="0" t="0" r="r" b="b"/>
                <a:pathLst>
                  <a:path w="319" h="286">
                    <a:moveTo>
                      <a:pt x="317" y="275"/>
                    </a:moveTo>
                    <a:lnTo>
                      <a:pt x="315" y="254"/>
                    </a:lnTo>
                    <a:lnTo>
                      <a:pt x="306" y="235"/>
                    </a:lnTo>
                    <a:lnTo>
                      <a:pt x="299" y="219"/>
                    </a:lnTo>
                    <a:lnTo>
                      <a:pt x="294" y="194"/>
                    </a:lnTo>
                    <a:lnTo>
                      <a:pt x="288" y="161"/>
                    </a:lnTo>
                    <a:lnTo>
                      <a:pt x="284" y="126"/>
                    </a:lnTo>
                    <a:lnTo>
                      <a:pt x="281" y="94"/>
                    </a:lnTo>
                    <a:lnTo>
                      <a:pt x="279" y="67"/>
                    </a:lnTo>
                    <a:lnTo>
                      <a:pt x="278" y="43"/>
                    </a:lnTo>
                    <a:lnTo>
                      <a:pt x="270" y="29"/>
                    </a:lnTo>
                    <a:lnTo>
                      <a:pt x="255" y="16"/>
                    </a:lnTo>
                    <a:lnTo>
                      <a:pt x="240" y="9"/>
                    </a:lnTo>
                    <a:lnTo>
                      <a:pt x="216" y="2"/>
                    </a:lnTo>
                    <a:lnTo>
                      <a:pt x="189" y="0"/>
                    </a:lnTo>
                    <a:lnTo>
                      <a:pt x="147" y="0"/>
                    </a:lnTo>
                    <a:lnTo>
                      <a:pt x="110" y="2"/>
                    </a:lnTo>
                    <a:lnTo>
                      <a:pt x="74" y="9"/>
                    </a:lnTo>
                    <a:lnTo>
                      <a:pt x="41" y="21"/>
                    </a:lnTo>
                    <a:lnTo>
                      <a:pt x="20" y="35"/>
                    </a:lnTo>
                    <a:lnTo>
                      <a:pt x="8" y="47"/>
                    </a:lnTo>
                    <a:lnTo>
                      <a:pt x="0" y="61"/>
                    </a:lnTo>
                    <a:lnTo>
                      <a:pt x="2" y="75"/>
                    </a:lnTo>
                    <a:lnTo>
                      <a:pt x="5" y="89"/>
                    </a:lnTo>
                    <a:lnTo>
                      <a:pt x="15" y="104"/>
                    </a:lnTo>
                    <a:lnTo>
                      <a:pt x="23" y="123"/>
                    </a:lnTo>
                    <a:lnTo>
                      <a:pt x="27" y="149"/>
                    </a:lnTo>
                    <a:lnTo>
                      <a:pt x="30" y="176"/>
                    </a:lnTo>
                    <a:lnTo>
                      <a:pt x="35" y="200"/>
                    </a:lnTo>
                    <a:lnTo>
                      <a:pt x="36" y="235"/>
                    </a:lnTo>
                    <a:lnTo>
                      <a:pt x="38" y="265"/>
                    </a:lnTo>
                    <a:lnTo>
                      <a:pt x="38" y="285"/>
                    </a:lnTo>
                    <a:lnTo>
                      <a:pt x="48" y="260"/>
                    </a:lnTo>
                    <a:lnTo>
                      <a:pt x="68" y="248"/>
                    </a:lnTo>
                    <a:lnTo>
                      <a:pt x="86" y="241"/>
                    </a:lnTo>
                    <a:lnTo>
                      <a:pt x="108" y="236"/>
                    </a:lnTo>
                    <a:lnTo>
                      <a:pt x="143" y="229"/>
                    </a:lnTo>
                    <a:lnTo>
                      <a:pt x="177" y="228"/>
                    </a:lnTo>
                    <a:lnTo>
                      <a:pt x="197" y="228"/>
                    </a:lnTo>
                    <a:lnTo>
                      <a:pt x="228" y="230"/>
                    </a:lnTo>
                    <a:lnTo>
                      <a:pt x="264" y="237"/>
                    </a:lnTo>
                    <a:lnTo>
                      <a:pt x="287" y="246"/>
                    </a:lnTo>
                    <a:lnTo>
                      <a:pt x="302" y="255"/>
                    </a:lnTo>
                    <a:lnTo>
                      <a:pt x="318" y="268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24" name="Freeform 43"/>
              <p:cNvSpPr>
                <a:spLocks/>
              </p:cNvSpPr>
              <p:nvPr/>
            </p:nvSpPr>
            <p:spPr bwMode="auto">
              <a:xfrm>
                <a:off x="5049" y="578"/>
                <a:ext cx="551" cy="335"/>
              </a:xfrm>
              <a:custGeom>
                <a:avLst/>
                <a:gdLst/>
                <a:ahLst/>
                <a:cxnLst>
                  <a:cxn ang="0">
                    <a:pos x="534" y="48"/>
                  </a:cxn>
                  <a:cxn ang="0">
                    <a:pos x="550" y="117"/>
                  </a:cxn>
                  <a:cxn ang="0">
                    <a:pos x="540" y="142"/>
                  </a:cxn>
                  <a:cxn ang="0">
                    <a:pos x="517" y="179"/>
                  </a:cxn>
                  <a:cxn ang="0">
                    <a:pos x="493" y="212"/>
                  </a:cxn>
                  <a:cxn ang="0">
                    <a:pos x="465" y="239"/>
                  </a:cxn>
                  <a:cxn ang="0">
                    <a:pos x="430" y="267"/>
                  </a:cxn>
                  <a:cxn ang="0">
                    <a:pos x="397" y="286"/>
                  </a:cxn>
                  <a:cxn ang="0">
                    <a:pos x="361" y="304"/>
                  </a:cxn>
                  <a:cxn ang="0">
                    <a:pos x="315" y="320"/>
                  </a:cxn>
                  <a:cxn ang="0">
                    <a:pos x="280" y="328"/>
                  </a:cxn>
                  <a:cxn ang="0">
                    <a:pos x="238" y="334"/>
                  </a:cxn>
                  <a:cxn ang="0">
                    <a:pos x="199" y="334"/>
                  </a:cxn>
                  <a:cxn ang="0">
                    <a:pos x="157" y="329"/>
                  </a:cxn>
                  <a:cxn ang="0">
                    <a:pos x="114" y="317"/>
                  </a:cxn>
                  <a:cxn ang="0">
                    <a:pos x="75" y="298"/>
                  </a:cxn>
                  <a:cxn ang="0">
                    <a:pos x="52" y="282"/>
                  </a:cxn>
                  <a:cxn ang="0">
                    <a:pos x="24" y="258"/>
                  </a:cxn>
                  <a:cxn ang="0">
                    <a:pos x="9" y="238"/>
                  </a:cxn>
                  <a:cxn ang="0">
                    <a:pos x="0" y="222"/>
                  </a:cxn>
                  <a:cxn ang="0">
                    <a:pos x="0" y="204"/>
                  </a:cxn>
                  <a:cxn ang="0">
                    <a:pos x="6" y="182"/>
                  </a:cxn>
                  <a:cxn ang="0">
                    <a:pos x="18" y="166"/>
                  </a:cxn>
                  <a:cxn ang="0">
                    <a:pos x="27" y="131"/>
                  </a:cxn>
                  <a:cxn ang="0">
                    <a:pos x="31" y="112"/>
                  </a:cxn>
                  <a:cxn ang="0">
                    <a:pos x="283" y="128"/>
                  </a:cxn>
                  <a:cxn ang="0">
                    <a:pos x="316" y="122"/>
                  </a:cxn>
                  <a:cxn ang="0">
                    <a:pos x="357" y="109"/>
                  </a:cxn>
                  <a:cxn ang="0">
                    <a:pos x="388" y="93"/>
                  </a:cxn>
                  <a:cxn ang="0">
                    <a:pos x="421" y="73"/>
                  </a:cxn>
                  <a:cxn ang="0">
                    <a:pos x="453" y="44"/>
                  </a:cxn>
                  <a:cxn ang="0">
                    <a:pos x="472" y="19"/>
                  </a:cxn>
                  <a:cxn ang="0">
                    <a:pos x="486" y="0"/>
                  </a:cxn>
                  <a:cxn ang="0">
                    <a:pos x="534" y="48"/>
                  </a:cxn>
                </a:cxnLst>
                <a:rect l="0" t="0" r="r" b="b"/>
                <a:pathLst>
                  <a:path w="551" h="335">
                    <a:moveTo>
                      <a:pt x="534" y="48"/>
                    </a:moveTo>
                    <a:lnTo>
                      <a:pt x="550" y="117"/>
                    </a:lnTo>
                    <a:lnTo>
                      <a:pt x="540" y="142"/>
                    </a:lnTo>
                    <a:lnTo>
                      <a:pt x="517" y="179"/>
                    </a:lnTo>
                    <a:lnTo>
                      <a:pt x="493" y="212"/>
                    </a:lnTo>
                    <a:lnTo>
                      <a:pt x="465" y="239"/>
                    </a:lnTo>
                    <a:lnTo>
                      <a:pt x="430" y="267"/>
                    </a:lnTo>
                    <a:lnTo>
                      <a:pt x="397" y="286"/>
                    </a:lnTo>
                    <a:lnTo>
                      <a:pt x="361" y="304"/>
                    </a:lnTo>
                    <a:lnTo>
                      <a:pt x="315" y="320"/>
                    </a:lnTo>
                    <a:lnTo>
                      <a:pt x="280" y="328"/>
                    </a:lnTo>
                    <a:lnTo>
                      <a:pt x="238" y="334"/>
                    </a:lnTo>
                    <a:lnTo>
                      <a:pt x="199" y="334"/>
                    </a:lnTo>
                    <a:lnTo>
                      <a:pt x="157" y="329"/>
                    </a:lnTo>
                    <a:lnTo>
                      <a:pt x="114" y="317"/>
                    </a:lnTo>
                    <a:lnTo>
                      <a:pt x="75" y="298"/>
                    </a:lnTo>
                    <a:lnTo>
                      <a:pt x="52" y="282"/>
                    </a:lnTo>
                    <a:lnTo>
                      <a:pt x="24" y="258"/>
                    </a:lnTo>
                    <a:lnTo>
                      <a:pt x="9" y="238"/>
                    </a:lnTo>
                    <a:lnTo>
                      <a:pt x="0" y="222"/>
                    </a:lnTo>
                    <a:lnTo>
                      <a:pt x="0" y="204"/>
                    </a:lnTo>
                    <a:lnTo>
                      <a:pt x="6" y="182"/>
                    </a:lnTo>
                    <a:lnTo>
                      <a:pt x="18" y="166"/>
                    </a:lnTo>
                    <a:lnTo>
                      <a:pt x="27" y="131"/>
                    </a:lnTo>
                    <a:lnTo>
                      <a:pt x="31" y="112"/>
                    </a:lnTo>
                    <a:lnTo>
                      <a:pt x="283" y="128"/>
                    </a:lnTo>
                    <a:lnTo>
                      <a:pt x="316" y="122"/>
                    </a:lnTo>
                    <a:lnTo>
                      <a:pt x="357" y="109"/>
                    </a:lnTo>
                    <a:lnTo>
                      <a:pt x="388" y="93"/>
                    </a:lnTo>
                    <a:lnTo>
                      <a:pt x="421" y="73"/>
                    </a:lnTo>
                    <a:lnTo>
                      <a:pt x="453" y="44"/>
                    </a:lnTo>
                    <a:lnTo>
                      <a:pt x="472" y="19"/>
                    </a:lnTo>
                    <a:lnTo>
                      <a:pt x="486" y="0"/>
                    </a:lnTo>
                    <a:lnTo>
                      <a:pt x="534" y="48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100000">
                    <a:schemeClr val="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25" name="Freeform 44"/>
              <p:cNvSpPr>
                <a:spLocks/>
              </p:cNvSpPr>
              <p:nvPr/>
            </p:nvSpPr>
            <p:spPr bwMode="auto">
              <a:xfrm>
                <a:off x="5145" y="160"/>
                <a:ext cx="475" cy="55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94"/>
                  </a:cxn>
                  <a:cxn ang="0">
                    <a:pos x="28" y="291"/>
                  </a:cxn>
                  <a:cxn ang="0">
                    <a:pos x="63" y="293"/>
                  </a:cxn>
                  <a:cxn ang="0">
                    <a:pos x="121" y="299"/>
                  </a:cxn>
                  <a:cxn ang="0">
                    <a:pos x="178" y="310"/>
                  </a:cxn>
                  <a:cxn ang="0">
                    <a:pos x="231" y="323"/>
                  </a:cxn>
                  <a:cxn ang="0">
                    <a:pos x="274" y="339"/>
                  </a:cxn>
                  <a:cxn ang="0">
                    <a:pos x="325" y="364"/>
                  </a:cxn>
                  <a:cxn ang="0">
                    <a:pos x="364" y="390"/>
                  </a:cxn>
                  <a:cxn ang="0">
                    <a:pos x="393" y="415"/>
                  </a:cxn>
                  <a:cxn ang="0">
                    <a:pos x="414" y="439"/>
                  </a:cxn>
                  <a:cxn ang="0">
                    <a:pos x="427" y="461"/>
                  </a:cxn>
                  <a:cxn ang="0">
                    <a:pos x="439" y="488"/>
                  </a:cxn>
                  <a:cxn ang="0">
                    <a:pos x="444" y="513"/>
                  </a:cxn>
                  <a:cxn ang="0">
                    <a:pos x="451" y="551"/>
                  </a:cxn>
                  <a:cxn ang="0">
                    <a:pos x="457" y="518"/>
                  </a:cxn>
                  <a:cxn ang="0">
                    <a:pos x="466" y="481"/>
                  </a:cxn>
                  <a:cxn ang="0">
                    <a:pos x="469" y="453"/>
                  </a:cxn>
                  <a:cxn ang="0">
                    <a:pos x="474" y="420"/>
                  </a:cxn>
                  <a:cxn ang="0">
                    <a:pos x="472" y="393"/>
                  </a:cxn>
                  <a:cxn ang="0">
                    <a:pos x="466" y="361"/>
                  </a:cxn>
                  <a:cxn ang="0">
                    <a:pos x="459" y="317"/>
                  </a:cxn>
                  <a:cxn ang="0">
                    <a:pos x="444" y="279"/>
                  </a:cxn>
                  <a:cxn ang="0">
                    <a:pos x="424" y="238"/>
                  </a:cxn>
                  <a:cxn ang="0">
                    <a:pos x="399" y="196"/>
                  </a:cxn>
                  <a:cxn ang="0">
                    <a:pos x="363" y="152"/>
                  </a:cxn>
                  <a:cxn ang="0">
                    <a:pos x="322" y="116"/>
                  </a:cxn>
                  <a:cxn ang="0">
                    <a:pos x="286" y="87"/>
                  </a:cxn>
                  <a:cxn ang="0">
                    <a:pos x="241" y="60"/>
                  </a:cxn>
                  <a:cxn ang="0">
                    <a:pos x="195" y="40"/>
                  </a:cxn>
                  <a:cxn ang="0">
                    <a:pos x="141" y="21"/>
                  </a:cxn>
                  <a:cxn ang="0">
                    <a:pos x="94" y="10"/>
                  </a:cxn>
                  <a:cxn ang="0">
                    <a:pos x="39" y="3"/>
                  </a:cxn>
                  <a:cxn ang="0">
                    <a:pos x="0" y="0"/>
                  </a:cxn>
                </a:cxnLst>
                <a:rect l="0" t="0" r="r" b="b"/>
                <a:pathLst>
                  <a:path w="475" h="552">
                    <a:moveTo>
                      <a:pt x="0" y="0"/>
                    </a:moveTo>
                    <a:lnTo>
                      <a:pt x="0" y="294"/>
                    </a:lnTo>
                    <a:lnTo>
                      <a:pt x="28" y="291"/>
                    </a:lnTo>
                    <a:lnTo>
                      <a:pt x="63" y="293"/>
                    </a:lnTo>
                    <a:lnTo>
                      <a:pt x="121" y="299"/>
                    </a:lnTo>
                    <a:lnTo>
                      <a:pt x="178" y="310"/>
                    </a:lnTo>
                    <a:lnTo>
                      <a:pt x="231" y="323"/>
                    </a:lnTo>
                    <a:lnTo>
                      <a:pt x="274" y="339"/>
                    </a:lnTo>
                    <a:lnTo>
                      <a:pt x="325" y="364"/>
                    </a:lnTo>
                    <a:lnTo>
                      <a:pt x="364" y="390"/>
                    </a:lnTo>
                    <a:lnTo>
                      <a:pt x="393" y="415"/>
                    </a:lnTo>
                    <a:lnTo>
                      <a:pt x="414" y="439"/>
                    </a:lnTo>
                    <a:lnTo>
                      <a:pt x="427" y="461"/>
                    </a:lnTo>
                    <a:lnTo>
                      <a:pt x="439" y="488"/>
                    </a:lnTo>
                    <a:lnTo>
                      <a:pt x="444" y="513"/>
                    </a:lnTo>
                    <a:lnTo>
                      <a:pt x="451" y="551"/>
                    </a:lnTo>
                    <a:lnTo>
                      <a:pt x="457" y="518"/>
                    </a:lnTo>
                    <a:lnTo>
                      <a:pt x="466" y="481"/>
                    </a:lnTo>
                    <a:lnTo>
                      <a:pt x="469" y="453"/>
                    </a:lnTo>
                    <a:lnTo>
                      <a:pt x="474" y="420"/>
                    </a:lnTo>
                    <a:lnTo>
                      <a:pt x="472" y="393"/>
                    </a:lnTo>
                    <a:lnTo>
                      <a:pt x="466" y="361"/>
                    </a:lnTo>
                    <a:lnTo>
                      <a:pt x="459" y="317"/>
                    </a:lnTo>
                    <a:lnTo>
                      <a:pt x="444" y="279"/>
                    </a:lnTo>
                    <a:lnTo>
                      <a:pt x="424" y="238"/>
                    </a:lnTo>
                    <a:lnTo>
                      <a:pt x="399" y="196"/>
                    </a:lnTo>
                    <a:lnTo>
                      <a:pt x="363" y="152"/>
                    </a:lnTo>
                    <a:lnTo>
                      <a:pt x="322" y="116"/>
                    </a:lnTo>
                    <a:lnTo>
                      <a:pt x="286" y="87"/>
                    </a:lnTo>
                    <a:lnTo>
                      <a:pt x="241" y="60"/>
                    </a:lnTo>
                    <a:lnTo>
                      <a:pt x="195" y="40"/>
                    </a:lnTo>
                    <a:lnTo>
                      <a:pt x="141" y="21"/>
                    </a:lnTo>
                    <a:lnTo>
                      <a:pt x="94" y="10"/>
                    </a:lnTo>
                    <a:lnTo>
                      <a:pt x="39" y="3"/>
                    </a:lnTo>
                    <a:lnTo>
                      <a:pt x="0" y="0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26" name="Freeform 45"/>
              <p:cNvSpPr>
                <a:spLocks/>
              </p:cNvSpPr>
              <p:nvPr/>
            </p:nvSpPr>
            <p:spPr bwMode="auto">
              <a:xfrm>
                <a:off x="5176" y="727"/>
                <a:ext cx="156" cy="118"/>
              </a:xfrm>
              <a:custGeom>
                <a:avLst/>
                <a:gdLst/>
                <a:ahLst/>
                <a:cxnLst>
                  <a:cxn ang="0">
                    <a:pos x="83" y="0"/>
                  </a:cxn>
                  <a:cxn ang="0">
                    <a:pos x="134" y="19"/>
                  </a:cxn>
                  <a:cxn ang="0">
                    <a:pos x="152" y="46"/>
                  </a:cxn>
                  <a:cxn ang="0">
                    <a:pos x="155" y="70"/>
                  </a:cxn>
                  <a:cxn ang="0">
                    <a:pos x="155" y="84"/>
                  </a:cxn>
                  <a:cxn ang="0">
                    <a:pos x="146" y="100"/>
                  </a:cxn>
                  <a:cxn ang="0">
                    <a:pos x="126" y="108"/>
                  </a:cxn>
                  <a:cxn ang="0">
                    <a:pos x="105" y="114"/>
                  </a:cxn>
                  <a:cxn ang="0">
                    <a:pos x="86" y="117"/>
                  </a:cxn>
                  <a:cxn ang="0">
                    <a:pos x="69" y="117"/>
                  </a:cxn>
                  <a:cxn ang="0">
                    <a:pos x="41" y="112"/>
                  </a:cxn>
                  <a:cxn ang="0">
                    <a:pos x="21" y="107"/>
                  </a:cxn>
                  <a:cxn ang="0">
                    <a:pos x="9" y="98"/>
                  </a:cxn>
                  <a:cxn ang="0">
                    <a:pos x="2" y="90"/>
                  </a:cxn>
                  <a:cxn ang="0">
                    <a:pos x="0" y="78"/>
                  </a:cxn>
                  <a:cxn ang="0">
                    <a:pos x="2" y="60"/>
                  </a:cxn>
                  <a:cxn ang="0">
                    <a:pos x="9" y="11"/>
                  </a:cxn>
                  <a:cxn ang="0">
                    <a:pos x="83" y="0"/>
                  </a:cxn>
                </a:cxnLst>
                <a:rect l="0" t="0" r="r" b="b"/>
                <a:pathLst>
                  <a:path w="156" h="118">
                    <a:moveTo>
                      <a:pt x="83" y="0"/>
                    </a:moveTo>
                    <a:lnTo>
                      <a:pt x="134" y="19"/>
                    </a:lnTo>
                    <a:lnTo>
                      <a:pt x="152" y="46"/>
                    </a:lnTo>
                    <a:lnTo>
                      <a:pt x="155" y="70"/>
                    </a:lnTo>
                    <a:lnTo>
                      <a:pt x="155" y="84"/>
                    </a:lnTo>
                    <a:lnTo>
                      <a:pt x="146" y="100"/>
                    </a:lnTo>
                    <a:lnTo>
                      <a:pt x="126" y="108"/>
                    </a:lnTo>
                    <a:lnTo>
                      <a:pt x="105" y="114"/>
                    </a:lnTo>
                    <a:lnTo>
                      <a:pt x="86" y="117"/>
                    </a:lnTo>
                    <a:lnTo>
                      <a:pt x="69" y="117"/>
                    </a:lnTo>
                    <a:lnTo>
                      <a:pt x="41" y="112"/>
                    </a:lnTo>
                    <a:lnTo>
                      <a:pt x="21" y="107"/>
                    </a:lnTo>
                    <a:lnTo>
                      <a:pt x="9" y="98"/>
                    </a:lnTo>
                    <a:lnTo>
                      <a:pt x="2" y="90"/>
                    </a:lnTo>
                    <a:lnTo>
                      <a:pt x="0" y="78"/>
                    </a:lnTo>
                    <a:lnTo>
                      <a:pt x="2" y="60"/>
                    </a:lnTo>
                    <a:lnTo>
                      <a:pt x="9" y="11"/>
                    </a:lnTo>
                    <a:lnTo>
                      <a:pt x="83" y="0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100000">
                    <a:schemeClr val="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27" name="Freeform 46"/>
              <p:cNvSpPr>
                <a:spLocks/>
              </p:cNvSpPr>
              <p:nvPr/>
            </p:nvSpPr>
            <p:spPr bwMode="auto">
              <a:xfrm>
                <a:off x="5172" y="740"/>
                <a:ext cx="88" cy="74"/>
              </a:xfrm>
              <a:custGeom>
                <a:avLst/>
                <a:gdLst/>
                <a:ahLst/>
                <a:cxnLst>
                  <a:cxn ang="0">
                    <a:pos x="0" y="68"/>
                  </a:cxn>
                  <a:cxn ang="0">
                    <a:pos x="11" y="0"/>
                  </a:cxn>
                  <a:cxn ang="0">
                    <a:pos x="54" y="5"/>
                  </a:cxn>
                  <a:cxn ang="0">
                    <a:pos x="87" y="9"/>
                  </a:cxn>
                  <a:cxn ang="0">
                    <a:pos x="78" y="73"/>
                  </a:cxn>
                  <a:cxn ang="0">
                    <a:pos x="75" y="58"/>
                  </a:cxn>
                  <a:cxn ang="0">
                    <a:pos x="65" y="47"/>
                  </a:cxn>
                  <a:cxn ang="0">
                    <a:pos x="47" y="44"/>
                  </a:cxn>
                  <a:cxn ang="0">
                    <a:pos x="27" y="45"/>
                  </a:cxn>
                  <a:cxn ang="0">
                    <a:pos x="11" y="52"/>
                  </a:cxn>
                  <a:cxn ang="0">
                    <a:pos x="0" y="68"/>
                  </a:cxn>
                </a:cxnLst>
                <a:rect l="0" t="0" r="r" b="b"/>
                <a:pathLst>
                  <a:path w="88" h="74">
                    <a:moveTo>
                      <a:pt x="0" y="68"/>
                    </a:moveTo>
                    <a:lnTo>
                      <a:pt x="11" y="0"/>
                    </a:lnTo>
                    <a:lnTo>
                      <a:pt x="54" y="5"/>
                    </a:lnTo>
                    <a:lnTo>
                      <a:pt x="87" y="9"/>
                    </a:lnTo>
                    <a:lnTo>
                      <a:pt x="78" y="73"/>
                    </a:lnTo>
                    <a:lnTo>
                      <a:pt x="75" y="58"/>
                    </a:lnTo>
                    <a:lnTo>
                      <a:pt x="65" y="47"/>
                    </a:lnTo>
                    <a:lnTo>
                      <a:pt x="47" y="44"/>
                    </a:lnTo>
                    <a:lnTo>
                      <a:pt x="27" y="45"/>
                    </a:lnTo>
                    <a:lnTo>
                      <a:pt x="11" y="52"/>
                    </a:lnTo>
                    <a:lnTo>
                      <a:pt x="0" y="68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28" name="Freeform 47"/>
              <p:cNvSpPr>
                <a:spLocks/>
              </p:cNvSpPr>
              <p:nvPr/>
            </p:nvSpPr>
            <p:spPr bwMode="auto">
              <a:xfrm>
                <a:off x="5049" y="520"/>
                <a:ext cx="319" cy="286"/>
              </a:xfrm>
              <a:custGeom>
                <a:avLst/>
                <a:gdLst/>
                <a:ahLst/>
                <a:cxnLst>
                  <a:cxn ang="0">
                    <a:pos x="1" y="275"/>
                  </a:cxn>
                  <a:cxn ang="0">
                    <a:pos x="3" y="254"/>
                  </a:cxn>
                  <a:cxn ang="0">
                    <a:pos x="12" y="235"/>
                  </a:cxn>
                  <a:cxn ang="0">
                    <a:pos x="19" y="219"/>
                  </a:cxn>
                  <a:cxn ang="0">
                    <a:pos x="24" y="194"/>
                  </a:cxn>
                  <a:cxn ang="0">
                    <a:pos x="30" y="161"/>
                  </a:cxn>
                  <a:cxn ang="0">
                    <a:pos x="34" y="126"/>
                  </a:cxn>
                  <a:cxn ang="0">
                    <a:pos x="37" y="94"/>
                  </a:cxn>
                  <a:cxn ang="0">
                    <a:pos x="39" y="67"/>
                  </a:cxn>
                  <a:cxn ang="0">
                    <a:pos x="40" y="43"/>
                  </a:cxn>
                  <a:cxn ang="0">
                    <a:pos x="48" y="29"/>
                  </a:cxn>
                  <a:cxn ang="0">
                    <a:pos x="63" y="16"/>
                  </a:cxn>
                  <a:cxn ang="0">
                    <a:pos x="78" y="9"/>
                  </a:cxn>
                  <a:cxn ang="0">
                    <a:pos x="102" y="2"/>
                  </a:cxn>
                  <a:cxn ang="0">
                    <a:pos x="129" y="0"/>
                  </a:cxn>
                  <a:cxn ang="0">
                    <a:pos x="171" y="0"/>
                  </a:cxn>
                  <a:cxn ang="0">
                    <a:pos x="208" y="2"/>
                  </a:cxn>
                  <a:cxn ang="0">
                    <a:pos x="244" y="9"/>
                  </a:cxn>
                  <a:cxn ang="0">
                    <a:pos x="277" y="21"/>
                  </a:cxn>
                  <a:cxn ang="0">
                    <a:pos x="298" y="35"/>
                  </a:cxn>
                  <a:cxn ang="0">
                    <a:pos x="310" y="47"/>
                  </a:cxn>
                  <a:cxn ang="0">
                    <a:pos x="318" y="61"/>
                  </a:cxn>
                  <a:cxn ang="0">
                    <a:pos x="316" y="75"/>
                  </a:cxn>
                  <a:cxn ang="0">
                    <a:pos x="313" y="89"/>
                  </a:cxn>
                  <a:cxn ang="0">
                    <a:pos x="303" y="104"/>
                  </a:cxn>
                  <a:cxn ang="0">
                    <a:pos x="295" y="123"/>
                  </a:cxn>
                  <a:cxn ang="0">
                    <a:pos x="291" y="149"/>
                  </a:cxn>
                  <a:cxn ang="0">
                    <a:pos x="288" y="176"/>
                  </a:cxn>
                  <a:cxn ang="0">
                    <a:pos x="283" y="200"/>
                  </a:cxn>
                  <a:cxn ang="0">
                    <a:pos x="282" y="235"/>
                  </a:cxn>
                  <a:cxn ang="0">
                    <a:pos x="280" y="265"/>
                  </a:cxn>
                  <a:cxn ang="0">
                    <a:pos x="280" y="285"/>
                  </a:cxn>
                  <a:cxn ang="0">
                    <a:pos x="270" y="260"/>
                  </a:cxn>
                  <a:cxn ang="0">
                    <a:pos x="250" y="248"/>
                  </a:cxn>
                  <a:cxn ang="0">
                    <a:pos x="232" y="241"/>
                  </a:cxn>
                  <a:cxn ang="0">
                    <a:pos x="210" y="236"/>
                  </a:cxn>
                  <a:cxn ang="0">
                    <a:pos x="175" y="229"/>
                  </a:cxn>
                  <a:cxn ang="0">
                    <a:pos x="141" y="228"/>
                  </a:cxn>
                  <a:cxn ang="0">
                    <a:pos x="121" y="228"/>
                  </a:cxn>
                  <a:cxn ang="0">
                    <a:pos x="90" y="230"/>
                  </a:cxn>
                  <a:cxn ang="0">
                    <a:pos x="54" y="237"/>
                  </a:cxn>
                  <a:cxn ang="0">
                    <a:pos x="31" y="246"/>
                  </a:cxn>
                  <a:cxn ang="0">
                    <a:pos x="16" y="255"/>
                  </a:cxn>
                  <a:cxn ang="0">
                    <a:pos x="0" y="268"/>
                  </a:cxn>
                </a:cxnLst>
                <a:rect l="0" t="0" r="r" b="b"/>
                <a:pathLst>
                  <a:path w="319" h="286">
                    <a:moveTo>
                      <a:pt x="1" y="275"/>
                    </a:moveTo>
                    <a:lnTo>
                      <a:pt x="3" y="254"/>
                    </a:lnTo>
                    <a:lnTo>
                      <a:pt x="12" y="235"/>
                    </a:lnTo>
                    <a:lnTo>
                      <a:pt x="19" y="219"/>
                    </a:lnTo>
                    <a:lnTo>
                      <a:pt x="24" y="194"/>
                    </a:lnTo>
                    <a:lnTo>
                      <a:pt x="30" y="161"/>
                    </a:lnTo>
                    <a:lnTo>
                      <a:pt x="34" y="126"/>
                    </a:lnTo>
                    <a:lnTo>
                      <a:pt x="37" y="94"/>
                    </a:lnTo>
                    <a:lnTo>
                      <a:pt x="39" y="67"/>
                    </a:lnTo>
                    <a:lnTo>
                      <a:pt x="40" y="43"/>
                    </a:lnTo>
                    <a:lnTo>
                      <a:pt x="48" y="29"/>
                    </a:lnTo>
                    <a:lnTo>
                      <a:pt x="63" y="16"/>
                    </a:lnTo>
                    <a:lnTo>
                      <a:pt x="78" y="9"/>
                    </a:lnTo>
                    <a:lnTo>
                      <a:pt x="102" y="2"/>
                    </a:lnTo>
                    <a:lnTo>
                      <a:pt x="129" y="0"/>
                    </a:lnTo>
                    <a:lnTo>
                      <a:pt x="171" y="0"/>
                    </a:lnTo>
                    <a:lnTo>
                      <a:pt x="208" y="2"/>
                    </a:lnTo>
                    <a:lnTo>
                      <a:pt x="244" y="9"/>
                    </a:lnTo>
                    <a:lnTo>
                      <a:pt x="277" y="21"/>
                    </a:lnTo>
                    <a:lnTo>
                      <a:pt x="298" y="35"/>
                    </a:lnTo>
                    <a:lnTo>
                      <a:pt x="310" y="47"/>
                    </a:lnTo>
                    <a:lnTo>
                      <a:pt x="318" y="61"/>
                    </a:lnTo>
                    <a:lnTo>
                      <a:pt x="316" y="75"/>
                    </a:lnTo>
                    <a:lnTo>
                      <a:pt x="313" y="89"/>
                    </a:lnTo>
                    <a:lnTo>
                      <a:pt x="303" y="104"/>
                    </a:lnTo>
                    <a:lnTo>
                      <a:pt x="295" y="123"/>
                    </a:lnTo>
                    <a:lnTo>
                      <a:pt x="291" y="149"/>
                    </a:lnTo>
                    <a:lnTo>
                      <a:pt x="288" y="176"/>
                    </a:lnTo>
                    <a:lnTo>
                      <a:pt x="283" y="200"/>
                    </a:lnTo>
                    <a:lnTo>
                      <a:pt x="282" y="235"/>
                    </a:lnTo>
                    <a:lnTo>
                      <a:pt x="280" y="265"/>
                    </a:lnTo>
                    <a:lnTo>
                      <a:pt x="280" y="285"/>
                    </a:lnTo>
                    <a:lnTo>
                      <a:pt x="270" y="260"/>
                    </a:lnTo>
                    <a:lnTo>
                      <a:pt x="250" y="248"/>
                    </a:lnTo>
                    <a:lnTo>
                      <a:pt x="232" y="241"/>
                    </a:lnTo>
                    <a:lnTo>
                      <a:pt x="210" y="236"/>
                    </a:lnTo>
                    <a:lnTo>
                      <a:pt x="175" y="229"/>
                    </a:lnTo>
                    <a:lnTo>
                      <a:pt x="141" y="228"/>
                    </a:lnTo>
                    <a:lnTo>
                      <a:pt x="121" y="228"/>
                    </a:lnTo>
                    <a:lnTo>
                      <a:pt x="90" y="230"/>
                    </a:lnTo>
                    <a:lnTo>
                      <a:pt x="54" y="237"/>
                    </a:lnTo>
                    <a:lnTo>
                      <a:pt x="31" y="246"/>
                    </a:lnTo>
                    <a:lnTo>
                      <a:pt x="16" y="255"/>
                    </a:lnTo>
                    <a:lnTo>
                      <a:pt x="0" y="268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29" name="Freeform 48"/>
              <p:cNvSpPr>
                <a:spLocks/>
              </p:cNvSpPr>
              <p:nvPr/>
            </p:nvSpPr>
            <p:spPr bwMode="auto">
              <a:xfrm>
                <a:off x="4319" y="160"/>
                <a:ext cx="832" cy="4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56"/>
                  </a:cxn>
                  <a:cxn ang="0">
                    <a:pos x="84" y="374"/>
                  </a:cxn>
                  <a:cxn ang="0">
                    <a:pos x="153" y="393"/>
                  </a:cxn>
                  <a:cxn ang="0">
                    <a:pos x="210" y="404"/>
                  </a:cxn>
                  <a:cxn ang="0">
                    <a:pos x="258" y="410"/>
                  </a:cxn>
                  <a:cxn ang="0">
                    <a:pos x="312" y="416"/>
                  </a:cxn>
                  <a:cxn ang="0">
                    <a:pos x="402" y="419"/>
                  </a:cxn>
                  <a:cxn ang="0">
                    <a:pos x="485" y="412"/>
                  </a:cxn>
                  <a:cxn ang="0">
                    <a:pos x="570" y="399"/>
                  </a:cxn>
                  <a:cxn ang="0">
                    <a:pos x="652" y="377"/>
                  </a:cxn>
                  <a:cxn ang="0">
                    <a:pos x="724" y="347"/>
                  </a:cxn>
                  <a:cxn ang="0">
                    <a:pos x="784" y="306"/>
                  </a:cxn>
                  <a:cxn ang="0">
                    <a:pos x="829" y="291"/>
                  </a:cxn>
                  <a:cxn ang="0">
                    <a:pos x="831" y="2"/>
                  </a:cxn>
                  <a:cxn ang="0">
                    <a:pos x="786" y="9"/>
                  </a:cxn>
                  <a:cxn ang="0">
                    <a:pos x="726" y="29"/>
                  </a:cxn>
                  <a:cxn ang="0">
                    <a:pos x="654" y="55"/>
                  </a:cxn>
                  <a:cxn ang="0">
                    <a:pos x="585" y="70"/>
                  </a:cxn>
                  <a:cxn ang="0">
                    <a:pos x="515" y="78"/>
                  </a:cxn>
                  <a:cxn ang="0">
                    <a:pos x="468" y="82"/>
                  </a:cxn>
                  <a:cxn ang="0">
                    <a:pos x="428" y="84"/>
                  </a:cxn>
                  <a:cxn ang="0">
                    <a:pos x="358" y="84"/>
                  </a:cxn>
                  <a:cxn ang="0">
                    <a:pos x="314" y="81"/>
                  </a:cxn>
                  <a:cxn ang="0">
                    <a:pos x="274" y="76"/>
                  </a:cxn>
                  <a:cxn ang="0">
                    <a:pos x="229" y="73"/>
                  </a:cxn>
                  <a:cxn ang="0">
                    <a:pos x="190" y="66"/>
                  </a:cxn>
                  <a:cxn ang="0">
                    <a:pos x="140" y="57"/>
                  </a:cxn>
                  <a:cxn ang="0">
                    <a:pos x="96" y="44"/>
                  </a:cxn>
                  <a:cxn ang="0">
                    <a:pos x="49" y="24"/>
                  </a:cxn>
                  <a:cxn ang="0">
                    <a:pos x="0" y="0"/>
                  </a:cxn>
                </a:cxnLst>
                <a:rect l="0" t="0" r="r" b="b"/>
                <a:pathLst>
                  <a:path w="832" h="420">
                    <a:moveTo>
                      <a:pt x="0" y="0"/>
                    </a:moveTo>
                    <a:lnTo>
                      <a:pt x="0" y="356"/>
                    </a:lnTo>
                    <a:lnTo>
                      <a:pt x="84" y="374"/>
                    </a:lnTo>
                    <a:lnTo>
                      <a:pt x="153" y="393"/>
                    </a:lnTo>
                    <a:lnTo>
                      <a:pt x="210" y="404"/>
                    </a:lnTo>
                    <a:lnTo>
                      <a:pt x="258" y="410"/>
                    </a:lnTo>
                    <a:lnTo>
                      <a:pt x="312" y="416"/>
                    </a:lnTo>
                    <a:lnTo>
                      <a:pt x="402" y="419"/>
                    </a:lnTo>
                    <a:lnTo>
                      <a:pt x="485" y="412"/>
                    </a:lnTo>
                    <a:lnTo>
                      <a:pt x="570" y="399"/>
                    </a:lnTo>
                    <a:lnTo>
                      <a:pt x="652" y="377"/>
                    </a:lnTo>
                    <a:lnTo>
                      <a:pt x="724" y="347"/>
                    </a:lnTo>
                    <a:lnTo>
                      <a:pt x="784" y="306"/>
                    </a:lnTo>
                    <a:lnTo>
                      <a:pt x="829" y="291"/>
                    </a:lnTo>
                    <a:lnTo>
                      <a:pt x="831" y="2"/>
                    </a:lnTo>
                    <a:lnTo>
                      <a:pt x="786" y="9"/>
                    </a:lnTo>
                    <a:lnTo>
                      <a:pt x="726" y="29"/>
                    </a:lnTo>
                    <a:lnTo>
                      <a:pt x="654" y="55"/>
                    </a:lnTo>
                    <a:lnTo>
                      <a:pt x="585" y="70"/>
                    </a:lnTo>
                    <a:lnTo>
                      <a:pt x="515" y="78"/>
                    </a:lnTo>
                    <a:lnTo>
                      <a:pt x="468" y="82"/>
                    </a:lnTo>
                    <a:lnTo>
                      <a:pt x="428" y="84"/>
                    </a:lnTo>
                    <a:lnTo>
                      <a:pt x="358" y="84"/>
                    </a:lnTo>
                    <a:lnTo>
                      <a:pt x="314" y="81"/>
                    </a:lnTo>
                    <a:lnTo>
                      <a:pt x="274" y="76"/>
                    </a:lnTo>
                    <a:lnTo>
                      <a:pt x="229" y="73"/>
                    </a:lnTo>
                    <a:lnTo>
                      <a:pt x="190" y="66"/>
                    </a:lnTo>
                    <a:lnTo>
                      <a:pt x="140" y="57"/>
                    </a:lnTo>
                    <a:lnTo>
                      <a:pt x="96" y="44"/>
                    </a:lnTo>
                    <a:lnTo>
                      <a:pt x="49" y="24"/>
                    </a:lnTo>
                    <a:lnTo>
                      <a:pt x="0" y="0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</p:grpSp>
      </p:grpSp>
      <p:pic>
        <p:nvPicPr>
          <p:cNvPr id="52" name="Picture 54" descr="dnastranda_gl.gif (44360 bytes)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81000"/>
            <a:ext cx="6477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9144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22860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2286000"/>
            <a:ext cx="3810000" cy="4114800"/>
          </a:xfrm>
        </p:spPr>
        <p:txBody>
          <a:bodyPr/>
          <a:lstStyle/>
          <a:p>
            <a:pPr lvl="0"/>
            <a:r>
              <a:rPr lang="en-US" noProof="0" smtClean="0"/>
              <a:t>Click icon to add clip art</a:t>
            </a:r>
            <a:endParaRPr lang="en-US" noProof="0"/>
          </a:p>
        </p:txBody>
      </p:sp>
      <p:sp>
        <p:nvSpPr>
          <p:cNvPr id="53" name="Rectangle 5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4" name="Rectangle 5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5" name="Rectangle 5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2EE0BA-1570-428F-A7A2-EC1DB5CD7D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2"/>
          <p:cNvGrpSpPr>
            <a:grpSpLocks/>
          </p:cNvGrpSpPr>
          <p:nvPr/>
        </p:nvGrpSpPr>
        <p:grpSpPr bwMode="auto">
          <a:xfrm>
            <a:off x="0" y="-17463"/>
            <a:ext cx="9178925" cy="6905626"/>
            <a:chOff x="0" y="-11"/>
            <a:chExt cx="5782" cy="4350"/>
          </a:xfrm>
        </p:grpSpPr>
        <p:sp>
          <p:nvSpPr>
            <p:cNvPr id="6" name="Rectangle 3"/>
            <p:cNvSpPr>
              <a:spLocks noChangeArrowheads="1"/>
            </p:cNvSpPr>
            <p:nvPr/>
          </p:nvSpPr>
          <p:spPr bwMode="auto">
            <a:xfrm>
              <a:off x="0" y="1008"/>
              <a:ext cx="5774" cy="3331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7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5759" cy="864"/>
            </a:xfrm>
            <a:prstGeom prst="rect">
              <a:avLst/>
            </a:prstGeom>
            <a:gradFill rotWithShape="0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grpSp>
          <p:nvGrpSpPr>
            <p:cNvPr id="8" name="Group 5"/>
            <p:cNvGrpSpPr>
              <a:grpSpLocks/>
            </p:cNvGrpSpPr>
            <p:nvPr/>
          </p:nvGrpSpPr>
          <p:grpSpPr bwMode="auto">
            <a:xfrm>
              <a:off x="5301" y="-11"/>
              <a:ext cx="481" cy="4284"/>
              <a:chOff x="5301" y="-11"/>
              <a:chExt cx="481" cy="4284"/>
            </a:xfrm>
          </p:grpSpPr>
          <p:sp>
            <p:nvSpPr>
              <p:cNvPr id="50" name="Freeform 6"/>
              <p:cNvSpPr>
                <a:spLocks/>
              </p:cNvSpPr>
              <p:nvPr/>
            </p:nvSpPr>
            <p:spPr bwMode="auto">
              <a:xfrm>
                <a:off x="5301" y="-11"/>
                <a:ext cx="241" cy="4284"/>
              </a:xfrm>
              <a:custGeom>
                <a:avLst/>
                <a:gdLst/>
                <a:ahLst/>
                <a:cxnLst>
                  <a:cxn ang="0">
                    <a:pos x="0" y="4234"/>
                  </a:cxn>
                  <a:cxn ang="0">
                    <a:pos x="0" y="0"/>
                  </a:cxn>
                  <a:cxn ang="0">
                    <a:pos x="240" y="0"/>
                  </a:cxn>
                  <a:cxn ang="0">
                    <a:pos x="240" y="4234"/>
                  </a:cxn>
                  <a:cxn ang="0">
                    <a:pos x="192" y="4283"/>
                  </a:cxn>
                  <a:cxn ang="0">
                    <a:pos x="144" y="4281"/>
                  </a:cxn>
                  <a:cxn ang="0">
                    <a:pos x="112" y="4281"/>
                  </a:cxn>
                  <a:cxn ang="0">
                    <a:pos x="49" y="4281"/>
                  </a:cxn>
                  <a:cxn ang="0">
                    <a:pos x="0" y="4234"/>
                  </a:cxn>
                </a:cxnLst>
                <a:rect l="0" t="0" r="r" b="b"/>
                <a:pathLst>
                  <a:path w="241" h="4284">
                    <a:moveTo>
                      <a:pt x="0" y="4234"/>
                    </a:moveTo>
                    <a:lnTo>
                      <a:pt x="0" y="0"/>
                    </a:lnTo>
                    <a:lnTo>
                      <a:pt x="240" y="0"/>
                    </a:lnTo>
                    <a:lnTo>
                      <a:pt x="240" y="4234"/>
                    </a:lnTo>
                    <a:lnTo>
                      <a:pt x="192" y="4283"/>
                    </a:lnTo>
                    <a:lnTo>
                      <a:pt x="144" y="4281"/>
                    </a:lnTo>
                    <a:lnTo>
                      <a:pt x="112" y="4281"/>
                    </a:lnTo>
                    <a:lnTo>
                      <a:pt x="49" y="4281"/>
                    </a:lnTo>
                    <a:lnTo>
                      <a:pt x="0" y="4234"/>
                    </a:lnTo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5000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51" name="Freeform 7"/>
              <p:cNvSpPr>
                <a:spLocks/>
              </p:cNvSpPr>
              <p:nvPr/>
            </p:nvSpPr>
            <p:spPr bwMode="auto">
              <a:xfrm>
                <a:off x="5541" y="-11"/>
                <a:ext cx="241" cy="4284"/>
              </a:xfrm>
              <a:custGeom>
                <a:avLst/>
                <a:gdLst/>
                <a:ahLst/>
                <a:cxnLst>
                  <a:cxn ang="0">
                    <a:pos x="0" y="4234"/>
                  </a:cxn>
                  <a:cxn ang="0">
                    <a:pos x="0" y="0"/>
                  </a:cxn>
                  <a:cxn ang="0">
                    <a:pos x="240" y="0"/>
                  </a:cxn>
                  <a:cxn ang="0">
                    <a:pos x="240" y="4234"/>
                  </a:cxn>
                  <a:cxn ang="0">
                    <a:pos x="192" y="4283"/>
                  </a:cxn>
                  <a:cxn ang="0">
                    <a:pos x="144" y="4281"/>
                  </a:cxn>
                  <a:cxn ang="0">
                    <a:pos x="112" y="4281"/>
                  </a:cxn>
                  <a:cxn ang="0">
                    <a:pos x="49" y="4281"/>
                  </a:cxn>
                  <a:cxn ang="0">
                    <a:pos x="0" y="4234"/>
                  </a:cxn>
                </a:cxnLst>
                <a:rect l="0" t="0" r="r" b="b"/>
                <a:pathLst>
                  <a:path w="241" h="4284">
                    <a:moveTo>
                      <a:pt x="0" y="4234"/>
                    </a:moveTo>
                    <a:lnTo>
                      <a:pt x="0" y="0"/>
                    </a:lnTo>
                    <a:lnTo>
                      <a:pt x="240" y="0"/>
                    </a:lnTo>
                    <a:lnTo>
                      <a:pt x="240" y="4234"/>
                    </a:lnTo>
                    <a:lnTo>
                      <a:pt x="192" y="4283"/>
                    </a:lnTo>
                    <a:lnTo>
                      <a:pt x="144" y="4281"/>
                    </a:lnTo>
                    <a:lnTo>
                      <a:pt x="112" y="4281"/>
                    </a:lnTo>
                    <a:lnTo>
                      <a:pt x="49" y="4281"/>
                    </a:lnTo>
                    <a:lnTo>
                      <a:pt x="0" y="4234"/>
                    </a:lnTo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5000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</p:grpSp>
        <p:grpSp>
          <p:nvGrpSpPr>
            <p:cNvPr id="9" name="Group 8"/>
            <p:cNvGrpSpPr>
              <a:grpSpLocks/>
            </p:cNvGrpSpPr>
            <p:nvPr/>
          </p:nvGrpSpPr>
          <p:grpSpPr bwMode="auto">
            <a:xfrm>
              <a:off x="0" y="0"/>
              <a:ext cx="481" cy="4273"/>
              <a:chOff x="0" y="0"/>
              <a:chExt cx="481" cy="4273"/>
            </a:xfrm>
          </p:grpSpPr>
          <p:sp>
            <p:nvSpPr>
              <p:cNvPr id="48" name="Freeform 9"/>
              <p:cNvSpPr>
                <a:spLocks/>
              </p:cNvSpPr>
              <p:nvPr/>
            </p:nvSpPr>
            <p:spPr bwMode="auto">
              <a:xfrm>
                <a:off x="0" y="0"/>
                <a:ext cx="241" cy="4273"/>
              </a:xfrm>
              <a:custGeom>
                <a:avLst/>
                <a:gdLst/>
                <a:ahLst/>
                <a:cxnLst>
                  <a:cxn ang="0">
                    <a:pos x="0" y="4223"/>
                  </a:cxn>
                  <a:cxn ang="0">
                    <a:pos x="0" y="0"/>
                  </a:cxn>
                  <a:cxn ang="0">
                    <a:pos x="240" y="0"/>
                  </a:cxn>
                  <a:cxn ang="0">
                    <a:pos x="240" y="4223"/>
                  </a:cxn>
                  <a:cxn ang="0">
                    <a:pos x="192" y="4272"/>
                  </a:cxn>
                  <a:cxn ang="0">
                    <a:pos x="144" y="4270"/>
                  </a:cxn>
                  <a:cxn ang="0">
                    <a:pos x="112" y="4270"/>
                  </a:cxn>
                  <a:cxn ang="0">
                    <a:pos x="49" y="4270"/>
                  </a:cxn>
                  <a:cxn ang="0">
                    <a:pos x="0" y="4223"/>
                  </a:cxn>
                </a:cxnLst>
                <a:rect l="0" t="0" r="r" b="b"/>
                <a:pathLst>
                  <a:path w="241" h="4273">
                    <a:moveTo>
                      <a:pt x="0" y="4223"/>
                    </a:moveTo>
                    <a:lnTo>
                      <a:pt x="0" y="0"/>
                    </a:lnTo>
                    <a:lnTo>
                      <a:pt x="240" y="0"/>
                    </a:lnTo>
                    <a:lnTo>
                      <a:pt x="240" y="4223"/>
                    </a:lnTo>
                    <a:lnTo>
                      <a:pt x="192" y="4272"/>
                    </a:lnTo>
                    <a:lnTo>
                      <a:pt x="144" y="4270"/>
                    </a:lnTo>
                    <a:lnTo>
                      <a:pt x="112" y="4270"/>
                    </a:lnTo>
                    <a:lnTo>
                      <a:pt x="49" y="4270"/>
                    </a:lnTo>
                    <a:lnTo>
                      <a:pt x="0" y="4223"/>
                    </a:lnTo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5000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49" name="Freeform 10"/>
              <p:cNvSpPr>
                <a:spLocks/>
              </p:cNvSpPr>
              <p:nvPr/>
            </p:nvSpPr>
            <p:spPr bwMode="auto">
              <a:xfrm>
                <a:off x="240" y="0"/>
                <a:ext cx="241" cy="4273"/>
              </a:xfrm>
              <a:custGeom>
                <a:avLst/>
                <a:gdLst/>
                <a:ahLst/>
                <a:cxnLst>
                  <a:cxn ang="0">
                    <a:pos x="0" y="4223"/>
                  </a:cxn>
                  <a:cxn ang="0">
                    <a:pos x="0" y="0"/>
                  </a:cxn>
                  <a:cxn ang="0">
                    <a:pos x="240" y="0"/>
                  </a:cxn>
                  <a:cxn ang="0">
                    <a:pos x="240" y="4223"/>
                  </a:cxn>
                  <a:cxn ang="0">
                    <a:pos x="192" y="4272"/>
                  </a:cxn>
                  <a:cxn ang="0">
                    <a:pos x="144" y="4270"/>
                  </a:cxn>
                  <a:cxn ang="0">
                    <a:pos x="112" y="4270"/>
                  </a:cxn>
                  <a:cxn ang="0">
                    <a:pos x="49" y="4270"/>
                  </a:cxn>
                  <a:cxn ang="0">
                    <a:pos x="0" y="4223"/>
                  </a:cxn>
                </a:cxnLst>
                <a:rect l="0" t="0" r="r" b="b"/>
                <a:pathLst>
                  <a:path w="241" h="4273">
                    <a:moveTo>
                      <a:pt x="0" y="4223"/>
                    </a:moveTo>
                    <a:lnTo>
                      <a:pt x="0" y="0"/>
                    </a:lnTo>
                    <a:lnTo>
                      <a:pt x="240" y="0"/>
                    </a:lnTo>
                    <a:lnTo>
                      <a:pt x="240" y="4223"/>
                    </a:lnTo>
                    <a:lnTo>
                      <a:pt x="192" y="4272"/>
                    </a:lnTo>
                    <a:lnTo>
                      <a:pt x="144" y="4270"/>
                    </a:lnTo>
                    <a:lnTo>
                      <a:pt x="112" y="4270"/>
                    </a:lnTo>
                    <a:lnTo>
                      <a:pt x="49" y="4270"/>
                    </a:lnTo>
                    <a:lnTo>
                      <a:pt x="0" y="4223"/>
                    </a:lnTo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5000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</p:grpSp>
        <p:grpSp>
          <p:nvGrpSpPr>
            <p:cNvPr id="10" name="Group 11"/>
            <p:cNvGrpSpPr>
              <a:grpSpLocks/>
            </p:cNvGrpSpPr>
            <p:nvPr/>
          </p:nvGrpSpPr>
          <p:grpSpPr bwMode="auto">
            <a:xfrm>
              <a:off x="82" y="22"/>
              <a:ext cx="5590" cy="891"/>
              <a:chOff x="82" y="22"/>
              <a:chExt cx="5590" cy="891"/>
            </a:xfrm>
          </p:grpSpPr>
          <p:grpSp>
            <p:nvGrpSpPr>
              <p:cNvPr id="11" name="Group 12"/>
              <p:cNvGrpSpPr>
                <a:grpSpLocks/>
              </p:cNvGrpSpPr>
              <p:nvPr/>
            </p:nvGrpSpPr>
            <p:grpSpPr bwMode="auto">
              <a:xfrm>
                <a:off x="134" y="22"/>
                <a:ext cx="5538" cy="850"/>
                <a:chOff x="134" y="22"/>
                <a:chExt cx="5538" cy="850"/>
              </a:xfrm>
            </p:grpSpPr>
            <p:sp>
              <p:nvSpPr>
                <p:cNvPr id="30" name="Freeform 13"/>
                <p:cNvSpPr>
                  <a:spLocks/>
                </p:cNvSpPr>
                <p:nvPr/>
              </p:nvSpPr>
              <p:spPr bwMode="auto">
                <a:xfrm>
                  <a:off x="5269" y="734"/>
                  <a:ext cx="156" cy="117"/>
                </a:xfrm>
                <a:custGeom>
                  <a:avLst/>
                  <a:gdLst/>
                  <a:ahLst/>
                  <a:cxnLst>
                    <a:cxn ang="0">
                      <a:pos x="83" y="0"/>
                    </a:cxn>
                    <a:cxn ang="0">
                      <a:pos x="134" y="19"/>
                    </a:cxn>
                    <a:cxn ang="0">
                      <a:pos x="152" y="45"/>
                    </a:cxn>
                    <a:cxn ang="0">
                      <a:pos x="155" y="70"/>
                    </a:cxn>
                    <a:cxn ang="0">
                      <a:pos x="155" y="83"/>
                    </a:cxn>
                    <a:cxn ang="0">
                      <a:pos x="146" y="99"/>
                    </a:cxn>
                    <a:cxn ang="0">
                      <a:pos x="126" y="107"/>
                    </a:cxn>
                    <a:cxn ang="0">
                      <a:pos x="105" y="113"/>
                    </a:cxn>
                    <a:cxn ang="0">
                      <a:pos x="86" y="116"/>
                    </a:cxn>
                    <a:cxn ang="0">
                      <a:pos x="69" y="116"/>
                    </a:cxn>
                    <a:cxn ang="0">
                      <a:pos x="41" y="111"/>
                    </a:cxn>
                    <a:cxn ang="0">
                      <a:pos x="21" y="106"/>
                    </a:cxn>
                    <a:cxn ang="0">
                      <a:pos x="9" y="98"/>
                    </a:cxn>
                    <a:cxn ang="0">
                      <a:pos x="2" y="89"/>
                    </a:cxn>
                    <a:cxn ang="0">
                      <a:pos x="0" y="78"/>
                    </a:cxn>
                    <a:cxn ang="0">
                      <a:pos x="2" y="60"/>
                    </a:cxn>
                    <a:cxn ang="0">
                      <a:pos x="9" y="11"/>
                    </a:cxn>
                    <a:cxn ang="0">
                      <a:pos x="83" y="0"/>
                    </a:cxn>
                  </a:cxnLst>
                  <a:rect l="0" t="0" r="r" b="b"/>
                  <a:pathLst>
                    <a:path w="156" h="117">
                      <a:moveTo>
                        <a:pt x="83" y="0"/>
                      </a:moveTo>
                      <a:lnTo>
                        <a:pt x="134" y="19"/>
                      </a:lnTo>
                      <a:lnTo>
                        <a:pt x="152" y="45"/>
                      </a:lnTo>
                      <a:lnTo>
                        <a:pt x="155" y="70"/>
                      </a:lnTo>
                      <a:lnTo>
                        <a:pt x="155" y="83"/>
                      </a:lnTo>
                      <a:lnTo>
                        <a:pt x="146" y="99"/>
                      </a:lnTo>
                      <a:lnTo>
                        <a:pt x="126" y="107"/>
                      </a:lnTo>
                      <a:lnTo>
                        <a:pt x="105" y="113"/>
                      </a:lnTo>
                      <a:lnTo>
                        <a:pt x="86" y="116"/>
                      </a:lnTo>
                      <a:lnTo>
                        <a:pt x="69" y="116"/>
                      </a:lnTo>
                      <a:lnTo>
                        <a:pt x="41" y="111"/>
                      </a:lnTo>
                      <a:lnTo>
                        <a:pt x="21" y="106"/>
                      </a:lnTo>
                      <a:lnTo>
                        <a:pt x="9" y="98"/>
                      </a:lnTo>
                      <a:lnTo>
                        <a:pt x="2" y="89"/>
                      </a:lnTo>
                      <a:lnTo>
                        <a:pt x="0" y="78"/>
                      </a:lnTo>
                      <a:lnTo>
                        <a:pt x="2" y="60"/>
                      </a:lnTo>
                      <a:lnTo>
                        <a:pt x="9" y="11"/>
                      </a:lnTo>
                      <a:lnTo>
                        <a:pt x="83" y="0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31" name="Freeform 14"/>
                <p:cNvSpPr>
                  <a:spLocks/>
                </p:cNvSpPr>
                <p:nvPr/>
              </p:nvSpPr>
              <p:spPr bwMode="auto">
                <a:xfrm>
                  <a:off x="5265" y="746"/>
                  <a:ext cx="88" cy="75"/>
                </a:xfrm>
                <a:custGeom>
                  <a:avLst/>
                  <a:gdLst/>
                  <a:ahLst/>
                  <a:cxnLst>
                    <a:cxn ang="0">
                      <a:pos x="0" y="69"/>
                    </a:cxn>
                    <a:cxn ang="0">
                      <a:pos x="11" y="0"/>
                    </a:cxn>
                    <a:cxn ang="0">
                      <a:pos x="54" y="5"/>
                    </a:cxn>
                    <a:cxn ang="0">
                      <a:pos x="87" y="9"/>
                    </a:cxn>
                    <a:cxn ang="0">
                      <a:pos x="78" y="74"/>
                    </a:cxn>
                    <a:cxn ang="0">
                      <a:pos x="75" y="59"/>
                    </a:cxn>
                    <a:cxn ang="0">
                      <a:pos x="65" y="48"/>
                    </a:cxn>
                    <a:cxn ang="0">
                      <a:pos x="47" y="44"/>
                    </a:cxn>
                    <a:cxn ang="0">
                      <a:pos x="27" y="45"/>
                    </a:cxn>
                    <a:cxn ang="0">
                      <a:pos x="11" y="52"/>
                    </a:cxn>
                    <a:cxn ang="0">
                      <a:pos x="0" y="69"/>
                    </a:cxn>
                  </a:cxnLst>
                  <a:rect l="0" t="0" r="r" b="b"/>
                  <a:pathLst>
                    <a:path w="88" h="75">
                      <a:moveTo>
                        <a:pt x="0" y="69"/>
                      </a:moveTo>
                      <a:lnTo>
                        <a:pt x="11" y="0"/>
                      </a:lnTo>
                      <a:lnTo>
                        <a:pt x="54" y="5"/>
                      </a:lnTo>
                      <a:lnTo>
                        <a:pt x="87" y="9"/>
                      </a:lnTo>
                      <a:lnTo>
                        <a:pt x="78" y="74"/>
                      </a:lnTo>
                      <a:lnTo>
                        <a:pt x="75" y="59"/>
                      </a:lnTo>
                      <a:lnTo>
                        <a:pt x="65" y="48"/>
                      </a:lnTo>
                      <a:lnTo>
                        <a:pt x="47" y="44"/>
                      </a:lnTo>
                      <a:lnTo>
                        <a:pt x="27" y="45"/>
                      </a:lnTo>
                      <a:lnTo>
                        <a:pt x="11" y="52"/>
                      </a:lnTo>
                      <a:lnTo>
                        <a:pt x="0" y="69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32" name="Freeform 15"/>
                <p:cNvSpPr>
                  <a:spLocks/>
                </p:cNvSpPr>
                <p:nvPr/>
              </p:nvSpPr>
              <p:spPr bwMode="auto">
                <a:xfrm>
                  <a:off x="475" y="725"/>
                  <a:ext cx="156" cy="117"/>
                </a:xfrm>
                <a:custGeom>
                  <a:avLst/>
                  <a:gdLst/>
                  <a:ahLst/>
                  <a:cxnLst>
                    <a:cxn ang="0">
                      <a:pos x="72" y="0"/>
                    </a:cxn>
                    <a:cxn ang="0">
                      <a:pos x="21" y="19"/>
                    </a:cxn>
                    <a:cxn ang="0">
                      <a:pos x="3" y="45"/>
                    </a:cxn>
                    <a:cxn ang="0">
                      <a:pos x="0" y="70"/>
                    </a:cxn>
                    <a:cxn ang="0">
                      <a:pos x="0" y="83"/>
                    </a:cxn>
                    <a:cxn ang="0">
                      <a:pos x="9" y="99"/>
                    </a:cxn>
                    <a:cxn ang="0">
                      <a:pos x="29" y="107"/>
                    </a:cxn>
                    <a:cxn ang="0">
                      <a:pos x="50" y="113"/>
                    </a:cxn>
                    <a:cxn ang="0">
                      <a:pos x="69" y="116"/>
                    </a:cxn>
                    <a:cxn ang="0">
                      <a:pos x="86" y="116"/>
                    </a:cxn>
                    <a:cxn ang="0">
                      <a:pos x="114" y="111"/>
                    </a:cxn>
                    <a:cxn ang="0">
                      <a:pos x="134" y="106"/>
                    </a:cxn>
                    <a:cxn ang="0">
                      <a:pos x="146" y="98"/>
                    </a:cxn>
                    <a:cxn ang="0">
                      <a:pos x="153" y="89"/>
                    </a:cxn>
                    <a:cxn ang="0">
                      <a:pos x="155" y="78"/>
                    </a:cxn>
                    <a:cxn ang="0">
                      <a:pos x="153" y="60"/>
                    </a:cxn>
                    <a:cxn ang="0">
                      <a:pos x="146" y="11"/>
                    </a:cxn>
                    <a:cxn ang="0">
                      <a:pos x="72" y="0"/>
                    </a:cxn>
                  </a:cxnLst>
                  <a:rect l="0" t="0" r="r" b="b"/>
                  <a:pathLst>
                    <a:path w="156" h="117">
                      <a:moveTo>
                        <a:pt x="72" y="0"/>
                      </a:moveTo>
                      <a:lnTo>
                        <a:pt x="21" y="19"/>
                      </a:lnTo>
                      <a:lnTo>
                        <a:pt x="3" y="45"/>
                      </a:lnTo>
                      <a:lnTo>
                        <a:pt x="0" y="70"/>
                      </a:lnTo>
                      <a:lnTo>
                        <a:pt x="0" y="83"/>
                      </a:lnTo>
                      <a:lnTo>
                        <a:pt x="9" y="99"/>
                      </a:lnTo>
                      <a:lnTo>
                        <a:pt x="29" y="107"/>
                      </a:lnTo>
                      <a:lnTo>
                        <a:pt x="50" y="113"/>
                      </a:lnTo>
                      <a:lnTo>
                        <a:pt x="69" y="116"/>
                      </a:lnTo>
                      <a:lnTo>
                        <a:pt x="86" y="116"/>
                      </a:lnTo>
                      <a:lnTo>
                        <a:pt x="114" y="111"/>
                      </a:lnTo>
                      <a:lnTo>
                        <a:pt x="134" y="106"/>
                      </a:lnTo>
                      <a:lnTo>
                        <a:pt x="146" y="98"/>
                      </a:lnTo>
                      <a:lnTo>
                        <a:pt x="153" y="89"/>
                      </a:lnTo>
                      <a:lnTo>
                        <a:pt x="155" y="78"/>
                      </a:lnTo>
                      <a:lnTo>
                        <a:pt x="153" y="60"/>
                      </a:lnTo>
                      <a:lnTo>
                        <a:pt x="146" y="11"/>
                      </a:lnTo>
                      <a:lnTo>
                        <a:pt x="72" y="0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33" name="Freeform 16"/>
                <p:cNvSpPr>
                  <a:spLocks/>
                </p:cNvSpPr>
                <p:nvPr/>
              </p:nvSpPr>
              <p:spPr bwMode="auto">
                <a:xfrm>
                  <a:off x="547" y="738"/>
                  <a:ext cx="88" cy="75"/>
                </a:xfrm>
                <a:custGeom>
                  <a:avLst/>
                  <a:gdLst/>
                  <a:ahLst/>
                  <a:cxnLst>
                    <a:cxn ang="0">
                      <a:pos x="87" y="68"/>
                    </a:cxn>
                    <a:cxn ang="0">
                      <a:pos x="76" y="0"/>
                    </a:cxn>
                    <a:cxn ang="0">
                      <a:pos x="33" y="5"/>
                    </a:cxn>
                    <a:cxn ang="0">
                      <a:pos x="0" y="9"/>
                    </a:cxn>
                    <a:cxn ang="0">
                      <a:pos x="9" y="74"/>
                    </a:cxn>
                    <a:cxn ang="0">
                      <a:pos x="12" y="58"/>
                    </a:cxn>
                    <a:cxn ang="0">
                      <a:pos x="22" y="47"/>
                    </a:cxn>
                    <a:cxn ang="0">
                      <a:pos x="40" y="44"/>
                    </a:cxn>
                    <a:cxn ang="0">
                      <a:pos x="60" y="45"/>
                    </a:cxn>
                    <a:cxn ang="0">
                      <a:pos x="76" y="52"/>
                    </a:cxn>
                    <a:cxn ang="0">
                      <a:pos x="87" y="68"/>
                    </a:cxn>
                  </a:cxnLst>
                  <a:rect l="0" t="0" r="r" b="b"/>
                  <a:pathLst>
                    <a:path w="88" h="75">
                      <a:moveTo>
                        <a:pt x="87" y="68"/>
                      </a:moveTo>
                      <a:lnTo>
                        <a:pt x="76" y="0"/>
                      </a:lnTo>
                      <a:lnTo>
                        <a:pt x="33" y="5"/>
                      </a:lnTo>
                      <a:lnTo>
                        <a:pt x="0" y="9"/>
                      </a:lnTo>
                      <a:lnTo>
                        <a:pt x="9" y="74"/>
                      </a:lnTo>
                      <a:lnTo>
                        <a:pt x="12" y="58"/>
                      </a:lnTo>
                      <a:lnTo>
                        <a:pt x="22" y="47"/>
                      </a:lnTo>
                      <a:lnTo>
                        <a:pt x="40" y="44"/>
                      </a:lnTo>
                      <a:lnTo>
                        <a:pt x="60" y="45"/>
                      </a:lnTo>
                      <a:lnTo>
                        <a:pt x="76" y="52"/>
                      </a:lnTo>
                      <a:lnTo>
                        <a:pt x="87" y="68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34" name="Line 17"/>
                <p:cNvSpPr>
                  <a:spLocks noChangeShapeType="1"/>
                </p:cNvSpPr>
                <p:nvPr/>
              </p:nvSpPr>
              <p:spPr bwMode="auto">
                <a:xfrm flipV="1">
                  <a:off x="2020" y="309"/>
                  <a:ext cx="192" cy="87"/>
                </a:xfrm>
                <a:prstGeom prst="line">
                  <a:avLst/>
                </a:prstGeom>
                <a:noFill/>
                <a:ln w="127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35" name="Freeform 18"/>
                <p:cNvSpPr>
                  <a:spLocks/>
                </p:cNvSpPr>
                <p:nvPr/>
              </p:nvSpPr>
              <p:spPr bwMode="auto">
                <a:xfrm>
                  <a:off x="1408" y="22"/>
                  <a:ext cx="2967" cy="457"/>
                </a:xfrm>
                <a:custGeom>
                  <a:avLst/>
                  <a:gdLst/>
                  <a:ahLst/>
                  <a:cxnLst>
                    <a:cxn ang="0">
                      <a:pos x="0" y="122"/>
                    </a:cxn>
                    <a:cxn ang="0">
                      <a:pos x="207" y="78"/>
                    </a:cxn>
                    <a:cxn ang="0">
                      <a:pos x="442" y="48"/>
                    </a:cxn>
                    <a:cxn ang="0">
                      <a:pos x="640" y="32"/>
                    </a:cxn>
                    <a:cxn ang="0">
                      <a:pos x="897" y="16"/>
                    </a:cxn>
                    <a:cxn ang="0">
                      <a:pos x="1215" y="2"/>
                    </a:cxn>
                    <a:cxn ang="0">
                      <a:pos x="1392" y="0"/>
                    </a:cxn>
                    <a:cxn ang="0">
                      <a:pos x="1710" y="0"/>
                    </a:cxn>
                    <a:cxn ang="0">
                      <a:pos x="1997" y="10"/>
                    </a:cxn>
                    <a:cxn ang="0">
                      <a:pos x="2258" y="21"/>
                    </a:cxn>
                    <a:cxn ang="0">
                      <a:pos x="2493" y="38"/>
                    </a:cxn>
                    <a:cxn ang="0">
                      <a:pos x="2674" y="54"/>
                    </a:cxn>
                    <a:cxn ang="0">
                      <a:pos x="2828" y="73"/>
                    </a:cxn>
                    <a:cxn ang="0">
                      <a:pos x="2966" y="92"/>
                    </a:cxn>
                    <a:cxn ang="0">
                      <a:pos x="2966" y="456"/>
                    </a:cxn>
                    <a:cxn ang="0">
                      <a:pos x="2833" y="434"/>
                    </a:cxn>
                    <a:cxn ang="0">
                      <a:pos x="2563" y="399"/>
                    </a:cxn>
                    <a:cxn ang="0">
                      <a:pos x="2382" y="382"/>
                    </a:cxn>
                    <a:cxn ang="0">
                      <a:pos x="2134" y="366"/>
                    </a:cxn>
                    <a:cxn ang="0">
                      <a:pos x="1944" y="358"/>
                    </a:cxn>
                    <a:cxn ang="0">
                      <a:pos x="1746" y="350"/>
                    </a:cxn>
                    <a:cxn ang="0">
                      <a:pos x="1529" y="350"/>
                    </a:cxn>
                    <a:cxn ang="0">
                      <a:pos x="1295" y="350"/>
                    </a:cxn>
                    <a:cxn ang="0">
                      <a:pos x="1047" y="355"/>
                    </a:cxn>
                    <a:cxn ang="0">
                      <a:pos x="853" y="363"/>
                    </a:cxn>
                    <a:cxn ang="0">
                      <a:pos x="654" y="374"/>
                    </a:cxn>
                    <a:cxn ang="0">
                      <a:pos x="468" y="388"/>
                    </a:cxn>
                    <a:cxn ang="0">
                      <a:pos x="296" y="404"/>
                    </a:cxn>
                    <a:cxn ang="0">
                      <a:pos x="150" y="423"/>
                    </a:cxn>
                    <a:cxn ang="0">
                      <a:pos x="13" y="445"/>
                    </a:cxn>
                    <a:cxn ang="0">
                      <a:pos x="0" y="122"/>
                    </a:cxn>
                  </a:cxnLst>
                  <a:rect l="0" t="0" r="r" b="b"/>
                  <a:pathLst>
                    <a:path w="2967" h="457">
                      <a:moveTo>
                        <a:pt x="0" y="122"/>
                      </a:moveTo>
                      <a:lnTo>
                        <a:pt x="207" y="78"/>
                      </a:lnTo>
                      <a:lnTo>
                        <a:pt x="442" y="48"/>
                      </a:lnTo>
                      <a:lnTo>
                        <a:pt x="640" y="32"/>
                      </a:lnTo>
                      <a:lnTo>
                        <a:pt x="897" y="16"/>
                      </a:lnTo>
                      <a:lnTo>
                        <a:pt x="1215" y="2"/>
                      </a:lnTo>
                      <a:lnTo>
                        <a:pt x="1392" y="0"/>
                      </a:lnTo>
                      <a:lnTo>
                        <a:pt x="1710" y="0"/>
                      </a:lnTo>
                      <a:lnTo>
                        <a:pt x="1997" y="10"/>
                      </a:lnTo>
                      <a:lnTo>
                        <a:pt x="2258" y="21"/>
                      </a:lnTo>
                      <a:lnTo>
                        <a:pt x="2493" y="38"/>
                      </a:lnTo>
                      <a:lnTo>
                        <a:pt x="2674" y="54"/>
                      </a:lnTo>
                      <a:lnTo>
                        <a:pt x="2828" y="73"/>
                      </a:lnTo>
                      <a:lnTo>
                        <a:pt x="2966" y="92"/>
                      </a:lnTo>
                      <a:lnTo>
                        <a:pt x="2966" y="456"/>
                      </a:lnTo>
                      <a:lnTo>
                        <a:pt x="2833" y="434"/>
                      </a:lnTo>
                      <a:lnTo>
                        <a:pt x="2563" y="399"/>
                      </a:lnTo>
                      <a:lnTo>
                        <a:pt x="2382" y="382"/>
                      </a:lnTo>
                      <a:lnTo>
                        <a:pt x="2134" y="366"/>
                      </a:lnTo>
                      <a:lnTo>
                        <a:pt x="1944" y="358"/>
                      </a:lnTo>
                      <a:lnTo>
                        <a:pt x="1746" y="350"/>
                      </a:lnTo>
                      <a:lnTo>
                        <a:pt x="1529" y="350"/>
                      </a:lnTo>
                      <a:lnTo>
                        <a:pt x="1295" y="350"/>
                      </a:lnTo>
                      <a:lnTo>
                        <a:pt x="1047" y="355"/>
                      </a:lnTo>
                      <a:lnTo>
                        <a:pt x="853" y="363"/>
                      </a:lnTo>
                      <a:lnTo>
                        <a:pt x="654" y="374"/>
                      </a:lnTo>
                      <a:lnTo>
                        <a:pt x="468" y="388"/>
                      </a:lnTo>
                      <a:lnTo>
                        <a:pt x="296" y="404"/>
                      </a:lnTo>
                      <a:lnTo>
                        <a:pt x="150" y="423"/>
                      </a:lnTo>
                      <a:lnTo>
                        <a:pt x="13" y="445"/>
                      </a:lnTo>
                      <a:lnTo>
                        <a:pt x="0" y="122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36" name="Freeform 19"/>
                <p:cNvSpPr>
                  <a:spLocks/>
                </p:cNvSpPr>
                <p:nvPr/>
              </p:nvSpPr>
              <p:spPr bwMode="auto">
                <a:xfrm>
                  <a:off x="607" y="118"/>
                  <a:ext cx="823" cy="431"/>
                </a:xfrm>
                <a:custGeom>
                  <a:avLst/>
                  <a:gdLst/>
                  <a:ahLst/>
                  <a:cxnLst>
                    <a:cxn ang="0">
                      <a:pos x="815" y="27"/>
                    </a:cxn>
                    <a:cxn ang="0">
                      <a:pos x="822" y="350"/>
                    </a:cxn>
                    <a:cxn ang="0">
                      <a:pos x="746" y="382"/>
                    </a:cxn>
                    <a:cxn ang="0">
                      <a:pos x="676" y="404"/>
                    </a:cxn>
                    <a:cxn ang="0">
                      <a:pos x="619" y="415"/>
                    </a:cxn>
                    <a:cxn ang="0">
                      <a:pos x="571" y="421"/>
                    </a:cxn>
                    <a:cxn ang="0">
                      <a:pos x="517" y="427"/>
                    </a:cxn>
                    <a:cxn ang="0">
                      <a:pos x="427" y="430"/>
                    </a:cxn>
                    <a:cxn ang="0">
                      <a:pos x="344" y="423"/>
                    </a:cxn>
                    <a:cxn ang="0">
                      <a:pos x="259" y="410"/>
                    </a:cxn>
                    <a:cxn ang="0">
                      <a:pos x="177" y="388"/>
                    </a:cxn>
                    <a:cxn ang="0">
                      <a:pos x="105" y="358"/>
                    </a:cxn>
                    <a:cxn ang="0">
                      <a:pos x="41" y="325"/>
                    </a:cxn>
                    <a:cxn ang="0">
                      <a:pos x="0" y="294"/>
                    </a:cxn>
                    <a:cxn ang="0">
                      <a:pos x="0" y="0"/>
                    </a:cxn>
                    <a:cxn ang="0">
                      <a:pos x="46" y="25"/>
                    </a:cxn>
                    <a:cxn ang="0">
                      <a:pos x="105" y="47"/>
                    </a:cxn>
                    <a:cxn ang="0">
                      <a:pos x="175" y="66"/>
                    </a:cxn>
                    <a:cxn ang="0">
                      <a:pos x="244" y="81"/>
                    </a:cxn>
                    <a:cxn ang="0">
                      <a:pos x="314" y="89"/>
                    </a:cxn>
                    <a:cxn ang="0">
                      <a:pos x="361" y="93"/>
                    </a:cxn>
                    <a:cxn ang="0">
                      <a:pos x="401" y="95"/>
                    </a:cxn>
                    <a:cxn ang="0">
                      <a:pos x="471" y="95"/>
                    </a:cxn>
                    <a:cxn ang="0">
                      <a:pos x="515" y="92"/>
                    </a:cxn>
                    <a:cxn ang="0">
                      <a:pos x="555" y="87"/>
                    </a:cxn>
                    <a:cxn ang="0">
                      <a:pos x="600" y="84"/>
                    </a:cxn>
                    <a:cxn ang="0">
                      <a:pos x="640" y="76"/>
                    </a:cxn>
                    <a:cxn ang="0">
                      <a:pos x="689" y="67"/>
                    </a:cxn>
                    <a:cxn ang="0">
                      <a:pos x="733" y="55"/>
                    </a:cxn>
                    <a:cxn ang="0">
                      <a:pos x="777" y="41"/>
                    </a:cxn>
                    <a:cxn ang="0">
                      <a:pos x="815" y="27"/>
                    </a:cxn>
                  </a:cxnLst>
                  <a:rect l="0" t="0" r="r" b="b"/>
                  <a:pathLst>
                    <a:path w="823" h="431">
                      <a:moveTo>
                        <a:pt x="815" y="27"/>
                      </a:moveTo>
                      <a:lnTo>
                        <a:pt x="822" y="350"/>
                      </a:lnTo>
                      <a:lnTo>
                        <a:pt x="746" y="382"/>
                      </a:lnTo>
                      <a:lnTo>
                        <a:pt x="676" y="404"/>
                      </a:lnTo>
                      <a:lnTo>
                        <a:pt x="619" y="415"/>
                      </a:lnTo>
                      <a:lnTo>
                        <a:pt x="571" y="421"/>
                      </a:lnTo>
                      <a:lnTo>
                        <a:pt x="517" y="427"/>
                      </a:lnTo>
                      <a:lnTo>
                        <a:pt x="427" y="430"/>
                      </a:lnTo>
                      <a:lnTo>
                        <a:pt x="344" y="423"/>
                      </a:lnTo>
                      <a:lnTo>
                        <a:pt x="259" y="410"/>
                      </a:lnTo>
                      <a:lnTo>
                        <a:pt x="177" y="388"/>
                      </a:lnTo>
                      <a:lnTo>
                        <a:pt x="105" y="358"/>
                      </a:lnTo>
                      <a:lnTo>
                        <a:pt x="41" y="325"/>
                      </a:lnTo>
                      <a:lnTo>
                        <a:pt x="0" y="294"/>
                      </a:lnTo>
                      <a:lnTo>
                        <a:pt x="0" y="0"/>
                      </a:lnTo>
                      <a:lnTo>
                        <a:pt x="46" y="25"/>
                      </a:lnTo>
                      <a:lnTo>
                        <a:pt x="105" y="47"/>
                      </a:lnTo>
                      <a:lnTo>
                        <a:pt x="175" y="66"/>
                      </a:lnTo>
                      <a:lnTo>
                        <a:pt x="244" y="81"/>
                      </a:lnTo>
                      <a:lnTo>
                        <a:pt x="314" y="89"/>
                      </a:lnTo>
                      <a:lnTo>
                        <a:pt x="361" y="93"/>
                      </a:lnTo>
                      <a:lnTo>
                        <a:pt x="401" y="95"/>
                      </a:lnTo>
                      <a:lnTo>
                        <a:pt x="471" y="95"/>
                      </a:lnTo>
                      <a:lnTo>
                        <a:pt x="515" y="92"/>
                      </a:lnTo>
                      <a:lnTo>
                        <a:pt x="555" y="87"/>
                      </a:lnTo>
                      <a:lnTo>
                        <a:pt x="600" y="84"/>
                      </a:lnTo>
                      <a:lnTo>
                        <a:pt x="640" y="76"/>
                      </a:lnTo>
                      <a:lnTo>
                        <a:pt x="689" y="67"/>
                      </a:lnTo>
                      <a:lnTo>
                        <a:pt x="733" y="55"/>
                      </a:lnTo>
                      <a:lnTo>
                        <a:pt x="777" y="41"/>
                      </a:lnTo>
                      <a:lnTo>
                        <a:pt x="815" y="27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37" name="Freeform 20"/>
                <p:cNvSpPr>
                  <a:spLocks/>
                </p:cNvSpPr>
                <p:nvPr/>
              </p:nvSpPr>
              <p:spPr bwMode="auto">
                <a:xfrm>
                  <a:off x="154" y="533"/>
                  <a:ext cx="551" cy="339"/>
                </a:xfrm>
                <a:custGeom>
                  <a:avLst/>
                  <a:gdLst/>
                  <a:ahLst/>
                  <a:cxnLst>
                    <a:cxn ang="0">
                      <a:pos x="16" y="53"/>
                    </a:cxn>
                    <a:cxn ang="0">
                      <a:pos x="0" y="122"/>
                    </a:cxn>
                    <a:cxn ang="0">
                      <a:pos x="10" y="146"/>
                    </a:cxn>
                    <a:cxn ang="0">
                      <a:pos x="33" y="183"/>
                    </a:cxn>
                    <a:cxn ang="0">
                      <a:pos x="57" y="216"/>
                    </a:cxn>
                    <a:cxn ang="0">
                      <a:pos x="85" y="244"/>
                    </a:cxn>
                    <a:cxn ang="0">
                      <a:pos x="120" y="271"/>
                    </a:cxn>
                    <a:cxn ang="0">
                      <a:pos x="153" y="290"/>
                    </a:cxn>
                    <a:cxn ang="0">
                      <a:pos x="189" y="308"/>
                    </a:cxn>
                    <a:cxn ang="0">
                      <a:pos x="235" y="324"/>
                    </a:cxn>
                    <a:cxn ang="0">
                      <a:pos x="270" y="332"/>
                    </a:cxn>
                    <a:cxn ang="0">
                      <a:pos x="312" y="338"/>
                    </a:cxn>
                    <a:cxn ang="0">
                      <a:pos x="351" y="338"/>
                    </a:cxn>
                    <a:cxn ang="0">
                      <a:pos x="393" y="333"/>
                    </a:cxn>
                    <a:cxn ang="0">
                      <a:pos x="436" y="321"/>
                    </a:cxn>
                    <a:cxn ang="0">
                      <a:pos x="475" y="302"/>
                    </a:cxn>
                    <a:cxn ang="0">
                      <a:pos x="498" y="286"/>
                    </a:cxn>
                    <a:cxn ang="0">
                      <a:pos x="526" y="262"/>
                    </a:cxn>
                    <a:cxn ang="0">
                      <a:pos x="541" y="243"/>
                    </a:cxn>
                    <a:cxn ang="0">
                      <a:pos x="550" y="226"/>
                    </a:cxn>
                    <a:cxn ang="0">
                      <a:pos x="550" y="208"/>
                    </a:cxn>
                    <a:cxn ang="0">
                      <a:pos x="544" y="187"/>
                    </a:cxn>
                    <a:cxn ang="0">
                      <a:pos x="532" y="170"/>
                    </a:cxn>
                    <a:cxn ang="0">
                      <a:pos x="523" y="135"/>
                    </a:cxn>
                    <a:cxn ang="0">
                      <a:pos x="519" y="116"/>
                    </a:cxn>
                    <a:cxn ang="0">
                      <a:pos x="267" y="132"/>
                    </a:cxn>
                    <a:cxn ang="0">
                      <a:pos x="234" y="126"/>
                    </a:cxn>
                    <a:cxn ang="0">
                      <a:pos x="193" y="113"/>
                    </a:cxn>
                    <a:cxn ang="0">
                      <a:pos x="162" y="97"/>
                    </a:cxn>
                    <a:cxn ang="0">
                      <a:pos x="129" y="77"/>
                    </a:cxn>
                    <a:cxn ang="0">
                      <a:pos x="97" y="48"/>
                    </a:cxn>
                    <a:cxn ang="0">
                      <a:pos x="78" y="24"/>
                    </a:cxn>
                    <a:cxn ang="0">
                      <a:pos x="60" y="0"/>
                    </a:cxn>
                    <a:cxn ang="0">
                      <a:pos x="16" y="53"/>
                    </a:cxn>
                  </a:cxnLst>
                  <a:rect l="0" t="0" r="r" b="b"/>
                  <a:pathLst>
                    <a:path w="551" h="339">
                      <a:moveTo>
                        <a:pt x="16" y="53"/>
                      </a:moveTo>
                      <a:lnTo>
                        <a:pt x="0" y="122"/>
                      </a:lnTo>
                      <a:lnTo>
                        <a:pt x="10" y="146"/>
                      </a:lnTo>
                      <a:lnTo>
                        <a:pt x="33" y="183"/>
                      </a:lnTo>
                      <a:lnTo>
                        <a:pt x="57" y="216"/>
                      </a:lnTo>
                      <a:lnTo>
                        <a:pt x="85" y="244"/>
                      </a:lnTo>
                      <a:lnTo>
                        <a:pt x="120" y="271"/>
                      </a:lnTo>
                      <a:lnTo>
                        <a:pt x="153" y="290"/>
                      </a:lnTo>
                      <a:lnTo>
                        <a:pt x="189" y="308"/>
                      </a:lnTo>
                      <a:lnTo>
                        <a:pt x="235" y="324"/>
                      </a:lnTo>
                      <a:lnTo>
                        <a:pt x="270" y="332"/>
                      </a:lnTo>
                      <a:lnTo>
                        <a:pt x="312" y="338"/>
                      </a:lnTo>
                      <a:lnTo>
                        <a:pt x="351" y="338"/>
                      </a:lnTo>
                      <a:lnTo>
                        <a:pt x="393" y="333"/>
                      </a:lnTo>
                      <a:lnTo>
                        <a:pt x="436" y="321"/>
                      </a:lnTo>
                      <a:lnTo>
                        <a:pt x="475" y="302"/>
                      </a:lnTo>
                      <a:lnTo>
                        <a:pt x="498" y="286"/>
                      </a:lnTo>
                      <a:lnTo>
                        <a:pt x="526" y="262"/>
                      </a:lnTo>
                      <a:lnTo>
                        <a:pt x="541" y="243"/>
                      </a:lnTo>
                      <a:lnTo>
                        <a:pt x="550" y="226"/>
                      </a:lnTo>
                      <a:lnTo>
                        <a:pt x="550" y="208"/>
                      </a:lnTo>
                      <a:lnTo>
                        <a:pt x="544" y="187"/>
                      </a:lnTo>
                      <a:lnTo>
                        <a:pt x="532" y="170"/>
                      </a:lnTo>
                      <a:lnTo>
                        <a:pt x="523" y="135"/>
                      </a:lnTo>
                      <a:lnTo>
                        <a:pt x="519" y="116"/>
                      </a:lnTo>
                      <a:lnTo>
                        <a:pt x="267" y="132"/>
                      </a:lnTo>
                      <a:lnTo>
                        <a:pt x="234" y="126"/>
                      </a:lnTo>
                      <a:lnTo>
                        <a:pt x="193" y="113"/>
                      </a:lnTo>
                      <a:lnTo>
                        <a:pt x="162" y="97"/>
                      </a:lnTo>
                      <a:lnTo>
                        <a:pt x="129" y="77"/>
                      </a:lnTo>
                      <a:lnTo>
                        <a:pt x="97" y="48"/>
                      </a:lnTo>
                      <a:lnTo>
                        <a:pt x="78" y="24"/>
                      </a:lnTo>
                      <a:lnTo>
                        <a:pt x="60" y="0"/>
                      </a:lnTo>
                      <a:lnTo>
                        <a:pt x="16" y="53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38" name="Freeform 21"/>
                <p:cNvSpPr>
                  <a:spLocks/>
                </p:cNvSpPr>
                <p:nvPr/>
              </p:nvSpPr>
              <p:spPr bwMode="auto">
                <a:xfrm>
                  <a:off x="134" y="119"/>
                  <a:ext cx="475" cy="552"/>
                </a:xfrm>
                <a:custGeom>
                  <a:avLst/>
                  <a:gdLst/>
                  <a:ahLst/>
                  <a:cxnLst>
                    <a:cxn ang="0">
                      <a:pos x="474" y="0"/>
                    </a:cxn>
                    <a:cxn ang="0">
                      <a:pos x="474" y="294"/>
                    </a:cxn>
                    <a:cxn ang="0">
                      <a:pos x="446" y="291"/>
                    </a:cxn>
                    <a:cxn ang="0">
                      <a:pos x="411" y="293"/>
                    </a:cxn>
                    <a:cxn ang="0">
                      <a:pos x="353" y="299"/>
                    </a:cxn>
                    <a:cxn ang="0">
                      <a:pos x="296" y="310"/>
                    </a:cxn>
                    <a:cxn ang="0">
                      <a:pos x="243" y="323"/>
                    </a:cxn>
                    <a:cxn ang="0">
                      <a:pos x="200" y="339"/>
                    </a:cxn>
                    <a:cxn ang="0">
                      <a:pos x="149" y="364"/>
                    </a:cxn>
                    <a:cxn ang="0">
                      <a:pos x="110" y="390"/>
                    </a:cxn>
                    <a:cxn ang="0">
                      <a:pos x="81" y="415"/>
                    </a:cxn>
                    <a:cxn ang="0">
                      <a:pos x="60" y="439"/>
                    </a:cxn>
                    <a:cxn ang="0">
                      <a:pos x="47" y="461"/>
                    </a:cxn>
                    <a:cxn ang="0">
                      <a:pos x="35" y="488"/>
                    </a:cxn>
                    <a:cxn ang="0">
                      <a:pos x="30" y="513"/>
                    </a:cxn>
                    <a:cxn ang="0">
                      <a:pos x="23" y="551"/>
                    </a:cxn>
                    <a:cxn ang="0">
                      <a:pos x="17" y="518"/>
                    </a:cxn>
                    <a:cxn ang="0">
                      <a:pos x="8" y="481"/>
                    </a:cxn>
                    <a:cxn ang="0">
                      <a:pos x="5" y="453"/>
                    </a:cxn>
                    <a:cxn ang="0">
                      <a:pos x="0" y="420"/>
                    </a:cxn>
                    <a:cxn ang="0">
                      <a:pos x="2" y="393"/>
                    </a:cxn>
                    <a:cxn ang="0">
                      <a:pos x="8" y="361"/>
                    </a:cxn>
                    <a:cxn ang="0">
                      <a:pos x="15" y="317"/>
                    </a:cxn>
                    <a:cxn ang="0">
                      <a:pos x="30" y="279"/>
                    </a:cxn>
                    <a:cxn ang="0">
                      <a:pos x="50" y="238"/>
                    </a:cxn>
                    <a:cxn ang="0">
                      <a:pos x="75" y="196"/>
                    </a:cxn>
                    <a:cxn ang="0">
                      <a:pos x="111" y="152"/>
                    </a:cxn>
                    <a:cxn ang="0">
                      <a:pos x="152" y="116"/>
                    </a:cxn>
                    <a:cxn ang="0">
                      <a:pos x="188" y="87"/>
                    </a:cxn>
                    <a:cxn ang="0">
                      <a:pos x="233" y="60"/>
                    </a:cxn>
                    <a:cxn ang="0">
                      <a:pos x="279" y="40"/>
                    </a:cxn>
                    <a:cxn ang="0">
                      <a:pos x="333" y="21"/>
                    </a:cxn>
                    <a:cxn ang="0">
                      <a:pos x="380" y="10"/>
                    </a:cxn>
                    <a:cxn ang="0">
                      <a:pos x="435" y="3"/>
                    </a:cxn>
                    <a:cxn ang="0">
                      <a:pos x="474" y="0"/>
                    </a:cxn>
                  </a:cxnLst>
                  <a:rect l="0" t="0" r="r" b="b"/>
                  <a:pathLst>
                    <a:path w="475" h="552">
                      <a:moveTo>
                        <a:pt x="474" y="0"/>
                      </a:moveTo>
                      <a:lnTo>
                        <a:pt x="474" y="294"/>
                      </a:lnTo>
                      <a:lnTo>
                        <a:pt x="446" y="291"/>
                      </a:lnTo>
                      <a:lnTo>
                        <a:pt x="411" y="293"/>
                      </a:lnTo>
                      <a:lnTo>
                        <a:pt x="353" y="299"/>
                      </a:lnTo>
                      <a:lnTo>
                        <a:pt x="296" y="310"/>
                      </a:lnTo>
                      <a:lnTo>
                        <a:pt x="243" y="323"/>
                      </a:lnTo>
                      <a:lnTo>
                        <a:pt x="200" y="339"/>
                      </a:lnTo>
                      <a:lnTo>
                        <a:pt x="149" y="364"/>
                      </a:lnTo>
                      <a:lnTo>
                        <a:pt x="110" y="390"/>
                      </a:lnTo>
                      <a:lnTo>
                        <a:pt x="81" y="415"/>
                      </a:lnTo>
                      <a:lnTo>
                        <a:pt x="60" y="439"/>
                      </a:lnTo>
                      <a:lnTo>
                        <a:pt x="47" y="461"/>
                      </a:lnTo>
                      <a:lnTo>
                        <a:pt x="35" y="488"/>
                      </a:lnTo>
                      <a:lnTo>
                        <a:pt x="30" y="513"/>
                      </a:lnTo>
                      <a:lnTo>
                        <a:pt x="23" y="551"/>
                      </a:lnTo>
                      <a:lnTo>
                        <a:pt x="17" y="518"/>
                      </a:lnTo>
                      <a:lnTo>
                        <a:pt x="8" y="481"/>
                      </a:lnTo>
                      <a:lnTo>
                        <a:pt x="5" y="453"/>
                      </a:lnTo>
                      <a:lnTo>
                        <a:pt x="0" y="420"/>
                      </a:lnTo>
                      <a:lnTo>
                        <a:pt x="2" y="393"/>
                      </a:lnTo>
                      <a:lnTo>
                        <a:pt x="8" y="361"/>
                      </a:lnTo>
                      <a:lnTo>
                        <a:pt x="15" y="317"/>
                      </a:lnTo>
                      <a:lnTo>
                        <a:pt x="30" y="279"/>
                      </a:lnTo>
                      <a:lnTo>
                        <a:pt x="50" y="238"/>
                      </a:lnTo>
                      <a:lnTo>
                        <a:pt x="75" y="196"/>
                      </a:lnTo>
                      <a:lnTo>
                        <a:pt x="111" y="152"/>
                      </a:lnTo>
                      <a:lnTo>
                        <a:pt x="152" y="116"/>
                      </a:lnTo>
                      <a:lnTo>
                        <a:pt x="188" y="87"/>
                      </a:lnTo>
                      <a:lnTo>
                        <a:pt x="233" y="60"/>
                      </a:lnTo>
                      <a:lnTo>
                        <a:pt x="279" y="40"/>
                      </a:lnTo>
                      <a:lnTo>
                        <a:pt x="333" y="21"/>
                      </a:lnTo>
                      <a:lnTo>
                        <a:pt x="380" y="10"/>
                      </a:lnTo>
                      <a:lnTo>
                        <a:pt x="435" y="3"/>
                      </a:lnTo>
                      <a:lnTo>
                        <a:pt x="474" y="0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39" name="Freeform 22"/>
                <p:cNvSpPr>
                  <a:spLocks/>
                </p:cNvSpPr>
                <p:nvPr/>
              </p:nvSpPr>
              <p:spPr bwMode="auto">
                <a:xfrm>
                  <a:off x="422" y="687"/>
                  <a:ext cx="156" cy="117"/>
                </a:xfrm>
                <a:custGeom>
                  <a:avLst/>
                  <a:gdLst/>
                  <a:ahLst/>
                  <a:cxnLst>
                    <a:cxn ang="0">
                      <a:pos x="72" y="0"/>
                    </a:cxn>
                    <a:cxn ang="0">
                      <a:pos x="21" y="19"/>
                    </a:cxn>
                    <a:cxn ang="0">
                      <a:pos x="3" y="45"/>
                    </a:cxn>
                    <a:cxn ang="0">
                      <a:pos x="0" y="70"/>
                    </a:cxn>
                    <a:cxn ang="0">
                      <a:pos x="0" y="83"/>
                    </a:cxn>
                    <a:cxn ang="0">
                      <a:pos x="9" y="99"/>
                    </a:cxn>
                    <a:cxn ang="0">
                      <a:pos x="29" y="107"/>
                    </a:cxn>
                    <a:cxn ang="0">
                      <a:pos x="50" y="113"/>
                    </a:cxn>
                    <a:cxn ang="0">
                      <a:pos x="69" y="116"/>
                    </a:cxn>
                    <a:cxn ang="0">
                      <a:pos x="86" y="116"/>
                    </a:cxn>
                    <a:cxn ang="0">
                      <a:pos x="114" y="111"/>
                    </a:cxn>
                    <a:cxn ang="0">
                      <a:pos x="134" y="106"/>
                    </a:cxn>
                    <a:cxn ang="0">
                      <a:pos x="146" y="98"/>
                    </a:cxn>
                    <a:cxn ang="0">
                      <a:pos x="153" y="89"/>
                    </a:cxn>
                    <a:cxn ang="0">
                      <a:pos x="155" y="78"/>
                    </a:cxn>
                    <a:cxn ang="0">
                      <a:pos x="153" y="60"/>
                    </a:cxn>
                    <a:cxn ang="0">
                      <a:pos x="146" y="11"/>
                    </a:cxn>
                    <a:cxn ang="0">
                      <a:pos x="72" y="0"/>
                    </a:cxn>
                  </a:cxnLst>
                  <a:rect l="0" t="0" r="r" b="b"/>
                  <a:pathLst>
                    <a:path w="156" h="117">
                      <a:moveTo>
                        <a:pt x="72" y="0"/>
                      </a:moveTo>
                      <a:lnTo>
                        <a:pt x="21" y="19"/>
                      </a:lnTo>
                      <a:lnTo>
                        <a:pt x="3" y="45"/>
                      </a:lnTo>
                      <a:lnTo>
                        <a:pt x="0" y="70"/>
                      </a:lnTo>
                      <a:lnTo>
                        <a:pt x="0" y="83"/>
                      </a:lnTo>
                      <a:lnTo>
                        <a:pt x="9" y="99"/>
                      </a:lnTo>
                      <a:lnTo>
                        <a:pt x="29" y="107"/>
                      </a:lnTo>
                      <a:lnTo>
                        <a:pt x="50" y="113"/>
                      </a:lnTo>
                      <a:lnTo>
                        <a:pt x="69" y="116"/>
                      </a:lnTo>
                      <a:lnTo>
                        <a:pt x="86" y="116"/>
                      </a:lnTo>
                      <a:lnTo>
                        <a:pt x="114" y="111"/>
                      </a:lnTo>
                      <a:lnTo>
                        <a:pt x="134" y="106"/>
                      </a:lnTo>
                      <a:lnTo>
                        <a:pt x="146" y="98"/>
                      </a:lnTo>
                      <a:lnTo>
                        <a:pt x="153" y="89"/>
                      </a:lnTo>
                      <a:lnTo>
                        <a:pt x="155" y="78"/>
                      </a:lnTo>
                      <a:lnTo>
                        <a:pt x="153" y="60"/>
                      </a:lnTo>
                      <a:lnTo>
                        <a:pt x="146" y="11"/>
                      </a:lnTo>
                      <a:lnTo>
                        <a:pt x="72" y="0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40" name="Freeform 23"/>
                <p:cNvSpPr>
                  <a:spLocks/>
                </p:cNvSpPr>
                <p:nvPr/>
              </p:nvSpPr>
              <p:spPr bwMode="auto">
                <a:xfrm>
                  <a:off x="494" y="700"/>
                  <a:ext cx="88" cy="74"/>
                </a:xfrm>
                <a:custGeom>
                  <a:avLst/>
                  <a:gdLst/>
                  <a:ahLst/>
                  <a:cxnLst>
                    <a:cxn ang="0">
                      <a:pos x="87" y="67"/>
                    </a:cxn>
                    <a:cxn ang="0">
                      <a:pos x="76" y="0"/>
                    </a:cxn>
                    <a:cxn ang="0">
                      <a:pos x="33" y="5"/>
                    </a:cxn>
                    <a:cxn ang="0">
                      <a:pos x="0" y="8"/>
                    </a:cxn>
                    <a:cxn ang="0">
                      <a:pos x="9" y="73"/>
                    </a:cxn>
                    <a:cxn ang="0">
                      <a:pos x="12" y="57"/>
                    </a:cxn>
                    <a:cxn ang="0">
                      <a:pos x="22" y="47"/>
                    </a:cxn>
                    <a:cxn ang="0">
                      <a:pos x="40" y="43"/>
                    </a:cxn>
                    <a:cxn ang="0">
                      <a:pos x="60" y="44"/>
                    </a:cxn>
                    <a:cxn ang="0">
                      <a:pos x="76" y="51"/>
                    </a:cxn>
                    <a:cxn ang="0">
                      <a:pos x="87" y="67"/>
                    </a:cxn>
                  </a:cxnLst>
                  <a:rect l="0" t="0" r="r" b="b"/>
                  <a:pathLst>
                    <a:path w="88" h="74">
                      <a:moveTo>
                        <a:pt x="87" y="67"/>
                      </a:moveTo>
                      <a:lnTo>
                        <a:pt x="76" y="0"/>
                      </a:lnTo>
                      <a:lnTo>
                        <a:pt x="33" y="5"/>
                      </a:lnTo>
                      <a:lnTo>
                        <a:pt x="0" y="8"/>
                      </a:lnTo>
                      <a:lnTo>
                        <a:pt x="9" y="73"/>
                      </a:lnTo>
                      <a:lnTo>
                        <a:pt x="12" y="57"/>
                      </a:lnTo>
                      <a:lnTo>
                        <a:pt x="22" y="47"/>
                      </a:lnTo>
                      <a:lnTo>
                        <a:pt x="40" y="43"/>
                      </a:lnTo>
                      <a:lnTo>
                        <a:pt x="60" y="44"/>
                      </a:lnTo>
                      <a:lnTo>
                        <a:pt x="76" y="51"/>
                      </a:lnTo>
                      <a:lnTo>
                        <a:pt x="87" y="67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41" name="Freeform 24"/>
                <p:cNvSpPr>
                  <a:spLocks/>
                </p:cNvSpPr>
                <p:nvPr/>
              </p:nvSpPr>
              <p:spPr bwMode="auto">
                <a:xfrm>
                  <a:off x="386" y="479"/>
                  <a:ext cx="319" cy="286"/>
                </a:xfrm>
                <a:custGeom>
                  <a:avLst/>
                  <a:gdLst/>
                  <a:ahLst/>
                  <a:cxnLst>
                    <a:cxn ang="0">
                      <a:pos x="317" y="275"/>
                    </a:cxn>
                    <a:cxn ang="0">
                      <a:pos x="315" y="254"/>
                    </a:cxn>
                    <a:cxn ang="0">
                      <a:pos x="306" y="235"/>
                    </a:cxn>
                    <a:cxn ang="0">
                      <a:pos x="299" y="219"/>
                    </a:cxn>
                    <a:cxn ang="0">
                      <a:pos x="294" y="194"/>
                    </a:cxn>
                    <a:cxn ang="0">
                      <a:pos x="288" y="161"/>
                    </a:cxn>
                    <a:cxn ang="0">
                      <a:pos x="284" y="126"/>
                    </a:cxn>
                    <a:cxn ang="0">
                      <a:pos x="281" y="94"/>
                    </a:cxn>
                    <a:cxn ang="0">
                      <a:pos x="279" y="67"/>
                    </a:cxn>
                    <a:cxn ang="0">
                      <a:pos x="278" y="43"/>
                    </a:cxn>
                    <a:cxn ang="0">
                      <a:pos x="270" y="29"/>
                    </a:cxn>
                    <a:cxn ang="0">
                      <a:pos x="255" y="16"/>
                    </a:cxn>
                    <a:cxn ang="0">
                      <a:pos x="240" y="9"/>
                    </a:cxn>
                    <a:cxn ang="0">
                      <a:pos x="216" y="2"/>
                    </a:cxn>
                    <a:cxn ang="0">
                      <a:pos x="189" y="0"/>
                    </a:cxn>
                    <a:cxn ang="0">
                      <a:pos x="147" y="0"/>
                    </a:cxn>
                    <a:cxn ang="0">
                      <a:pos x="110" y="2"/>
                    </a:cxn>
                    <a:cxn ang="0">
                      <a:pos x="74" y="9"/>
                    </a:cxn>
                    <a:cxn ang="0">
                      <a:pos x="41" y="21"/>
                    </a:cxn>
                    <a:cxn ang="0">
                      <a:pos x="20" y="35"/>
                    </a:cxn>
                    <a:cxn ang="0">
                      <a:pos x="8" y="47"/>
                    </a:cxn>
                    <a:cxn ang="0">
                      <a:pos x="0" y="61"/>
                    </a:cxn>
                    <a:cxn ang="0">
                      <a:pos x="2" y="75"/>
                    </a:cxn>
                    <a:cxn ang="0">
                      <a:pos x="5" y="89"/>
                    </a:cxn>
                    <a:cxn ang="0">
                      <a:pos x="15" y="104"/>
                    </a:cxn>
                    <a:cxn ang="0">
                      <a:pos x="23" y="123"/>
                    </a:cxn>
                    <a:cxn ang="0">
                      <a:pos x="27" y="149"/>
                    </a:cxn>
                    <a:cxn ang="0">
                      <a:pos x="30" y="176"/>
                    </a:cxn>
                    <a:cxn ang="0">
                      <a:pos x="35" y="200"/>
                    </a:cxn>
                    <a:cxn ang="0">
                      <a:pos x="36" y="235"/>
                    </a:cxn>
                    <a:cxn ang="0">
                      <a:pos x="38" y="265"/>
                    </a:cxn>
                    <a:cxn ang="0">
                      <a:pos x="38" y="285"/>
                    </a:cxn>
                    <a:cxn ang="0">
                      <a:pos x="48" y="260"/>
                    </a:cxn>
                    <a:cxn ang="0">
                      <a:pos x="68" y="248"/>
                    </a:cxn>
                    <a:cxn ang="0">
                      <a:pos x="86" y="241"/>
                    </a:cxn>
                    <a:cxn ang="0">
                      <a:pos x="108" y="236"/>
                    </a:cxn>
                    <a:cxn ang="0">
                      <a:pos x="143" y="229"/>
                    </a:cxn>
                    <a:cxn ang="0">
                      <a:pos x="177" y="228"/>
                    </a:cxn>
                    <a:cxn ang="0">
                      <a:pos x="197" y="228"/>
                    </a:cxn>
                    <a:cxn ang="0">
                      <a:pos x="228" y="230"/>
                    </a:cxn>
                    <a:cxn ang="0">
                      <a:pos x="264" y="237"/>
                    </a:cxn>
                    <a:cxn ang="0">
                      <a:pos x="287" y="246"/>
                    </a:cxn>
                    <a:cxn ang="0">
                      <a:pos x="302" y="255"/>
                    </a:cxn>
                    <a:cxn ang="0">
                      <a:pos x="318" y="268"/>
                    </a:cxn>
                  </a:cxnLst>
                  <a:rect l="0" t="0" r="r" b="b"/>
                  <a:pathLst>
                    <a:path w="319" h="286">
                      <a:moveTo>
                        <a:pt x="317" y="275"/>
                      </a:moveTo>
                      <a:lnTo>
                        <a:pt x="315" y="254"/>
                      </a:lnTo>
                      <a:lnTo>
                        <a:pt x="306" y="235"/>
                      </a:lnTo>
                      <a:lnTo>
                        <a:pt x="299" y="219"/>
                      </a:lnTo>
                      <a:lnTo>
                        <a:pt x="294" y="194"/>
                      </a:lnTo>
                      <a:lnTo>
                        <a:pt x="288" y="161"/>
                      </a:lnTo>
                      <a:lnTo>
                        <a:pt x="284" y="126"/>
                      </a:lnTo>
                      <a:lnTo>
                        <a:pt x="281" y="94"/>
                      </a:lnTo>
                      <a:lnTo>
                        <a:pt x="279" y="67"/>
                      </a:lnTo>
                      <a:lnTo>
                        <a:pt x="278" y="43"/>
                      </a:lnTo>
                      <a:lnTo>
                        <a:pt x="270" y="29"/>
                      </a:lnTo>
                      <a:lnTo>
                        <a:pt x="255" y="16"/>
                      </a:lnTo>
                      <a:lnTo>
                        <a:pt x="240" y="9"/>
                      </a:lnTo>
                      <a:lnTo>
                        <a:pt x="216" y="2"/>
                      </a:lnTo>
                      <a:lnTo>
                        <a:pt x="189" y="0"/>
                      </a:lnTo>
                      <a:lnTo>
                        <a:pt x="147" y="0"/>
                      </a:lnTo>
                      <a:lnTo>
                        <a:pt x="110" y="2"/>
                      </a:lnTo>
                      <a:lnTo>
                        <a:pt x="74" y="9"/>
                      </a:lnTo>
                      <a:lnTo>
                        <a:pt x="41" y="21"/>
                      </a:lnTo>
                      <a:lnTo>
                        <a:pt x="20" y="35"/>
                      </a:lnTo>
                      <a:lnTo>
                        <a:pt x="8" y="47"/>
                      </a:lnTo>
                      <a:lnTo>
                        <a:pt x="0" y="61"/>
                      </a:lnTo>
                      <a:lnTo>
                        <a:pt x="2" y="75"/>
                      </a:lnTo>
                      <a:lnTo>
                        <a:pt x="5" y="89"/>
                      </a:lnTo>
                      <a:lnTo>
                        <a:pt x="15" y="104"/>
                      </a:lnTo>
                      <a:lnTo>
                        <a:pt x="23" y="123"/>
                      </a:lnTo>
                      <a:lnTo>
                        <a:pt x="27" y="149"/>
                      </a:lnTo>
                      <a:lnTo>
                        <a:pt x="30" y="176"/>
                      </a:lnTo>
                      <a:lnTo>
                        <a:pt x="35" y="200"/>
                      </a:lnTo>
                      <a:lnTo>
                        <a:pt x="36" y="235"/>
                      </a:lnTo>
                      <a:lnTo>
                        <a:pt x="38" y="265"/>
                      </a:lnTo>
                      <a:lnTo>
                        <a:pt x="38" y="285"/>
                      </a:lnTo>
                      <a:lnTo>
                        <a:pt x="48" y="260"/>
                      </a:lnTo>
                      <a:lnTo>
                        <a:pt x="68" y="248"/>
                      </a:lnTo>
                      <a:lnTo>
                        <a:pt x="86" y="241"/>
                      </a:lnTo>
                      <a:lnTo>
                        <a:pt x="108" y="236"/>
                      </a:lnTo>
                      <a:lnTo>
                        <a:pt x="143" y="229"/>
                      </a:lnTo>
                      <a:lnTo>
                        <a:pt x="177" y="228"/>
                      </a:lnTo>
                      <a:lnTo>
                        <a:pt x="197" y="228"/>
                      </a:lnTo>
                      <a:lnTo>
                        <a:pt x="228" y="230"/>
                      </a:lnTo>
                      <a:lnTo>
                        <a:pt x="264" y="237"/>
                      </a:lnTo>
                      <a:lnTo>
                        <a:pt x="287" y="246"/>
                      </a:lnTo>
                      <a:lnTo>
                        <a:pt x="302" y="255"/>
                      </a:lnTo>
                      <a:lnTo>
                        <a:pt x="318" y="268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42" name="Freeform 25"/>
                <p:cNvSpPr>
                  <a:spLocks/>
                </p:cNvSpPr>
                <p:nvPr/>
              </p:nvSpPr>
              <p:spPr bwMode="auto">
                <a:xfrm>
                  <a:off x="5101" y="537"/>
                  <a:ext cx="551" cy="335"/>
                </a:xfrm>
                <a:custGeom>
                  <a:avLst/>
                  <a:gdLst/>
                  <a:ahLst/>
                  <a:cxnLst>
                    <a:cxn ang="0">
                      <a:pos x="534" y="48"/>
                    </a:cxn>
                    <a:cxn ang="0">
                      <a:pos x="550" y="117"/>
                    </a:cxn>
                    <a:cxn ang="0">
                      <a:pos x="540" y="142"/>
                    </a:cxn>
                    <a:cxn ang="0">
                      <a:pos x="517" y="179"/>
                    </a:cxn>
                    <a:cxn ang="0">
                      <a:pos x="493" y="212"/>
                    </a:cxn>
                    <a:cxn ang="0">
                      <a:pos x="465" y="239"/>
                    </a:cxn>
                    <a:cxn ang="0">
                      <a:pos x="430" y="267"/>
                    </a:cxn>
                    <a:cxn ang="0">
                      <a:pos x="397" y="286"/>
                    </a:cxn>
                    <a:cxn ang="0">
                      <a:pos x="361" y="304"/>
                    </a:cxn>
                    <a:cxn ang="0">
                      <a:pos x="315" y="320"/>
                    </a:cxn>
                    <a:cxn ang="0">
                      <a:pos x="280" y="328"/>
                    </a:cxn>
                    <a:cxn ang="0">
                      <a:pos x="238" y="334"/>
                    </a:cxn>
                    <a:cxn ang="0">
                      <a:pos x="199" y="334"/>
                    </a:cxn>
                    <a:cxn ang="0">
                      <a:pos x="157" y="329"/>
                    </a:cxn>
                    <a:cxn ang="0">
                      <a:pos x="114" y="317"/>
                    </a:cxn>
                    <a:cxn ang="0">
                      <a:pos x="75" y="298"/>
                    </a:cxn>
                    <a:cxn ang="0">
                      <a:pos x="52" y="282"/>
                    </a:cxn>
                    <a:cxn ang="0">
                      <a:pos x="24" y="258"/>
                    </a:cxn>
                    <a:cxn ang="0">
                      <a:pos x="9" y="238"/>
                    </a:cxn>
                    <a:cxn ang="0">
                      <a:pos x="0" y="222"/>
                    </a:cxn>
                    <a:cxn ang="0">
                      <a:pos x="0" y="204"/>
                    </a:cxn>
                    <a:cxn ang="0">
                      <a:pos x="6" y="182"/>
                    </a:cxn>
                    <a:cxn ang="0">
                      <a:pos x="18" y="166"/>
                    </a:cxn>
                    <a:cxn ang="0">
                      <a:pos x="27" y="131"/>
                    </a:cxn>
                    <a:cxn ang="0">
                      <a:pos x="31" y="112"/>
                    </a:cxn>
                    <a:cxn ang="0">
                      <a:pos x="283" y="128"/>
                    </a:cxn>
                    <a:cxn ang="0">
                      <a:pos x="316" y="122"/>
                    </a:cxn>
                    <a:cxn ang="0">
                      <a:pos x="357" y="109"/>
                    </a:cxn>
                    <a:cxn ang="0">
                      <a:pos x="388" y="93"/>
                    </a:cxn>
                    <a:cxn ang="0">
                      <a:pos x="421" y="73"/>
                    </a:cxn>
                    <a:cxn ang="0">
                      <a:pos x="453" y="44"/>
                    </a:cxn>
                    <a:cxn ang="0">
                      <a:pos x="472" y="19"/>
                    </a:cxn>
                    <a:cxn ang="0">
                      <a:pos x="486" y="0"/>
                    </a:cxn>
                    <a:cxn ang="0">
                      <a:pos x="534" y="48"/>
                    </a:cxn>
                  </a:cxnLst>
                  <a:rect l="0" t="0" r="r" b="b"/>
                  <a:pathLst>
                    <a:path w="551" h="335">
                      <a:moveTo>
                        <a:pt x="534" y="48"/>
                      </a:moveTo>
                      <a:lnTo>
                        <a:pt x="550" y="117"/>
                      </a:lnTo>
                      <a:lnTo>
                        <a:pt x="540" y="142"/>
                      </a:lnTo>
                      <a:lnTo>
                        <a:pt x="517" y="179"/>
                      </a:lnTo>
                      <a:lnTo>
                        <a:pt x="493" y="212"/>
                      </a:lnTo>
                      <a:lnTo>
                        <a:pt x="465" y="239"/>
                      </a:lnTo>
                      <a:lnTo>
                        <a:pt x="430" y="267"/>
                      </a:lnTo>
                      <a:lnTo>
                        <a:pt x="397" y="286"/>
                      </a:lnTo>
                      <a:lnTo>
                        <a:pt x="361" y="304"/>
                      </a:lnTo>
                      <a:lnTo>
                        <a:pt x="315" y="320"/>
                      </a:lnTo>
                      <a:lnTo>
                        <a:pt x="280" y="328"/>
                      </a:lnTo>
                      <a:lnTo>
                        <a:pt x="238" y="334"/>
                      </a:lnTo>
                      <a:lnTo>
                        <a:pt x="199" y="334"/>
                      </a:lnTo>
                      <a:lnTo>
                        <a:pt x="157" y="329"/>
                      </a:lnTo>
                      <a:lnTo>
                        <a:pt x="114" y="317"/>
                      </a:lnTo>
                      <a:lnTo>
                        <a:pt x="75" y="298"/>
                      </a:lnTo>
                      <a:lnTo>
                        <a:pt x="52" y="282"/>
                      </a:lnTo>
                      <a:lnTo>
                        <a:pt x="24" y="258"/>
                      </a:lnTo>
                      <a:lnTo>
                        <a:pt x="9" y="238"/>
                      </a:lnTo>
                      <a:lnTo>
                        <a:pt x="0" y="222"/>
                      </a:lnTo>
                      <a:lnTo>
                        <a:pt x="0" y="204"/>
                      </a:lnTo>
                      <a:lnTo>
                        <a:pt x="6" y="182"/>
                      </a:lnTo>
                      <a:lnTo>
                        <a:pt x="18" y="166"/>
                      </a:lnTo>
                      <a:lnTo>
                        <a:pt x="27" y="131"/>
                      </a:lnTo>
                      <a:lnTo>
                        <a:pt x="31" y="112"/>
                      </a:lnTo>
                      <a:lnTo>
                        <a:pt x="283" y="128"/>
                      </a:lnTo>
                      <a:lnTo>
                        <a:pt x="316" y="122"/>
                      </a:lnTo>
                      <a:lnTo>
                        <a:pt x="357" y="109"/>
                      </a:lnTo>
                      <a:lnTo>
                        <a:pt x="388" y="93"/>
                      </a:lnTo>
                      <a:lnTo>
                        <a:pt x="421" y="73"/>
                      </a:lnTo>
                      <a:lnTo>
                        <a:pt x="453" y="44"/>
                      </a:lnTo>
                      <a:lnTo>
                        <a:pt x="472" y="19"/>
                      </a:lnTo>
                      <a:lnTo>
                        <a:pt x="486" y="0"/>
                      </a:lnTo>
                      <a:lnTo>
                        <a:pt x="534" y="48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43" name="Freeform 26"/>
                <p:cNvSpPr>
                  <a:spLocks/>
                </p:cNvSpPr>
                <p:nvPr/>
              </p:nvSpPr>
              <p:spPr bwMode="auto">
                <a:xfrm>
                  <a:off x="5197" y="119"/>
                  <a:ext cx="475" cy="552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294"/>
                    </a:cxn>
                    <a:cxn ang="0">
                      <a:pos x="28" y="291"/>
                    </a:cxn>
                    <a:cxn ang="0">
                      <a:pos x="63" y="293"/>
                    </a:cxn>
                    <a:cxn ang="0">
                      <a:pos x="121" y="299"/>
                    </a:cxn>
                    <a:cxn ang="0">
                      <a:pos x="178" y="310"/>
                    </a:cxn>
                    <a:cxn ang="0">
                      <a:pos x="231" y="323"/>
                    </a:cxn>
                    <a:cxn ang="0">
                      <a:pos x="274" y="339"/>
                    </a:cxn>
                    <a:cxn ang="0">
                      <a:pos x="325" y="364"/>
                    </a:cxn>
                    <a:cxn ang="0">
                      <a:pos x="364" y="390"/>
                    </a:cxn>
                    <a:cxn ang="0">
                      <a:pos x="393" y="415"/>
                    </a:cxn>
                    <a:cxn ang="0">
                      <a:pos x="414" y="439"/>
                    </a:cxn>
                    <a:cxn ang="0">
                      <a:pos x="427" y="461"/>
                    </a:cxn>
                    <a:cxn ang="0">
                      <a:pos x="439" y="488"/>
                    </a:cxn>
                    <a:cxn ang="0">
                      <a:pos x="444" y="513"/>
                    </a:cxn>
                    <a:cxn ang="0">
                      <a:pos x="451" y="551"/>
                    </a:cxn>
                    <a:cxn ang="0">
                      <a:pos x="457" y="518"/>
                    </a:cxn>
                    <a:cxn ang="0">
                      <a:pos x="466" y="481"/>
                    </a:cxn>
                    <a:cxn ang="0">
                      <a:pos x="469" y="453"/>
                    </a:cxn>
                    <a:cxn ang="0">
                      <a:pos x="474" y="420"/>
                    </a:cxn>
                    <a:cxn ang="0">
                      <a:pos x="472" y="393"/>
                    </a:cxn>
                    <a:cxn ang="0">
                      <a:pos x="466" y="361"/>
                    </a:cxn>
                    <a:cxn ang="0">
                      <a:pos x="459" y="317"/>
                    </a:cxn>
                    <a:cxn ang="0">
                      <a:pos x="444" y="279"/>
                    </a:cxn>
                    <a:cxn ang="0">
                      <a:pos x="424" y="238"/>
                    </a:cxn>
                    <a:cxn ang="0">
                      <a:pos x="399" y="196"/>
                    </a:cxn>
                    <a:cxn ang="0">
                      <a:pos x="363" y="152"/>
                    </a:cxn>
                    <a:cxn ang="0">
                      <a:pos x="322" y="116"/>
                    </a:cxn>
                    <a:cxn ang="0">
                      <a:pos x="286" y="87"/>
                    </a:cxn>
                    <a:cxn ang="0">
                      <a:pos x="241" y="60"/>
                    </a:cxn>
                    <a:cxn ang="0">
                      <a:pos x="195" y="40"/>
                    </a:cxn>
                    <a:cxn ang="0">
                      <a:pos x="141" y="21"/>
                    </a:cxn>
                    <a:cxn ang="0">
                      <a:pos x="94" y="10"/>
                    </a:cxn>
                    <a:cxn ang="0">
                      <a:pos x="39" y="3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475" h="552">
                      <a:moveTo>
                        <a:pt x="0" y="0"/>
                      </a:moveTo>
                      <a:lnTo>
                        <a:pt x="0" y="294"/>
                      </a:lnTo>
                      <a:lnTo>
                        <a:pt x="28" y="291"/>
                      </a:lnTo>
                      <a:lnTo>
                        <a:pt x="63" y="293"/>
                      </a:lnTo>
                      <a:lnTo>
                        <a:pt x="121" y="299"/>
                      </a:lnTo>
                      <a:lnTo>
                        <a:pt x="178" y="310"/>
                      </a:lnTo>
                      <a:lnTo>
                        <a:pt x="231" y="323"/>
                      </a:lnTo>
                      <a:lnTo>
                        <a:pt x="274" y="339"/>
                      </a:lnTo>
                      <a:lnTo>
                        <a:pt x="325" y="364"/>
                      </a:lnTo>
                      <a:lnTo>
                        <a:pt x="364" y="390"/>
                      </a:lnTo>
                      <a:lnTo>
                        <a:pt x="393" y="415"/>
                      </a:lnTo>
                      <a:lnTo>
                        <a:pt x="414" y="439"/>
                      </a:lnTo>
                      <a:lnTo>
                        <a:pt x="427" y="461"/>
                      </a:lnTo>
                      <a:lnTo>
                        <a:pt x="439" y="488"/>
                      </a:lnTo>
                      <a:lnTo>
                        <a:pt x="444" y="513"/>
                      </a:lnTo>
                      <a:lnTo>
                        <a:pt x="451" y="551"/>
                      </a:lnTo>
                      <a:lnTo>
                        <a:pt x="457" y="518"/>
                      </a:lnTo>
                      <a:lnTo>
                        <a:pt x="466" y="481"/>
                      </a:lnTo>
                      <a:lnTo>
                        <a:pt x="469" y="453"/>
                      </a:lnTo>
                      <a:lnTo>
                        <a:pt x="474" y="420"/>
                      </a:lnTo>
                      <a:lnTo>
                        <a:pt x="472" y="393"/>
                      </a:lnTo>
                      <a:lnTo>
                        <a:pt x="466" y="361"/>
                      </a:lnTo>
                      <a:lnTo>
                        <a:pt x="459" y="317"/>
                      </a:lnTo>
                      <a:lnTo>
                        <a:pt x="444" y="279"/>
                      </a:lnTo>
                      <a:lnTo>
                        <a:pt x="424" y="238"/>
                      </a:lnTo>
                      <a:lnTo>
                        <a:pt x="399" y="196"/>
                      </a:lnTo>
                      <a:lnTo>
                        <a:pt x="363" y="152"/>
                      </a:lnTo>
                      <a:lnTo>
                        <a:pt x="322" y="116"/>
                      </a:lnTo>
                      <a:lnTo>
                        <a:pt x="286" y="87"/>
                      </a:lnTo>
                      <a:lnTo>
                        <a:pt x="241" y="60"/>
                      </a:lnTo>
                      <a:lnTo>
                        <a:pt x="195" y="40"/>
                      </a:lnTo>
                      <a:lnTo>
                        <a:pt x="141" y="21"/>
                      </a:lnTo>
                      <a:lnTo>
                        <a:pt x="94" y="10"/>
                      </a:lnTo>
                      <a:lnTo>
                        <a:pt x="39" y="3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44" name="Freeform 27"/>
                <p:cNvSpPr>
                  <a:spLocks/>
                </p:cNvSpPr>
                <p:nvPr/>
              </p:nvSpPr>
              <p:spPr bwMode="auto">
                <a:xfrm>
                  <a:off x="5228" y="687"/>
                  <a:ext cx="156" cy="117"/>
                </a:xfrm>
                <a:custGeom>
                  <a:avLst/>
                  <a:gdLst/>
                  <a:ahLst/>
                  <a:cxnLst>
                    <a:cxn ang="0">
                      <a:pos x="83" y="0"/>
                    </a:cxn>
                    <a:cxn ang="0">
                      <a:pos x="134" y="19"/>
                    </a:cxn>
                    <a:cxn ang="0">
                      <a:pos x="152" y="45"/>
                    </a:cxn>
                    <a:cxn ang="0">
                      <a:pos x="155" y="70"/>
                    </a:cxn>
                    <a:cxn ang="0">
                      <a:pos x="155" y="83"/>
                    </a:cxn>
                    <a:cxn ang="0">
                      <a:pos x="146" y="99"/>
                    </a:cxn>
                    <a:cxn ang="0">
                      <a:pos x="126" y="107"/>
                    </a:cxn>
                    <a:cxn ang="0">
                      <a:pos x="105" y="113"/>
                    </a:cxn>
                    <a:cxn ang="0">
                      <a:pos x="86" y="116"/>
                    </a:cxn>
                    <a:cxn ang="0">
                      <a:pos x="69" y="116"/>
                    </a:cxn>
                    <a:cxn ang="0">
                      <a:pos x="41" y="111"/>
                    </a:cxn>
                    <a:cxn ang="0">
                      <a:pos x="21" y="106"/>
                    </a:cxn>
                    <a:cxn ang="0">
                      <a:pos x="9" y="98"/>
                    </a:cxn>
                    <a:cxn ang="0">
                      <a:pos x="2" y="89"/>
                    </a:cxn>
                    <a:cxn ang="0">
                      <a:pos x="0" y="78"/>
                    </a:cxn>
                    <a:cxn ang="0">
                      <a:pos x="2" y="60"/>
                    </a:cxn>
                    <a:cxn ang="0">
                      <a:pos x="9" y="11"/>
                    </a:cxn>
                    <a:cxn ang="0">
                      <a:pos x="83" y="0"/>
                    </a:cxn>
                  </a:cxnLst>
                  <a:rect l="0" t="0" r="r" b="b"/>
                  <a:pathLst>
                    <a:path w="156" h="117">
                      <a:moveTo>
                        <a:pt x="83" y="0"/>
                      </a:moveTo>
                      <a:lnTo>
                        <a:pt x="134" y="19"/>
                      </a:lnTo>
                      <a:lnTo>
                        <a:pt x="152" y="45"/>
                      </a:lnTo>
                      <a:lnTo>
                        <a:pt x="155" y="70"/>
                      </a:lnTo>
                      <a:lnTo>
                        <a:pt x="155" y="83"/>
                      </a:lnTo>
                      <a:lnTo>
                        <a:pt x="146" y="99"/>
                      </a:lnTo>
                      <a:lnTo>
                        <a:pt x="126" y="107"/>
                      </a:lnTo>
                      <a:lnTo>
                        <a:pt x="105" y="113"/>
                      </a:lnTo>
                      <a:lnTo>
                        <a:pt x="86" y="116"/>
                      </a:lnTo>
                      <a:lnTo>
                        <a:pt x="69" y="116"/>
                      </a:lnTo>
                      <a:lnTo>
                        <a:pt x="41" y="111"/>
                      </a:lnTo>
                      <a:lnTo>
                        <a:pt x="21" y="106"/>
                      </a:lnTo>
                      <a:lnTo>
                        <a:pt x="9" y="98"/>
                      </a:lnTo>
                      <a:lnTo>
                        <a:pt x="2" y="89"/>
                      </a:lnTo>
                      <a:lnTo>
                        <a:pt x="0" y="78"/>
                      </a:lnTo>
                      <a:lnTo>
                        <a:pt x="2" y="60"/>
                      </a:lnTo>
                      <a:lnTo>
                        <a:pt x="9" y="11"/>
                      </a:lnTo>
                      <a:lnTo>
                        <a:pt x="83" y="0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45" name="Freeform 28"/>
                <p:cNvSpPr>
                  <a:spLocks/>
                </p:cNvSpPr>
                <p:nvPr/>
              </p:nvSpPr>
              <p:spPr bwMode="auto">
                <a:xfrm>
                  <a:off x="5224" y="699"/>
                  <a:ext cx="88" cy="75"/>
                </a:xfrm>
                <a:custGeom>
                  <a:avLst/>
                  <a:gdLst/>
                  <a:ahLst/>
                  <a:cxnLst>
                    <a:cxn ang="0">
                      <a:pos x="0" y="69"/>
                    </a:cxn>
                    <a:cxn ang="0">
                      <a:pos x="11" y="0"/>
                    </a:cxn>
                    <a:cxn ang="0">
                      <a:pos x="54" y="5"/>
                    </a:cxn>
                    <a:cxn ang="0">
                      <a:pos x="87" y="9"/>
                    </a:cxn>
                    <a:cxn ang="0">
                      <a:pos x="78" y="74"/>
                    </a:cxn>
                    <a:cxn ang="0">
                      <a:pos x="75" y="59"/>
                    </a:cxn>
                    <a:cxn ang="0">
                      <a:pos x="65" y="48"/>
                    </a:cxn>
                    <a:cxn ang="0">
                      <a:pos x="47" y="44"/>
                    </a:cxn>
                    <a:cxn ang="0">
                      <a:pos x="27" y="45"/>
                    </a:cxn>
                    <a:cxn ang="0">
                      <a:pos x="11" y="52"/>
                    </a:cxn>
                    <a:cxn ang="0">
                      <a:pos x="0" y="69"/>
                    </a:cxn>
                  </a:cxnLst>
                  <a:rect l="0" t="0" r="r" b="b"/>
                  <a:pathLst>
                    <a:path w="88" h="75">
                      <a:moveTo>
                        <a:pt x="0" y="69"/>
                      </a:moveTo>
                      <a:lnTo>
                        <a:pt x="11" y="0"/>
                      </a:lnTo>
                      <a:lnTo>
                        <a:pt x="54" y="5"/>
                      </a:lnTo>
                      <a:lnTo>
                        <a:pt x="87" y="9"/>
                      </a:lnTo>
                      <a:lnTo>
                        <a:pt x="78" y="74"/>
                      </a:lnTo>
                      <a:lnTo>
                        <a:pt x="75" y="59"/>
                      </a:lnTo>
                      <a:lnTo>
                        <a:pt x="65" y="48"/>
                      </a:lnTo>
                      <a:lnTo>
                        <a:pt x="47" y="44"/>
                      </a:lnTo>
                      <a:lnTo>
                        <a:pt x="27" y="45"/>
                      </a:lnTo>
                      <a:lnTo>
                        <a:pt x="11" y="52"/>
                      </a:lnTo>
                      <a:lnTo>
                        <a:pt x="0" y="69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46" name="Freeform 29"/>
                <p:cNvSpPr>
                  <a:spLocks/>
                </p:cNvSpPr>
                <p:nvPr/>
              </p:nvSpPr>
              <p:spPr bwMode="auto">
                <a:xfrm>
                  <a:off x="5101" y="479"/>
                  <a:ext cx="319" cy="286"/>
                </a:xfrm>
                <a:custGeom>
                  <a:avLst/>
                  <a:gdLst/>
                  <a:ahLst/>
                  <a:cxnLst>
                    <a:cxn ang="0">
                      <a:pos x="1" y="275"/>
                    </a:cxn>
                    <a:cxn ang="0">
                      <a:pos x="3" y="254"/>
                    </a:cxn>
                    <a:cxn ang="0">
                      <a:pos x="12" y="235"/>
                    </a:cxn>
                    <a:cxn ang="0">
                      <a:pos x="19" y="219"/>
                    </a:cxn>
                    <a:cxn ang="0">
                      <a:pos x="24" y="194"/>
                    </a:cxn>
                    <a:cxn ang="0">
                      <a:pos x="30" y="161"/>
                    </a:cxn>
                    <a:cxn ang="0">
                      <a:pos x="34" y="126"/>
                    </a:cxn>
                    <a:cxn ang="0">
                      <a:pos x="37" y="94"/>
                    </a:cxn>
                    <a:cxn ang="0">
                      <a:pos x="39" y="67"/>
                    </a:cxn>
                    <a:cxn ang="0">
                      <a:pos x="40" y="43"/>
                    </a:cxn>
                    <a:cxn ang="0">
                      <a:pos x="48" y="29"/>
                    </a:cxn>
                    <a:cxn ang="0">
                      <a:pos x="63" y="16"/>
                    </a:cxn>
                    <a:cxn ang="0">
                      <a:pos x="78" y="9"/>
                    </a:cxn>
                    <a:cxn ang="0">
                      <a:pos x="102" y="2"/>
                    </a:cxn>
                    <a:cxn ang="0">
                      <a:pos x="129" y="0"/>
                    </a:cxn>
                    <a:cxn ang="0">
                      <a:pos x="171" y="0"/>
                    </a:cxn>
                    <a:cxn ang="0">
                      <a:pos x="208" y="2"/>
                    </a:cxn>
                    <a:cxn ang="0">
                      <a:pos x="244" y="9"/>
                    </a:cxn>
                    <a:cxn ang="0">
                      <a:pos x="277" y="21"/>
                    </a:cxn>
                    <a:cxn ang="0">
                      <a:pos x="298" y="35"/>
                    </a:cxn>
                    <a:cxn ang="0">
                      <a:pos x="310" y="47"/>
                    </a:cxn>
                    <a:cxn ang="0">
                      <a:pos x="318" y="61"/>
                    </a:cxn>
                    <a:cxn ang="0">
                      <a:pos x="316" y="75"/>
                    </a:cxn>
                    <a:cxn ang="0">
                      <a:pos x="313" y="89"/>
                    </a:cxn>
                    <a:cxn ang="0">
                      <a:pos x="303" y="104"/>
                    </a:cxn>
                    <a:cxn ang="0">
                      <a:pos x="295" y="123"/>
                    </a:cxn>
                    <a:cxn ang="0">
                      <a:pos x="291" y="149"/>
                    </a:cxn>
                    <a:cxn ang="0">
                      <a:pos x="288" y="176"/>
                    </a:cxn>
                    <a:cxn ang="0">
                      <a:pos x="283" y="200"/>
                    </a:cxn>
                    <a:cxn ang="0">
                      <a:pos x="282" y="235"/>
                    </a:cxn>
                    <a:cxn ang="0">
                      <a:pos x="280" y="265"/>
                    </a:cxn>
                    <a:cxn ang="0">
                      <a:pos x="280" y="285"/>
                    </a:cxn>
                    <a:cxn ang="0">
                      <a:pos x="270" y="260"/>
                    </a:cxn>
                    <a:cxn ang="0">
                      <a:pos x="250" y="248"/>
                    </a:cxn>
                    <a:cxn ang="0">
                      <a:pos x="232" y="241"/>
                    </a:cxn>
                    <a:cxn ang="0">
                      <a:pos x="210" y="236"/>
                    </a:cxn>
                    <a:cxn ang="0">
                      <a:pos x="175" y="229"/>
                    </a:cxn>
                    <a:cxn ang="0">
                      <a:pos x="141" y="228"/>
                    </a:cxn>
                    <a:cxn ang="0">
                      <a:pos x="121" y="228"/>
                    </a:cxn>
                    <a:cxn ang="0">
                      <a:pos x="90" y="230"/>
                    </a:cxn>
                    <a:cxn ang="0">
                      <a:pos x="54" y="237"/>
                    </a:cxn>
                    <a:cxn ang="0">
                      <a:pos x="31" y="246"/>
                    </a:cxn>
                    <a:cxn ang="0">
                      <a:pos x="16" y="255"/>
                    </a:cxn>
                    <a:cxn ang="0">
                      <a:pos x="0" y="268"/>
                    </a:cxn>
                  </a:cxnLst>
                  <a:rect l="0" t="0" r="r" b="b"/>
                  <a:pathLst>
                    <a:path w="319" h="286">
                      <a:moveTo>
                        <a:pt x="1" y="275"/>
                      </a:moveTo>
                      <a:lnTo>
                        <a:pt x="3" y="254"/>
                      </a:lnTo>
                      <a:lnTo>
                        <a:pt x="12" y="235"/>
                      </a:lnTo>
                      <a:lnTo>
                        <a:pt x="19" y="219"/>
                      </a:lnTo>
                      <a:lnTo>
                        <a:pt x="24" y="194"/>
                      </a:lnTo>
                      <a:lnTo>
                        <a:pt x="30" y="161"/>
                      </a:lnTo>
                      <a:lnTo>
                        <a:pt x="34" y="126"/>
                      </a:lnTo>
                      <a:lnTo>
                        <a:pt x="37" y="94"/>
                      </a:lnTo>
                      <a:lnTo>
                        <a:pt x="39" y="67"/>
                      </a:lnTo>
                      <a:lnTo>
                        <a:pt x="40" y="43"/>
                      </a:lnTo>
                      <a:lnTo>
                        <a:pt x="48" y="29"/>
                      </a:lnTo>
                      <a:lnTo>
                        <a:pt x="63" y="16"/>
                      </a:lnTo>
                      <a:lnTo>
                        <a:pt x="78" y="9"/>
                      </a:lnTo>
                      <a:lnTo>
                        <a:pt x="102" y="2"/>
                      </a:lnTo>
                      <a:lnTo>
                        <a:pt x="129" y="0"/>
                      </a:lnTo>
                      <a:lnTo>
                        <a:pt x="171" y="0"/>
                      </a:lnTo>
                      <a:lnTo>
                        <a:pt x="208" y="2"/>
                      </a:lnTo>
                      <a:lnTo>
                        <a:pt x="244" y="9"/>
                      </a:lnTo>
                      <a:lnTo>
                        <a:pt x="277" y="21"/>
                      </a:lnTo>
                      <a:lnTo>
                        <a:pt x="298" y="35"/>
                      </a:lnTo>
                      <a:lnTo>
                        <a:pt x="310" y="47"/>
                      </a:lnTo>
                      <a:lnTo>
                        <a:pt x="318" y="61"/>
                      </a:lnTo>
                      <a:lnTo>
                        <a:pt x="316" y="75"/>
                      </a:lnTo>
                      <a:lnTo>
                        <a:pt x="313" y="89"/>
                      </a:lnTo>
                      <a:lnTo>
                        <a:pt x="303" y="104"/>
                      </a:lnTo>
                      <a:lnTo>
                        <a:pt x="295" y="123"/>
                      </a:lnTo>
                      <a:lnTo>
                        <a:pt x="291" y="149"/>
                      </a:lnTo>
                      <a:lnTo>
                        <a:pt x="288" y="176"/>
                      </a:lnTo>
                      <a:lnTo>
                        <a:pt x="283" y="200"/>
                      </a:lnTo>
                      <a:lnTo>
                        <a:pt x="282" y="235"/>
                      </a:lnTo>
                      <a:lnTo>
                        <a:pt x="280" y="265"/>
                      </a:lnTo>
                      <a:lnTo>
                        <a:pt x="280" y="285"/>
                      </a:lnTo>
                      <a:lnTo>
                        <a:pt x="270" y="260"/>
                      </a:lnTo>
                      <a:lnTo>
                        <a:pt x="250" y="248"/>
                      </a:lnTo>
                      <a:lnTo>
                        <a:pt x="232" y="241"/>
                      </a:lnTo>
                      <a:lnTo>
                        <a:pt x="210" y="236"/>
                      </a:lnTo>
                      <a:lnTo>
                        <a:pt x="175" y="229"/>
                      </a:lnTo>
                      <a:lnTo>
                        <a:pt x="141" y="228"/>
                      </a:lnTo>
                      <a:lnTo>
                        <a:pt x="121" y="228"/>
                      </a:lnTo>
                      <a:lnTo>
                        <a:pt x="90" y="230"/>
                      </a:lnTo>
                      <a:lnTo>
                        <a:pt x="54" y="237"/>
                      </a:lnTo>
                      <a:lnTo>
                        <a:pt x="31" y="246"/>
                      </a:lnTo>
                      <a:lnTo>
                        <a:pt x="16" y="255"/>
                      </a:lnTo>
                      <a:lnTo>
                        <a:pt x="0" y="268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47" name="Freeform 30"/>
                <p:cNvSpPr>
                  <a:spLocks/>
                </p:cNvSpPr>
                <p:nvPr/>
              </p:nvSpPr>
              <p:spPr bwMode="auto">
                <a:xfrm>
                  <a:off x="4371" y="119"/>
                  <a:ext cx="832" cy="42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356"/>
                    </a:cxn>
                    <a:cxn ang="0">
                      <a:pos x="84" y="374"/>
                    </a:cxn>
                    <a:cxn ang="0">
                      <a:pos x="153" y="393"/>
                    </a:cxn>
                    <a:cxn ang="0">
                      <a:pos x="210" y="404"/>
                    </a:cxn>
                    <a:cxn ang="0">
                      <a:pos x="258" y="410"/>
                    </a:cxn>
                    <a:cxn ang="0">
                      <a:pos x="312" y="416"/>
                    </a:cxn>
                    <a:cxn ang="0">
                      <a:pos x="402" y="419"/>
                    </a:cxn>
                    <a:cxn ang="0">
                      <a:pos x="485" y="412"/>
                    </a:cxn>
                    <a:cxn ang="0">
                      <a:pos x="570" y="399"/>
                    </a:cxn>
                    <a:cxn ang="0">
                      <a:pos x="652" y="377"/>
                    </a:cxn>
                    <a:cxn ang="0">
                      <a:pos x="724" y="347"/>
                    </a:cxn>
                    <a:cxn ang="0">
                      <a:pos x="784" y="306"/>
                    </a:cxn>
                    <a:cxn ang="0">
                      <a:pos x="829" y="291"/>
                    </a:cxn>
                    <a:cxn ang="0">
                      <a:pos x="831" y="2"/>
                    </a:cxn>
                    <a:cxn ang="0">
                      <a:pos x="786" y="9"/>
                    </a:cxn>
                    <a:cxn ang="0">
                      <a:pos x="726" y="29"/>
                    </a:cxn>
                    <a:cxn ang="0">
                      <a:pos x="654" y="55"/>
                    </a:cxn>
                    <a:cxn ang="0">
                      <a:pos x="585" y="70"/>
                    </a:cxn>
                    <a:cxn ang="0">
                      <a:pos x="515" y="78"/>
                    </a:cxn>
                    <a:cxn ang="0">
                      <a:pos x="468" y="82"/>
                    </a:cxn>
                    <a:cxn ang="0">
                      <a:pos x="428" y="84"/>
                    </a:cxn>
                    <a:cxn ang="0">
                      <a:pos x="358" y="84"/>
                    </a:cxn>
                    <a:cxn ang="0">
                      <a:pos x="314" y="81"/>
                    </a:cxn>
                    <a:cxn ang="0">
                      <a:pos x="274" y="76"/>
                    </a:cxn>
                    <a:cxn ang="0">
                      <a:pos x="229" y="73"/>
                    </a:cxn>
                    <a:cxn ang="0">
                      <a:pos x="190" y="66"/>
                    </a:cxn>
                    <a:cxn ang="0">
                      <a:pos x="140" y="57"/>
                    </a:cxn>
                    <a:cxn ang="0">
                      <a:pos x="96" y="44"/>
                    </a:cxn>
                    <a:cxn ang="0">
                      <a:pos x="49" y="24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832" h="420">
                      <a:moveTo>
                        <a:pt x="0" y="0"/>
                      </a:moveTo>
                      <a:lnTo>
                        <a:pt x="0" y="356"/>
                      </a:lnTo>
                      <a:lnTo>
                        <a:pt x="84" y="374"/>
                      </a:lnTo>
                      <a:lnTo>
                        <a:pt x="153" y="393"/>
                      </a:lnTo>
                      <a:lnTo>
                        <a:pt x="210" y="404"/>
                      </a:lnTo>
                      <a:lnTo>
                        <a:pt x="258" y="410"/>
                      </a:lnTo>
                      <a:lnTo>
                        <a:pt x="312" y="416"/>
                      </a:lnTo>
                      <a:lnTo>
                        <a:pt x="402" y="419"/>
                      </a:lnTo>
                      <a:lnTo>
                        <a:pt x="485" y="412"/>
                      </a:lnTo>
                      <a:lnTo>
                        <a:pt x="570" y="399"/>
                      </a:lnTo>
                      <a:lnTo>
                        <a:pt x="652" y="377"/>
                      </a:lnTo>
                      <a:lnTo>
                        <a:pt x="724" y="347"/>
                      </a:lnTo>
                      <a:lnTo>
                        <a:pt x="784" y="306"/>
                      </a:lnTo>
                      <a:lnTo>
                        <a:pt x="829" y="291"/>
                      </a:lnTo>
                      <a:lnTo>
                        <a:pt x="831" y="2"/>
                      </a:lnTo>
                      <a:lnTo>
                        <a:pt x="786" y="9"/>
                      </a:lnTo>
                      <a:lnTo>
                        <a:pt x="726" y="29"/>
                      </a:lnTo>
                      <a:lnTo>
                        <a:pt x="654" y="55"/>
                      </a:lnTo>
                      <a:lnTo>
                        <a:pt x="585" y="70"/>
                      </a:lnTo>
                      <a:lnTo>
                        <a:pt x="515" y="78"/>
                      </a:lnTo>
                      <a:lnTo>
                        <a:pt x="468" y="82"/>
                      </a:lnTo>
                      <a:lnTo>
                        <a:pt x="428" y="84"/>
                      </a:lnTo>
                      <a:lnTo>
                        <a:pt x="358" y="84"/>
                      </a:lnTo>
                      <a:lnTo>
                        <a:pt x="314" y="81"/>
                      </a:lnTo>
                      <a:lnTo>
                        <a:pt x="274" y="76"/>
                      </a:lnTo>
                      <a:lnTo>
                        <a:pt x="229" y="73"/>
                      </a:lnTo>
                      <a:lnTo>
                        <a:pt x="190" y="66"/>
                      </a:lnTo>
                      <a:lnTo>
                        <a:pt x="140" y="57"/>
                      </a:lnTo>
                      <a:lnTo>
                        <a:pt x="96" y="44"/>
                      </a:lnTo>
                      <a:lnTo>
                        <a:pt x="49" y="24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</p:grpSp>
          <p:sp>
            <p:nvSpPr>
              <p:cNvPr id="12" name="Freeform 31"/>
              <p:cNvSpPr>
                <a:spLocks/>
              </p:cNvSpPr>
              <p:nvPr/>
            </p:nvSpPr>
            <p:spPr bwMode="auto">
              <a:xfrm>
                <a:off x="5217" y="774"/>
                <a:ext cx="156" cy="118"/>
              </a:xfrm>
              <a:custGeom>
                <a:avLst/>
                <a:gdLst/>
                <a:ahLst/>
                <a:cxnLst>
                  <a:cxn ang="0">
                    <a:pos x="83" y="0"/>
                  </a:cxn>
                  <a:cxn ang="0">
                    <a:pos x="134" y="19"/>
                  </a:cxn>
                  <a:cxn ang="0">
                    <a:pos x="152" y="46"/>
                  </a:cxn>
                  <a:cxn ang="0">
                    <a:pos x="155" y="70"/>
                  </a:cxn>
                  <a:cxn ang="0">
                    <a:pos x="155" y="84"/>
                  </a:cxn>
                  <a:cxn ang="0">
                    <a:pos x="146" y="100"/>
                  </a:cxn>
                  <a:cxn ang="0">
                    <a:pos x="126" y="108"/>
                  </a:cxn>
                  <a:cxn ang="0">
                    <a:pos x="105" y="114"/>
                  </a:cxn>
                  <a:cxn ang="0">
                    <a:pos x="86" y="117"/>
                  </a:cxn>
                  <a:cxn ang="0">
                    <a:pos x="69" y="117"/>
                  </a:cxn>
                  <a:cxn ang="0">
                    <a:pos x="41" y="112"/>
                  </a:cxn>
                  <a:cxn ang="0">
                    <a:pos x="21" y="107"/>
                  </a:cxn>
                  <a:cxn ang="0">
                    <a:pos x="9" y="98"/>
                  </a:cxn>
                  <a:cxn ang="0">
                    <a:pos x="2" y="90"/>
                  </a:cxn>
                  <a:cxn ang="0">
                    <a:pos x="0" y="78"/>
                  </a:cxn>
                  <a:cxn ang="0">
                    <a:pos x="2" y="60"/>
                  </a:cxn>
                  <a:cxn ang="0">
                    <a:pos x="9" y="11"/>
                  </a:cxn>
                  <a:cxn ang="0">
                    <a:pos x="83" y="0"/>
                  </a:cxn>
                </a:cxnLst>
                <a:rect l="0" t="0" r="r" b="b"/>
                <a:pathLst>
                  <a:path w="156" h="118">
                    <a:moveTo>
                      <a:pt x="83" y="0"/>
                    </a:moveTo>
                    <a:lnTo>
                      <a:pt x="134" y="19"/>
                    </a:lnTo>
                    <a:lnTo>
                      <a:pt x="152" y="46"/>
                    </a:lnTo>
                    <a:lnTo>
                      <a:pt x="155" y="70"/>
                    </a:lnTo>
                    <a:lnTo>
                      <a:pt x="155" y="84"/>
                    </a:lnTo>
                    <a:lnTo>
                      <a:pt x="146" y="100"/>
                    </a:lnTo>
                    <a:lnTo>
                      <a:pt x="126" y="108"/>
                    </a:lnTo>
                    <a:lnTo>
                      <a:pt x="105" y="114"/>
                    </a:lnTo>
                    <a:lnTo>
                      <a:pt x="86" y="117"/>
                    </a:lnTo>
                    <a:lnTo>
                      <a:pt x="69" y="117"/>
                    </a:lnTo>
                    <a:lnTo>
                      <a:pt x="41" y="112"/>
                    </a:lnTo>
                    <a:lnTo>
                      <a:pt x="21" y="107"/>
                    </a:lnTo>
                    <a:lnTo>
                      <a:pt x="9" y="98"/>
                    </a:lnTo>
                    <a:lnTo>
                      <a:pt x="2" y="90"/>
                    </a:lnTo>
                    <a:lnTo>
                      <a:pt x="0" y="78"/>
                    </a:lnTo>
                    <a:lnTo>
                      <a:pt x="2" y="60"/>
                    </a:lnTo>
                    <a:lnTo>
                      <a:pt x="9" y="11"/>
                    </a:lnTo>
                    <a:lnTo>
                      <a:pt x="83" y="0"/>
                    </a:lnTo>
                  </a:path>
                </a:pathLst>
              </a:custGeom>
              <a:solidFill>
                <a:schemeClr val="bg2">
                  <a:alpha val="50000"/>
                </a:schemeClr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3" name="Freeform 32"/>
              <p:cNvSpPr>
                <a:spLocks/>
              </p:cNvSpPr>
              <p:nvPr/>
            </p:nvSpPr>
            <p:spPr bwMode="auto">
              <a:xfrm>
                <a:off x="5213" y="787"/>
                <a:ext cx="88" cy="74"/>
              </a:xfrm>
              <a:custGeom>
                <a:avLst/>
                <a:gdLst/>
                <a:ahLst/>
                <a:cxnLst>
                  <a:cxn ang="0">
                    <a:pos x="0" y="68"/>
                  </a:cxn>
                  <a:cxn ang="0">
                    <a:pos x="11" y="0"/>
                  </a:cxn>
                  <a:cxn ang="0">
                    <a:pos x="54" y="5"/>
                  </a:cxn>
                  <a:cxn ang="0">
                    <a:pos x="87" y="9"/>
                  </a:cxn>
                  <a:cxn ang="0">
                    <a:pos x="78" y="73"/>
                  </a:cxn>
                  <a:cxn ang="0">
                    <a:pos x="75" y="58"/>
                  </a:cxn>
                  <a:cxn ang="0">
                    <a:pos x="65" y="47"/>
                  </a:cxn>
                  <a:cxn ang="0">
                    <a:pos x="47" y="44"/>
                  </a:cxn>
                  <a:cxn ang="0">
                    <a:pos x="27" y="45"/>
                  </a:cxn>
                  <a:cxn ang="0">
                    <a:pos x="11" y="52"/>
                  </a:cxn>
                  <a:cxn ang="0">
                    <a:pos x="0" y="68"/>
                  </a:cxn>
                </a:cxnLst>
                <a:rect l="0" t="0" r="r" b="b"/>
                <a:pathLst>
                  <a:path w="88" h="74">
                    <a:moveTo>
                      <a:pt x="0" y="68"/>
                    </a:moveTo>
                    <a:lnTo>
                      <a:pt x="11" y="0"/>
                    </a:lnTo>
                    <a:lnTo>
                      <a:pt x="54" y="5"/>
                    </a:lnTo>
                    <a:lnTo>
                      <a:pt x="87" y="9"/>
                    </a:lnTo>
                    <a:lnTo>
                      <a:pt x="78" y="73"/>
                    </a:lnTo>
                    <a:lnTo>
                      <a:pt x="75" y="58"/>
                    </a:lnTo>
                    <a:lnTo>
                      <a:pt x="65" y="47"/>
                    </a:lnTo>
                    <a:lnTo>
                      <a:pt x="47" y="44"/>
                    </a:lnTo>
                    <a:lnTo>
                      <a:pt x="27" y="45"/>
                    </a:lnTo>
                    <a:lnTo>
                      <a:pt x="11" y="52"/>
                    </a:lnTo>
                    <a:lnTo>
                      <a:pt x="0" y="68"/>
                    </a:lnTo>
                  </a:path>
                </a:pathLst>
              </a:custGeom>
              <a:solidFill>
                <a:schemeClr val="bg2">
                  <a:alpha val="50000"/>
                </a:schemeClr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4" name="Freeform 33"/>
              <p:cNvSpPr>
                <a:spLocks/>
              </p:cNvSpPr>
              <p:nvPr/>
            </p:nvSpPr>
            <p:spPr bwMode="auto">
              <a:xfrm>
                <a:off x="423" y="765"/>
                <a:ext cx="156" cy="118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21" y="19"/>
                  </a:cxn>
                  <a:cxn ang="0">
                    <a:pos x="3" y="46"/>
                  </a:cxn>
                  <a:cxn ang="0">
                    <a:pos x="0" y="70"/>
                  </a:cxn>
                  <a:cxn ang="0">
                    <a:pos x="0" y="84"/>
                  </a:cxn>
                  <a:cxn ang="0">
                    <a:pos x="9" y="100"/>
                  </a:cxn>
                  <a:cxn ang="0">
                    <a:pos x="29" y="108"/>
                  </a:cxn>
                  <a:cxn ang="0">
                    <a:pos x="50" y="114"/>
                  </a:cxn>
                  <a:cxn ang="0">
                    <a:pos x="69" y="117"/>
                  </a:cxn>
                  <a:cxn ang="0">
                    <a:pos x="86" y="117"/>
                  </a:cxn>
                  <a:cxn ang="0">
                    <a:pos x="114" y="112"/>
                  </a:cxn>
                  <a:cxn ang="0">
                    <a:pos x="134" y="107"/>
                  </a:cxn>
                  <a:cxn ang="0">
                    <a:pos x="146" y="98"/>
                  </a:cxn>
                  <a:cxn ang="0">
                    <a:pos x="153" y="90"/>
                  </a:cxn>
                  <a:cxn ang="0">
                    <a:pos x="155" y="78"/>
                  </a:cxn>
                  <a:cxn ang="0">
                    <a:pos x="153" y="60"/>
                  </a:cxn>
                  <a:cxn ang="0">
                    <a:pos x="146" y="11"/>
                  </a:cxn>
                  <a:cxn ang="0">
                    <a:pos x="72" y="0"/>
                  </a:cxn>
                </a:cxnLst>
                <a:rect l="0" t="0" r="r" b="b"/>
                <a:pathLst>
                  <a:path w="156" h="118">
                    <a:moveTo>
                      <a:pt x="72" y="0"/>
                    </a:moveTo>
                    <a:lnTo>
                      <a:pt x="21" y="19"/>
                    </a:lnTo>
                    <a:lnTo>
                      <a:pt x="3" y="46"/>
                    </a:lnTo>
                    <a:lnTo>
                      <a:pt x="0" y="70"/>
                    </a:lnTo>
                    <a:lnTo>
                      <a:pt x="0" y="84"/>
                    </a:lnTo>
                    <a:lnTo>
                      <a:pt x="9" y="100"/>
                    </a:lnTo>
                    <a:lnTo>
                      <a:pt x="29" y="108"/>
                    </a:lnTo>
                    <a:lnTo>
                      <a:pt x="50" y="114"/>
                    </a:lnTo>
                    <a:lnTo>
                      <a:pt x="69" y="117"/>
                    </a:lnTo>
                    <a:lnTo>
                      <a:pt x="86" y="117"/>
                    </a:lnTo>
                    <a:lnTo>
                      <a:pt x="114" y="112"/>
                    </a:lnTo>
                    <a:lnTo>
                      <a:pt x="134" y="107"/>
                    </a:lnTo>
                    <a:lnTo>
                      <a:pt x="146" y="98"/>
                    </a:lnTo>
                    <a:lnTo>
                      <a:pt x="153" y="90"/>
                    </a:lnTo>
                    <a:lnTo>
                      <a:pt x="155" y="78"/>
                    </a:lnTo>
                    <a:lnTo>
                      <a:pt x="153" y="60"/>
                    </a:lnTo>
                    <a:lnTo>
                      <a:pt x="146" y="11"/>
                    </a:lnTo>
                    <a:lnTo>
                      <a:pt x="72" y="0"/>
                    </a:lnTo>
                  </a:path>
                </a:pathLst>
              </a:custGeom>
              <a:solidFill>
                <a:schemeClr val="bg2">
                  <a:alpha val="50000"/>
                </a:schemeClr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5" name="Freeform 34"/>
              <p:cNvSpPr>
                <a:spLocks/>
              </p:cNvSpPr>
              <p:nvPr/>
            </p:nvSpPr>
            <p:spPr bwMode="auto">
              <a:xfrm>
                <a:off x="495" y="779"/>
                <a:ext cx="88" cy="74"/>
              </a:xfrm>
              <a:custGeom>
                <a:avLst/>
                <a:gdLst/>
                <a:ahLst/>
                <a:cxnLst>
                  <a:cxn ang="0">
                    <a:pos x="87" y="67"/>
                  </a:cxn>
                  <a:cxn ang="0">
                    <a:pos x="76" y="0"/>
                  </a:cxn>
                  <a:cxn ang="0">
                    <a:pos x="33" y="5"/>
                  </a:cxn>
                  <a:cxn ang="0">
                    <a:pos x="0" y="8"/>
                  </a:cxn>
                  <a:cxn ang="0">
                    <a:pos x="9" y="73"/>
                  </a:cxn>
                  <a:cxn ang="0">
                    <a:pos x="12" y="57"/>
                  </a:cxn>
                  <a:cxn ang="0">
                    <a:pos x="22" y="47"/>
                  </a:cxn>
                  <a:cxn ang="0">
                    <a:pos x="40" y="43"/>
                  </a:cxn>
                  <a:cxn ang="0">
                    <a:pos x="60" y="44"/>
                  </a:cxn>
                  <a:cxn ang="0">
                    <a:pos x="76" y="51"/>
                  </a:cxn>
                  <a:cxn ang="0">
                    <a:pos x="87" y="67"/>
                  </a:cxn>
                </a:cxnLst>
                <a:rect l="0" t="0" r="r" b="b"/>
                <a:pathLst>
                  <a:path w="88" h="74">
                    <a:moveTo>
                      <a:pt x="87" y="67"/>
                    </a:moveTo>
                    <a:lnTo>
                      <a:pt x="76" y="0"/>
                    </a:lnTo>
                    <a:lnTo>
                      <a:pt x="33" y="5"/>
                    </a:lnTo>
                    <a:lnTo>
                      <a:pt x="0" y="8"/>
                    </a:lnTo>
                    <a:lnTo>
                      <a:pt x="9" y="73"/>
                    </a:lnTo>
                    <a:lnTo>
                      <a:pt x="12" y="57"/>
                    </a:lnTo>
                    <a:lnTo>
                      <a:pt x="22" y="47"/>
                    </a:lnTo>
                    <a:lnTo>
                      <a:pt x="40" y="43"/>
                    </a:lnTo>
                    <a:lnTo>
                      <a:pt x="60" y="44"/>
                    </a:lnTo>
                    <a:lnTo>
                      <a:pt x="76" y="51"/>
                    </a:lnTo>
                    <a:lnTo>
                      <a:pt x="87" y="67"/>
                    </a:lnTo>
                  </a:path>
                </a:pathLst>
              </a:custGeom>
              <a:solidFill>
                <a:schemeClr val="bg2">
                  <a:alpha val="50000"/>
                </a:schemeClr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6" name="Line 35"/>
              <p:cNvSpPr>
                <a:spLocks noChangeShapeType="1"/>
              </p:cNvSpPr>
              <p:nvPr/>
            </p:nvSpPr>
            <p:spPr bwMode="auto">
              <a:xfrm flipV="1">
                <a:off x="1968" y="350"/>
                <a:ext cx="192" cy="87"/>
              </a:xfrm>
              <a:prstGeom prst="line">
                <a:avLst/>
              </a:prstGeom>
              <a:noFill/>
              <a:ln w="12700">
                <a:solidFill>
                  <a:schemeClr val="hlink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7" name="Freeform 36"/>
              <p:cNvSpPr>
                <a:spLocks/>
              </p:cNvSpPr>
              <p:nvPr/>
            </p:nvSpPr>
            <p:spPr bwMode="auto">
              <a:xfrm>
                <a:off x="1356" y="63"/>
                <a:ext cx="2967" cy="457"/>
              </a:xfrm>
              <a:custGeom>
                <a:avLst/>
                <a:gdLst/>
                <a:ahLst/>
                <a:cxnLst>
                  <a:cxn ang="0">
                    <a:pos x="0" y="122"/>
                  </a:cxn>
                  <a:cxn ang="0">
                    <a:pos x="207" y="78"/>
                  </a:cxn>
                  <a:cxn ang="0">
                    <a:pos x="442" y="48"/>
                  </a:cxn>
                  <a:cxn ang="0">
                    <a:pos x="640" y="32"/>
                  </a:cxn>
                  <a:cxn ang="0">
                    <a:pos x="897" y="16"/>
                  </a:cxn>
                  <a:cxn ang="0">
                    <a:pos x="1215" y="2"/>
                  </a:cxn>
                  <a:cxn ang="0">
                    <a:pos x="1392" y="0"/>
                  </a:cxn>
                  <a:cxn ang="0">
                    <a:pos x="1710" y="0"/>
                  </a:cxn>
                  <a:cxn ang="0">
                    <a:pos x="1997" y="10"/>
                  </a:cxn>
                  <a:cxn ang="0">
                    <a:pos x="2258" y="21"/>
                  </a:cxn>
                  <a:cxn ang="0">
                    <a:pos x="2493" y="38"/>
                  </a:cxn>
                  <a:cxn ang="0">
                    <a:pos x="2674" y="54"/>
                  </a:cxn>
                  <a:cxn ang="0">
                    <a:pos x="2828" y="73"/>
                  </a:cxn>
                  <a:cxn ang="0">
                    <a:pos x="2966" y="92"/>
                  </a:cxn>
                  <a:cxn ang="0">
                    <a:pos x="2966" y="456"/>
                  </a:cxn>
                  <a:cxn ang="0">
                    <a:pos x="2833" y="434"/>
                  </a:cxn>
                  <a:cxn ang="0">
                    <a:pos x="2563" y="399"/>
                  </a:cxn>
                  <a:cxn ang="0">
                    <a:pos x="2382" y="382"/>
                  </a:cxn>
                  <a:cxn ang="0">
                    <a:pos x="2134" y="366"/>
                  </a:cxn>
                  <a:cxn ang="0">
                    <a:pos x="1944" y="358"/>
                  </a:cxn>
                  <a:cxn ang="0">
                    <a:pos x="1746" y="350"/>
                  </a:cxn>
                  <a:cxn ang="0">
                    <a:pos x="1529" y="350"/>
                  </a:cxn>
                  <a:cxn ang="0">
                    <a:pos x="1295" y="350"/>
                  </a:cxn>
                  <a:cxn ang="0">
                    <a:pos x="1047" y="355"/>
                  </a:cxn>
                  <a:cxn ang="0">
                    <a:pos x="853" y="363"/>
                  </a:cxn>
                  <a:cxn ang="0">
                    <a:pos x="654" y="374"/>
                  </a:cxn>
                  <a:cxn ang="0">
                    <a:pos x="468" y="388"/>
                  </a:cxn>
                  <a:cxn ang="0">
                    <a:pos x="296" y="404"/>
                  </a:cxn>
                  <a:cxn ang="0">
                    <a:pos x="150" y="423"/>
                  </a:cxn>
                  <a:cxn ang="0">
                    <a:pos x="13" y="445"/>
                  </a:cxn>
                  <a:cxn ang="0">
                    <a:pos x="0" y="122"/>
                  </a:cxn>
                </a:cxnLst>
                <a:rect l="0" t="0" r="r" b="b"/>
                <a:pathLst>
                  <a:path w="2967" h="457">
                    <a:moveTo>
                      <a:pt x="0" y="122"/>
                    </a:moveTo>
                    <a:lnTo>
                      <a:pt x="207" y="78"/>
                    </a:lnTo>
                    <a:lnTo>
                      <a:pt x="442" y="48"/>
                    </a:lnTo>
                    <a:lnTo>
                      <a:pt x="640" y="32"/>
                    </a:lnTo>
                    <a:lnTo>
                      <a:pt x="897" y="16"/>
                    </a:lnTo>
                    <a:lnTo>
                      <a:pt x="1215" y="2"/>
                    </a:lnTo>
                    <a:lnTo>
                      <a:pt x="1392" y="0"/>
                    </a:lnTo>
                    <a:lnTo>
                      <a:pt x="1710" y="0"/>
                    </a:lnTo>
                    <a:lnTo>
                      <a:pt x="1997" y="10"/>
                    </a:lnTo>
                    <a:lnTo>
                      <a:pt x="2258" y="21"/>
                    </a:lnTo>
                    <a:lnTo>
                      <a:pt x="2493" y="38"/>
                    </a:lnTo>
                    <a:lnTo>
                      <a:pt x="2674" y="54"/>
                    </a:lnTo>
                    <a:lnTo>
                      <a:pt x="2828" y="73"/>
                    </a:lnTo>
                    <a:lnTo>
                      <a:pt x="2966" y="92"/>
                    </a:lnTo>
                    <a:lnTo>
                      <a:pt x="2966" y="456"/>
                    </a:lnTo>
                    <a:lnTo>
                      <a:pt x="2833" y="434"/>
                    </a:lnTo>
                    <a:lnTo>
                      <a:pt x="2563" y="399"/>
                    </a:lnTo>
                    <a:lnTo>
                      <a:pt x="2382" y="382"/>
                    </a:lnTo>
                    <a:lnTo>
                      <a:pt x="2134" y="366"/>
                    </a:lnTo>
                    <a:lnTo>
                      <a:pt x="1944" y="358"/>
                    </a:lnTo>
                    <a:lnTo>
                      <a:pt x="1746" y="350"/>
                    </a:lnTo>
                    <a:lnTo>
                      <a:pt x="1529" y="350"/>
                    </a:lnTo>
                    <a:lnTo>
                      <a:pt x="1295" y="350"/>
                    </a:lnTo>
                    <a:lnTo>
                      <a:pt x="1047" y="355"/>
                    </a:lnTo>
                    <a:lnTo>
                      <a:pt x="853" y="363"/>
                    </a:lnTo>
                    <a:lnTo>
                      <a:pt x="654" y="374"/>
                    </a:lnTo>
                    <a:lnTo>
                      <a:pt x="468" y="388"/>
                    </a:lnTo>
                    <a:lnTo>
                      <a:pt x="296" y="404"/>
                    </a:lnTo>
                    <a:lnTo>
                      <a:pt x="150" y="423"/>
                    </a:lnTo>
                    <a:lnTo>
                      <a:pt x="13" y="445"/>
                    </a:lnTo>
                    <a:lnTo>
                      <a:pt x="0" y="122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8" name="Freeform 37"/>
              <p:cNvSpPr>
                <a:spLocks/>
              </p:cNvSpPr>
              <p:nvPr/>
            </p:nvSpPr>
            <p:spPr bwMode="auto">
              <a:xfrm>
                <a:off x="555" y="159"/>
                <a:ext cx="823" cy="431"/>
              </a:xfrm>
              <a:custGeom>
                <a:avLst/>
                <a:gdLst/>
                <a:ahLst/>
                <a:cxnLst>
                  <a:cxn ang="0">
                    <a:pos x="815" y="27"/>
                  </a:cxn>
                  <a:cxn ang="0">
                    <a:pos x="822" y="350"/>
                  </a:cxn>
                  <a:cxn ang="0">
                    <a:pos x="746" y="382"/>
                  </a:cxn>
                  <a:cxn ang="0">
                    <a:pos x="676" y="404"/>
                  </a:cxn>
                  <a:cxn ang="0">
                    <a:pos x="619" y="415"/>
                  </a:cxn>
                  <a:cxn ang="0">
                    <a:pos x="571" y="421"/>
                  </a:cxn>
                  <a:cxn ang="0">
                    <a:pos x="517" y="427"/>
                  </a:cxn>
                  <a:cxn ang="0">
                    <a:pos x="427" y="430"/>
                  </a:cxn>
                  <a:cxn ang="0">
                    <a:pos x="344" y="423"/>
                  </a:cxn>
                  <a:cxn ang="0">
                    <a:pos x="259" y="410"/>
                  </a:cxn>
                  <a:cxn ang="0">
                    <a:pos x="177" y="388"/>
                  </a:cxn>
                  <a:cxn ang="0">
                    <a:pos x="105" y="358"/>
                  </a:cxn>
                  <a:cxn ang="0">
                    <a:pos x="41" y="325"/>
                  </a:cxn>
                  <a:cxn ang="0">
                    <a:pos x="0" y="294"/>
                  </a:cxn>
                  <a:cxn ang="0">
                    <a:pos x="0" y="0"/>
                  </a:cxn>
                  <a:cxn ang="0">
                    <a:pos x="46" y="25"/>
                  </a:cxn>
                  <a:cxn ang="0">
                    <a:pos x="105" y="47"/>
                  </a:cxn>
                  <a:cxn ang="0">
                    <a:pos x="175" y="66"/>
                  </a:cxn>
                  <a:cxn ang="0">
                    <a:pos x="244" y="81"/>
                  </a:cxn>
                  <a:cxn ang="0">
                    <a:pos x="314" y="89"/>
                  </a:cxn>
                  <a:cxn ang="0">
                    <a:pos x="361" y="93"/>
                  </a:cxn>
                  <a:cxn ang="0">
                    <a:pos x="401" y="95"/>
                  </a:cxn>
                  <a:cxn ang="0">
                    <a:pos x="471" y="95"/>
                  </a:cxn>
                  <a:cxn ang="0">
                    <a:pos x="515" y="92"/>
                  </a:cxn>
                  <a:cxn ang="0">
                    <a:pos x="555" y="87"/>
                  </a:cxn>
                  <a:cxn ang="0">
                    <a:pos x="600" y="84"/>
                  </a:cxn>
                  <a:cxn ang="0">
                    <a:pos x="640" y="76"/>
                  </a:cxn>
                  <a:cxn ang="0">
                    <a:pos x="689" y="67"/>
                  </a:cxn>
                  <a:cxn ang="0">
                    <a:pos x="733" y="55"/>
                  </a:cxn>
                  <a:cxn ang="0">
                    <a:pos x="777" y="41"/>
                  </a:cxn>
                  <a:cxn ang="0">
                    <a:pos x="815" y="27"/>
                  </a:cxn>
                </a:cxnLst>
                <a:rect l="0" t="0" r="r" b="b"/>
                <a:pathLst>
                  <a:path w="823" h="431">
                    <a:moveTo>
                      <a:pt x="815" y="27"/>
                    </a:moveTo>
                    <a:lnTo>
                      <a:pt x="822" y="350"/>
                    </a:lnTo>
                    <a:lnTo>
                      <a:pt x="746" y="382"/>
                    </a:lnTo>
                    <a:lnTo>
                      <a:pt x="676" y="404"/>
                    </a:lnTo>
                    <a:lnTo>
                      <a:pt x="619" y="415"/>
                    </a:lnTo>
                    <a:lnTo>
                      <a:pt x="571" y="421"/>
                    </a:lnTo>
                    <a:lnTo>
                      <a:pt x="517" y="427"/>
                    </a:lnTo>
                    <a:lnTo>
                      <a:pt x="427" y="430"/>
                    </a:lnTo>
                    <a:lnTo>
                      <a:pt x="344" y="423"/>
                    </a:lnTo>
                    <a:lnTo>
                      <a:pt x="259" y="410"/>
                    </a:lnTo>
                    <a:lnTo>
                      <a:pt x="177" y="388"/>
                    </a:lnTo>
                    <a:lnTo>
                      <a:pt x="105" y="358"/>
                    </a:lnTo>
                    <a:lnTo>
                      <a:pt x="41" y="325"/>
                    </a:lnTo>
                    <a:lnTo>
                      <a:pt x="0" y="294"/>
                    </a:lnTo>
                    <a:lnTo>
                      <a:pt x="0" y="0"/>
                    </a:lnTo>
                    <a:lnTo>
                      <a:pt x="46" y="25"/>
                    </a:lnTo>
                    <a:lnTo>
                      <a:pt x="105" y="47"/>
                    </a:lnTo>
                    <a:lnTo>
                      <a:pt x="175" y="66"/>
                    </a:lnTo>
                    <a:lnTo>
                      <a:pt x="244" y="81"/>
                    </a:lnTo>
                    <a:lnTo>
                      <a:pt x="314" y="89"/>
                    </a:lnTo>
                    <a:lnTo>
                      <a:pt x="361" y="93"/>
                    </a:lnTo>
                    <a:lnTo>
                      <a:pt x="401" y="95"/>
                    </a:lnTo>
                    <a:lnTo>
                      <a:pt x="471" y="95"/>
                    </a:lnTo>
                    <a:lnTo>
                      <a:pt x="515" y="92"/>
                    </a:lnTo>
                    <a:lnTo>
                      <a:pt x="555" y="87"/>
                    </a:lnTo>
                    <a:lnTo>
                      <a:pt x="600" y="84"/>
                    </a:lnTo>
                    <a:lnTo>
                      <a:pt x="640" y="76"/>
                    </a:lnTo>
                    <a:lnTo>
                      <a:pt x="689" y="67"/>
                    </a:lnTo>
                    <a:lnTo>
                      <a:pt x="733" y="55"/>
                    </a:lnTo>
                    <a:lnTo>
                      <a:pt x="777" y="41"/>
                    </a:lnTo>
                    <a:lnTo>
                      <a:pt x="815" y="27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9" name="Freeform 38"/>
              <p:cNvSpPr>
                <a:spLocks/>
              </p:cNvSpPr>
              <p:nvPr/>
            </p:nvSpPr>
            <p:spPr bwMode="auto">
              <a:xfrm>
                <a:off x="102" y="573"/>
                <a:ext cx="551" cy="340"/>
              </a:xfrm>
              <a:custGeom>
                <a:avLst/>
                <a:gdLst/>
                <a:ahLst/>
                <a:cxnLst>
                  <a:cxn ang="0">
                    <a:pos x="16" y="53"/>
                  </a:cxn>
                  <a:cxn ang="0">
                    <a:pos x="0" y="122"/>
                  </a:cxn>
                  <a:cxn ang="0">
                    <a:pos x="10" y="146"/>
                  </a:cxn>
                  <a:cxn ang="0">
                    <a:pos x="33" y="184"/>
                  </a:cxn>
                  <a:cxn ang="0">
                    <a:pos x="57" y="217"/>
                  </a:cxn>
                  <a:cxn ang="0">
                    <a:pos x="85" y="244"/>
                  </a:cxn>
                  <a:cxn ang="0">
                    <a:pos x="120" y="271"/>
                  </a:cxn>
                  <a:cxn ang="0">
                    <a:pos x="153" y="290"/>
                  </a:cxn>
                  <a:cxn ang="0">
                    <a:pos x="189" y="309"/>
                  </a:cxn>
                  <a:cxn ang="0">
                    <a:pos x="235" y="325"/>
                  </a:cxn>
                  <a:cxn ang="0">
                    <a:pos x="270" y="333"/>
                  </a:cxn>
                  <a:cxn ang="0">
                    <a:pos x="312" y="339"/>
                  </a:cxn>
                  <a:cxn ang="0">
                    <a:pos x="351" y="339"/>
                  </a:cxn>
                  <a:cxn ang="0">
                    <a:pos x="393" y="334"/>
                  </a:cxn>
                  <a:cxn ang="0">
                    <a:pos x="436" y="322"/>
                  </a:cxn>
                  <a:cxn ang="0">
                    <a:pos x="475" y="303"/>
                  </a:cxn>
                  <a:cxn ang="0">
                    <a:pos x="498" y="287"/>
                  </a:cxn>
                  <a:cxn ang="0">
                    <a:pos x="526" y="263"/>
                  </a:cxn>
                  <a:cxn ang="0">
                    <a:pos x="541" y="243"/>
                  </a:cxn>
                  <a:cxn ang="0">
                    <a:pos x="550" y="227"/>
                  </a:cxn>
                  <a:cxn ang="0">
                    <a:pos x="550" y="209"/>
                  </a:cxn>
                  <a:cxn ang="0">
                    <a:pos x="544" y="187"/>
                  </a:cxn>
                  <a:cxn ang="0">
                    <a:pos x="532" y="171"/>
                  </a:cxn>
                  <a:cxn ang="0">
                    <a:pos x="523" y="135"/>
                  </a:cxn>
                  <a:cxn ang="0">
                    <a:pos x="519" y="116"/>
                  </a:cxn>
                  <a:cxn ang="0">
                    <a:pos x="267" y="133"/>
                  </a:cxn>
                  <a:cxn ang="0">
                    <a:pos x="234" y="126"/>
                  </a:cxn>
                  <a:cxn ang="0">
                    <a:pos x="193" y="114"/>
                  </a:cxn>
                  <a:cxn ang="0">
                    <a:pos x="162" y="97"/>
                  </a:cxn>
                  <a:cxn ang="0">
                    <a:pos x="129" y="77"/>
                  </a:cxn>
                  <a:cxn ang="0">
                    <a:pos x="97" y="48"/>
                  </a:cxn>
                  <a:cxn ang="0">
                    <a:pos x="78" y="24"/>
                  </a:cxn>
                  <a:cxn ang="0">
                    <a:pos x="60" y="0"/>
                  </a:cxn>
                  <a:cxn ang="0">
                    <a:pos x="16" y="53"/>
                  </a:cxn>
                </a:cxnLst>
                <a:rect l="0" t="0" r="r" b="b"/>
                <a:pathLst>
                  <a:path w="551" h="340">
                    <a:moveTo>
                      <a:pt x="16" y="53"/>
                    </a:moveTo>
                    <a:lnTo>
                      <a:pt x="0" y="122"/>
                    </a:lnTo>
                    <a:lnTo>
                      <a:pt x="10" y="146"/>
                    </a:lnTo>
                    <a:lnTo>
                      <a:pt x="33" y="184"/>
                    </a:lnTo>
                    <a:lnTo>
                      <a:pt x="57" y="217"/>
                    </a:lnTo>
                    <a:lnTo>
                      <a:pt x="85" y="244"/>
                    </a:lnTo>
                    <a:lnTo>
                      <a:pt x="120" y="271"/>
                    </a:lnTo>
                    <a:lnTo>
                      <a:pt x="153" y="290"/>
                    </a:lnTo>
                    <a:lnTo>
                      <a:pt x="189" y="309"/>
                    </a:lnTo>
                    <a:lnTo>
                      <a:pt x="235" y="325"/>
                    </a:lnTo>
                    <a:lnTo>
                      <a:pt x="270" y="333"/>
                    </a:lnTo>
                    <a:lnTo>
                      <a:pt x="312" y="339"/>
                    </a:lnTo>
                    <a:lnTo>
                      <a:pt x="351" y="339"/>
                    </a:lnTo>
                    <a:lnTo>
                      <a:pt x="393" y="334"/>
                    </a:lnTo>
                    <a:lnTo>
                      <a:pt x="436" y="322"/>
                    </a:lnTo>
                    <a:lnTo>
                      <a:pt x="475" y="303"/>
                    </a:lnTo>
                    <a:lnTo>
                      <a:pt x="498" y="287"/>
                    </a:lnTo>
                    <a:lnTo>
                      <a:pt x="526" y="263"/>
                    </a:lnTo>
                    <a:lnTo>
                      <a:pt x="541" y="243"/>
                    </a:lnTo>
                    <a:lnTo>
                      <a:pt x="550" y="227"/>
                    </a:lnTo>
                    <a:lnTo>
                      <a:pt x="550" y="209"/>
                    </a:lnTo>
                    <a:lnTo>
                      <a:pt x="544" y="187"/>
                    </a:lnTo>
                    <a:lnTo>
                      <a:pt x="532" y="171"/>
                    </a:lnTo>
                    <a:lnTo>
                      <a:pt x="523" y="135"/>
                    </a:lnTo>
                    <a:lnTo>
                      <a:pt x="519" y="116"/>
                    </a:lnTo>
                    <a:lnTo>
                      <a:pt x="267" y="133"/>
                    </a:lnTo>
                    <a:lnTo>
                      <a:pt x="234" y="126"/>
                    </a:lnTo>
                    <a:lnTo>
                      <a:pt x="193" y="114"/>
                    </a:lnTo>
                    <a:lnTo>
                      <a:pt x="162" y="97"/>
                    </a:lnTo>
                    <a:lnTo>
                      <a:pt x="129" y="77"/>
                    </a:lnTo>
                    <a:lnTo>
                      <a:pt x="97" y="48"/>
                    </a:lnTo>
                    <a:lnTo>
                      <a:pt x="78" y="24"/>
                    </a:lnTo>
                    <a:lnTo>
                      <a:pt x="60" y="0"/>
                    </a:lnTo>
                    <a:lnTo>
                      <a:pt x="16" y="53"/>
                    </a:lnTo>
                  </a:path>
                </a:pathLst>
              </a:custGeom>
              <a:gradFill rotWithShape="0">
                <a:gsLst>
                  <a:gs pos="0">
                    <a:schemeClr val="hlink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20" name="Freeform 39"/>
              <p:cNvSpPr>
                <a:spLocks/>
              </p:cNvSpPr>
              <p:nvPr/>
            </p:nvSpPr>
            <p:spPr bwMode="auto">
              <a:xfrm>
                <a:off x="82" y="160"/>
                <a:ext cx="475" cy="552"/>
              </a:xfrm>
              <a:custGeom>
                <a:avLst/>
                <a:gdLst/>
                <a:ahLst/>
                <a:cxnLst>
                  <a:cxn ang="0">
                    <a:pos x="474" y="0"/>
                  </a:cxn>
                  <a:cxn ang="0">
                    <a:pos x="474" y="294"/>
                  </a:cxn>
                  <a:cxn ang="0">
                    <a:pos x="446" y="291"/>
                  </a:cxn>
                  <a:cxn ang="0">
                    <a:pos x="411" y="293"/>
                  </a:cxn>
                  <a:cxn ang="0">
                    <a:pos x="353" y="299"/>
                  </a:cxn>
                  <a:cxn ang="0">
                    <a:pos x="296" y="310"/>
                  </a:cxn>
                  <a:cxn ang="0">
                    <a:pos x="243" y="323"/>
                  </a:cxn>
                  <a:cxn ang="0">
                    <a:pos x="200" y="339"/>
                  </a:cxn>
                  <a:cxn ang="0">
                    <a:pos x="149" y="364"/>
                  </a:cxn>
                  <a:cxn ang="0">
                    <a:pos x="110" y="390"/>
                  </a:cxn>
                  <a:cxn ang="0">
                    <a:pos x="81" y="415"/>
                  </a:cxn>
                  <a:cxn ang="0">
                    <a:pos x="60" y="439"/>
                  </a:cxn>
                  <a:cxn ang="0">
                    <a:pos x="47" y="461"/>
                  </a:cxn>
                  <a:cxn ang="0">
                    <a:pos x="35" y="488"/>
                  </a:cxn>
                  <a:cxn ang="0">
                    <a:pos x="30" y="513"/>
                  </a:cxn>
                  <a:cxn ang="0">
                    <a:pos x="23" y="551"/>
                  </a:cxn>
                  <a:cxn ang="0">
                    <a:pos x="17" y="518"/>
                  </a:cxn>
                  <a:cxn ang="0">
                    <a:pos x="8" y="481"/>
                  </a:cxn>
                  <a:cxn ang="0">
                    <a:pos x="5" y="453"/>
                  </a:cxn>
                  <a:cxn ang="0">
                    <a:pos x="0" y="420"/>
                  </a:cxn>
                  <a:cxn ang="0">
                    <a:pos x="2" y="393"/>
                  </a:cxn>
                  <a:cxn ang="0">
                    <a:pos x="8" y="361"/>
                  </a:cxn>
                  <a:cxn ang="0">
                    <a:pos x="15" y="317"/>
                  </a:cxn>
                  <a:cxn ang="0">
                    <a:pos x="30" y="279"/>
                  </a:cxn>
                  <a:cxn ang="0">
                    <a:pos x="50" y="238"/>
                  </a:cxn>
                  <a:cxn ang="0">
                    <a:pos x="75" y="196"/>
                  </a:cxn>
                  <a:cxn ang="0">
                    <a:pos x="111" y="152"/>
                  </a:cxn>
                  <a:cxn ang="0">
                    <a:pos x="152" y="116"/>
                  </a:cxn>
                  <a:cxn ang="0">
                    <a:pos x="188" y="87"/>
                  </a:cxn>
                  <a:cxn ang="0">
                    <a:pos x="233" y="60"/>
                  </a:cxn>
                  <a:cxn ang="0">
                    <a:pos x="279" y="40"/>
                  </a:cxn>
                  <a:cxn ang="0">
                    <a:pos x="333" y="21"/>
                  </a:cxn>
                  <a:cxn ang="0">
                    <a:pos x="380" y="10"/>
                  </a:cxn>
                  <a:cxn ang="0">
                    <a:pos x="435" y="3"/>
                  </a:cxn>
                  <a:cxn ang="0">
                    <a:pos x="474" y="0"/>
                  </a:cxn>
                </a:cxnLst>
                <a:rect l="0" t="0" r="r" b="b"/>
                <a:pathLst>
                  <a:path w="475" h="552">
                    <a:moveTo>
                      <a:pt x="474" y="0"/>
                    </a:moveTo>
                    <a:lnTo>
                      <a:pt x="474" y="294"/>
                    </a:lnTo>
                    <a:lnTo>
                      <a:pt x="446" y="291"/>
                    </a:lnTo>
                    <a:lnTo>
                      <a:pt x="411" y="293"/>
                    </a:lnTo>
                    <a:lnTo>
                      <a:pt x="353" y="299"/>
                    </a:lnTo>
                    <a:lnTo>
                      <a:pt x="296" y="310"/>
                    </a:lnTo>
                    <a:lnTo>
                      <a:pt x="243" y="323"/>
                    </a:lnTo>
                    <a:lnTo>
                      <a:pt x="200" y="339"/>
                    </a:lnTo>
                    <a:lnTo>
                      <a:pt x="149" y="364"/>
                    </a:lnTo>
                    <a:lnTo>
                      <a:pt x="110" y="390"/>
                    </a:lnTo>
                    <a:lnTo>
                      <a:pt x="81" y="415"/>
                    </a:lnTo>
                    <a:lnTo>
                      <a:pt x="60" y="439"/>
                    </a:lnTo>
                    <a:lnTo>
                      <a:pt x="47" y="461"/>
                    </a:lnTo>
                    <a:lnTo>
                      <a:pt x="35" y="488"/>
                    </a:lnTo>
                    <a:lnTo>
                      <a:pt x="30" y="513"/>
                    </a:lnTo>
                    <a:lnTo>
                      <a:pt x="23" y="551"/>
                    </a:lnTo>
                    <a:lnTo>
                      <a:pt x="17" y="518"/>
                    </a:lnTo>
                    <a:lnTo>
                      <a:pt x="8" y="481"/>
                    </a:lnTo>
                    <a:lnTo>
                      <a:pt x="5" y="453"/>
                    </a:lnTo>
                    <a:lnTo>
                      <a:pt x="0" y="420"/>
                    </a:lnTo>
                    <a:lnTo>
                      <a:pt x="2" y="393"/>
                    </a:lnTo>
                    <a:lnTo>
                      <a:pt x="8" y="361"/>
                    </a:lnTo>
                    <a:lnTo>
                      <a:pt x="15" y="317"/>
                    </a:lnTo>
                    <a:lnTo>
                      <a:pt x="30" y="279"/>
                    </a:lnTo>
                    <a:lnTo>
                      <a:pt x="50" y="238"/>
                    </a:lnTo>
                    <a:lnTo>
                      <a:pt x="75" y="196"/>
                    </a:lnTo>
                    <a:lnTo>
                      <a:pt x="111" y="152"/>
                    </a:lnTo>
                    <a:lnTo>
                      <a:pt x="152" y="116"/>
                    </a:lnTo>
                    <a:lnTo>
                      <a:pt x="188" y="87"/>
                    </a:lnTo>
                    <a:lnTo>
                      <a:pt x="233" y="60"/>
                    </a:lnTo>
                    <a:lnTo>
                      <a:pt x="279" y="40"/>
                    </a:lnTo>
                    <a:lnTo>
                      <a:pt x="333" y="21"/>
                    </a:lnTo>
                    <a:lnTo>
                      <a:pt x="380" y="10"/>
                    </a:lnTo>
                    <a:lnTo>
                      <a:pt x="435" y="3"/>
                    </a:lnTo>
                    <a:lnTo>
                      <a:pt x="474" y="0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21" name="Freeform 40"/>
              <p:cNvSpPr>
                <a:spLocks/>
              </p:cNvSpPr>
              <p:nvPr/>
            </p:nvSpPr>
            <p:spPr bwMode="auto">
              <a:xfrm>
                <a:off x="370" y="727"/>
                <a:ext cx="156" cy="118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21" y="19"/>
                  </a:cxn>
                  <a:cxn ang="0">
                    <a:pos x="3" y="46"/>
                  </a:cxn>
                  <a:cxn ang="0">
                    <a:pos x="0" y="70"/>
                  </a:cxn>
                  <a:cxn ang="0">
                    <a:pos x="0" y="84"/>
                  </a:cxn>
                  <a:cxn ang="0">
                    <a:pos x="9" y="100"/>
                  </a:cxn>
                  <a:cxn ang="0">
                    <a:pos x="29" y="108"/>
                  </a:cxn>
                  <a:cxn ang="0">
                    <a:pos x="50" y="114"/>
                  </a:cxn>
                  <a:cxn ang="0">
                    <a:pos x="69" y="117"/>
                  </a:cxn>
                  <a:cxn ang="0">
                    <a:pos x="86" y="117"/>
                  </a:cxn>
                  <a:cxn ang="0">
                    <a:pos x="114" y="112"/>
                  </a:cxn>
                  <a:cxn ang="0">
                    <a:pos x="134" y="107"/>
                  </a:cxn>
                  <a:cxn ang="0">
                    <a:pos x="146" y="98"/>
                  </a:cxn>
                  <a:cxn ang="0">
                    <a:pos x="153" y="90"/>
                  </a:cxn>
                  <a:cxn ang="0">
                    <a:pos x="155" y="78"/>
                  </a:cxn>
                  <a:cxn ang="0">
                    <a:pos x="153" y="60"/>
                  </a:cxn>
                  <a:cxn ang="0">
                    <a:pos x="146" y="11"/>
                  </a:cxn>
                  <a:cxn ang="0">
                    <a:pos x="72" y="0"/>
                  </a:cxn>
                </a:cxnLst>
                <a:rect l="0" t="0" r="r" b="b"/>
                <a:pathLst>
                  <a:path w="156" h="118">
                    <a:moveTo>
                      <a:pt x="72" y="0"/>
                    </a:moveTo>
                    <a:lnTo>
                      <a:pt x="21" y="19"/>
                    </a:lnTo>
                    <a:lnTo>
                      <a:pt x="3" y="46"/>
                    </a:lnTo>
                    <a:lnTo>
                      <a:pt x="0" y="70"/>
                    </a:lnTo>
                    <a:lnTo>
                      <a:pt x="0" y="84"/>
                    </a:lnTo>
                    <a:lnTo>
                      <a:pt x="9" y="100"/>
                    </a:lnTo>
                    <a:lnTo>
                      <a:pt x="29" y="108"/>
                    </a:lnTo>
                    <a:lnTo>
                      <a:pt x="50" y="114"/>
                    </a:lnTo>
                    <a:lnTo>
                      <a:pt x="69" y="117"/>
                    </a:lnTo>
                    <a:lnTo>
                      <a:pt x="86" y="117"/>
                    </a:lnTo>
                    <a:lnTo>
                      <a:pt x="114" y="112"/>
                    </a:lnTo>
                    <a:lnTo>
                      <a:pt x="134" y="107"/>
                    </a:lnTo>
                    <a:lnTo>
                      <a:pt x="146" y="98"/>
                    </a:lnTo>
                    <a:lnTo>
                      <a:pt x="153" y="90"/>
                    </a:lnTo>
                    <a:lnTo>
                      <a:pt x="155" y="78"/>
                    </a:lnTo>
                    <a:lnTo>
                      <a:pt x="153" y="60"/>
                    </a:lnTo>
                    <a:lnTo>
                      <a:pt x="146" y="11"/>
                    </a:lnTo>
                    <a:lnTo>
                      <a:pt x="72" y="0"/>
                    </a:lnTo>
                  </a:path>
                </a:pathLst>
              </a:custGeom>
              <a:gradFill rotWithShape="0">
                <a:gsLst>
                  <a:gs pos="0">
                    <a:schemeClr val="hlink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22" name="Freeform 41"/>
              <p:cNvSpPr>
                <a:spLocks/>
              </p:cNvSpPr>
              <p:nvPr/>
            </p:nvSpPr>
            <p:spPr bwMode="auto">
              <a:xfrm>
                <a:off x="442" y="741"/>
                <a:ext cx="88" cy="74"/>
              </a:xfrm>
              <a:custGeom>
                <a:avLst/>
                <a:gdLst/>
                <a:ahLst/>
                <a:cxnLst>
                  <a:cxn ang="0">
                    <a:pos x="87" y="67"/>
                  </a:cxn>
                  <a:cxn ang="0">
                    <a:pos x="76" y="0"/>
                  </a:cxn>
                  <a:cxn ang="0">
                    <a:pos x="33" y="5"/>
                  </a:cxn>
                  <a:cxn ang="0">
                    <a:pos x="0" y="8"/>
                  </a:cxn>
                  <a:cxn ang="0">
                    <a:pos x="9" y="73"/>
                  </a:cxn>
                  <a:cxn ang="0">
                    <a:pos x="12" y="57"/>
                  </a:cxn>
                  <a:cxn ang="0">
                    <a:pos x="22" y="47"/>
                  </a:cxn>
                  <a:cxn ang="0">
                    <a:pos x="40" y="43"/>
                  </a:cxn>
                  <a:cxn ang="0">
                    <a:pos x="60" y="44"/>
                  </a:cxn>
                  <a:cxn ang="0">
                    <a:pos x="76" y="51"/>
                  </a:cxn>
                  <a:cxn ang="0">
                    <a:pos x="87" y="67"/>
                  </a:cxn>
                </a:cxnLst>
                <a:rect l="0" t="0" r="r" b="b"/>
                <a:pathLst>
                  <a:path w="88" h="74">
                    <a:moveTo>
                      <a:pt x="87" y="67"/>
                    </a:moveTo>
                    <a:lnTo>
                      <a:pt x="76" y="0"/>
                    </a:lnTo>
                    <a:lnTo>
                      <a:pt x="33" y="5"/>
                    </a:lnTo>
                    <a:lnTo>
                      <a:pt x="0" y="8"/>
                    </a:lnTo>
                    <a:lnTo>
                      <a:pt x="9" y="73"/>
                    </a:lnTo>
                    <a:lnTo>
                      <a:pt x="12" y="57"/>
                    </a:lnTo>
                    <a:lnTo>
                      <a:pt x="22" y="47"/>
                    </a:lnTo>
                    <a:lnTo>
                      <a:pt x="40" y="43"/>
                    </a:lnTo>
                    <a:lnTo>
                      <a:pt x="60" y="44"/>
                    </a:lnTo>
                    <a:lnTo>
                      <a:pt x="76" y="51"/>
                    </a:lnTo>
                    <a:lnTo>
                      <a:pt x="87" y="67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23" name="Freeform 42"/>
              <p:cNvSpPr>
                <a:spLocks/>
              </p:cNvSpPr>
              <p:nvPr/>
            </p:nvSpPr>
            <p:spPr bwMode="auto">
              <a:xfrm>
                <a:off x="334" y="520"/>
                <a:ext cx="319" cy="286"/>
              </a:xfrm>
              <a:custGeom>
                <a:avLst/>
                <a:gdLst/>
                <a:ahLst/>
                <a:cxnLst>
                  <a:cxn ang="0">
                    <a:pos x="317" y="275"/>
                  </a:cxn>
                  <a:cxn ang="0">
                    <a:pos x="315" y="254"/>
                  </a:cxn>
                  <a:cxn ang="0">
                    <a:pos x="306" y="235"/>
                  </a:cxn>
                  <a:cxn ang="0">
                    <a:pos x="299" y="219"/>
                  </a:cxn>
                  <a:cxn ang="0">
                    <a:pos x="294" y="194"/>
                  </a:cxn>
                  <a:cxn ang="0">
                    <a:pos x="288" y="161"/>
                  </a:cxn>
                  <a:cxn ang="0">
                    <a:pos x="284" y="126"/>
                  </a:cxn>
                  <a:cxn ang="0">
                    <a:pos x="281" y="94"/>
                  </a:cxn>
                  <a:cxn ang="0">
                    <a:pos x="279" y="67"/>
                  </a:cxn>
                  <a:cxn ang="0">
                    <a:pos x="278" y="43"/>
                  </a:cxn>
                  <a:cxn ang="0">
                    <a:pos x="270" y="29"/>
                  </a:cxn>
                  <a:cxn ang="0">
                    <a:pos x="255" y="16"/>
                  </a:cxn>
                  <a:cxn ang="0">
                    <a:pos x="240" y="9"/>
                  </a:cxn>
                  <a:cxn ang="0">
                    <a:pos x="216" y="2"/>
                  </a:cxn>
                  <a:cxn ang="0">
                    <a:pos x="189" y="0"/>
                  </a:cxn>
                  <a:cxn ang="0">
                    <a:pos x="147" y="0"/>
                  </a:cxn>
                  <a:cxn ang="0">
                    <a:pos x="110" y="2"/>
                  </a:cxn>
                  <a:cxn ang="0">
                    <a:pos x="74" y="9"/>
                  </a:cxn>
                  <a:cxn ang="0">
                    <a:pos x="41" y="21"/>
                  </a:cxn>
                  <a:cxn ang="0">
                    <a:pos x="20" y="35"/>
                  </a:cxn>
                  <a:cxn ang="0">
                    <a:pos x="8" y="47"/>
                  </a:cxn>
                  <a:cxn ang="0">
                    <a:pos x="0" y="61"/>
                  </a:cxn>
                  <a:cxn ang="0">
                    <a:pos x="2" y="75"/>
                  </a:cxn>
                  <a:cxn ang="0">
                    <a:pos x="5" y="89"/>
                  </a:cxn>
                  <a:cxn ang="0">
                    <a:pos x="15" y="104"/>
                  </a:cxn>
                  <a:cxn ang="0">
                    <a:pos x="23" y="123"/>
                  </a:cxn>
                  <a:cxn ang="0">
                    <a:pos x="27" y="149"/>
                  </a:cxn>
                  <a:cxn ang="0">
                    <a:pos x="30" y="176"/>
                  </a:cxn>
                  <a:cxn ang="0">
                    <a:pos x="35" y="200"/>
                  </a:cxn>
                  <a:cxn ang="0">
                    <a:pos x="36" y="235"/>
                  </a:cxn>
                  <a:cxn ang="0">
                    <a:pos x="38" y="265"/>
                  </a:cxn>
                  <a:cxn ang="0">
                    <a:pos x="38" y="285"/>
                  </a:cxn>
                  <a:cxn ang="0">
                    <a:pos x="48" y="260"/>
                  </a:cxn>
                  <a:cxn ang="0">
                    <a:pos x="68" y="248"/>
                  </a:cxn>
                  <a:cxn ang="0">
                    <a:pos x="86" y="241"/>
                  </a:cxn>
                  <a:cxn ang="0">
                    <a:pos x="108" y="236"/>
                  </a:cxn>
                  <a:cxn ang="0">
                    <a:pos x="143" y="229"/>
                  </a:cxn>
                  <a:cxn ang="0">
                    <a:pos x="177" y="228"/>
                  </a:cxn>
                  <a:cxn ang="0">
                    <a:pos x="197" y="228"/>
                  </a:cxn>
                  <a:cxn ang="0">
                    <a:pos x="228" y="230"/>
                  </a:cxn>
                  <a:cxn ang="0">
                    <a:pos x="264" y="237"/>
                  </a:cxn>
                  <a:cxn ang="0">
                    <a:pos x="287" y="246"/>
                  </a:cxn>
                  <a:cxn ang="0">
                    <a:pos x="302" y="255"/>
                  </a:cxn>
                  <a:cxn ang="0">
                    <a:pos x="318" y="268"/>
                  </a:cxn>
                </a:cxnLst>
                <a:rect l="0" t="0" r="r" b="b"/>
                <a:pathLst>
                  <a:path w="319" h="286">
                    <a:moveTo>
                      <a:pt x="317" y="275"/>
                    </a:moveTo>
                    <a:lnTo>
                      <a:pt x="315" y="254"/>
                    </a:lnTo>
                    <a:lnTo>
                      <a:pt x="306" y="235"/>
                    </a:lnTo>
                    <a:lnTo>
                      <a:pt x="299" y="219"/>
                    </a:lnTo>
                    <a:lnTo>
                      <a:pt x="294" y="194"/>
                    </a:lnTo>
                    <a:lnTo>
                      <a:pt x="288" y="161"/>
                    </a:lnTo>
                    <a:lnTo>
                      <a:pt x="284" y="126"/>
                    </a:lnTo>
                    <a:lnTo>
                      <a:pt x="281" y="94"/>
                    </a:lnTo>
                    <a:lnTo>
                      <a:pt x="279" y="67"/>
                    </a:lnTo>
                    <a:lnTo>
                      <a:pt x="278" y="43"/>
                    </a:lnTo>
                    <a:lnTo>
                      <a:pt x="270" y="29"/>
                    </a:lnTo>
                    <a:lnTo>
                      <a:pt x="255" y="16"/>
                    </a:lnTo>
                    <a:lnTo>
                      <a:pt x="240" y="9"/>
                    </a:lnTo>
                    <a:lnTo>
                      <a:pt x="216" y="2"/>
                    </a:lnTo>
                    <a:lnTo>
                      <a:pt x="189" y="0"/>
                    </a:lnTo>
                    <a:lnTo>
                      <a:pt x="147" y="0"/>
                    </a:lnTo>
                    <a:lnTo>
                      <a:pt x="110" y="2"/>
                    </a:lnTo>
                    <a:lnTo>
                      <a:pt x="74" y="9"/>
                    </a:lnTo>
                    <a:lnTo>
                      <a:pt x="41" y="21"/>
                    </a:lnTo>
                    <a:lnTo>
                      <a:pt x="20" y="35"/>
                    </a:lnTo>
                    <a:lnTo>
                      <a:pt x="8" y="47"/>
                    </a:lnTo>
                    <a:lnTo>
                      <a:pt x="0" y="61"/>
                    </a:lnTo>
                    <a:lnTo>
                      <a:pt x="2" y="75"/>
                    </a:lnTo>
                    <a:lnTo>
                      <a:pt x="5" y="89"/>
                    </a:lnTo>
                    <a:lnTo>
                      <a:pt x="15" y="104"/>
                    </a:lnTo>
                    <a:lnTo>
                      <a:pt x="23" y="123"/>
                    </a:lnTo>
                    <a:lnTo>
                      <a:pt x="27" y="149"/>
                    </a:lnTo>
                    <a:lnTo>
                      <a:pt x="30" y="176"/>
                    </a:lnTo>
                    <a:lnTo>
                      <a:pt x="35" y="200"/>
                    </a:lnTo>
                    <a:lnTo>
                      <a:pt x="36" y="235"/>
                    </a:lnTo>
                    <a:lnTo>
                      <a:pt x="38" y="265"/>
                    </a:lnTo>
                    <a:lnTo>
                      <a:pt x="38" y="285"/>
                    </a:lnTo>
                    <a:lnTo>
                      <a:pt x="48" y="260"/>
                    </a:lnTo>
                    <a:lnTo>
                      <a:pt x="68" y="248"/>
                    </a:lnTo>
                    <a:lnTo>
                      <a:pt x="86" y="241"/>
                    </a:lnTo>
                    <a:lnTo>
                      <a:pt x="108" y="236"/>
                    </a:lnTo>
                    <a:lnTo>
                      <a:pt x="143" y="229"/>
                    </a:lnTo>
                    <a:lnTo>
                      <a:pt x="177" y="228"/>
                    </a:lnTo>
                    <a:lnTo>
                      <a:pt x="197" y="228"/>
                    </a:lnTo>
                    <a:lnTo>
                      <a:pt x="228" y="230"/>
                    </a:lnTo>
                    <a:lnTo>
                      <a:pt x="264" y="237"/>
                    </a:lnTo>
                    <a:lnTo>
                      <a:pt x="287" y="246"/>
                    </a:lnTo>
                    <a:lnTo>
                      <a:pt x="302" y="255"/>
                    </a:lnTo>
                    <a:lnTo>
                      <a:pt x="318" y="268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24" name="Freeform 43"/>
              <p:cNvSpPr>
                <a:spLocks/>
              </p:cNvSpPr>
              <p:nvPr/>
            </p:nvSpPr>
            <p:spPr bwMode="auto">
              <a:xfrm>
                <a:off x="5049" y="578"/>
                <a:ext cx="551" cy="335"/>
              </a:xfrm>
              <a:custGeom>
                <a:avLst/>
                <a:gdLst/>
                <a:ahLst/>
                <a:cxnLst>
                  <a:cxn ang="0">
                    <a:pos x="534" y="48"/>
                  </a:cxn>
                  <a:cxn ang="0">
                    <a:pos x="550" y="117"/>
                  </a:cxn>
                  <a:cxn ang="0">
                    <a:pos x="540" y="142"/>
                  </a:cxn>
                  <a:cxn ang="0">
                    <a:pos x="517" y="179"/>
                  </a:cxn>
                  <a:cxn ang="0">
                    <a:pos x="493" y="212"/>
                  </a:cxn>
                  <a:cxn ang="0">
                    <a:pos x="465" y="239"/>
                  </a:cxn>
                  <a:cxn ang="0">
                    <a:pos x="430" y="267"/>
                  </a:cxn>
                  <a:cxn ang="0">
                    <a:pos x="397" y="286"/>
                  </a:cxn>
                  <a:cxn ang="0">
                    <a:pos x="361" y="304"/>
                  </a:cxn>
                  <a:cxn ang="0">
                    <a:pos x="315" y="320"/>
                  </a:cxn>
                  <a:cxn ang="0">
                    <a:pos x="280" y="328"/>
                  </a:cxn>
                  <a:cxn ang="0">
                    <a:pos x="238" y="334"/>
                  </a:cxn>
                  <a:cxn ang="0">
                    <a:pos x="199" y="334"/>
                  </a:cxn>
                  <a:cxn ang="0">
                    <a:pos x="157" y="329"/>
                  </a:cxn>
                  <a:cxn ang="0">
                    <a:pos x="114" y="317"/>
                  </a:cxn>
                  <a:cxn ang="0">
                    <a:pos x="75" y="298"/>
                  </a:cxn>
                  <a:cxn ang="0">
                    <a:pos x="52" y="282"/>
                  </a:cxn>
                  <a:cxn ang="0">
                    <a:pos x="24" y="258"/>
                  </a:cxn>
                  <a:cxn ang="0">
                    <a:pos x="9" y="238"/>
                  </a:cxn>
                  <a:cxn ang="0">
                    <a:pos x="0" y="222"/>
                  </a:cxn>
                  <a:cxn ang="0">
                    <a:pos x="0" y="204"/>
                  </a:cxn>
                  <a:cxn ang="0">
                    <a:pos x="6" y="182"/>
                  </a:cxn>
                  <a:cxn ang="0">
                    <a:pos x="18" y="166"/>
                  </a:cxn>
                  <a:cxn ang="0">
                    <a:pos x="27" y="131"/>
                  </a:cxn>
                  <a:cxn ang="0">
                    <a:pos x="31" y="112"/>
                  </a:cxn>
                  <a:cxn ang="0">
                    <a:pos x="283" y="128"/>
                  </a:cxn>
                  <a:cxn ang="0">
                    <a:pos x="316" y="122"/>
                  </a:cxn>
                  <a:cxn ang="0">
                    <a:pos x="357" y="109"/>
                  </a:cxn>
                  <a:cxn ang="0">
                    <a:pos x="388" y="93"/>
                  </a:cxn>
                  <a:cxn ang="0">
                    <a:pos x="421" y="73"/>
                  </a:cxn>
                  <a:cxn ang="0">
                    <a:pos x="453" y="44"/>
                  </a:cxn>
                  <a:cxn ang="0">
                    <a:pos x="472" y="19"/>
                  </a:cxn>
                  <a:cxn ang="0">
                    <a:pos x="486" y="0"/>
                  </a:cxn>
                  <a:cxn ang="0">
                    <a:pos x="534" y="48"/>
                  </a:cxn>
                </a:cxnLst>
                <a:rect l="0" t="0" r="r" b="b"/>
                <a:pathLst>
                  <a:path w="551" h="335">
                    <a:moveTo>
                      <a:pt x="534" y="48"/>
                    </a:moveTo>
                    <a:lnTo>
                      <a:pt x="550" y="117"/>
                    </a:lnTo>
                    <a:lnTo>
                      <a:pt x="540" y="142"/>
                    </a:lnTo>
                    <a:lnTo>
                      <a:pt x="517" y="179"/>
                    </a:lnTo>
                    <a:lnTo>
                      <a:pt x="493" y="212"/>
                    </a:lnTo>
                    <a:lnTo>
                      <a:pt x="465" y="239"/>
                    </a:lnTo>
                    <a:lnTo>
                      <a:pt x="430" y="267"/>
                    </a:lnTo>
                    <a:lnTo>
                      <a:pt x="397" y="286"/>
                    </a:lnTo>
                    <a:lnTo>
                      <a:pt x="361" y="304"/>
                    </a:lnTo>
                    <a:lnTo>
                      <a:pt x="315" y="320"/>
                    </a:lnTo>
                    <a:lnTo>
                      <a:pt x="280" y="328"/>
                    </a:lnTo>
                    <a:lnTo>
                      <a:pt x="238" y="334"/>
                    </a:lnTo>
                    <a:lnTo>
                      <a:pt x="199" y="334"/>
                    </a:lnTo>
                    <a:lnTo>
                      <a:pt x="157" y="329"/>
                    </a:lnTo>
                    <a:lnTo>
                      <a:pt x="114" y="317"/>
                    </a:lnTo>
                    <a:lnTo>
                      <a:pt x="75" y="298"/>
                    </a:lnTo>
                    <a:lnTo>
                      <a:pt x="52" y="282"/>
                    </a:lnTo>
                    <a:lnTo>
                      <a:pt x="24" y="258"/>
                    </a:lnTo>
                    <a:lnTo>
                      <a:pt x="9" y="238"/>
                    </a:lnTo>
                    <a:lnTo>
                      <a:pt x="0" y="222"/>
                    </a:lnTo>
                    <a:lnTo>
                      <a:pt x="0" y="204"/>
                    </a:lnTo>
                    <a:lnTo>
                      <a:pt x="6" y="182"/>
                    </a:lnTo>
                    <a:lnTo>
                      <a:pt x="18" y="166"/>
                    </a:lnTo>
                    <a:lnTo>
                      <a:pt x="27" y="131"/>
                    </a:lnTo>
                    <a:lnTo>
                      <a:pt x="31" y="112"/>
                    </a:lnTo>
                    <a:lnTo>
                      <a:pt x="283" y="128"/>
                    </a:lnTo>
                    <a:lnTo>
                      <a:pt x="316" y="122"/>
                    </a:lnTo>
                    <a:lnTo>
                      <a:pt x="357" y="109"/>
                    </a:lnTo>
                    <a:lnTo>
                      <a:pt x="388" y="93"/>
                    </a:lnTo>
                    <a:lnTo>
                      <a:pt x="421" y="73"/>
                    </a:lnTo>
                    <a:lnTo>
                      <a:pt x="453" y="44"/>
                    </a:lnTo>
                    <a:lnTo>
                      <a:pt x="472" y="19"/>
                    </a:lnTo>
                    <a:lnTo>
                      <a:pt x="486" y="0"/>
                    </a:lnTo>
                    <a:lnTo>
                      <a:pt x="534" y="48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100000">
                    <a:schemeClr val="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25" name="Freeform 44"/>
              <p:cNvSpPr>
                <a:spLocks/>
              </p:cNvSpPr>
              <p:nvPr/>
            </p:nvSpPr>
            <p:spPr bwMode="auto">
              <a:xfrm>
                <a:off x="5145" y="160"/>
                <a:ext cx="475" cy="55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94"/>
                  </a:cxn>
                  <a:cxn ang="0">
                    <a:pos x="28" y="291"/>
                  </a:cxn>
                  <a:cxn ang="0">
                    <a:pos x="63" y="293"/>
                  </a:cxn>
                  <a:cxn ang="0">
                    <a:pos x="121" y="299"/>
                  </a:cxn>
                  <a:cxn ang="0">
                    <a:pos x="178" y="310"/>
                  </a:cxn>
                  <a:cxn ang="0">
                    <a:pos x="231" y="323"/>
                  </a:cxn>
                  <a:cxn ang="0">
                    <a:pos x="274" y="339"/>
                  </a:cxn>
                  <a:cxn ang="0">
                    <a:pos x="325" y="364"/>
                  </a:cxn>
                  <a:cxn ang="0">
                    <a:pos x="364" y="390"/>
                  </a:cxn>
                  <a:cxn ang="0">
                    <a:pos x="393" y="415"/>
                  </a:cxn>
                  <a:cxn ang="0">
                    <a:pos x="414" y="439"/>
                  </a:cxn>
                  <a:cxn ang="0">
                    <a:pos x="427" y="461"/>
                  </a:cxn>
                  <a:cxn ang="0">
                    <a:pos x="439" y="488"/>
                  </a:cxn>
                  <a:cxn ang="0">
                    <a:pos x="444" y="513"/>
                  </a:cxn>
                  <a:cxn ang="0">
                    <a:pos x="451" y="551"/>
                  </a:cxn>
                  <a:cxn ang="0">
                    <a:pos x="457" y="518"/>
                  </a:cxn>
                  <a:cxn ang="0">
                    <a:pos x="466" y="481"/>
                  </a:cxn>
                  <a:cxn ang="0">
                    <a:pos x="469" y="453"/>
                  </a:cxn>
                  <a:cxn ang="0">
                    <a:pos x="474" y="420"/>
                  </a:cxn>
                  <a:cxn ang="0">
                    <a:pos x="472" y="393"/>
                  </a:cxn>
                  <a:cxn ang="0">
                    <a:pos x="466" y="361"/>
                  </a:cxn>
                  <a:cxn ang="0">
                    <a:pos x="459" y="317"/>
                  </a:cxn>
                  <a:cxn ang="0">
                    <a:pos x="444" y="279"/>
                  </a:cxn>
                  <a:cxn ang="0">
                    <a:pos x="424" y="238"/>
                  </a:cxn>
                  <a:cxn ang="0">
                    <a:pos x="399" y="196"/>
                  </a:cxn>
                  <a:cxn ang="0">
                    <a:pos x="363" y="152"/>
                  </a:cxn>
                  <a:cxn ang="0">
                    <a:pos x="322" y="116"/>
                  </a:cxn>
                  <a:cxn ang="0">
                    <a:pos x="286" y="87"/>
                  </a:cxn>
                  <a:cxn ang="0">
                    <a:pos x="241" y="60"/>
                  </a:cxn>
                  <a:cxn ang="0">
                    <a:pos x="195" y="40"/>
                  </a:cxn>
                  <a:cxn ang="0">
                    <a:pos x="141" y="21"/>
                  </a:cxn>
                  <a:cxn ang="0">
                    <a:pos x="94" y="10"/>
                  </a:cxn>
                  <a:cxn ang="0">
                    <a:pos x="39" y="3"/>
                  </a:cxn>
                  <a:cxn ang="0">
                    <a:pos x="0" y="0"/>
                  </a:cxn>
                </a:cxnLst>
                <a:rect l="0" t="0" r="r" b="b"/>
                <a:pathLst>
                  <a:path w="475" h="552">
                    <a:moveTo>
                      <a:pt x="0" y="0"/>
                    </a:moveTo>
                    <a:lnTo>
                      <a:pt x="0" y="294"/>
                    </a:lnTo>
                    <a:lnTo>
                      <a:pt x="28" y="291"/>
                    </a:lnTo>
                    <a:lnTo>
                      <a:pt x="63" y="293"/>
                    </a:lnTo>
                    <a:lnTo>
                      <a:pt x="121" y="299"/>
                    </a:lnTo>
                    <a:lnTo>
                      <a:pt x="178" y="310"/>
                    </a:lnTo>
                    <a:lnTo>
                      <a:pt x="231" y="323"/>
                    </a:lnTo>
                    <a:lnTo>
                      <a:pt x="274" y="339"/>
                    </a:lnTo>
                    <a:lnTo>
                      <a:pt x="325" y="364"/>
                    </a:lnTo>
                    <a:lnTo>
                      <a:pt x="364" y="390"/>
                    </a:lnTo>
                    <a:lnTo>
                      <a:pt x="393" y="415"/>
                    </a:lnTo>
                    <a:lnTo>
                      <a:pt x="414" y="439"/>
                    </a:lnTo>
                    <a:lnTo>
                      <a:pt x="427" y="461"/>
                    </a:lnTo>
                    <a:lnTo>
                      <a:pt x="439" y="488"/>
                    </a:lnTo>
                    <a:lnTo>
                      <a:pt x="444" y="513"/>
                    </a:lnTo>
                    <a:lnTo>
                      <a:pt x="451" y="551"/>
                    </a:lnTo>
                    <a:lnTo>
                      <a:pt x="457" y="518"/>
                    </a:lnTo>
                    <a:lnTo>
                      <a:pt x="466" y="481"/>
                    </a:lnTo>
                    <a:lnTo>
                      <a:pt x="469" y="453"/>
                    </a:lnTo>
                    <a:lnTo>
                      <a:pt x="474" y="420"/>
                    </a:lnTo>
                    <a:lnTo>
                      <a:pt x="472" y="393"/>
                    </a:lnTo>
                    <a:lnTo>
                      <a:pt x="466" y="361"/>
                    </a:lnTo>
                    <a:lnTo>
                      <a:pt x="459" y="317"/>
                    </a:lnTo>
                    <a:lnTo>
                      <a:pt x="444" y="279"/>
                    </a:lnTo>
                    <a:lnTo>
                      <a:pt x="424" y="238"/>
                    </a:lnTo>
                    <a:lnTo>
                      <a:pt x="399" y="196"/>
                    </a:lnTo>
                    <a:lnTo>
                      <a:pt x="363" y="152"/>
                    </a:lnTo>
                    <a:lnTo>
                      <a:pt x="322" y="116"/>
                    </a:lnTo>
                    <a:lnTo>
                      <a:pt x="286" y="87"/>
                    </a:lnTo>
                    <a:lnTo>
                      <a:pt x="241" y="60"/>
                    </a:lnTo>
                    <a:lnTo>
                      <a:pt x="195" y="40"/>
                    </a:lnTo>
                    <a:lnTo>
                      <a:pt x="141" y="21"/>
                    </a:lnTo>
                    <a:lnTo>
                      <a:pt x="94" y="10"/>
                    </a:lnTo>
                    <a:lnTo>
                      <a:pt x="39" y="3"/>
                    </a:lnTo>
                    <a:lnTo>
                      <a:pt x="0" y="0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26" name="Freeform 45"/>
              <p:cNvSpPr>
                <a:spLocks/>
              </p:cNvSpPr>
              <p:nvPr/>
            </p:nvSpPr>
            <p:spPr bwMode="auto">
              <a:xfrm>
                <a:off x="5176" y="727"/>
                <a:ext cx="156" cy="118"/>
              </a:xfrm>
              <a:custGeom>
                <a:avLst/>
                <a:gdLst/>
                <a:ahLst/>
                <a:cxnLst>
                  <a:cxn ang="0">
                    <a:pos x="83" y="0"/>
                  </a:cxn>
                  <a:cxn ang="0">
                    <a:pos x="134" y="19"/>
                  </a:cxn>
                  <a:cxn ang="0">
                    <a:pos x="152" y="46"/>
                  </a:cxn>
                  <a:cxn ang="0">
                    <a:pos x="155" y="70"/>
                  </a:cxn>
                  <a:cxn ang="0">
                    <a:pos x="155" y="84"/>
                  </a:cxn>
                  <a:cxn ang="0">
                    <a:pos x="146" y="100"/>
                  </a:cxn>
                  <a:cxn ang="0">
                    <a:pos x="126" y="108"/>
                  </a:cxn>
                  <a:cxn ang="0">
                    <a:pos x="105" y="114"/>
                  </a:cxn>
                  <a:cxn ang="0">
                    <a:pos x="86" y="117"/>
                  </a:cxn>
                  <a:cxn ang="0">
                    <a:pos x="69" y="117"/>
                  </a:cxn>
                  <a:cxn ang="0">
                    <a:pos x="41" y="112"/>
                  </a:cxn>
                  <a:cxn ang="0">
                    <a:pos x="21" y="107"/>
                  </a:cxn>
                  <a:cxn ang="0">
                    <a:pos x="9" y="98"/>
                  </a:cxn>
                  <a:cxn ang="0">
                    <a:pos x="2" y="90"/>
                  </a:cxn>
                  <a:cxn ang="0">
                    <a:pos x="0" y="78"/>
                  </a:cxn>
                  <a:cxn ang="0">
                    <a:pos x="2" y="60"/>
                  </a:cxn>
                  <a:cxn ang="0">
                    <a:pos x="9" y="11"/>
                  </a:cxn>
                  <a:cxn ang="0">
                    <a:pos x="83" y="0"/>
                  </a:cxn>
                </a:cxnLst>
                <a:rect l="0" t="0" r="r" b="b"/>
                <a:pathLst>
                  <a:path w="156" h="118">
                    <a:moveTo>
                      <a:pt x="83" y="0"/>
                    </a:moveTo>
                    <a:lnTo>
                      <a:pt x="134" y="19"/>
                    </a:lnTo>
                    <a:lnTo>
                      <a:pt x="152" y="46"/>
                    </a:lnTo>
                    <a:lnTo>
                      <a:pt x="155" y="70"/>
                    </a:lnTo>
                    <a:lnTo>
                      <a:pt x="155" y="84"/>
                    </a:lnTo>
                    <a:lnTo>
                      <a:pt x="146" y="100"/>
                    </a:lnTo>
                    <a:lnTo>
                      <a:pt x="126" y="108"/>
                    </a:lnTo>
                    <a:lnTo>
                      <a:pt x="105" y="114"/>
                    </a:lnTo>
                    <a:lnTo>
                      <a:pt x="86" y="117"/>
                    </a:lnTo>
                    <a:lnTo>
                      <a:pt x="69" y="117"/>
                    </a:lnTo>
                    <a:lnTo>
                      <a:pt x="41" y="112"/>
                    </a:lnTo>
                    <a:lnTo>
                      <a:pt x="21" y="107"/>
                    </a:lnTo>
                    <a:lnTo>
                      <a:pt x="9" y="98"/>
                    </a:lnTo>
                    <a:lnTo>
                      <a:pt x="2" y="90"/>
                    </a:lnTo>
                    <a:lnTo>
                      <a:pt x="0" y="78"/>
                    </a:lnTo>
                    <a:lnTo>
                      <a:pt x="2" y="60"/>
                    </a:lnTo>
                    <a:lnTo>
                      <a:pt x="9" y="11"/>
                    </a:lnTo>
                    <a:lnTo>
                      <a:pt x="83" y="0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100000">
                    <a:schemeClr val="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27" name="Freeform 46"/>
              <p:cNvSpPr>
                <a:spLocks/>
              </p:cNvSpPr>
              <p:nvPr/>
            </p:nvSpPr>
            <p:spPr bwMode="auto">
              <a:xfrm>
                <a:off x="5172" y="740"/>
                <a:ext cx="88" cy="74"/>
              </a:xfrm>
              <a:custGeom>
                <a:avLst/>
                <a:gdLst/>
                <a:ahLst/>
                <a:cxnLst>
                  <a:cxn ang="0">
                    <a:pos x="0" y="68"/>
                  </a:cxn>
                  <a:cxn ang="0">
                    <a:pos x="11" y="0"/>
                  </a:cxn>
                  <a:cxn ang="0">
                    <a:pos x="54" y="5"/>
                  </a:cxn>
                  <a:cxn ang="0">
                    <a:pos x="87" y="9"/>
                  </a:cxn>
                  <a:cxn ang="0">
                    <a:pos x="78" y="73"/>
                  </a:cxn>
                  <a:cxn ang="0">
                    <a:pos x="75" y="58"/>
                  </a:cxn>
                  <a:cxn ang="0">
                    <a:pos x="65" y="47"/>
                  </a:cxn>
                  <a:cxn ang="0">
                    <a:pos x="47" y="44"/>
                  </a:cxn>
                  <a:cxn ang="0">
                    <a:pos x="27" y="45"/>
                  </a:cxn>
                  <a:cxn ang="0">
                    <a:pos x="11" y="52"/>
                  </a:cxn>
                  <a:cxn ang="0">
                    <a:pos x="0" y="68"/>
                  </a:cxn>
                </a:cxnLst>
                <a:rect l="0" t="0" r="r" b="b"/>
                <a:pathLst>
                  <a:path w="88" h="74">
                    <a:moveTo>
                      <a:pt x="0" y="68"/>
                    </a:moveTo>
                    <a:lnTo>
                      <a:pt x="11" y="0"/>
                    </a:lnTo>
                    <a:lnTo>
                      <a:pt x="54" y="5"/>
                    </a:lnTo>
                    <a:lnTo>
                      <a:pt x="87" y="9"/>
                    </a:lnTo>
                    <a:lnTo>
                      <a:pt x="78" y="73"/>
                    </a:lnTo>
                    <a:lnTo>
                      <a:pt x="75" y="58"/>
                    </a:lnTo>
                    <a:lnTo>
                      <a:pt x="65" y="47"/>
                    </a:lnTo>
                    <a:lnTo>
                      <a:pt x="47" y="44"/>
                    </a:lnTo>
                    <a:lnTo>
                      <a:pt x="27" y="45"/>
                    </a:lnTo>
                    <a:lnTo>
                      <a:pt x="11" y="52"/>
                    </a:lnTo>
                    <a:lnTo>
                      <a:pt x="0" y="68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28" name="Freeform 47"/>
              <p:cNvSpPr>
                <a:spLocks/>
              </p:cNvSpPr>
              <p:nvPr/>
            </p:nvSpPr>
            <p:spPr bwMode="auto">
              <a:xfrm>
                <a:off x="5049" y="520"/>
                <a:ext cx="319" cy="286"/>
              </a:xfrm>
              <a:custGeom>
                <a:avLst/>
                <a:gdLst/>
                <a:ahLst/>
                <a:cxnLst>
                  <a:cxn ang="0">
                    <a:pos x="1" y="275"/>
                  </a:cxn>
                  <a:cxn ang="0">
                    <a:pos x="3" y="254"/>
                  </a:cxn>
                  <a:cxn ang="0">
                    <a:pos x="12" y="235"/>
                  </a:cxn>
                  <a:cxn ang="0">
                    <a:pos x="19" y="219"/>
                  </a:cxn>
                  <a:cxn ang="0">
                    <a:pos x="24" y="194"/>
                  </a:cxn>
                  <a:cxn ang="0">
                    <a:pos x="30" y="161"/>
                  </a:cxn>
                  <a:cxn ang="0">
                    <a:pos x="34" y="126"/>
                  </a:cxn>
                  <a:cxn ang="0">
                    <a:pos x="37" y="94"/>
                  </a:cxn>
                  <a:cxn ang="0">
                    <a:pos x="39" y="67"/>
                  </a:cxn>
                  <a:cxn ang="0">
                    <a:pos x="40" y="43"/>
                  </a:cxn>
                  <a:cxn ang="0">
                    <a:pos x="48" y="29"/>
                  </a:cxn>
                  <a:cxn ang="0">
                    <a:pos x="63" y="16"/>
                  </a:cxn>
                  <a:cxn ang="0">
                    <a:pos x="78" y="9"/>
                  </a:cxn>
                  <a:cxn ang="0">
                    <a:pos x="102" y="2"/>
                  </a:cxn>
                  <a:cxn ang="0">
                    <a:pos x="129" y="0"/>
                  </a:cxn>
                  <a:cxn ang="0">
                    <a:pos x="171" y="0"/>
                  </a:cxn>
                  <a:cxn ang="0">
                    <a:pos x="208" y="2"/>
                  </a:cxn>
                  <a:cxn ang="0">
                    <a:pos x="244" y="9"/>
                  </a:cxn>
                  <a:cxn ang="0">
                    <a:pos x="277" y="21"/>
                  </a:cxn>
                  <a:cxn ang="0">
                    <a:pos x="298" y="35"/>
                  </a:cxn>
                  <a:cxn ang="0">
                    <a:pos x="310" y="47"/>
                  </a:cxn>
                  <a:cxn ang="0">
                    <a:pos x="318" y="61"/>
                  </a:cxn>
                  <a:cxn ang="0">
                    <a:pos x="316" y="75"/>
                  </a:cxn>
                  <a:cxn ang="0">
                    <a:pos x="313" y="89"/>
                  </a:cxn>
                  <a:cxn ang="0">
                    <a:pos x="303" y="104"/>
                  </a:cxn>
                  <a:cxn ang="0">
                    <a:pos x="295" y="123"/>
                  </a:cxn>
                  <a:cxn ang="0">
                    <a:pos x="291" y="149"/>
                  </a:cxn>
                  <a:cxn ang="0">
                    <a:pos x="288" y="176"/>
                  </a:cxn>
                  <a:cxn ang="0">
                    <a:pos x="283" y="200"/>
                  </a:cxn>
                  <a:cxn ang="0">
                    <a:pos x="282" y="235"/>
                  </a:cxn>
                  <a:cxn ang="0">
                    <a:pos x="280" y="265"/>
                  </a:cxn>
                  <a:cxn ang="0">
                    <a:pos x="280" y="285"/>
                  </a:cxn>
                  <a:cxn ang="0">
                    <a:pos x="270" y="260"/>
                  </a:cxn>
                  <a:cxn ang="0">
                    <a:pos x="250" y="248"/>
                  </a:cxn>
                  <a:cxn ang="0">
                    <a:pos x="232" y="241"/>
                  </a:cxn>
                  <a:cxn ang="0">
                    <a:pos x="210" y="236"/>
                  </a:cxn>
                  <a:cxn ang="0">
                    <a:pos x="175" y="229"/>
                  </a:cxn>
                  <a:cxn ang="0">
                    <a:pos x="141" y="228"/>
                  </a:cxn>
                  <a:cxn ang="0">
                    <a:pos x="121" y="228"/>
                  </a:cxn>
                  <a:cxn ang="0">
                    <a:pos x="90" y="230"/>
                  </a:cxn>
                  <a:cxn ang="0">
                    <a:pos x="54" y="237"/>
                  </a:cxn>
                  <a:cxn ang="0">
                    <a:pos x="31" y="246"/>
                  </a:cxn>
                  <a:cxn ang="0">
                    <a:pos x="16" y="255"/>
                  </a:cxn>
                  <a:cxn ang="0">
                    <a:pos x="0" y="268"/>
                  </a:cxn>
                </a:cxnLst>
                <a:rect l="0" t="0" r="r" b="b"/>
                <a:pathLst>
                  <a:path w="319" h="286">
                    <a:moveTo>
                      <a:pt x="1" y="275"/>
                    </a:moveTo>
                    <a:lnTo>
                      <a:pt x="3" y="254"/>
                    </a:lnTo>
                    <a:lnTo>
                      <a:pt x="12" y="235"/>
                    </a:lnTo>
                    <a:lnTo>
                      <a:pt x="19" y="219"/>
                    </a:lnTo>
                    <a:lnTo>
                      <a:pt x="24" y="194"/>
                    </a:lnTo>
                    <a:lnTo>
                      <a:pt x="30" y="161"/>
                    </a:lnTo>
                    <a:lnTo>
                      <a:pt x="34" y="126"/>
                    </a:lnTo>
                    <a:lnTo>
                      <a:pt x="37" y="94"/>
                    </a:lnTo>
                    <a:lnTo>
                      <a:pt x="39" y="67"/>
                    </a:lnTo>
                    <a:lnTo>
                      <a:pt x="40" y="43"/>
                    </a:lnTo>
                    <a:lnTo>
                      <a:pt x="48" y="29"/>
                    </a:lnTo>
                    <a:lnTo>
                      <a:pt x="63" y="16"/>
                    </a:lnTo>
                    <a:lnTo>
                      <a:pt x="78" y="9"/>
                    </a:lnTo>
                    <a:lnTo>
                      <a:pt x="102" y="2"/>
                    </a:lnTo>
                    <a:lnTo>
                      <a:pt x="129" y="0"/>
                    </a:lnTo>
                    <a:lnTo>
                      <a:pt x="171" y="0"/>
                    </a:lnTo>
                    <a:lnTo>
                      <a:pt x="208" y="2"/>
                    </a:lnTo>
                    <a:lnTo>
                      <a:pt x="244" y="9"/>
                    </a:lnTo>
                    <a:lnTo>
                      <a:pt x="277" y="21"/>
                    </a:lnTo>
                    <a:lnTo>
                      <a:pt x="298" y="35"/>
                    </a:lnTo>
                    <a:lnTo>
                      <a:pt x="310" y="47"/>
                    </a:lnTo>
                    <a:lnTo>
                      <a:pt x="318" y="61"/>
                    </a:lnTo>
                    <a:lnTo>
                      <a:pt x="316" y="75"/>
                    </a:lnTo>
                    <a:lnTo>
                      <a:pt x="313" y="89"/>
                    </a:lnTo>
                    <a:lnTo>
                      <a:pt x="303" y="104"/>
                    </a:lnTo>
                    <a:lnTo>
                      <a:pt x="295" y="123"/>
                    </a:lnTo>
                    <a:lnTo>
                      <a:pt x="291" y="149"/>
                    </a:lnTo>
                    <a:lnTo>
                      <a:pt x="288" y="176"/>
                    </a:lnTo>
                    <a:lnTo>
                      <a:pt x="283" y="200"/>
                    </a:lnTo>
                    <a:lnTo>
                      <a:pt x="282" y="235"/>
                    </a:lnTo>
                    <a:lnTo>
                      <a:pt x="280" y="265"/>
                    </a:lnTo>
                    <a:lnTo>
                      <a:pt x="280" y="285"/>
                    </a:lnTo>
                    <a:lnTo>
                      <a:pt x="270" y="260"/>
                    </a:lnTo>
                    <a:lnTo>
                      <a:pt x="250" y="248"/>
                    </a:lnTo>
                    <a:lnTo>
                      <a:pt x="232" y="241"/>
                    </a:lnTo>
                    <a:lnTo>
                      <a:pt x="210" y="236"/>
                    </a:lnTo>
                    <a:lnTo>
                      <a:pt x="175" y="229"/>
                    </a:lnTo>
                    <a:lnTo>
                      <a:pt x="141" y="228"/>
                    </a:lnTo>
                    <a:lnTo>
                      <a:pt x="121" y="228"/>
                    </a:lnTo>
                    <a:lnTo>
                      <a:pt x="90" y="230"/>
                    </a:lnTo>
                    <a:lnTo>
                      <a:pt x="54" y="237"/>
                    </a:lnTo>
                    <a:lnTo>
                      <a:pt x="31" y="246"/>
                    </a:lnTo>
                    <a:lnTo>
                      <a:pt x="16" y="255"/>
                    </a:lnTo>
                    <a:lnTo>
                      <a:pt x="0" y="268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29" name="Freeform 48"/>
              <p:cNvSpPr>
                <a:spLocks/>
              </p:cNvSpPr>
              <p:nvPr/>
            </p:nvSpPr>
            <p:spPr bwMode="auto">
              <a:xfrm>
                <a:off x="4319" y="160"/>
                <a:ext cx="832" cy="4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56"/>
                  </a:cxn>
                  <a:cxn ang="0">
                    <a:pos x="84" y="374"/>
                  </a:cxn>
                  <a:cxn ang="0">
                    <a:pos x="153" y="393"/>
                  </a:cxn>
                  <a:cxn ang="0">
                    <a:pos x="210" y="404"/>
                  </a:cxn>
                  <a:cxn ang="0">
                    <a:pos x="258" y="410"/>
                  </a:cxn>
                  <a:cxn ang="0">
                    <a:pos x="312" y="416"/>
                  </a:cxn>
                  <a:cxn ang="0">
                    <a:pos x="402" y="419"/>
                  </a:cxn>
                  <a:cxn ang="0">
                    <a:pos x="485" y="412"/>
                  </a:cxn>
                  <a:cxn ang="0">
                    <a:pos x="570" y="399"/>
                  </a:cxn>
                  <a:cxn ang="0">
                    <a:pos x="652" y="377"/>
                  </a:cxn>
                  <a:cxn ang="0">
                    <a:pos x="724" y="347"/>
                  </a:cxn>
                  <a:cxn ang="0">
                    <a:pos x="784" y="306"/>
                  </a:cxn>
                  <a:cxn ang="0">
                    <a:pos x="829" y="291"/>
                  </a:cxn>
                  <a:cxn ang="0">
                    <a:pos x="831" y="2"/>
                  </a:cxn>
                  <a:cxn ang="0">
                    <a:pos x="786" y="9"/>
                  </a:cxn>
                  <a:cxn ang="0">
                    <a:pos x="726" y="29"/>
                  </a:cxn>
                  <a:cxn ang="0">
                    <a:pos x="654" y="55"/>
                  </a:cxn>
                  <a:cxn ang="0">
                    <a:pos x="585" y="70"/>
                  </a:cxn>
                  <a:cxn ang="0">
                    <a:pos x="515" y="78"/>
                  </a:cxn>
                  <a:cxn ang="0">
                    <a:pos x="468" y="82"/>
                  </a:cxn>
                  <a:cxn ang="0">
                    <a:pos x="428" y="84"/>
                  </a:cxn>
                  <a:cxn ang="0">
                    <a:pos x="358" y="84"/>
                  </a:cxn>
                  <a:cxn ang="0">
                    <a:pos x="314" y="81"/>
                  </a:cxn>
                  <a:cxn ang="0">
                    <a:pos x="274" y="76"/>
                  </a:cxn>
                  <a:cxn ang="0">
                    <a:pos x="229" y="73"/>
                  </a:cxn>
                  <a:cxn ang="0">
                    <a:pos x="190" y="66"/>
                  </a:cxn>
                  <a:cxn ang="0">
                    <a:pos x="140" y="57"/>
                  </a:cxn>
                  <a:cxn ang="0">
                    <a:pos x="96" y="44"/>
                  </a:cxn>
                  <a:cxn ang="0">
                    <a:pos x="49" y="24"/>
                  </a:cxn>
                  <a:cxn ang="0">
                    <a:pos x="0" y="0"/>
                  </a:cxn>
                </a:cxnLst>
                <a:rect l="0" t="0" r="r" b="b"/>
                <a:pathLst>
                  <a:path w="832" h="420">
                    <a:moveTo>
                      <a:pt x="0" y="0"/>
                    </a:moveTo>
                    <a:lnTo>
                      <a:pt x="0" y="356"/>
                    </a:lnTo>
                    <a:lnTo>
                      <a:pt x="84" y="374"/>
                    </a:lnTo>
                    <a:lnTo>
                      <a:pt x="153" y="393"/>
                    </a:lnTo>
                    <a:lnTo>
                      <a:pt x="210" y="404"/>
                    </a:lnTo>
                    <a:lnTo>
                      <a:pt x="258" y="410"/>
                    </a:lnTo>
                    <a:lnTo>
                      <a:pt x="312" y="416"/>
                    </a:lnTo>
                    <a:lnTo>
                      <a:pt x="402" y="419"/>
                    </a:lnTo>
                    <a:lnTo>
                      <a:pt x="485" y="412"/>
                    </a:lnTo>
                    <a:lnTo>
                      <a:pt x="570" y="399"/>
                    </a:lnTo>
                    <a:lnTo>
                      <a:pt x="652" y="377"/>
                    </a:lnTo>
                    <a:lnTo>
                      <a:pt x="724" y="347"/>
                    </a:lnTo>
                    <a:lnTo>
                      <a:pt x="784" y="306"/>
                    </a:lnTo>
                    <a:lnTo>
                      <a:pt x="829" y="291"/>
                    </a:lnTo>
                    <a:lnTo>
                      <a:pt x="831" y="2"/>
                    </a:lnTo>
                    <a:lnTo>
                      <a:pt x="786" y="9"/>
                    </a:lnTo>
                    <a:lnTo>
                      <a:pt x="726" y="29"/>
                    </a:lnTo>
                    <a:lnTo>
                      <a:pt x="654" y="55"/>
                    </a:lnTo>
                    <a:lnTo>
                      <a:pt x="585" y="70"/>
                    </a:lnTo>
                    <a:lnTo>
                      <a:pt x="515" y="78"/>
                    </a:lnTo>
                    <a:lnTo>
                      <a:pt x="468" y="82"/>
                    </a:lnTo>
                    <a:lnTo>
                      <a:pt x="428" y="84"/>
                    </a:lnTo>
                    <a:lnTo>
                      <a:pt x="358" y="84"/>
                    </a:lnTo>
                    <a:lnTo>
                      <a:pt x="314" y="81"/>
                    </a:lnTo>
                    <a:lnTo>
                      <a:pt x="274" y="76"/>
                    </a:lnTo>
                    <a:lnTo>
                      <a:pt x="229" y="73"/>
                    </a:lnTo>
                    <a:lnTo>
                      <a:pt x="190" y="66"/>
                    </a:lnTo>
                    <a:lnTo>
                      <a:pt x="140" y="57"/>
                    </a:lnTo>
                    <a:lnTo>
                      <a:pt x="96" y="44"/>
                    </a:lnTo>
                    <a:lnTo>
                      <a:pt x="49" y="24"/>
                    </a:lnTo>
                    <a:lnTo>
                      <a:pt x="0" y="0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</p:grpSp>
      </p:grpSp>
      <p:pic>
        <p:nvPicPr>
          <p:cNvPr id="52" name="Picture 54" descr="dnastranda_gl.gif (44360 bytes)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81000"/>
            <a:ext cx="6477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9144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22860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860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3" name="Rectangle 5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4" name="Rectangle 5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5" name="Rectangle 5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47D48C-AC76-4BB8-8BF9-43C2E8BF04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2"/>
          <p:cNvGrpSpPr>
            <a:grpSpLocks/>
          </p:cNvGrpSpPr>
          <p:nvPr/>
        </p:nvGrpSpPr>
        <p:grpSpPr bwMode="auto">
          <a:xfrm>
            <a:off x="0" y="-17463"/>
            <a:ext cx="9178925" cy="6905626"/>
            <a:chOff x="0" y="-11"/>
            <a:chExt cx="5782" cy="4350"/>
          </a:xfrm>
        </p:grpSpPr>
        <p:sp>
          <p:nvSpPr>
            <p:cNvPr id="6" name="Rectangle 3"/>
            <p:cNvSpPr>
              <a:spLocks noChangeArrowheads="1"/>
            </p:cNvSpPr>
            <p:nvPr/>
          </p:nvSpPr>
          <p:spPr bwMode="auto">
            <a:xfrm>
              <a:off x="0" y="1008"/>
              <a:ext cx="5774" cy="3331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7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5759" cy="864"/>
            </a:xfrm>
            <a:prstGeom prst="rect">
              <a:avLst/>
            </a:prstGeom>
            <a:gradFill rotWithShape="0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grpSp>
          <p:nvGrpSpPr>
            <p:cNvPr id="8" name="Group 5"/>
            <p:cNvGrpSpPr>
              <a:grpSpLocks/>
            </p:cNvGrpSpPr>
            <p:nvPr/>
          </p:nvGrpSpPr>
          <p:grpSpPr bwMode="auto">
            <a:xfrm>
              <a:off x="5301" y="-11"/>
              <a:ext cx="481" cy="4284"/>
              <a:chOff x="5301" y="-11"/>
              <a:chExt cx="481" cy="4284"/>
            </a:xfrm>
          </p:grpSpPr>
          <p:sp>
            <p:nvSpPr>
              <p:cNvPr id="50" name="Freeform 6"/>
              <p:cNvSpPr>
                <a:spLocks/>
              </p:cNvSpPr>
              <p:nvPr/>
            </p:nvSpPr>
            <p:spPr bwMode="auto">
              <a:xfrm>
                <a:off x="5301" y="-11"/>
                <a:ext cx="241" cy="4284"/>
              </a:xfrm>
              <a:custGeom>
                <a:avLst/>
                <a:gdLst/>
                <a:ahLst/>
                <a:cxnLst>
                  <a:cxn ang="0">
                    <a:pos x="0" y="4234"/>
                  </a:cxn>
                  <a:cxn ang="0">
                    <a:pos x="0" y="0"/>
                  </a:cxn>
                  <a:cxn ang="0">
                    <a:pos x="240" y="0"/>
                  </a:cxn>
                  <a:cxn ang="0">
                    <a:pos x="240" y="4234"/>
                  </a:cxn>
                  <a:cxn ang="0">
                    <a:pos x="192" y="4283"/>
                  </a:cxn>
                  <a:cxn ang="0">
                    <a:pos x="144" y="4281"/>
                  </a:cxn>
                  <a:cxn ang="0">
                    <a:pos x="112" y="4281"/>
                  </a:cxn>
                  <a:cxn ang="0">
                    <a:pos x="49" y="4281"/>
                  </a:cxn>
                  <a:cxn ang="0">
                    <a:pos x="0" y="4234"/>
                  </a:cxn>
                </a:cxnLst>
                <a:rect l="0" t="0" r="r" b="b"/>
                <a:pathLst>
                  <a:path w="241" h="4284">
                    <a:moveTo>
                      <a:pt x="0" y="4234"/>
                    </a:moveTo>
                    <a:lnTo>
                      <a:pt x="0" y="0"/>
                    </a:lnTo>
                    <a:lnTo>
                      <a:pt x="240" y="0"/>
                    </a:lnTo>
                    <a:lnTo>
                      <a:pt x="240" y="4234"/>
                    </a:lnTo>
                    <a:lnTo>
                      <a:pt x="192" y="4283"/>
                    </a:lnTo>
                    <a:lnTo>
                      <a:pt x="144" y="4281"/>
                    </a:lnTo>
                    <a:lnTo>
                      <a:pt x="112" y="4281"/>
                    </a:lnTo>
                    <a:lnTo>
                      <a:pt x="49" y="4281"/>
                    </a:lnTo>
                    <a:lnTo>
                      <a:pt x="0" y="4234"/>
                    </a:lnTo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5000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51" name="Freeform 7"/>
              <p:cNvSpPr>
                <a:spLocks/>
              </p:cNvSpPr>
              <p:nvPr/>
            </p:nvSpPr>
            <p:spPr bwMode="auto">
              <a:xfrm>
                <a:off x="5541" y="-11"/>
                <a:ext cx="241" cy="4284"/>
              </a:xfrm>
              <a:custGeom>
                <a:avLst/>
                <a:gdLst/>
                <a:ahLst/>
                <a:cxnLst>
                  <a:cxn ang="0">
                    <a:pos x="0" y="4234"/>
                  </a:cxn>
                  <a:cxn ang="0">
                    <a:pos x="0" y="0"/>
                  </a:cxn>
                  <a:cxn ang="0">
                    <a:pos x="240" y="0"/>
                  </a:cxn>
                  <a:cxn ang="0">
                    <a:pos x="240" y="4234"/>
                  </a:cxn>
                  <a:cxn ang="0">
                    <a:pos x="192" y="4283"/>
                  </a:cxn>
                  <a:cxn ang="0">
                    <a:pos x="144" y="4281"/>
                  </a:cxn>
                  <a:cxn ang="0">
                    <a:pos x="112" y="4281"/>
                  </a:cxn>
                  <a:cxn ang="0">
                    <a:pos x="49" y="4281"/>
                  </a:cxn>
                  <a:cxn ang="0">
                    <a:pos x="0" y="4234"/>
                  </a:cxn>
                </a:cxnLst>
                <a:rect l="0" t="0" r="r" b="b"/>
                <a:pathLst>
                  <a:path w="241" h="4284">
                    <a:moveTo>
                      <a:pt x="0" y="4234"/>
                    </a:moveTo>
                    <a:lnTo>
                      <a:pt x="0" y="0"/>
                    </a:lnTo>
                    <a:lnTo>
                      <a:pt x="240" y="0"/>
                    </a:lnTo>
                    <a:lnTo>
                      <a:pt x="240" y="4234"/>
                    </a:lnTo>
                    <a:lnTo>
                      <a:pt x="192" y="4283"/>
                    </a:lnTo>
                    <a:lnTo>
                      <a:pt x="144" y="4281"/>
                    </a:lnTo>
                    <a:lnTo>
                      <a:pt x="112" y="4281"/>
                    </a:lnTo>
                    <a:lnTo>
                      <a:pt x="49" y="4281"/>
                    </a:lnTo>
                    <a:lnTo>
                      <a:pt x="0" y="4234"/>
                    </a:lnTo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5000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</p:grpSp>
        <p:grpSp>
          <p:nvGrpSpPr>
            <p:cNvPr id="9" name="Group 8"/>
            <p:cNvGrpSpPr>
              <a:grpSpLocks/>
            </p:cNvGrpSpPr>
            <p:nvPr/>
          </p:nvGrpSpPr>
          <p:grpSpPr bwMode="auto">
            <a:xfrm>
              <a:off x="0" y="0"/>
              <a:ext cx="481" cy="4273"/>
              <a:chOff x="0" y="0"/>
              <a:chExt cx="481" cy="4273"/>
            </a:xfrm>
          </p:grpSpPr>
          <p:sp>
            <p:nvSpPr>
              <p:cNvPr id="48" name="Freeform 9"/>
              <p:cNvSpPr>
                <a:spLocks/>
              </p:cNvSpPr>
              <p:nvPr/>
            </p:nvSpPr>
            <p:spPr bwMode="auto">
              <a:xfrm>
                <a:off x="0" y="0"/>
                <a:ext cx="241" cy="4273"/>
              </a:xfrm>
              <a:custGeom>
                <a:avLst/>
                <a:gdLst/>
                <a:ahLst/>
                <a:cxnLst>
                  <a:cxn ang="0">
                    <a:pos x="0" y="4223"/>
                  </a:cxn>
                  <a:cxn ang="0">
                    <a:pos x="0" y="0"/>
                  </a:cxn>
                  <a:cxn ang="0">
                    <a:pos x="240" y="0"/>
                  </a:cxn>
                  <a:cxn ang="0">
                    <a:pos x="240" y="4223"/>
                  </a:cxn>
                  <a:cxn ang="0">
                    <a:pos x="192" y="4272"/>
                  </a:cxn>
                  <a:cxn ang="0">
                    <a:pos x="144" y="4270"/>
                  </a:cxn>
                  <a:cxn ang="0">
                    <a:pos x="112" y="4270"/>
                  </a:cxn>
                  <a:cxn ang="0">
                    <a:pos x="49" y="4270"/>
                  </a:cxn>
                  <a:cxn ang="0">
                    <a:pos x="0" y="4223"/>
                  </a:cxn>
                </a:cxnLst>
                <a:rect l="0" t="0" r="r" b="b"/>
                <a:pathLst>
                  <a:path w="241" h="4273">
                    <a:moveTo>
                      <a:pt x="0" y="4223"/>
                    </a:moveTo>
                    <a:lnTo>
                      <a:pt x="0" y="0"/>
                    </a:lnTo>
                    <a:lnTo>
                      <a:pt x="240" y="0"/>
                    </a:lnTo>
                    <a:lnTo>
                      <a:pt x="240" y="4223"/>
                    </a:lnTo>
                    <a:lnTo>
                      <a:pt x="192" y="4272"/>
                    </a:lnTo>
                    <a:lnTo>
                      <a:pt x="144" y="4270"/>
                    </a:lnTo>
                    <a:lnTo>
                      <a:pt x="112" y="4270"/>
                    </a:lnTo>
                    <a:lnTo>
                      <a:pt x="49" y="4270"/>
                    </a:lnTo>
                    <a:lnTo>
                      <a:pt x="0" y="4223"/>
                    </a:lnTo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5000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49" name="Freeform 10"/>
              <p:cNvSpPr>
                <a:spLocks/>
              </p:cNvSpPr>
              <p:nvPr/>
            </p:nvSpPr>
            <p:spPr bwMode="auto">
              <a:xfrm>
                <a:off x="240" y="0"/>
                <a:ext cx="241" cy="4273"/>
              </a:xfrm>
              <a:custGeom>
                <a:avLst/>
                <a:gdLst/>
                <a:ahLst/>
                <a:cxnLst>
                  <a:cxn ang="0">
                    <a:pos x="0" y="4223"/>
                  </a:cxn>
                  <a:cxn ang="0">
                    <a:pos x="0" y="0"/>
                  </a:cxn>
                  <a:cxn ang="0">
                    <a:pos x="240" y="0"/>
                  </a:cxn>
                  <a:cxn ang="0">
                    <a:pos x="240" y="4223"/>
                  </a:cxn>
                  <a:cxn ang="0">
                    <a:pos x="192" y="4272"/>
                  </a:cxn>
                  <a:cxn ang="0">
                    <a:pos x="144" y="4270"/>
                  </a:cxn>
                  <a:cxn ang="0">
                    <a:pos x="112" y="4270"/>
                  </a:cxn>
                  <a:cxn ang="0">
                    <a:pos x="49" y="4270"/>
                  </a:cxn>
                  <a:cxn ang="0">
                    <a:pos x="0" y="4223"/>
                  </a:cxn>
                </a:cxnLst>
                <a:rect l="0" t="0" r="r" b="b"/>
                <a:pathLst>
                  <a:path w="241" h="4273">
                    <a:moveTo>
                      <a:pt x="0" y="4223"/>
                    </a:moveTo>
                    <a:lnTo>
                      <a:pt x="0" y="0"/>
                    </a:lnTo>
                    <a:lnTo>
                      <a:pt x="240" y="0"/>
                    </a:lnTo>
                    <a:lnTo>
                      <a:pt x="240" y="4223"/>
                    </a:lnTo>
                    <a:lnTo>
                      <a:pt x="192" y="4272"/>
                    </a:lnTo>
                    <a:lnTo>
                      <a:pt x="144" y="4270"/>
                    </a:lnTo>
                    <a:lnTo>
                      <a:pt x="112" y="4270"/>
                    </a:lnTo>
                    <a:lnTo>
                      <a:pt x="49" y="4270"/>
                    </a:lnTo>
                    <a:lnTo>
                      <a:pt x="0" y="4223"/>
                    </a:lnTo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5000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</p:grpSp>
        <p:grpSp>
          <p:nvGrpSpPr>
            <p:cNvPr id="10" name="Group 11"/>
            <p:cNvGrpSpPr>
              <a:grpSpLocks/>
            </p:cNvGrpSpPr>
            <p:nvPr/>
          </p:nvGrpSpPr>
          <p:grpSpPr bwMode="auto">
            <a:xfrm>
              <a:off x="82" y="22"/>
              <a:ext cx="5590" cy="891"/>
              <a:chOff x="82" y="22"/>
              <a:chExt cx="5590" cy="891"/>
            </a:xfrm>
          </p:grpSpPr>
          <p:grpSp>
            <p:nvGrpSpPr>
              <p:cNvPr id="11" name="Group 12"/>
              <p:cNvGrpSpPr>
                <a:grpSpLocks/>
              </p:cNvGrpSpPr>
              <p:nvPr/>
            </p:nvGrpSpPr>
            <p:grpSpPr bwMode="auto">
              <a:xfrm>
                <a:off x="134" y="22"/>
                <a:ext cx="5538" cy="850"/>
                <a:chOff x="134" y="22"/>
                <a:chExt cx="5538" cy="850"/>
              </a:xfrm>
            </p:grpSpPr>
            <p:sp>
              <p:nvSpPr>
                <p:cNvPr id="30" name="Freeform 13"/>
                <p:cNvSpPr>
                  <a:spLocks/>
                </p:cNvSpPr>
                <p:nvPr/>
              </p:nvSpPr>
              <p:spPr bwMode="auto">
                <a:xfrm>
                  <a:off x="5269" y="734"/>
                  <a:ext cx="156" cy="117"/>
                </a:xfrm>
                <a:custGeom>
                  <a:avLst/>
                  <a:gdLst/>
                  <a:ahLst/>
                  <a:cxnLst>
                    <a:cxn ang="0">
                      <a:pos x="83" y="0"/>
                    </a:cxn>
                    <a:cxn ang="0">
                      <a:pos x="134" y="19"/>
                    </a:cxn>
                    <a:cxn ang="0">
                      <a:pos x="152" y="45"/>
                    </a:cxn>
                    <a:cxn ang="0">
                      <a:pos x="155" y="70"/>
                    </a:cxn>
                    <a:cxn ang="0">
                      <a:pos x="155" y="83"/>
                    </a:cxn>
                    <a:cxn ang="0">
                      <a:pos x="146" y="99"/>
                    </a:cxn>
                    <a:cxn ang="0">
                      <a:pos x="126" y="107"/>
                    </a:cxn>
                    <a:cxn ang="0">
                      <a:pos x="105" y="113"/>
                    </a:cxn>
                    <a:cxn ang="0">
                      <a:pos x="86" y="116"/>
                    </a:cxn>
                    <a:cxn ang="0">
                      <a:pos x="69" y="116"/>
                    </a:cxn>
                    <a:cxn ang="0">
                      <a:pos x="41" y="111"/>
                    </a:cxn>
                    <a:cxn ang="0">
                      <a:pos x="21" y="106"/>
                    </a:cxn>
                    <a:cxn ang="0">
                      <a:pos x="9" y="98"/>
                    </a:cxn>
                    <a:cxn ang="0">
                      <a:pos x="2" y="89"/>
                    </a:cxn>
                    <a:cxn ang="0">
                      <a:pos x="0" y="78"/>
                    </a:cxn>
                    <a:cxn ang="0">
                      <a:pos x="2" y="60"/>
                    </a:cxn>
                    <a:cxn ang="0">
                      <a:pos x="9" y="11"/>
                    </a:cxn>
                    <a:cxn ang="0">
                      <a:pos x="83" y="0"/>
                    </a:cxn>
                  </a:cxnLst>
                  <a:rect l="0" t="0" r="r" b="b"/>
                  <a:pathLst>
                    <a:path w="156" h="117">
                      <a:moveTo>
                        <a:pt x="83" y="0"/>
                      </a:moveTo>
                      <a:lnTo>
                        <a:pt x="134" y="19"/>
                      </a:lnTo>
                      <a:lnTo>
                        <a:pt x="152" y="45"/>
                      </a:lnTo>
                      <a:lnTo>
                        <a:pt x="155" y="70"/>
                      </a:lnTo>
                      <a:lnTo>
                        <a:pt x="155" y="83"/>
                      </a:lnTo>
                      <a:lnTo>
                        <a:pt x="146" y="99"/>
                      </a:lnTo>
                      <a:lnTo>
                        <a:pt x="126" y="107"/>
                      </a:lnTo>
                      <a:lnTo>
                        <a:pt x="105" y="113"/>
                      </a:lnTo>
                      <a:lnTo>
                        <a:pt x="86" y="116"/>
                      </a:lnTo>
                      <a:lnTo>
                        <a:pt x="69" y="116"/>
                      </a:lnTo>
                      <a:lnTo>
                        <a:pt x="41" y="111"/>
                      </a:lnTo>
                      <a:lnTo>
                        <a:pt x="21" y="106"/>
                      </a:lnTo>
                      <a:lnTo>
                        <a:pt x="9" y="98"/>
                      </a:lnTo>
                      <a:lnTo>
                        <a:pt x="2" y="89"/>
                      </a:lnTo>
                      <a:lnTo>
                        <a:pt x="0" y="78"/>
                      </a:lnTo>
                      <a:lnTo>
                        <a:pt x="2" y="60"/>
                      </a:lnTo>
                      <a:lnTo>
                        <a:pt x="9" y="11"/>
                      </a:lnTo>
                      <a:lnTo>
                        <a:pt x="83" y="0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31" name="Freeform 14"/>
                <p:cNvSpPr>
                  <a:spLocks/>
                </p:cNvSpPr>
                <p:nvPr/>
              </p:nvSpPr>
              <p:spPr bwMode="auto">
                <a:xfrm>
                  <a:off x="5265" y="746"/>
                  <a:ext cx="88" cy="75"/>
                </a:xfrm>
                <a:custGeom>
                  <a:avLst/>
                  <a:gdLst/>
                  <a:ahLst/>
                  <a:cxnLst>
                    <a:cxn ang="0">
                      <a:pos x="0" y="69"/>
                    </a:cxn>
                    <a:cxn ang="0">
                      <a:pos x="11" y="0"/>
                    </a:cxn>
                    <a:cxn ang="0">
                      <a:pos x="54" y="5"/>
                    </a:cxn>
                    <a:cxn ang="0">
                      <a:pos x="87" y="9"/>
                    </a:cxn>
                    <a:cxn ang="0">
                      <a:pos x="78" y="74"/>
                    </a:cxn>
                    <a:cxn ang="0">
                      <a:pos x="75" y="59"/>
                    </a:cxn>
                    <a:cxn ang="0">
                      <a:pos x="65" y="48"/>
                    </a:cxn>
                    <a:cxn ang="0">
                      <a:pos x="47" y="44"/>
                    </a:cxn>
                    <a:cxn ang="0">
                      <a:pos x="27" y="45"/>
                    </a:cxn>
                    <a:cxn ang="0">
                      <a:pos x="11" y="52"/>
                    </a:cxn>
                    <a:cxn ang="0">
                      <a:pos x="0" y="69"/>
                    </a:cxn>
                  </a:cxnLst>
                  <a:rect l="0" t="0" r="r" b="b"/>
                  <a:pathLst>
                    <a:path w="88" h="75">
                      <a:moveTo>
                        <a:pt x="0" y="69"/>
                      </a:moveTo>
                      <a:lnTo>
                        <a:pt x="11" y="0"/>
                      </a:lnTo>
                      <a:lnTo>
                        <a:pt x="54" y="5"/>
                      </a:lnTo>
                      <a:lnTo>
                        <a:pt x="87" y="9"/>
                      </a:lnTo>
                      <a:lnTo>
                        <a:pt x="78" y="74"/>
                      </a:lnTo>
                      <a:lnTo>
                        <a:pt x="75" y="59"/>
                      </a:lnTo>
                      <a:lnTo>
                        <a:pt x="65" y="48"/>
                      </a:lnTo>
                      <a:lnTo>
                        <a:pt x="47" y="44"/>
                      </a:lnTo>
                      <a:lnTo>
                        <a:pt x="27" y="45"/>
                      </a:lnTo>
                      <a:lnTo>
                        <a:pt x="11" y="52"/>
                      </a:lnTo>
                      <a:lnTo>
                        <a:pt x="0" y="69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32" name="Freeform 15"/>
                <p:cNvSpPr>
                  <a:spLocks/>
                </p:cNvSpPr>
                <p:nvPr/>
              </p:nvSpPr>
              <p:spPr bwMode="auto">
                <a:xfrm>
                  <a:off x="475" y="725"/>
                  <a:ext cx="156" cy="117"/>
                </a:xfrm>
                <a:custGeom>
                  <a:avLst/>
                  <a:gdLst/>
                  <a:ahLst/>
                  <a:cxnLst>
                    <a:cxn ang="0">
                      <a:pos x="72" y="0"/>
                    </a:cxn>
                    <a:cxn ang="0">
                      <a:pos x="21" y="19"/>
                    </a:cxn>
                    <a:cxn ang="0">
                      <a:pos x="3" y="45"/>
                    </a:cxn>
                    <a:cxn ang="0">
                      <a:pos x="0" y="70"/>
                    </a:cxn>
                    <a:cxn ang="0">
                      <a:pos x="0" y="83"/>
                    </a:cxn>
                    <a:cxn ang="0">
                      <a:pos x="9" y="99"/>
                    </a:cxn>
                    <a:cxn ang="0">
                      <a:pos x="29" y="107"/>
                    </a:cxn>
                    <a:cxn ang="0">
                      <a:pos x="50" y="113"/>
                    </a:cxn>
                    <a:cxn ang="0">
                      <a:pos x="69" y="116"/>
                    </a:cxn>
                    <a:cxn ang="0">
                      <a:pos x="86" y="116"/>
                    </a:cxn>
                    <a:cxn ang="0">
                      <a:pos x="114" y="111"/>
                    </a:cxn>
                    <a:cxn ang="0">
                      <a:pos x="134" y="106"/>
                    </a:cxn>
                    <a:cxn ang="0">
                      <a:pos x="146" y="98"/>
                    </a:cxn>
                    <a:cxn ang="0">
                      <a:pos x="153" y="89"/>
                    </a:cxn>
                    <a:cxn ang="0">
                      <a:pos x="155" y="78"/>
                    </a:cxn>
                    <a:cxn ang="0">
                      <a:pos x="153" y="60"/>
                    </a:cxn>
                    <a:cxn ang="0">
                      <a:pos x="146" y="11"/>
                    </a:cxn>
                    <a:cxn ang="0">
                      <a:pos x="72" y="0"/>
                    </a:cxn>
                  </a:cxnLst>
                  <a:rect l="0" t="0" r="r" b="b"/>
                  <a:pathLst>
                    <a:path w="156" h="117">
                      <a:moveTo>
                        <a:pt x="72" y="0"/>
                      </a:moveTo>
                      <a:lnTo>
                        <a:pt x="21" y="19"/>
                      </a:lnTo>
                      <a:lnTo>
                        <a:pt x="3" y="45"/>
                      </a:lnTo>
                      <a:lnTo>
                        <a:pt x="0" y="70"/>
                      </a:lnTo>
                      <a:lnTo>
                        <a:pt x="0" y="83"/>
                      </a:lnTo>
                      <a:lnTo>
                        <a:pt x="9" y="99"/>
                      </a:lnTo>
                      <a:lnTo>
                        <a:pt x="29" y="107"/>
                      </a:lnTo>
                      <a:lnTo>
                        <a:pt x="50" y="113"/>
                      </a:lnTo>
                      <a:lnTo>
                        <a:pt x="69" y="116"/>
                      </a:lnTo>
                      <a:lnTo>
                        <a:pt x="86" y="116"/>
                      </a:lnTo>
                      <a:lnTo>
                        <a:pt x="114" y="111"/>
                      </a:lnTo>
                      <a:lnTo>
                        <a:pt x="134" y="106"/>
                      </a:lnTo>
                      <a:lnTo>
                        <a:pt x="146" y="98"/>
                      </a:lnTo>
                      <a:lnTo>
                        <a:pt x="153" y="89"/>
                      </a:lnTo>
                      <a:lnTo>
                        <a:pt x="155" y="78"/>
                      </a:lnTo>
                      <a:lnTo>
                        <a:pt x="153" y="60"/>
                      </a:lnTo>
                      <a:lnTo>
                        <a:pt x="146" y="11"/>
                      </a:lnTo>
                      <a:lnTo>
                        <a:pt x="72" y="0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33" name="Freeform 16"/>
                <p:cNvSpPr>
                  <a:spLocks/>
                </p:cNvSpPr>
                <p:nvPr/>
              </p:nvSpPr>
              <p:spPr bwMode="auto">
                <a:xfrm>
                  <a:off x="547" y="738"/>
                  <a:ext cx="88" cy="75"/>
                </a:xfrm>
                <a:custGeom>
                  <a:avLst/>
                  <a:gdLst/>
                  <a:ahLst/>
                  <a:cxnLst>
                    <a:cxn ang="0">
                      <a:pos x="87" y="68"/>
                    </a:cxn>
                    <a:cxn ang="0">
                      <a:pos x="76" y="0"/>
                    </a:cxn>
                    <a:cxn ang="0">
                      <a:pos x="33" y="5"/>
                    </a:cxn>
                    <a:cxn ang="0">
                      <a:pos x="0" y="9"/>
                    </a:cxn>
                    <a:cxn ang="0">
                      <a:pos x="9" y="74"/>
                    </a:cxn>
                    <a:cxn ang="0">
                      <a:pos x="12" y="58"/>
                    </a:cxn>
                    <a:cxn ang="0">
                      <a:pos x="22" y="47"/>
                    </a:cxn>
                    <a:cxn ang="0">
                      <a:pos x="40" y="44"/>
                    </a:cxn>
                    <a:cxn ang="0">
                      <a:pos x="60" y="45"/>
                    </a:cxn>
                    <a:cxn ang="0">
                      <a:pos x="76" y="52"/>
                    </a:cxn>
                    <a:cxn ang="0">
                      <a:pos x="87" y="68"/>
                    </a:cxn>
                  </a:cxnLst>
                  <a:rect l="0" t="0" r="r" b="b"/>
                  <a:pathLst>
                    <a:path w="88" h="75">
                      <a:moveTo>
                        <a:pt x="87" y="68"/>
                      </a:moveTo>
                      <a:lnTo>
                        <a:pt x="76" y="0"/>
                      </a:lnTo>
                      <a:lnTo>
                        <a:pt x="33" y="5"/>
                      </a:lnTo>
                      <a:lnTo>
                        <a:pt x="0" y="9"/>
                      </a:lnTo>
                      <a:lnTo>
                        <a:pt x="9" y="74"/>
                      </a:lnTo>
                      <a:lnTo>
                        <a:pt x="12" y="58"/>
                      </a:lnTo>
                      <a:lnTo>
                        <a:pt x="22" y="47"/>
                      </a:lnTo>
                      <a:lnTo>
                        <a:pt x="40" y="44"/>
                      </a:lnTo>
                      <a:lnTo>
                        <a:pt x="60" y="45"/>
                      </a:lnTo>
                      <a:lnTo>
                        <a:pt x="76" y="52"/>
                      </a:lnTo>
                      <a:lnTo>
                        <a:pt x="87" y="68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34" name="Line 17"/>
                <p:cNvSpPr>
                  <a:spLocks noChangeShapeType="1"/>
                </p:cNvSpPr>
                <p:nvPr/>
              </p:nvSpPr>
              <p:spPr bwMode="auto">
                <a:xfrm flipV="1">
                  <a:off x="2020" y="309"/>
                  <a:ext cx="192" cy="87"/>
                </a:xfrm>
                <a:prstGeom prst="line">
                  <a:avLst/>
                </a:prstGeom>
                <a:noFill/>
                <a:ln w="127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35" name="Freeform 18"/>
                <p:cNvSpPr>
                  <a:spLocks/>
                </p:cNvSpPr>
                <p:nvPr/>
              </p:nvSpPr>
              <p:spPr bwMode="auto">
                <a:xfrm>
                  <a:off x="1408" y="22"/>
                  <a:ext cx="2967" cy="457"/>
                </a:xfrm>
                <a:custGeom>
                  <a:avLst/>
                  <a:gdLst/>
                  <a:ahLst/>
                  <a:cxnLst>
                    <a:cxn ang="0">
                      <a:pos x="0" y="122"/>
                    </a:cxn>
                    <a:cxn ang="0">
                      <a:pos x="207" y="78"/>
                    </a:cxn>
                    <a:cxn ang="0">
                      <a:pos x="442" y="48"/>
                    </a:cxn>
                    <a:cxn ang="0">
                      <a:pos x="640" y="32"/>
                    </a:cxn>
                    <a:cxn ang="0">
                      <a:pos x="897" y="16"/>
                    </a:cxn>
                    <a:cxn ang="0">
                      <a:pos x="1215" y="2"/>
                    </a:cxn>
                    <a:cxn ang="0">
                      <a:pos x="1392" y="0"/>
                    </a:cxn>
                    <a:cxn ang="0">
                      <a:pos x="1710" y="0"/>
                    </a:cxn>
                    <a:cxn ang="0">
                      <a:pos x="1997" y="10"/>
                    </a:cxn>
                    <a:cxn ang="0">
                      <a:pos x="2258" y="21"/>
                    </a:cxn>
                    <a:cxn ang="0">
                      <a:pos x="2493" y="38"/>
                    </a:cxn>
                    <a:cxn ang="0">
                      <a:pos x="2674" y="54"/>
                    </a:cxn>
                    <a:cxn ang="0">
                      <a:pos x="2828" y="73"/>
                    </a:cxn>
                    <a:cxn ang="0">
                      <a:pos x="2966" y="92"/>
                    </a:cxn>
                    <a:cxn ang="0">
                      <a:pos x="2966" y="456"/>
                    </a:cxn>
                    <a:cxn ang="0">
                      <a:pos x="2833" y="434"/>
                    </a:cxn>
                    <a:cxn ang="0">
                      <a:pos x="2563" y="399"/>
                    </a:cxn>
                    <a:cxn ang="0">
                      <a:pos x="2382" y="382"/>
                    </a:cxn>
                    <a:cxn ang="0">
                      <a:pos x="2134" y="366"/>
                    </a:cxn>
                    <a:cxn ang="0">
                      <a:pos x="1944" y="358"/>
                    </a:cxn>
                    <a:cxn ang="0">
                      <a:pos x="1746" y="350"/>
                    </a:cxn>
                    <a:cxn ang="0">
                      <a:pos x="1529" y="350"/>
                    </a:cxn>
                    <a:cxn ang="0">
                      <a:pos x="1295" y="350"/>
                    </a:cxn>
                    <a:cxn ang="0">
                      <a:pos x="1047" y="355"/>
                    </a:cxn>
                    <a:cxn ang="0">
                      <a:pos x="853" y="363"/>
                    </a:cxn>
                    <a:cxn ang="0">
                      <a:pos x="654" y="374"/>
                    </a:cxn>
                    <a:cxn ang="0">
                      <a:pos x="468" y="388"/>
                    </a:cxn>
                    <a:cxn ang="0">
                      <a:pos x="296" y="404"/>
                    </a:cxn>
                    <a:cxn ang="0">
                      <a:pos x="150" y="423"/>
                    </a:cxn>
                    <a:cxn ang="0">
                      <a:pos x="13" y="445"/>
                    </a:cxn>
                    <a:cxn ang="0">
                      <a:pos x="0" y="122"/>
                    </a:cxn>
                  </a:cxnLst>
                  <a:rect l="0" t="0" r="r" b="b"/>
                  <a:pathLst>
                    <a:path w="2967" h="457">
                      <a:moveTo>
                        <a:pt x="0" y="122"/>
                      </a:moveTo>
                      <a:lnTo>
                        <a:pt x="207" y="78"/>
                      </a:lnTo>
                      <a:lnTo>
                        <a:pt x="442" y="48"/>
                      </a:lnTo>
                      <a:lnTo>
                        <a:pt x="640" y="32"/>
                      </a:lnTo>
                      <a:lnTo>
                        <a:pt x="897" y="16"/>
                      </a:lnTo>
                      <a:lnTo>
                        <a:pt x="1215" y="2"/>
                      </a:lnTo>
                      <a:lnTo>
                        <a:pt x="1392" y="0"/>
                      </a:lnTo>
                      <a:lnTo>
                        <a:pt x="1710" y="0"/>
                      </a:lnTo>
                      <a:lnTo>
                        <a:pt x="1997" y="10"/>
                      </a:lnTo>
                      <a:lnTo>
                        <a:pt x="2258" y="21"/>
                      </a:lnTo>
                      <a:lnTo>
                        <a:pt x="2493" y="38"/>
                      </a:lnTo>
                      <a:lnTo>
                        <a:pt x="2674" y="54"/>
                      </a:lnTo>
                      <a:lnTo>
                        <a:pt x="2828" y="73"/>
                      </a:lnTo>
                      <a:lnTo>
                        <a:pt x="2966" y="92"/>
                      </a:lnTo>
                      <a:lnTo>
                        <a:pt x="2966" y="456"/>
                      </a:lnTo>
                      <a:lnTo>
                        <a:pt x="2833" y="434"/>
                      </a:lnTo>
                      <a:lnTo>
                        <a:pt x="2563" y="399"/>
                      </a:lnTo>
                      <a:lnTo>
                        <a:pt x="2382" y="382"/>
                      </a:lnTo>
                      <a:lnTo>
                        <a:pt x="2134" y="366"/>
                      </a:lnTo>
                      <a:lnTo>
                        <a:pt x="1944" y="358"/>
                      </a:lnTo>
                      <a:lnTo>
                        <a:pt x="1746" y="350"/>
                      </a:lnTo>
                      <a:lnTo>
                        <a:pt x="1529" y="350"/>
                      </a:lnTo>
                      <a:lnTo>
                        <a:pt x="1295" y="350"/>
                      </a:lnTo>
                      <a:lnTo>
                        <a:pt x="1047" y="355"/>
                      </a:lnTo>
                      <a:lnTo>
                        <a:pt x="853" y="363"/>
                      </a:lnTo>
                      <a:lnTo>
                        <a:pt x="654" y="374"/>
                      </a:lnTo>
                      <a:lnTo>
                        <a:pt x="468" y="388"/>
                      </a:lnTo>
                      <a:lnTo>
                        <a:pt x="296" y="404"/>
                      </a:lnTo>
                      <a:lnTo>
                        <a:pt x="150" y="423"/>
                      </a:lnTo>
                      <a:lnTo>
                        <a:pt x="13" y="445"/>
                      </a:lnTo>
                      <a:lnTo>
                        <a:pt x="0" y="122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36" name="Freeform 19"/>
                <p:cNvSpPr>
                  <a:spLocks/>
                </p:cNvSpPr>
                <p:nvPr/>
              </p:nvSpPr>
              <p:spPr bwMode="auto">
                <a:xfrm>
                  <a:off x="607" y="118"/>
                  <a:ext cx="823" cy="431"/>
                </a:xfrm>
                <a:custGeom>
                  <a:avLst/>
                  <a:gdLst/>
                  <a:ahLst/>
                  <a:cxnLst>
                    <a:cxn ang="0">
                      <a:pos x="815" y="27"/>
                    </a:cxn>
                    <a:cxn ang="0">
                      <a:pos x="822" y="350"/>
                    </a:cxn>
                    <a:cxn ang="0">
                      <a:pos x="746" y="382"/>
                    </a:cxn>
                    <a:cxn ang="0">
                      <a:pos x="676" y="404"/>
                    </a:cxn>
                    <a:cxn ang="0">
                      <a:pos x="619" y="415"/>
                    </a:cxn>
                    <a:cxn ang="0">
                      <a:pos x="571" y="421"/>
                    </a:cxn>
                    <a:cxn ang="0">
                      <a:pos x="517" y="427"/>
                    </a:cxn>
                    <a:cxn ang="0">
                      <a:pos x="427" y="430"/>
                    </a:cxn>
                    <a:cxn ang="0">
                      <a:pos x="344" y="423"/>
                    </a:cxn>
                    <a:cxn ang="0">
                      <a:pos x="259" y="410"/>
                    </a:cxn>
                    <a:cxn ang="0">
                      <a:pos x="177" y="388"/>
                    </a:cxn>
                    <a:cxn ang="0">
                      <a:pos x="105" y="358"/>
                    </a:cxn>
                    <a:cxn ang="0">
                      <a:pos x="41" y="325"/>
                    </a:cxn>
                    <a:cxn ang="0">
                      <a:pos x="0" y="294"/>
                    </a:cxn>
                    <a:cxn ang="0">
                      <a:pos x="0" y="0"/>
                    </a:cxn>
                    <a:cxn ang="0">
                      <a:pos x="46" y="25"/>
                    </a:cxn>
                    <a:cxn ang="0">
                      <a:pos x="105" y="47"/>
                    </a:cxn>
                    <a:cxn ang="0">
                      <a:pos x="175" y="66"/>
                    </a:cxn>
                    <a:cxn ang="0">
                      <a:pos x="244" y="81"/>
                    </a:cxn>
                    <a:cxn ang="0">
                      <a:pos x="314" y="89"/>
                    </a:cxn>
                    <a:cxn ang="0">
                      <a:pos x="361" y="93"/>
                    </a:cxn>
                    <a:cxn ang="0">
                      <a:pos x="401" y="95"/>
                    </a:cxn>
                    <a:cxn ang="0">
                      <a:pos x="471" y="95"/>
                    </a:cxn>
                    <a:cxn ang="0">
                      <a:pos x="515" y="92"/>
                    </a:cxn>
                    <a:cxn ang="0">
                      <a:pos x="555" y="87"/>
                    </a:cxn>
                    <a:cxn ang="0">
                      <a:pos x="600" y="84"/>
                    </a:cxn>
                    <a:cxn ang="0">
                      <a:pos x="640" y="76"/>
                    </a:cxn>
                    <a:cxn ang="0">
                      <a:pos x="689" y="67"/>
                    </a:cxn>
                    <a:cxn ang="0">
                      <a:pos x="733" y="55"/>
                    </a:cxn>
                    <a:cxn ang="0">
                      <a:pos x="777" y="41"/>
                    </a:cxn>
                    <a:cxn ang="0">
                      <a:pos x="815" y="27"/>
                    </a:cxn>
                  </a:cxnLst>
                  <a:rect l="0" t="0" r="r" b="b"/>
                  <a:pathLst>
                    <a:path w="823" h="431">
                      <a:moveTo>
                        <a:pt x="815" y="27"/>
                      </a:moveTo>
                      <a:lnTo>
                        <a:pt x="822" y="350"/>
                      </a:lnTo>
                      <a:lnTo>
                        <a:pt x="746" y="382"/>
                      </a:lnTo>
                      <a:lnTo>
                        <a:pt x="676" y="404"/>
                      </a:lnTo>
                      <a:lnTo>
                        <a:pt x="619" y="415"/>
                      </a:lnTo>
                      <a:lnTo>
                        <a:pt x="571" y="421"/>
                      </a:lnTo>
                      <a:lnTo>
                        <a:pt x="517" y="427"/>
                      </a:lnTo>
                      <a:lnTo>
                        <a:pt x="427" y="430"/>
                      </a:lnTo>
                      <a:lnTo>
                        <a:pt x="344" y="423"/>
                      </a:lnTo>
                      <a:lnTo>
                        <a:pt x="259" y="410"/>
                      </a:lnTo>
                      <a:lnTo>
                        <a:pt x="177" y="388"/>
                      </a:lnTo>
                      <a:lnTo>
                        <a:pt x="105" y="358"/>
                      </a:lnTo>
                      <a:lnTo>
                        <a:pt x="41" y="325"/>
                      </a:lnTo>
                      <a:lnTo>
                        <a:pt x="0" y="294"/>
                      </a:lnTo>
                      <a:lnTo>
                        <a:pt x="0" y="0"/>
                      </a:lnTo>
                      <a:lnTo>
                        <a:pt x="46" y="25"/>
                      </a:lnTo>
                      <a:lnTo>
                        <a:pt x="105" y="47"/>
                      </a:lnTo>
                      <a:lnTo>
                        <a:pt x="175" y="66"/>
                      </a:lnTo>
                      <a:lnTo>
                        <a:pt x="244" y="81"/>
                      </a:lnTo>
                      <a:lnTo>
                        <a:pt x="314" y="89"/>
                      </a:lnTo>
                      <a:lnTo>
                        <a:pt x="361" y="93"/>
                      </a:lnTo>
                      <a:lnTo>
                        <a:pt x="401" y="95"/>
                      </a:lnTo>
                      <a:lnTo>
                        <a:pt x="471" y="95"/>
                      </a:lnTo>
                      <a:lnTo>
                        <a:pt x="515" y="92"/>
                      </a:lnTo>
                      <a:lnTo>
                        <a:pt x="555" y="87"/>
                      </a:lnTo>
                      <a:lnTo>
                        <a:pt x="600" y="84"/>
                      </a:lnTo>
                      <a:lnTo>
                        <a:pt x="640" y="76"/>
                      </a:lnTo>
                      <a:lnTo>
                        <a:pt x="689" y="67"/>
                      </a:lnTo>
                      <a:lnTo>
                        <a:pt x="733" y="55"/>
                      </a:lnTo>
                      <a:lnTo>
                        <a:pt x="777" y="41"/>
                      </a:lnTo>
                      <a:lnTo>
                        <a:pt x="815" y="27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37" name="Freeform 20"/>
                <p:cNvSpPr>
                  <a:spLocks/>
                </p:cNvSpPr>
                <p:nvPr/>
              </p:nvSpPr>
              <p:spPr bwMode="auto">
                <a:xfrm>
                  <a:off x="154" y="533"/>
                  <a:ext cx="551" cy="339"/>
                </a:xfrm>
                <a:custGeom>
                  <a:avLst/>
                  <a:gdLst/>
                  <a:ahLst/>
                  <a:cxnLst>
                    <a:cxn ang="0">
                      <a:pos x="16" y="53"/>
                    </a:cxn>
                    <a:cxn ang="0">
                      <a:pos x="0" y="122"/>
                    </a:cxn>
                    <a:cxn ang="0">
                      <a:pos x="10" y="146"/>
                    </a:cxn>
                    <a:cxn ang="0">
                      <a:pos x="33" y="183"/>
                    </a:cxn>
                    <a:cxn ang="0">
                      <a:pos x="57" y="216"/>
                    </a:cxn>
                    <a:cxn ang="0">
                      <a:pos x="85" y="244"/>
                    </a:cxn>
                    <a:cxn ang="0">
                      <a:pos x="120" y="271"/>
                    </a:cxn>
                    <a:cxn ang="0">
                      <a:pos x="153" y="290"/>
                    </a:cxn>
                    <a:cxn ang="0">
                      <a:pos x="189" y="308"/>
                    </a:cxn>
                    <a:cxn ang="0">
                      <a:pos x="235" y="324"/>
                    </a:cxn>
                    <a:cxn ang="0">
                      <a:pos x="270" y="332"/>
                    </a:cxn>
                    <a:cxn ang="0">
                      <a:pos x="312" y="338"/>
                    </a:cxn>
                    <a:cxn ang="0">
                      <a:pos x="351" y="338"/>
                    </a:cxn>
                    <a:cxn ang="0">
                      <a:pos x="393" y="333"/>
                    </a:cxn>
                    <a:cxn ang="0">
                      <a:pos x="436" y="321"/>
                    </a:cxn>
                    <a:cxn ang="0">
                      <a:pos x="475" y="302"/>
                    </a:cxn>
                    <a:cxn ang="0">
                      <a:pos x="498" y="286"/>
                    </a:cxn>
                    <a:cxn ang="0">
                      <a:pos x="526" y="262"/>
                    </a:cxn>
                    <a:cxn ang="0">
                      <a:pos x="541" y="243"/>
                    </a:cxn>
                    <a:cxn ang="0">
                      <a:pos x="550" y="226"/>
                    </a:cxn>
                    <a:cxn ang="0">
                      <a:pos x="550" y="208"/>
                    </a:cxn>
                    <a:cxn ang="0">
                      <a:pos x="544" y="187"/>
                    </a:cxn>
                    <a:cxn ang="0">
                      <a:pos x="532" y="170"/>
                    </a:cxn>
                    <a:cxn ang="0">
                      <a:pos x="523" y="135"/>
                    </a:cxn>
                    <a:cxn ang="0">
                      <a:pos x="519" y="116"/>
                    </a:cxn>
                    <a:cxn ang="0">
                      <a:pos x="267" y="132"/>
                    </a:cxn>
                    <a:cxn ang="0">
                      <a:pos x="234" y="126"/>
                    </a:cxn>
                    <a:cxn ang="0">
                      <a:pos x="193" y="113"/>
                    </a:cxn>
                    <a:cxn ang="0">
                      <a:pos x="162" y="97"/>
                    </a:cxn>
                    <a:cxn ang="0">
                      <a:pos x="129" y="77"/>
                    </a:cxn>
                    <a:cxn ang="0">
                      <a:pos x="97" y="48"/>
                    </a:cxn>
                    <a:cxn ang="0">
                      <a:pos x="78" y="24"/>
                    </a:cxn>
                    <a:cxn ang="0">
                      <a:pos x="60" y="0"/>
                    </a:cxn>
                    <a:cxn ang="0">
                      <a:pos x="16" y="53"/>
                    </a:cxn>
                  </a:cxnLst>
                  <a:rect l="0" t="0" r="r" b="b"/>
                  <a:pathLst>
                    <a:path w="551" h="339">
                      <a:moveTo>
                        <a:pt x="16" y="53"/>
                      </a:moveTo>
                      <a:lnTo>
                        <a:pt x="0" y="122"/>
                      </a:lnTo>
                      <a:lnTo>
                        <a:pt x="10" y="146"/>
                      </a:lnTo>
                      <a:lnTo>
                        <a:pt x="33" y="183"/>
                      </a:lnTo>
                      <a:lnTo>
                        <a:pt x="57" y="216"/>
                      </a:lnTo>
                      <a:lnTo>
                        <a:pt x="85" y="244"/>
                      </a:lnTo>
                      <a:lnTo>
                        <a:pt x="120" y="271"/>
                      </a:lnTo>
                      <a:lnTo>
                        <a:pt x="153" y="290"/>
                      </a:lnTo>
                      <a:lnTo>
                        <a:pt x="189" y="308"/>
                      </a:lnTo>
                      <a:lnTo>
                        <a:pt x="235" y="324"/>
                      </a:lnTo>
                      <a:lnTo>
                        <a:pt x="270" y="332"/>
                      </a:lnTo>
                      <a:lnTo>
                        <a:pt x="312" y="338"/>
                      </a:lnTo>
                      <a:lnTo>
                        <a:pt x="351" y="338"/>
                      </a:lnTo>
                      <a:lnTo>
                        <a:pt x="393" y="333"/>
                      </a:lnTo>
                      <a:lnTo>
                        <a:pt x="436" y="321"/>
                      </a:lnTo>
                      <a:lnTo>
                        <a:pt x="475" y="302"/>
                      </a:lnTo>
                      <a:lnTo>
                        <a:pt x="498" y="286"/>
                      </a:lnTo>
                      <a:lnTo>
                        <a:pt x="526" y="262"/>
                      </a:lnTo>
                      <a:lnTo>
                        <a:pt x="541" y="243"/>
                      </a:lnTo>
                      <a:lnTo>
                        <a:pt x="550" y="226"/>
                      </a:lnTo>
                      <a:lnTo>
                        <a:pt x="550" y="208"/>
                      </a:lnTo>
                      <a:lnTo>
                        <a:pt x="544" y="187"/>
                      </a:lnTo>
                      <a:lnTo>
                        <a:pt x="532" y="170"/>
                      </a:lnTo>
                      <a:lnTo>
                        <a:pt x="523" y="135"/>
                      </a:lnTo>
                      <a:lnTo>
                        <a:pt x="519" y="116"/>
                      </a:lnTo>
                      <a:lnTo>
                        <a:pt x="267" y="132"/>
                      </a:lnTo>
                      <a:lnTo>
                        <a:pt x="234" y="126"/>
                      </a:lnTo>
                      <a:lnTo>
                        <a:pt x="193" y="113"/>
                      </a:lnTo>
                      <a:lnTo>
                        <a:pt x="162" y="97"/>
                      </a:lnTo>
                      <a:lnTo>
                        <a:pt x="129" y="77"/>
                      </a:lnTo>
                      <a:lnTo>
                        <a:pt x="97" y="48"/>
                      </a:lnTo>
                      <a:lnTo>
                        <a:pt x="78" y="24"/>
                      </a:lnTo>
                      <a:lnTo>
                        <a:pt x="60" y="0"/>
                      </a:lnTo>
                      <a:lnTo>
                        <a:pt x="16" y="53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38" name="Freeform 21"/>
                <p:cNvSpPr>
                  <a:spLocks/>
                </p:cNvSpPr>
                <p:nvPr/>
              </p:nvSpPr>
              <p:spPr bwMode="auto">
                <a:xfrm>
                  <a:off x="134" y="119"/>
                  <a:ext cx="475" cy="552"/>
                </a:xfrm>
                <a:custGeom>
                  <a:avLst/>
                  <a:gdLst/>
                  <a:ahLst/>
                  <a:cxnLst>
                    <a:cxn ang="0">
                      <a:pos x="474" y="0"/>
                    </a:cxn>
                    <a:cxn ang="0">
                      <a:pos x="474" y="294"/>
                    </a:cxn>
                    <a:cxn ang="0">
                      <a:pos x="446" y="291"/>
                    </a:cxn>
                    <a:cxn ang="0">
                      <a:pos x="411" y="293"/>
                    </a:cxn>
                    <a:cxn ang="0">
                      <a:pos x="353" y="299"/>
                    </a:cxn>
                    <a:cxn ang="0">
                      <a:pos x="296" y="310"/>
                    </a:cxn>
                    <a:cxn ang="0">
                      <a:pos x="243" y="323"/>
                    </a:cxn>
                    <a:cxn ang="0">
                      <a:pos x="200" y="339"/>
                    </a:cxn>
                    <a:cxn ang="0">
                      <a:pos x="149" y="364"/>
                    </a:cxn>
                    <a:cxn ang="0">
                      <a:pos x="110" y="390"/>
                    </a:cxn>
                    <a:cxn ang="0">
                      <a:pos x="81" y="415"/>
                    </a:cxn>
                    <a:cxn ang="0">
                      <a:pos x="60" y="439"/>
                    </a:cxn>
                    <a:cxn ang="0">
                      <a:pos x="47" y="461"/>
                    </a:cxn>
                    <a:cxn ang="0">
                      <a:pos x="35" y="488"/>
                    </a:cxn>
                    <a:cxn ang="0">
                      <a:pos x="30" y="513"/>
                    </a:cxn>
                    <a:cxn ang="0">
                      <a:pos x="23" y="551"/>
                    </a:cxn>
                    <a:cxn ang="0">
                      <a:pos x="17" y="518"/>
                    </a:cxn>
                    <a:cxn ang="0">
                      <a:pos x="8" y="481"/>
                    </a:cxn>
                    <a:cxn ang="0">
                      <a:pos x="5" y="453"/>
                    </a:cxn>
                    <a:cxn ang="0">
                      <a:pos x="0" y="420"/>
                    </a:cxn>
                    <a:cxn ang="0">
                      <a:pos x="2" y="393"/>
                    </a:cxn>
                    <a:cxn ang="0">
                      <a:pos x="8" y="361"/>
                    </a:cxn>
                    <a:cxn ang="0">
                      <a:pos x="15" y="317"/>
                    </a:cxn>
                    <a:cxn ang="0">
                      <a:pos x="30" y="279"/>
                    </a:cxn>
                    <a:cxn ang="0">
                      <a:pos x="50" y="238"/>
                    </a:cxn>
                    <a:cxn ang="0">
                      <a:pos x="75" y="196"/>
                    </a:cxn>
                    <a:cxn ang="0">
                      <a:pos x="111" y="152"/>
                    </a:cxn>
                    <a:cxn ang="0">
                      <a:pos x="152" y="116"/>
                    </a:cxn>
                    <a:cxn ang="0">
                      <a:pos x="188" y="87"/>
                    </a:cxn>
                    <a:cxn ang="0">
                      <a:pos x="233" y="60"/>
                    </a:cxn>
                    <a:cxn ang="0">
                      <a:pos x="279" y="40"/>
                    </a:cxn>
                    <a:cxn ang="0">
                      <a:pos x="333" y="21"/>
                    </a:cxn>
                    <a:cxn ang="0">
                      <a:pos x="380" y="10"/>
                    </a:cxn>
                    <a:cxn ang="0">
                      <a:pos x="435" y="3"/>
                    </a:cxn>
                    <a:cxn ang="0">
                      <a:pos x="474" y="0"/>
                    </a:cxn>
                  </a:cxnLst>
                  <a:rect l="0" t="0" r="r" b="b"/>
                  <a:pathLst>
                    <a:path w="475" h="552">
                      <a:moveTo>
                        <a:pt x="474" y="0"/>
                      </a:moveTo>
                      <a:lnTo>
                        <a:pt x="474" y="294"/>
                      </a:lnTo>
                      <a:lnTo>
                        <a:pt x="446" y="291"/>
                      </a:lnTo>
                      <a:lnTo>
                        <a:pt x="411" y="293"/>
                      </a:lnTo>
                      <a:lnTo>
                        <a:pt x="353" y="299"/>
                      </a:lnTo>
                      <a:lnTo>
                        <a:pt x="296" y="310"/>
                      </a:lnTo>
                      <a:lnTo>
                        <a:pt x="243" y="323"/>
                      </a:lnTo>
                      <a:lnTo>
                        <a:pt x="200" y="339"/>
                      </a:lnTo>
                      <a:lnTo>
                        <a:pt x="149" y="364"/>
                      </a:lnTo>
                      <a:lnTo>
                        <a:pt x="110" y="390"/>
                      </a:lnTo>
                      <a:lnTo>
                        <a:pt x="81" y="415"/>
                      </a:lnTo>
                      <a:lnTo>
                        <a:pt x="60" y="439"/>
                      </a:lnTo>
                      <a:lnTo>
                        <a:pt x="47" y="461"/>
                      </a:lnTo>
                      <a:lnTo>
                        <a:pt x="35" y="488"/>
                      </a:lnTo>
                      <a:lnTo>
                        <a:pt x="30" y="513"/>
                      </a:lnTo>
                      <a:lnTo>
                        <a:pt x="23" y="551"/>
                      </a:lnTo>
                      <a:lnTo>
                        <a:pt x="17" y="518"/>
                      </a:lnTo>
                      <a:lnTo>
                        <a:pt x="8" y="481"/>
                      </a:lnTo>
                      <a:lnTo>
                        <a:pt x="5" y="453"/>
                      </a:lnTo>
                      <a:lnTo>
                        <a:pt x="0" y="420"/>
                      </a:lnTo>
                      <a:lnTo>
                        <a:pt x="2" y="393"/>
                      </a:lnTo>
                      <a:lnTo>
                        <a:pt x="8" y="361"/>
                      </a:lnTo>
                      <a:lnTo>
                        <a:pt x="15" y="317"/>
                      </a:lnTo>
                      <a:lnTo>
                        <a:pt x="30" y="279"/>
                      </a:lnTo>
                      <a:lnTo>
                        <a:pt x="50" y="238"/>
                      </a:lnTo>
                      <a:lnTo>
                        <a:pt x="75" y="196"/>
                      </a:lnTo>
                      <a:lnTo>
                        <a:pt x="111" y="152"/>
                      </a:lnTo>
                      <a:lnTo>
                        <a:pt x="152" y="116"/>
                      </a:lnTo>
                      <a:lnTo>
                        <a:pt x="188" y="87"/>
                      </a:lnTo>
                      <a:lnTo>
                        <a:pt x="233" y="60"/>
                      </a:lnTo>
                      <a:lnTo>
                        <a:pt x="279" y="40"/>
                      </a:lnTo>
                      <a:lnTo>
                        <a:pt x="333" y="21"/>
                      </a:lnTo>
                      <a:lnTo>
                        <a:pt x="380" y="10"/>
                      </a:lnTo>
                      <a:lnTo>
                        <a:pt x="435" y="3"/>
                      </a:lnTo>
                      <a:lnTo>
                        <a:pt x="474" y="0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39" name="Freeform 22"/>
                <p:cNvSpPr>
                  <a:spLocks/>
                </p:cNvSpPr>
                <p:nvPr/>
              </p:nvSpPr>
              <p:spPr bwMode="auto">
                <a:xfrm>
                  <a:off x="422" y="687"/>
                  <a:ext cx="156" cy="117"/>
                </a:xfrm>
                <a:custGeom>
                  <a:avLst/>
                  <a:gdLst/>
                  <a:ahLst/>
                  <a:cxnLst>
                    <a:cxn ang="0">
                      <a:pos x="72" y="0"/>
                    </a:cxn>
                    <a:cxn ang="0">
                      <a:pos x="21" y="19"/>
                    </a:cxn>
                    <a:cxn ang="0">
                      <a:pos x="3" y="45"/>
                    </a:cxn>
                    <a:cxn ang="0">
                      <a:pos x="0" y="70"/>
                    </a:cxn>
                    <a:cxn ang="0">
                      <a:pos x="0" y="83"/>
                    </a:cxn>
                    <a:cxn ang="0">
                      <a:pos x="9" y="99"/>
                    </a:cxn>
                    <a:cxn ang="0">
                      <a:pos x="29" y="107"/>
                    </a:cxn>
                    <a:cxn ang="0">
                      <a:pos x="50" y="113"/>
                    </a:cxn>
                    <a:cxn ang="0">
                      <a:pos x="69" y="116"/>
                    </a:cxn>
                    <a:cxn ang="0">
                      <a:pos x="86" y="116"/>
                    </a:cxn>
                    <a:cxn ang="0">
                      <a:pos x="114" y="111"/>
                    </a:cxn>
                    <a:cxn ang="0">
                      <a:pos x="134" y="106"/>
                    </a:cxn>
                    <a:cxn ang="0">
                      <a:pos x="146" y="98"/>
                    </a:cxn>
                    <a:cxn ang="0">
                      <a:pos x="153" y="89"/>
                    </a:cxn>
                    <a:cxn ang="0">
                      <a:pos x="155" y="78"/>
                    </a:cxn>
                    <a:cxn ang="0">
                      <a:pos x="153" y="60"/>
                    </a:cxn>
                    <a:cxn ang="0">
                      <a:pos x="146" y="11"/>
                    </a:cxn>
                    <a:cxn ang="0">
                      <a:pos x="72" y="0"/>
                    </a:cxn>
                  </a:cxnLst>
                  <a:rect l="0" t="0" r="r" b="b"/>
                  <a:pathLst>
                    <a:path w="156" h="117">
                      <a:moveTo>
                        <a:pt x="72" y="0"/>
                      </a:moveTo>
                      <a:lnTo>
                        <a:pt x="21" y="19"/>
                      </a:lnTo>
                      <a:lnTo>
                        <a:pt x="3" y="45"/>
                      </a:lnTo>
                      <a:lnTo>
                        <a:pt x="0" y="70"/>
                      </a:lnTo>
                      <a:lnTo>
                        <a:pt x="0" y="83"/>
                      </a:lnTo>
                      <a:lnTo>
                        <a:pt x="9" y="99"/>
                      </a:lnTo>
                      <a:lnTo>
                        <a:pt x="29" y="107"/>
                      </a:lnTo>
                      <a:lnTo>
                        <a:pt x="50" y="113"/>
                      </a:lnTo>
                      <a:lnTo>
                        <a:pt x="69" y="116"/>
                      </a:lnTo>
                      <a:lnTo>
                        <a:pt x="86" y="116"/>
                      </a:lnTo>
                      <a:lnTo>
                        <a:pt x="114" y="111"/>
                      </a:lnTo>
                      <a:lnTo>
                        <a:pt x="134" y="106"/>
                      </a:lnTo>
                      <a:lnTo>
                        <a:pt x="146" y="98"/>
                      </a:lnTo>
                      <a:lnTo>
                        <a:pt x="153" y="89"/>
                      </a:lnTo>
                      <a:lnTo>
                        <a:pt x="155" y="78"/>
                      </a:lnTo>
                      <a:lnTo>
                        <a:pt x="153" y="60"/>
                      </a:lnTo>
                      <a:lnTo>
                        <a:pt x="146" y="11"/>
                      </a:lnTo>
                      <a:lnTo>
                        <a:pt x="72" y="0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40" name="Freeform 23"/>
                <p:cNvSpPr>
                  <a:spLocks/>
                </p:cNvSpPr>
                <p:nvPr/>
              </p:nvSpPr>
              <p:spPr bwMode="auto">
                <a:xfrm>
                  <a:off x="494" y="700"/>
                  <a:ext cx="88" cy="74"/>
                </a:xfrm>
                <a:custGeom>
                  <a:avLst/>
                  <a:gdLst/>
                  <a:ahLst/>
                  <a:cxnLst>
                    <a:cxn ang="0">
                      <a:pos x="87" y="67"/>
                    </a:cxn>
                    <a:cxn ang="0">
                      <a:pos x="76" y="0"/>
                    </a:cxn>
                    <a:cxn ang="0">
                      <a:pos x="33" y="5"/>
                    </a:cxn>
                    <a:cxn ang="0">
                      <a:pos x="0" y="8"/>
                    </a:cxn>
                    <a:cxn ang="0">
                      <a:pos x="9" y="73"/>
                    </a:cxn>
                    <a:cxn ang="0">
                      <a:pos x="12" y="57"/>
                    </a:cxn>
                    <a:cxn ang="0">
                      <a:pos x="22" y="47"/>
                    </a:cxn>
                    <a:cxn ang="0">
                      <a:pos x="40" y="43"/>
                    </a:cxn>
                    <a:cxn ang="0">
                      <a:pos x="60" y="44"/>
                    </a:cxn>
                    <a:cxn ang="0">
                      <a:pos x="76" y="51"/>
                    </a:cxn>
                    <a:cxn ang="0">
                      <a:pos x="87" y="67"/>
                    </a:cxn>
                  </a:cxnLst>
                  <a:rect l="0" t="0" r="r" b="b"/>
                  <a:pathLst>
                    <a:path w="88" h="74">
                      <a:moveTo>
                        <a:pt x="87" y="67"/>
                      </a:moveTo>
                      <a:lnTo>
                        <a:pt x="76" y="0"/>
                      </a:lnTo>
                      <a:lnTo>
                        <a:pt x="33" y="5"/>
                      </a:lnTo>
                      <a:lnTo>
                        <a:pt x="0" y="8"/>
                      </a:lnTo>
                      <a:lnTo>
                        <a:pt x="9" y="73"/>
                      </a:lnTo>
                      <a:lnTo>
                        <a:pt x="12" y="57"/>
                      </a:lnTo>
                      <a:lnTo>
                        <a:pt x="22" y="47"/>
                      </a:lnTo>
                      <a:lnTo>
                        <a:pt x="40" y="43"/>
                      </a:lnTo>
                      <a:lnTo>
                        <a:pt x="60" y="44"/>
                      </a:lnTo>
                      <a:lnTo>
                        <a:pt x="76" y="51"/>
                      </a:lnTo>
                      <a:lnTo>
                        <a:pt x="87" y="67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41" name="Freeform 24"/>
                <p:cNvSpPr>
                  <a:spLocks/>
                </p:cNvSpPr>
                <p:nvPr/>
              </p:nvSpPr>
              <p:spPr bwMode="auto">
                <a:xfrm>
                  <a:off x="386" y="479"/>
                  <a:ext cx="319" cy="286"/>
                </a:xfrm>
                <a:custGeom>
                  <a:avLst/>
                  <a:gdLst/>
                  <a:ahLst/>
                  <a:cxnLst>
                    <a:cxn ang="0">
                      <a:pos x="317" y="275"/>
                    </a:cxn>
                    <a:cxn ang="0">
                      <a:pos x="315" y="254"/>
                    </a:cxn>
                    <a:cxn ang="0">
                      <a:pos x="306" y="235"/>
                    </a:cxn>
                    <a:cxn ang="0">
                      <a:pos x="299" y="219"/>
                    </a:cxn>
                    <a:cxn ang="0">
                      <a:pos x="294" y="194"/>
                    </a:cxn>
                    <a:cxn ang="0">
                      <a:pos x="288" y="161"/>
                    </a:cxn>
                    <a:cxn ang="0">
                      <a:pos x="284" y="126"/>
                    </a:cxn>
                    <a:cxn ang="0">
                      <a:pos x="281" y="94"/>
                    </a:cxn>
                    <a:cxn ang="0">
                      <a:pos x="279" y="67"/>
                    </a:cxn>
                    <a:cxn ang="0">
                      <a:pos x="278" y="43"/>
                    </a:cxn>
                    <a:cxn ang="0">
                      <a:pos x="270" y="29"/>
                    </a:cxn>
                    <a:cxn ang="0">
                      <a:pos x="255" y="16"/>
                    </a:cxn>
                    <a:cxn ang="0">
                      <a:pos x="240" y="9"/>
                    </a:cxn>
                    <a:cxn ang="0">
                      <a:pos x="216" y="2"/>
                    </a:cxn>
                    <a:cxn ang="0">
                      <a:pos x="189" y="0"/>
                    </a:cxn>
                    <a:cxn ang="0">
                      <a:pos x="147" y="0"/>
                    </a:cxn>
                    <a:cxn ang="0">
                      <a:pos x="110" y="2"/>
                    </a:cxn>
                    <a:cxn ang="0">
                      <a:pos x="74" y="9"/>
                    </a:cxn>
                    <a:cxn ang="0">
                      <a:pos x="41" y="21"/>
                    </a:cxn>
                    <a:cxn ang="0">
                      <a:pos x="20" y="35"/>
                    </a:cxn>
                    <a:cxn ang="0">
                      <a:pos x="8" y="47"/>
                    </a:cxn>
                    <a:cxn ang="0">
                      <a:pos x="0" y="61"/>
                    </a:cxn>
                    <a:cxn ang="0">
                      <a:pos x="2" y="75"/>
                    </a:cxn>
                    <a:cxn ang="0">
                      <a:pos x="5" y="89"/>
                    </a:cxn>
                    <a:cxn ang="0">
                      <a:pos x="15" y="104"/>
                    </a:cxn>
                    <a:cxn ang="0">
                      <a:pos x="23" y="123"/>
                    </a:cxn>
                    <a:cxn ang="0">
                      <a:pos x="27" y="149"/>
                    </a:cxn>
                    <a:cxn ang="0">
                      <a:pos x="30" y="176"/>
                    </a:cxn>
                    <a:cxn ang="0">
                      <a:pos x="35" y="200"/>
                    </a:cxn>
                    <a:cxn ang="0">
                      <a:pos x="36" y="235"/>
                    </a:cxn>
                    <a:cxn ang="0">
                      <a:pos x="38" y="265"/>
                    </a:cxn>
                    <a:cxn ang="0">
                      <a:pos x="38" y="285"/>
                    </a:cxn>
                    <a:cxn ang="0">
                      <a:pos x="48" y="260"/>
                    </a:cxn>
                    <a:cxn ang="0">
                      <a:pos x="68" y="248"/>
                    </a:cxn>
                    <a:cxn ang="0">
                      <a:pos x="86" y="241"/>
                    </a:cxn>
                    <a:cxn ang="0">
                      <a:pos x="108" y="236"/>
                    </a:cxn>
                    <a:cxn ang="0">
                      <a:pos x="143" y="229"/>
                    </a:cxn>
                    <a:cxn ang="0">
                      <a:pos x="177" y="228"/>
                    </a:cxn>
                    <a:cxn ang="0">
                      <a:pos x="197" y="228"/>
                    </a:cxn>
                    <a:cxn ang="0">
                      <a:pos x="228" y="230"/>
                    </a:cxn>
                    <a:cxn ang="0">
                      <a:pos x="264" y="237"/>
                    </a:cxn>
                    <a:cxn ang="0">
                      <a:pos x="287" y="246"/>
                    </a:cxn>
                    <a:cxn ang="0">
                      <a:pos x="302" y="255"/>
                    </a:cxn>
                    <a:cxn ang="0">
                      <a:pos x="318" y="268"/>
                    </a:cxn>
                  </a:cxnLst>
                  <a:rect l="0" t="0" r="r" b="b"/>
                  <a:pathLst>
                    <a:path w="319" h="286">
                      <a:moveTo>
                        <a:pt x="317" y="275"/>
                      </a:moveTo>
                      <a:lnTo>
                        <a:pt x="315" y="254"/>
                      </a:lnTo>
                      <a:lnTo>
                        <a:pt x="306" y="235"/>
                      </a:lnTo>
                      <a:lnTo>
                        <a:pt x="299" y="219"/>
                      </a:lnTo>
                      <a:lnTo>
                        <a:pt x="294" y="194"/>
                      </a:lnTo>
                      <a:lnTo>
                        <a:pt x="288" y="161"/>
                      </a:lnTo>
                      <a:lnTo>
                        <a:pt x="284" y="126"/>
                      </a:lnTo>
                      <a:lnTo>
                        <a:pt x="281" y="94"/>
                      </a:lnTo>
                      <a:lnTo>
                        <a:pt x="279" y="67"/>
                      </a:lnTo>
                      <a:lnTo>
                        <a:pt x="278" y="43"/>
                      </a:lnTo>
                      <a:lnTo>
                        <a:pt x="270" y="29"/>
                      </a:lnTo>
                      <a:lnTo>
                        <a:pt x="255" y="16"/>
                      </a:lnTo>
                      <a:lnTo>
                        <a:pt x="240" y="9"/>
                      </a:lnTo>
                      <a:lnTo>
                        <a:pt x="216" y="2"/>
                      </a:lnTo>
                      <a:lnTo>
                        <a:pt x="189" y="0"/>
                      </a:lnTo>
                      <a:lnTo>
                        <a:pt x="147" y="0"/>
                      </a:lnTo>
                      <a:lnTo>
                        <a:pt x="110" y="2"/>
                      </a:lnTo>
                      <a:lnTo>
                        <a:pt x="74" y="9"/>
                      </a:lnTo>
                      <a:lnTo>
                        <a:pt x="41" y="21"/>
                      </a:lnTo>
                      <a:lnTo>
                        <a:pt x="20" y="35"/>
                      </a:lnTo>
                      <a:lnTo>
                        <a:pt x="8" y="47"/>
                      </a:lnTo>
                      <a:lnTo>
                        <a:pt x="0" y="61"/>
                      </a:lnTo>
                      <a:lnTo>
                        <a:pt x="2" y="75"/>
                      </a:lnTo>
                      <a:lnTo>
                        <a:pt x="5" y="89"/>
                      </a:lnTo>
                      <a:lnTo>
                        <a:pt x="15" y="104"/>
                      </a:lnTo>
                      <a:lnTo>
                        <a:pt x="23" y="123"/>
                      </a:lnTo>
                      <a:lnTo>
                        <a:pt x="27" y="149"/>
                      </a:lnTo>
                      <a:lnTo>
                        <a:pt x="30" y="176"/>
                      </a:lnTo>
                      <a:lnTo>
                        <a:pt x="35" y="200"/>
                      </a:lnTo>
                      <a:lnTo>
                        <a:pt x="36" y="235"/>
                      </a:lnTo>
                      <a:lnTo>
                        <a:pt x="38" y="265"/>
                      </a:lnTo>
                      <a:lnTo>
                        <a:pt x="38" y="285"/>
                      </a:lnTo>
                      <a:lnTo>
                        <a:pt x="48" y="260"/>
                      </a:lnTo>
                      <a:lnTo>
                        <a:pt x="68" y="248"/>
                      </a:lnTo>
                      <a:lnTo>
                        <a:pt x="86" y="241"/>
                      </a:lnTo>
                      <a:lnTo>
                        <a:pt x="108" y="236"/>
                      </a:lnTo>
                      <a:lnTo>
                        <a:pt x="143" y="229"/>
                      </a:lnTo>
                      <a:lnTo>
                        <a:pt x="177" y="228"/>
                      </a:lnTo>
                      <a:lnTo>
                        <a:pt x="197" y="228"/>
                      </a:lnTo>
                      <a:lnTo>
                        <a:pt x="228" y="230"/>
                      </a:lnTo>
                      <a:lnTo>
                        <a:pt x="264" y="237"/>
                      </a:lnTo>
                      <a:lnTo>
                        <a:pt x="287" y="246"/>
                      </a:lnTo>
                      <a:lnTo>
                        <a:pt x="302" y="255"/>
                      </a:lnTo>
                      <a:lnTo>
                        <a:pt x="318" y="268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42" name="Freeform 25"/>
                <p:cNvSpPr>
                  <a:spLocks/>
                </p:cNvSpPr>
                <p:nvPr/>
              </p:nvSpPr>
              <p:spPr bwMode="auto">
                <a:xfrm>
                  <a:off x="5101" y="537"/>
                  <a:ext cx="551" cy="335"/>
                </a:xfrm>
                <a:custGeom>
                  <a:avLst/>
                  <a:gdLst/>
                  <a:ahLst/>
                  <a:cxnLst>
                    <a:cxn ang="0">
                      <a:pos x="534" y="48"/>
                    </a:cxn>
                    <a:cxn ang="0">
                      <a:pos x="550" y="117"/>
                    </a:cxn>
                    <a:cxn ang="0">
                      <a:pos x="540" y="142"/>
                    </a:cxn>
                    <a:cxn ang="0">
                      <a:pos x="517" y="179"/>
                    </a:cxn>
                    <a:cxn ang="0">
                      <a:pos x="493" y="212"/>
                    </a:cxn>
                    <a:cxn ang="0">
                      <a:pos x="465" y="239"/>
                    </a:cxn>
                    <a:cxn ang="0">
                      <a:pos x="430" y="267"/>
                    </a:cxn>
                    <a:cxn ang="0">
                      <a:pos x="397" y="286"/>
                    </a:cxn>
                    <a:cxn ang="0">
                      <a:pos x="361" y="304"/>
                    </a:cxn>
                    <a:cxn ang="0">
                      <a:pos x="315" y="320"/>
                    </a:cxn>
                    <a:cxn ang="0">
                      <a:pos x="280" y="328"/>
                    </a:cxn>
                    <a:cxn ang="0">
                      <a:pos x="238" y="334"/>
                    </a:cxn>
                    <a:cxn ang="0">
                      <a:pos x="199" y="334"/>
                    </a:cxn>
                    <a:cxn ang="0">
                      <a:pos x="157" y="329"/>
                    </a:cxn>
                    <a:cxn ang="0">
                      <a:pos x="114" y="317"/>
                    </a:cxn>
                    <a:cxn ang="0">
                      <a:pos x="75" y="298"/>
                    </a:cxn>
                    <a:cxn ang="0">
                      <a:pos x="52" y="282"/>
                    </a:cxn>
                    <a:cxn ang="0">
                      <a:pos x="24" y="258"/>
                    </a:cxn>
                    <a:cxn ang="0">
                      <a:pos x="9" y="238"/>
                    </a:cxn>
                    <a:cxn ang="0">
                      <a:pos x="0" y="222"/>
                    </a:cxn>
                    <a:cxn ang="0">
                      <a:pos x="0" y="204"/>
                    </a:cxn>
                    <a:cxn ang="0">
                      <a:pos x="6" y="182"/>
                    </a:cxn>
                    <a:cxn ang="0">
                      <a:pos x="18" y="166"/>
                    </a:cxn>
                    <a:cxn ang="0">
                      <a:pos x="27" y="131"/>
                    </a:cxn>
                    <a:cxn ang="0">
                      <a:pos x="31" y="112"/>
                    </a:cxn>
                    <a:cxn ang="0">
                      <a:pos x="283" y="128"/>
                    </a:cxn>
                    <a:cxn ang="0">
                      <a:pos x="316" y="122"/>
                    </a:cxn>
                    <a:cxn ang="0">
                      <a:pos x="357" y="109"/>
                    </a:cxn>
                    <a:cxn ang="0">
                      <a:pos x="388" y="93"/>
                    </a:cxn>
                    <a:cxn ang="0">
                      <a:pos x="421" y="73"/>
                    </a:cxn>
                    <a:cxn ang="0">
                      <a:pos x="453" y="44"/>
                    </a:cxn>
                    <a:cxn ang="0">
                      <a:pos x="472" y="19"/>
                    </a:cxn>
                    <a:cxn ang="0">
                      <a:pos x="486" y="0"/>
                    </a:cxn>
                    <a:cxn ang="0">
                      <a:pos x="534" y="48"/>
                    </a:cxn>
                  </a:cxnLst>
                  <a:rect l="0" t="0" r="r" b="b"/>
                  <a:pathLst>
                    <a:path w="551" h="335">
                      <a:moveTo>
                        <a:pt x="534" y="48"/>
                      </a:moveTo>
                      <a:lnTo>
                        <a:pt x="550" y="117"/>
                      </a:lnTo>
                      <a:lnTo>
                        <a:pt x="540" y="142"/>
                      </a:lnTo>
                      <a:lnTo>
                        <a:pt x="517" y="179"/>
                      </a:lnTo>
                      <a:lnTo>
                        <a:pt x="493" y="212"/>
                      </a:lnTo>
                      <a:lnTo>
                        <a:pt x="465" y="239"/>
                      </a:lnTo>
                      <a:lnTo>
                        <a:pt x="430" y="267"/>
                      </a:lnTo>
                      <a:lnTo>
                        <a:pt x="397" y="286"/>
                      </a:lnTo>
                      <a:lnTo>
                        <a:pt x="361" y="304"/>
                      </a:lnTo>
                      <a:lnTo>
                        <a:pt x="315" y="320"/>
                      </a:lnTo>
                      <a:lnTo>
                        <a:pt x="280" y="328"/>
                      </a:lnTo>
                      <a:lnTo>
                        <a:pt x="238" y="334"/>
                      </a:lnTo>
                      <a:lnTo>
                        <a:pt x="199" y="334"/>
                      </a:lnTo>
                      <a:lnTo>
                        <a:pt x="157" y="329"/>
                      </a:lnTo>
                      <a:lnTo>
                        <a:pt x="114" y="317"/>
                      </a:lnTo>
                      <a:lnTo>
                        <a:pt x="75" y="298"/>
                      </a:lnTo>
                      <a:lnTo>
                        <a:pt x="52" y="282"/>
                      </a:lnTo>
                      <a:lnTo>
                        <a:pt x="24" y="258"/>
                      </a:lnTo>
                      <a:lnTo>
                        <a:pt x="9" y="238"/>
                      </a:lnTo>
                      <a:lnTo>
                        <a:pt x="0" y="222"/>
                      </a:lnTo>
                      <a:lnTo>
                        <a:pt x="0" y="204"/>
                      </a:lnTo>
                      <a:lnTo>
                        <a:pt x="6" y="182"/>
                      </a:lnTo>
                      <a:lnTo>
                        <a:pt x="18" y="166"/>
                      </a:lnTo>
                      <a:lnTo>
                        <a:pt x="27" y="131"/>
                      </a:lnTo>
                      <a:lnTo>
                        <a:pt x="31" y="112"/>
                      </a:lnTo>
                      <a:lnTo>
                        <a:pt x="283" y="128"/>
                      </a:lnTo>
                      <a:lnTo>
                        <a:pt x="316" y="122"/>
                      </a:lnTo>
                      <a:lnTo>
                        <a:pt x="357" y="109"/>
                      </a:lnTo>
                      <a:lnTo>
                        <a:pt x="388" y="93"/>
                      </a:lnTo>
                      <a:lnTo>
                        <a:pt x="421" y="73"/>
                      </a:lnTo>
                      <a:lnTo>
                        <a:pt x="453" y="44"/>
                      </a:lnTo>
                      <a:lnTo>
                        <a:pt x="472" y="19"/>
                      </a:lnTo>
                      <a:lnTo>
                        <a:pt x="486" y="0"/>
                      </a:lnTo>
                      <a:lnTo>
                        <a:pt x="534" y="48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43" name="Freeform 26"/>
                <p:cNvSpPr>
                  <a:spLocks/>
                </p:cNvSpPr>
                <p:nvPr/>
              </p:nvSpPr>
              <p:spPr bwMode="auto">
                <a:xfrm>
                  <a:off x="5197" y="119"/>
                  <a:ext cx="475" cy="552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294"/>
                    </a:cxn>
                    <a:cxn ang="0">
                      <a:pos x="28" y="291"/>
                    </a:cxn>
                    <a:cxn ang="0">
                      <a:pos x="63" y="293"/>
                    </a:cxn>
                    <a:cxn ang="0">
                      <a:pos x="121" y="299"/>
                    </a:cxn>
                    <a:cxn ang="0">
                      <a:pos x="178" y="310"/>
                    </a:cxn>
                    <a:cxn ang="0">
                      <a:pos x="231" y="323"/>
                    </a:cxn>
                    <a:cxn ang="0">
                      <a:pos x="274" y="339"/>
                    </a:cxn>
                    <a:cxn ang="0">
                      <a:pos x="325" y="364"/>
                    </a:cxn>
                    <a:cxn ang="0">
                      <a:pos x="364" y="390"/>
                    </a:cxn>
                    <a:cxn ang="0">
                      <a:pos x="393" y="415"/>
                    </a:cxn>
                    <a:cxn ang="0">
                      <a:pos x="414" y="439"/>
                    </a:cxn>
                    <a:cxn ang="0">
                      <a:pos x="427" y="461"/>
                    </a:cxn>
                    <a:cxn ang="0">
                      <a:pos x="439" y="488"/>
                    </a:cxn>
                    <a:cxn ang="0">
                      <a:pos x="444" y="513"/>
                    </a:cxn>
                    <a:cxn ang="0">
                      <a:pos x="451" y="551"/>
                    </a:cxn>
                    <a:cxn ang="0">
                      <a:pos x="457" y="518"/>
                    </a:cxn>
                    <a:cxn ang="0">
                      <a:pos x="466" y="481"/>
                    </a:cxn>
                    <a:cxn ang="0">
                      <a:pos x="469" y="453"/>
                    </a:cxn>
                    <a:cxn ang="0">
                      <a:pos x="474" y="420"/>
                    </a:cxn>
                    <a:cxn ang="0">
                      <a:pos x="472" y="393"/>
                    </a:cxn>
                    <a:cxn ang="0">
                      <a:pos x="466" y="361"/>
                    </a:cxn>
                    <a:cxn ang="0">
                      <a:pos x="459" y="317"/>
                    </a:cxn>
                    <a:cxn ang="0">
                      <a:pos x="444" y="279"/>
                    </a:cxn>
                    <a:cxn ang="0">
                      <a:pos x="424" y="238"/>
                    </a:cxn>
                    <a:cxn ang="0">
                      <a:pos x="399" y="196"/>
                    </a:cxn>
                    <a:cxn ang="0">
                      <a:pos x="363" y="152"/>
                    </a:cxn>
                    <a:cxn ang="0">
                      <a:pos x="322" y="116"/>
                    </a:cxn>
                    <a:cxn ang="0">
                      <a:pos x="286" y="87"/>
                    </a:cxn>
                    <a:cxn ang="0">
                      <a:pos x="241" y="60"/>
                    </a:cxn>
                    <a:cxn ang="0">
                      <a:pos x="195" y="40"/>
                    </a:cxn>
                    <a:cxn ang="0">
                      <a:pos x="141" y="21"/>
                    </a:cxn>
                    <a:cxn ang="0">
                      <a:pos x="94" y="10"/>
                    </a:cxn>
                    <a:cxn ang="0">
                      <a:pos x="39" y="3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475" h="552">
                      <a:moveTo>
                        <a:pt x="0" y="0"/>
                      </a:moveTo>
                      <a:lnTo>
                        <a:pt x="0" y="294"/>
                      </a:lnTo>
                      <a:lnTo>
                        <a:pt x="28" y="291"/>
                      </a:lnTo>
                      <a:lnTo>
                        <a:pt x="63" y="293"/>
                      </a:lnTo>
                      <a:lnTo>
                        <a:pt x="121" y="299"/>
                      </a:lnTo>
                      <a:lnTo>
                        <a:pt x="178" y="310"/>
                      </a:lnTo>
                      <a:lnTo>
                        <a:pt x="231" y="323"/>
                      </a:lnTo>
                      <a:lnTo>
                        <a:pt x="274" y="339"/>
                      </a:lnTo>
                      <a:lnTo>
                        <a:pt x="325" y="364"/>
                      </a:lnTo>
                      <a:lnTo>
                        <a:pt x="364" y="390"/>
                      </a:lnTo>
                      <a:lnTo>
                        <a:pt x="393" y="415"/>
                      </a:lnTo>
                      <a:lnTo>
                        <a:pt x="414" y="439"/>
                      </a:lnTo>
                      <a:lnTo>
                        <a:pt x="427" y="461"/>
                      </a:lnTo>
                      <a:lnTo>
                        <a:pt x="439" y="488"/>
                      </a:lnTo>
                      <a:lnTo>
                        <a:pt x="444" y="513"/>
                      </a:lnTo>
                      <a:lnTo>
                        <a:pt x="451" y="551"/>
                      </a:lnTo>
                      <a:lnTo>
                        <a:pt x="457" y="518"/>
                      </a:lnTo>
                      <a:lnTo>
                        <a:pt x="466" y="481"/>
                      </a:lnTo>
                      <a:lnTo>
                        <a:pt x="469" y="453"/>
                      </a:lnTo>
                      <a:lnTo>
                        <a:pt x="474" y="420"/>
                      </a:lnTo>
                      <a:lnTo>
                        <a:pt x="472" y="393"/>
                      </a:lnTo>
                      <a:lnTo>
                        <a:pt x="466" y="361"/>
                      </a:lnTo>
                      <a:lnTo>
                        <a:pt x="459" y="317"/>
                      </a:lnTo>
                      <a:lnTo>
                        <a:pt x="444" y="279"/>
                      </a:lnTo>
                      <a:lnTo>
                        <a:pt x="424" y="238"/>
                      </a:lnTo>
                      <a:lnTo>
                        <a:pt x="399" y="196"/>
                      </a:lnTo>
                      <a:lnTo>
                        <a:pt x="363" y="152"/>
                      </a:lnTo>
                      <a:lnTo>
                        <a:pt x="322" y="116"/>
                      </a:lnTo>
                      <a:lnTo>
                        <a:pt x="286" y="87"/>
                      </a:lnTo>
                      <a:lnTo>
                        <a:pt x="241" y="60"/>
                      </a:lnTo>
                      <a:lnTo>
                        <a:pt x="195" y="40"/>
                      </a:lnTo>
                      <a:lnTo>
                        <a:pt x="141" y="21"/>
                      </a:lnTo>
                      <a:lnTo>
                        <a:pt x="94" y="10"/>
                      </a:lnTo>
                      <a:lnTo>
                        <a:pt x="39" y="3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44" name="Freeform 27"/>
                <p:cNvSpPr>
                  <a:spLocks/>
                </p:cNvSpPr>
                <p:nvPr/>
              </p:nvSpPr>
              <p:spPr bwMode="auto">
                <a:xfrm>
                  <a:off x="5228" y="687"/>
                  <a:ext cx="156" cy="117"/>
                </a:xfrm>
                <a:custGeom>
                  <a:avLst/>
                  <a:gdLst/>
                  <a:ahLst/>
                  <a:cxnLst>
                    <a:cxn ang="0">
                      <a:pos x="83" y="0"/>
                    </a:cxn>
                    <a:cxn ang="0">
                      <a:pos x="134" y="19"/>
                    </a:cxn>
                    <a:cxn ang="0">
                      <a:pos x="152" y="45"/>
                    </a:cxn>
                    <a:cxn ang="0">
                      <a:pos x="155" y="70"/>
                    </a:cxn>
                    <a:cxn ang="0">
                      <a:pos x="155" y="83"/>
                    </a:cxn>
                    <a:cxn ang="0">
                      <a:pos x="146" y="99"/>
                    </a:cxn>
                    <a:cxn ang="0">
                      <a:pos x="126" y="107"/>
                    </a:cxn>
                    <a:cxn ang="0">
                      <a:pos x="105" y="113"/>
                    </a:cxn>
                    <a:cxn ang="0">
                      <a:pos x="86" y="116"/>
                    </a:cxn>
                    <a:cxn ang="0">
                      <a:pos x="69" y="116"/>
                    </a:cxn>
                    <a:cxn ang="0">
                      <a:pos x="41" y="111"/>
                    </a:cxn>
                    <a:cxn ang="0">
                      <a:pos x="21" y="106"/>
                    </a:cxn>
                    <a:cxn ang="0">
                      <a:pos x="9" y="98"/>
                    </a:cxn>
                    <a:cxn ang="0">
                      <a:pos x="2" y="89"/>
                    </a:cxn>
                    <a:cxn ang="0">
                      <a:pos x="0" y="78"/>
                    </a:cxn>
                    <a:cxn ang="0">
                      <a:pos x="2" y="60"/>
                    </a:cxn>
                    <a:cxn ang="0">
                      <a:pos x="9" y="11"/>
                    </a:cxn>
                    <a:cxn ang="0">
                      <a:pos x="83" y="0"/>
                    </a:cxn>
                  </a:cxnLst>
                  <a:rect l="0" t="0" r="r" b="b"/>
                  <a:pathLst>
                    <a:path w="156" h="117">
                      <a:moveTo>
                        <a:pt x="83" y="0"/>
                      </a:moveTo>
                      <a:lnTo>
                        <a:pt x="134" y="19"/>
                      </a:lnTo>
                      <a:lnTo>
                        <a:pt x="152" y="45"/>
                      </a:lnTo>
                      <a:lnTo>
                        <a:pt x="155" y="70"/>
                      </a:lnTo>
                      <a:lnTo>
                        <a:pt x="155" y="83"/>
                      </a:lnTo>
                      <a:lnTo>
                        <a:pt x="146" y="99"/>
                      </a:lnTo>
                      <a:lnTo>
                        <a:pt x="126" y="107"/>
                      </a:lnTo>
                      <a:lnTo>
                        <a:pt x="105" y="113"/>
                      </a:lnTo>
                      <a:lnTo>
                        <a:pt x="86" y="116"/>
                      </a:lnTo>
                      <a:lnTo>
                        <a:pt x="69" y="116"/>
                      </a:lnTo>
                      <a:lnTo>
                        <a:pt x="41" y="111"/>
                      </a:lnTo>
                      <a:lnTo>
                        <a:pt x="21" y="106"/>
                      </a:lnTo>
                      <a:lnTo>
                        <a:pt x="9" y="98"/>
                      </a:lnTo>
                      <a:lnTo>
                        <a:pt x="2" y="89"/>
                      </a:lnTo>
                      <a:lnTo>
                        <a:pt x="0" y="78"/>
                      </a:lnTo>
                      <a:lnTo>
                        <a:pt x="2" y="60"/>
                      </a:lnTo>
                      <a:lnTo>
                        <a:pt x="9" y="11"/>
                      </a:lnTo>
                      <a:lnTo>
                        <a:pt x="83" y="0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45" name="Freeform 28"/>
                <p:cNvSpPr>
                  <a:spLocks/>
                </p:cNvSpPr>
                <p:nvPr/>
              </p:nvSpPr>
              <p:spPr bwMode="auto">
                <a:xfrm>
                  <a:off x="5224" y="699"/>
                  <a:ext cx="88" cy="75"/>
                </a:xfrm>
                <a:custGeom>
                  <a:avLst/>
                  <a:gdLst/>
                  <a:ahLst/>
                  <a:cxnLst>
                    <a:cxn ang="0">
                      <a:pos x="0" y="69"/>
                    </a:cxn>
                    <a:cxn ang="0">
                      <a:pos x="11" y="0"/>
                    </a:cxn>
                    <a:cxn ang="0">
                      <a:pos x="54" y="5"/>
                    </a:cxn>
                    <a:cxn ang="0">
                      <a:pos x="87" y="9"/>
                    </a:cxn>
                    <a:cxn ang="0">
                      <a:pos x="78" y="74"/>
                    </a:cxn>
                    <a:cxn ang="0">
                      <a:pos x="75" y="59"/>
                    </a:cxn>
                    <a:cxn ang="0">
                      <a:pos x="65" y="48"/>
                    </a:cxn>
                    <a:cxn ang="0">
                      <a:pos x="47" y="44"/>
                    </a:cxn>
                    <a:cxn ang="0">
                      <a:pos x="27" y="45"/>
                    </a:cxn>
                    <a:cxn ang="0">
                      <a:pos x="11" y="52"/>
                    </a:cxn>
                    <a:cxn ang="0">
                      <a:pos x="0" y="69"/>
                    </a:cxn>
                  </a:cxnLst>
                  <a:rect l="0" t="0" r="r" b="b"/>
                  <a:pathLst>
                    <a:path w="88" h="75">
                      <a:moveTo>
                        <a:pt x="0" y="69"/>
                      </a:moveTo>
                      <a:lnTo>
                        <a:pt x="11" y="0"/>
                      </a:lnTo>
                      <a:lnTo>
                        <a:pt x="54" y="5"/>
                      </a:lnTo>
                      <a:lnTo>
                        <a:pt x="87" y="9"/>
                      </a:lnTo>
                      <a:lnTo>
                        <a:pt x="78" y="74"/>
                      </a:lnTo>
                      <a:lnTo>
                        <a:pt x="75" y="59"/>
                      </a:lnTo>
                      <a:lnTo>
                        <a:pt x="65" y="48"/>
                      </a:lnTo>
                      <a:lnTo>
                        <a:pt x="47" y="44"/>
                      </a:lnTo>
                      <a:lnTo>
                        <a:pt x="27" y="45"/>
                      </a:lnTo>
                      <a:lnTo>
                        <a:pt x="11" y="52"/>
                      </a:lnTo>
                      <a:lnTo>
                        <a:pt x="0" y="69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46" name="Freeform 29"/>
                <p:cNvSpPr>
                  <a:spLocks/>
                </p:cNvSpPr>
                <p:nvPr/>
              </p:nvSpPr>
              <p:spPr bwMode="auto">
                <a:xfrm>
                  <a:off x="5101" y="479"/>
                  <a:ext cx="319" cy="286"/>
                </a:xfrm>
                <a:custGeom>
                  <a:avLst/>
                  <a:gdLst/>
                  <a:ahLst/>
                  <a:cxnLst>
                    <a:cxn ang="0">
                      <a:pos x="1" y="275"/>
                    </a:cxn>
                    <a:cxn ang="0">
                      <a:pos x="3" y="254"/>
                    </a:cxn>
                    <a:cxn ang="0">
                      <a:pos x="12" y="235"/>
                    </a:cxn>
                    <a:cxn ang="0">
                      <a:pos x="19" y="219"/>
                    </a:cxn>
                    <a:cxn ang="0">
                      <a:pos x="24" y="194"/>
                    </a:cxn>
                    <a:cxn ang="0">
                      <a:pos x="30" y="161"/>
                    </a:cxn>
                    <a:cxn ang="0">
                      <a:pos x="34" y="126"/>
                    </a:cxn>
                    <a:cxn ang="0">
                      <a:pos x="37" y="94"/>
                    </a:cxn>
                    <a:cxn ang="0">
                      <a:pos x="39" y="67"/>
                    </a:cxn>
                    <a:cxn ang="0">
                      <a:pos x="40" y="43"/>
                    </a:cxn>
                    <a:cxn ang="0">
                      <a:pos x="48" y="29"/>
                    </a:cxn>
                    <a:cxn ang="0">
                      <a:pos x="63" y="16"/>
                    </a:cxn>
                    <a:cxn ang="0">
                      <a:pos x="78" y="9"/>
                    </a:cxn>
                    <a:cxn ang="0">
                      <a:pos x="102" y="2"/>
                    </a:cxn>
                    <a:cxn ang="0">
                      <a:pos x="129" y="0"/>
                    </a:cxn>
                    <a:cxn ang="0">
                      <a:pos x="171" y="0"/>
                    </a:cxn>
                    <a:cxn ang="0">
                      <a:pos x="208" y="2"/>
                    </a:cxn>
                    <a:cxn ang="0">
                      <a:pos x="244" y="9"/>
                    </a:cxn>
                    <a:cxn ang="0">
                      <a:pos x="277" y="21"/>
                    </a:cxn>
                    <a:cxn ang="0">
                      <a:pos x="298" y="35"/>
                    </a:cxn>
                    <a:cxn ang="0">
                      <a:pos x="310" y="47"/>
                    </a:cxn>
                    <a:cxn ang="0">
                      <a:pos x="318" y="61"/>
                    </a:cxn>
                    <a:cxn ang="0">
                      <a:pos x="316" y="75"/>
                    </a:cxn>
                    <a:cxn ang="0">
                      <a:pos x="313" y="89"/>
                    </a:cxn>
                    <a:cxn ang="0">
                      <a:pos x="303" y="104"/>
                    </a:cxn>
                    <a:cxn ang="0">
                      <a:pos x="295" y="123"/>
                    </a:cxn>
                    <a:cxn ang="0">
                      <a:pos x="291" y="149"/>
                    </a:cxn>
                    <a:cxn ang="0">
                      <a:pos x="288" y="176"/>
                    </a:cxn>
                    <a:cxn ang="0">
                      <a:pos x="283" y="200"/>
                    </a:cxn>
                    <a:cxn ang="0">
                      <a:pos x="282" y="235"/>
                    </a:cxn>
                    <a:cxn ang="0">
                      <a:pos x="280" y="265"/>
                    </a:cxn>
                    <a:cxn ang="0">
                      <a:pos x="280" y="285"/>
                    </a:cxn>
                    <a:cxn ang="0">
                      <a:pos x="270" y="260"/>
                    </a:cxn>
                    <a:cxn ang="0">
                      <a:pos x="250" y="248"/>
                    </a:cxn>
                    <a:cxn ang="0">
                      <a:pos x="232" y="241"/>
                    </a:cxn>
                    <a:cxn ang="0">
                      <a:pos x="210" y="236"/>
                    </a:cxn>
                    <a:cxn ang="0">
                      <a:pos x="175" y="229"/>
                    </a:cxn>
                    <a:cxn ang="0">
                      <a:pos x="141" y="228"/>
                    </a:cxn>
                    <a:cxn ang="0">
                      <a:pos x="121" y="228"/>
                    </a:cxn>
                    <a:cxn ang="0">
                      <a:pos x="90" y="230"/>
                    </a:cxn>
                    <a:cxn ang="0">
                      <a:pos x="54" y="237"/>
                    </a:cxn>
                    <a:cxn ang="0">
                      <a:pos x="31" y="246"/>
                    </a:cxn>
                    <a:cxn ang="0">
                      <a:pos x="16" y="255"/>
                    </a:cxn>
                    <a:cxn ang="0">
                      <a:pos x="0" y="268"/>
                    </a:cxn>
                  </a:cxnLst>
                  <a:rect l="0" t="0" r="r" b="b"/>
                  <a:pathLst>
                    <a:path w="319" h="286">
                      <a:moveTo>
                        <a:pt x="1" y="275"/>
                      </a:moveTo>
                      <a:lnTo>
                        <a:pt x="3" y="254"/>
                      </a:lnTo>
                      <a:lnTo>
                        <a:pt x="12" y="235"/>
                      </a:lnTo>
                      <a:lnTo>
                        <a:pt x="19" y="219"/>
                      </a:lnTo>
                      <a:lnTo>
                        <a:pt x="24" y="194"/>
                      </a:lnTo>
                      <a:lnTo>
                        <a:pt x="30" y="161"/>
                      </a:lnTo>
                      <a:lnTo>
                        <a:pt x="34" y="126"/>
                      </a:lnTo>
                      <a:lnTo>
                        <a:pt x="37" y="94"/>
                      </a:lnTo>
                      <a:lnTo>
                        <a:pt x="39" y="67"/>
                      </a:lnTo>
                      <a:lnTo>
                        <a:pt x="40" y="43"/>
                      </a:lnTo>
                      <a:lnTo>
                        <a:pt x="48" y="29"/>
                      </a:lnTo>
                      <a:lnTo>
                        <a:pt x="63" y="16"/>
                      </a:lnTo>
                      <a:lnTo>
                        <a:pt x="78" y="9"/>
                      </a:lnTo>
                      <a:lnTo>
                        <a:pt x="102" y="2"/>
                      </a:lnTo>
                      <a:lnTo>
                        <a:pt x="129" y="0"/>
                      </a:lnTo>
                      <a:lnTo>
                        <a:pt x="171" y="0"/>
                      </a:lnTo>
                      <a:lnTo>
                        <a:pt x="208" y="2"/>
                      </a:lnTo>
                      <a:lnTo>
                        <a:pt x="244" y="9"/>
                      </a:lnTo>
                      <a:lnTo>
                        <a:pt x="277" y="21"/>
                      </a:lnTo>
                      <a:lnTo>
                        <a:pt x="298" y="35"/>
                      </a:lnTo>
                      <a:lnTo>
                        <a:pt x="310" y="47"/>
                      </a:lnTo>
                      <a:lnTo>
                        <a:pt x="318" y="61"/>
                      </a:lnTo>
                      <a:lnTo>
                        <a:pt x="316" y="75"/>
                      </a:lnTo>
                      <a:lnTo>
                        <a:pt x="313" y="89"/>
                      </a:lnTo>
                      <a:lnTo>
                        <a:pt x="303" y="104"/>
                      </a:lnTo>
                      <a:lnTo>
                        <a:pt x="295" y="123"/>
                      </a:lnTo>
                      <a:lnTo>
                        <a:pt x="291" y="149"/>
                      </a:lnTo>
                      <a:lnTo>
                        <a:pt x="288" y="176"/>
                      </a:lnTo>
                      <a:lnTo>
                        <a:pt x="283" y="200"/>
                      </a:lnTo>
                      <a:lnTo>
                        <a:pt x="282" y="235"/>
                      </a:lnTo>
                      <a:lnTo>
                        <a:pt x="280" y="265"/>
                      </a:lnTo>
                      <a:lnTo>
                        <a:pt x="280" y="285"/>
                      </a:lnTo>
                      <a:lnTo>
                        <a:pt x="270" y="260"/>
                      </a:lnTo>
                      <a:lnTo>
                        <a:pt x="250" y="248"/>
                      </a:lnTo>
                      <a:lnTo>
                        <a:pt x="232" y="241"/>
                      </a:lnTo>
                      <a:lnTo>
                        <a:pt x="210" y="236"/>
                      </a:lnTo>
                      <a:lnTo>
                        <a:pt x="175" y="229"/>
                      </a:lnTo>
                      <a:lnTo>
                        <a:pt x="141" y="228"/>
                      </a:lnTo>
                      <a:lnTo>
                        <a:pt x="121" y="228"/>
                      </a:lnTo>
                      <a:lnTo>
                        <a:pt x="90" y="230"/>
                      </a:lnTo>
                      <a:lnTo>
                        <a:pt x="54" y="237"/>
                      </a:lnTo>
                      <a:lnTo>
                        <a:pt x="31" y="246"/>
                      </a:lnTo>
                      <a:lnTo>
                        <a:pt x="16" y="255"/>
                      </a:lnTo>
                      <a:lnTo>
                        <a:pt x="0" y="268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47" name="Freeform 30"/>
                <p:cNvSpPr>
                  <a:spLocks/>
                </p:cNvSpPr>
                <p:nvPr/>
              </p:nvSpPr>
              <p:spPr bwMode="auto">
                <a:xfrm>
                  <a:off x="4371" y="119"/>
                  <a:ext cx="832" cy="42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356"/>
                    </a:cxn>
                    <a:cxn ang="0">
                      <a:pos x="84" y="374"/>
                    </a:cxn>
                    <a:cxn ang="0">
                      <a:pos x="153" y="393"/>
                    </a:cxn>
                    <a:cxn ang="0">
                      <a:pos x="210" y="404"/>
                    </a:cxn>
                    <a:cxn ang="0">
                      <a:pos x="258" y="410"/>
                    </a:cxn>
                    <a:cxn ang="0">
                      <a:pos x="312" y="416"/>
                    </a:cxn>
                    <a:cxn ang="0">
                      <a:pos x="402" y="419"/>
                    </a:cxn>
                    <a:cxn ang="0">
                      <a:pos x="485" y="412"/>
                    </a:cxn>
                    <a:cxn ang="0">
                      <a:pos x="570" y="399"/>
                    </a:cxn>
                    <a:cxn ang="0">
                      <a:pos x="652" y="377"/>
                    </a:cxn>
                    <a:cxn ang="0">
                      <a:pos x="724" y="347"/>
                    </a:cxn>
                    <a:cxn ang="0">
                      <a:pos x="784" y="306"/>
                    </a:cxn>
                    <a:cxn ang="0">
                      <a:pos x="829" y="291"/>
                    </a:cxn>
                    <a:cxn ang="0">
                      <a:pos x="831" y="2"/>
                    </a:cxn>
                    <a:cxn ang="0">
                      <a:pos x="786" y="9"/>
                    </a:cxn>
                    <a:cxn ang="0">
                      <a:pos x="726" y="29"/>
                    </a:cxn>
                    <a:cxn ang="0">
                      <a:pos x="654" y="55"/>
                    </a:cxn>
                    <a:cxn ang="0">
                      <a:pos x="585" y="70"/>
                    </a:cxn>
                    <a:cxn ang="0">
                      <a:pos x="515" y="78"/>
                    </a:cxn>
                    <a:cxn ang="0">
                      <a:pos x="468" y="82"/>
                    </a:cxn>
                    <a:cxn ang="0">
                      <a:pos x="428" y="84"/>
                    </a:cxn>
                    <a:cxn ang="0">
                      <a:pos x="358" y="84"/>
                    </a:cxn>
                    <a:cxn ang="0">
                      <a:pos x="314" y="81"/>
                    </a:cxn>
                    <a:cxn ang="0">
                      <a:pos x="274" y="76"/>
                    </a:cxn>
                    <a:cxn ang="0">
                      <a:pos x="229" y="73"/>
                    </a:cxn>
                    <a:cxn ang="0">
                      <a:pos x="190" y="66"/>
                    </a:cxn>
                    <a:cxn ang="0">
                      <a:pos x="140" y="57"/>
                    </a:cxn>
                    <a:cxn ang="0">
                      <a:pos x="96" y="44"/>
                    </a:cxn>
                    <a:cxn ang="0">
                      <a:pos x="49" y="24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832" h="420">
                      <a:moveTo>
                        <a:pt x="0" y="0"/>
                      </a:moveTo>
                      <a:lnTo>
                        <a:pt x="0" y="356"/>
                      </a:lnTo>
                      <a:lnTo>
                        <a:pt x="84" y="374"/>
                      </a:lnTo>
                      <a:lnTo>
                        <a:pt x="153" y="393"/>
                      </a:lnTo>
                      <a:lnTo>
                        <a:pt x="210" y="404"/>
                      </a:lnTo>
                      <a:lnTo>
                        <a:pt x="258" y="410"/>
                      </a:lnTo>
                      <a:lnTo>
                        <a:pt x="312" y="416"/>
                      </a:lnTo>
                      <a:lnTo>
                        <a:pt x="402" y="419"/>
                      </a:lnTo>
                      <a:lnTo>
                        <a:pt x="485" y="412"/>
                      </a:lnTo>
                      <a:lnTo>
                        <a:pt x="570" y="399"/>
                      </a:lnTo>
                      <a:lnTo>
                        <a:pt x="652" y="377"/>
                      </a:lnTo>
                      <a:lnTo>
                        <a:pt x="724" y="347"/>
                      </a:lnTo>
                      <a:lnTo>
                        <a:pt x="784" y="306"/>
                      </a:lnTo>
                      <a:lnTo>
                        <a:pt x="829" y="291"/>
                      </a:lnTo>
                      <a:lnTo>
                        <a:pt x="831" y="2"/>
                      </a:lnTo>
                      <a:lnTo>
                        <a:pt x="786" y="9"/>
                      </a:lnTo>
                      <a:lnTo>
                        <a:pt x="726" y="29"/>
                      </a:lnTo>
                      <a:lnTo>
                        <a:pt x="654" y="55"/>
                      </a:lnTo>
                      <a:lnTo>
                        <a:pt x="585" y="70"/>
                      </a:lnTo>
                      <a:lnTo>
                        <a:pt x="515" y="78"/>
                      </a:lnTo>
                      <a:lnTo>
                        <a:pt x="468" y="82"/>
                      </a:lnTo>
                      <a:lnTo>
                        <a:pt x="428" y="84"/>
                      </a:lnTo>
                      <a:lnTo>
                        <a:pt x="358" y="84"/>
                      </a:lnTo>
                      <a:lnTo>
                        <a:pt x="314" y="81"/>
                      </a:lnTo>
                      <a:lnTo>
                        <a:pt x="274" y="76"/>
                      </a:lnTo>
                      <a:lnTo>
                        <a:pt x="229" y="73"/>
                      </a:lnTo>
                      <a:lnTo>
                        <a:pt x="190" y="66"/>
                      </a:lnTo>
                      <a:lnTo>
                        <a:pt x="140" y="57"/>
                      </a:lnTo>
                      <a:lnTo>
                        <a:pt x="96" y="44"/>
                      </a:lnTo>
                      <a:lnTo>
                        <a:pt x="49" y="24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</p:grpSp>
          <p:sp>
            <p:nvSpPr>
              <p:cNvPr id="12" name="Freeform 31"/>
              <p:cNvSpPr>
                <a:spLocks/>
              </p:cNvSpPr>
              <p:nvPr/>
            </p:nvSpPr>
            <p:spPr bwMode="auto">
              <a:xfrm>
                <a:off x="5217" y="774"/>
                <a:ext cx="156" cy="118"/>
              </a:xfrm>
              <a:custGeom>
                <a:avLst/>
                <a:gdLst/>
                <a:ahLst/>
                <a:cxnLst>
                  <a:cxn ang="0">
                    <a:pos x="83" y="0"/>
                  </a:cxn>
                  <a:cxn ang="0">
                    <a:pos x="134" y="19"/>
                  </a:cxn>
                  <a:cxn ang="0">
                    <a:pos x="152" y="46"/>
                  </a:cxn>
                  <a:cxn ang="0">
                    <a:pos x="155" y="70"/>
                  </a:cxn>
                  <a:cxn ang="0">
                    <a:pos x="155" y="84"/>
                  </a:cxn>
                  <a:cxn ang="0">
                    <a:pos x="146" y="100"/>
                  </a:cxn>
                  <a:cxn ang="0">
                    <a:pos x="126" y="108"/>
                  </a:cxn>
                  <a:cxn ang="0">
                    <a:pos x="105" y="114"/>
                  </a:cxn>
                  <a:cxn ang="0">
                    <a:pos x="86" y="117"/>
                  </a:cxn>
                  <a:cxn ang="0">
                    <a:pos x="69" y="117"/>
                  </a:cxn>
                  <a:cxn ang="0">
                    <a:pos x="41" y="112"/>
                  </a:cxn>
                  <a:cxn ang="0">
                    <a:pos x="21" y="107"/>
                  </a:cxn>
                  <a:cxn ang="0">
                    <a:pos x="9" y="98"/>
                  </a:cxn>
                  <a:cxn ang="0">
                    <a:pos x="2" y="90"/>
                  </a:cxn>
                  <a:cxn ang="0">
                    <a:pos x="0" y="78"/>
                  </a:cxn>
                  <a:cxn ang="0">
                    <a:pos x="2" y="60"/>
                  </a:cxn>
                  <a:cxn ang="0">
                    <a:pos x="9" y="11"/>
                  </a:cxn>
                  <a:cxn ang="0">
                    <a:pos x="83" y="0"/>
                  </a:cxn>
                </a:cxnLst>
                <a:rect l="0" t="0" r="r" b="b"/>
                <a:pathLst>
                  <a:path w="156" h="118">
                    <a:moveTo>
                      <a:pt x="83" y="0"/>
                    </a:moveTo>
                    <a:lnTo>
                      <a:pt x="134" y="19"/>
                    </a:lnTo>
                    <a:lnTo>
                      <a:pt x="152" y="46"/>
                    </a:lnTo>
                    <a:lnTo>
                      <a:pt x="155" y="70"/>
                    </a:lnTo>
                    <a:lnTo>
                      <a:pt x="155" y="84"/>
                    </a:lnTo>
                    <a:lnTo>
                      <a:pt x="146" y="100"/>
                    </a:lnTo>
                    <a:lnTo>
                      <a:pt x="126" y="108"/>
                    </a:lnTo>
                    <a:lnTo>
                      <a:pt x="105" y="114"/>
                    </a:lnTo>
                    <a:lnTo>
                      <a:pt x="86" y="117"/>
                    </a:lnTo>
                    <a:lnTo>
                      <a:pt x="69" y="117"/>
                    </a:lnTo>
                    <a:lnTo>
                      <a:pt x="41" y="112"/>
                    </a:lnTo>
                    <a:lnTo>
                      <a:pt x="21" y="107"/>
                    </a:lnTo>
                    <a:lnTo>
                      <a:pt x="9" y="98"/>
                    </a:lnTo>
                    <a:lnTo>
                      <a:pt x="2" y="90"/>
                    </a:lnTo>
                    <a:lnTo>
                      <a:pt x="0" y="78"/>
                    </a:lnTo>
                    <a:lnTo>
                      <a:pt x="2" y="60"/>
                    </a:lnTo>
                    <a:lnTo>
                      <a:pt x="9" y="11"/>
                    </a:lnTo>
                    <a:lnTo>
                      <a:pt x="83" y="0"/>
                    </a:lnTo>
                  </a:path>
                </a:pathLst>
              </a:custGeom>
              <a:solidFill>
                <a:schemeClr val="bg2">
                  <a:alpha val="50000"/>
                </a:schemeClr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3" name="Freeform 32"/>
              <p:cNvSpPr>
                <a:spLocks/>
              </p:cNvSpPr>
              <p:nvPr/>
            </p:nvSpPr>
            <p:spPr bwMode="auto">
              <a:xfrm>
                <a:off x="5213" y="787"/>
                <a:ext cx="88" cy="74"/>
              </a:xfrm>
              <a:custGeom>
                <a:avLst/>
                <a:gdLst/>
                <a:ahLst/>
                <a:cxnLst>
                  <a:cxn ang="0">
                    <a:pos x="0" y="68"/>
                  </a:cxn>
                  <a:cxn ang="0">
                    <a:pos x="11" y="0"/>
                  </a:cxn>
                  <a:cxn ang="0">
                    <a:pos x="54" y="5"/>
                  </a:cxn>
                  <a:cxn ang="0">
                    <a:pos x="87" y="9"/>
                  </a:cxn>
                  <a:cxn ang="0">
                    <a:pos x="78" y="73"/>
                  </a:cxn>
                  <a:cxn ang="0">
                    <a:pos x="75" y="58"/>
                  </a:cxn>
                  <a:cxn ang="0">
                    <a:pos x="65" y="47"/>
                  </a:cxn>
                  <a:cxn ang="0">
                    <a:pos x="47" y="44"/>
                  </a:cxn>
                  <a:cxn ang="0">
                    <a:pos x="27" y="45"/>
                  </a:cxn>
                  <a:cxn ang="0">
                    <a:pos x="11" y="52"/>
                  </a:cxn>
                  <a:cxn ang="0">
                    <a:pos x="0" y="68"/>
                  </a:cxn>
                </a:cxnLst>
                <a:rect l="0" t="0" r="r" b="b"/>
                <a:pathLst>
                  <a:path w="88" h="74">
                    <a:moveTo>
                      <a:pt x="0" y="68"/>
                    </a:moveTo>
                    <a:lnTo>
                      <a:pt x="11" y="0"/>
                    </a:lnTo>
                    <a:lnTo>
                      <a:pt x="54" y="5"/>
                    </a:lnTo>
                    <a:lnTo>
                      <a:pt x="87" y="9"/>
                    </a:lnTo>
                    <a:lnTo>
                      <a:pt x="78" y="73"/>
                    </a:lnTo>
                    <a:lnTo>
                      <a:pt x="75" y="58"/>
                    </a:lnTo>
                    <a:lnTo>
                      <a:pt x="65" y="47"/>
                    </a:lnTo>
                    <a:lnTo>
                      <a:pt x="47" y="44"/>
                    </a:lnTo>
                    <a:lnTo>
                      <a:pt x="27" y="45"/>
                    </a:lnTo>
                    <a:lnTo>
                      <a:pt x="11" y="52"/>
                    </a:lnTo>
                    <a:lnTo>
                      <a:pt x="0" y="68"/>
                    </a:lnTo>
                  </a:path>
                </a:pathLst>
              </a:custGeom>
              <a:solidFill>
                <a:schemeClr val="bg2">
                  <a:alpha val="50000"/>
                </a:schemeClr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4" name="Freeform 33"/>
              <p:cNvSpPr>
                <a:spLocks/>
              </p:cNvSpPr>
              <p:nvPr/>
            </p:nvSpPr>
            <p:spPr bwMode="auto">
              <a:xfrm>
                <a:off x="423" y="765"/>
                <a:ext cx="156" cy="118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21" y="19"/>
                  </a:cxn>
                  <a:cxn ang="0">
                    <a:pos x="3" y="46"/>
                  </a:cxn>
                  <a:cxn ang="0">
                    <a:pos x="0" y="70"/>
                  </a:cxn>
                  <a:cxn ang="0">
                    <a:pos x="0" y="84"/>
                  </a:cxn>
                  <a:cxn ang="0">
                    <a:pos x="9" y="100"/>
                  </a:cxn>
                  <a:cxn ang="0">
                    <a:pos x="29" y="108"/>
                  </a:cxn>
                  <a:cxn ang="0">
                    <a:pos x="50" y="114"/>
                  </a:cxn>
                  <a:cxn ang="0">
                    <a:pos x="69" y="117"/>
                  </a:cxn>
                  <a:cxn ang="0">
                    <a:pos x="86" y="117"/>
                  </a:cxn>
                  <a:cxn ang="0">
                    <a:pos x="114" y="112"/>
                  </a:cxn>
                  <a:cxn ang="0">
                    <a:pos x="134" y="107"/>
                  </a:cxn>
                  <a:cxn ang="0">
                    <a:pos x="146" y="98"/>
                  </a:cxn>
                  <a:cxn ang="0">
                    <a:pos x="153" y="90"/>
                  </a:cxn>
                  <a:cxn ang="0">
                    <a:pos x="155" y="78"/>
                  </a:cxn>
                  <a:cxn ang="0">
                    <a:pos x="153" y="60"/>
                  </a:cxn>
                  <a:cxn ang="0">
                    <a:pos x="146" y="11"/>
                  </a:cxn>
                  <a:cxn ang="0">
                    <a:pos x="72" y="0"/>
                  </a:cxn>
                </a:cxnLst>
                <a:rect l="0" t="0" r="r" b="b"/>
                <a:pathLst>
                  <a:path w="156" h="118">
                    <a:moveTo>
                      <a:pt x="72" y="0"/>
                    </a:moveTo>
                    <a:lnTo>
                      <a:pt x="21" y="19"/>
                    </a:lnTo>
                    <a:lnTo>
                      <a:pt x="3" y="46"/>
                    </a:lnTo>
                    <a:lnTo>
                      <a:pt x="0" y="70"/>
                    </a:lnTo>
                    <a:lnTo>
                      <a:pt x="0" y="84"/>
                    </a:lnTo>
                    <a:lnTo>
                      <a:pt x="9" y="100"/>
                    </a:lnTo>
                    <a:lnTo>
                      <a:pt x="29" y="108"/>
                    </a:lnTo>
                    <a:lnTo>
                      <a:pt x="50" y="114"/>
                    </a:lnTo>
                    <a:lnTo>
                      <a:pt x="69" y="117"/>
                    </a:lnTo>
                    <a:lnTo>
                      <a:pt x="86" y="117"/>
                    </a:lnTo>
                    <a:lnTo>
                      <a:pt x="114" y="112"/>
                    </a:lnTo>
                    <a:lnTo>
                      <a:pt x="134" y="107"/>
                    </a:lnTo>
                    <a:lnTo>
                      <a:pt x="146" y="98"/>
                    </a:lnTo>
                    <a:lnTo>
                      <a:pt x="153" y="90"/>
                    </a:lnTo>
                    <a:lnTo>
                      <a:pt x="155" y="78"/>
                    </a:lnTo>
                    <a:lnTo>
                      <a:pt x="153" y="60"/>
                    </a:lnTo>
                    <a:lnTo>
                      <a:pt x="146" y="11"/>
                    </a:lnTo>
                    <a:lnTo>
                      <a:pt x="72" y="0"/>
                    </a:lnTo>
                  </a:path>
                </a:pathLst>
              </a:custGeom>
              <a:solidFill>
                <a:schemeClr val="bg2">
                  <a:alpha val="50000"/>
                </a:schemeClr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5" name="Freeform 34"/>
              <p:cNvSpPr>
                <a:spLocks/>
              </p:cNvSpPr>
              <p:nvPr/>
            </p:nvSpPr>
            <p:spPr bwMode="auto">
              <a:xfrm>
                <a:off x="495" y="779"/>
                <a:ext cx="88" cy="74"/>
              </a:xfrm>
              <a:custGeom>
                <a:avLst/>
                <a:gdLst/>
                <a:ahLst/>
                <a:cxnLst>
                  <a:cxn ang="0">
                    <a:pos x="87" y="67"/>
                  </a:cxn>
                  <a:cxn ang="0">
                    <a:pos x="76" y="0"/>
                  </a:cxn>
                  <a:cxn ang="0">
                    <a:pos x="33" y="5"/>
                  </a:cxn>
                  <a:cxn ang="0">
                    <a:pos x="0" y="8"/>
                  </a:cxn>
                  <a:cxn ang="0">
                    <a:pos x="9" y="73"/>
                  </a:cxn>
                  <a:cxn ang="0">
                    <a:pos x="12" y="57"/>
                  </a:cxn>
                  <a:cxn ang="0">
                    <a:pos x="22" y="47"/>
                  </a:cxn>
                  <a:cxn ang="0">
                    <a:pos x="40" y="43"/>
                  </a:cxn>
                  <a:cxn ang="0">
                    <a:pos x="60" y="44"/>
                  </a:cxn>
                  <a:cxn ang="0">
                    <a:pos x="76" y="51"/>
                  </a:cxn>
                  <a:cxn ang="0">
                    <a:pos x="87" y="67"/>
                  </a:cxn>
                </a:cxnLst>
                <a:rect l="0" t="0" r="r" b="b"/>
                <a:pathLst>
                  <a:path w="88" h="74">
                    <a:moveTo>
                      <a:pt x="87" y="67"/>
                    </a:moveTo>
                    <a:lnTo>
                      <a:pt x="76" y="0"/>
                    </a:lnTo>
                    <a:lnTo>
                      <a:pt x="33" y="5"/>
                    </a:lnTo>
                    <a:lnTo>
                      <a:pt x="0" y="8"/>
                    </a:lnTo>
                    <a:lnTo>
                      <a:pt x="9" y="73"/>
                    </a:lnTo>
                    <a:lnTo>
                      <a:pt x="12" y="57"/>
                    </a:lnTo>
                    <a:lnTo>
                      <a:pt x="22" y="47"/>
                    </a:lnTo>
                    <a:lnTo>
                      <a:pt x="40" y="43"/>
                    </a:lnTo>
                    <a:lnTo>
                      <a:pt x="60" y="44"/>
                    </a:lnTo>
                    <a:lnTo>
                      <a:pt x="76" y="51"/>
                    </a:lnTo>
                    <a:lnTo>
                      <a:pt x="87" y="67"/>
                    </a:lnTo>
                  </a:path>
                </a:pathLst>
              </a:custGeom>
              <a:solidFill>
                <a:schemeClr val="bg2">
                  <a:alpha val="50000"/>
                </a:schemeClr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6" name="Line 35"/>
              <p:cNvSpPr>
                <a:spLocks noChangeShapeType="1"/>
              </p:cNvSpPr>
              <p:nvPr/>
            </p:nvSpPr>
            <p:spPr bwMode="auto">
              <a:xfrm flipV="1">
                <a:off x="1968" y="350"/>
                <a:ext cx="192" cy="87"/>
              </a:xfrm>
              <a:prstGeom prst="line">
                <a:avLst/>
              </a:prstGeom>
              <a:noFill/>
              <a:ln w="12700">
                <a:solidFill>
                  <a:schemeClr val="hlink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7" name="Freeform 36"/>
              <p:cNvSpPr>
                <a:spLocks/>
              </p:cNvSpPr>
              <p:nvPr/>
            </p:nvSpPr>
            <p:spPr bwMode="auto">
              <a:xfrm>
                <a:off x="1356" y="63"/>
                <a:ext cx="2967" cy="457"/>
              </a:xfrm>
              <a:custGeom>
                <a:avLst/>
                <a:gdLst/>
                <a:ahLst/>
                <a:cxnLst>
                  <a:cxn ang="0">
                    <a:pos x="0" y="122"/>
                  </a:cxn>
                  <a:cxn ang="0">
                    <a:pos x="207" y="78"/>
                  </a:cxn>
                  <a:cxn ang="0">
                    <a:pos x="442" y="48"/>
                  </a:cxn>
                  <a:cxn ang="0">
                    <a:pos x="640" y="32"/>
                  </a:cxn>
                  <a:cxn ang="0">
                    <a:pos x="897" y="16"/>
                  </a:cxn>
                  <a:cxn ang="0">
                    <a:pos x="1215" y="2"/>
                  </a:cxn>
                  <a:cxn ang="0">
                    <a:pos x="1392" y="0"/>
                  </a:cxn>
                  <a:cxn ang="0">
                    <a:pos x="1710" y="0"/>
                  </a:cxn>
                  <a:cxn ang="0">
                    <a:pos x="1997" y="10"/>
                  </a:cxn>
                  <a:cxn ang="0">
                    <a:pos x="2258" y="21"/>
                  </a:cxn>
                  <a:cxn ang="0">
                    <a:pos x="2493" y="38"/>
                  </a:cxn>
                  <a:cxn ang="0">
                    <a:pos x="2674" y="54"/>
                  </a:cxn>
                  <a:cxn ang="0">
                    <a:pos x="2828" y="73"/>
                  </a:cxn>
                  <a:cxn ang="0">
                    <a:pos x="2966" y="92"/>
                  </a:cxn>
                  <a:cxn ang="0">
                    <a:pos x="2966" y="456"/>
                  </a:cxn>
                  <a:cxn ang="0">
                    <a:pos x="2833" y="434"/>
                  </a:cxn>
                  <a:cxn ang="0">
                    <a:pos x="2563" y="399"/>
                  </a:cxn>
                  <a:cxn ang="0">
                    <a:pos x="2382" y="382"/>
                  </a:cxn>
                  <a:cxn ang="0">
                    <a:pos x="2134" y="366"/>
                  </a:cxn>
                  <a:cxn ang="0">
                    <a:pos x="1944" y="358"/>
                  </a:cxn>
                  <a:cxn ang="0">
                    <a:pos x="1746" y="350"/>
                  </a:cxn>
                  <a:cxn ang="0">
                    <a:pos x="1529" y="350"/>
                  </a:cxn>
                  <a:cxn ang="0">
                    <a:pos x="1295" y="350"/>
                  </a:cxn>
                  <a:cxn ang="0">
                    <a:pos x="1047" y="355"/>
                  </a:cxn>
                  <a:cxn ang="0">
                    <a:pos x="853" y="363"/>
                  </a:cxn>
                  <a:cxn ang="0">
                    <a:pos x="654" y="374"/>
                  </a:cxn>
                  <a:cxn ang="0">
                    <a:pos x="468" y="388"/>
                  </a:cxn>
                  <a:cxn ang="0">
                    <a:pos x="296" y="404"/>
                  </a:cxn>
                  <a:cxn ang="0">
                    <a:pos x="150" y="423"/>
                  </a:cxn>
                  <a:cxn ang="0">
                    <a:pos x="13" y="445"/>
                  </a:cxn>
                  <a:cxn ang="0">
                    <a:pos x="0" y="122"/>
                  </a:cxn>
                </a:cxnLst>
                <a:rect l="0" t="0" r="r" b="b"/>
                <a:pathLst>
                  <a:path w="2967" h="457">
                    <a:moveTo>
                      <a:pt x="0" y="122"/>
                    </a:moveTo>
                    <a:lnTo>
                      <a:pt x="207" y="78"/>
                    </a:lnTo>
                    <a:lnTo>
                      <a:pt x="442" y="48"/>
                    </a:lnTo>
                    <a:lnTo>
                      <a:pt x="640" y="32"/>
                    </a:lnTo>
                    <a:lnTo>
                      <a:pt x="897" y="16"/>
                    </a:lnTo>
                    <a:lnTo>
                      <a:pt x="1215" y="2"/>
                    </a:lnTo>
                    <a:lnTo>
                      <a:pt x="1392" y="0"/>
                    </a:lnTo>
                    <a:lnTo>
                      <a:pt x="1710" y="0"/>
                    </a:lnTo>
                    <a:lnTo>
                      <a:pt x="1997" y="10"/>
                    </a:lnTo>
                    <a:lnTo>
                      <a:pt x="2258" y="21"/>
                    </a:lnTo>
                    <a:lnTo>
                      <a:pt x="2493" y="38"/>
                    </a:lnTo>
                    <a:lnTo>
                      <a:pt x="2674" y="54"/>
                    </a:lnTo>
                    <a:lnTo>
                      <a:pt x="2828" y="73"/>
                    </a:lnTo>
                    <a:lnTo>
                      <a:pt x="2966" y="92"/>
                    </a:lnTo>
                    <a:lnTo>
                      <a:pt x="2966" y="456"/>
                    </a:lnTo>
                    <a:lnTo>
                      <a:pt x="2833" y="434"/>
                    </a:lnTo>
                    <a:lnTo>
                      <a:pt x="2563" y="399"/>
                    </a:lnTo>
                    <a:lnTo>
                      <a:pt x="2382" y="382"/>
                    </a:lnTo>
                    <a:lnTo>
                      <a:pt x="2134" y="366"/>
                    </a:lnTo>
                    <a:lnTo>
                      <a:pt x="1944" y="358"/>
                    </a:lnTo>
                    <a:lnTo>
                      <a:pt x="1746" y="350"/>
                    </a:lnTo>
                    <a:lnTo>
                      <a:pt x="1529" y="350"/>
                    </a:lnTo>
                    <a:lnTo>
                      <a:pt x="1295" y="350"/>
                    </a:lnTo>
                    <a:lnTo>
                      <a:pt x="1047" y="355"/>
                    </a:lnTo>
                    <a:lnTo>
                      <a:pt x="853" y="363"/>
                    </a:lnTo>
                    <a:lnTo>
                      <a:pt x="654" y="374"/>
                    </a:lnTo>
                    <a:lnTo>
                      <a:pt x="468" y="388"/>
                    </a:lnTo>
                    <a:lnTo>
                      <a:pt x="296" y="404"/>
                    </a:lnTo>
                    <a:lnTo>
                      <a:pt x="150" y="423"/>
                    </a:lnTo>
                    <a:lnTo>
                      <a:pt x="13" y="445"/>
                    </a:lnTo>
                    <a:lnTo>
                      <a:pt x="0" y="122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8" name="Freeform 37"/>
              <p:cNvSpPr>
                <a:spLocks/>
              </p:cNvSpPr>
              <p:nvPr/>
            </p:nvSpPr>
            <p:spPr bwMode="auto">
              <a:xfrm>
                <a:off x="555" y="159"/>
                <a:ext cx="823" cy="431"/>
              </a:xfrm>
              <a:custGeom>
                <a:avLst/>
                <a:gdLst/>
                <a:ahLst/>
                <a:cxnLst>
                  <a:cxn ang="0">
                    <a:pos x="815" y="27"/>
                  </a:cxn>
                  <a:cxn ang="0">
                    <a:pos x="822" y="350"/>
                  </a:cxn>
                  <a:cxn ang="0">
                    <a:pos x="746" y="382"/>
                  </a:cxn>
                  <a:cxn ang="0">
                    <a:pos x="676" y="404"/>
                  </a:cxn>
                  <a:cxn ang="0">
                    <a:pos x="619" y="415"/>
                  </a:cxn>
                  <a:cxn ang="0">
                    <a:pos x="571" y="421"/>
                  </a:cxn>
                  <a:cxn ang="0">
                    <a:pos x="517" y="427"/>
                  </a:cxn>
                  <a:cxn ang="0">
                    <a:pos x="427" y="430"/>
                  </a:cxn>
                  <a:cxn ang="0">
                    <a:pos x="344" y="423"/>
                  </a:cxn>
                  <a:cxn ang="0">
                    <a:pos x="259" y="410"/>
                  </a:cxn>
                  <a:cxn ang="0">
                    <a:pos x="177" y="388"/>
                  </a:cxn>
                  <a:cxn ang="0">
                    <a:pos x="105" y="358"/>
                  </a:cxn>
                  <a:cxn ang="0">
                    <a:pos x="41" y="325"/>
                  </a:cxn>
                  <a:cxn ang="0">
                    <a:pos x="0" y="294"/>
                  </a:cxn>
                  <a:cxn ang="0">
                    <a:pos x="0" y="0"/>
                  </a:cxn>
                  <a:cxn ang="0">
                    <a:pos x="46" y="25"/>
                  </a:cxn>
                  <a:cxn ang="0">
                    <a:pos x="105" y="47"/>
                  </a:cxn>
                  <a:cxn ang="0">
                    <a:pos x="175" y="66"/>
                  </a:cxn>
                  <a:cxn ang="0">
                    <a:pos x="244" y="81"/>
                  </a:cxn>
                  <a:cxn ang="0">
                    <a:pos x="314" y="89"/>
                  </a:cxn>
                  <a:cxn ang="0">
                    <a:pos x="361" y="93"/>
                  </a:cxn>
                  <a:cxn ang="0">
                    <a:pos x="401" y="95"/>
                  </a:cxn>
                  <a:cxn ang="0">
                    <a:pos x="471" y="95"/>
                  </a:cxn>
                  <a:cxn ang="0">
                    <a:pos x="515" y="92"/>
                  </a:cxn>
                  <a:cxn ang="0">
                    <a:pos x="555" y="87"/>
                  </a:cxn>
                  <a:cxn ang="0">
                    <a:pos x="600" y="84"/>
                  </a:cxn>
                  <a:cxn ang="0">
                    <a:pos x="640" y="76"/>
                  </a:cxn>
                  <a:cxn ang="0">
                    <a:pos x="689" y="67"/>
                  </a:cxn>
                  <a:cxn ang="0">
                    <a:pos x="733" y="55"/>
                  </a:cxn>
                  <a:cxn ang="0">
                    <a:pos x="777" y="41"/>
                  </a:cxn>
                  <a:cxn ang="0">
                    <a:pos x="815" y="27"/>
                  </a:cxn>
                </a:cxnLst>
                <a:rect l="0" t="0" r="r" b="b"/>
                <a:pathLst>
                  <a:path w="823" h="431">
                    <a:moveTo>
                      <a:pt x="815" y="27"/>
                    </a:moveTo>
                    <a:lnTo>
                      <a:pt x="822" y="350"/>
                    </a:lnTo>
                    <a:lnTo>
                      <a:pt x="746" y="382"/>
                    </a:lnTo>
                    <a:lnTo>
                      <a:pt x="676" y="404"/>
                    </a:lnTo>
                    <a:lnTo>
                      <a:pt x="619" y="415"/>
                    </a:lnTo>
                    <a:lnTo>
                      <a:pt x="571" y="421"/>
                    </a:lnTo>
                    <a:lnTo>
                      <a:pt x="517" y="427"/>
                    </a:lnTo>
                    <a:lnTo>
                      <a:pt x="427" y="430"/>
                    </a:lnTo>
                    <a:lnTo>
                      <a:pt x="344" y="423"/>
                    </a:lnTo>
                    <a:lnTo>
                      <a:pt x="259" y="410"/>
                    </a:lnTo>
                    <a:lnTo>
                      <a:pt x="177" y="388"/>
                    </a:lnTo>
                    <a:lnTo>
                      <a:pt x="105" y="358"/>
                    </a:lnTo>
                    <a:lnTo>
                      <a:pt x="41" y="325"/>
                    </a:lnTo>
                    <a:lnTo>
                      <a:pt x="0" y="294"/>
                    </a:lnTo>
                    <a:lnTo>
                      <a:pt x="0" y="0"/>
                    </a:lnTo>
                    <a:lnTo>
                      <a:pt x="46" y="25"/>
                    </a:lnTo>
                    <a:lnTo>
                      <a:pt x="105" y="47"/>
                    </a:lnTo>
                    <a:lnTo>
                      <a:pt x="175" y="66"/>
                    </a:lnTo>
                    <a:lnTo>
                      <a:pt x="244" y="81"/>
                    </a:lnTo>
                    <a:lnTo>
                      <a:pt x="314" y="89"/>
                    </a:lnTo>
                    <a:lnTo>
                      <a:pt x="361" y="93"/>
                    </a:lnTo>
                    <a:lnTo>
                      <a:pt x="401" y="95"/>
                    </a:lnTo>
                    <a:lnTo>
                      <a:pt x="471" y="95"/>
                    </a:lnTo>
                    <a:lnTo>
                      <a:pt x="515" y="92"/>
                    </a:lnTo>
                    <a:lnTo>
                      <a:pt x="555" y="87"/>
                    </a:lnTo>
                    <a:lnTo>
                      <a:pt x="600" y="84"/>
                    </a:lnTo>
                    <a:lnTo>
                      <a:pt x="640" y="76"/>
                    </a:lnTo>
                    <a:lnTo>
                      <a:pt x="689" y="67"/>
                    </a:lnTo>
                    <a:lnTo>
                      <a:pt x="733" y="55"/>
                    </a:lnTo>
                    <a:lnTo>
                      <a:pt x="777" y="41"/>
                    </a:lnTo>
                    <a:lnTo>
                      <a:pt x="815" y="27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9" name="Freeform 38"/>
              <p:cNvSpPr>
                <a:spLocks/>
              </p:cNvSpPr>
              <p:nvPr/>
            </p:nvSpPr>
            <p:spPr bwMode="auto">
              <a:xfrm>
                <a:off x="102" y="573"/>
                <a:ext cx="551" cy="340"/>
              </a:xfrm>
              <a:custGeom>
                <a:avLst/>
                <a:gdLst/>
                <a:ahLst/>
                <a:cxnLst>
                  <a:cxn ang="0">
                    <a:pos x="16" y="53"/>
                  </a:cxn>
                  <a:cxn ang="0">
                    <a:pos x="0" y="122"/>
                  </a:cxn>
                  <a:cxn ang="0">
                    <a:pos x="10" y="146"/>
                  </a:cxn>
                  <a:cxn ang="0">
                    <a:pos x="33" y="184"/>
                  </a:cxn>
                  <a:cxn ang="0">
                    <a:pos x="57" y="217"/>
                  </a:cxn>
                  <a:cxn ang="0">
                    <a:pos x="85" y="244"/>
                  </a:cxn>
                  <a:cxn ang="0">
                    <a:pos x="120" y="271"/>
                  </a:cxn>
                  <a:cxn ang="0">
                    <a:pos x="153" y="290"/>
                  </a:cxn>
                  <a:cxn ang="0">
                    <a:pos x="189" y="309"/>
                  </a:cxn>
                  <a:cxn ang="0">
                    <a:pos x="235" y="325"/>
                  </a:cxn>
                  <a:cxn ang="0">
                    <a:pos x="270" y="333"/>
                  </a:cxn>
                  <a:cxn ang="0">
                    <a:pos x="312" y="339"/>
                  </a:cxn>
                  <a:cxn ang="0">
                    <a:pos x="351" y="339"/>
                  </a:cxn>
                  <a:cxn ang="0">
                    <a:pos x="393" y="334"/>
                  </a:cxn>
                  <a:cxn ang="0">
                    <a:pos x="436" y="322"/>
                  </a:cxn>
                  <a:cxn ang="0">
                    <a:pos x="475" y="303"/>
                  </a:cxn>
                  <a:cxn ang="0">
                    <a:pos x="498" y="287"/>
                  </a:cxn>
                  <a:cxn ang="0">
                    <a:pos x="526" y="263"/>
                  </a:cxn>
                  <a:cxn ang="0">
                    <a:pos x="541" y="243"/>
                  </a:cxn>
                  <a:cxn ang="0">
                    <a:pos x="550" y="227"/>
                  </a:cxn>
                  <a:cxn ang="0">
                    <a:pos x="550" y="209"/>
                  </a:cxn>
                  <a:cxn ang="0">
                    <a:pos x="544" y="187"/>
                  </a:cxn>
                  <a:cxn ang="0">
                    <a:pos x="532" y="171"/>
                  </a:cxn>
                  <a:cxn ang="0">
                    <a:pos x="523" y="135"/>
                  </a:cxn>
                  <a:cxn ang="0">
                    <a:pos x="519" y="116"/>
                  </a:cxn>
                  <a:cxn ang="0">
                    <a:pos x="267" y="133"/>
                  </a:cxn>
                  <a:cxn ang="0">
                    <a:pos x="234" y="126"/>
                  </a:cxn>
                  <a:cxn ang="0">
                    <a:pos x="193" y="114"/>
                  </a:cxn>
                  <a:cxn ang="0">
                    <a:pos x="162" y="97"/>
                  </a:cxn>
                  <a:cxn ang="0">
                    <a:pos x="129" y="77"/>
                  </a:cxn>
                  <a:cxn ang="0">
                    <a:pos x="97" y="48"/>
                  </a:cxn>
                  <a:cxn ang="0">
                    <a:pos x="78" y="24"/>
                  </a:cxn>
                  <a:cxn ang="0">
                    <a:pos x="60" y="0"/>
                  </a:cxn>
                  <a:cxn ang="0">
                    <a:pos x="16" y="53"/>
                  </a:cxn>
                </a:cxnLst>
                <a:rect l="0" t="0" r="r" b="b"/>
                <a:pathLst>
                  <a:path w="551" h="340">
                    <a:moveTo>
                      <a:pt x="16" y="53"/>
                    </a:moveTo>
                    <a:lnTo>
                      <a:pt x="0" y="122"/>
                    </a:lnTo>
                    <a:lnTo>
                      <a:pt x="10" y="146"/>
                    </a:lnTo>
                    <a:lnTo>
                      <a:pt x="33" y="184"/>
                    </a:lnTo>
                    <a:lnTo>
                      <a:pt x="57" y="217"/>
                    </a:lnTo>
                    <a:lnTo>
                      <a:pt x="85" y="244"/>
                    </a:lnTo>
                    <a:lnTo>
                      <a:pt x="120" y="271"/>
                    </a:lnTo>
                    <a:lnTo>
                      <a:pt x="153" y="290"/>
                    </a:lnTo>
                    <a:lnTo>
                      <a:pt x="189" y="309"/>
                    </a:lnTo>
                    <a:lnTo>
                      <a:pt x="235" y="325"/>
                    </a:lnTo>
                    <a:lnTo>
                      <a:pt x="270" y="333"/>
                    </a:lnTo>
                    <a:lnTo>
                      <a:pt x="312" y="339"/>
                    </a:lnTo>
                    <a:lnTo>
                      <a:pt x="351" y="339"/>
                    </a:lnTo>
                    <a:lnTo>
                      <a:pt x="393" y="334"/>
                    </a:lnTo>
                    <a:lnTo>
                      <a:pt x="436" y="322"/>
                    </a:lnTo>
                    <a:lnTo>
                      <a:pt x="475" y="303"/>
                    </a:lnTo>
                    <a:lnTo>
                      <a:pt x="498" y="287"/>
                    </a:lnTo>
                    <a:lnTo>
                      <a:pt x="526" y="263"/>
                    </a:lnTo>
                    <a:lnTo>
                      <a:pt x="541" y="243"/>
                    </a:lnTo>
                    <a:lnTo>
                      <a:pt x="550" y="227"/>
                    </a:lnTo>
                    <a:lnTo>
                      <a:pt x="550" y="209"/>
                    </a:lnTo>
                    <a:lnTo>
                      <a:pt x="544" y="187"/>
                    </a:lnTo>
                    <a:lnTo>
                      <a:pt x="532" y="171"/>
                    </a:lnTo>
                    <a:lnTo>
                      <a:pt x="523" y="135"/>
                    </a:lnTo>
                    <a:lnTo>
                      <a:pt x="519" y="116"/>
                    </a:lnTo>
                    <a:lnTo>
                      <a:pt x="267" y="133"/>
                    </a:lnTo>
                    <a:lnTo>
                      <a:pt x="234" y="126"/>
                    </a:lnTo>
                    <a:lnTo>
                      <a:pt x="193" y="114"/>
                    </a:lnTo>
                    <a:lnTo>
                      <a:pt x="162" y="97"/>
                    </a:lnTo>
                    <a:lnTo>
                      <a:pt x="129" y="77"/>
                    </a:lnTo>
                    <a:lnTo>
                      <a:pt x="97" y="48"/>
                    </a:lnTo>
                    <a:lnTo>
                      <a:pt x="78" y="24"/>
                    </a:lnTo>
                    <a:lnTo>
                      <a:pt x="60" y="0"/>
                    </a:lnTo>
                    <a:lnTo>
                      <a:pt x="16" y="53"/>
                    </a:lnTo>
                  </a:path>
                </a:pathLst>
              </a:custGeom>
              <a:gradFill rotWithShape="0">
                <a:gsLst>
                  <a:gs pos="0">
                    <a:schemeClr val="hlink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20" name="Freeform 39"/>
              <p:cNvSpPr>
                <a:spLocks/>
              </p:cNvSpPr>
              <p:nvPr/>
            </p:nvSpPr>
            <p:spPr bwMode="auto">
              <a:xfrm>
                <a:off x="82" y="160"/>
                <a:ext cx="475" cy="552"/>
              </a:xfrm>
              <a:custGeom>
                <a:avLst/>
                <a:gdLst/>
                <a:ahLst/>
                <a:cxnLst>
                  <a:cxn ang="0">
                    <a:pos x="474" y="0"/>
                  </a:cxn>
                  <a:cxn ang="0">
                    <a:pos x="474" y="294"/>
                  </a:cxn>
                  <a:cxn ang="0">
                    <a:pos x="446" y="291"/>
                  </a:cxn>
                  <a:cxn ang="0">
                    <a:pos x="411" y="293"/>
                  </a:cxn>
                  <a:cxn ang="0">
                    <a:pos x="353" y="299"/>
                  </a:cxn>
                  <a:cxn ang="0">
                    <a:pos x="296" y="310"/>
                  </a:cxn>
                  <a:cxn ang="0">
                    <a:pos x="243" y="323"/>
                  </a:cxn>
                  <a:cxn ang="0">
                    <a:pos x="200" y="339"/>
                  </a:cxn>
                  <a:cxn ang="0">
                    <a:pos x="149" y="364"/>
                  </a:cxn>
                  <a:cxn ang="0">
                    <a:pos x="110" y="390"/>
                  </a:cxn>
                  <a:cxn ang="0">
                    <a:pos x="81" y="415"/>
                  </a:cxn>
                  <a:cxn ang="0">
                    <a:pos x="60" y="439"/>
                  </a:cxn>
                  <a:cxn ang="0">
                    <a:pos x="47" y="461"/>
                  </a:cxn>
                  <a:cxn ang="0">
                    <a:pos x="35" y="488"/>
                  </a:cxn>
                  <a:cxn ang="0">
                    <a:pos x="30" y="513"/>
                  </a:cxn>
                  <a:cxn ang="0">
                    <a:pos x="23" y="551"/>
                  </a:cxn>
                  <a:cxn ang="0">
                    <a:pos x="17" y="518"/>
                  </a:cxn>
                  <a:cxn ang="0">
                    <a:pos x="8" y="481"/>
                  </a:cxn>
                  <a:cxn ang="0">
                    <a:pos x="5" y="453"/>
                  </a:cxn>
                  <a:cxn ang="0">
                    <a:pos x="0" y="420"/>
                  </a:cxn>
                  <a:cxn ang="0">
                    <a:pos x="2" y="393"/>
                  </a:cxn>
                  <a:cxn ang="0">
                    <a:pos x="8" y="361"/>
                  </a:cxn>
                  <a:cxn ang="0">
                    <a:pos x="15" y="317"/>
                  </a:cxn>
                  <a:cxn ang="0">
                    <a:pos x="30" y="279"/>
                  </a:cxn>
                  <a:cxn ang="0">
                    <a:pos x="50" y="238"/>
                  </a:cxn>
                  <a:cxn ang="0">
                    <a:pos x="75" y="196"/>
                  </a:cxn>
                  <a:cxn ang="0">
                    <a:pos x="111" y="152"/>
                  </a:cxn>
                  <a:cxn ang="0">
                    <a:pos x="152" y="116"/>
                  </a:cxn>
                  <a:cxn ang="0">
                    <a:pos x="188" y="87"/>
                  </a:cxn>
                  <a:cxn ang="0">
                    <a:pos x="233" y="60"/>
                  </a:cxn>
                  <a:cxn ang="0">
                    <a:pos x="279" y="40"/>
                  </a:cxn>
                  <a:cxn ang="0">
                    <a:pos x="333" y="21"/>
                  </a:cxn>
                  <a:cxn ang="0">
                    <a:pos x="380" y="10"/>
                  </a:cxn>
                  <a:cxn ang="0">
                    <a:pos x="435" y="3"/>
                  </a:cxn>
                  <a:cxn ang="0">
                    <a:pos x="474" y="0"/>
                  </a:cxn>
                </a:cxnLst>
                <a:rect l="0" t="0" r="r" b="b"/>
                <a:pathLst>
                  <a:path w="475" h="552">
                    <a:moveTo>
                      <a:pt x="474" y="0"/>
                    </a:moveTo>
                    <a:lnTo>
                      <a:pt x="474" y="294"/>
                    </a:lnTo>
                    <a:lnTo>
                      <a:pt x="446" y="291"/>
                    </a:lnTo>
                    <a:lnTo>
                      <a:pt x="411" y="293"/>
                    </a:lnTo>
                    <a:lnTo>
                      <a:pt x="353" y="299"/>
                    </a:lnTo>
                    <a:lnTo>
                      <a:pt x="296" y="310"/>
                    </a:lnTo>
                    <a:lnTo>
                      <a:pt x="243" y="323"/>
                    </a:lnTo>
                    <a:lnTo>
                      <a:pt x="200" y="339"/>
                    </a:lnTo>
                    <a:lnTo>
                      <a:pt x="149" y="364"/>
                    </a:lnTo>
                    <a:lnTo>
                      <a:pt x="110" y="390"/>
                    </a:lnTo>
                    <a:lnTo>
                      <a:pt x="81" y="415"/>
                    </a:lnTo>
                    <a:lnTo>
                      <a:pt x="60" y="439"/>
                    </a:lnTo>
                    <a:lnTo>
                      <a:pt x="47" y="461"/>
                    </a:lnTo>
                    <a:lnTo>
                      <a:pt x="35" y="488"/>
                    </a:lnTo>
                    <a:lnTo>
                      <a:pt x="30" y="513"/>
                    </a:lnTo>
                    <a:lnTo>
                      <a:pt x="23" y="551"/>
                    </a:lnTo>
                    <a:lnTo>
                      <a:pt x="17" y="518"/>
                    </a:lnTo>
                    <a:lnTo>
                      <a:pt x="8" y="481"/>
                    </a:lnTo>
                    <a:lnTo>
                      <a:pt x="5" y="453"/>
                    </a:lnTo>
                    <a:lnTo>
                      <a:pt x="0" y="420"/>
                    </a:lnTo>
                    <a:lnTo>
                      <a:pt x="2" y="393"/>
                    </a:lnTo>
                    <a:lnTo>
                      <a:pt x="8" y="361"/>
                    </a:lnTo>
                    <a:lnTo>
                      <a:pt x="15" y="317"/>
                    </a:lnTo>
                    <a:lnTo>
                      <a:pt x="30" y="279"/>
                    </a:lnTo>
                    <a:lnTo>
                      <a:pt x="50" y="238"/>
                    </a:lnTo>
                    <a:lnTo>
                      <a:pt x="75" y="196"/>
                    </a:lnTo>
                    <a:lnTo>
                      <a:pt x="111" y="152"/>
                    </a:lnTo>
                    <a:lnTo>
                      <a:pt x="152" y="116"/>
                    </a:lnTo>
                    <a:lnTo>
                      <a:pt x="188" y="87"/>
                    </a:lnTo>
                    <a:lnTo>
                      <a:pt x="233" y="60"/>
                    </a:lnTo>
                    <a:lnTo>
                      <a:pt x="279" y="40"/>
                    </a:lnTo>
                    <a:lnTo>
                      <a:pt x="333" y="21"/>
                    </a:lnTo>
                    <a:lnTo>
                      <a:pt x="380" y="10"/>
                    </a:lnTo>
                    <a:lnTo>
                      <a:pt x="435" y="3"/>
                    </a:lnTo>
                    <a:lnTo>
                      <a:pt x="474" y="0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21" name="Freeform 40"/>
              <p:cNvSpPr>
                <a:spLocks/>
              </p:cNvSpPr>
              <p:nvPr/>
            </p:nvSpPr>
            <p:spPr bwMode="auto">
              <a:xfrm>
                <a:off x="370" y="727"/>
                <a:ext cx="156" cy="118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21" y="19"/>
                  </a:cxn>
                  <a:cxn ang="0">
                    <a:pos x="3" y="46"/>
                  </a:cxn>
                  <a:cxn ang="0">
                    <a:pos x="0" y="70"/>
                  </a:cxn>
                  <a:cxn ang="0">
                    <a:pos x="0" y="84"/>
                  </a:cxn>
                  <a:cxn ang="0">
                    <a:pos x="9" y="100"/>
                  </a:cxn>
                  <a:cxn ang="0">
                    <a:pos x="29" y="108"/>
                  </a:cxn>
                  <a:cxn ang="0">
                    <a:pos x="50" y="114"/>
                  </a:cxn>
                  <a:cxn ang="0">
                    <a:pos x="69" y="117"/>
                  </a:cxn>
                  <a:cxn ang="0">
                    <a:pos x="86" y="117"/>
                  </a:cxn>
                  <a:cxn ang="0">
                    <a:pos x="114" y="112"/>
                  </a:cxn>
                  <a:cxn ang="0">
                    <a:pos x="134" y="107"/>
                  </a:cxn>
                  <a:cxn ang="0">
                    <a:pos x="146" y="98"/>
                  </a:cxn>
                  <a:cxn ang="0">
                    <a:pos x="153" y="90"/>
                  </a:cxn>
                  <a:cxn ang="0">
                    <a:pos x="155" y="78"/>
                  </a:cxn>
                  <a:cxn ang="0">
                    <a:pos x="153" y="60"/>
                  </a:cxn>
                  <a:cxn ang="0">
                    <a:pos x="146" y="11"/>
                  </a:cxn>
                  <a:cxn ang="0">
                    <a:pos x="72" y="0"/>
                  </a:cxn>
                </a:cxnLst>
                <a:rect l="0" t="0" r="r" b="b"/>
                <a:pathLst>
                  <a:path w="156" h="118">
                    <a:moveTo>
                      <a:pt x="72" y="0"/>
                    </a:moveTo>
                    <a:lnTo>
                      <a:pt x="21" y="19"/>
                    </a:lnTo>
                    <a:lnTo>
                      <a:pt x="3" y="46"/>
                    </a:lnTo>
                    <a:lnTo>
                      <a:pt x="0" y="70"/>
                    </a:lnTo>
                    <a:lnTo>
                      <a:pt x="0" y="84"/>
                    </a:lnTo>
                    <a:lnTo>
                      <a:pt x="9" y="100"/>
                    </a:lnTo>
                    <a:lnTo>
                      <a:pt x="29" y="108"/>
                    </a:lnTo>
                    <a:lnTo>
                      <a:pt x="50" y="114"/>
                    </a:lnTo>
                    <a:lnTo>
                      <a:pt x="69" y="117"/>
                    </a:lnTo>
                    <a:lnTo>
                      <a:pt x="86" y="117"/>
                    </a:lnTo>
                    <a:lnTo>
                      <a:pt x="114" y="112"/>
                    </a:lnTo>
                    <a:lnTo>
                      <a:pt x="134" y="107"/>
                    </a:lnTo>
                    <a:lnTo>
                      <a:pt x="146" y="98"/>
                    </a:lnTo>
                    <a:lnTo>
                      <a:pt x="153" y="90"/>
                    </a:lnTo>
                    <a:lnTo>
                      <a:pt x="155" y="78"/>
                    </a:lnTo>
                    <a:lnTo>
                      <a:pt x="153" y="60"/>
                    </a:lnTo>
                    <a:lnTo>
                      <a:pt x="146" y="11"/>
                    </a:lnTo>
                    <a:lnTo>
                      <a:pt x="72" y="0"/>
                    </a:lnTo>
                  </a:path>
                </a:pathLst>
              </a:custGeom>
              <a:gradFill rotWithShape="0">
                <a:gsLst>
                  <a:gs pos="0">
                    <a:schemeClr val="hlink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22" name="Freeform 41"/>
              <p:cNvSpPr>
                <a:spLocks/>
              </p:cNvSpPr>
              <p:nvPr/>
            </p:nvSpPr>
            <p:spPr bwMode="auto">
              <a:xfrm>
                <a:off x="442" y="741"/>
                <a:ext cx="88" cy="74"/>
              </a:xfrm>
              <a:custGeom>
                <a:avLst/>
                <a:gdLst/>
                <a:ahLst/>
                <a:cxnLst>
                  <a:cxn ang="0">
                    <a:pos x="87" y="67"/>
                  </a:cxn>
                  <a:cxn ang="0">
                    <a:pos x="76" y="0"/>
                  </a:cxn>
                  <a:cxn ang="0">
                    <a:pos x="33" y="5"/>
                  </a:cxn>
                  <a:cxn ang="0">
                    <a:pos x="0" y="8"/>
                  </a:cxn>
                  <a:cxn ang="0">
                    <a:pos x="9" y="73"/>
                  </a:cxn>
                  <a:cxn ang="0">
                    <a:pos x="12" y="57"/>
                  </a:cxn>
                  <a:cxn ang="0">
                    <a:pos x="22" y="47"/>
                  </a:cxn>
                  <a:cxn ang="0">
                    <a:pos x="40" y="43"/>
                  </a:cxn>
                  <a:cxn ang="0">
                    <a:pos x="60" y="44"/>
                  </a:cxn>
                  <a:cxn ang="0">
                    <a:pos x="76" y="51"/>
                  </a:cxn>
                  <a:cxn ang="0">
                    <a:pos x="87" y="67"/>
                  </a:cxn>
                </a:cxnLst>
                <a:rect l="0" t="0" r="r" b="b"/>
                <a:pathLst>
                  <a:path w="88" h="74">
                    <a:moveTo>
                      <a:pt x="87" y="67"/>
                    </a:moveTo>
                    <a:lnTo>
                      <a:pt x="76" y="0"/>
                    </a:lnTo>
                    <a:lnTo>
                      <a:pt x="33" y="5"/>
                    </a:lnTo>
                    <a:lnTo>
                      <a:pt x="0" y="8"/>
                    </a:lnTo>
                    <a:lnTo>
                      <a:pt x="9" y="73"/>
                    </a:lnTo>
                    <a:lnTo>
                      <a:pt x="12" y="57"/>
                    </a:lnTo>
                    <a:lnTo>
                      <a:pt x="22" y="47"/>
                    </a:lnTo>
                    <a:lnTo>
                      <a:pt x="40" y="43"/>
                    </a:lnTo>
                    <a:lnTo>
                      <a:pt x="60" y="44"/>
                    </a:lnTo>
                    <a:lnTo>
                      <a:pt x="76" y="51"/>
                    </a:lnTo>
                    <a:lnTo>
                      <a:pt x="87" y="67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23" name="Freeform 42"/>
              <p:cNvSpPr>
                <a:spLocks/>
              </p:cNvSpPr>
              <p:nvPr/>
            </p:nvSpPr>
            <p:spPr bwMode="auto">
              <a:xfrm>
                <a:off x="334" y="520"/>
                <a:ext cx="319" cy="286"/>
              </a:xfrm>
              <a:custGeom>
                <a:avLst/>
                <a:gdLst/>
                <a:ahLst/>
                <a:cxnLst>
                  <a:cxn ang="0">
                    <a:pos x="317" y="275"/>
                  </a:cxn>
                  <a:cxn ang="0">
                    <a:pos x="315" y="254"/>
                  </a:cxn>
                  <a:cxn ang="0">
                    <a:pos x="306" y="235"/>
                  </a:cxn>
                  <a:cxn ang="0">
                    <a:pos x="299" y="219"/>
                  </a:cxn>
                  <a:cxn ang="0">
                    <a:pos x="294" y="194"/>
                  </a:cxn>
                  <a:cxn ang="0">
                    <a:pos x="288" y="161"/>
                  </a:cxn>
                  <a:cxn ang="0">
                    <a:pos x="284" y="126"/>
                  </a:cxn>
                  <a:cxn ang="0">
                    <a:pos x="281" y="94"/>
                  </a:cxn>
                  <a:cxn ang="0">
                    <a:pos x="279" y="67"/>
                  </a:cxn>
                  <a:cxn ang="0">
                    <a:pos x="278" y="43"/>
                  </a:cxn>
                  <a:cxn ang="0">
                    <a:pos x="270" y="29"/>
                  </a:cxn>
                  <a:cxn ang="0">
                    <a:pos x="255" y="16"/>
                  </a:cxn>
                  <a:cxn ang="0">
                    <a:pos x="240" y="9"/>
                  </a:cxn>
                  <a:cxn ang="0">
                    <a:pos x="216" y="2"/>
                  </a:cxn>
                  <a:cxn ang="0">
                    <a:pos x="189" y="0"/>
                  </a:cxn>
                  <a:cxn ang="0">
                    <a:pos x="147" y="0"/>
                  </a:cxn>
                  <a:cxn ang="0">
                    <a:pos x="110" y="2"/>
                  </a:cxn>
                  <a:cxn ang="0">
                    <a:pos x="74" y="9"/>
                  </a:cxn>
                  <a:cxn ang="0">
                    <a:pos x="41" y="21"/>
                  </a:cxn>
                  <a:cxn ang="0">
                    <a:pos x="20" y="35"/>
                  </a:cxn>
                  <a:cxn ang="0">
                    <a:pos x="8" y="47"/>
                  </a:cxn>
                  <a:cxn ang="0">
                    <a:pos x="0" y="61"/>
                  </a:cxn>
                  <a:cxn ang="0">
                    <a:pos x="2" y="75"/>
                  </a:cxn>
                  <a:cxn ang="0">
                    <a:pos x="5" y="89"/>
                  </a:cxn>
                  <a:cxn ang="0">
                    <a:pos x="15" y="104"/>
                  </a:cxn>
                  <a:cxn ang="0">
                    <a:pos x="23" y="123"/>
                  </a:cxn>
                  <a:cxn ang="0">
                    <a:pos x="27" y="149"/>
                  </a:cxn>
                  <a:cxn ang="0">
                    <a:pos x="30" y="176"/>
                  </a:cxn>
                  <a:cxn ang="0">
                    <a:pos x="35" y="200"/>
                  </a:cxn>
                  <a:cxn ang="0">
                    <a:pos x="36" y="235"/>
                  </a:cxn>
                  <a:cxn ang="0">
                    <a:pos x="38" y="265"/>
                  </a:cxn>
                  <a:cxn ang="0">
                    <a:pos x="38" y="285"/>
                  </a:cxn>
                  <a:cxn ang="0">
                    <a:pos x="48" y="260"/>
                  </a:cxn>
                  <a:cxn ang="0">
                    <a:pos x="68" y="248"/>
                  </a:cxn>
                  <a:cxn ang="0">
                    <a:pos x="86" y="241"/>
                  </a:cxn>
                  <a:cxn ang="0">
                    <a:pos x="108" y="236"/>
                  </a:cxn>
                  <a:cxn ang="0">
                    <a:pos x="143" y="229"/>
                  </a:cxn>
                  <a:cxn ang="0">
                    <a:pos x="177" y="228"/>
                  </a:cxn>
                  <a:cxn ang="0">
                    <a:pos x="197" y="228"/>
                  </a:cxn>
                  <a:cxn ang="0">
                    <a:pos x="228" y="230"/>
                  </a:cxn>
                  <a:cxn ang="0">
                    <a:pos x="264" y="237"/>
                  </a:cxn>
                  <a:cxn ang="0">
                    <a:pos x="287" y="246"/>
                  </a:cxn>
                  <a:cxn ang="0">
                    <a:pos x="302" y="255"/>
                  </a:cxn>
                  <a:cxn ang="0">
                    <a:pos x="318" y="268"/>
                  </a:cxn>
                </a:cxnLst>
                <a:rect l="0" t="0" r="r" b="b"/>
                <a:pathLst>
                  <a:path w="319" h="286">
                    <a:moveTo>
                      <a:pt x="317" y="275"/>
                    </a:moveTo>
                    <a:lnTo>
                      <a:pt x="315" y="254"/>
                    </a:lnTo>
                    <a:lnTo>
                      <a:pt x="306" y="235"/>
                    </a:lnTo>
                    <a:lnTo>
                      <a:pt x="299" y="219"/>
                    </a:lnTo>
                    <a:lnTo>
                      <a:pt x="294" y="194"/>
                    </a:lnTo>
                    <a:lnTo>
                      <a:pt x="288" y="161"/>
                    </a:lnTo>
                    <a:lnTo>
                      <a:pt x="284" y="126"/>
                    </a:lnTo>
                    <a:lnTo>
                      <a:pt x="281" y="94"/>
                    </a:lnTo>
                    <a:lnTo>
                      <a:pt x="279" y="67"/>
                    </a:lnTo>
                    <a:lnTo>
                      <a:pt x="278" y="43"/>
                    </a:lnTo>
                    <a:lnTo>
                      <a:pt x="270" y="29"/>
                    </a:lnTo>
                    <a:lnTo>
                      <a:pt x="255" y="16"/>
                    </a:lnTo>
                    <a:lnTo>
                      <a:pt x="240" y="9"/>
                    </a:lnTo>
                    <a:lnTo>
                      <a:pt x="216" y="2"/>
                    </a:lnTo>
                    <a:lnTo>
                      <a:pt x="189" y="0"/>
                    </a:lnTo>
                    <a:lnTo>
                      <a:pt x="147" y="0"/>
                    </a:lnTo>
                    <a:lnTo>
                      <a:pt x="110" y="2"/>
                    </a:lnTo>
                    <a:lnTo>
                      <a:pt x="74" y="9"/>
                    </a:lnTo>
                    <a:lnTo>
                      <a:pt x="41" y="21"/>
                    </a:lnTo>
                    <a:lnTo>
                      <a:pt x="20" y="35"/>
                    </a:lnTo>
                    <a:lnTo>
                      <a:pt x="8" y="47"/>
                    </a:lnTo>
                    <a:lnTo>
                      <a:pt x="0" y="61"/>
                    </a:lnTo>
                    <a:lnTo>
                      <a:pt x="2" y="75"/>
                    </a:lnTo>
                    <a:lnTo>
                      <a:pt x="5" y="89"/>
                    </a:lnTo>
                    <a:lnTo>
                      <a:pt x="15" y="104"/>
                    </a:lnTo>
                    <a:lnTo>
                      <a:pt x="23" y="123"/>
                    </a:lnTo>
                    <a:lnTo>
                      <a:pt x="27" y="149"/>
                    </a:lnTo>
                    <a:lnTo>
                      <a:pt x="30" y="176"/>
                    </a:lnTo>
                    <a:lnTo>
                      <a:pt x="35" y="200"/>
                    </a:lnTo>
                    <a:lnTo>
                      <a:pt x="36" y="235"/>
                    </a:lnTo>
                    <a:lnTo>
                      <a:pt x="38" y="265"/>
                    </a:lnTo>
                    <a:lnTo>
                      <a:pt x="38" y="285"/>
                    </a:lnTo>
                    <a:lnTo>
                      <a:pt x="48" y="260"/>
                    </a:lnTo>
                    <a:lnTo>
                      <a:pt x="68" y="248"/>
                    </a:lnTo>
                    <a:lnTo>
                      <a:pt x="86" y="241"/>
                    </a:lnTo>
                    <a:lnTo>
                      <a:pt x="108" y="236"/>
                    </a:lnTo>
                    <a:lnTo>
                      <a:pt x="143" y="229"/>
                    </a:lnTo>
                    <a:lnTo>
                      <a:pt x="177" y="228"/>
                    </a:lnTo>
                    <a:lnTo>
                      <a:pt x="197" y="228"/>
                    </a:lnTo>
                    <a:lnTo>
                      <a:pt x="228" y="230"/>
                    </a:lnTo>
                    <a:lnTo>
                      <a:pt x="264" y="237"/>
                    </a:lnTo>
                    <a:lnTo>
                      <a:pt x="287" y="246"/>
                    </a:lnTo>
                    <a:lnTo>
                      <a:pt x="302" y="255"/>
                    </a:lnTo>
                    <a:lnTo>
                      <a:pt x="318" y="268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24" name="Freeform 43"/>
              <p:cNvSpPr>
                <a:spLocks/>
              </p:cNvSpPr>
              <p:nvPr/>
            </p:nvSpPr>
            <p:spPr bwMode="auto">
              <a:xfrm>
                <a:off x="5049" y="578"/>
                <a:ext cx="551" cy="335"/>
              </a:xfrm>
              <a:custGeom>
                <a:avLst/>
                <a:gdLst/>
                <a:ahLst/>
                <a:cxnLst>
                  <a:cxn ang="0">
                    <a:pos x="534" y="48"/>
                  </a:cxn>
                  <a:cxn ang="0">
                    <a:pos x="550" y="117"/>
                  </a:cxn>
                  <a:cxn ang="0">
                    <a:pos x="540" y="142"/>
                  </a:cxn>
                  <a:cxn ang="0">
                    <a:pos x="517" y="179"/>
                  </a:cxn>
                  <a:cxn ang="0">
                    <a:pos x="493" y="212"/>
                  </a:cxn>
                  <a:cxn ang="0">
                    <a:pos x="465" y="239"/>
                  </a:cxn>
                  <a:cxn ang="0">
                    <a:pos x="430" y="267"/>
                  </a:cxn>
                  <a:cxn ang="0">
                    <a:pos x="397" y="286"/>
                  </a:cxn>
                  <a:cxn ang="0">
                    <a:pos x="361" y="304"/>
                  </a:cxn>
                  <a:cxn ang="0">
                    <a:pos x="315" y="320"/>
                  </a:cxn>
                  <a:cxn ang="0">
                    <a:pos x="280" y="328"/>
                  </a:cxn>
                  <a:cxn ang="0">
                    <a:pos x="238" y="334"/>
                  </a:cxn>
                  <a:cxn ang="0">
                    <a:pos x="199" y="334"/>
                  </a:cxn>
                  <a:cxn ang="0">
                    <a:pos x="157" y="329"/>
                  </a:cxn>
                  <a:cxn ang="0">
                    <a:pos x="114" y="317"/>
                  </a:cxn>
                  <a:cxn ang="0">
                    <a:pos x="75" y="298"/>
                  </a:cxn>
                  <a:cxn ang="0">
                    <a:pos x="52" y="282"/>
                  </a:cxn>
                  <a:cxn ang="0">
                    <a:pos x="24" y="258"/>
                  </a:cxn>
                  <a:cxn ang="0">
                    <a:pos x="9" y="238"/>
                  </a:cxn>
                  <a:cxn ang="0">
                    <a:pos x="0" y="222"/>
                  </a:cxn>
                  <a:cxn ang="0">
                    <a:pos x="0" y="204"/>
                  </a:cxn>
                  <a:cxn ang="0">
                    <a:pos x="6" y="182"/>
                  </a:cxn>
                  <a:cxn ang="0">
                    <a:pos x="18" y="166"/>
                  </a:cxn>
                  <a:cxn ang="0">
                    <a:pos x="27" y="131"/>
                  </a:cxn>
                  <a:cxn ang="0">
                    <a:pos x="31" y="112"/>
                  </a:cxn>
                  <a:cxn ang="0">
                    <a:pos x="283" y="128"/>
                  </a:cxn>
                  <a:cxn ang="0">
                    <a:pos x="316" y="122"/>
                  </a:cxn>
                  <a:cxn ang="0">
                    <a:pos x="357" y="109"/>
                  </a:cxn>
                  <a:cxn ang="0">
                    <a:pos x="388" y="93"/>
                  </a:cxn>
                  <a:cxn ang="0">
                    <a:pos x="421" y="73"/>
                  </a:cxn>
                  <a:cxn ang="0">
                    <a:pos x="453" y="44"/>
                  </a:cxn>
                  <a:cxn ang="0">
                    <a:pos x="472" y="19"/>
                  </a:cxn>
                  <a:cxn ang="0">
                    <a:pos x="486" y="0"/>
                  </a:cxn>
                  <a:cxn ang="0">
                    <a:pos x="534" y="48"/>
                  </a:cxn>
                </a:cxnLst>
                <a:rect l="0" t="0" r="r" b="b"/>
                <a:pathLst>
                  <a:path w="551" h="335">
                    <a:moveTo>
                      <a:pt x="534" y="48"/>
                    </a:moveTo>
                    <a:lnTo>
                      <a:pt x="550" y="117"/>
                    </a:lnTo>
                    <a:lnTo>
                      <a:pt x="540" y="142"/>
                    </a:lnTo>
                    <a:lnTo>
                      <a:pt x="517" y="179"/>
                    </a:lnTo>
                    <a:lnTo>
                      <a:pt x="493" y="212"/>
                    </a:lnTo>
                    <a:lnTo>
                      <a:pt x="465" y="239"/>
                    </a:lnTo>
                    <a:lnTo>
                      <a:pt x="430" y="267"/>
                    </a:lnTo>
                    <a:lnTo>
                      <a:pt x="397" y="286"/>
                    </a:lnTo>
                    <a:lnTo>
                      <a:pt x="361" y="304"/>
                    </a:lnTo>
                    <a:lnTo>
                      <a:pt x="315" y="320"/>
                    </a:lnTo>
                    <a:lnTo>
                      <a:pt x="280" y="328"/>
                    </a:lnTo>
                    <a:lnTo>
                      <a:pt x="238" y="334"/>
                    </a:lnTo>
                    <a:lnTo>
                      <a:pt x="199" y="334"/>
                    </a:lnTo>
                    <a:lnTo>
                      <a:pt x="157" y="329"/>
                    </a:lnTo>
                    <a:lnTo>
                      <a:pt x="114" y="317"/>
                    </a:lnTo>
                    <a:lnTo>
                      <a:pt x="75" y="298"/>
                    </a:lnTo>
                    <a:lnTo>
                      <a:pt x="52" y="282"/>
                    </a:lnTo>
                    <a:lnTo>
                      <a:pt x="24" y="258"/>
                    </a:lnTo>
                    <a:lnTo>
                      <a:pt x="9" y="238"/>
                    </a:lnTo>
                    <a:lnTo>
                      <a:pt x="0" y="222"/>
                    </a:lnTo>
                    <a:lnTo>
                      <a:pt x="0" y="204"/>
                    </a:lnTo>
                    <a:lnTo>
                      <a:pt x="6" y="182"/>
                    </a:lnTo>
                    <a:lnTo>
                      <a:pt x="18" y="166"/>
                    </a:lnTo>
                    <a:lnTo>
                      <a:pt x="27" y="131"/>
                    </a:lnTo>
                    <a:lnTo>
                      <a:pt x="31" y="112"/>
                    </a:lnTo>
                    <a:lnTo>
                      <a:pt x="283" y="128"/>
                    </a:lnTo>
                    <a:lnTo>
                      <a:pt x="316" y="122"/>
                    </a:lnTo>
                    <a:lnTo>
                      <a:pt x="357" y="109"/>
                    </a:lnTo>
                    <a:lnTo>
                      <a:pt x="388" y="93"/>
                    </a:lnTo>
                    <a:lnTo>
                      <a:pt x="421" y="73"/>
                    </a:lnTo>
                    <a:lnTo>
                      <a:pt x="453" y="44"/>
                    </a:lnTo>
                    <a:lnTo>
                      <a:pt x="472" y="19"/>
                    </a:lnTo>
                    <a:lnTo>
                      <a:pt x="486" y="0"/>
                    </a:lnTo>
                    <a:lnTo>
                      <a:pt x="534" y="48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100000">
                    <a:schemeClr val="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25" name="Freeform 44"/>
              <p:cNvSpPr>
                <a:spLocks/>
              </p:cNvSpPr>
              <p:nvPr/>
            </p:nvSpPr>
            <p:spPr bwMode="auto">
              <a:xfrm>
                <a:off x="5145" y="160"/>
                <a:ext cx="475" cy="55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94"/>
                  </a:cxn>
                  <a:cxn ang="0">
                    <a:pos x="28" y="291"/>
                  </a:cxn>
                  <a:cxn ang="0">
                    <a:pos x="63" y="293"/>
                  </a:cxn>
                  <a:cxn ang="0">
                    <a:pos x="121" y="299"/>
                  </a:cxn>
                  <a:cxn ang="0">
                    <a:pos x="178" y="310"/>
                  </a:cxn>
                  <a:cxn ang="0">
                    <a:pos x="231" y="323"/>
                  </a:cxn>
                  <a:cxn ang="0">
                    <a:pos x="274" y="339"/>
                  </a:cxn>
                  <a:cxn ang="0">
                    <a:pos x="325" y="364"/>
                  </a:cxn>
                  <a:cxn ang="0">
                    <a:pos x="364" y="390"/>
                  </a:cxn>
                  <a:cxn ang="0">
                    <a:pos x="393" y="415"/>
                  </a:cxn>
                  <a:cxn ang="0">
                    <a:pos x="414" y="439"/>
                  </a:cxn>
                  <a:cxn ang="0">
                    <a:pos x="427" y="461"/>
                  </a:cxn>
                  <a:cxn ang="0">
                    <a:pos x="439" y="488"/>
                  </a:cxn>
                  <a:cxn ang="0">
                    <a:pos x="444" y="513"/>
                  </a:cxn>
                  <a:cxn ang="0">
                    <a:pos x="451" y="551"/>
                  </a:cxn>
                  <a:cxn ang="0">
                    <a:pos x="457" y="518"/>
                  </a:cxn>
                  <a:cxn ang="0">
                    <a:pos x="466" y="481"/>
                  </a:cxn>
                  <a:cxn ang="0">
                    <a:pos x="469" y="453"/>
                  </a:cxn>
                  <a:cxn ang="0">
                    <a:pos x="474" y="420"/>
                  </a:cxn>
                  <a:cxn ang="0">
                    <a:pos x="472" y="393"/>
                  </a:cxn>
                  <a:cxn ang="0">
                    <a:pos x="466" y="361"/>
                  </a:cxn>
                  <a:cxn ang="0">
                    <a:pos x="459" y="317"/>
                  </a:cxn>
                  <a:cxn ang="0">
                    <a:pos x="444" y="279"/>
                  </a:cxn>
                  <a:cxn ang="0">
                    <a:pos x="424" y="238"/>
                  </a:cxn>
                  <a:cxn ang="0">
                    <a:pos x="399" y="196"/>
                  </a:cxn>
                  <a:cxn ang="0">
                    <a:pos x="363" y="152"/>
                  </a:cxn>
                  <a:cxn ang="0">
                    <a:pos x="322" y="116"/>
                  </a:cxn>
                  <a:cxn ang="0">
                    <a:pos x="286" y="87"/>
                  </a:cxn>
                  <a:cxn ang="0">
                    <a:pos x="241" y="60"/>
                  </a:cxn>
                  <a:cxn ang="0">
                    <a:pos x="195" y="40"/>
                  </a:cxn>
                  <a:cxn ang="0">
                    <a:pos x="141" y="21"/>
                  </a:cxn>
                  <a:cxn ang="0">
                    <a:pos x="94" y="10"/>
                  </a:cxn>
                  <a:cxn ang="0">
                    <a:pos x="39" y="3"/>
                  </a:cxn>
                  <a:cxn ang="0">
                    <a:pos x="0" y="0"/>
                  </a:cxn>
                </a:cxnLst>
                <a:rect l="0" t="0" r="r" b="b"/>
                <a:pathLst>
                  <a:path w="475" h="552">
                    <a:moveTo>
                      <a:pt x="0" y="0"/>
                    </a:moveTo>
                    <a:lnTo>
                      <a:pt x="0" y="294"/>
                    </a:lnTo>
                    <a:lnTo>
                      <a:pt x="28" y="291"/>
                    </a:lnTo>
                    <a:lnTo>
                      <a:pt x="63" y="293"/>
                    </a:lnTo>
                    <a:lnTo>
                      <a:pt x="121" y="299"/>
                    </a:lnTo>
                    <a:lnTo>
                      <a:pt x="178" y="310"/>
                    </a:lnTo>
                    <a:lnTo>
                      <a:pt x="231" y="323"/>
                    </a:lnTo>
                    <a:lnTo>
                      <a:pt x="274" y="339"/>
                    </a:lnTo>
                    <a:lnTo>
                      <a:pt x="325" y="364"/>
                    </a:lnTo>
                    <a:lnTo>
                      <a:pt x="364" y="390"/>
                    </a:lnTo>
                    <a:lnTo>
                      <a:pt x="393" y="415"/>
                    </a:lnTo>
                    <a:lnTo>
                      <a:pt x="414" y="439"/>
                    </a:lnTo>
                    <a:lnTo>
                      <a:pt x="427" y="461"/>
                    </a:lnTo>
                    <a:lnTo>
                      <a:pt x="439" y="488"/>
                    </a:lnTo>
                    <a:lnTo>
                      <a:pt x="444" y="513"/>
                    </a:lnTo>
                    <a:lnTo>
                      <a:pt x="451" y="551"/>
                    </a:lnTo>
                    <a:lnTo>
                      <a:pt x="457" y="518"/>
                    </a:lnTo>
                    <a:lnTo>
                      <a:pt x="466" y="481"/>
                    </a:lnTo>
                    <a:lnTo>
                      <a:pt x="469" y="453"/>
                    </a:lnTo>
                    <a:lnTo>
                      <a:pt x="474" y="420"/>
                    </a:lnTo>
                    <a:lnTo>
                      <a:pt x="472" y="393"/>
                    </a:lnTo>
                    <a:lnTo>
                      <a:pt x="466" y="361"/>
                    </a:lnTo>
                    <a:lnTo>
                      <a:pt x="459" y="317"/>
                    </a:lnTo>
                    <a:lnTo>
                      <a:pt x="444" y="279"/>
                    </a:lnTo>
                    <a:lnTo>
                      <a:pt x="424" y="238"/>
                    </a:lnTo>
                    <a:lnTo>
                      <a:pt x="399" y="196"/>
                    </a:lnTo>
                    <a:lnTo>
                      <a:pt x="363" y="152"/>
                    </a:lnTo>
                    <a:lnTo>
                      <a:pt x="322" y="116"/>
                    </a:lnTo>
                    <a:lnTo>
                      <a:pt x="286" y="87"/>
                    </a:lnTo>
                    <a:lnTo>
                      <a:pt x="241" y="60"/>
                    </a:lnTo>
                    <a:lnTo>
                      <a:pt x="195" y="40"/>
                    </a:lnTo>
                    <a:lnTo>
                      <a:pt x="141" y="21"/>
                    </a:lnTo>
                    <a:lnTo>
                      <a:pt x="94" y="10"/>
                    </a:lnTo>
                    <a:lnTo>
                      <a:pt x="39" y="3"/>
                    </a:lnTo>
                    <a:lnTo>
                      <a:pt x="0" y="0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26" name="Freeform 45"/>
              <p:cNvSpPr>
                <a:spLocks/>
              </p:cNvSpPr>
              <p:nvPr/>
            </p:nvSpPr>
            <p:spPr bwMode="auto">
              <a:xfrm>
                <a:off x="5176" y="727"/>
                <a:ext cx="156" cy="118"/>
              </a:xfrm>
              <a:custGeom>
                <a:avLst/>
                <a:gdLst/>
                <a:ahLst/>
                <a:cxnLst>
                  <a:cxn ang="0">
                    <a:pos x="83" y="0"/>
                  </a:cxn>
                  <a:cxn ang="0">
                    <a:pos x="134" y="19"/>
                  </a:cxn>
                  <a:cxn ang="0">
                    <a:pos x="152" y="46"/>
                  </a:cxn>
                  <a:cxn ang="0">
                    <a:pos x="155" y="70"/>
                  </a:cxn>
                  <a:cxn ang="0">
                    <a:pos x="155" y="84"/>
                  </a:cxn>
                  <a:cxn ang="0">
                    <a:pos x="146" y="100"/>
                  </a:cxn>
                  <a:cxn ang="0">
                    <a:pos x="126" y="108"/>
                  </a:cxn>
                  <a:cxn ang="0">
                    <a:pos x="105" y="114"/>
                  </a:cxn>
                  <a:cxn ang="0">
                    <a:pos x="86" y="117"/>
                  </a:cxn>
                  <a:cxn ang="0">
                    <a:pos x="69" y="117"/>
                  </a:cxn>
                  <a:cxn ang="0">
                    <a:pos x="41" y="112"/>
                  </a:cxn>
                  <a:cxn ang="0">
                    <a:pos x="21" y="107"/>
                  </a:cxn>
                  <a:cxn ang="0">
                    <a:pos x="9" y="98"/>
                  </a:cxn>
                  <a:cxn ang="0">
                    <a:pos x="2" y="90"/>
                  </a:cxn>
                  <a:cxn ang="0">
                    <a:pos x="0" y="78"/>
                  </a:cxn>
                  <a:cxn ang="0">
                    <a:pos x="2" y="60"/>
                  </a:cxn>
                  <a:cxn ang="0">
                    <a:pos x="9" y="11"/>
                  </a:cxn>
                  <a:cxn ang="0">
                    <a:pos x="83" y="0"/>
                  </a:cxn>
                </a:cxnLst>
                <a:rect l="0" t="0" r="r" b="b"/>
                <a:pathLst>
                  <a:path w="156" h="118">
                    <a:moveTo>
                      <a:pt x="83" y="0"/>
                    </a:moveTo>
                    <a:lnTo>
                      <a:pt x="134" y="19"/>
                    </a:lnTo>
                    <a:lnTo>
                      <a:pt x="152" y="46"/>
                    </a:lnTo>
                    <a:lnTo>
                      <a:pt x="155" y="70"/>
                    </a:lnTo>
                    <a:lnTo>
                      <a:pt x="155" y="84"/>
                    </a:lnTo>
                    <a:lnTo>
                      <a:pt x="146" y="100"/>
                    </a:lnTo>
                    <a:lnTo>
                      <a:pt x="126" y="108"/>
                    </a:lnTo>
                    <a:lnTo>
                      <a:pt x="105" y="114"/>
                    </a:lnTo>
                    <a:lnTo>
                      <a:pt x="86" y="117"/>
                    </a:lnTo>
                    <a:lnTo>
                      <a:pt x="69" y="117"/>
                    </a:lnTo>
                    <a:lnTo>
                      <a:pt x="41" y="112"/>
                    </a:lnTo>
                    <a:lnTo>
                      <a:pt x="21" y="107"/>
                    </a:lnTo>
                    <a:lnTo>
                      <a:pt x="9" y="98"/>
                    </a:lnTo>
                    <a:lnTo>
                      <a:pt x="2" y="90"/>
                    </a:lnTo>
                    <a:lnTo>
                      <a:pt x="0" y="78"/>
                    </a:lnTo>
                    <a:lnTo>
                      <a:pt x="2" y="60"/>
                    </a:lnTo>
                    <a:lnTo>
                      <a:pt x="9" y="11"/>
                    </a:lnTo>
                    <a:lnTo>
                      <a:pt x="83" y="0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100000">
                    <a:schemeClr val="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27" name="Freeform 46"/>
              <p:cNvSpPr>
                <a:spLocks/>
              </p:cNvSpPr>
              <p:nvPr/>
            </p:nvSpPr>
            <p:spPr bwMode="auto">
              <a:xfrm>
                <a:off x="5172" y="740"/>
                <a:ext cx="88" cy="74"/>
              </a:xfrm>
              <a:custGeom>
                <a:avLst/>
                <a:gdLst/>
                <a:ahLst/>
                <a:cxnLst>
                  <a:cxn ang="0">
                    <a:pos x="0" y="68"/>
                  </a:cxn>
                  <a:cxn ang="0">
                    <a:pos x="11" y="0"/>
                  </a:cxn>
                  <a:cxn ang="0">
                    <a:pos x="54" y="5"/>
                  </a:cxn>
                  <a:cxn ang="0">
                    <a:pos x="87" y="9"/>
                  </a:cxn>
                  <a:cxn ang="0">
                    <a:pos x="78" y="73"/>
                  </a:cxn>
                  <a:cxn ang="0">
                    <a:pos x="75" y="58"/>
                  </a:cxn>
                  <a:cxn ang="0">
                    <a:pos x="65" y="47"/>
                  </a:cxn>
                  <a:cxn ang="0">
                    <a:pos x="47" y="44"/>
                  </a:cxn>
                  <a:cxn ang="0">
                    <a:pos x="27" y="45"/>
                  </a:cxn>
                  <a:cxn ang="0">
                    <a:pos x="11" y="52"/>
                  </a:cxn>
                  <a:cxn ang="0">
                    <a:pos x="0" y="68"/>
                  </a:cxn>
                </a:cxnLst>
                <a:rect l="0" t="0" r="r" b="b"/>
                <a:pathLst>
                  <a:path w="88" h="74">
                    <a:moveTo>
                      <a:pt x="0" y="68"/>
                    </a:moveTo>
                    <a:lnTo>
                      <a:pt x="11" y="0"/>
                    </a:lnTo>
                    <a:lnTo>
                      <a:pt x="54" y="5"/>
                    </a:lnTo>
                    <a:lnTo>
                      <a:pt x="87" y="9"/>
                    </a:lnTo>
                    <a:lnTo>
                      <a:pt x="78" y="73"/>
                    </a:lnTo>
                    <a:lnTo>
                      <a:pt x="75" y="58"/>
                    </a:lnTo>
                    <a:lnTo>
                      <a:pt x="65" y="47"/>
                    </a:lnTo>
                    <a:lnTo>
                      <a:pt x="47" y="44"/>
                    </a:lnTo>
                    <a:lnTo>
                      <a:pt x="27" y="45"/>
                    </a:lnTo>
                    <a:lnTo>
                      <a:pt x="11" y="52"/>
                    </a:lnTo>
                    <a:lnTo>
                      <a:pt x="0" y="68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28" name="Freeform 47"/>
              <p:cNvSpPr>
                <a:spLocks/>
              </p:cNvSpPr>
              <p:nvPr/>
            </p:nvSpPr>
            <p:spPr bwMode="auto">
              <a:xfrm>
                <a:off x="5049" y="520"/>
                <a:ext cx="319" cy="286"/>
              </a:xfrm>
              <a:custGeom>
                <a:avLst/>
                <a:gdLst/>
                <a:ahLst/>
                <a:cxnLst>
                  <a:cxn ang="0">
                    <a:pos x="1" y="275"/>
                  </a:cxn>
                  <a:cxn ang="0">
                    <a:pos x="3" y="254"/>
                  </a:cxn>
                  <a:cxn ang="0">
                    <a:pos x="12" y="235"/>
                  </a:cxn>
                  <a:cxn ang="0">
                    <a:pos x="19" y="219"/>
                  </a:cxn>
                  <a:cxn ang="0">
                    <a:pos x="24" y="194"/>
                  </a:cxn>
                  <a:cxn ang="0">
                    <a:pos x="30" y="161"/>
                  </a:cxn>
                  <a:cxn ang="0">
                    <a:pos x="34" y="126"/>
                  </a:cxn>
                  <a:cxn ang="0">
                    <a:pos x="37" y="94"/>
                  </a:cxn>
                  <a:cxn ang="0">
                    <a:pos x="39" y="67"/>
                  </a:cxn>
                  <a:cxn ang="0">
                    <a:pos x="40" y="43"/>
                  </a:cxn>
                  <a:cxn ang="0">
                    <a:pos x="48" y="29"/>
                  </a:cxn>
                  <a:cxn ang="0">
                    <a:pos x="63" y="16"/>
                  </a:cxn>
                  <a:cxn ang="0">
                    <a:pos x="78" y="9"/>
                  </a:cxn>
                  <a:cxn ang="0">
                    <a:pos x="102" y="2"/>
                  </a:cxn>
                  <a:cxn ang="0">
                    <a:pos x="129" y="0"/>
                  </a:cxn>
                  <a:cxn ang="0">
                    <a:pos x="171" y="0"/>
                  </a:cxn>
                  <a:cxn ang="0">
                    <a:pos x="208" y="2"/>
                  </a:cxn>
                  <a:cxn ang="0">
                    <a:pos x="244" y="9"/>
                  </a:cxn>
                  <a:cxn ang="0">
                    <a:pos x="277" y="21"/>
                  </a:cxn>
                  <a:cxn ang="0">
                    <a:pos x="298" y="35"/>
                  </a:cxn>
                  <a:cxn ang="0">
                    <a:pos x="310" y="47"/>
                  </a:cxn>
                  <a:cxn ang="0">
                    <a:pos x="318" y="61"/>
                  </a:cxn>
                  <a:cxn ang="0">
                    <a:pos x="316" y="75"/>
                  </a:cxn>
                  <a:cxn ang="0">
                    <a:pos x="313" y="89"/>
                  </a:cxn>
                  <a:cxn ang="0">
                    <a:pos x="303" y="104"/>
                  </a:cxn>
                  <a:cxn ang="0">
                    <a:pos x="295" y="123"/>
                  </a:cxn>
                  <a:cxn ang="0">
                    <a:pos x="291" y="149"/>
                  </a:cxn>
                  <a:cxn ang="0">
                    <a:pos x="288" y="176"/>
                  </a:cxn>
                  <a:cxn ang="0">
                    <a:pos x="283" y="200"/>
                  </a:cxn>
                  <a:cxn ang="0">
                    <a:pos x="282" y="235"/>
                  </a:cxn>
                  <a:cxn ang="0">
                    <a:pos x="280" y="265"/>
                  </a:cxn>
                  <a:cxn ang="0">
                    <a:pos x="280" y="285"/>
                  </a:cxn>
                  <a:cxn ang="0">
                    <a:pos x="270" y="260"/>
                  </a:cxn>
                  <a:cxn ang="0">
                    <a:pos x="250" y="248"/>
                  </a:cxn>
                  <a:cxn ang="0">
                    <a:pos x="232" y="241"/>
                  </a:cxn>
                  <a:cxn ang="0">
                    <a:pos x="210" y="236"/>
                  </a:cxn>
                  <a:cxn ang="0">
                    <a:pos x="175" y="229"/>
                  </a:cxn>
                  <a:cxn ang="0">
                    <a:pos x="141" y="228"/>
                  </a:cxn>
                  <a:cxn ang="0">
                    <a:pos x="121" y="228"/>
                  </a:cxn>
                  <a:cxn ang="0">
                    <a:pos x="90" y="230"/>
                  </a:cxn>
                  <a:cxn ang="0">
                    <a:pos x="54" y="237"/>
                  </a:cxn>
                  <a:cxn ang="0">
                    <a:pos x="31" y="246"/>
                  </a:cxn>
                  <a:cxn ang="0">
                    <a:pos x="16" y="255"/>
                  </a:cxn>
                  <a:cxn ang="0">
                    <a:pos x="0" y="268"/>
                  </a:cxn>
                </a:cxnLst>
                <a:rect l="0" t="0" r="r" b="b"/>
                <a:pathLst>
                  <a:path w="319" h="286">
                    <a:moveTo>
                      <a:pt x="1" y="275"/>
                    </a:moveTo>
                    <a:lnTo>
                      <a:pt x="3" y="254"/>
                    </a:lnTo>
                    <a:lnTo>
                      <a:pt x="12" y="235"/>
                    </a:lnTo>
                    <a:lnTo>
                      <a:pt x="19" y="219"/>
                    </a:lnTo>
                    <a:lnTo>
                      <a:pt x="24" y="194"/>
                    </a:lnTo>
                    <a:lnTo>
                      <a:pt x="30" y="161"/>
                    </a:lnTo>
                    <a:lnTo>
                      <a:pt x="34" y="126"/>
                    </a:lnTo>
                    <a:lnTo>
                      <a:pt x="37" y="94"/>
                    </a:lnTo>
                    <a:lnTo>
                      <a:pt x="39" y="67"/>
                    </a:lnTo>
                    <a:lnTo>
                      <a:pt x="40" y="43"/>
                    </a:lnTo>
                    <a:lnTo>
                      <a:pt x="48" y="29"/>
                    </a:lnTo>
                    <a:lnTo>
                      <a:pt x="63" y="16"/>
                    </a:lnTo>
                    <a:lnTo>
                      <a:pt x="78" y="9"/>
                    </a:lnTo>
                    <a:lnTo>
                      <a:pt x="102" y="2"/>
                    </a:lnTo>
                    <a:lnTo>
                      <a:pt x="129" y="0"/>
                    </a:lnTo>
                    <a:lnTo>
                      <a:pt x="171" y="0"/>
                    </a:lnTo>
                    <a:lnTo>
                      <a:pt x="208" y="2"/>
                    </a:lnTo>
                    <a:lnTo>
                      <a:pt x="244" y="9"/>
                    </a:lnTo>
                    <a:lnTo>
                      <a:pt x="277" y="21"/>
                    </a:lnTo>
                    <a:lnTo>
                      <a:pt x="298" y="35"/>
                    </a:lnTo>
                    <a:lnTo>
                      <a:pt x="310" y="47"/>
                    </a:lnTo>
                    <a:lnTo>
                      <a:pt x="318" y="61"/>
                    </a:lnTo>
                    <a:lnTo>
                      <a:pt x="316" y="75"/>
                    </a:lnTo>
                    <a:lnTo>
                      <a:pt x="313" y="89"/>
                    </a:lnTo>
                    <a:lnTo>
                      <a:pt x="303" y="104"/>
                    </a:lnTo>
                    <a:lnTo>
                      <a:pt x="295" y="123"/>
                    </a:lnTo>
                    <a:lnTo>
                      <a:pt x="291" y="149"/>
                    </a:lnTo>
                    <a:lnTo>
                      <a:pt x="288" y="176"/>
                    </a:lnTo>
                    <a:lnTo>
                      <a:pt x="283" y="200"/>
                    </a:lnTo>
                    <a:lnTo>
                      <a:pt x="282" y="235"/>
                    </a:lnTo>
                    <a:lnTo>
                      <a:pt x="280" y="265"/>
                    </a:lnTo>
                    <a:lnTo>
                      <a:pt x="280" y="285"/>
                    </a:lnTo>
                    <a:lnTo>
                      <a:pt x="270" y="260"/>
                    </a:lnTo>
                    <a:lnTo>
                      <a:pt x="250" y="248"/>
                    </a:lnTo>
                    <a:lnTo>
                      <a:pt x="232" y="241"/>
                    </a:lnTo>
                    <a:lnTo>
                      <a:pt x="210" y="236"/>
                    </a:lnTo>
                    <a:lnTo>
                      <a:pt x="175" y="229"/>
                    </a:lnTo>
                    <a:lnTo>
                      <a:pt x="141" y="228"/>
                    </a:lnTo>
                    <a:lnTo>
                      <a:pt x="121" y="228"/>
                    </a:lnTo>
                    <a:lnTo>
                      <a:pt x="90" y="230"/>
                    </a:lnTo>
                    <a:lnTo>
                      <a:pt x="54" y="237"/>
                    </a:lnTo>
                    <a:lnTo>
                      <a:pt x="31" y="246"/>
                    </a:lnTo>
                    <a:lnTo>
                      <a:pt x="16" y="255"/>
                    </a:lnTo>
                    <a:lnTo>
                      <a:pt x="0" y="268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29" name="Freeform 48"/>
              <p:cNvSpPr>
                <a:spLocks/>
              </p:cNvSpPr>
              <p:nvPr/>
            </p:nvSpPr>
            <p:spPr bwMode="auto">
              <a:xfrm>
                <a:off x="4319" y="160"/>
                <a:ext cx="832" cy="4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56"/>
                  </a:cxn>
                  <a:cxn ang="0">
                    <a:pos x="84" y="374"/>
                  </a:cxn>
                  <a:cxn ang="0">
                    <a:pos x="153" y="393"/>
                  </a:cxn>
                  <a:cxn ang="0">
                    <a:pos x="210" y="404"/>
                  </a:cxn>
                  <a:cxn ang="0">
                    <a:pos x="258" y="410"/>
                  </a:cxn>
                  <a:cxn ang="0">
                    <a:pos x="312" y="416"/>
                  </a:cxn>
                  <a:cxn ang="0">
                    <a:pos x="402" y="419"/>
                  </a:cxn>
                  <a:cxn ang="0">
                    <a:pos x="485" y="412"/>
                  </a:cxn>
                  <a:cxn ang="0">
                    <a:pos x="570" y="399"/>
                  </a:cxn>
                  <a:cxn ang="0">
                    <a:pos x="652" y="377"/>
                  </a:cxn>
                  <a:cxn ang="0">
                    <a:pos x="724" y="347"/>
                  </a:cxn>
                  <a:cxn ang="0">
                    <a:pos x="784" y="306"/>
                  </a:cxn>
                  <a:cxn ang="0">
                    <a:pos x="829" y="291"/>
                  </a:cxn>
                  <a:cxn ang="0">
                    <a:pos x="831" y="2"/>
                  </a:cxn>
                  <a:cxn ang="0">
                    <a:pos x="786" y="9"/>
                  </a:cxn>
                  <a:cxn ang="0">
                    <a:pos x="726" y="29"/>
                  </a:cxn>
                  <a:cxn ang="0">
                    <a:pos x="654" y="55"/>
                  </a:cxn>
                  <a:cxn ang="0">
                    <a:pos x="585" y="70"/>
                  </a:cxn>
                  <a:cxn ang="0">
                    <a:pos x="515" y="78"/>
                  </a:cxn>
                  <a:cxn ang="0">
                    <a:pos x="468" y="82"/>
                  </a:cxn>
                  <a:cxn ang="0">
                    <a:pos x="428" y="84"/>
                  </a:cxn>
                  <a:cxn ang="0">
                    <a:pos x="358" y="84"/>
                  </a:cxn>
                  <a:cxn ang="0">
                    <a:pos x="314" y="81"/>
                  </a:cxn>
                  <a:cxn ang="0">
                    <a:pos x="274" y="76"/>
                  </a:cxn>
                  <a:cxn ang="0">
                    <a:pos x="229" y="73"/>
                  </a:cxn>
                  <a:cxn ang="0">
                    <a:pos x="190" y="66"/>
                  </a:cxn>
                  <a:cxn ang="0">
                    <a:pos x="140" y="57"/>
                  </a:cxn>
                  <a:cxn ang="0">
                    <a:pos x="96" y="44"/>
                  </a:cxn>
                  <a:cxn ang="0">
                    <a:pos x="49" y="24"/>
                  </a:cxn>
                  <a:cxn ang="0">
                    <a:pos x="0" y="0"/>
                  </a:cxn>
                </a:cxnLst>
                <a:rect l="0" t="0" r="r" b="b"/>
                <a:pathLst>
                  <a:path w="832" h="420">
                    <a:moveTo>
                      <a:pt x="0" y="0"/>
                    </a:moveTo>
                    <a:lnTo>
                      <a:pt x="0" y="356"/>
                    </a:lnTo>
                    <a:lnTo>
                      <a:pt x="84" y="374"/>
                    </a:lnTo>
                    <a:lnTo>
                      <a:pt x="153" y="393"/>
                    </a:lnTo>
                    <a:lnTo>
                      <a:pt x="210" y="404"/>
                    </a:lnTo>
                    <a:lnTo>
                      <a:pt x="258" y="410"/>
                    </a:lnTo>
                    <a:lnTo>
                      <a:pt x="312" y="416"/>
                    </a:lnTo>
                    <a:lnTo>
                      <a:pt x="402" y="419"/>
                    </a:lnTo>
                    <a:lnTo>
                      <a:pt x="485" y="412"/>
                    </a:lnTo>
                    <a:lnTo>
                      <a:pt x="570" y="399"/>
                    </a:lnTo>
                    <a:lnTo>
                      <a:pt x="652" y="377"/>
                    </a:lnTo>
                    <a:lnTo>
                      <a:pt x="724" y="347"/>
                    </a:lnTo>
                    <a:lnTo>
                      <a:pt x="784" y="306"/>
                    </a:lnTo>
                    <a:lnTo>
                      <a:pt x="829" y="291"/>
                    </a:lnTo>
                    <a:lnTo>
                      <a:pt x="831" y="2"/>
                    </a:lnTo>
                    <a:lnTo>
                      <a:pt x="786" y="9"/>
                    </a:lnTo>
                    <a:lnTo>
                      <a:pt x="726" y="29"/>
                    </a:lnTo>
                    <a:lnTo>
                      <a:pt x="654" y="55"/>
                    </a:lnTo>
                    <a:lnTo>
                      <a:pt x="585" y="70"/>
                    </a:lnTo>
                    <a:lnTo>
                      <a:pt x="515" y="78"/>
                    </a:lnTo>
                    <a:lnTo>
                      <a:pt x="468" y="82"/>
                    </a:lnTo>
                    <a:lnTo>
                      <a:pt x="428" y="84"/>
                    </a:lnTo>
                    <a:lnTo>
                      <a:pt x="358" y="84"/>
                    </a:lnTo>
                    <a:lnTo>
                      <a:pt x="314" y="81"/>
                    </a:lnTo>
                    <a:lnTo>
                      <a:pt x="274" y="76"/>
                    </a:lnTo>
                    <a:lnTo>
                      <a:pt x="229" y="73"/>
                    </a:lnTo>
                    <a:lnTo>
                      <a:pt x="190" y="66"/>
                    </a:lnTo>
                    <a:lnTo>
                      <a:pt x="140" y="57"/>
                    </a:lnTo>
                    <a:lnTo>
                      <a:pt x="96" y="44"/>
                    </a:lnTo>
                    <a:lnTo>
                      <a:pt x="49" y="24"/>
                    </a:lnTo>
                    <a:lnTo>
                      <a:pt x="0" y="0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</p:grpSp>
      </p:grpSp>
      <p:pic>
        <p:nvPicPr>
          <p:cNvPr id="52" name="Picture 54" descr="dnastranda_gl.gif (44360 bytes)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81000"/>
            <a:ext cx="6477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9144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2286000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4419600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3" name="Rectangle 5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4" name="Rectangle 5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5" name="Rectangle 5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BF4FF1-39D6-422E-8B95-E2FDDE37EB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2"/>
          <p:cNvGrpSpPr>
            <a:grpSpLocks/>
          </p:cNvGrpSpPr>
          <p:nvPr/>
        </p:nvGrpSpPr>
        <p:grpSpPr bwMode="auto">
          <a:xfrm>
            <a:off x="0" y="-17463"/>
            <a:ext cx="9178925" cy="6905626"/>
            <a:chOff x="0" y="-11"/>
            <a:chExt cx="5782" cy="4350"/>
          </a:xfrm>
        </p:grpSpPr>
        <p:sp>
          <p:nvSpPr>
            <p:cNvPr id="6" name="Rectangle 3"/>
            <p:cNvSpPr>
              <a:spLocks noChangeArrowheads="1"/>
            </p:cNvSpPr>
            <p:nvPr/>
          </p:nvSpPr>
          <p:spPr bwMode="auto">
            <a:xfrm>
              <a:off x="0" y="1008"/>
              <a:ext cx="5774" cy="3331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7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5759" cy="864"/>
            </a:xfrm>
            <a:prstGeom prst="rect">
              <a:avLst/>
            </a:prstGeom>
            <a:gradFill rotWithShape="0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grpSp>
          <p:nvGrpSpPr>
            <p:cNvPr id="8" name="Group 5"/>
            <p:cNvGrpSpPr>
              <a:grpSpLocks/>
            </p:cNvGrpSpPr>
            <p:nvPr/>
          </p:nvGrpSpPr>
          <p:grpSpPr bwMode="auto">
            <a:xfrm>
              <a:off x="5301" y="-11"/>
              <a:ext cx="481" cy="4284"/>
              <a:chOff x="5301" y="-11"/>
              <a:chExt cx="481" cy="4284"/>
            </a:xfrm>
          </p:grpSpPr>
          <p:sp>
            <p:nvSpPr>
              <p:cNvPr id="50" name="Freeform 6"/>
              <p:cNvSpPr>
                <a:spLocks/>
              </p:cNvSpPr>
              <p:nvPr/>
            </p:nvSpPr>
            <p:spPr bwMode="auto">
              <a:xfrm>
                <a:off x="5301" y="-11"/>
                <a:ext cx="241" cy="4284"/>
              </a:xfrm>
              <a:custGeom>
                <a:avLst/>
                <a:gdLst/>
                <a:ahLst/>
                <a:cxnLst>
                  <a:cxn ang="0">
                    <a:pos x="0" y="4234"/>
                  </a:cxn>
                  <a:cxn ang="0">
                    <a:pos x="0" y="0"/>
                  </a:cxn>
                  <a:cxn ang="0">
                    <a:pos x="240" y="0"/>
                  </a:cxn>
                  <a:cxn ang="0">
                    <a:pos x="240" y="4234"/>
                  </a:cxn>
                  <a:cxn ang="0">
                    <a:pos x="192" y="4283"/>
                  </a:cxn>
                  <a:cxn ang="0">
                    <a:pos x="144" y="4281"/>
                  </a:cxn>
                  <a:cxn ang="0">
                    <a:pos x="112" y="4281"/>
                  </a:cxn>
                  <a:cxn ang="0">
                    <a:pos x="49" y="4281"/>
                  </a:cxn>
                  <a:cxn ang="0">
                    <a:pos x="0" y="4234"/>
                  </a:cxn>
                </a:cxnLst>
                <a:rect l="0" t="0" r="r" b="b"/>
                <a:pathLst>
                  <a:path w="241" h="4284">
                    <a:moveTo>
                      <a:pt x="0" y="4234"/>
                    </a:moveTo>
                    <a:lnTo>
                      <a:pt x="0" y="0"/>
                    </a:lnTo>
                    <a:lnTo>
                      <a:pt x="240" y="0"/>
                    </a:lnTo>
                    <a:lnTo>
                      <a:pt x="240" y="4234"/>
                    </a:lnTo>
                    <a:lnTo>
                      <a:pt x="192" y="4283"/>
                    </a:lnTo>
                    <a:lnTo>
                      <a:pt x="144" y="4281"/>
                    </a:lnTo>
                    <a:lnTo>
                      <a:pt x="112" y="4281"/>
                    </a:lnTo>
                    <a:lnTo>
                      <a:pt x="49" y="4281"/>
                    </a:lnTo>
                    <a:lnTo>
                      <a:pt x="0" y="4234"/>
                    </a:lnTo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5000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51" name="Freeform 7"/>
              <p:cNvSpPr>
                <a:spLocks/>
              </p:cNvSpPr>
              <p:nvPr/>
            </p:nvSpPr>
            <p:spPr bwMode="auto">
              <a:xfrm>
                <a:off x="5541" y="-11"/>
                <a:ext cx="241" cy="4284"/>
              </a:xfrm>
              <a:custGeom>
                <a:avLst/>
                <a:gdLst/>
                <a:ahLst/>
                <a:cxnLst>
                  <a:cxn ang="0">
                    <a:pos x="0" y="4234"/>
                  </a:cxn>
                  <a:cxn ang="0">
                    <a:pos x="0" y="0"/>
                  </a:cxn>
                  <a:cxn ang="0">
                    <a:pos x="240" y="0"/>
                  </a:cxn>
                  <a:cxn ang="0">
                    <a:pos x="240" y="4234"/>
                  </a:cxn>
                  <a:cxn ang="0">
                    <a:pos x="192" y="4283"/>
                  </a:cxn>
                  <a:cxn ang="0">
                    <a:pos x="144" y="4281"/>
                  </a:cxn>
                  <a:cxn ang="0">
                    <a:pos x="112" y="4281"/>
                  </a:cxn>
                  <a:cxn ang="0">
                    <a:pos x="49" y="4281"/>
                  </a:cxn>
                  <a:cxn ang="0">
                    <a:pos x="0" y="4234"/>
                  </a:cxn>
                </a:cxnLst>
                <a:rect l="0" t="0" r="r" b="b"/>
                <a:pathLst>
                  <a:path w="241" h="4284">
                    <a:moveTo>
                      <a:pt x="0" y="4234"/>
                    </a:moveTo>
                    <a:lnTo>
                      <a:pt x="0" y="0"/>
                    </a:lnTo>
                    <a:lnTo>
                      <a:pt x="240" y="0"/>
                    </a:lnTo>
                    <a:lnTo>
                      <a:pt x="240" y="4234"/>
                    </a:lnTo>
                    <a:lnTo>
                      <a:pt x="192" y="4283"/>
                    </a:lnTo>
                    <a:lnTo>
                      <a:pt x="144" y="4281"/>
                    </a:lnTo>
                    <a:lnTo>
                      <a:pt x="112" y="4281"/>
                    </a:lnTo>
                    <a:lnTo>
                      <a:pt x="49" y="4281"/>
                    </a:lnTo>
                    <a:lnTo>
                      <a:pt x="0" y="4234"/>
                    </a:lnTo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5000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</p:grpSp>
        <p:grpSp>
          <p:nvGrpSpPr>
            <p:cNvPr id="9" name="Group 8"/>
            <p:cNvGrpSpPr>
              <a:grpSpLocks/>
            </p:cNvGrpSpPr>
            <p:nvPr/>
          </p:nvGrpSpPr>
          <p:grpSpPr bwMode="auto">
            <a:xfrm>
              <a:off x="0" y="0"/>
              <a:ext cx="481" cy="4273"/>
              <a:chOff x="0" y="0"/>
              <a:chExt cx="481" cy="4273"/>
            </a:xfrm>
          </p:grpSpPr>
          <p:sp>
            <p:nvSpPr>
              <p:cNvPr id="48" name="Freeform 9"/>
              <p:cNvSpPr>
                <a:spLocks/>
              </p:cNvSpPr>
              <p:nvPr/>
            </p:nvSpPr>
            <p:spPr bwMode="auto">
              <a:xfrm>
                <a:off x="0" y="0"/>
                <a:ext cx="241" cy="4273"/>
              </a:xfrm>
              <a:custGeom>
                <a:avLst/>
                <a:gdLst/>
                <a:ahLst/>
                <a:cxnLst>
                  <a:cxn ang="0">
                    <a:pos x="0" y="4223"/>
                  </a:cxn>
                  <a:cxn ang="0">
                    <a:pos x="0" y="0"/>
                  </a:cxn>
                  <a:cxn ang="0">
                    <a:pos x="240" y="0"/>
                  </a:cxn>
                  <a:cxn ang="0">
                    <a:pos x="240" y="4223"/>
                  </a:cxn>
                  <a:cxn ang="0">
                    <a:pos x="192" y="4272"/>
                  </a:cxn>
                  <a:cxn ang="0">
                    <a:pos x="144" y="4270"/>
                  </a:cxn>
                  <a:cxn ang="0">
                    <a:pos x="112" y="4270"/>
                  </a:cxn>
                  <a:cxn ang="0">
                    <a:pos x="49" y="4270"/>
                  </a:cxn>
                  <a:cxn ang="0">
                    <a:pos x="0" y="4223"/>
                  </a:cxn>
                </a:cxnLst>
                <a:rect l="0" t="0" r="r" b="b"/>
                <a:pathLst>
                  <a:path w="241" h="4273">
                    <a:moveTo>
                      <a:pt x="0" y="4223"/>
                    </a:moveTo>
                    <a:lnTo>
                      <a:pt x="0" y="0"/>
                    </a:lnTo>
                    <a:lnTo>
                      <a:pt x="240" y="0"/>
                    </a:lnTo>
                    <a:lnTo>
                      <a:pt x="240" y="4223"/>
                    </a:lnTo>
                    <a:lnTo>
                      <a:pt x="192" y="4272"/>
                    </a:lnTo>
                    <a:lnTo>
                      <a:pt x="144" y="4270"/>
                    </a:lnTo>
                    <a:lnTo>
                      <a:pt x="112" y="4270"/>
                    </a:lnTo>
                    <a:lnTo>
                      <a:pt x="49" y="4270"/>
                    </a:lnTo>
                    <a:lnTo>
                      <a:pt x="0" y="4223"/>
                    </a:lnTo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5000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49" name="Freeform 10"/>
              <p:cNvSpPr>
                <a:spLocks/>
              </p:cNvSpPr>
              <p:nvPr/>
            </p:nvSpPr>
            <p:spPr bwMode="auto">
              <a:xfrm>
                <a:off x="240" y="0"/>
                <a:ext cx="241" cy="4273"/>
              </a:xfrm>
              <a:custGeom>
                <a:avLst/>
                <a:gdLst/>
                <a:ahLst/>
                <a:cxnLst>
                  <a:cxn ang="0">
                    <a:pos x="0" y="4223"/>
                  </a:cxn>
                  <a:cxn ang="0">
                    <a:pos x="0" y="0"/>
                  </a:cxn>
                  <a:cxn ang="0">
                    <a:pos x="240" y="0"/>
                  </a:cxn>
                  <a:cxn ang="0">
                    <a:pos x="240" y="4223"/>
                  </a:cxn>
                  <a:cxn ang="0">
                    <a:pos x="192" y="4272"/>
                  </a:cxn>
                  <a:cxn ang="0">
                    <a:pos x="144" y="4270"/>
                  </a:cxn>
                  <a:cxn ang="0">
                    <a:pos x="112" y="4270"/>
                  </a:cxn>
                  <a:cxn ang="0">
                    <a:pos x="49" y="4270"/>
                  </a:cxn>
                  <a:cxn ang="0">
                    <a:pos x="0" y="4223"/>
                  </a:cxn>
                </a:cxnLst>
                <a:rect l="0" t="0" r="r" b="b"/>
                <a:pathLst>
                  <a:path w="241" h="4273">
                    <a:moveTo>
                      <a:pt x="0" y="4223"/>
                    </a:moveTo>
                    <a:lnTo>
                      <a:pt x="0" y="0"/>
                    </a:lnTo>
                    <a:lnTo>
                      <a:pt x="240" y="0"/>
                    </a:lnTo>
                    <a:lnTo>
                      <a:pt x="240" y="4223"/>
                    </a:lnTo>
                    <a:lnTo>
                      <a:pt x="192" y="4272"/>
                    </a:lnTo>
                    <a:lnTo>
                      <a:pt x="144" y="4270"/>
                    </a:lnTo>
                    <a:lnTo>
                      <a:pt x="112" y="4270"/>
                    </a:lnTo>
                    <a:lnTo>
                      <a:pt x="49" y="4270"/>
                    </a:lnTo>
                    <a:lnTo>
                      <a:pt x="0" y="4223"/>
                    </a:lnTo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5000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</p:grpSp>
        <p:grpSp>
          <p:nvGrpSpPr>
            <p:cNvPr id="10" name="Group 11"/>
            <p:cNvGrpSpPr>
              <a:grpSpLocks/>
            </p:cNvGrpSpPr>
            <p:nvPr/>
          </p:nvGrpSpPr>
          <p:grpSpPr bwMode="auto">
            <a:xfrm>
              <a:off x="82" y="22"/>
              <a:ext cx="5590" cy="891"/>
              <a:chOff x="82" y="22"/>
              <a:chExt cx="5590" cy="891"/>
            </a:xfrm>
          </p:grpSpPr>
          <p:grpSp>
            <p:nvGrpSpPr>
              <p:cNvPr id="11" name="Group 12"/>
              <p:cNvGrpSpPr>
                <a:grpSpLocks/>
              </p:cNvGrpSpPr>
              <p:nvPr/>
            </p:nvGrpSpPr>
            <p:grpSpPr bwMode="auto">
              <a:xfrm>
                <a:off x="134" y="22"/>
                <a:ext cx="5538" cy="850"/>
                <a:chOff x="134" y="22"/>
                <a:chExt cx="5538" cy="850"/>
              </a:xfrm>
            </p:grpSpPr>
            <p:sp>
              <p:nvSpPr>
                <p:cNvPr id="30" name="Freeform 13"/>
                <p:cNvSpPr>
                  <a:spLocks/>
                </p:cNvSpPr>
                <p:nvPr/>
              </p:nvSpPr>
              <p:spPr bwMode="auto">
                <a:xfrm>
                  <a:off x="5269" y="734"/>
                  <a:ext cx="156" cy="117"/>
                </a:xfrm>
                <a:custGeom>
                  <a:avLst/>
                  <a:gdLst/>
                  <a:ahLst/>
                  <a:cxnLst>
                    <a:cxn ang="0">
                      <a:pos x="83" y="0"/>
                    </a:cxn>
                    <a:cxn ang="0">
                      <a:pos x="134" y="19"/>
                    </a:cxn>
                    <a:cxn ang="0">
                      <a:pos x="152" y="45"/>
                    </a:cxn>
                    <a:cxn ang="0">
                      <a:pos x="155" y="70"/>
                    </a:cxn>
                    <a:cxn ang="0">
                      <a:pos x="155" y="83"/>
                    </a:cxn>
                    <a:cxn ang="0">
                      <a:pos x="146" y="99"/>
                    </a:cxn>
                    <a:cxn ang="0">
                      <a:pos x="126" y="107"/>
                    </a:cxn>
                    <a:cxn ang="0">
                      <a:pos x="105" y="113"/>
                    </a:cxn>
                    <a:cxn ang="0">
                      <a:pos x="86" y="116"/>
                    </a:cxn>
                    <a:cxn ang="0">
                      <a:pos x="69" y="116"/>
                    </a:cxn>
                    <a:cxn ang="0">
                      <a:pos x="41" y="111"/>
                    </a:cxn>
                    <a:cxn ang="0">
                      <a:pos x="21" y="106"/>
                    </a:cxn>
                    <a:cxn ang="0">
                      <a:pos x="9" y="98"/>
                    </a:cxn>
                    <a:cxn ang="0">
                      <a:pos x="2" y="89"/>
                    </a:cxn>
                    <a:cxn ang="0">
                      <a:pos x="0" y="78"/>
                    </a:cxn>
                    <a:cxn ang="0">
                      <a:pos x="2" y="60"/>
                    </a:cxn>
                    <a:cxn ang="0">
                      <a:pos x="9" y="11"/>
                    </a:cxn>
                    <a:cxn ang="0">
                      <a:pos x="83" y="0"/>
                    </a:cxn>
                  </a:cxnLst>
                  <a:rect l="0" t="0" r="r" b="b"/>
                  <a:pathLst>
                    <a:path w="156" h="117">
                      <a:moveTo>
                        <a:pt x="83" y="0"/>
                      </a:moveTo>
                      <a:lnTo>
                        <a:pt x="134" y="19"/>
                      </a:lnTo>
                      <a:lnTo>
                        <a:pt x="152" y="45"/>
                      </a:lnTo>
                      <a:lnTo>
                        <a:pt x="155" y="70"/>
                      </a:lnTo>
                      <a:lnTo>
                        <a:pt x="155" y="83"/>
                      </a:lnTo>
                      <a:lnTo>
                        <a:pt x="146" y="99"/>
                      </a:lnTo>
                      <a:lnTo>
                        <a:pt x="126" y="107"/>
                      </a:lnTo>
                      <a:lnTo>
                        <a:pt x="105" y="113"/>
                      </a:lnTo>
                      <a:lnTo>
                        <a:pt x="86" y="116"/>
                      </a:lnTo>
                      <a:lnTo>
                        <a:pt x="69" y="116"/>
                      </a:lnTo>
                      <a:lnTo>
                        <a:pt x="41" y="111"/>
                      </a:lnTo>
                      <a:lnTo>
                        <a:pt x="21" y="106"/>
                      </a:lnTo>
                      <a:lnTo>
                        <a:pt x="9" y="98"/>
                      </a:lnTo>
                      <a:lnTo>
                        <a:pt x="2" y="89"/>
                      </a:lnTo>
                      <a:lnTo>
                        <a:pt x="0" y="78"/>
                      </a:lnTo>
                      <a:lnTo>
                        <a:pt x="2" y="60"/>
                      </a:lnTo>
                      <a:lnTo>
                        <a:pt x="9" y="11"/>
                      </a:lnTo>
                      <a:lnTo>
                        <a:pt x="83" y="0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31" name="Freeform 14"/>
                <p:cNvSpPr>
                  <a:spLocks/>
                </p:cNvSpPr>
                <p:nvPr/>
              </p:nvSpPr>
              <p:spPr bwMode="auto">
                <a:xfrm>
                  <a:off x="5265" y="746"/>
                  <a:ext cx="88" cy="75"/>
                </a:xfrm>
                <a:custGeom>
                  <a:avLst/>
                  <a:gdLst/>
                  <a:ahLst/>
                  <a:cxnLst>
                    <a:cxn ang="0">
                      <a:pos x="0" y="69"/>
                    </a:cxn>
                    <a:cxn ang="0">
                      <a:pos x="11" y="0"/>
                    </a:cxn>
                    <a:cxn ang="0">
                      <a:pos x="54" y="5"/>
                    </a:cxn>
                    <a:cxn ang="0">
                      <a:pos x="87" y="9"/>
                    </a:cxn>
                    <a:cxn ang="0">
                      <a:pos x="78" y="74"/>
                    </a:cxn>
                    <a:cxn ang="0">
                      <a:pos x="75" y="59"/>
                    </a:cxn>
                    <a:cxn ang="0">
                      <a:pos x="65" y="48"/>
                    </a:cxn>
                    <a:cxn ang="0">
                      <a:pos x="47" y="44"/>
                    </a:cxn>
                    <a:cxn ang="0">
                      <a:pos x="27" y="45"/>
                    </a:cxn>
                    <a:cxn ang="0">
                      <a:pos x="11" y="52"/>
                    </a:cxn>
                    <a:cxn ang="0">
                      <a:pos x="0" y="69"/>
                    </a:cxn>
                  </a:cxnLst>
                  <a:rect l="0" t="0" r="r" b="b"/>
                  <a:pathLst>
                    <a:path w="88" h="75">
                      <a:moveTo>
                        <a:pt x="0" y="69"/>
                      </a:moveTo>
                      <a:lnTo>
                        <a:pt x="11" y="0"/>
                      </a:lnTo>
                      <a:lnTo>
                        <a:pt x="54" y="5"/>
                      </a:lnTo>
                      <a:lnTo>
                        <a:pt x="87" y="9"/>
                      </a:lnTo>
                      <a:lnTo>
                        <a:pt x="78" y="74"/>
                      </a:lnTo>
                      <a:lnTo>
                        <a:pt x="75" y="59"/>
                      </a:lnTo>
                      <a:lnTo>
                        <a:pt x="65" y="48"/>
                      </a:lnTo>
                      <a:lnTo>
                        <a:pt x="47" y="44"/>
                      </a:lnTo>
                      <a:lnTo>
                        <a:pt x="27" y="45"/>
                      </a:lnTo>
                      <a:lnTo>
                        <a:pt x="11" y="52"/>
                      </a:lnTo>
                      <a:lnTo>
                        <a:pt x="0" y="69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32" name="Freeform 15"/>
                <p:cNvSpPr>
                  <a:spLocks/>
                </p:cNvSpPr>
                <p:nvPr/>
              </p:nvSpPr>
              <p:spPr bwMode="auto">
                <a:xfrm>
                  <a:off x="475" y="725"/>
                  <a:ext cx="156" cy="117"/>
                </a:xfrm>
                <a:custGeom>
                  <a:avLst/>
                  <a:gdLst/>
                  <a:ahLst/>
                  <a:cxnLst>
                    <a:cxn ang="0">
                      <a:pos x="72" y="0"/>
                    </a:cxn>
                    <a:cxn ang="0">
                      <a:pos x="21" y="19"/>
                    </a:cxn>
                    <a:cxn ang="0">
                      <a:pos x="3" y="45"/>
                    </a:cxn>
                    <a:cxn ang="0">
                      <a:pos x="0" y="70"/>
                    </a:cxn>
                    <a:cxn ang="0">
                      <a:pos x="0" y="83"/>
                    </a:cxn>
                    <a:cxn ang="0">
                      <a:pos x="9" y="99"/>
                    </a:cxn>
                    <a:cxn ang="0">
                      <a:pos x="29" y="107"/>
                    </a:cxn>
                    <a:cxn ang="0">
                      <a:pos x="50" y="113"/>
                    </a:cxn>
                    <a:cxn ang="0">
                      <a:pos x="69" y="116"/>
                    </a:cxn>
                    <a:cxn ang="0">
                      <a:pos x="86" y="116"/>
                    </a:cxn>
                    <a:cxn ang="0">
                      <a:pos x="114" y="111"/>
                    </a:cxn>
                    <a:cxn ang="0">
                      <a:pos x="134" y="106"/>
                    </a:cxn>
                    <a:cxn ang="0">
                      <a:pos x="146" y="98"/>
                    </a:cxn>
                    <a:cxn ang="0">
                      <a:pos x="153" y="89"/>
                    </a:cxn>
                    <a:cxn ang="0">
                      <a:pos x="155" y="78"/>
                    </a:cxn>
                    <a:cxn ang="0">
                      <a:pos x="153" y="60"/>
                    </a:cxn>
                    <a:cxn ang="0">
                      <a:pos x="146" y="11"/>
                    </a:cxn>
                    <a:cxn ang="0">
                      <a:pos x="72" y="0"/>
                    </a:cxn>
                  </a:cxnLst>
                  <a:rect l="0" t="0" r="r" b="b"/>
                  <a:pathLst>
                    <a:path w="156" h="117">
                      <a:moveTo>
                        <a:pt x="72" y="0"/>
                      </a:moveTo>
                      <a:lnTo>
                        <a:pt x="21" y="19"/>
                      </a:lnTo>
                      <a:lnTo>
                        <a:pt x="3" y="45"/>
                      </a:lnTo>
                      <a:lnTo>
                        <a:pt x="0" y="70"/>
                      </a:lnTo>
                      <a:lnTo>
                        <a:pt x="0" y="83"/>
                      </a:lnTo>
                      <a:lnTo>
                        <a:pt x="9" y="99"/>
                      </a:lnTo>
                      <a:lnTo>
                        <a:pt x="29" y="107"/>
                      </a:lnTo>
                      <a:lnTo>
                        <a:pt x="50" y="113"/>
                      </a:lnTo>
                      <a:lnTo>
                        <a:pt x="69" y="116"/>
                      </a:lnTo>
                      <a:lnTo>
                        <a:pt x="86" y="116"/>
                      </a:lnTo>
                      <a:lnTo>
                        <a:pt x="114" y="111"/>
                      </a:lnTo>
                      <a:lnTo>
                        <a:pt x="134" y="106"/>
                      </a:lnTo>
                      <a:lnTo>
                        <a:pt x="146" y="98"/>
                      </a:lnTo>
                      <a:lnTo>
                        <a:pt x="153" y="89"/>
                      </a:lnTo>
                      <a:lnTo>
                        <a:pt x="155" y="78"/>
                      </a:lnTo>
                      <a:lnTo>
                        <a:pt x="153" y="60"/>
                      </a:lnTo>
                      <a:lnTo>
                        <a:pt x="146" y="11"/>
                      </a:lnTo>
                      <a:lnTo>
                        <a:pt x="72" y="0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33" name="Freeform 16"/>
                <p:cNvSpPr>
                  <a:spLocks/>
                </p:cNvSpPr>
                <p:nvPr/>
              </p:nvSpPr>
              <p:spPr bwMode="auto">
                <a:xfrm>
                  <a:off x="547" y="738"/>
                  <a:ext cx="88" cy="75"/>
                </a:xfrm>
                <a:custGeom>
                  <a:avLst/>
                  <a:gdLst/>
                  <a:ahLst/>
                  <a:cxnLst>
                    <a:cxn ang="0">
                      <a:pos x="87" y="68"/>
                    </a:cxn>
                    <a:cxn ang="0">
                      <a:pos x="76" y="0"/>
                    </a:cxn>
                    <a:cxn ang="0">
                      <a:pos x="33" y="5"/>
                    </a:cxn>
                    <a:cxn ang="0">
                      <a:pos x="0" y="9"/>
                    </a:cxn>
                    <a:cxn ang="0">
                      <a:pos x="9" y="74"/>
                    </a:cxn>
                    <a:cxn ang="0">
                      <a:pos x="12" y="58"/>
                    </a:cxn>
                    <a:cxn ang="0">
                      <a:pos x="22" y="47"/>
                    </a:cxn>
                    <a:cxn ang="0">
                      <a:pos x="40" y="44"/>
                    </a:cxn>
                    <a:cxn ang="0">
                      <a:pos x="60" y="45"/>
                    </a:cxn>
                    <a:cxn ang="0">
                      <a:pos x="76" y="52"/>
                    </a:cxn>
                    <a:cxn ang="0">
                      <a:pos x="87" y="68"/>
                    </a:cxn>
                  </a:cxnLst>
                  <a:rect l="0" t="0" r="r" b="b"/>
                  <a:pathLst>
                    <a:path w="88" h="75">
                      <a:moveTo>
                        <a:pt x="87" y="68"/>
                      </a:moveTo>
                      <a:lnTo>
                        <a:pt x="76" y="0"/>
                      </a:lnTo>
                      <a:lnTo>
                        <a:pt x="33" y="5"/>
                      </a:lnTo>
                      <a:lnTo>
                        <a:pt x="0" y="9"/>
                      </a:lnTo>
                      <a:lnTo>
                        <a:pt x="9" y="74"/>
                      </a:lnTo>
                      <a:lnTo>
                        <a:pt x="12" y="58"/>
                      </a:lnTo>
                      <a:lnTo>
                        <a:pt x="22" y="47"/>
                      </a:lnTo>
                      <a:lnTo>
                        <a:pt x="40" y="44"/>
                      </a:lnTo>
                      <a:lnTo>
                        <a:pt x="60" y="45"/>
                      </a:lnTo>
                      <a:lnTo>
                        <a:pt x="76" y="52"/>
                      </a:lnTo>
                      <a:lnTo>
                        <a:pt x="87" y="68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34" name="Line 17"/>
                <p:cNvSpPr>
                  <a:spLocks noChangeShapeType="1"/>
                </p:cNvSpPr>
                <p:nvPr/>
              </p:nvSpPr>
              <p:spPr bwMode="auto">
                <a:xfrm flipV="1">
                  <a:off x="2020" y="309"/>
                  <a:ext cx="192" cy="87"/>
                </a:xfrm>
                <a:prstGeom prst="line">
                  <a:avLst/>
                </a:prstGeom>
                <a:noFill/>
                <a:ln w="127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35" name="Freeform 18"/>
                <p:cNvSpPr>
                  <a:spLocks/>
                </p:cNvSpPr>
                <p:nvPr/>
              </p:nvSpPr>
              <p:spPr bwMode="auto">
                <a:xfrm>
                  <a:off x="1408" y="22"/>
                  <a:ext cx="2967" cy="457"/>
                </a:xfrm>
                <a:custGeom>
                  <a:avLst/>
                  <a:gdLst/>
                  <a:ahLst/>
                  <a:cxnLst>
                    <a:cxn ang="0">
                      <a:pos x="0" y="122"/>
                    </a:cxn>
                    <a:cxn ang="0">
                      <a:pos x="207" y="78"/>
                    </a:cxn>
                    <a:cxn ang="0">
                      <a:pos x="442" y="48"/>
                    </a:cxn>
                    <a:cxn ang="0">
                      <a:pos x="640" y="32"/>
                    </a:cxn>
                    <a:cxn ang="0">
                      <a:pos x="897" y="16"/>
                    </a:cxn>
                    <a:cxn ang="0">
                      <a:pos x="1215" y="2"/>
                    </a:cxn>
                    <a:cxn ang="0">
                      <a:pos x="1392" y="0"/>
                    </a:cxn>
                    <a:cxn ang="0">
                      <a:pos x="1710" y="0"/>
                    </a:cxn>
                    <a:cxn ang="0">
                      <a:pos x="1997" y="10"/>
                    </a:cxn>
                    <a:cxn ang="0">
                      <a:pos x="2258" y="21"/>
                    </a:cxn>
                    <a:cxn ang="0">
                      <a:pos x="2493" y="38"/>
                    </a:cxn>
                    <a:cxn ang="0">
                      <a:pos x="2674" y="54"/>
                    </a:cxn>
                    <a:cxn ang="0">
                      <a:pos x="2828" y="73"/>
                    </a:cxn>
                    <a:cxn ang="0">
                      <a:pos x="2966" y="92"/>
                    </a:cxn>
                    <a:cxn ang="0">
                      <a:pos x="2966" y="456"/>
                    </a:cxn>
                    <a:cxn ang="0">
                      <a:pos x="2833" y="434"/>
                    </a:cxn>
                    <a:cxn ang="0">
                      <a:pos x="2563" y="399"/>
                    </a:cxn>
                    <a:cxn ang="0">
                      <a:pos x="2382" y="382"/>
                    </a:cxn>
                    <a:cxn ang="0">
                      <a:pos x="2134" y="366"/>
                    </a:cxn>
                    <a:cxn ang="0">
                      <a:pos x="1944" y="358"/>
                    </a:cxn>
                    <a:cxn ang="0">
                      <a:pos x="1746" y="350"/>
                    </a:cxn>
                    <a:cxn ang="0">
                      <a:pos x="1529" y="350"/>
                    </a:cxn>
                    <a:cxn ang="0">
                      <a:pos x="1295" y="350"/>
                    </a:cxn>
                    <a:cxn ang="0">
                      <a:pos x="1047" y="355"/>
                    </a:cxn>
                    <a:cxn ang="0">
                      <a:pos x="853" y="363"/>
                    </a:cxn>
                    <a:cxn ang="0">
                      <a:pos x="654" y="374"/>
                    </a:cxn>
                    <a:cxn ang="0">
                      <a:pos x="468" y="388"/>
                    </a:cxn>
                    <a:cxn ang="0">
                      <a:pos x="296" y="404"/>
                    </a:cxn>
                    <a:cxn ang="0">
                      <a:pos x="150" y="423"/>
                    </a:cxn>
                    <a:cxn ang="0">
                      <a:pos x="13" y="445"/>
                    </a:cxn>
                    <a:cxn ang="0">
                      <a:pos x="0" y="122"/>
                    </a:cxn>
                  </a:cxnLst>
                  <a:rect l="0" t="0" r="r" b="b"/>
                  <a:pathLst>
                    <a:path w="2967" h="457">
                      <a:moveTo>
                        <a:pt x="0" y="122"/>
                      </a:moveTo>
                      <a:lnTo>
                        <a:pt x="207" y="78"/>
                      </a:lnTo>
                      <a:lnTo>
                        <a:pt x="442" y="48"/>
                      </a:lnTo>
                      <a:lnTo>
                        <a:pt x="640" y="32"/>
                      </a:lnTo>
                      <a:lnTo>
                        <a:pt x="897" y="16"/>
                      </a:lnTo>
                      <a:lnTo>
                        <a:pt x="1215" y="2"/>
                      </a:lnTo>
                      <a:lnTo>
                        <a:pt x="1392" y="0"/>
                      </a:lnTo>
                      <a:lnTo>
                        <a:pt x="1710" y="0"/>
                      </a:lnTo>
                      <a:lnTo>
                        <a:pt x="1997" y="10"/>
                      </a:lnTo>
                      <a:lnTo>
                        <a:pt x="2258" y="21"/>
                      </a:lnTo>
                      <a:lnTo>
                        <a:pt x="2493" y="38"/>
                      </a:lnTo>
                      <a:lnTo>
                        <a:pt x="2674" y="54"/>
                      </a:lnTo>
                      <a:lnTo>
                        <a:pt x="2828" y="73"/>
                      </a:lnTo>
                      <a:lnTo>
                        <a:pt x="2966" y="92"/>
                      </a:lnTo>
                      <a:lnTo>
                        <a:pt x="2966" y="456"/>
                      </a:lnTo>
                      <a:lnTo>
                        <a:pt x="2833" y="434"/>
                      </a:lnTo>
                      <a:lnTo>
                        <a:pt x="2563" y="399"/>
                      </a:lnTo>
                      <a:lnTo>
                        <a:pt x="2382" y="382"/>
                      </a:lnTo>
                      <a:lnTo>
                        <a:pt x="2134" y="366"/>
                      </a:lnTo>
                      <a:lnTo>
                        <a:pt x="1944" y="358"/>
                      </a:lnTo>
                      <a:lnTo>
                        <a:pt x="1746" y="350"/>
                      </a:lnTo>
                      <a:lnTo>
                        <a:pt x="1529" y="350"/>
                      </a:lnTo>
                      <a:lnTo>
                        <a:pt x="1295" y="350"/>
                      </a:lnTo>
                      <a:lnTo>
                        <a:pt x="1047" y="355"/>
                      </a:lnTo>
                      <a:lnTo>
                        <a:pt x="853" y="363"/>
                      </a:lnTo>
                      <a:lnTo>
                        <a:pt x="654" y="374"/>
                      </a:lnTo>
                      <a:lnTo>
                        <a:pt x="468" y="388"/>
                      </a:lnTo>
                      <a:lnTo>
                        <a:pt x="296" y="404"/>
                      </a:lnTo>
                      <a:lnTo>
                        <a:pt x="150" y="423"/>
                      </a:lnTo>
                      <a:lnTo>
                        <a:pt x="13" y="445"/>
                      </a:lnTo>
                      <a:lnTo>
                        <a:pt x="0" y="122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36" name="Freeform 19"/>
                <p:cNvSpPr>
                  <a:spLocks/>
                </p:cNvSpPr>
                <p:nvPr/>
              </p:nvSpPr>
              <p:spPr bwMode="auto">
                <a:xfrm>
                  <a:off x="607" y="118"/>
                  <a:ext cx="823" cy="431"/>
                </a:xfrm>
                <a:custGeom>
                  <a:avLst/>
                  <a:gdLst/>
                  <a:ahLst/>
                  <a:cxnLst>
                    <a:cxn ang="0">
                      <a:pos x="815" y="27"/>
                    </a:cxn>
                    <a:cxn ang="0">
                      <a:pos x="822" y="350"/>
                    </a:cxn>
                    <a:cxn ang="0">
                      <a:pos x="746" y="382"/>
                    </a:cxn>
                    <a:cxn ang="0">
                      <a:pos x="676" y="404"/>
                    </a:cxn>
                    <a:cxn ang="0">
                      <a:pos x="619" y="415"/>
                    </a:cxn>
                    <a:cxn ang="0">
                      <a:pos x="571" y="421"/>
                    </a:cxn>
                    <a:cxn ang="0">
                      <a:pos x="517" y="427"/>
                    </a:cxn>
                    <a:cxn ang="0">
                      <a:pos x="427" y="430"/>
                    </a:cxn>
                    <a:cxn ang="0">
                      <a:pos x="344" y="423"/>
                    </a:cxn>
                    <a:cxn ang="0">
                      <a:pos x="259" y="410"/>
                    </a:cxn>
                    <a:cxn ang="0">
                      <a:pos x="177" y="388"/>
                    </a:cxn>
                    <a:cxn ang="0">
                      <a:pos x="105" y="358"/>
                    </a:cxn>
                    <a:cxn ang="0">
                      <a:pos x="41" y="325"/>
                    </a:cxn>
                    <a:cxn ang="0">
                      <a:pos x="0" y="294"/>
                    </a:cxn>
                    <a:cxn ang="0">
                      <a:pos x="0" y="0"/>
                    </a:cxn>
                    <a:cxn ang="0">
                      <a:pos x="46" y="25"/>
                    </a:cxn>
                    <a:cxn ang="0">
                      <a:pos x="105" y="47"/>
                    </a:cxn>
                    <a:cxn ang="0">
                      <a:pos x="175" y="66"/>
                    </a:cxn>
                    <a:cxn ang="0">
                      <a:pos x="244" y="81"/>
                    </a:cxn>
                    <a:cxn ang="0">
                      <a:pos x="314" y="89"/>
                    </a:cxn>
                    <a:cxn ang="0">
                      <a:pos x="361" y="93"/>
                    </a:cxn>
                    <a:cxn ang="0">
                      <a:pos x="401" y="95"/>
                    </a:cxn>
                    <a:cxn ang="0">
                      <a:pos x="471" y="95"/>
                    </a:cxn>
                    <a:cxn ang="0">
                      <a:pos x="515" y="92"/>
                    </a:cxn>
                    <a:cxn ang="0">
                      <a:pos x="555" y="87"/>
                    </a:cxn>
                    <a:cxn ang="0">
                      <a:pos x="600" y="84"/>
                    </a:cxn>
                    <a:cxn ang="0">
                      <a:pos x="640" y="76"/>
                    </a:cxn>
                    <a:cxn ang="0">
                      <a:pos x="689" y="67"/>
                    </a:cxn>
                    <a:cxn ang="0">
                      <a:pos x="733" y="55"/>
                    </a:cxn>
                    <a:cxn ang="0">
                      <a:pos x="777" y="41"/>
                    </a:cxn>
                    <a:cxn ang="0">
                      <a:pos x="815" y="27"/>
                    </a:cxn>
                  </a:cxnLst>
                  <a:rect l="0" t="0" r="r" b="b"/>
                  <a:pathLst>
                    <a:path w="823" h="431">
                      <a:moveTo>
                        <a:pt x="815" y="27"/>
                      </a:moveTo>
                      <a:lnTo>
                        <a:pt x="822" y="350"/>
                      </a:lnTo>
                      <a:lnTo>
                        <a:pt x="746" y="382"/>
                      </a:lnTo>
                      <a:lnTo>
                        <a:pt x="676" y="404"/>
                      </a:lnTo>
                      <a:lnTo>
                        <a:pt x="619" y="415"/>
                      </a:lnTo>
                      <a:lnTo>
                        <a:pt x="571" y="421"/>
                      </a:lnTo>
                      <a:lnTo>
                        <a:pt x="517" y="427"/>
                      </a:lnTo>
                      <a:lnTo>
                        <a:pt x="427" y="430"/>
                      </a:lnTo>
                      <a:lnTo>
                        <a:pt x="344" y="423"/>
                      </a:lnTo>
                      <a:lnTo>
                        <a:pt x="259" y="410"/>
                      </a:lnTo>
                      <a:lnTo>
                        <a:pt x="177" y="388"/>
                      </a:lnTo>
                      <a:lnTo>
                        <a:pt x="105" y="358"/>
                      </a:lnTo>
                      <a:lnTo>
                        <a:pt x="41" y="325"/>
                      </a:lnTo>
                      <a:lnTo>
                        <a:pt x="0" y="294"/>
                      </a:lnTo>
                      <a:lnTo>
                        <a:pt x="0" y="0"/>
                      </a:lnTo>
                      <a:lnTo>
                        <a:pt x="46" y="25"/>
                      </a:lnTo>
                      <a:lnTo>
                        <a:pt x="105" y="47"/>
                      </a:lnTo>
                      <a:lnTo>
                        <a:pt x="175" y="66"/>
                      </a:lnTo>
                      <a:lnTo>
                        <a:pt x="244" y="81"/>
                      </a:lnTo>
                      <a:lnTo>
                        <a:pt x="314" y="89"/>
                      </a:lnTo>
                      <a:lnTo>
                        <a:pt x="361" y="93"/>
                      </a:lnTo>
                      <a:lnTo>
                        <a:pt x="401" y="95"/>
                      </a:lnTo>
                      <a:lnTo>
                        <a:pt x="471" y="95"/>
                      </a:lnTo>
                      <a:lnTo>
                        <a:pt x="515" y="92"/>
                      </a:lnTo>
                      <a:lnTo>
                        <a:pt x="555" y="87"/>
                      </a:lnTo>
                      <a:lnTo>
                        <a:pt x="600" y="84"/>
                      </a:lnTo>
                      <a:lnTo>
                        <a:pt x="640" y="76"/>
                      </a:lnTo>
                      <a:lnTo>
                        <a:pt x="689" y="67"/>
                      </a:lnTo>
                      <a:lnTo>
                        <a:pt x="733" y="55"/>
                      </a:lnTo>
                      <a:lnTo>
                        <a:pt x="777" y="41"/>
                      </a:lnTo>
                      <a:lnTo>
                        <a:pt x="815" y="27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37" name="Freeform 20"/>
                <p:cNvSpPr>
                  <a:spLocks/>
                </p:cNvSpPr>
                <p:nvPr/>
              </p:nvSpPr>
              <p:spPr bwMode="auto">
                <a:xfrm>
                  <a:off x="154" y="533"/>
                  <a:ext cx="551" cy="339"/>
                </a:xfrm>
                <a:custGeom>
                  <a:avLst/>
                  <a:gdLst/>
                  <a:ahLst/>
                  <a:cxnLst>
                    <a:cxn ang="0">
                      <a:pos x="16" y="53"/>
                    </a:cxn>
                    <a:cxn ang="0">
                      <a:pos x="0" y="122"/>
                    </a:cxn>
                    <a:cxn ang="0">
                      <a:pos x="10" y="146"/>
                    </a:cxn>
                    <a:cxn ang="0">
                      <a:pos x="33" y="183"/>
                    </a:cxn>
                    <a:cxn ang="0">
                      <a:pos x="57" y="216"/>
                    </a:cxn>
                    <a:cxn ang="0">
                      <a:pos x="85" y="244"/>
                    </a:cxn>
                    <a:cxn ang="0">
                      <a:pos x="120" y="271"/>
                    </a:cxn>
                    <a:cxn ang="0">
                      <a:pos x="153" y="290"/>
                    </a:cxn>
                    <a:cxn ang="0">
                      <a:pos x="189" y="308"/>
                    </a:cxn>
                    <a:cxn ang="0">
                      <a:pos x="235" y="324"/>
                    </a:cxn>
                    <a:cxn ang="0">
                      <a:pos x="270" y="332"/>
                    </a:cxn>
                    <a:cxn ang="0">
                      <a:pos x="312" y="338"/>
                    </a:cxn>
                    <a:cxn ang="0">
                      <a:pos x="351" y="338"/>
                    </a:cxn>
                    <a:cxn ang="0">
                      <a:pos x="393" y="333"/>
                    </a:cxn>
                    <a:cxn ang="0">
                      <a:pos x="436" y="321"/>
                    </a:cxn>
                    <a:cxn ang="0">
                      <a:pos x="475" y="302"/>
                    </a:cxn>
                    <a:cxn ang="0">
                      <a:pos x="498" y="286"/>
                    </a:cxn>
                    <a:cxn ang="0">
                      <a:pos x="526" y="262"/>
                    </a:cxn>
                    <a:cxn ang="0">
                      <a:pos x="541" y="243"/>
                    </a:cxn>
                    <a:cxn ang="0">
                      <a:pos x="550" y="226"/>
                    </a:cxn>
                    <a:cxn ang="0">
                      <a:pos x="550" y="208"/>
                    </a:cxn>
                    <a:cxn ang="0">
                      <a:pos x="544" y="187"/>
                    </a:cxn>
                    <a:cxn ang="0">
                      <a:pos x="532" y="170"/>
                    </a:cxn>
                    <a:cxn ang="0">
                      <a:pos x="523" y="135"/>
                    </a:cxn>
                    <a:cxn ang="0">
                      <a:pos x="519" y="116"/>
                    </a:cxn>
                    <a:cxn ang="0">
                      <a:pos x="267" y="132"/>
                    </a:cxn>
                    <a:cxn ang="0">
                      <a:pos x="234" y="126"/>
                    </a:cxn>
                    <a:cxn ang="0">
                      <a:pos x="193" y="113"/>
                    </a:cxn>
                    <a:cxn ang="0">
                      <a:pos x="162" y="97"/>
                    </a:cxn>
                    <a:cxn ang="0">
                      <a:pos x="129" y="77"/>
                    </a:cxn>
                    <a:cxn ang="0">
                      <a:pos x="97" y="48"/>
                    </a:cxn>
                    <a:cxn ang="0">
                      <a:pos x="78" y="24"/>
                    </a:cxn>
                    <a:cxn ang="0">
                      <a:pos x="60" y="0"/>
                    </a:cxn>
                    <a:cxn ang="0">
                      <a:pos x="16" y="53"/>
                    </a:cxn>
                  </a:cxnLst>
                  <a:rect l="0" t="0" r="r" b="b"/>
                  <a:pathLst>
                    <a:path w="551" h="339">
                      <a:moveTo>
                        <a:pt x="16" y="53"/>
                      </a:moveTo>
                      <a:lnTo>
                        <a:pt x="0" y="122"/>
                      </a:lnTo>
                      <a:lnTo>
                        <a:pt x="10" y="146"/>
                      </a:lnTo>
                      <a:lnTo>
                        <a:pt x="33" y="183"/>
                      </a:lnTo>
                      <a:lnTo>
                        <a:pt x="57" y="216"/>
                      </a:lnTo>
                      <a:lnTo>
                        <a:pt x="85" y="244"/>
                      </a:lnTo>
                      <a:lnTo>
                        <a:pt x="120" y="271"/>
                      </a:lnTo>
                      <a:lnTo>
                        <a:pt x="153" y="290"/>
                      </a:lnTo>
                      <a:lnTo>
                        <a:pt x="189" y="308"/>
                      </a:lnTo>
                      <a:lnTo>
                        <a:pt x="235" y="324"/>
                      </a:lnTo>
                      <a:lnTo>
                        <a:pt x="270" y="332"/>
                      </a:lnTo>
                      <a:lnTo>
                        <a:pt x="312" y="338"/>
                      </a:lnTo>
                      <a:lnTo>
                        <a:pt x="351" y="338"/>
                      </a:lnTo>
                      <a:lnTo>
                        <a:pt x="393" y="333"/>
                      </a:lnTo>
                      <a:lnTo>
                        <a:pt x="436" y="321"/>
                      </a:lnTo>
                      <a:lnTo>
                        <a:pt x="475" y="302"/>
                      </a:lnTo>
                      <a:lnTo>
                        <a:pt x="498" y="286"/>
                      </a:lnTo>
                      <a:lnTo>
                        <a:pt x="526" y="262"/>
                      </a:lnTo>
                      <a:lnTo>
                        <a:pt x="541" y="243"/>
                      </a:lnTo>
                      <a:lnTo>
                        <a:pt x="550" y="226"/>
                      </a:lnTo>
                      <a:lnTo>
                        <a:pt x="550" y="208"/>
                      </a:lnTo>
                      <a:lnTo>
                        <a:pt x="544" y="187"/>
                      </a:lnTo>
                      <a:lnTo>
                        <a:pt x="532" y="170"/>
                      </a:lnTo>
                      <a:lnTo>
                        <a:pt x="523" y="135"/>
                      </a:lnTo>
                      <a:lnTo>
                        <a:pt x="519" y="116"/>
                      </a:lnTo>
                      <a:lnTo>
                        <a:pt x="267" y="132"/>
                      </a:lnTo>
                      <a:lnTo>
                        <a:pt x="234" y="126"/>
                      </a:lnTo>
                      <a:lnTo>
                        <a:pt x="193" y="113"/>
                      </a:lnTo>
                      <a:lnTo>
                        <a:pt x="162" y="97"/>
                      </a:lnTo>
                      <a:lnTo>
                        <a:pt x="129" y="77"/>
                      </a:lnTo>
                      <a:lnTo>
                        <a:pt x="97" y="48"/>
                      </a:lnTo>
                      <a:lnTo>
                        <a:pt x="78" y="24"/>
                      </a:lnTo>
                      <a:lnTo>
                        <a:pt x="60" y="0"/>
                      </a:lnTo>
                      <a:lnTo>
                        <a:pt x="16" y="53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38" name="Freeform 21"/>
                <p:cNvSpPr>
                  <a:spLocks/>
                </p:cNvSpPr>
                <p:nvPr/>
              </p:nvSpPr>
              <p:spPr bwMode="auto">
                <a:xfrm>
                  <a:off x="134" y="119"/>
                  <a:ext cx="475" cy="552"/>
                </a:xfrm>
                <a:custGeom>
                  <a:avLst/>
                  <a:gdLst/>
                  <a:ahLst/>
                  <a:cxnLst>
                    <a:cxn ang="0">
                      <a:pos x="474" y="0"/>
                    </a:cxn>
                    <a:cxn ang="0">
                      <a:pos x="474" y="294"/>
                    </a:cxn>
                    <a:cxn ang="0">
                      <a:pos x="446" y="291"/>
                    </a:cxn>
                    <a:cxn ang="0">
                      <a:pos x="411" y="293"/>
                    </a:cxn>
                    <a:cxn ang="0">
                      <a:pos x="353" y="299"/>
                    </a:cxn>
                    <a:cxn ang="0">
                      <a:pos x="296" y="310"/>
                    </a:cxn>
                    <a:cxn ang="0">
                      <a:pos x="243" y="323"/>
                    </a:cxn>
                    <a:cxn ang="0">
                      <a:pos x="200" y="339"/>
                    </a:cxn>
                    <a:cxn ang="0">
                      <a:pos x="149" y="364"/>
                    </a:cxn>
                    <a:cxn ang="0">
                      <a:pos x="110" y="390"/>
                    </a:cxn>
                    <a:cxn ang="0">
                      <a:pos x="81" y="415"/>
                    </a:cxn>
                    <a:cxn ang="0">
                      <a:pos x="60" y="439"/>
                    </a:cxn>
                    <a:cxn ang="0">
                      <a:pos x="47" y="461"/>
                    </a:cxn>
                    <a:cxn ang="0">
                      <a:pos x="35" y="488"/>
                    </a:cxn>
                    <a:cxn ang="0">
                      <a:pos x="30" y="513"/>
                    </a:cxn>
                    <a:cxn ang="0">
                      <a:pos x="23" y="551"/>
                    </a:cxn>
                    <a:cxn ang="0">
                      <a:pos x="17" y="518"/>
                    </a:cxn>
                    <a:cxn ang="0">
                      <a:pos x="8" y="481"/>
                    </a:cxn>
                    <a:cxn ang="0">
                      <a:pos x="5" y="453"/>
                    </a:cxn>
                    <a:cxn ang="0">
                      <a:pos x="0" y="420"/>
                    </a:cxn>
                    <a:cxn ang="0">
                      <a:pos x="2" y="393"/>
                    </a:cxn>
                    <a:cxn ang="0">
                      <a:pos x="8" y="361"/>
                    </a:cxn>
                    <a:cxn ang="0">
                      <a:pos x="15" y="317"/>
                    </a:cxn>
                    <a:cxn ang="0">
                      <a:pos x="30" y="279"/>
                    </a:cxn>
                    <a:cxn ang="0">
                      <a:pos x="50" y="238"/>
                    </a:cxn>
                    <a:cxn ang="0">
                      <a:pos x="75" y="196"/>
                    </a:cxn>
                    <a:cxn ang="0">
                      <a:pos x="111" y="152"/>
                    </a:cxn>
                    <a:cxn ang="0">
                      <a:pos x="152" y="116"/>
                    </a:cxn>
                    <a:cxn ang="0">
                      <a:pos x="188" y="87"/>
                    </a:cxn>
                    <a:cxn ang="0">
                      <a:pos x="233" y="60"/>
                    </a:cxn>
                    <a:cxn ang="0">
                      <a:pos x="279" y="40"/>
                    </a:cxn>
                    <a:cxn ang="0">
                      <a:pos x="333" y="21"/>
                    </a:cxn>
                    <a:cxn ang="0">
                      <a:pos x="380" y="10"/>
                    </a:cxn>
                    <a:cxn ang="0">
                      <a:pos x="435" y="3"/>
                    </a:cxn>
                    <a:cxn ang="0">
                      <a:pos x="474" y="0"/>
                    </a:cxn>
                  </a:cxnLst>
                  <a:rect l="0" t="0" r="r" b="b"/>
                  <a:pathLst>
                    <a:path w="475" h="552">
                      <a:moveTo>
                        <a:pt x="474" y="0"/>
                      </a:moveTo>
                      <a:lnTo>
                        <a:pt x="474" y="294"/>
                      </a:lnTo>
                      <a:lnTo>
                        <a:pt x="446" y="291"/>
                      </a:lnTo>
                      <a:lnTo>
                        <a:pt x="411" y="293"/>
                      </a:lnTo>
                      <a:lnTo>
                        <a:pt x="353" y="299"/>
                      </a:lnTo>
                      <a:lnTo>
                        <a:pt x="296" y="310"/>
                      </a:lnTo>
                      <a:lnTo>
                        <a:pt x="243" y="323"/>
                      </a:lnTo>
                      <a:lnTo>
                        <a:pt x="200" y="339"/>
                      </a:lnTo>
                      <a:lnTo>
                        <a:pt x="149" y="364"/>
                      </a:lnTo>
                      <a:lnTo>
                        <a:pt x="110" y="390"/>
                      </a:lnTo>
                      <a:lnTo>
                        <a:pt x="81" y="415"/>
                      </a:lnTo>
                      <a:lnTo>
                        <a:pt x="60" y="439"/>
                      </a:lnTo>
                      <a:lnTo>
                        <a:pt x="47" y="461"/>
                      </a:lnTo>
                      <a:lnTo>
                        <a:pt x="35" y="488"/>
                      </a:lnTo>
                      <a:lnTo>
                        <a:pt x="30" y="513"/>
                      </a:lnTo>
                      <a:lnTo>
                        <a:pt x="23" y="551"/>
                      </a:lnTo>
                      <a:lnTo>
                        <a:pt x="17" y="518"/>
                      </a:lnTo>
                      <a:lnTo>
                        <a:pt x="8" y="481"/>
                      </a:lnTo>
                      <a:lnTo>
                        <a:pt x="5" y="453"/>
                      </a:lnTo>
                      <a:lnTo>
                        <a:pt x="0" y="420"/>
                      </a:lnTo>
                      <a:lnTo>
                        <a:pt x="2" y="393"/>
                      </a:lnTo>
                      <a:lnTo>
                        <a:pt x="8" y="361"/>
                      </a:lnTo>
                      <a:lnTo>
                        <a:pt x="15" y="317"/>
                      </a:lnTo>
                      <a:lnTo>
                        <a:pt x="30" y="279"/>
                      </a:lnTo>
                      <a:lnTo>
                        <a:pt x="50" y="238"/>
                      </a:lnTo>
                      <a:lnTo>
                        <a:pt x="75" y="196"/>
                      </a:lnTo>
                      <a:lnTo>
                        <a:pt x="111" y="152"/>
                      </a:lnTo>
                      <a:lnTo>
                        <a:pt x="152" y="116"/>
                      </a:lnTo>
                      <a:lnTo>
                        <a:pt x="188" y="87"/>
                      </a:lnTo>
                      <a:lnTo>
                        <a:pt x="233" y="60"/>
                      </a:lnTo>
                      <a:lnTo>
                        <a:pt x="279" y="40"/>
                      </a:lnTo>
                      <a:lnTo>
                        <a:pt x="333" y="21"/>
                      </a:lnTo>
                      <a:lnTo>
                        <a:pt x="380" y="10"/>
                      </a:lnTo>
                      <a:lnTo>
                        <a:pt x="435" y="3"/>
                      </a:lnTo>
                      <a:lnTo>
                        <a:pt x="474" y="0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39" name="Freeform 22"/>
                <p:cNvSpPr>
                  <a:spLocks/>
                </p:cNvSpPr>
                <p:nvPr/>
              </p:nvSpPr>
              <p:spPr bwMode="auto">
                <a:xfrm>
                  <a:off x="422" y="687"/>
                  <a:ext cx="156" cy="117"/>
                </a:xfrm>
                <a:custGeom>
                  <a:avLst/>
                  <a:gdLst/>
                  <a:ahLst/>
                  <a:cxnLst>
                    <a:cxn ang="0">
                      <a:pos x="72" y="0"/>
                    </a:cxn>
                    <a:cxn ang="0">
                      <a:pos x="21" y="19"/>
                    </a:cxn>
                    <a:cxn ang="0">
                      <a:pos x="3" y="45"/>
                    </a:cxn>
                    <a:cxn ang="0">
                      <a:pos x="0" y="70"/>
                    </a:cxn>
                    <a:cxn ang="0">
                      <a:pos x="0" y="83"/>
                    </a:cxn>
                    <a:cxn ang="0">
                      <a:pos x="9" y="99"/>
                    </a:cxn>
                    <a:cxn ang="0">
                      <a:pos x="29" y="107"/>
                    </a:cxn>
                    <a:cxn ang="0">
                      <a:pos x="50" y="113"/>
                    </a:cxn>
                    <a:cxn ang="0">
                      <a:pos x="69" y="116"/>
                    </a:cxn>
                    <a:cxn ang="0">
                      <a:pos x="86" y="116"/>
                    </a:cxn>
                    <a:cxn ang="0">
                      <a:pos x="114" y="111"/>
                    </a:cxn>
                    <a:cxn ang="0">
                      <a:pos x="134" y="106"/>
                    </a:cxn>
                    <a:cxn ang="0">
                      <a:pos x="146" y="98"/>
                    </a:cxn>
                    <a:cxn ang="0">
                      <a:pos x="153" y="89"/>
                    </a:cxn>
                    <a:cxn ang="0">
                      <a:pos x="155" y="78"/>
                    </a:cxn>
                    <a:cxn ang="0">
                      <a:pos x="153" y="60"/>
                    </a:cxn>
                    <a:cxn ang="0">
                      <a:pos x="146" y="11"/>
                    </a:cxn>
                    <a:cxn ang="0">
                      <a:pos x="72" y="0"/>
                    </a:cxn>
                  </a:cxnLst>
                  <a:rect l="0" t="0" r="r" b="b"/>
                  <a:pathLst>
                    <a:path w="156" h="117">
                      <a:moveTo>
                        <a:pt x="72" y="0"/>
                      </a:moveTo>
                      <a:lnTo>
                        <a:pt x="21" y="19"/>
                      </a:lnTo>
                      <a:lnTo>
                        <a:pt x="3" y="45"/>
                      </a:lnTo>
                      <a:lnTo>
                        <a:pt x="0" y="70"/>
                      </a:lnTo>
                      <a:lnTo>
                        <a:pt x="0" y="83"/>
                      </a:lnTo>
                      <a:lnTo>
                        <a:pt x="9" y="99"/>
                      </a:lnTo>
                      <a:lnTo>
                        <a:pt x="29" y="107"/>
                      </a:lnTo>
                      <a:lnTo>
                        <a:pt x="50" y="113"/>
                      </a:lnTo>
                      <a:lnTo>
                        <a:pt x="69" y="116"/>
                      </a:lnTo>
                      <a:lnTo>
                        <a:pt x="86" y="116"/>
                      </a:lnTo>
                      <a:lnTo>
                        <a:pt x="114" y="111"/>
                      </a:lnTo>
                      <a:lnTo>
                        <a:pt x="134" y="106"/>
                      </a:lnTo>
                      <a:lnTo>
                        <a:pt x="146" y="98"/>
                      </a:lnTo>
                      <a:lnTo>
                        <a:pt x="153" y="89"/>
                      </a:lnTo>
                      <a:lnTo>
                        <a:pt x="155" y="78"/>
                      </a:lnTo>
                      <a:lnTo>
                        <a:pt x="153" y="60"/>
                      </a:lnTo>
                      <a:lnTo>
                        <a:pt x="146" y="11"/>
                      </a:lnTo>
                      <a:lnTo>
                        <a:pt x="72" y="0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40" name="Freeform 23"/>
                <p:cNvSpPr>
                  <a:spLocks/>
                </p:cNvSpPr>
                <p:nvPr/>
              </p:nvSpPr>
              <p:spPr bwMode="auto">
                <a:xfrm>
                  <a:off x="494" y="700"/>
                  <a:ext cx="88" cy="74"/>
                </a:xfrm>
                <a:custGeom>
                  <a:avLst/>
                  <a:gdLst/>
                  <a:ahLst/>
                  <a:cxnLst>
                    <a:cxn ang="0">
                      <a:pos x="87" y="67"/>
                    </a:cxn>
                    <a:cxn ang="0">
                      <a:pos x="76" y="0"/>
                    </a:cxn>
                    <a:cxn ang="0">
                      <a:pos x="33" y="5"/>
                    </a:cxn>
                    <a:cxn ang="0">
                      <a:pos x="0" y="8"/>
                    </a:cxn>
                    <a:cxn ang="0">
                      <a:pos x="9" y="73"/>
                    </a:cxn>
                    <a:cxn ang="0">
                      <a:pos x="12" y="57"/>
                    </a:cxn>
                    <a:cxn ang="0">
                      <a:pos x="22" y="47"/>
                    </a:cxn>
                    <a:cxn ang="0">
                      <a:pos x="40" y="43"/>
                    </a:cxn>
                    <a:cxn ang="0">
                      <a:pos x="60" y="44"/>
                    </a:cxn>
                    <a:cxn ang="0">
                      <a:pos x="76" y="51"/>
                    </a:cxn>
                    <a:cxn ang="0">
                      <a:pos x="87" y="67"/>
                    </a:cxn>
                  </a:cxnLst>
                  <a:rect l="0" t="0" r="r" b="b"/>
                  <a:pathLst>
                    <a:path w="88" h="74">
                      <a:moveTo>
                        <a:pt x="87" y="67"/>
                      </a:moveTo>
                      <a:lnTo>
                        <a:pt x="76" y="0"/>
                      </a:lnTo>
                      <a:lnTo>
                        <a:pt x="33" y="5"/>
                      </a:lnTo>
                      <a:lnTo>
                        <a:pt x="0" y="8"/>
                      </a:lnTo>
                      <a:lnTo>
                        <a:pt x="9" y="73"/>
                      </a:lnTo>
                      <a:lnTo>
                        <a:pt x="12" y="57"/>
                      </a:lnTo>
                      <a:lnTo>
                        <a:pt x="22" y="47"/>
                      </a:lnTo>
                      <a:lnTo>
                        <a:pt x="40" y="43"/>
                      </a:lnTo>
                      <a:lnTo>
                        <a:pt x="60" y="44"/>
                      </a:lnTo>
                      <a:lnTo>
                        <a:pt x="76" y="51"/>
                      </a:lnTo>
                      <a:lnTo>
                        <a:pt x="87" y="67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41" name="Freeform 24"/>
                <p:cNvSpPr>
                  <a:spLocks/>
                </p:cNvSpPr>
                <p:nvPr/>
              </p:nvSpPr>
              <p:spPr bwMode="auto">
                <a:xfrm>
                  <a:off x="386" y="479"/>
                  <a:ext cx="319" cy="286"/>
                </a:xfrm>
                <a:custGeom>
                  <a:avLst/>
                  <a:gdLst/>
                  <a:ahLst/>
                  <a:cxnLst>
                    <a:cxn ang="0">
                      <a:pos x="317" y="275"/>
                    </a:cxn>
                    <a:cxn ang="0">
                      <a:pos x="315" y="254"/>
                    </a:cxn>
                    <a:cxn ang="0">
                      <a:pos x="306" y="235"/>
                    </a:cxn>
                    <a:cxn ang="0">
                      <a:pos x="299" y="219"/>
                    </a:cxn>
                    <a:cxn ang="0">
                      <a:pos x="294" y="194"/>
                    </a:cxn>
                    <a:cxn ang="0">
                      <a:pos x="288" y="161"/>
                    </a:cxn>
                    <a:cxn ang="0">
                      <a:pos x="284" y="126"/>
                    </a:cxn>
                    <a:cxn ang="0">
                      <a:pos x="281" y="94"/>
                    </a:cxn>
                    <a:cxn ang="0">
                      <a:pos x="279" y="67"/>
                    </a:cxn>
                    <a:cxn ang="0">
                      <a:pos x="278" y="43"/>
                    </a:cxn>
                    <a:cxn ang="0">
                      <a:pos x="270" y="29"/>
                    </a:cxn>
                    <a:cxn ang="0">
                      <a:pos x="255" y="16"/>
                    </a:cxn>
                    <a:cxn ang="0">
                      <a:pos x="240" y="9"/>
                    </a:cxn>
                    <a:cxn ang="0">
                      <a:pos x="216" y="2"/>
                    </a:cxn>
                    <a:cxn ang="0">
                      <a:pos x="189" y="0"/>
                    </a:cxn>
                    <a:cxn ang="0">
                      <a:pos x="147" y="0"/>
                    </a:cxn>
                    <a:cxn ang="0">
                      <a:pos x="110" y="2"/>
                    </a:cxn>
                    <a:cxn ang="0">
                      <a:pos x="74" y="9"/>
                    </a:cxn>
                    <a:cxn ang="0">
                      <a:pos x="41" y="21"/>
                    </a:cxn>
                    <a:cxn ang="0">
                      <a:pos x="20" y="35"/>
                    </a:cxn>
                    <a:cxn ang="0">
                      <a:pos x="8" y="47"/>
                    </a:cxn>
                    <a:cxn ang="0">
                      <a:pos x="0" y="61"/>
                    </a:cxn>
                    <a:cxn ang="0">
                      <a:pos x="2" y="75"/>
                    </a:cxn>
                    <a:cxn ang="0">
                      <a:pos x="5" y="89"/>
                    </a:cxn>
                    <a:cxn ang="0">
                      <a:pos x="15" y="104"/>
                    </a:cxn>
                    <a:cxn ang="0">
                      <a:pos x="23" y="123"/>
                    </a:cxn>
                    <a:cxn ang="0">
                      <a:pos x="27" y="149"/>
                    </a:cxn>
                    <a:cxn ang="0">
                      <a:pos x="30" y="176"/>
                    </a:cxn>
                    <a:cxn ang="0">
                      <a:pos x="35" y="200"/>
                    </a:cxn>
                    <a:cxn ang="0">
                      <a:pos x="36" y="235"/>
                    </a:cxn>
                    <a:cxn ang="0">
                      <a:pos x="38" y="265"/>
                    </a:cxn>
                    <a:cxn ang="0">
                      <a:pos x="38" y="285"/>
                    </a:cxn>
                    <a:cxn ang="0">
                      <a:pos x="48" y="260"/>
                    </a:cxn>
                    <a:cxn ang="0">
                      <a:pos x="68" y="248"/>
                    </a:cxn>
                    <a:cxn ang="0">
                      <a:pos x="86" y="241"/>
                    </a:cxn>
                    <a:cxn ang="0">
                      <a:pos x="108" y="236"/>
                    </a:cxn>
                    <a:cxn ang="0">
                      <a:pos x="143" y="229"/>
                    </a:cxn>
                    <a:cxn ang="0">
                      <a:pos x="177" y="228"/>
                    </a:cxn>
                    <a:cxn ang="0">
                      <a:pos x="197" y="228"/>
                    </a:cxn>
                    <a:cxn ang="0">
                      <a:pos x="228" y="230"/>
                    </a:cxn>
                    <a:cxn ang="0">
                      <a:pos x="264" y="237"/>
                    </a:cxn>
                    <a:cxn ang="0">
                      <a:pos x="287" y="246"/>
                    </a:cxn>
                    <a:cxn ang="0">
                      <a:pos x="302" y="255"/>
                    </a:cxn>
                    <a:cxn ang="0">
                      <a:pos x="318" y="268"/>
                    </a:cxn>
                  </a:cxnLst>
                  <a:rect l="0" t="0" r="r" b="b"/>
                  <a:pathLst>
                    <a:path w="319" h="286">
                      <a:moveTo>
                        <a:pt x="317" y="275"/>
                      </a:moveTo>
                      <a:lnTo>
                        <a:pt x="315" y="254"/>
                      </a:lnTo>
                      <a:lnTo>
                        <a:pt x="306" y="235"/>
                      </a:lnTo>
                      <a:lnTo>
                        <a:pt x="299" y="219"/>
                      </a:lnTo>
                      <a:lnTo>
                        <a:pt x="294" y="194"/>
                      </a:lnTo>
                      <a:lnTo>
                        <a:pt x="288" y="161"/>
                      </a:lnTo>
                      <a:lnTo>
                        <a:pt x="284" y="126"/>
                      </a:lnTo>
                      <a:lnTo>
                        <a:pt x="281" y="94"/>
                      </a:lnTo>
                      <a:lnTo>
                        <a:pt x="279" y="67"/>
                      </a:lnTo>
                      <a:lnTo>
                        <a:pt x="278" y="43"/>
                      </a:lnTo>
                      <a:lnTo>
                        <a:pt x="270" y="29"/>
                      </a:lnTo>
                      <a:lnTo>
                        <a:pt x="255" y="16"/>
                      </a:lnTo>
                      <a:lnTo>
                        <a:pt x="240" y="9"/>
                      </a:lnTo>
                      <a:lnTo>
                        <a:pt x="216" y="2"/>
                      </a:lnTo>
                      <a:lnTo>
                        <a:pt x="189" y="0"/>
                      </a:lnTo>
                      <a:lnTo>
                        <a:pt x="147" y="0"/>
                      </a:lnTo>
                      <a:lnTo>
                        <a:pt x="110" y="2"/>
                      </a:lnTo>
                      <a:lnTo>
                        <a:pt x="74" y="9"/>
                      </a:lnTo>
                      <a:lnTo>
                        <a:pt x="41" y="21"/>
                      </a:lnTo>
                      <a:lnTo>
                        <a:pt x="20" y="35"/>
                      </a:lnTo>
                      <a:lnTo>
                        <a:pt x="8" y="47"/>
                      </a:lnTo>
                      <a:lnTo>
                        <a:pt x="0" y="61"/>
                      </a:lnTo>
                      <a:lnTo>
                        <a:pt x="2" y="75"/>
                      </a:lnTo>
                      <a:lnTo>
                        <a:pt x="5" y="89"/>
                      </a:lnTo>
                      <a:lnTo>
                        <a:pt x="15" y="104"/>
                      </a:lnTo>
                      <a:lnTo>
                        <a:pt x="23" y="123"/>
                      </a:lnTo>
                      <a:lnTo>
                        <a:pt x="27" y="149"/>
                      </a:lnTo>
                      <a:lnTo>
                        <a:pt x="30" y="176"/>
                      </a:lnTo>
                      <a:lnTo>
                        <a:pt x="35" y="200"/>
                      </a:lnTo>
                      <a:lnTo>
                        <a:pt x="36" y="235"/>
                      </a:lnTo>
                      <a:lnTo>
                        <a:pt x="38" y="265"/>
                      </a:lnTo>
                      <a:lnTo>
                        <a:pt x="38" y="285"/>
                      </a:lnTo>
                      <a:lnTo>
                        <a:pt x="48" y="260"/>
                      </a:lnTo>
                      <a:lnTo>
                        <a:pt x="68" y="248"/>
                      </a:lnTo>
                      <a:lnTo>
                        <a:pt x="86" y="241"/>
                      </a:lnTo>
                      <a:lnTo>
                        <a:pt x="108" y="236"/>
                      </a:lnTo>
                      <a:lnTo>
                        <a:pt x="143" y="229"/>
                      </a:lnTo>
                      <a:lnTo>
                        <a:pt x="177" y="228"/>
                      </a:lnTo>
                      <a:lnTo>
                        <a:pt x="197" y="228"/>
                      </a:lnTo>
                      <a:lnTo>
                        <a:pt x="228" y="230"/>
                      </a:lnTo>
                      <a:lnTo>
                        <a:pt x="264" y="237"/>
                      </a:lnTo>
                      <a:lnTo>
                        <a:pt x="287" y="246"/>
                      </a:lnTo>
                      <a:lnTo>
                        <a:pt x="302" y="255"/>
                      </a:lnTo>
                      <a:lnTo>
                        <a:pt x="318" y="268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42" name="Freeform 25"/>
                <p:cNvSpPr>
                  <a:spLocks/>
                </p:cNvSpPr>
                <p:nvPr/>
              </p:nvSpPr>
              <p:spPr bwMode="auto">
                <a:xfrm>
                  <a:off x="5101" y="537"/>
                  <a:ext cx="551" cy="335"/>
                </a:xfrm>
                <a:custGeom>
                  <a:avLst/>
                  <a:gdLst/>
                  <a:ahLst/>
                  <a:cxnLst>
                    <a:cxn ang="0">
                      <a:pos x="534" y="48"/>
                    </a:cxn>
                    <a:cxn ang="0">
                      <a:pos x="550" y="117"/>
                    </a:cxn>
                    <a:cxn ang="0">
                      <a:pos x="540" y="142"/>
                    </a:cxn>
                    <a:cxn ang="0">
                      <a:pos x="517" y="179"/>
                    </a:cxn>
                    <a:cxn ang="0">
                      <a:pos x="493" y="212"/>
                    </a:cxn>
                    <a:cxn ang="0">
                      <a:pos x="465" y="239"/>
                    </a:cxn>
                    <a:cxn ang="0">
                      <a:pos x="430" y="267"/>
                    </a:cxn>
                    <a:cxn ang="0">
                      <a:pos x="397" y="286"/>
                    </a:cxn>
                    <a:cxn ang="0">
                      <a:pos x="361" y="304"/>
                    </a:cxn>
                    <a:cxn ang="0">
                      <a:pos x="315" y="320"/>
                    </a:cxn>
                    <a:cxn ang="0">
                      <a:pos x="280" y="328"/>
                    </a:cxn>
                    <a:cxn ang="0">
                      <a:pos x="238" y="334"/>
                    </a:cxn>
                    <a:cxn ang="0">
                      <a:pos x="199" y="334"/>
                    </a:cxn>
                    <a:cxn ang="0">
                      <a:pos x="157" y="329"/>
                    </a:cxn>
                    <a:cxn ang="0">
                      <a:pos x="114" y="317"/>
                    </a:cxn>
                    <a:cxn ang="0">
                      <a:pos x="75" y="298"/>
                    </a:cxn>
                    <a:cxn ang="0">
                      <a:pos x="52" y="282"/>
                    </a:cxn>
                    <a:cxn ang="0">
                      <a:pos x="24" y="258"/>
                    </a:cxn>
                    <a:cxn ang="0">
                      <a:pos x="9" y="238"/>
                    </a:cxn>
                    <a:cxn ang="0">
                      <a:pos x="0" y="222"/>
                    </a:cxn>
                    <a:cxn ang="0">
                      <a:pos x="0" y="204"/>
                    </a:cxn>
                    <a:cxn ang="0">
                      <a:pos x="6" y="182"/>
                    </a:cxn>
                    <a:cxn ang="0">
                      <a:pos x="18" y="166"/>
                    </a:cxn>
                    <a:cxn ang="0">
                      <a:pos x="27" y="131"/>
                    </a:cxn>
                    <a:cxn ang="0">
                      <a:pos x="31" y="112"/>
                    </a:cxn>
                    <a:cxn ang="0">
                      <a:pos x="283" y="128"/>
                    </a:cxn>
                    <a:cxn ang="0">
                      <a:pos x="316" y="122"/>
                    </a:cxn>
                    <a:cxn ang="0">
                      <a:pos x="357" y="109"/>
                    </a:cxn>
                    <a:cxn ang="0">
                      <a:pos x="388" y="93"/>
                    </a:cxn>
                    <a:cxn ang="0">
                      <a:pos x="421" y="73"/>
                    </a:cxn>
                    <a:cxn ang="0">
                      <a:pos x="453" y="44"/>
                    </a:cxn>
                    <a:cxn ang="0">
                      <a:pos x="472" y="19"/>
                    </a:cxn>
                    <a:cxn ang="0">
                      <a:pos x="486" y="0"/>
                    </a:cxn>
                    <a:cxn ang="0">
                      <a:pos x="534" y="48"/>
                    </a:cxn>
                  </a:cxnLst>
                  <a:rect l="0" t="0" r="r" b="b"/>
                  <a:pathLst>
                    <a:path w="551" h="335">
                      <a:moveTo>
                        <a:pt x="534" y="48"/>
                      </a:moveTo>
                      <a:lnTo>
                        <a:pt x="550" y="117"/>
                      </a:lnTo>
                      <a:lnTo>
                        <a:pt x="540" y="142"/>
                      </a:lnTo>
                      <a:lnTo>
                        <a:pt x="517" y="179"/>
                      </a:lnTo>
                      <a:lnTo>
                        <a:pt x="493" y="212"/>
                      </a:lnTo>
                      <a:lnTo>
                        <a:pt x="465" y="239"/>
                      </a:lnTo>
                      <a:lnTo>
                        <a:pt x="430" y="267"/>
                      </a:lnTo>
                      <a:lnTo>
                        <a:pt x="397" y="286"/>
                      </a:lnTo>
                      <a:lnTo>
                        <a:pt x="361" y="304"/>
                      </a:lnTo>
                      <a:lnTo>
                        <a:pt x="315" y="320"/>
                      </a:lnTo>
                      <a:lnTo>
                        <a:pt x="280" y="328"/>
                      </a:lnTo>
                      <a:lnTo>
                        <a:pt x="238" y="334"/>
                      </a:lnTo>
                      <a:lnTo>
                        <a:pt x="199" y="334"/>
                      </a:lnTo>
                      <a:lnTo>
                        <a:pt x="157" y="329"/>
                      </a:lnTo>
                      <a:lnTo>
                        <a:pt x="114" y="317"/>
                      </a:lnTo>
                      <a:lnTo>
                        <a:pt x="75" y="298"/>
                      </a:lnTo>
                      <a:lnTo>
                        <a:pt x="52" y="282"/>
                      </a:lnTo>
                      <a:lnTo>
                        <a:pt x="24" y="258"/>
                      </a:lnTo>
                      <a:lnTo>
                        <a:pt x="9" y="238"/>
                      </a:lnTo>
                      <a:lnTo>
                        <a:pt x="0" y="222"/>
                      </a:lnTo>
                      <a:lnTo>
                        <a:pt x="0" y="204"/>
                      </a:lnTo>
                      <a:lnTo>
                        <a:pt x="6" y="182"/>
                      </a:lnTo>
                      <a:lnTo>
                        <a:pt x="18" y="166"/>
                      </a:lnTo>
                      <a:lnTo>
                        <a:pt x="27" y="131"/>
                      </a:lnTo>
                      <a:lnTo>
                        <a:pt x="31" y="112"/>
                      </a:lnTo>
                      <a:lnTo>
                        <a:pt x="283" y="128"/>
                      </a:lnTo>
                      <a:lnTo>
                        <a:pt x="316" y="122"/>
                      </a:lnTo>
                      <a:lnTo>
                        <a:pt x="357" y="109"/>
                      </a:lnTo>
                      <a:lnTo>
                        <a:pt x="388" y="93"/>
                      </a:lnTo>
                      <a:lnTo>
                        <a:pt x="421" y="73"/>
                      </a:lnTo>
                      <a:lnTo>
                        <a:pt x="453" y="44"/>
                      </a:lnTo>
                      <a:lnTo>
                        <a:pt x="472" y="19"/>
                      </a:lnTo>
                      <a:lnTo>
                        <a:pt x="486" y="0"/>
                      </a:lnTo>
                      <a:lnTo>
                        <a:pt x="534" y="48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43" name="Freeform 26"/>
                <p:cNvSpPr>
                  <a:spLocks/>
                </p:cNvSpPr>
                <p:nvPr/>
              </p:nvSpPr>
              <p:spPr bwMode="auto">
                <a:xfrm>
                  <a:off x="5197" y="119"/>
                  <a:ext cx="475" cy="552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294"/>
                    </a:cxn>
                    <a:cxn ang="0">
                      <a:pos x="28" y="291"/>
                    </a:cxn>
                    <a:cxn ang="0">
                      <a:pos x="63" y="293"/>
                    </a:cxn>
                    <a:cxn ang="0">
                      <a:pos x="121" y="299"/>
                    </a:cxn>
                    <a:cxn ang="0">
                      <a:pos x="178" y="310"/>
                    </a:cxn>
                    <a:cxn ang="0">
                      <a:pos x="231" y="323"/>
                    </a:cxn>
                    <a:cxn ang="0">
                      <a:pos x="274" y="339"/>
                    </a:cxn>
                    <a:cxn ang="0">
                      <a:pos x="325" y="364"/>
                    </a:cxn>
                    <a:cxn ang="0">
                      <a:pos x="364" y="390"/>
                    </a:cxn>
                    <a:cxn ang="0">
                      <a:pos x="393" y="415"/>
                    </a:cxn>
                    <a:cxn ang="0">
                      <a:pos x="414" y="439"/>
                    </a:cxn>
                    <a:cxn ang="0">
                      <a:pos x="427" y="461"/>
                    </a:cxn>
                    <a:cxn ang="0">
                      <a:pos x="439" y="488"/>
                    </a:cxn>
                    <a:cxn ang="0">
                      <a:pos x="444" y="513"/>
                    </a:cxn>
                    <a:cxn ang="0">
                      <a:pos x="451" y="551"/>
                    </a:cxn>
                    <a:cxn ang="0">
                      <a:pos x="457" y="518"/>
                    </a:cxn>
                    <a:cxn ang="0">
                      <a:pos x="466" y="481"/>
                    </a:cxn>
                    <a:cxn ang="0">
                      <a:pos x="469" y="453"/>
                    </a:cxn>
                    <a:cxn ang="0">
                      <a:pos x="474" y="420"/>
                    </a:cxn>
                    <a:cxn ang="0">
                      <a:pos x="472" y="393"/>
                    </a:cxn>
                    <a:cxn ang="0">
                      <a:pos x="466" y="361"/>
                    </a:cxn>
                    <a:cxn ang="0">
                      <a:pos x="459" y="317"/>
                    </a:cxn>
                    <a:cxn ang="0">
                      <a:pos x="444" y="279"/>
                    </a:cxn>
                    <a:cxn ang="0">
                      <a:pos x="424" y="238"/>
                    </a:cxn>
                    <a:cxn ang="0">
                      <a:pos x="399" y="196"/>
                    </a:cxn>
                    <a:cxn ang="0">
                      <a:pos x="363" y="152"/>
                    </a:cxn>
                    <a:cxn ang="0">
                      <a:pos x="322" y="116"/>
                    </a:cxn>
                    <a:cxn ang="0">
                      <a:pos x="286" y="87"/>
                    </a:cxn>
                    <a:cxn ang="0">
                      <a:pos x="241" y="60"/>
                    </a:cxn>
                    <a:cxn ang="0">
                      <a:pos x="195" y="40"/>
                    </a:cxn>
                    <a:cxn ang="0">
                      <a:pos x="141" y="21"/>
                    </a:cxn>
                    <a:cxn ang="0">
                      <a:pos x="94" y="10"/>
                    </a:cxn>
                    <a:cxn ang="0">
                      <a:pos x="39" y="3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475" h="552">
                      <a:moveTo>
                        <a:pt x="0" y="0"/>
                      </a:moveTo>
                      <a:lnTo>
                        <a:pt x="0" y="294"/>
                      </a:lnTo>
                      <a:lnTo>
                        <a:pt x="28" y="291"/>
                      </a:lnTo>
                      <a:lnTo>
                        <a:pt x="63" y="293"/>
                      </a:lnTo>
                      <a:lnTo>
                        <a:pt x="121" y="299"/>
                      </a:lnTo>
                      <a:lnTo>
                        <a:pt x="178" y="310"/>
                      </a:lnTo>
                      <a:lnTo>
                        <a:pt x="231" y="323"/>
                      </a:lnTo>
                      <a:lnTo>
                        <a:pt x="274" y="339"/>
                      </a:lnTo>
                      <a:lnTo>
                        <a:pt x="325" y="364"/>
                      </a:lnTo>
                      <a:lnTo>
                        <a:pt x="364" y="390"/>
                      </a:lnTo>
                      <a:lnTo>
                        <a:pt x="393" y="415"/>
                      </a:lnTo>
                      <a:lnTo>
                        <a:pt x="414" y="439"/>
                      </a:lnTo>
                      <a:lnTo>
                        <a:pt x="427" y="461"/>
                      </a:lnTo>
                      <a:lnTo>
                        <a:pt x="439" y="488"/>
                      </a:lnTo>
                      <a:lnTo>
                        <a:pt x="444" y="513"/>
                      </a:lnTo>
                      <a:lnTo>
                        <a:pt x="451" y="551"/>
                      </a:lnTo>
                      <a:lnTo>
                        <a:pt x="457" y="518"/>
                      </a:lnTo>
                      <a:lnTo>
                        <a:pt x="466" y="481"/>
                      </a:lnTo>
                      <a:lnTo>
                        <a:pt x="469" y="453"/>
                      </a:lnTo>
                      <a:lnTo>
                        <a:pt x="474" y="420"/>
                      </a:lnTo>
                      <a:lnTo>
                        <a:pt x="472" y="393"/>
                      </a:lnTo>
                      <a:lnTo>
                        <a:pt x="466" y="361"/>
                      </a:lnTo>
                      <a:lnTo>
                        <a:pt x="459" y="317"/>
                      </a:lnTo>
                      <a:lnTo>
                        <a:pt x="444" y="279"/>
                      </a:lnTo>
                      <a:lnTo>
                        <a:pt x="424" y="238"/>
                      </a:lnTo>
                      <a:lnTo>
                        <a:pt x="399" y="196"/>
                      </a:lnTo>
                      <a:lnTo>
                        <a:pt x="363" y="152"/>
                      </a:lnTo>
                      <a:lnTo>
                        <a:pt x="322" y="116"/>
                      </a:lnTo>
                      <a:lnTo>
                        <a:pt x="286" y="87"/>
                      </a:lnTo>
                      <a:lnTo>
                        <a:pt x="241" y="60"/>
                      </a:lnTo>
                      <a:lnTo>
                        <a:pt x="195" y="40"/>
                      </a:lnTo>
                      <a:lnTo>
                        <a:pt x="141" y="21"/>
                      </a:lnTo>
                      <a:lnTo>
                        <a:pt x="94" y="10"/>
                      </a:lnTo>
                      <a:lnTo>
                        <a:pt x="39" y="3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44" name="Freeform 27"/>
                <p:cNvSpPr>
                  <a:spLocks/>
                </p:cNvSpPr>
                <p:nvPr/>
              </p:nvSpPr>
              <p:spPr bwMode="auto">
                <a:xfrm>
                  <a:off x="5228" y="687"/>
                  <a:ext cx="156" cy="117"/>
                </a:xfrm>
                <a:custGeom>
                  <a:avLst/>
                  <a:gdLst/>
                  <a:ahLst/>
                  <a:cxnLst>
                    <a:cxn ang="0">
                      <a:pos x="83" y="0"/>
                    </a:cxn>
                    <a:cxn ang="0">
                      <a:pos x="134" y="19"/>
                    </a:cxn>
                    <a:cxn ang="0">
                      <a:pos x="152" y="45"/>
                    </a:cxn>
                    <a:cxn ang="0">
                      <a:pos x="155" y="70"/>
                    </a:cxn>
                    <a:cxn ang="0">
                      <a:pos x="155" y="83"/>
                    </a:cxn>
                    <a:cxn ang="0">
                      <a:pos x="146" y="99"/>
                    </a:cxn>
                    <a:cxn ang="0">
                      <a:pos x="126" y="107"/>
                    </a:cxn>
                    <a:cxn ang="0">
                      <a:pos x="105" y="113"/>
                    </a:cxn>
                    <a:cxn ang="0">
                      <a:pos x="86" y="116"/>
                    </a:cxn>
                    <a:cxn ang="0">
                      <a:pos x="69" y="116"/>
                    </a:cxn>
                    <a:cxn ang="0">
                      <a:pos x="41" y="111"/>
                    </a:cxn>
                    <a:cxn ang="0">
                      <a:pos x="21" y="106"/>
                    </a:cxn>
                    <a:cxn ang="0">
                      <a:pos x="9" y="98"/>
                    </a:cxn>
                    <a:cxn ang="0">
                      <a:pos x="2" y="89"/>
                    </a:cxn>
                    <a:cxn ang="0">
                      <a:pos x="0" y="78"/>
                    </a:cxn>
                    <a:cxn ang="0">
                      <a:pos x="2" y="60"/>
                    </a:cxn>
                    <a:cxn ang="0">
                      <a:pos x="9" y="11"/>
                    </a:cxn>
                    <a:cxn ang="0">
                      <a:pos x="83" y="0"/>
                    </a:cxn>
                  </a:cxnLst>
                  <a:rect l="0" t="0" r="r" b="b"/>
                  <a:pathLst>
                    <a:path w="156" h="117">
                      <a:moveTo>
                        <a:pt x="83" y="0"/>
                      </a:moveTo>
                      <a:lnTo>
                        <a:pt x="134" y="19"/>
                      </a:lnTo>
                      <a:lnTo>
                        <a:pt x="152" y="45"/>
                      </a:lnTo>
                      <a:lnTo>
                        <a:pt x="155" y="70"/>
                      </a:lnTo>
                      <a:lnTo>
                        <a:pt x="155" y="83"/>
                      </a:lnTo>
                      <a:lnTo>
                        <a:pt x="146" y="99"/>
                      </a:lnTo>
                      <a:lnTo>
                        <a:pt x="126" y="107"/>
                      </a:lnTo>
                      <a:lnTo>
                        <a:pt x="105" y="113"/>
                      </a:lnTo>
                      <a:lnTo>
                        <a:pt x="86" y="116"/>
                      </a:lnTo>
                      <a:lnTo>
                        <a:pt x="69" y="116"/>
                      </a:lnTo>
                      <a:lnTo>
                        <a:pt x="41" y="111"/>
                      </a:lnTo>
                      <a:lnTo>
                        <a:pt x="21" y="106"/>
                      </a:lnTo>
                      <a:lnTo>
                        <a:pt x="9" y="98"/>
                      </a:lnTo>
                      <a:lnTo>
                        <a:pt x="2" y="89"/>
                      </a:lnTo>
                      <a:lnTo>
                        <a:pt x="0" y="78"/>
                      </a:lnTo>
                      <a:lnTo>
                        <a:pt x="2" y="60"/>
                      </a:lnTo>
                      <a:lnTo>
                        <a:pt x="9" y="11"/>
                      </a:lnTo>
                      <a:lnTo>
                        <a:pt x="83" y="0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45" name="Freeform 28"/>
                <p:cNvSpPr>
                  <a:spLocks/>
                </p:cNvSpPr>
                <p:nvPr/>
              </p:nvSpPr>
              <p:spPr bwMode="auto">
                <a:xfrm>
                  <a:off x="5224" y="699"/>
                  <a:ext cx="88" cy="75"/>
                </a:xfrm>
                <a:custGeom>
                  <a:avLst/>
                  <a:gdLst/>
                  <a:ahLst/>
                  <a:cxnLst>
                    <a:cxn ang="0">
                      <a:pos x="0" y="69"/>
                    </a:cxn>
                    <a:cxn ang="0">
                      <a:pos x="11" y="0"/>
                    </a:cxn>
                    <a:cxn ang="0">
                      <a:pos x="54" y="5"/>
                    </a:cxn>
                    <a:cxn ang="0">
                      <a:pos x="87" y="9"/>
                    </a:cxn>
                    <a:cxn ang="0">
                      <a:pos x="78" y="74"/>
                    </a:cxn>
                    <a:cxn ang="0">
                      <a:pos x="75" y="59"/>
                    </a:cxn>
                    <a:cxn ang="0">
                      <a:pos x="65" y="48"/>
                    </a:cxn>
                    <a:cxn ang="0">
                      <a:pos x="47" y="44"/>
                    </a:cxn>
                    <a:cxn ang="0">
                      <a:pos x="27" y="45"/>
                    </a:cxn>
                    <a:cxn ang="0">
                      <a:pos x="11" y="52"/>
                    </a:cxn>
                    <a:cxn ang="0">
                      <a:pos x="0" y="69"/>
                    </a:cxn>
                  </a:cxnLst>
                  <a:rect l="0" t="0" r="r" b="b"/>
                  <a:pathLst>
                    <a:path w="88" h="75">
                      <a:moveTo>
                        <a:pt x="0" y="69"/>
                      </a:moveTo>
                      <a:lnTo>
                        <a:pt x="11" y="0"/>
                      </a:lnTo>
                      <a:lnTo>
                        <a:pt x="54" y="5"/>
                      </a:lnTo>
                      <a:lnTo>
                        <a:pt x="87" y="9"/>
                      </a:lnTo>
                      <a:lnTo>
                        <a:pt x="78" y="74"/>
                      </a:lnTo>
                      <a:lnTo>
                        <a:pt x="75" y="59"/>
                      </a:lnTo>
                      <a:lnTo>
                        <a:pt x="65" y="48"/>
                      </a:lnTo>
                      <a:lnTo>
                        <a:pt x="47" y="44"/>
                      </a:lnTo>
                      <a:lnTo>
                        <a:pt x="27" y="45"/>
                      </a:lnTo>
                      <a:lnTo>
                        <a:pt x="11" y="52"/>
                      </a:lnTo>
                      <a:lnTo>
                        <a:pt x="0" y="69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46" name="Freeform 29"/>
                <p:cNvSpPr>
                  <a:spLocks/>
                </p:cNvSpPr>
                <p:nvPr/>
              </p:nvSpPr>
              <p:spPr bwMode="auto">
                <a:xfrm>
                  <a:off x="5101" y="479"/>
                  <a:ext cx="319" cy="286"/>
                </a:xfrm>
                <a:custGeom>
                  <a:avLst/>
                  <a:gdLst/>
                  <a:ahLst/>
                  <a:cxnLst>
                    <a:cxn ang="0">
                      <a:pos x="1" y="275"/>
                    </a:cxn>
                    <a:cxn ang="0">
                      <a:pos x="3" y="254"/>
                    </a:cxn>
                    <a:cxn ang="0">
                      <a:pos x="12" y="235"/>
                    </a:cxn>
                    <a:cxn ang="0">
                      <a:pos x="19" y="219"/>
                    </a:cxn>
                    <a:cxn ang="0">
                      <a:pos x="24" y="194"/>
                    </a:cxn>
                    <a:cxn ang="0">
                      <a:pos x="30" y="161"/>
                    </a:cxn>
                    <a:cxn ang="0">
                      <a:pos x="34" y="126"/>
                    </a:cxn>
                    <a:cxn ang="0">
                      <a:pos x="37" y="94"/>
                    </a:cxn>
                    <a:cxn ang="0">
                      <a:pos x="39" y="67"/>
                    </a:cxn>
                    <a:cxn ang="0">
                      <a:pos x="40" y="43"/>
                    </a:cxn>
                    <a:cxn ang="0">
                      <a:pos x="48" y="29"/>
                    </a:cxn>
                    <a:cxn ang="0">
                      <a:pos x="63" y="16"/>
                    </a:cxn>
                    <a:cxn ang="0">
                      <a:pos x="78" y="9"/>
                    </a:cxn>
                    <a:cxn ang="0">
                      <a:pos x="102" y="2"/>
                    </a:cxn>
                    <a:cxn ang="0">
                      <a:pos x="129" y="0"/>
                    </a:cxn>
                    <a:cxn ang="0">
                      <a:pos x="171" y="0"/>
                    </a:cxn>
                    <a:cxn ang="0">
                      <a:pos x="208" y="2"/>
                    </a:cxn>
                    <a:cxn ang="0">
                      <a:pos x="244" y="9"/>
                    </a:cxn>
                    <a:cxn ang="0">
                      <a:pos x="277" y="21"/>
                    </a:cxn>
                    <a:cxn ang="0">
                      <a:pos x="298" y="35"/>
                    </a:cxn>
                    <a:cxn ang="0">
                      <a:pos x="310" y="47"/>
                    </a:cxn>
                    <a:cxn ang="0">
                      <a:pos x="318" y="61"/>
                    </a:cxn>
                    <a:cxn ang="0">
                      <a:pos x="316" y="75"/>
                    </a:cxn>
                    <a:cxn ang="0">
                      <a:pos x="313" y="89"/>
                    </a:cxn>
                    <a:cxn ang="0">
                      <a:pos x="303" y="104"/>
                    </a:cxn>
                    <a:cxn ang="0">
                      <a:pos x="295" y="123"/>
                    </a:cxn>
                    <a:cxn ang="0">
                      <a:pos x="291" y="149"/>
                    </a:cxn>
                    <a:cxn ang="0">
                      <a:pos x="288" y="176"/>
                    </a:cxn>
                    <a:cxn ang="0">
                      <a:pos x="283" y="200"/>
                    </a:cxn>
                    <a:cxn ang="0">
                      <a:pos x="282" y="235"/>
                    </a:cxn>
                    <a:cxn ang="0">
                      <a:pos x="280" y="265"/>
                    </a:cxn>
                    <a:cxn ang="0">
                      <a:pos x="280" y="285"/>
                    </a:cxn>
                    <a:cxn ang="0">
                      <a:pos x="270" y="260"/>
                    </a:cxn>
                    <a:cxn ang="0">
                      <a:pos x="250" y="248"/>
                    </a:cxn>
                    <a:cxn ang="0">
                      <a:pos x="232" y="241"/>
                    </a:cxn>
                    <a:cxn ang="0">
                      <a:pos x="210" y="236"/>
                    </a:cxn>
                    <a:cxn ang="0">
                      <a:pos x="175" y="229"/>
                    </a:cxn>
                    <a:cxn ang="0">
                      <a:pos x="141" y="228"/>
                    </a:cxn>
                    <a:cxn ang="0">
                      <a:pos x="121" y="228"/>
                    </a:cxn>
                    <a:cxn ang="0">
                      <a:pos x="90" y="230"/>
                    </a:cxn>
                    <a:cxn ang="0">
                      <a:pos x="54" y="237"/>
                    </a:cxn>
                    <a:cxn ang="0">
                      <a:pos x="31" y="246"/>
                    </a:cxn>
                    <a:cxn ang="0">
                      <a:pos x="16" y="255"/>
                    </a:cxn>
                    <a:cxn ang="0">
                      <a:pos x="0" y="268"/>
                    </a:cxn>
                  </a:cxnLst>
                  <a:rect l="0" t="0" r="r" b="b"/>
                  <a:pathLst>
                    <a:path w="319" h="286">
                      <a:moveTo>
                        <a:pt x="1" y="275"/>
                      </a:moveTo>
                      <a:lnTo>
                        <a:pt x="3" y="254"/>
                      </a:lnTo>
                      <a:lnTo>
                        <a:pt x="12" y="235"/>
                      </a:lnTo>
                      <a:lnTo>
                        <a:pt x="19" y="219"/>
                      </a:lnTo>
                      <a:lnTo>
                        <a:pt x="24" y="194"/>
                      </a:lnTo>
                      <a:lnTo>
                        <a:pt x="30" y="161"/>
                      </a:lnTo>
                      <a:lnTo>
                        <a:pt x="34" y="126"/>
                      </a:lnTo>
                      <a:lnTo>
                        <a:pt x="37" y="94"/>
                      </a:lnTo>
                      <a:lnTo>
                        <a:pt x="39" y="67"/>
                      </a:lnTo>
                      <a:lnTo>
                        <a:pt x="40" y="43"/>
                      </a:lnTo>
                      <a:lnTo>
                        <a:pt x="48" y="29"/>
                      </a:lnTo>
                      <a:lnTo>
                        <a:pt x="63" y="16"/>
                      </a:lnTo>
                      <a:lnTo>
                        <a:pt x="78" y="9"/>
                      </a:lnTo>
                      <a:lnTo>
                        <a:pt x="102" y="2"/>
                      </a:lnTo>
                      <a:lnTo>
                        <a:pt x="129" y="0"/>
                      </a:lnTo>
                      <a:lnTo>
                        <a:pt x="171" y="0"/>
                      </a:lnTo>
                      <a:lnTo>
                        <a:pt x="208" y="2"/>
                      </a:lnTo>
                      <a:lnTo>
                        <a:pt x="244" y="9"/>
                      </a:lnTo>
                      <a:lnTo>
                        <a:pt x="277" y="21"/>
                      </a:lnTo>
                      <a:lnTo>
                        <a:pt x="298" y="35"/>
                      </a:lnTo>
                      <a:lnTo>
                        <a:pt x="310" y="47"/>
                      </a:lnTo>
                      <a:lnTo>
                        <a:pt x="318" y="61"/>
                      </a:lnTo>
                      <a:lnTo>
                        <a:pt x="316" y="75"/>
                      </a:lnTo>
                      <a:lnTo>
                        <a:pt x="313" y="89"/>
                      </a:lnTo>
                      <a:lnTo>
                        <a:pt x="303" y="104"/>
                      </a:lnTo>
                      <a:lnTo>
                        <a:pt x="295" y="123"/>
                      </a:lnTo>
                      <a:lnTo>
                        <a:pt x="291" y="149"/>
                      </a:lnTo>
                      <a:lnTo>
                        <a:pt x="288" y="176"/>
                      </a:lnTo>
                      <a:lnTo>
                        <a:pt x="283" y="200"/>
                      </a:lnTo>
                      <a:lnTo>
                        <a:pt x="282" y="235"/>
                      </a:lnTo>
                      <a:lnTo>
                        <a:pt x="280" y="265"/>
                      </a:lnTo>
                      <a:lnTo>
                        <a:pt x="280" y="285"/>
                      </a:lnTo>
                      <a:lnTo>
                        <a:pt x="270" y="260"/>
                      </a:lnTo>
                      <a:lnTo>
                        <a:pt x="250" y="248"/>
                      </a:lnTo>
                      <a:lnTo>
                        <a:pt x="232" y="241"/>
                      </a:lnTo>
                      <a:lnTo>
                        <a:pt x="210" y="236"/>
                      </a:lnTo>
                      <a:lnTo>
                        <a:pt x="175" y="229"/>
                      </a:lnTo>
                      <a:lnTo>
                        <a:pt x="141" y="228"/>
                      </a:lnTo>
                      <a:lnTo>
                        <a:pt x="121" y="228"/>
                      </a:lnTo>
                      <a:lnTo>
                        <a:pt x="90" y="230"/>
                      </a:lnTo>
                      <a:lnTo>
                        <a:pt x="54" y="237"/>
                      </a:lnTo>
                      <a:lnTo>
                        <a:pt x="31" y="246"/>
                      </a:lnTo>
                      <a:lnTo>
                        <a:pt x="16" y="255"/>
                      </a:lnTo>
                      <a:lnTo>
                        <a:pt x="0" y="268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47" name="Freeform 30"/>
                <p:cNvSpPr>
                  <a:spLocks/>
                </p:cNvSpPr>
                <p:nvPr/>
              </p:nvSpPr>
              <p:spPr bwMode="auto">
                <a:xfrm>
                  <a:off x="4371" y="119"/>
                  <a:ext cx="832" cy="42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356"/>
                    </a:cxn>
                    <a:cxn ang="0">
                      <a:pos x="84" y="374"/>
                    </a:cxn>
                    <a:cxn ang="0">
                      <a:pos x="153" y="393"/>
                    </a:cxn>
                    <a:cxn ang="0">
                      <a:pos x="210" y="404"/>
                    </a:cxn>
                    <a:cxn ang="0">
                      <a:pos x="258" y="410"/>
                    </a:cxn>
                    <a:cxn ang="0">
                      <a:pos x="312" y="416"/>
                    </a:cxn>
                    <a:cxn ang="0">
                      <a:pos x="402" y="419"/>
                    </a:cxn>
                    <a:cxn ang="0">
                      <a:pos x="485" y="412"/>
                    </a:cxn>
                    <a:cxn ang="0">
                      <a:pos x="570" y="399"/>
                    </a:cxn>
                    <a:cxn ang="0">
                      <a:pos x="652" y="377"/>
                    </a:cxn>
                    <a:cxn ang="0">
                      <a:pos x="724" y="347"/>
                    </a:cxn>
                    <a:cxn ang="0">
                      <a:pos x="784" y="306"/>
                    </a:cxn>
                    <a:cxn ang="0">
                      <a:pos x="829" y="291"/>
                    </a:cxn>
                    <a:cxn ang="0">
                      <a:pos x="831" y="2"/>
                    </a:cxn>
                    <a:cxn ang="0">
                      <a:pos x="786" y="9"/>
                    </a:cxn>
                    <a:cxn ang="0">
                      <a:pos x="726" y="29"/>
                    </a:cxn>
                    <a:cxn ang="0">
                      <a:pos x="654" y="55"/>
                    </a:cxn>
                    <a:cxn ang="0">
                      <a:pos x="585" y="70"/>
                    </a:cxn>
                    <a:cxn ang="0">
                      <a:pos x="515" y="78"/>
                    </a:cxn>
                    <a:cxn ang="0">
                      <a:pos x="468" y="82"/>
                    </a:cxn>
                    <a:cxn ang="0">
                      <a:pos x="428" y="84"/>
                    </a:cxn>
                    <a:cxn ang="0">
                      <a:pos x="358" y="84"/>
                    </a:cxn>
                    <a:cxn ang="0">
                      <a:pos x="314" y="81"/>
                    </a:cxn>
                    <a:cxn ang="0">
                      <a:pos x="274" y="76"/>
                    </a:cxn>
                    <a:cxn ang="0">
                      <a:pos x="229" y="73"/>
                    </a:cxn>
                    <a:cxn ang="0">
                      <a:pos x="190" y="66"/>
                    </a:cxn>
                    <a:cxn ang="0">
                      <a:pos x="140" y="57"/>
                    </a:cxn>
                    <a:cxn ang="0">
                      <a:pos x="96" y="44"/>
                    </a:cxn>
                    <a:cxn ang="0">
                      <a:pos x="49" y="24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832" h="420">
                      <a:moveTo>
                        <a:pt x="0" y="0"/>
                      </a:moveTo>
                      <a:lnTo>
                        <a:pt x="0" y="356"/>
                      </a:lnTo>
                      <a:lnTo>
                        <a:pt x="84" y="374"/>
                      </a:lnTo>
                      <a:lnTo>
                        <a:pt x="153" y="393"/>
                      </a:lnTo>
                      <a:lnTo>
                        <a:pt x="210" y="404"/>
                      </a:lnTo>
                      <a:lnTo>
                        <a:pt x="258" y="410"/>
                      </a:lnTo>
                      <a:lnTo>
                        <a:pt x="312" y="416"/>
                      </a:lnTo>
                      <a:lnTo>
                        <a:pt x="402" y="419"/>
                      </a:lnTo>
                      <a:lnTo>
                        <a:pt x="485" y="412"/>
                      </a:lnTo>
                      <a:lnTo>
                        <a:pt x="570" y="399"/>
                      </a:lnTo>
                      <a:lnTo>
                        <a:pt x="652" y="377"/>
                      </a:lnTo>
                      <a:lnTo>
                        <a:pt x="724" y="347"/>
                      </a:lnTo>
                      <a:lnTo>
                        <a:pt x="784" y="306"/>
                      </a:lnTo>
                      <a:lnTo>
                        <a:pt x="829" y="291"/>
                      </a:lnTo>
                      <a:lnTo>
                        <a:pt x="831" y="2"/>
                      </a:lnTo>
                      <a:lnTo>
                        <a:pt x="786" y="9"/>
                      </a:lnTo>
                      <a:lnTo>
                        <a:pt x="726" y="29"/>
                      </a:lnTo>
                      <a:lnTo>
                        <a:pt x="654" y="55"/>
                      </a:lnTo>
                      <a:lnTo>
                        <a:pt x="585" y="70"/>
                      </a:lnTo>
                      <a:lnTo>
                        <a:pt x="515" y="78"/>
                      </a:lnTo>
                      <a:lnTo>
                        <a:pt x="468" y="82"/>
                      </a:lnTo>
                      <a:lnTo>
                        <a:pt x="428" y="84"/>
                      </a:lnTo>
                      <a:lnTo>
                        <a:pt x="358" y="84"/>
                      </a:lnTo>
                      <a:lnTo>
                        <a:pt x="314" y="81"/>
                      </a:lnTo>
                      <a:lnTo>
                        <a:pt x="274" y="76"/>
                      </a:lnTo>
                      <a:lnTo>
                        <a:pt x="229" y="73"/>
                      </a:lnTo>
                      <a:lnTo>
                        <a:pt x="190" y="66"/>
                      </a:lnTo>
                      <a:lnTo>
                        <a:pt x="140" y="57"/>
                      </a:lnTo>
                      <a:lnTo>
                        <a:pt x="96" y="44"/>
                      </a:lnTo>
                      <a:lnTo>
                        <a:pt x="49" y="24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</p:grpSp>
          <p:sp>
            <p:nvSpPr>
              <p:cNvPr id="12" name="Freeform 31"/>
              <p:cNvSpPr>
                <a:spLocks/>
              </p:cNvSpPr>
              <p:nvPr/>
            </p:nvSpPr>
            <p:spPr bwMode="auto">
              <a:xfrm>
                <a:off x="5217" y="774"/>
                <a:ext cx="156" cy="118"/>
              </a:xfrm>
              <a:custGeom>
                <a:avLst/>
                <a:gdLst/>
                <a:ahLst/>
                <a:cxnLst>
                  <a:cxn ang="0">
                    <a:pos x="83" y="0"/>
                  </a:cxn>
                  <a:cxn ang="0">
                    <a:pos x="134" y="19"/>
                  </a:cxn>
                  <a:cxn ang="0">
                    <a:pos x="152" y="46"/>
                  </a:cxn>
                  <a:cxn ang="0">
                    <a:pos x="155" y="70"/>
                  </a:cxn>
                  <a:cxn ang="0">
                    <a:pos x="155" y="84"/>
                  </a:cxn>
                  <a:cxn ang="0">
                    <a:pos x="146" y="100"/>
                  </a:cxn>
                  <a:cxn ang="0">
                    <a:pos x="126" y="108"/>
                  </a:cxn>
                  <a:cxn ang="0">
                    <a:pos x="105" y="114"/>
                  </a:cxn>
                  <a:cxn ang="0">
                    <a:pos x="86" y="117"/>
                  </a:cxn>
                  <a:cxn ang="0">
                    <a:pos x="69" y="117"/>
                  </a:cxn>
                  <a:cxn ang="0">
                    <a:pos x="41" y="112"/>
                  </a:cxn>
                  <a:cxn ang="0">
                    <a:pos x="21" y="107"/>
                  </a:cxn>
                  <a:cxn ang="0">
                    <a:pos x="9" y="98"/>
                  </a:cxn>
                  <a:cxn ang="0">
                    <a:pos x="2" y="90"/>
                  </a:cxn>
                  <a:cxn ang="0">
                    <a:pos x="0" y="78"/>
                  </a:cxn>
                  <a:cxn ang="0">
                    <a:pos x="2" y="60"/>
                  </a:cxn>
                  <a:cxn ang="0">
                    <a:pos x="9" y="11"/>
                  </a:cxn>
                  <a:cxn ang="0">
                    <a:pos x="83" y="0"/>
                  </a:cxn>
                </a:cxnLst>
                <a:rect l="0" t="0" r="r" b="b"/>
                <a:pathLst>
                  <a:path w="156" h="118">
                    <a:moveTo>
                      <a:pt x="83" y="0"/>
                    </a:moveTo>
                    <a:lnTo>
                      <a:pt x="134" y="19"/>
                    </a:lnTo>
                    <a:lnTo>
                      <a:pt x="152" y="46"/>
                    </a:lnTo>
                    <a:lnTo>
                      <a:pt x="155" y="70"/>
                    </a:lnTo>
                    <a:lnTo>
                      <a:pt x="155" y="84"/>
                    </a:lnTo>
                    <a:lnTo>
                      <a:pt x="146" y="100"/>
                    </a:lnTo>
                    <a:lnTo>
                      <a:pt x="126" y="108"/>
                    </a:lnTo>
                    <a:lnTo>
                      <a:pt x="105" y="114"/>
                    </a:lnTo>
                    <a:lnTo>
                      <a:pt x="86" y="117"/>
                    </a:lnTo>
                    <a:lnTo>
                      <a:pt x="69" y="117"/>
                    </a:lnTo>
                    <a:lnTo>
                      <a:pt x="41" y="112"/>
                    </a:lnTo>
                    <a:lnTo>
                      <a:pt x="21" y="107"/>
                    </a:lnTo>
                    <a:lnTo>
                      <a:pt x="9" y="98"/>
                    </a:lnTo>
                    <a:lnTo>
                      <a:pt x="2" y="90"/>
                    </a:lnTo>
                    <a:lnTo>
                      <a:pt x="0" y="78"/>
                    </a:lnTo>
                    <a:lnTo>
                      <a:pt x="2" y="60"/>
                    </a:lnTo>
                    <a:lnTo>
                      <a:pt x="9" y="11"/>
                    </a:lnTo>
                    <a:lnTo>
                      <a:pt x="83" y="0"/>
                    </a:lnTo>
                  </a:path>
                </a:pathLst>
              </a:custGeom>
              <a:solidFill>
                <a:schemeClr val="bg2">
                  <a:alpha val="50000"/>
                </a:schemeClr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3" name="Freeform 32"/>
              <p:cNvSpPr>
                <a:spLocks/>
              </p:cNvSpPr>
              <p:nvPr/>
            </p:nvSpPr>
            <p:spPr bwMode="auto">
              <a:xfrm>
                <a:off x="5213" y="787"/>
                <a:ext cx="88" cy="74"/>
              </a:xfrm>
              <a:custGeom>
                <a:avLst/>
                <a:gdLst/>
                <a:ahLst/>
                <a:cxnLst>
                  <a:cxn ang="0">
                    <a:pos x="0" y="68"/>
                  </a:cxn>
                  <a:cxn ang="0">
                    <a:pos x="11" y="0"/>
                  </a:cxn>
                  <a:cxn ang="0">
                    <a:pos x="54" y="5"/>
                  </a:cxn>
                  <a:cxn ang="0">
                    <a:pos x="87" y="9"/>
                  </a:cxn>
                  <a:cxn ang="0">
                    <a:pos x="78" y="73"/>
                  </a:cxn>
                  <a:cxn ang="0">
                    <a:pos x="75" y="58"/>
                  </a:cxn>
                  <a:cxn ang="0">
                    <a:pos x="65" y="47"/>
                  </a:cxn>
                  <a:cxn ang="0">
                    <a:pos x="47" y="44"/>
                  </a:cxn>
                  <a:cxn ang="0">
                    <a:pos x="27" y="45"/>
                  </a:cxn>
                  <a:cxn ang="0">
                    <a:pos x="11" y="52"/>
                  </a:cxn>
                  <a:cxn ang="0">
                    <a:pos x="0" y="68"/>
                  </a:cxn>
                </a:cxnLst>
                <a:rect l="0" t="0" r="r" b="b"/>
                <a:pathLst>
                  <a:path w="88" h="74">
                    <a:moveTo>
                      <a:pt x="0" y="68"/>
                    </a:moveTo>
                    <a:lnTo>
                      <a:pt x="11" y="0"/>
                    </a:lnTo>
                    <a:lnTo>
                      <a:pt x="54" y="5"/>
                    </a:lnTo>
                    <a:lnTo>
                      <a:pt x="87" y="9"/>
                    </a:lnTo>
                    <a:lnTo>
                      <a:pt x="78" y="73"/>
                    </a:lnTo>
                    <a:lnTo>
                      <a:pt x="75" y="58"/>
                    </a:lnTo>
                    <a:lnTo>
                      <a:pt x="65" y="47"/>
                    </a:lnTo>
                    <a:lnTo>
                      <a:pt x="47" y="44"/>
                    </a:lnTo>
                    <a:lnTo>
                      <a:pt x="27" y="45"/>
                    </a:lnTo>
                    <a:lnTo>
                      <a:pt x="11" y="52"/>
                    </a:lnTo>
                    <a:lnTo>
                      <a:pt x="0" y="68"/>
                    </a:lnTo>
                  </a:path>
                </a:pathLst>
              </a:custGeom>
              <a:solidFill>
                <a:schemeClr val="bg2">
                  <a:alpha val="50000"/>
                </a:schemeClr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4" name="Freeform 33"/>
              <p:cNvSpPr>
                <a:spLocks/>
              </p:cNvSpPr>
              <p:nvPr/>
            </p:nvSpPr>
            <p:spPr bwMode="auto">
              <a:xfrm>
                <a:off x="423" y="765"/>
                <a:ext cx="156" cy="118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21" y="19"/>
                  </a:cxn>
                  <a:cxn ang="0">
                    <a:pos x="3" y="46"/>
                  </a:cxn>
                  <a:cxn ang="0">
                    <a:pos x="0" y="70"/>
                  </a:cxn>
                  <a:cxn ang="0">
                    <a:pos x="0" y="84"/>
                  </a:cxn>
                  <a:cxn ang="0">
                    <a:pos x="9" y="100"/>
                  </a:cxn>
                  <a:cxn ang="0">
                    <a:pos x="29" y="108"/>
                  </a:cxn>
                  <a:cxn ang="0">
                    <a:pos x="50" y="114"/>
                  </a:cxn>
                  <a:cxn ang="0">
                    <a:pos x="69" y="117"/>
                  </a:cxn>
                  <a:cxn ang="0">
                    <a:pos x="86" y="117"/>
                  </a:cxn>
                  <a:cxn ang="0">
                    <a:pos x="114" y="112"/>
                  </a:cxn>
                  <a:cxn ang="0">
                    <a:pos x="134" y="107"/>
                  </a:cxn>
                  <a:cxn ang="0">
                    <a:pos x="146" y="98"/>
                  </a:cxn>
                  <a:cxn ang="0">
                    <a:pos x="153" y="90"/>
                  </a:cxn>
                  <a:cxn ang="0">
                    <a:pos x="155" y="78"/>
                  </a:cxn>
                  <a:cxn ang="0">
                    <a:pos x="153" y="60"/>
                  </a:cxn>
                  <a:cxn ang="0">
                    <a:pos x="146" y="11"/>
                  </a:cxn>
                  <a:cxn ang="0">
                    <a:pos x="72" y="0"/>
                  </a:cxn>
                </a:cxnLst>
                <a:rect l="0" t="0" r="r" b="b"/>
                <a:pathLst>
                  <a:path w="156" h="118">
                    <a:moveTo>
                      <a:pt x="72" y="0"/>
                    </a:moveTo>
                    <a:lnTo>
                      <a:pt x="21" y="19"/>
                    </a:lnTo>
                    <a:lnTo>
                      <a:pt x="3" y="46"/>
                    </a:lnTo>
                    <a:lnTo>
                      <a:pt x="0" y="70"/>
                    </a:lnTo>
                    <a:lnTo>
                      <a:pt x="0" y="84"/>
                    </a:lnTo>
                    <a:lnTo>
                      <a:pt x="9" y="100"/>
                    </a:lnTo>
                    <a:lnTo>
                      <a:pt x="29" y="108"/>
                    </a:lnTo>
                    <a:lnTo>
                      <a:pt x="50" y="114"/>
                    </a:lnTo>
                    <a:lnTo>
                      <a:pt x="69" y="117"/>
                    </a:lnTo>
                    <a:lnTo>
                      <a:pt x="86" y="117"/>
                    </a:lnTo>
                    <a:lnTo>
                      <a:pt x="114" y="112"/>
                    </a:lnTo>
                    <a:lnTo>
                      <a:pt x="134" y="107"/>
                    </a:lnTo>
                    <a:lnTo>
                      <a:pt x="146" y="98"/>
                    </a:lnTo>
                    <a:lnTo>
                      <a:pt x="153" y="90"/>
                    </a:lnTo>
                    <a:lnTo>
                      <a:pt x="155" y="78"/>
                    </a:lnTo>
                    <a:lnTo>
                      <a:pt x="153" y="60"/>
                    </a:lnTo>
                    <a:lnTo>
                      <a:pt x="146" y="11"/>
                    </a:lnTo>
                    <a:lnTo>
                      <a:pt x="72" y="0"/>
                    </a:lnTo>
                  </a:path>
                </a:pathLst>
              </a:custGeom>
              <a:solidFill>
                <a:schemeClr val="bg2">
                  <a:alpha val="50000"/>
                </a:schemeClr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5" name="Freeform 34"/>
              <p:cNvSpPr>
                <a:spLocks/>
              </p:cNvSpPr>
              <p:nvPr/>
            </p:nvSpPr>
            <p:spPr bwMode="auto">
              <a:xfrm>
                <a:off x="495" y="779"/>
                <a:ext cx="88" cy="74"/>
              </a:xfrm>
              <a:custGeom>
                <a:avLst/>
                <a:gdLst/>
                <a:ahLst/>
                <a:cxnLst>
                  <a:cxn ang="0">
                    <a:pos x="87" y="67"/>
                  </a:cxn>
                  <a:cxn ang="0">
                    <a:pos x="76" y="0"/>
                  </a:cxn>
                  <a:cxn ang="0">
                    <a:pos x="33" y="5"/>
                  </a:cxn>
                  <a:cxn ang="0">
                    <a:pos x="0" y="8"/>
                  </a:cxn>
                  <a:cxn ang="0">
                    <a:pos x="9" y="73"/>
                  </a:cxn>
                  <a:cxn ang="0">
                    <a:pos x="12" y="57"/>
                  </a:cxn>
                  <a:cxn ang="0">
                    <a:pos x="22" y="47"/>
                  </a:cxn>
                  <a:cxn ang="0">
                    <a:pos x="40" y="43"/>
                  </a:cxn>
                  <a:cxn ang="0">
                    <a:pos x="60" y="44"/>
                  </a:cxn>
                  <a:cxn ang="0">
                    <a:pos x="76" y="51"/>
                  </a:cxn>
                  <a:cxn ang="0">
                    <a:pos x="87" y="67"/>
                  </a:cxn>
                </a:cxnLst>
                <a:rect l="0" t="0" r="r" b="b"/>
                <a:pathLst>
                  <a:path w="88" h="74">
                    <a:moveTo>
                      <a:pt x="87" y="67"/>
                    </a:moveTo>
                    <a:lnTo>
                      <a:pt x="76" y="0"/>
                    </a:lnTo>
                    <a:lnTo>
                      <a:pt x="33" y="5"/>
                    </a:lnTo>
                    <a:lnTo>
                      <a:pt x="0" y="8"/>
                    </a:lnTo>
                    <a:lnTo>
                      <a:pt x="9" y="73"/>
                    </a:lnTo>
                    <a:lnTo>
                      <a:pt x="12" y="57"/>
                    </a:lnTo>
                    <a:lnTo>
                      <a:pt x="22" y="47"/>
                    </a:lnTo>
                    <a:lnTo>
                      <a:pt x="40" y="43"/>
                    </a:lnTo>
                    <a:lnTo>
                      <a:pt x="60" y="44"/>
                    </a:lnTo>
                    <a:lnTo>
                      <a:pt x="76" y="51"/>
                    </a:lnTo>
                    <a:lnTo>
                      <a:pt x="87" y="67"/>
                    </a:lnTo>
                  </a:path>
                </a:pathLst>
              </a:custGeom>
              <a:solidFill>
                <a:schemeClr val="bg2">
                  <a:alpha val="50000"/>
                </a:schemeClr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6" name="Line 35"/>
              <p:cNvSpPr>
                <a:spLocks noChangeShapeType="1"/>
              </p:cNvSpPr>
              <p:nvPr/>
            </p:nvSpPr>
            <p:spPr bwMode="auto">
              <a:xfrm flipV="1">
                <a:off x="1968" y="350"/>
                <a:ext cx="192" cy="87"/>
              </a:xfrm>
              <a:prstGeom prst="line">
                <a:avLst/>
              </a:prstGeom>
              <a:noFill/>
              <a:ln w="12700">
                <a:solidFill>
                  <a:schemeClr val="hlink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7" name="Freeform 36"/>
              <p:cNvSpPr>
                <a:spLocks/>
              </p:cNvSpPr>
              <p:nvPr/>
            </p:nvSpPr>
            <p:spPr bwMode="auto">
              <a:xfrm>
                <a:off x="1356" y="63"/>
                <a:ext cx="2967" cy="457"/>
              </a:xfrm>
              <a:custGeom>
                <a:avLst/>
                <a:gdLst/>
                <a:ahLst/>
                <a:cxnLst>
                  <a:cxn ang="0">
                    <a:pos x="0" y="122"/>
                  </a:cxn>
                  <a:cxn ang="0">
                    <a:pos x="207" y="78"/>
                  </a:cxn>
                  <a:cxn ang="0">
                    <a:pos x="442" y="48"/>
                  </a:cxn>
                  <a:cxn ang="0">
                    <a:pos x="640" y="32"/>
                  </a:cxn>
                  <a:cxn ang="0">
                    <a:pos x="897" y="16"/>
                  </a:cxn>
                  <a:cxn ang="0">
                    <a:pos x="1215" y="2"/>
                  </a:cxn>
                  <a:cxn ang="0">
                    <a:pos x="1392" y="0"/>
                  </a:cxn>
                  <a:cxn ang="0">
                    <a:pos x="1710" y="0"/>
                  </a:cxn>
                  <a:cxn ang="0">
                    <a:pos x="1997" y="10"/>
                  </a:cxn>
                  <a:cxn ang="0">
                    <a:pos x="2258" y="21"/>
                  </a:cxn>
                  <a:cxn ang="0">
                    <a:pos x="2493" y="38"/>
                  </a:cxn>
                  <a:cxn ang="0">
                    <a:pos x="2674" y="54"/>
                  </a:cxn>
                  <a:cxn ang="0">
                    <a:pos x="2828" y="73"/>
                  </a:cxn>
                  <a:cxn ang="0">
                    <a:pos x="2966" y="92"/>
                  </a:cxn>
                  <a:cxn ang="0">
                    <a:pos x="2966" y="456"/>
                  </a:cxn>
                  <a:cxn ang="0">
                    <a:pos x="2833" y="434"/>
                  </a:cxn>
                  <a:cxn ang="0">
                    <a:pos x="2563" y="399"/>
                  </a:cxn>
                  <a:cxn ang="0">
                    <a:pos x="2382" y="382"/>
                  </a:cxn>
                  <a:cxn ang="0">
                    <a:pos x="2134" y="366"/>
                  </a:cxn>
                  <a:cxn ang="0">
                    <a:pos x="1944" y="358"/>
                  </a:cxn>
                  <a:cxn ang="0">
                    <a:pos x="1746" y="350"/>
                  </a:cxn>
                  <a:cxn ang="0">
                    <a:pos x="1529" y="350"/>
                  </a:cxn>
                  <a:cxn ang="0">
                    <a:pos x="1295" y="350"/>
                  </a:cxn>
                  <a:cxn ang="0">
                    <a:pos x="1047" y="355"/>
                  </a:cxn>
                  <a:cxn ang="0">
                    <a:pos x="853" y="363"/>
                  </a:cxn>
                  <a:cxn ang="0">
                    <a:pos x="654" y="374"/>
                  </a:cxn>
                  <a:cxn ang="0">
                    <a:pos x="468" y="388"/>
                  </a:cxn>
                  <a:cxn ang="0">
                    <a:pos x="296" y="404"/>
                  </a:cxn>
                  <a:cxn ang="0">
                    <a:pos x="150" y="423"/>
                  </a:cxn>
                  <a:cxn ang="0">
                    <a:pos x="13" y="445"/>
                  </a:cxn>
                  <a:cxn ang="0">
                    <a:pos x="0" y="122"/>
                  </a:cxn>
                </a:cxnLst>
                <a:rect l="0" t="0" r="r" b="b"/>
                <a:pathLst>
                  <a:path w="2967" h="457">
                    <a:moveTo>
                      <a:pt x="0" y="122"/>
                    </a:moveTo>
                    <a:lnTo>
                      <a:pt x="207" y="78"/>
                    </a:lnTo>
                    <a:lnTo>
                      <a:pt x="442" y="48"/>
                    </a:lnTo>
                    <a:lnTo>
                      <a:pt x="640" y="32"/>
                    </a:lnTo>
                    <a:lnTo>
                      <a:pt x="897" y="16"/>
                    </a:lnTo>
                    <a:lnTo>
                      <a:pt x="1215" y="2"/>
                    </a:lnTo>
                    <a:lnTo>
                      <a:pt x="1392" y="0"/>
                    </a:lnTo>
                    <a:lnTo>
                      <a:pt x="1710" y="0"/>
                    </a:lnTo>
                    <a:lnTo>
                      <a:pt x="1997" y="10"/>
                    </a:lnTo>
                    <a:lnTo>
                      <a:pt x="2258" y="21"/>
                    </a:lnTo>
                    <a:lnTo>
                      <a:pt x="2493" y="38"/>
                    </a:lnTo>
                    <a:lnTo>
                      <a:pt x="2674" y="54"/>
                    </a:lnTo>
                    <a:lnTo>
                      <a:pt x="2828" y="73"/>
                    </a:lnTo>
                    <a:lnTo>
                      <a:pt x="2966" y="92"/>
                    </a:lnTo>
                    <a:lnTo>
                      <a:pt x="2966" y="456"/>
                    </a:lnTo>
                    <a:lnTo>
                      <a:pt x="2833" y="434"/>
                    </a:lnTo>
                    <a:lnTo>
                      <a:pt x="2563" y="399"/>
                    </a:lnTo>
                    <a:lnTo>
                      <a:pt x="2382" y="382"/>
                    </a:lnTo>
                    <a:lnTo>
                      <a:pt x="2134" y="366"/>
                    </a:lnTo>
                    <a:lnTo>
                      <a:pt x="1944" y="358"/>
                    </a:lnTo>
                    <a:lnTo>
                      <a:pt x="1746" y="350"/>
                    </a:lnTo>
                    <a:lnTo>
                      <a:pt x="1529" y="350"/>
                    </a:lnTo>
                    <a:lnTo>
                      <a:pt x="1295" y="350"/>
                    </a:lnTo>
                    <a:lnTo>
                      <a:pt x="1047" y="355"/>
                    </a:lnTo>
                    <a:lnTo>
                      <a:pt x="853" y="363"/>
                    </a:lnTo>
                    <a:lnTo>
                      <a:pt x="654" y="374"/>
                    </a:lnTo>
                    <a:lnTo>
                      <a:pt x="468" y="388"/>
                    </a:lnTo>
                    <a:lnTo>
                      <a:pt x="296" y="404"/>
                    </a:lnTo>
                    <a:lnTo>
                      <a:pt x="150" y="423"/>
                    </a:lnTo>
                    <a:lnTo>
                      <a:pt x="13" y="445"/>
                    </a:lnTo>
                    <a:lnTo>
                      <a:pt x="0" y="122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8" name="Freeform 37"/>
              <p:cNvSpPr>
                <a:spLocks/>
              </p:cNvSpPr>
              <p:nvPr/>
            </p:nvSpPr>
            <p:spPr bwMode="auto">
              <a:xfrm>
                <a:off x="555" y="159"/>
                <a:ext cx="823" cy="431"/>
              </a:xfrm>
              <a:custGeom>
                <a:avLst/>
                <a:gdLst/>
                <a:ahLst/>
                <a:cxnLst>
                  <a:cxn ang="0">
                    <a:pos x="815" y="27"/>
                  </a:cxn>
                  <a:cxn ang="0">
                    <a:pos x="822" y="350"/>
                  </a:cxn>
                  <a:cxn ang="0">
                    <a:pos x="746" y="382"/>
                  </a:cxn>
                  <a:cxn ang="0">
                    <a:pos x="676" y="404"/>
                  </a:cxn>
                  <a:cxn ang="0">
                    <a:pos x="619" y="415"/>
                  </a:cxn>
                  <a:cxn ang="0">
                    <a:pos x="571" y="421"/>
                  </a:cxn>
                  <a:cxn ang="0">
                    <a:pos x="517" y="427"/>
                  </a:cxn>
                  <a:cxn ang="0">
                    <a:pos x="427" y="430"/>
                  </a:cxn>
                  <a:cxn ang="0">
                    <a:pos x="344" y="423"/>
                  </a:cxn>
                  <a:cxn ang="0">
                    <a:pos x="259" y="410"/>
                  </a:cxn>
                  <a:cxn ang="0">
                    <a:pos x="177" y="388"/>
                  </a:cxn>
                  <a:cxn ang="0">
                    <a:pos x="105" y="358"/>
                  </a:cxn>
                  <a:cxn ang="0">
                    <a:pos x="41" y="325"/>
                  </a:cxn>
                  <a:cxn ang="0">
                    <a:pos x="0" y="294"/>
                  </a:cxn>
                  <a:cxn ang="0">
                    <a:pos x="0" y="0"/>
                  </a:cxn>
                  <a:cxn ang="0">
                    <a:pos x="46" y="25"/>
                  </a:cxn>
                  <a:cxn ang="0">
                    <a:pos x="105" y="47"/>
                  </a:cxn>
                  <a:cxn ang="0">
                    <a:pos x="175" y="66"/>
                  </a:cxn>
                  <a:cxn ang="0">
                    <a:pos x="244" y="81"/>
                  </a:cxn>
                  <a:cxn ang="0">
                    <a:pos x="314" y="89"/>
                  </a:cxn>
                  <a:cxn ang="0">
                    <a:pos x="361" y="93"/>
                  </a:cxn>
                  <a:cxn ang="0">
                    <a:pos x="401" y="95"/>
                  </a:cxn>
                  <a:cxn ang="0">
                    <a:pos x="471" y="95"/>
                  </a:cxn>
                  <a:cxn ang="0">
                    <a:pos x="515" y="92"/>
                  </a:cxn>
                  <a:cxn ang="0">
                    <a:pos x="555" y="87"/>
                  </a:cxn>
                  <a:cxn ang="0">
                    <a:pos x="600" y="84"/>
                  </a:cxn>
                  <a:cxn ang="0">
                    <a:pos x="640" y="76"/>
                  </a:cxn>
                  <a:cxn ang="0">
                    <a:pos x="689" y="67"/>
                  </a:cxn>
                  <a:cxn ang="0">
                    <a:pos x="733" y="55"/>
                  </a:cxn>
                  <a:cxn ang="0">
                    <a:pos x="777" y="41"/>
                  </a:cxn>
                  <a:cxn ang="0">
                    <a:pos x="815" y="27"/>
                  </a:cxn>
                </a:cxnLst>
                <a:rect l="0" t="0" r="r" b="b"/>
                <a:pathLst>
                  <a:path w="823" h="431">
                    <a:moveTo>
                      <a:pt x="815" y="27"/>
                    </a:moveTo>
                    <a:lnTo>
                      <a:pt x="822" y="350"/>
                    </a:lnTo>
                    <a:lnTo>
                      <a:pt x="746" y="382"/>
                    </a:lnTo>
                    <a:lnTo>
                      <a:pt x="676" y="404"/>
                    </a:lnTo>
                    <a:lnTo>
                      <a:pt x="619" y="415"/>
                    </a:lnTo>
                    <a:lnTo>
                      <a:pt x="571" y="421"/>
                    </a:lnTo>
                    <a:lnTo>
                      <a:pt x="517" y="427"/>
                    </a:lnTo>
                    <a:lnTo>
                      <a:pt x="427" y="430"/>
                    </a:lnTo>
                    <a:lnTo>
                      <a:pt x="344" y="423"/>
                    </a:lnTo>
                    <a:lnTo>
                      <a:pt x="259" y="410"/>
                    </a:lnTo>
                    <a:lnTo>
                      <a:pt x="177" y="388"/>
                    </a:lnTo>
                    <a:lnTo>
                      <a:pt x="105" y="358"/>
                    </a:lnTo>
                    <a:lnTo>
                      <a:pt x="41" y="325"/>
                    </a:lnTo>
                    <a:lnTo>
                      <a:pt x="0" y="294"/>
                    </a:lnTo>
                    <a:lnTo>
                      <a:pt x="0" y="0"/>
                    </a:lnTo>
                    <a:lnTo>
                      <a:pt x="46" y="25"/>
                    </a:lnTo>
                    <a:lnTo>
                      <a:pt x="105" y="47"/>
                    </a:lnTo>
                    <a:lnTo>
                      <a:pt x="175" y="66"/>
                    </a:lnTo>
                    <a:lnTo>
                      <a:pt x="244" y="81"/>
                    </a:lnTo>
                    <a:lnTo>
                      <a:pt x="314" y="89"/>
                    </a:lnTo>
                    <a:lnTo>
                      <a:pt x="361" y="93"/>
                    </a:lnTo>
                    <a:lnTo>
                      <a:pt x="401" y="95"/>
                    </a:lnTo>
                    <a:lnTo>
                      <a:pt x="471" y="95"/>
                    </a:lnTo>
                    <a:lnTo>
                      <a:pt x="515" y="92"/>
                    </a:lnTo>
                    <a:lnTo>
                      <a:pt x="555" y="87"/>
                    </a:lnTo>
                    <a:lnTo>
                      <a:pt x="600" y="84"/>
                    </a:lnTo>
                    <a:lnTo>
                      <a:pt x="640" y="76"/>
                    </a:lnTo>
                    <a:lnTo>
                      <a:pt x="689" y="67"/>
                    </a:lnTo>
                    <a:lnTo>
                      <a:pt x="733" y="55"/>
                    </a:lnTo>
                    <a:lnTo>
                      <a:pt x="777" y="41"/>
                    </a:lnTo>
                    <a:lnTo>
                      <a:pt x="815" y="27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9" name="Freeform 38"/>
              <p:cNvSpPr>
                <a:spLocks/>
              </p:cNvSpPr>
              <p:nvPr/>
            </p:nvSpPr>
            <p:spPr bwMode="auto">
              <a:xfrm>
                <a:off x="102" y="573"/>
                <a:ext cx="551" cy="340"/>
              </a:xfrm>
              <a:custGeom>
                <a:avLst/>
                <a:gdLst/>
                <a:ahLst/>
                <a:cxnLst>
                  <a:cxn ang="0">
                    <a:pos x="16" y="53"/>
                  </a:cxn>
                  <a:cxn ang="0">
                    <a:pos x="0" y="122"/>
                  </a:cxn>
                  <a:cxn ang="0">
                    <a:pos x="10" y="146"/>
                  </a:cxn>
                  <a:cxn ang="0">
                    <a:pos x="33" y="184"/>
                  </a:cxn>
                  <a:cxn ang="0">
                    <a:pos x="57" y="217"/>
                  </a:cxn>
                  <a:cxn ang="0">
                    <a:pos x="85" y="244"/>
                  </a:cxn>
                  <a:cxn ang="0">
                    <a:pos x="120" y="271"/>
                  </a:cxn>
                  <a:cxn ang="0">
                    <a:pos x="153" y="290"/>
                  </a:cxn>
                  <a:cxn ang="0">
                    <a:pos x="189" y="309"/>
                  </a:cxn>
                  <a:cxn ang="0">
                    <a:pos x="235" y="325"/>
                  </a:cxn>
                  <a:cxn ang="0">
                    <a:pos x="270" y="333"/>
                  </a:cxn>
                  <a:cxn ang="0">
                    <a:pos x="312" y="339"/>
                  </a:cxn>
                  <a:cxn ang="0">
                    <a:pos x="351" y="339"/>
                  </a:cxn>
                  <a:cxn ang="0">
                    <a:pos x="393" y="334"/>
                  </a:cxn>
                  <a:cxn ang="0">
                    <a:pos x="436" y="322"/>
                  </a:cxn>
                  <a:cxn ang="0">
                    <a:pos x="475" y="303"/>
                  </a:cxn>
                  <a:cxn ang="0">
                    <a:pos x="498" y="287"/>
                  </a:cxn>
                  <a:cxn ang="0">
                    <a:pos x="526" y="263"/>
                  </a:cxn>
                  <a:cxn ang="0">
                    <a:pos x="541" y="243"/>
                  </a:cxn>
                  <a:cxn ang="0">
                    <a:pos x="550" y="227"/>
                  </a:cxn>
                  <a:cxn ang="0">
                    <a:pos x="550" y="209"/>
                  </a:cxn>
                  <a:cxn ang="0">
                    <a:pos x="544" y="187"/>
                  </a:cxn>
                  <a:cxn ang="0">
                    <a:pos x="532" y="171"/>
                  </a:cxn>
                  <a:cxn ang="0">
                    <a:pos x="523" y="135"/>
                  </a:cxn>
                  <a:cxn ang="0">
                    <a:pos x="519" y="116"/>
                  </a:cxn>
                  <a:cxn ang="0">
                    <a:pos x="267" y="133"/>
                  </a:cxn>
                  <a:cxn ang="0">
                    <a:pos x="234" y="126"/>
                  </a:cxn>
                  <a:cxn ang="0">
                    <a:pos x="193" y="114"/>
                  </a:cxn>
                  <a:cxn ang="0">
                    <a:pos x="162" y="97"/>
                  </a:cxn>
                  <a:cxn ang="0">
                    <a:pos x="129" y="77"/>
                  </a:cxn>
                  <a:cxn ang="0">
                    <a:pos x="97" y="48"/>
                  </a:cxn>
                  <a:cxn ang="0">
                    <a:pos x="78" y="24"/>
                  </a:cxn>
                  <a:cxn ang="0">
                    <a:pos x="60" y="0"/>
                  </a:cxn>
                  <a:cxn ang="0">
                    <a:pos x="16" y="53"/>
                  </a:cxn>
                </a:cxnLst>
                <a:rect l="0" t="0" r="r" b="b"/>
                <a:pathLst>
                  <a:path w="551" h="340">
                    <a:moveTo>
                      <a:pt x="16" y="53"/>
                    </a:moveTo>
                    <a:lnTo>
                      <a:pt x="0" y="122"/>
                    </a:lnTo>
                    <a:lnTo>
                      <a:pt x="10" y="146"/>
                    </a:lnTo>
                    <a:lnTo>
                      <a:pt x="33" y="184"/>
                    </a:lnTo>
                    <a:lnTo>
                      <a:pt x="57" y="217"/>
                    </a:lnTo>
                    <a:lnTo>
                      <a:pt x="85" y="244"/>
                    </a:lnTo>
                    <a:lnTo>
                      <a:pt x="120" y="271"/>
                    </a:lnTo>
                    <a:lnTo>
                      <a:pt x="153" y="290"/>
                    </a:lnTo>
                    <a:lnTo>
                      <a:pt x="189" y="309"/>
                    </a:lnTo>
                    <a:lnTo>
                      <a:pt x="235" y="325"/>
                    </a:lnTo>
                    <a:lnTo>
                      <a:pt x="270" y="333"/>
                    </a:lnTo>
                    <a:lnTo>
                      <a:pt x="312" y="339"/>
                    </a:lnTo>
                    <a:lnTo>
                      <a:pt x="351" y="339"/>
                    </a:lnTo>
                    <a:lnTo>
                      <a:pt x="393" y="334"/>
                    </a:lnTo>
                    <a:lnTo>
                      <a:pt x="436" y="322"/>
                    </a:lnTo>
                    <a:lnTo>
                      <a:pt x="475" y="303"/>
                    </a:lnTo>
                    <a:lnTo>
                      <a:pt x="498" y="287"/>
                    </a:lnTo>
                    <a:lnTo>
                      <a:pt x="526" y="263"/>
                    </a:lnTo>
                    <a:lnTo>
                      <a:pt x="541" y="243"/>
                    </a:lnTo>
                    <a:lnTo>
                      <a:pt x="550" y="227"/>
                    </a:lnTo>
                    <a:lnTo>
                      <a:pt x="550" y="209"/>
                    </a:lnTo>
                    <a:lnTo>
                      <a:pt x="544" y="187"/>
                    </a:lnTo>
                    <a:lnTo>
                      <a:pt x="532" y="171"/>
                    </a:lnTo>
                    <a:lnTo>
                      <a:pt x="523" y="135"/>
                    </a:lnTo>
                    <a:lnTo>
                      <a:pt x="519" y="116"/>
                    </a:lnTo>
                    <a:lnTo>
                      <a:pt x="267" y="133"/>
                    </a:lnTo>
                    <a:lnTo>
                      <a:pt x="234" y="126"/>
                    </a:lnTo>
                    <a:lnTo>
                      <a:pt x="193" y="114"/>
                    </a:lnTo>
                    <a:lnTo>
                      <a:pt x="162" y="97"/>
                    </a:lnTo>
                    <a:lnTo>
                      <a:pt x="129" y="77"/>
                    </a:lnTo>
                    <a:lnTo>
                      <a:pt x="97" y="48"/>
                    </a:lnTo>
                    <a:lnTo>
                      <a:pt x="78" y="24"/>
                    </a:lnTo>
                    <a:lnTo>
                      <a:pt x="60" y="0"/>
                    </a:lnTo>
                    <a:lnTo>
                      <a:pt x="16" y="53"/>
                    </a:lnTo>
                  </a:path>
                </a:pathLst>
              </a:custGeom>
              <a:gradFill rotWithShape="0">
                <a:gsLst>
                  <a:gs pos="0">
                    <a:schemeClr val="hlink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20" name="Freeform 39"/>
              <p:cNvSpPr>
                <a:spLocks/>
              </p:cNvSpPr>
              <p:nvPr/>
            </p:nvSpPr>
            <p:spPr bwMode="auto">
              <a:xfrm>
                <a:off x="82" y="160"/>
                <a:ext cx="475" cy="552"/>
              </a:xfrm>
              <a:custGeom>
                <a:avLst/>
                <a:gdLst/>
                <a:ahLst/>
                <a:cxnLst>
                  <a:cxn ang="0">
                    <a:pos x="474" y="0"/>
                  </a:cxn>
                  <a:cxn ang="0">
                    <a:pos x="474" y="294"/>
                  </a:cxn>
                  <a:cxn ang="0">
                    <a:pos x="446" y="291"/>
                  </a:cxn>
                  <a:cxn ang="0">
                    <a:pos x="411" y="293"/>
                  </a:cxn>
                  <a:cxn ang="0">
                    <a:pos x="353" y="299"/>
                  </a:cxn>
                  <a:cxn ang="0">
                    <a:pos x="296" y="310"/>
                  </a:cxn>
                  <a:cxn ang="0">
                    <a:pos x="243" y="323"/>
                  </a:cxn>
                  <a:cxn ang="0">
                    <a:pos x="200" y="339"/>
                  </a:cxn>
                  <a:cxn ang="0">
                    <a:pos x="149" y="364"/>
                  </a:cxn>
                  <a:cxn ang="0">
                    <a:pos x="110" y="390"/>
                  </a:cxn>
                  <a:cxn ang="0">
                    <a:pos x="81" y="415"/>
                  </a:cxn>
                  <a:cxn ang="0">
                    <a:pos x="60" y="439"/>
                  </a:cxn>
                  <a:cxn ang="0">
                    <a:pos x="47" y="461"/>
                  </a:cxn>
                  <a:cxn ang="0">
                    <a:pos x="35" y="488"/>
                  </a:cxn>
                  <a:cxn ang="0">
                    <a:pos x="30" y="513"/>
                  </a:cxn>
                  <a:cxn ang="0">
                    <a:pos x="23" y="551"/>
                  </a:cxn>
                  <a:cxn ang="0">
                    <a:pos x="17" y="518"/>
                  </a:cxn>
                  <a:cxn ang="0">
                    <a:pos x="8" y="481"/>
                  </a:cxn>
                  <a:cxn ang="0">
                    <a:pos x="5" y="453"/>
                  </a:cxn>
                  <a:cxn ang="0">
                    <a:pos x="0" y="420"/>
                  </a:cxn>
                  <a:cxn ang="0">
                    <a:pos x="2" y="393"/>
                  </a:cxn>
                  <a:cxn ang="0">
                    <a:pos x="8" y="361"/>
                  </a:cxn>
                  <a:cxn ang="0">
                    <a:pos x="15" y="317"/>
                  </a:cxn>
                  <a:cxn ang="0">
                    <a:pos x="30" y="279"/>
                  </a:cxn>
                  <a:cxn ang="0">
                    <a:pos x="50" y="238"/>
                  </a:cxn>
                  <a:cxn ang="0">
                    <a:pos x="75" y="196"/>
                  </a:cxn>
                  <a:cxn ang="0">
                    <a:pos x="111" y="152"/>
                  </a:cxn>
                  <a:cxn ang="0">
                    <a:pos x="152" y="116"/>
                  </a:cxn>
                  <a:cxn ang="0">
                    <a:pos x="188" y="87"/>
                  </a:cxn>
                  <a:cxn ang="0">
                    <a:pos x="233" y="60"/>
                  </a:cxn>
                  <a:cxn ang="0">
                    <a:pos x="279" y="40"/>
                  </a:cxn>
                  <a:cxn ang="0">
                    <a:pos x="333" y="21"/>
                  </a:cxn>
                  <a:cxn ang="0">
                    <a:pos x="380" y="10"/>
                  </a:cxn>
                  <a:cxn ang="0">
                    <a:pos x="435" y="3"/>
                  </a:cxn>
                  <a:cxn ang="0">
                    <a:pos x="474" y="0"/>
                  </a:cxn>
                </a:cxnLst>
                <a:rect l="0" t="0" r="r" b="b"/>
                <a:pathLst>
                  <a:path w="475" h="552">
                    <a:moveTo>
                      <a:pt x="474" y="0"/>
                    </a:moveTo>
                    <a:lnTo>
                      <a:pt x="474" y="294"/>
                    </a:lnTo>
                    <a:lnTo>
                      <a:pt x="446" y="291"/>
                    </a:lnTo>
                    <a:lnTo>
                      <a:pt x="411" y="293"/>
                    </a:lnTo>
                    <a:lnTo>
                      <a:pt x="353" y="299"/>
                    </a:lnTo>
                    <a:lnTo>
                      <a:pt x="296" y="310"/>
                    </a:lnTo>
                    <a:lnTo>
                      <a:pt x="243" y="323"/>
                    </a:lnTo>
                    <a:lnTo>
                      <a:pt x="200" y="339"/>
                    </a:lnTo>
                    <a:lnTo>
                      <a:pt x="149" y="364"/>
                    </a:lnTo>
                    <a:lnTo>
                      <a:pt x="110" y="390"/>
                    </a:lnTo>
                    <a:lnTo>
                      <a:pt x="81" y="415"/>
                    </a:lnTo>
                    <a:lnTo>
                      <a:pt x="60" y="439"/>
                    </a:lnTo>
                    <a:lnTo>
                      <a:pt x="47" y="461"/>
                    </a:lnTo>
                    <a:lnTo>
                      <a:pt x="35" y="488"/>
                    </a:lnTo>
                    <a:lnTo>
                      <a:pt x="30" y="513"/>
                    </a:lnTo>
                    <a:lnTo>
                      <a:pt x="23" y="551"/>
                    </a:lnTo>
                    <a:lnTo>
                      <a:pt x="17" y="518"/>
                    </a:lnTo>
                    <a:lnTo>
                      <a:pt x="8" y="481"/>
                    </a:lnTo>
                    <a:lnTo>
                      <a:pt x="5" y="453"/>
                    </a:lnTo>
                    <a:lnTo>
                      <a:pt x="0" y="420"/>
                    </a:lnTo>
                    <a:lnTo>
                      <a:pt x="2" y="393"/>
                    </a:lnTo>
                    <a:lnTo>
                      <a:pt x="8" y="361"/>
                    </a:lnTo>
                    <a:lnTo>
                      <a:pt x="15" y="317"/>
                    </a:lnTo>
                    <a:lnTo>
                      <a:pt x="30" y="279"/>
                    </a:lnTo>
                    <a:lnTo>
                      <a:pt x="50" y="238"/>
                    </a:lnTo>
                    <a:lnTo>
                      <a:pt x="75" y="196"/>
                    </a:lnTo>
                    <a:lnTo>
                      <a:pt x="111" y="152"/>
                    </a:lnTo>
                    <a:lnTo>
                      <a:pt x="152" y="116"/>
                    </a:lnTo>
                    <a:lnTo>
                      <a:pt x="188" y="87"/>
                    </a:lnTo>
                    <a:lnTo>
                      <a:pt x="233" y="60"/>
                    </a:lnTo>
                    <a:lnTo>
                      <a:pt x="279" y="40"/>
                    </a:lnTo>
                    <a:lnTo>
                      <a:pt x="333" y="21"/>
                    </a:lnTo>
                    <a:lnTo>
                      <a:pt x="380" y="10"/>
                    </a:lnTo>
                    <a:lnTo>
                      <a:pt x="435" y="3"/>
                    </a:lnTo>
                    <a:lnTo>
                      <a:pt x="474" y="0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21" name="Freeform 40"/>
              <p:cNvSpPr>
                <a:spLocks/>
              </p:cNvSpPr>
              <p:nvPr/>
            </p:nvSpPr>
            <p:spPr bwMode="auto">
              <a:xfrm>
                <a:off x="370" y="727"/>
                <a:ext cx="156" cy="118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21" y="19"/>
                  </a:cxn>
                  <a:cxn ang="0">
                    <a:pos x="3" y="46"/>
                  </a:cxn>
                  <a:cxn ang="0">
                    <a:pos x="0" y="70"/>
                  </a:cxn>
                  <a:cxn ang="0">
                    <a:pos x="0" y="84"/>
                  </a:cxn>
                  <a:cxn ang="0">
                    <a:pos x="9" y="100"/>
                  </a:cxn>
                  <a:cxn ang="0">
                    <a:pos x="29" y="108"/>
                  </a:cxn>
                  <a:cxn ang="0">
                    <a:pos x="50" y="114"/>
                  </a:cxn>
                  <a:cxn ang="0">
                    <a:pos x="69" y="117"/>
                  </a:cxn>
                  <a:cxn ang="0">
                    <a:pos x="86" y="117"/>
                  </a:cxn>
                  <a:cxn ang="0">
                    <a:pos x="114" y="112"/>
                  </a:cxn>
                  <a:cxn ang="0">
                    <a:pos x="134" y="107"/>
                  </a:cxn>
                  <a:cxn ang="0">
                    <a:pos x="146" y="98"/>
                  </a:cxn>
                  <a:cxn ang="0">
                    <a:pos x="153" y="90"/>
                  </a:cxn>
                  <a:cxn ang="0">
                    <a:pos x="155" y="78"/>
                  </a:cxn>
                  <a:cxn ang="0">
                    <a:pos x="153" y="60"/>
                  </a:cxn>
                  <a:cxn ang="0">
                    <a:pos x="146" y="11"/>
                  </a:cxn>
                  <a:cxn ang="0">
                    <a:pos x="72" y="0"/>
                  </a:cxn>
                </a:cxnLst>
                <a:rect l="0" t="0" r="r" b="b"/>
                <a:pathLst>
                  <a:path w="156" h="118">
                    <a:moveTo>
                      <a:pt x="72" y="0"/>
                    </a:moveTo>
                    <a:lnTo>
                      <a:pt x="21" y="19"/>
                    </a:lnTo>
                    <a:lnTo>
                      <a:pt x="3" y="46"/>
                    </a:lnTo>
                    <a:lnTo>
                      <a:pt x="0" y="70"/>
                    </a:lnTo>
                    <a:lnTo>
                      <a:pt x="0" y="84"/>
                    </a:lnTo>
                    <a:lnTo>
                      <a:pt x="9" y="100"/>
                    </a:lnTo>
                    <a:lnTo>
                      <a:pt x="29" y="108"/>
                    </a:lnTo>
                    <a:lnTo>
                      <a:pt x="50" y="114"/>
                    </a:lnTo>
                    <a:lnTo>
                      <a:pt x="69" y="117"/>
                    </a:lnTo>
                    <a:lnTo>
                      <a:pt x="86" y="117"/>
                    </a:lnTo>
                    <a:lnTo>
                      <a:pt x="114" y="112"/>
                    </a:lnTo>
                    <a:lnTo>
                      <a:pt x="134" y="107"/>
                    </a:lnTo>
                    <a:lnTo>
                      <a:pt x="146" y="98"/>
                    </a:lnTo>
                    <a:lnTo>
                      <a:pt x="153" y="90"/>
                    </a:lnTo>
                    <a:lnTo>
                      <a:pt x="155" y="78"/>
                    </a:lnTo>
                    <a:lnTo>
                      <a:pt x="153" y="60"/>
                    </a:lnTo>
                    <a:lnTo>
                      <a:pt x="146" y="11"/>
                    </a:lnTo>
                    <a:lnTo>
                      <a:pt x="72" y="0"/>
                    </a:lnTo>
                  </a:path>
                </a:pathLst>
              </a:custGeom>
              <a:gradFill rotWithShape="0">
                <a:gsLst>
                  <a:gs pos="0">
                    <a:schemeClr val="hlink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22" name="Freeform 41"/>
              <p:cNvSpPr>
                <a:spLocks/>
              </p:cNvSpPr>
              <p:nvPr/>
            </p:nvSpPr>
            <p:spPr bwMode="auto">
              <a:xfrm>
                <a:off x="442" y="741"/>
                <a:ext cx="88" cy="74"/>
              </a:xfrm>
              <a:custGeom>
                <a:avLst/>
                <a:gdLst/>
                <a:ahLst/>
                <a:cxnLst>
                  <a:cxn ang="0">
                    <a:pos x="87" y="67"/>
                  </a:cxn>
                  <a:cxn ang="0">
                    <a:pos x="76" y="0"/>
                  </a:cxn>
                  <a:cxn ang="0">
                    <a:pos x="33" y="5"/>
                  </a:cxn>
                  <a:cxn ang="0">
                    <a:pos x="0" y="8"/>
                  </a:cxn>
                  <a:cxn ang="0">
                    <a:pos x="9" y="73"/>
                  </a:cxn>
                  <a:cxn ang="0">
                    <a:pos x="12" y="57"/>
                  </a:cxn>
                  <a:cxn ang="0">
                    <a:pos x="22" y="47"/>
                  </a:cxn>
                  <a:cxn ang="0">
                    <a:pos x="40" y="43"/>
                  </a:cxn>
                  <a:cxn ang="0">
                    <a:pos x="60" y="44"/>
                  </a:cxn>
                  <a:cxn ang="0">
                    <a:pos x="76" y="51"/>
                  </a:cxn>
                  <a:cxn ang="0">
                    <a:pos x="87" y="67"/>
                  </a:cxn>
                </a:cxnLst>
                <a:rect l="0" t="0" r="r" b="b"/>
                <a:pathLst>
                  <a:path w="88" h="74">
                    <a:moveTo>
                      <a:pt x="87" y="67"/>
                    </a:moveTo>
                    <a:lnTo>
                      <a:pt x="76" y="0"/>
                    </a:lnTo>
                    <a:lnTo>
                      <a:pt x="33" y="5"/>
                    </a:lnTo>
                    <a:lnTo>
                      <a:pt x="0" y="8"/>
                    </a:lnTo>
                    <a:lnTo>
                      <a:pt x="9" y="73"/>
                    </a:lnTo>
                    <a:lnTo>
                      <a:pt x="12" y="57"/>
                    </a:lnTo>
                    <a:lnTo>
                      <a:pt x="22" y="47"/>
                    </a:lnTo>
                    <a:lnTo>
                      <a:pt x="40" y="43"/>
                    </a:lnTo>
                    <a:lnTo>
                      <a:pt x="60" y="44"/>
                    </a:lnTo>
                    <a:lnTo>
                      <a:pt x="76" y="51"/>
                    </a:lnTo>
                    <a:lnTo>
                      <a:pt x="87" y="67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23" name="Freeform 42"/>
              <p:cNvSpPr>
                <a:spLocks/>
              </p:cNvSpPr>
              <p:nvPr/>
            </p:nvSpPr>
            <p:spPr bwMode="auto">
              <a:xfrm>
                <a:off x="334" y="520"/>
                <a:ext cx="319" cy="286"/>
              </a:xfrm>
              <a:custGeom>
                <a:avLst/>
                <a:gdLst/>
                <a:ahLst/>
                <a:cxnLst>
                  <a:cxn ang="0">
                    <a:pos x="317" y="275"/>
                  </a:cxn>
                  <a:cxn ang="0">
                    <a:pos x="315" y="254"/>
                  </a:cxn>
                  <a:cxn ang="0">
                    <a:pos x="306" y="235"/>
                  </a:cxn>
                  <a:cxn ang="0">
                    <a:pos x="299" y="219"/>
                  </a:cxn>
                  <a:cxn ang="0">
                    <a:pos x="294" y="194"/>
                  </a:cxn>
                  <a:cxn ang="0">
                    <a:pos x="288" y="161"/>
                  </a:cxn>
                  <a:cxn ang="0">
                    <a:pos x="284" y="126"/>
                  </a:cxn>
                  <a:cxn ang="0">
                    <a:pos x="281" y="94"/>
                  </a:cxn>
                  <a:cxn ang="0">
                    <a:pos x="279" y="67"/>
                  </a:cxn>
                  <a:cxn ang="0">
                    <a:pos x="278" y="43"/>
                  </a:cxn>
                  <a:cxn ang="0">
                    <a:pos x="270" y="29"/>
                  </a:cxn>
                  <a:cxn ang="0">
                    <a:pos x="255" y="16"/>
                  </a:cxn>
                  <a:cxn ang="0">
                    <a:pos x="240" y="9"/>
                  </a:cxn>
                  <a:cxn ang="0">
                    <a:pos x="216" y="2"/>
                  </a:cxn>
                  <a:cxn ang="0">
                    <a:pos x="189" y="0"/>
                  </a:cxn>
                  <a:cxn ang="0">
                    <a:pos x="147" y="0"/>
                  </a:cxn>
                  <a:cxn ang="0">
                    <a:pos x="110" y="2"/>
                  </a:cxn>
                  <a:cxn ang="0">
                    <a:pos x="74" y="9"/>
                  </a:cxn>
                  <a:cxn ang="0">
                    <a:pos x="41" y="21"/>
                  </a:cxn>
                  <a:cxn ang="0">
                    <a:pos x="20" y="35"/>
                  </a:cxn>
                  <a:cxn ang="0">
                    <a:pos x="8" y="47"/>
                  </a:cxn>
                  <a:cxn ang="0">
                    <a:pos x="0" y="61"/>
                  </a:cxn>
                  <a:cxn ang="0">
                    <a:pos x="2" y="75"/>
                  </a:cxn>
                  <a:cxn ang="0">
                    <a:pos x="5" y="89"/>
                  </a:cxn>
                  <a:cxn ang="0">
                    <a:pos x="15" y="104"/>
                  </a:cxn>
                  <a:cxn ang="0">
                    <a:pos x="23" y="123"/>
                  </a:cxn>
                  <a:cxn ang="0">
                    <a:pos x="27" y="149"/>
                  </a:cxn>
                  <a:cxn ang="0">
                    <a:pos x="30" y="176"/>
                  </a:cxn>
                  <a:cxn ang="0">
                    <a:pos x="35" y="200"/>
                  </a:cxn>
                  <a:cxn ang="0">
                    <a:pos x="36" y="235"/>
                  </a:cxn>
                  <a:cxn ang="0">
                    <a:pos x="38" y="265"/>
                  </a:cxn>
                  <a:cxn ang="0">
                    <a:pos x="38" y="285"/>
                  </a:cxn>
                  <a:cxn ang="0">
                    <a:pos x="48" y="260"/>
                  </a:cxn>
                  <a:cxn ang="0">
                    <a:pos x="68" y="248"/>
                  </a:cxn>
                  <a:cxn ang="0">
                    <a:pos x="86" y="241"/>
                  </a:cxn>
                  <a:cxn ang="0">
                    <a:pos x="108" y="236"/>
                  </a:cxn>
                  <a:cxn ang="0">
                    <a:pos x="143" y="229"/>
                  </a:cxn>
                  <a:cxn ang="0">
                    <a:pos x="177" y="228"/>
                  </a:cxn>
                  <a:cxn ang="0">
                    <a:pos x="197" y="228"/>
                  </a:cxn>
                  <a:cxn ang="0">
                    <a:pos x="228" y="230"/>
                  </a:cxn>
                  <a:cxn ang="0">
                    <a:pos x="264" y="237"/>
                  </a:cxn>
                  <a:cxn ang="0">
                    <a:pos x="287" y="246"/>
                  </a:cxn>
                  <a:cxn ang="0">
                    <a:pos x="302" y="255"/>
                  </a:cxn>
                  <a:cxn ang="0">
                    <a:pos x="318" y="268"/>
                  </a:cxn>
                </a:cxnLst>
                <a:rect l="0" t="0" r="r" b="b"/>
                <a:pathLst>
                  <a:path w="319" h="286">
                    <a:moveTo>
                      <a:pt x="317" y="275"/>
                    </a:moveTo>
                    <a:lnTo>
                      <a:pt x="315" y="254"/>
                    </a:lnTo>
                    <a:lnTo>
                      <a:pt x="306" y="235"/>
                    </a:lnTo>
                    <a:lnTo>
                      <a:pt x="299" y="219"/>
                    </a:lnTo>
                    <a:lnTo>
                      <a:pt x="294" y="194"/>
                    </a:lnTo>
                    <a:lnTo>
                      <a:pt x="288" y="161"/>
                    </a:lnTo>
                    <a:lnTo>
                      <a:pt x="284" y="126"/>
                    </a:lnTo>
                    <a:lnTo>
                      <a:pt x="281" y="94"/>
                    </a:lnTo>
                    <a:lnTo>
                      <a:pt x="279" y="67"/>
                    </a:lnTo>
                    <a:lnTo>
                      <a:pt x="278" y="43"/>
                    </a:lnTo>
                    <a:lnTo>
                      <a:pt x="270" y="29"/>
                    </a:lnTo>
                    <a:lnTo>
                      <a:pt x="255" y="16"/>
                    </a:lnTo>
                    <a:lnTo>
                      <a:pt x="240" y="9"/>
                    </a:lnTo>
                    <a:lnTo>
                      <a:pt x="216" y="2"/>
                    </a:lnTo>
                    <a:lnTo>
                      <a:pt x="189" y="0"/>
                    </a:lnTo>
                    <a:lnTo>
                      <a:pt x="147" y="0"/>
                    </a:lnTo>
                    <a:lnTo>
                      <a:pt x="110" y="2"/>
                    </a:lnTo>
                    <a:lnTo>
                      <a:pt x="74" y="9"/>
                    </a:lnTo>
                    <a:lnTo>
                      <a:pt x="41" y="21"/>
                    </a:lnTo>
                    <a:lnTo>
                      <a:pt x="20" y="35"/>
                    </a:lnTo>
                    <a:lnTo>
                      <a:pt x="8" y="47"/>
                    </a:lnTo>
                    <a:lnTo>
                      <a:pt x="0" y="61"/>
                    </a:lnTo>
                    <a:lnTo>
                      <a:pt x="2" y="75"/>
                    </a:lnTo>
                    <a:lnTo>
                      <a:pt x="5" y="89"/>
                    </a:lnTo>
                    <a:lnTo>
                      <a:pt x="15" y="104"/>
                    </a:lnTo>
                    <a:lnTo>
                      <a:pt x="23" y="123"/>
                    </a:lnTo>
                    <a:lnTo>
                      <a:pt x="27" y="149"/>
                    </a:lnTo>
                    <a:lnTo>
                      <a:pt x="30" y="176"/>
                    </a:lnTo>
                    <a:lnTo>
                      <a:pt x="35" y="200"/>
                    </a:lnTo>
                    <a:lnTo>
                      <a:pt x="36" y="235"/>
                    </a:lnTo>
                    <a:lnTo>
                      <a:pt x="38" y="265"/>
                    </a:lnTo>
                    <a:lnTo>
                      <a:pt x="38" y="285"/>
                    </a:lnTo>
                    <a:lnTo>
                      <a:pt x="48" y="260"/>
                    </a:lnTo>
                    <a:lnTo>
                      <a:pt x="68" y="248"/>
                    </a:lnTo>
                    <a:lnTo>
                      <a:pt x="86" y="241"/>
                    </a:lnTo>
                    <a:lnTo>
                      <a:pt x="108" y="236"/>
                    </a:lnTo>
                    <a:lnTo>
                      <a:pt x="143" y="229"/>
                    </a:lnTo>
                    <a:lnTo>
                      <a:pt x="177" y="228"/>
                    </a:lnTo>
                    <a:lnTo>
                      <a:pt x="197" y="228"/>
                    </a:lnTo>
                    <a:lnTo>
                      <a:pt x="228" y="230"/>
                    </a:lnTo>
                    <a:lnTo>
                      <a:pt x="264" y="237"/>
                    </a:lnTo>
                    <a:lnTo>
                      <a:pt x="287" y="246"/>
                    </a:lnTo>
                    <a:lnTo>
                      <a:pt x="302" y="255"/>
                    </a:lnTo>
                    <a:lnTo>
                      <a:pt x="318" y="268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24" name="Freeform 43"/>
              <p:cNvSpPr>
                <a:spLocks/>
              </p:cNvSpPr>
              <p:nvPr/>
            </p:nvSpPr>
            <p:spPr bwMode="auto">
              <a:xfrm>
                <a:off x="5049" y="578"/>
                <a:ext cx="551" cy="335"/>
              </a:xfrm>
              <a:custGeom>
                <a:avLst/>
                <a:gdLst/>
                <a:ahLst/>
                <a:cxnLst>
                  <a:cxn ang="0">
                    <a:pos x="534" y="48"/>
                  </a:cxn>
                  <a:cxn ang="0">
                    <a:pos x="550" y="117"/>
                  </a:cxn>
                  <a:cxn ang="0">
                    <a:pos x="540" y="142"/>
                  </a:cxn>
                  <a:cxn ang="0">
                    <a:pos x="517" y="179"/>
                  </a:cxn>
                  <a:cxn ang="0">
                    <a:pos x="493" y="212"/>
                  </a:cxn>
                  <a:cxn ang="0">
                    <a:pos x="465" y="239"/>
                  </a:cxn>
                  <a:cxn ang="0">
                    <a:pos x="430" y="267"/>
                  </a:cxn>
                  <a:cxn ang="0">
                    <a:pos x="397" y="286"/>
                  </a:cxn>
                  <a:cxn ang="0">
                    <a:pos x="361" y="304"/>
                  </a:cxn>
                  <a:cxn ang="0">
                    <a:pos x="315" y="320"/>
                  </a:cxn>
                  <a:cxn ang="0">
                    <a:pos x="280" y="328"/>
                  </a:cxn>
                  <a:cxn ang="0">
                    <a:pos x="238" y="334"/>
                  </a:cxn>
                  <a:cxn ang="0">
                    <a:pos x="199" y="334"/>
                  </a:cxn>
                  <a:cxn ang="0">
                    <a:pos x="157" y="329"/>
                  </a:cxn>
                  <a:cxn ang="0">
                    <a:pos x="114" y="317"/>
                  </a:cxn>
                  <a:cxn ang="0">
                    <a:pos x="75" y="298"/>
                  </a:cxn>
                  <a:cxn ang="0">
                    <a:pos x="52" y="282"/>
                  </a:cxn>
                  <a:cxn ang="0">
                    <a:pos x="24" y="258"/>
                  </a:cxn>
                  <a:cxn ang="0">
                    <a:pos x="9" y="238"/>
                  </a:cxn>
                  <a:cxn ang="0">
                    <a:pos x="0" y="222"/>
                  </a:cxn>
                  <a:cxn ang="0">
                    <a:pos x="0" y="204"/>
                  </a:cxn>
                  <a:cxn ang="0">
                    <a:pos x="6" y="182"/>
                  </a:cxn>
                  <a:cxn ang="0">
                    <a:pos x="18" y="166"/>
                  </a:cxn>
                  <a:cxn ang="0">
                    <a:pos x="27" y="131"/>
                  </a:cxn>
                  <a:cxn ang="0">
                    <a:pos x="31" y="112"/>
                  </a:cxn>
                  <a:cxn ang="0">
                    <a:pos x="283" y="128"/>
                  </a:cxn>
                  <a:cxn ang="0">
                    <a:pos x="316" y="122"/>
                  </a:cxn>
                  <a:cxn ang="0">
                    <a:pos x="357" y="109"/>
                  </a:cxn>
                  <a:cxn ang="0">
                    <a:pos x="388" y="93"/>
                  </a:cxn>
                  <a:cxn ang="0">
                    <a:pos x="421" y="73"/>
                  </a:cxn>
                  <a:cxn ang="0">
                    <a:pos x="453" y="44"/>
                  </a:cxn>
                  <a:cxn ang="0">
                    <a:pos x="472" y="19"/>
                  </a:cxn>
                  <a:cxn ang="0">
                    <a:pos x="486" y="0"/>
                  </a:cxn>
                  <a:cxn ang="0">
                    <a:pos x="534" y="48"/>
                  </a:cxn>
                </a:cxnLst>
                <a:rect l="0" t="0" r="r" b="b"/>
                <a:pathLst>
                  <a:path w="551" h="335">
                    <a:moveTo>
                      <a:pt x="534" y="48"/>
                    </a:moveTo>
                    <a:lnTo>
                      <a:pt x="550" y="117"/>
                    </a:lnTo>
                    <a:lnTo>
                      <a:pt x="540" y="142"/>
                    </a:lnTo>
                    <a:lnTo>
                      <a:pt x="517" y="179"/>
                    </a:lnTo>
                    <a:lnTo>
                      <a:pt x="493" y="212"/>
                    </a:lnTo>
                    <a:lnTo>
                      <a:pt x="465" y="239"/>
                    </a:lnTo>
                    <a:lnTo>
                      <a:pt x="430" y="267"/>
                    </a:lnTo>
                    <a:lnTo>
                      <a:pt x="397" y="286"/>
                    </a:lnTo>
                    <a:lnTo>
                      <a:pt x="361" y="304"/>
                    </a:lnTo>
                    <a:lnTo>
                      <a:pt x="315" y="320"/>
                    </a:lnTo>
                    <a:lnTo>
                      <a:pt x="280" y="328"/>
                    </a:lnTo>
                    <a:lnTo>
                      <a:pt x="238" y="334"/>
                    </a:lnTo>
                    <a:lnTo>
                      <a:pt x="199" y="334"/>
                    </a:lnTo>
                    <a:lnTo>
                      <a:pt x="157" y="329"/>
                    </a:lnTo>
                    <a:lnTo>
                      <a:pt x="114" y="317"/>
                    </a:lnTo>
                    <a:lnTo>
                      <a:pt x="75" y="298"/>
                    </a:lnTo>
                    <a:lnTo>
                      <a:pt x="52" y="282"/>
                    </a:lnTo>
                    <a:lnTo>
                      <a:pt x="24" y="258"/>
                    </a:lnTo>
                    <a:lnTo>
                      <a:pt x="9" y="238"/>
                    </a:lnTo>
                    <a:lnTo>
                      <a:pt x="0" y="222"/>
                    </a:lnTo>
                    <a:lnTo>
                      <a:pt x="0" y="204"/>
                    </a:lnTo>
                    <a:lnTo>
                      <a:pt x="6" y="182"/>
                    </a:lnTo>
                    <a:lnTo>
                      <a:pt x="18" y="166"/>
                    </a:lnTo>
                    <a:lnTo>
                      <a:pt x="27" y="131"/>
                    </a:lnTo>
                    <a:lnTo>
                      <a:pt x="31" y="112"/>
                    </a:lnTo>
                    <a:lnTo>
                      <a:pt x="283" y="128"/>
                    </a:lnTo>
                    <a:lnTo>
                      <a:pt x="316" y="122"/>
                    </a:lnTo>
                    <a:lnTo>
                      <a:pt x="357" y="109"/>
                    </a:lnTo>
                    <a:lnTo>
                      <a:pt x="388" y="93"/>
                    </a:lnTo>
                    <a:lnTo>
                      <a:pt x="421" y="73"/>
                    </a:lnTo>
                    <a:lnTo>
                      <a:pt x="453" y="44"/>
                    </a:lnTo>
                    <a:lnTo>
                      <a:pt x="472" y="19"/>
                    </a:lnTo>
                    <a:lnTo>
                      <a:pt x="486" y="0"/>
                    </a:lnTo>
                    <a:lnTo>
                      <a:pt x="534" y="48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100000">
                    <a:schemeClr val="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25" name="Freeform 44"/>
              <p:cNvSpPr>
                <a:spLocks/>
              </p:cNvSpPr>
              <p:nvPr/>
            </p:nvSpPr>
            <p:spPr bwMode="auto">
              <a:xfrm>
                <a:off x="5145" y="160"/>
                <a:ext cx="475" cy="55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94"/>
                  </a:cxn>
                  <a:cxn ang="0">
                    <a:pos x="28" y="291"/>
                  </a:cxn>
                  <a:cxn ang="0">
                    <a:pos x="63" y="293"/>
                  </a:cxn>
                  <a:cxn ang="0">
                    <a:pos x="121" y="299"/>
                  </a:cxn>
                  <a:cxn ang="0">
                    <a:pos x="178" y="310"/>
                  </a:cxn>
                  <a:cxn ang="0">
                    <a:pos x="231" y="323"/>
                  </a:cxn>
                  <a:cxn ang="0">
                    <a:pos x="274" y="339"/>
                  </a:cxn>
                  <a:cxn ang="0">
                    <a:pos x="325" y="364"/>
                  </a:cxn>
                  <a:cxn ang="0">
                    <a:pos x="364" y="390"/>
                  </a:cxn>
                  <a:cxn ang="0">
                    <a:pos x="393" y="415"/>
                  </a:cxn>
                  <a:cxn ang="0">
                    <a:pos x="414" y="439"/>
                  </a:cxn>
                  <a:cxn ang="0">
                    <a:pos x="427" y="461"/>
                  </a:cxn>
                  <a:cxn ang="0">
                    <a:pos x="439" y="488"/>
                  </a:cxn>
                  <a:cxn ang="0">
                    <a:pos x="444" y="513"/>
                  </a:cxn>
                  <a:cxn ang="0">
                    <a:pos x="451" y="551"/>
                  </a:cxn>
                  <a:cxn ang="0">
                    <a:pos x="457" y="518"/>
                  </a:cxn>
                  <a:cxn ang="0">
                    <a:pos x="466" y="481"/>
                  </a:cxn>
                  <a:cxn ang="0">
                    <a:pos x="469" y="453"/>
                  </a:cxn>
                  <a:cxn ang="0">
                    <a:pos x="474" y="420"/>
                  </a:cxn>
                  <a:cxn ang="0">
                    <a:pos x="472" y="393"/>
                  </a:cxn>
                  <a:cxn ang="0">
                    <a:pos x="466" y="361"/>
                  </a:cxn>
                  <a:cxn ang="0">
                    <a:pos x="459" y="317"/>
                  </a:cxn>
                  <a:cxn ang="0">
                    <a:pos x="444" y="279"/>
                  </a:cxn>
                  <a:cxn ang="0">
                    <a:pos x="424" y="238"/>
                  </a:cxn>
                  <a:cxn ang="0">
                    <a:pos x="399" y="196"/>
                  </a:cxn>
                  <a:cxn ang="0">
                    <a:pos x="363" y="152"/>
                  </a:cxn>
                  <a:cxn ang="0">
                    <a:pos x="322" y="116"/>
                  </a:cxn>
                  <a:cxn ang="0">
                    <a:pos x="286" y="87"/>
                  </a:cxn>
                  <a:cxn ang="0">
                    <a:pos x="241" y="60"/>
                  </a:cxn>
                  <a:cxn ang="0">
                    <a:pos x="195" y="40"/>
                  </a:cxn>
                  <a:cxn ang="0">
                    <a:pos x="141" y="21"/>
                  </a:cxn>
                  <a:cxn ang="0">
                    <a:pos x="94" y="10"/>
                  </a:cxn>
                  <a:cxn ang="0">
                    <a:pos x="39" y="3"/>
                  </a:cxn>
                  <a:cxn ang="0">
                    <a:pos x="0" y="0"/>
                  </a:cxn>
                </a:cxnLst>
                <a:rect l="0" t="0" r="r" b="b"/>
                <a:pathLst>
                  <a:path w="475" h="552">
                    <a:moveTo>
                      <a:pt x="0" y="0"/>
                    </a:moveTo>
                    <a:lnTo>
                      <a:pt x="0" y="294"/>
                    </a:lnTo>
                    <a:lnTo>
                      <a:pt x="28" y="291"/>
                    </a:lnTo>
                    <a:lnTo>
                      <a:pt x="63" y="293"/>
                    </a:lnTo>
                    <a:lnTo>
                      <a:pt x="121" y="299"/>
                    </a:lnTo>
                    <a:lnTo>
                      <a:pt x="178" y="310"/>
                    </a:lnTo>
                    <a:lnTo>
                      <a:pt x="231" y="323"/>
                    </a:lnTo>
                    <a:lnTo>
                      <a:pt x="274" y="339"/>
                    </a:lnTo>
                    <a:lnTo>
                      <a:pt x="325" y="364"/>
                    </a:lnTo>
                    <a:lnTo>
                      <a:pt x="364" y="390"/>
                    </a:lnTo>
                    <a:lnTo>
                      <a:pt x="393" y="415"/>
                    </a:lnTo>
                    <a:lnTo>
                      <a:pt x="414" y="439"/>
                    </a:lnTo>
                    <a:lnTo>
                      <a:pt x="427" y="461"/>
                    </a:lnTo>
                    <a:lnTo>
                      <a:pt x="439" y="488"/>
                    </a:lnTo>
                    <a:lnTo>
                      <a:pt x="444" y="513"/>
                    </a:lnTo>
                    <a:lnTo>
                      <a:pt x="451" y="551"/>
                    </a:lnTo>
                    <a:lnTo>
                      <a:pt x="457" y="518"/>
                    </a:lnTo>
                    <a:lnTo>
                      <a:pt x="466" y="481"/>
                    </a:lnTo>
                    <a:lnTo>
                      <a:pt x="469" y="453"/>
                    </a:lnTo>
                    <a:lnTo>
                      <a:pt x="474" y="420"/>
                    </a:lnTo>
                    <a:lnTo>
                      <a:pt x="472" y="393"/>
                    </a:lnTo>
                    <a:lnTo>
                      <a:pt x="466" y="361"/>
                    </a:lnTo>
                    <a:lnTo>
                      <a:pt x="459" y="317"/>
                    </a:lnTo>
                    <a:lnTo>
                      <a:pt x="444" y="279"/>
                    </a:lnTo>
                    <a:lnTo>
                      <a:pt x="424" y="238"/>
                    </a:lnTo>
                    <a:lnTo>
                      <a:pt x="399" y="196"/>
                    </a:lnTo>
                    <a:lnTo>
                      <a:pt x="363" y="152"/>
                    </a:lnTo>
                    <a:lnTo>
                      <a:pt x="322" y="116"/>
                    </a:lnTo>
                    <a:lnTo>
                      <a:pt x="286" y="87"/>
                    </a:lnTo>
                    <a:lnTo>
                      <a:pt x="241" y="60"/>
                    </a:lnTo>
                    <a:lnTo>
                      <a:pt x="195" y="40"/>
                    </a:lnTo>
                    <a:lnTo>
                      <a:pt x="141" y="21"/>
                    </a:lnTo>
                    <a:lnTo>
                      <a:pt x="94" y="10"/>
                    </a:lnTo>
                    <a:lnTo>
                      <a:pt x="39" y="3"/>
                    </a:lnTo>
                    <a:lnTo>
                      <a:pt x="0" y="0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26" name="Freeform 45"/>
              <p:cNvSpPr>
                <a:spLocks/>
              </p:cNvSpPr>
              <p:nvPr/>
            </p:nvSpPr>
            <p:spPr bwMode="auto">
              <a:xfrm>
                <a:off x="5176" y="727"/>
                <a:ext cx="156" cy="118"/>
              </a:xfrm>
              <a:custGeom>
                <a:avLst/>
                <a:gdLst/>
                <a:ahLst/>
                <a:cxnLst>
                  <a:cxn ang="0">
                    <a:pos x="83" y="0"/>
                  </a:cxn>
                  <a:cxn ang="0">
                    <a:pos x="134" y="19"/>
                  </a:cxn>
                  <a:cxn ang="0">
                    <a:pos x="152" y="46"/>
                  </a:cxn>
                  <a:cxn ang="0">
                    <a:pos x="155" y="70"/>
                  </a:cxn>
                  <a:cxn ang="0">
                    <a:pos x="155" y="84"/>
                  </a:cxn>
                  <a:cxn ang="0">
                    <a:pos x="146" y="100"/>
                  </a:cxn>
                  <a:cxn ang="0">
                    <a:pos x="126" y="108"/>
                  </a:cxn>
                  <a:cxn ang="0">
                    <a:pos x="105" y="114"/>
                  </a:cxn>
                  <a:cxn ang="0">
                    <a:pos x="86" y="117"/>
                  </a:cxn>
                  <a:cxn ang="0">
                    <a:pos x="69" y="117"/>
                  </a:cxn>
                  <a:cxn ang="0">
                    <a:pos x="41" y="112"/>
                  </a:cxn>
                  <a:cxn ang="0">
                    <a:pos x="21" y="107"/>
                  </a:cxn>
                  <a:cxn ang="0">
                    <a:pos x="9" y="98"/>
                  </a:cxn>
                  <a:cxn ang="0">
                    <a:pos x="2" y="90"/>
                  </a:cxn>
                  <a:cxn ang="0">
                    <a:pos x="0" y="78"/>
                  </a:cxn>
                  <a:cxn ang="0">
                    <a:pos x="2" y="60"/>
                  </a:cxn>
                  <a:cxn ang="0">
                    <a:pos x="9" y="11"/>
                  </a:cxn>
                  <a:cxn ang="0">
                    <a:pos x="83" y="0"/>
                  </a:cxn>
                </a:cxnLst>
                <a:rect l="0" t="0" r="r" b="b"/>
                <a:pathLst>
                  <a:path w="156" h="118">
                    <a:moveTo>
                      <a:pt x="83" y="0"/>
                    </a:moveTo>
                    <a:lnTo>
                      <a:pt x="134" y="19"/>
                    </a:lnTo>
                    <a:lnTo>
                      <a:pt x="152" y="46"/>
                    </a:lnTo>
                    <a:lnTo>
                      <a:pt x="155" y="70"/>
                    </a:lnTo>
                    <a:lnTo>
                      <a:pt x="155" y="84"/>
                    </a:lnTo>
                    <a:lnTo>
                      <a:pt x="146" y="100"/>
                    </a:lnTo>
                    <a:lnTo>
                      <a:pt x="126" y="108"/>
                    </a:lnTo>
                    <a:lnTo>
                      <a:pt x="105" y="114"/>
                    </a:lnTo>
                    <a:lnTo>
                      <a:pt x="86" y="117"/>
                    </a:lnTo>
                    <a:lnTo>
                      <a:pt x="69" y="117"/>
                    </a:lnTo>
                    <a:lnTo>
                      <a:pt x="41" y="112"/>
                    </a:lnTo>
                    <a:lnTo>
                      <a:pt x="21" y="107"/>
                    </a:lnTo>
                    <a:lnTo>
                      <a:pt x="9" y="98"/>
                    </a:lnTo>
                    <a:lnTo>
                      <a:pt x="2" y="90"/>
                    </a:lnTo>
                    <a:lnTo>
                      <a:pt x="0" y="78"/>
                    </a:lnTo>
                    <a:lnTo>
                      <a:pt x="2" y="60"/>
                    </a:lnTo>
                    <a:lnTo>
                      <a:pt x="9" y="11"/>
                    </a:lnTo>
                    <a:lnTo>
                      <a:pt x="83" y="0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100000">
                    <a:schemeClr val="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27" name="Freeform 46"/>
              <p:cNvSpPr>
                <a:spLocks/>
              </p:cNvSpPr>
              <p:nvPr/>
            </p:nvSpPr>
            <p:spPr bwMode="auto">
              <a:xfrm>
                <a:off x="5172" y="740"/>
                <a:ext cx="88" cy="74"/>
              </a:xfrm>
              <a:custGeom>
                <a:avLst/>
                <a:gdLst/>
                <a:ahLst/>
                <a:cxnLst>
                  <a:cxn ang="0">
                    <a:pos x="0" y="68"/>
                  </a:cxn>
                  <a:cxn ang="0">
                    <a:pos x="11" y="0"/>
                  </a:cxn>
                  <a:cxn ang="0">
                    <a:pos x="54" y="5"/>
                  </a:cxn>
                  <a:cxn ang="0">
                    <a:pos x="87" y="9"/>
                  </a:cxn>
                  <a:cxn ang="0">
                    <a:pos x="78" y="73"/>
                  </a:cxn>
                  <a:cxn ang="0">
                    <a:pos x="75" y="58"/>
                  </a:cxn>
                  <a:cxn ang="0">
                    <a:pos x="65" y="47"/>
                  </a:cxn>
                  <a:cxn ang="0">
                    <a:pos x="47" y="44"/>
                  </a:cxn>
                  <a:cxn ang="0">
                    <a:pos x="27" y="45"/>
                  </a:cxn>
                  <a:cxn ang="0">
                    <a:pos x="11" y="52"/>
                  </a:cxn>
                  <a:cxn ang="0">
                    <a:pos x="0" y="68"/>
                  </a:cxn>
                </a:cxnLst>
                <a:rect l="0" t="0" r="r" b="b"/>
                <a:pathLst>
                  <a:path w="88" h="74">
                    <a:moveTo>
                      <a:pt x="0" y="68"/>
                    </a:moveTo>
                    <a:lnTo>
                      <a:pt x="11" y="0"/>
                    </a:lnTo>
                    <a:lnTo>
                      <a:pt x="54" y="5"/>
                    </a:lnTo>
                    <a:lnTo>
                      <a:pt x="87" y="9"/>
                    </a:lnTo>
                    <a:lnTo>
                      <a:pt x="78" y="73"/>
                    </a:lnTo>
                    <a:lnTo>
                      <a:pt x="75" y="58"/>
                    </a:lnTo>
                    <a:lnTo>
                      <a:pt x="65" y="47"/>
                    </a:lnTo>
                    <a:lnTo>
                      <a:pt x="47" y="44"/>
                    </a:lnTo>
                    <a:lnTo>
                      <a:pt x="27" y="45"/>
                    </a:lnTo>
                    <a:lnTo>
                      <a:pt x="11" y="52"/>
                    </a:lnTo>
                    <a:lnTo>
                      <a:pt x="0" y="68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28" name="Freeform 47"/>
              <p:cNvSpPr>
                <a:spLocks/>
              </p:cNvSpPr>
              <p:nvPr/>
            </p:nvSpPr>
            <p:spPr bwMode="auto">
              <a:xfrm>
                <a:off x="5049" y="520"/>
                <a:ext cx="319" cy="286"/>
              </a:xfrm>
              <a:custGeom>
                <a:avLst/>
                <a:gdLst/>
                <a:ahLst/>
                <a:cxnLst>
                  <a:cxn ang="0">
                    <a:pos x="1" y="275"/>
                  </a:cxn>
                  <a:cxn ang="0">
                    <a:pos x="3" y="254"/>
                  </a:cxn>
                  <a:cxn ang="0">
                    <a:pos x="12" y="235"/>
                  </a:cxn>
                  <a:cxn ang="0">
                    <a:pos x="19" y="219"/>
                  </a:cxn>
                  <a:cxn ang="0">
                    <a:pos x="24" y="194"/>
                  </a:cxn>
                  <a:cxn ang="0">
                    <a:pos x="30" y="161"/>
                  </a:cxn>
                  <a:cxn ang="0">
                    <a:pos x="34" y="126"/>
                  </a:cxn>
                  <a:cxn ang="0">
                    <a:pos x="37" y="94"/>
                  </a:cxn>
                  <a:cxn ang="0">
                    <a:pos x="39" y="67"/>
                  </a:cxn>
                  <a:cxn ang="0">
                    <a:pos x="40" y="43"/>
                  </a:cxn>
                  <a:cxn ang="0">
                    <a:pos x="48" y="29"/>
                  </a:cxn>
                  <a:cxn ang="0">
                    <a:pos x="63" y="16"/>
                  </a:cxn>
                  <a:cxn ang="0">
                    <a:pos x="78" y="9"/>
                  </a:cxn>
                  <a:cxn ang="0">
                    <a:pos x="102" y="2"/>
                  </a:cxn>
                  <a:cxn ang="0">
                    <a:pos x="129" y="0"/>
                  </a:cxn>
                  <a:cxn ang="0">
                    <a:pos x="171" y="0"/>
                  </a:cxn>
                  <a:cxn ang="0">
                    <a:pos x="208" y="2"/>
                  </a:cxn>
                  <a:cxn ang="0">
                    <a:pos x="244" y="9"/>
                  </a:cxn>
                  <a:cxn ang="0">
                    <a:pos x="277" y="21"/>
                  </a:cxn>
                  <a:cxn ang="0">
                    <a:pos x="298" y="35"/>
                  </a:cxn>
                  <a:cxn ang="0">
                    <a:pos x="310" y="47"/>
                  </a:cxn>
                  <a:cxn ang="0">
                    <a:pos x="318" y="61"/>
                  </a:cxn>
                  <a:cxn ang="0">
                    <a:pos x="316" y="75"/>
                  </a:cxn>
                  <a:cxn ang="0">
                    <a:pos x="313" y="89"/>
                  </a:cxn>
                  <a:cxn ang="0">
                    <a:pos x="303" y="104"/>
                  </a:cxn>
                  <a:cxn ang="0">
                    <a:pos x="295" y="123"/>
                  </a:cxn>
                  <a:cxn ang="0">
                    <a:pos x="291" y="149"/>
                  </a:cxn>
                  <a:cxn ang="0">
                    <a:pos x="288" y="176"/>
                  </a:cxn>
                  <a:cxn ang="0">
                    <a:pos x="283" y="200"/>
                  </a:cxn>
                  <a:cxn ang="0">
                    <a:pos x="282" y="235"/>
                  </a:cxn>
                  <a:cxn ang="0">
                    <a:pos x="280" y="265"/>
                  </a:cxn>
                  <a:cxn ang="0">
                    <a:pos x="280" y="285"/>
                  </a:cxn>
                  <a:cxn ang="0">
                    <a:pos x="270" y="260"/>
                  </a:cxn>
                  <a:cxn ang="0">
                    <a:pos x="250" y="248"/>
                  </a:cxn>
                  <a:cxn ang="0">
                    <a:pos x="232" y="241"/>
                  </a:cxn>
                  <a:cxn ang="0">
                    <a:pos x="210" y="236"/>
                  </a:cxn>
                  <a:cxn ang="0">
                    <a:pos x="175" y="229"/>
                  </a:cxn>
                  <a:cxn ang="0">
                    <a:pos x="141" y="228"/>
                  </a:cxn>
                  <a:cxn ang="0">
                    <a:pos x="121" y="228"/>
                  </a:cxn>
                  <a:cxn ang="0">
                    <a:pos x="90" y="230"/>
                  </a:cxn>
                  <a:cxn ang="0">
                    <a:pos x="54" y="237"/>
                  </a:cxn>
                  <a:cxn ang="0">
                    <a:pos x="31" y="246"/>
                  </a:cxn>
                  <a:cxn ang="0">
                    <a:pos x="16" y="255"/>
                  </a:cxn>
                  <a:cxn ang="0">
                    <a:pos x="0" y="268"/>
                  </a:cxn>
                </a:cxnLst>
                <a:rect l="0" t="0" r="r" b="b"/>
                <a:pathLst>
                  <a:path w="319" h="286">
                    <a:moveTo>
                      <a:pt x="1" y="275"/>
                    </a:moveTo>
                    <a:lnTo>
                      <a:pt x="3" y="254"/>
                    </a:lnTo>
                    <a:lnTo>
                      <a:pt x="12" y="235"/>
                    </a:lnTo>
                    <a:lnTo>
                      <a:pt x="19" y="219"/>
                    </a:lnTo>
                    <a:lnTo>
                      <a:pt x="24" y="194"/>
                    </a:lnTo>
                    <a:lnTo>
                      <a:pt x="30" y="161"/>
                    </a:lnTo>
                    <a:lnTo>
                      <a:pt x="34" y="126"/>
                    </a:lnTo>
                    <a:lnTo>
                      <a:pt x="37" y="94"/>
                    </a:lnTo>
                    <a:lnTo>
                      <a:pt x="39" y="67"/>
                    </a:lnTo>
                    <a:lnTo>
                      <a:pt x="40" y="43"/>
                    </a:lnTo>
                    <a:lnTo>
                      <a:pt x="48" y="29"/>
                    </a:lnTo>
                    <a:lnTo>
                      <a:pt x="63" y="16"/>
                    </a:lnTo>
                    <a:lnTo>
                      <a:pt x="78" y="9"/>
                    </a:lnTo>
                    <a:lnTo>
                      <a:pt x="102" y="2"/>
                    </a:lnTo>
                    <a:lnTo>
                      <a:pt x="129" y="0"/>
                    </a:lnTo>
                    <a:lnTo>
                      <a:pt x="171" y="0"/>
                    </a:lnTo>
                    <a:lnTo>
                      <a:pt x="208" y="2"/>
                    </a:lnTo>
                    <a:lnTo>
                      <a:pt x="244" y="9"/>
                    </a:lnTo>
                    <a:lnTo>
                      <a:pt x="277" y="21"/>
                    </a:lnTo>
                    <a:lnTo>
                      <a:pt x="298" y="35"/>
                    </a:lnTo>
                    <a:lnTo>
                      <a:pt x="310" y="47"/>
                    </a:lnTo>
                    <a:lnTo>
                      <a:pt x="318" y="61"/>
                    </a:lnTo>
                    <a:lnTo>
                      <a:pt x="316" y="75"/>
                    </a:lnTo>
                    <a:lnTo>
                      <a:pt x="313" y="89"/>
                    </a:lnTo>
                    <a:lnTo>
                      <a:pt x="303" y="104"/>
                    </a:lnTo>
                    <a:lnTo>
                      <a:pt x="295" y="123"/>
                    </a:lnTo>
                    <a:lnTo>
                      <a:pt x="291" y="149"/>
                    </a:lnTo>
                    <a:lnTo>
                      <a:pt x="288" y="176"/>
                    </a:lnTo>
                    <a:lnTo>
                      <a:pt x="283" y="200"/>
                    </a:lnTo>
                    <a:lnTo>
                      <a:pt x="282" y="235"/>
                    </a:lnTo>
                    <a:lnTo>
                      <a:pt x="280" y="265"/>
                    </a:lnTo>
                    <a:lnTo>
                      <a:pt x="280" y="285"/>
                    </a:lnTo>
                    <a:lnTo>
                      <a:pt x="270" y="260"/>
                    </a:lnTo>
                    <a:lnTo>
                      <a:pt x="250" y="248"/>
                    </a:lnTo>
                    <a:lnTo>
                      <a:pt x="232" y="241"/>
                    </a:lnTo>
                    <a:lnTo>
                      <a:pt x="210" y="236"/>
                    </a:lnTo>
                    <a:lnTo>
                      <a:pt x="175" y="229"/>
                    </a:lnTo>
                    <a:lnTo>
                      <a:pt x="141" y="228"/>
                    </a:lnTo>
                    <a:lnTo>
                      <a:pt x="121" y="228"/>
                    </a:lnTo>
                    <a:lnTo>
                      <a:pt x="90" y="230"/>
                    </a:lnTo>
                    <a:lnTo>
                      <a:pt x="54" y="237"/>
                    </a:lnTo>
                    <a:lnTo>
                      <a:pt x="31" y="246"/>
                    </a:lnTo>
                    <a:lnTo>
                      <a:pt x="16" y="255"/>
                    </a:lnTo>
                    <a:lnTo>
                      <a:pt x="0" y="268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29" name="Freeform 48"/>
              <p:cNvSpPr>
                <a:spLocks/>
              </p:cNvSpPr>
              <p:nvPr/>
            </p:nvSpPr>
            <p:spPr bwMode="auto">
              <a:xfrm>
                <a:off x="4319" y="160"/>
                <a:ext cx="832" cy="4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56"/>
                  </a:cxn>
                  <a:cxn ang="0">
                    <a:pos x="84" y="374"/>
                  </a:cxn>
                  <a:cxn ang="0">
                    <a:pos x="153" y="393"/>
                  </a:cxn>
                  <a:cxn ang="0">
                    <a:pos x="210" y="404"/>
                  </a:cxn>
                  <a:cxn ang="0">
                    <a:pos x="258" y="410"/>
                  </a:cxn>
                  <a:cxn ang="0">
                    <a:pos x="312" y="416"/>
                  </a:cxn>
                  <a:cxn ang="0">
                    <a:pos x="402" y="419"/>
                  </a:cxn>
                  <a:cxn ang="0">
                    <a:pos x="485" y="412"/>
                  </a:cxn>
                  <a:cxn ang="0">
                    <a:pos x="570" y="399"/>
                  </a:cxn>
                  <a:cxn ang="0">
                    <a:pos x="652" y="377"/>
                  </a:cxn>
                  <a:cxn ang="0">
                    <a:pos x="724" y="347"/>
                  </a:cxn>
                  <a:cxn ang="0">
                    <a:pos x="784" y="306"/>
                  </a:cxn>
                  <a:cxn ang="0">
                    <a:pos x="829" y="291"/>
                  </a:cxn>
                  <a:cxn ang="0">
                    <a:pos x="831" y="2"/>
                  </a:cxn>
                  <a:cxn ang="0">
                    <a:pos x="786" y="9"/>
                  </a:cxn>
                  <a:cxn ang="0">
                    <a:pos x="726" y="29"/>
                  </a:cxn>
                  <a:cxn ang="0">
                    <a:pos x="654" y="55"/>
                  </a:cxn>
                  <a:cxn ang="0">
                    <a:pos x="585" y="70"/>
                  </a:cxn>
                  <a:cxn ang="0">
                    <a:pos x="515" y="78"/>
                  </a:cxn>
                  <a:cxn ang="0">
                    <a:pos x="468" y="82"/>
                  </a:cxn>
                  <a:cxn ang="0">
                    <a:pos x="428" y="84"/>
                  </a:cxn>
                  <a:cxn ang="0">
                    <a:pos x="358" y="84"/>
                  </a:cxn>
                  <a:cxn ang="0">
                    <a:pos x="314" y="81"/>
                  </a:cxn>
                  <a:cxn ang="0">
                    <a:pos x="274" y="76"/>
                  </a:cxn>
                  <a:cxn ang="0">
                    <a:pos x="229" y="73"/>
                  </a:cxn>
                  <a:cxn ang="0">
                    <a:pos x="190" y="66"/>
                  </a:cxn>
                  <a:cxn ang="0">
                    <a:pos x="140" y="57"/>
                  </a:cxn>
                  <a:cxn ang="0">
                    <a:pos x="96" y="44"/>
                  </a:cxn>
                  <a:cxn ang="0">
                    <a:pos x="49" y="24"/>
                  </a:cxn>
                  <a:cxn ang="0">
                    <a:pos x="0" y="0"/>
                  </a:cxn>
                </a:cxnLst>
                <a:rect l="0" t="0" r="r" b="b"/>
                <a:pathLst>
                  <a:path w="832" h="420">
                    <a:moveTo>
                      <a:pt x="0" y="0"/>
                    </a:moveTo>
                    <a:lnTo>
                      <a:pt x="0" y="356"/>
                    </a:lnTo>
                    <a:lnTo>
                      <a:pt x="84" y="374"/>
                    </a:lnTo>
                    <a:lnTo>
                      <a:pt x="153" y="393"/>
                    </a:lnTo>
                    <a:lnTo>
                      <a:pt x="210" y="404"/>
                    </a:lnTo>
                    <a:lnTo>
                      <a:pt x="258" y="410"/>
                    </a:lnTo>
                    <a:lnTo>
                      <a:pt x="312" y="416"/>
                    </a:lnTo>
                    <a:lnTo>
                      <a:pt x="402" y="419"/>
                    </a:lnTo>
                    <a:lnTo>
                      <a:pt x="485" y="412"/>
                    </a:lnTo>
                    <a:lnTo>
                      <a:pt x="570" y="399"/>
                    </a:lnTo>
                    <a:lnTo>
                      <a:pt x="652" y="377"/>
                    </a:lnTo>
                    <a:lnTo>
                      <a:pt x="724" y="347"/>
                    </a:lnTo>
                    <a:lnTo>
                      <a:pt x="784" y="306"/>
                    </a:lnTo>
                    <a:lnTo>
                      <a:pt x="829" y="291"/>
                    </a:lnTo>
                    <a:lnTo>
                      <a:pt x="831" y="2"/>
                    </a:lnTo>
                    <a:lnTo>
                      <a:pt x="786" y="9"/>
                    </a:lnTo>
                    <a:lnTo>
                      <a:pt x="726" y="29"/>
                    </a:lnTo>
                    <a:lnTo>
                      <a:pt x="654" y="55"/>
                    </a:lnTo>
                    <a:lnTo>
                      <a:pt x="585" y="70"/>
                    </a:lnTo>
                    <a:lnTo>
                      <a:pt x="515" y="78"/>
                    </a:lnTo>
                    <a:lnTo>
                      <a:pt x="468" y="82"/>
                    </a:lnTo>
                    <a:lnTo>
                      <a:pt x="428" y="84"/>
                    </a:lnTo>
                    <a:lnTo>
                      <a:pt x="358" y="84"/>
                    </a:lnTo>
                    <a:lnTo>
                      <a:pt x="314" y="81"/>
                    </a:lnTo>
                    <a:lnTo>
                      <a:pt x="274" y="76"/>
                    </a:lnTo>
                    <a:lnTo>
                      <a:pt x="229" y="73"/>
                    </a:lnTo>
                    <a:lnTo>
                      <a:pt x="190" y="66"/>
                    </a:lnTo>
                    <a:lnTo>
                      <a:pt x="140" y="57"/>
                    </a:lnTo>
                    <a:lnTo>
                      <a:pt x="96" y="44"/>
                    </a:lnTo>
                    <a:lnTo>
                      <a:pt x="49" y="24"/>
                    </a:lnTo>
                    <a:lnTo>
                      <a:pt x="0" y="0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</p:grpSp>
      </p:grpSp>
      <p:pic>
        <p:nvPicPr>
          <p:cNvPr id="52" name="Picture 54" descr="dnastranda_gl.gif (44360 bytes)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81000"/>
            <a:ext cx="6477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9144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85800" y="2286000"/>
            <a:ext cx="3810000" cy="4114800"/>
          </a:xfrm>
        </p:spPr>
        <p:txBody>
          <a:bodyPr/>
          <a:lstStyle/>
          <a:p>
            <a:pPr lvl="0"/>
            <a:r>
              <a:rPr lang="en-US" noProof="0" smtClean="0"/>
              <a:t>Click icon to add clip art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22860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3" name="Rectangle 5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4" name="Rectangle 5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5" name="Rectangle 5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8009D4-113C-4F2A-924D-C01D9C4208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dnastranda_gl.gif (44360 bytes)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81000"/>
            <a:ext cx="6477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9566D0-FFC6-48AF-B0EC-FB3EE61BCC70}" type="datetimeFigureOut">
              <a:rPr lang="en-US"/>
              <a:pPr>
                <a:defRPr/>
              </a:pPr>
              <a:t>8/3/2013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ED773C-561D-43D6-AA6E-00C19355BB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dnastranda_gl.gif (44360 bytes)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81000"/>
            <a:ext cx="6477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E34B9C-474E-48BB-960A-31EA25F14B1A}" type="datetimeFigureOut">
              <a:rPr lang="en-US"/>
              <a:pPr>
                <a:defRPr/>
              </a:pPr>
              <a:t>8/3/2013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DD0092-4FDA-4E08-80CA-A5EAE2D528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dnastranda_gl.gif (44360 bytes)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81000"/>
            <a:ext cx="6477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D44726-9FD7-44BD-BB4D-0387B131BBDA}" type="datetimeFigureOut">
              <a:rPr lang="en-US"/>
              <a:pPr>
                <a:defRPr/>
              </a:pPr>
              <a:t>8/3/2013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061280-5423-476D-B2EB-AA3BFBA0DE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dnastranda_gl.gif (44360 bytes)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81000"/>
            <a:ext cx="6477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4A494A-5FAC-4771-BDBC-341939B23F99}" type="datetimeFigureOut">
              <a:rPr lang="en-US"/>
              <a:pPr>
                <a:defRPr/>
              </a:pPr>
              <a:t>8/3/2013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101E61-AB7B-4177-AF27-ED36224BED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 descr="dnastranda_gl.gif (44360 bytes)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81000"/>
            <a:ext cx="6477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54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338332-8BE4-446C-B341-535BF6856BEB}" type="datetimeFigureOut">
              <a:rPr lang="en-US"/>
              <a:pPr>
                <a:defRPr/>
              </a:pPr>
              <a:t>8/3/2013</a:t>
            </a:fld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63B89B-5B52-4E65-A4F9-99A2B9E55B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9" descr="dnastranda_gl.gif (44360 bytes)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81000"/>
            <a:ext cx="6477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651429-D797-4132-9A35-67DFC394A953}" type="datetimeFigureOut">
              <a:rPr lang="en-US"/>
              <a:pPr>
                <a:defRPr/>
              </a:pPr>
              <a:t>8/3/2013</a:t>
            </a:fld>
            <a:endParaRPr lang="en-US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6ED2C5-2E5B-4FF3-9849-D875421C60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9" descr="dnastranda_gl.gif (44360 bytes)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81000"/>
            <a:ext cx="6477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72F6EF-75AF-49F2-8F86-B606BC273C11}" type="datetimeFigureOut">
              <a:rPr lang="en-US"/>
              <a:pPr>
                <a:defRPr/>
              </a:pPr>
              <a:t>8/3/2013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D117A8-2332-45A9-8CFB-89956673A3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 descr="dnastranda_gl.gif (44360 bytes)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81000"/>
            <a:ext cx="6477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A5C0B4-B9F3-409D-861C-BDEFE9886880}" type="datetimeFigureOut">
              <a:rPr lang="en-US"/>
              <a:pPr>
                <a:defRPr/>
              </a:pPr>
              <a:t>8/3/2013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9C305D-39D3-45CF-84B2-B8C57C7CB9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 descr="dnastranda_gl.gif (44360 bytes)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81000"/>
            <a:ext cx="6477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42C670-2C46-4D1F-BDAB-F5FB8D321860}" type="datetimeFigureOut">
              <a:rPr lang="en-US"/>
              <a:pPr>
                <a:defRPr/>
              </a:pPr>
              <a:t>8/3/2013</a:t>
            </a:fld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FBFD78-E9D9-4374-95D4-DB4F0069BC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 descr="dnastranda_gl.gif (44360 bytes)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81000"/>
            <a:ext cx="6477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DE3930-B5AA-4DF0-9E8D-BC2CF899C561}" type="datetimeFigureOut">
              <a:rPr lang="en-US"/>
              <a:pPr>
                <a:defRPr/>
              </a:pPr>
              <a:t>8/3/2013</a:t>
            </a:fld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D5DAC9-81E1-4D1B-8882-0E7F37DE45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dnastranda_gl.gif (44360 bytes)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81000"/>
            <a:ext cx="6477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C1F137-BB91-4EE2-A186-6B8245B52ABA}" type="datetimeFigureOut">
              <a:rPr lang="en-US"/>
              <a:pPr>
                <a:defRPr/>
              </a:pPr>
              <a:t>8/3/2013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4046A7-A4C9-4F72-AAB9-73E0D5789F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dnastranda_gl.gif (44360 bytes)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81000"/>
            <a:ext cx="6477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72300" y="274638"/>
            <a:ext cx="21717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3627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CDF4D1-DBFA-4DC2-BB7A-66A62D740C50}" type="datetimeFigureOut">
              <a:rPr lang="en-US"/>
              <a:pPr>
                <a:defRPr/>
              </a:pPr>
              <a:t>8/3/2013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BE29C1-B58E-4A7A-A3FF-1DA84CC3F8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-17463"/>
            <a:ext cx="9178925" cy="6905626"/>
            <a:chOff x="0" y="-11"/>
            <a:chExt cx="5782" cy="435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0" y="1824"/>
              <a:ext cx="5774" cy="2515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5759" cy="1824"/>
            </a:xfrm>
            <a:prstGeom prst="rect">
              <a:avLst/>
            </a:prstGeom>
            <a:gradFill rotWithShape="0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grpSp>
          <p:nvGrpSpPr>
            <p:cNvPr id="7" name="Group 5"/>
            <p:cNvGrpSpPr>
              <a:grpSpLocks/>
            </p:cNvGrpSpPr>
            <p:nvPr/>
          </p:nvGrpSpPr>
          <p:grpSpPr bwMode="auto">
            <a:xfrm>
              <a:off x="5301" y="-11"/>
              <a:ext cx="481" cy="4284"/>
              <a:chOff x="5301" y="-11"/>
              <a:chExt cx="481" cy="4284"/>
            </a:xfrm>
          </p:grpSpPr>
          <p:sp>
            <p:nvSpPr>
              <p:cNvPr id="49" name="Freeform 6"/>
              <p:cNvSpPr>
                <a:spLocks/>
              </p:cNvSpPr>
              <p:nvPr/>
            </p:nvSpPr>
            <p:spPr bwMode="auto">
              <a:xfrm>
                <a:off x="5301" y="-11"/>
                <a:ext cx="241" cy="4284"/>
              </a:xfrm>
              <a:custGeom>
                <a:avLst/>
                <a:gdLst/>
                <a:ahLst/>
                <a:cxnLst>
                  <a:cxn ang="0">
                    <a:pos x="0" y="4234"/>
                  </a:cxn>
                  <a:cxn ang="0">
                    <a:pos x="0" y="0"/>
                  </a:cxn>
                  <a:cxn ang="0">
                    <a:pos x="240" y="0"/>
                  </a:cxn>
                  <a:cxn ang="0">
                    <a:pos x="240" y="4234"/>
                  </a:cxn>
                  <a:cxn ang="0">
                    <a:pos x="192" y="4283"/>
                  </a:cxn>
                  <a:cxn ang="0">
                    <a:pos x="144" y="4281"/>
                  </a:cxn>
                  <a:cxn ang="0">
                    <a:pos x="112" y="4281"/>
                  </a:cxn>
                  <a:cxn ang="0">
                    <a:pos x="49" y="4281"/>
                  </a:cxn>
                  <a:cxn ang="0">
                    <a:pos x="0" y="4234"/>
                  </a:cxn>
                </a:cxnLst>
                <a:rect l="0" t="0" r="r" b="b"/>
                <a:pathLst>
                  <a:path w="241" h="4284">
                    <a:moveTo>
                      <a:pt x="0" y="4234"/>
                    </a:moveTo>
                    <a:lnTo>
                      <a:pt x="0" y="0"/>
                    </a:lnTo>
                    <a:lnTo>
                      <a:pt x="240" y="0"/>
                    </a:lnTo>
                    <a:lnTo>
                      <a:pt x="240" y="4234"/>
                    </a:lnTo>
                    <a:lnTo>
                      <a:pt x="192" y="4283"/>
                    </a:lnTo>
                    <a:lnTo>
                      <a:pt x="144" y="4281"/>
                    </a:lnTo>
                    <a:lnTo>
                      <a:pt x="112" y="4281"/>
                    </a:lnTo>
                    <a:lnTo>
                      <a:pt x="49" y="4281"/>
                    </a:lnTo>
                    <a:lnTo>
                      <a:pt x="0" y="4234"/>
                    </a:lnTo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5000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50" name="Freeform 7"/>
              <p:cNvSpPr>
                <a:spLocks/>
              </p:cNvSpPr>
              <p:nvPr/>
            </p:nvSpPr>
            <p:spPr bwMode="auto">
              <a:xfrm>
                <a:off x="5541" y="-11"/>
                <a:ext cx="241" cy="4284"/>
              </a:xfrm>
              <a:custGeom>
                <a:avLst/>
                <a:gdLst/>
                <a:ahLst/>
                <a:cxnLst>
                  <a:cxn ang="0">
                    <a:pos x="0" y="4234"/>
                  </a:cxn>
                  <a:cxn ang="0">
                    <a:pos x="0" y="0"/>
                  </a:cxn>
                  <a:cxn ang="0">
                    <a:pos x="240" y="0"/>
                  </a:cxn>
                  <a:cxn ang="0">
                    <a:pos x="240" y="4234"/>
                  </a:cxn>
                  <a:cxn ang="0">
                    <a:pos x="192" y="4283"/>
                  </a:cxn>
                  <a:cxn ang="0">
                    <a:pos x="144" y="4281"/>
                  </a:cxn>
                  <a:cxn ang="0">
                    <a:pos x="112" y="4281"/>
                  </a:cxn>
                  <a:cxn ang="0">
                    <a:pos x="49" y="4281"/>
                  </a:cxn>
                  <a:cxn ang="0">
                    <a:pos x="0" y="4234"/>
                  </a:cxn>
                </a:cxnLst>
                <a:rect l="0" t="0" r="r" b="b"/>
                <a:pathLst>
                  <a:path w="241" h="4284">
                    <a:moveTo>
                      <a:pt x="0" y="4234"/>
                    </a:moveTo>
                    <a:lnTo>
                      <a:pt x="0" y="0"/>
                    </a:lnTo>
                    <a:lnTo>
                      <a:pt x="240" y="0"/>
                    </a:lnTo>
                    <a:lnTo>
                      <a:pt x="240" y="4234"/>
                    </a:lnTo>
                    <a:lnTo>
                      <a:pt x="192" y="4283"/>
                    </a:lnTo>
                    <a:lnTo>
                      <a:pt x="144" y="4281"/>
                    </a:lnTo>
                    <a:lnTo>
                      <a:pt x="112" y="4281"/>
                    </a:lnTo>
                    <a:lnTo>
                      <a:pt x="49" y="4281"/>
                    </a:lnTo>
                    <a:lnTo>
                      <a:pt x="0" y="4234"/>
                    </a:lnTo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5000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</p:grpSp>
        <p:grpSp>
          <p:nvGrpSpPr>
            <p:cNvPr id="8" name="Group 8"/>
            <p:cNvGrpSpPr>
              <a:grpSpLocks/>
            </p:cNvGrpSpPr>
            <p:nvPr/>
          </p:nvGrpSpPr>
          <p:grpSpPr bwMode="auto">
            <a:xfrm>
              <a:off x="0" y="0"/>
              <a:ext cx="481" cy="4273"/>
              <a:chOff x="0" y="0"/>
              <a:chExt cx="481" cy="4273"/>
            </a:xfrm>
          </p:grpSpPr>
          <p:sp>
            <p:nvSpPr>
              <p:cNvPr id="47" name="Freeform 9"/>
              <p:cNvSpPr>
                <a:spLocks/>
              </p:cNvSpPr>
              <p:nvPr/>
            </p:nvSpPr>
            <p:spPr bwMode="auto">
              <a:xfrm>
                <a:off x="0" y="0"/>
                <a:ext cx="241" cy="4273"/>
              </a:xfrm>
              <a:custGeom>
                <a:avLst/>
                <a:gdLst/>
                <a:ahLst/>
                <a:cxnLst>
                  <a:cxn ang="0">
                    <a:pos x="0" y="4223"/>
                  </a:cxn>
                  <a:cxn ang="0">
                    <a:pos x="0" y="0"/>
                  </a:cxn>
                  <a:cxn ang="0">
                    <a:pos x="240" y="0"/>
                  </a:cxn>
                  <a:cxn ang="0">
                    <a:pos x="240" y="4223"/>
                  </a:cxn>
                  <a:cxn ang="0">
                    <a:pos x="192" y="4272"/>
                  </a:cxn>
                  <a:cxn ang="0">
                    <a:pos x="144" y="4270"/>
                  </a:cxn>
                  <a:cxn ang="0">
                    <a:pos x="112" y="4270"/>
                  </a:cxn>
                  <a:cxn ang="0">
                    <a:pos x="49" y="4270"/>
                  </a:cxn>
                  <a:cxn ang="0">
                    <a:pos x="0" y="4223"/>
                  </a:cxn>
                </a:cxnLst>
                <a:rect l="0" t="0" r="r" b="b"/>
                <a:pathLst>
                  <a:path w="241" h="4273">
                    <a:moveTo>
                      <a:pt x="0" y="4223"/>
                    </a:moveTo>
                    <a:lnTo>
                      <a:pt x="0" y="0"/>
                    </a:lnTo>
                    <a:lnTo>
                      <a:pt x="240" y="0"/>
                    </a:lnTo>
                    <a:lnTo>
                      <a:pt x="240" y="4223"/>
                    </a:lnTo>
                    <a:lnTo>
                      <a:pt x="192" y="4272"/>
                    </a:lnTo>
                    <a:lnTo>
                      <a:pt x="144" y="4270"/>
                    </a:lnTo>
                    <a:lnTo>
                      <a:pt x="112" y="4270"/>
                    </a:lnTo>
                    <a:lnTo>
                      <a:pt x="49" y="4270"/>
                    </a:lnTo>
                    <a:lnTo>
                      <a:pt x="0" y="4223"/>
                    </a:lnTo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5000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48" name="Freeform 10"/>
              <p:cNvSpPr>
                <a:spLocks/>
              </p:cNvSpPr>
              <p:nvPr/>
            </p:nvSpPr>
            <p:spPr bwMode="auto">
              <a:xfrm>
                <a:off x="240" y="0"/>
                <a:ext cx="241" cy="4273"/>
              </a:xfrm>
              <a:custGeom>
                <a:avLst/>
                <a:gdLst/>
                <a:ahLst/>
                <a:cxnLst>
                  <a:cxn ang="0">
                    <a:pos x="0" y="4223"/>
                  </a:cxn>
                  <a:cxn ang="0">
                    <a:pos x="0" y="0"/>
                  </a:cxn>
                  <a:cxn ang="0">
                    <a:pos x="240" y="0"/>
                  </a:cxn>
                  <a:cxn ang="0">
                    <a:pos x="240" y="4223"/>
                  </a:cxn>
                  <a:cxn ang="0">
                    <a:pos x="192" y="4272"/>
                  </a:cxn>
                  <a:cxn ang="0">
                    <a:pos x="144" y="4270"/>
                  </a:cxn>
                  <a:cxn ang="0">
                    <a:pos x="112" y="4270"/>
                  </a:cxn>
                  <a:cxn ang="0">
                    <a:pos x="49" y="4270"/>
                  </a:cxn>
                  <a:cxn ang="0">
                    <a:pos x="0" y="4223"/>
                  </a:cxn>
                </a:cxnLst>
                <a:rect l="0" t="0" r="r" b="b"/>
                <a:pathLst>
                  <a:path w="241" h="4273">
                    <a:moveTo>
                      <a:pt x="0" y="4223"/>
                    </a:moveTo>
                    <a:lnTo>
                      <a:pt x="0" y="0"/>
                    </a:lnTo>
                    <a:lnTo>
                      <a:pt x="240" y="0"/>
                    </a:lnTo>
                    <a:lnTo>
                      <a:pt x="240" y="4223"/>
                    </a:lnTo>
                    <a:lnTo>
                      <a:pt x="192" y="4272"/>
                    </a:lnTo>
                    <a:lnTo>
                      <a:pt x="144" y="4270"/>
                    </a:lnTo>
                    <a:lnTo>
                      <a:pt x="112" y="4270"/>
                    </a:lnTo>
                    <a:lnTo>
                      <a:pt x="49" y="4270"/>
                    </a:lnTo>
                    <a:lnTo>
                      <a:pt x="0" y="4223"/>
                    </a:lnTo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5000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</p:grpSp>
        <p:grpSp>
          <p:nvGrpSpPr>
            <p:cNvPr id="9" name="Group 11"/>
            <p:cNvGrpSpPr>
              <a:grpSpLocks/>
            </p:cNvGrpSpPr>
            <p:nvPr/>
          </p:nvGrpSpPr>
          <p:grpSpPr bwMode="auto">
            <a:xfrm>
              <a:off x="82" y="838"/>
              <a:ext cx="5590" cy="891"/>
              <a:chOff x="82" y="838"/>
              <a:chExt cx="5590" cy="891"/>
            </a:xfrm>
          </p:grpSpPr>
          <p:grpSp>
            <p:nvGrpSpPr>
              <p:cNvPr id="10" name="Group 12"/>
              <p:cNvGrpSpPr>
                <a:grpSpLocks/>
              </p:cNvGrpSpPr>
              <p:nvPr/>
            </p:nvGrpSpPr>
            <p:grpSpPr bwMode="auto">
              <a:xfrm>
                <a:off x="134" y="838"/>
                <a:ext cx="5538" cy="850"/>
                <a:chOff x="134" y="838"/>
                <a:chExt cx="5538" cy="850"/>
              </a:xfrm>
            </p:grpSpPr>
            <p:sp>
              <p:nvSpPr>
                <p:cNvPr id="29" name="Freeform 13"/>
                <p:cNvSpPr>
                  <a:spLocks/>
                </p:cNvSpPr>
                <p:nvPr/>
              </p:nvSpPr>
              <p:spPr bwMode="auto">
                <a:xfrm>
                  <a:off x="5269" y="1550"/>
                  <a:ext cx="156" cy="117"/>
                </a:xfrm>
                <a:custGeom>
                  <a:avLst/>
                  <a:gdLst/>
                  <a:ahLst/>
                  <a:cxnLst>
                    <a:cxn ang="0">
                      <a:pos x="83" y="0"/>
                    </a:cxn>
                    <a:cxn ang="0">
                      <a:pos x="134" y="19"/>
                    </a:cxn>
                    <a:cxn ang="0">
                      <a:pos x="152" y="45"/>
                    </a:cxn>
                    <a:cxn ang="0">
                      <a:pos x="155" y="70"/>
                    </a:cxn>
                    <a:cxn ang="0">
                      <a:pos x="155" y="83"/>
                    </a:cxn>
                    <a:cxn ang="0">
                      <a:pos x="146" y="99"/>
                    </a:cxn>
                    <a:cxn ang="0">
                      <a:pos x="126" y="107"/>
                    </a:cxn>
                    <a:cxn ang="0">
                      <a:pos x="105" y="113"/>
                    </a:cxn>
                    <a:cxn ang="0">
                      <a:pos x="86" y="116"/>
                    </a:cxn>
                    <a:cxn ang="0">
                      <a:pos x="69" y="116"/>
                    </a:cxn>
                    <a:cxn ang="0">
                      <a:pos x="41" y="111"/>
                    </a:cxn>
                    <a:cxn ang="0">
                      <a:pos x="21" y="106"/>
                    </a:cxn>
                    <a:cxn ang="0">
                      <a:pos x="9" y="98"/>
                    </a:cxn>
                    <a:cxn ang="0">
                      <a:pos x="2" y="89"/>
                    </a:cxn>
                    <a:cxn ang="0">
                      <a:pos x="0" y="78"/>
                    </a:cxn>
                    <a:cxn ang="0">
                      <a:pos x="2" y="60"/>
                    </a:cxn>
                    <a:cxn ang="0">
                      <a:pos x="9" y="11"/>
                    </a:cxn>
                    <a:cxn ang="0">
                      <a:pos x="83" y="0"/>
                    </a:cxn>
                  </a:cxnLst>
                  <a:rect l="0" t="0" r="r" b="b"/>
                  <a:pathLst>
                    <a:path w="156" h="117">
                      <a:moveTo>
                        <a:pt x="83" y="0"/>
                      </a:moveTo>
                      <a:lnTo>
                        <a:pt x="134" y="19"/>
                      </a:lnTo>
                      <a:lnTo>
                        <a:pt x="152" y="45"/>
                      </a:lnTo>
                      <a:lnTo>
                        <a:pt x="155" y="70"/>
                      </a:lnTo>
                      <a:lnTo>
                        <a:pt x="155" y="83"/>
                      </a:lnTo>
                      <a:lnTo>
                        <a:pt x="146" y="99"/>
                      </a:lnTo>
                      <a:lnTo>
                        <a:pt x="126" y="107"/>
                      </a:lnTo>
                      <a:lnTo>
                        <a:pt x="105" y="113"/>
                      </a:lnTo>
                      <a:lnTo>
                        <a:pt x="86" y="116"/>
                      </a:lnTo>
                      <a:lnTo>
                        <a:pt x="69" y="116"/>
                      </a:lnTo>
                      <a:lnTo>
                        <a:pt x="41" y="111"/>
                      </a:lnTo>
                      <a:lnTo>
                        <a:pt x="21" y="106"/>
                      </a:lnTo>
                      <a:lnTo>
                        <a:pt x="9" y="98"/>
                      </a:lnTo>
                      <a:lnTo>
                        <a:pt x="2" y="89"/>
                      </a:lnTo>
                      <a:lnTo>
                        <a:pt x="0" y="78"/>
                      </a:lnTo>
                      <a:lnTo>
                        <a:pt x="2" y="60"/>
                      </a:lnTo>
                      <a:lnTo>
                        <a:pt x="9" y="11"/>
                      </a:lnTo>
                      <a:lnTo>
                        <a:pt x="83" y="0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30" name="Freeform 14"/>
                <p:cNvSpPr>
                  <a:spLocks/>
                </p:cNvSpPr>
                <p:nvPr/>
              </p:nvSpPr>
              <p:spPr bwMode="auto">
                <a:xfrm>
                  <a:off x="5265" y="1562"/>
                  <a:ext cx="88" cy="75"/>
                </a:xfrm>
                <a:custGeom>
                  <a:avLst/>
                  <a:gdLst/>
                  <a:ahLst/>
                  <a:cxnLst>
                    <a:cxn ang="0">
                      <a:pos x="0" y="69"/>
                    </a:cxn>
                    <a:cxn ang="0">
                      <a:pos x="11" y="0"/>
                    </a:cxn>
                    <a:cxn ang="0">
                      <a:pos x="54" y="5"/>
                    </a:cxn>
                    <a:cxn ang="0">
                      <a:pos x="87" y="9"/>
                    </a:cxn>
                    <a:cxn ang="0">
                      <a:pos x="78" y="74"/>
                    </a:cxn>
                    <a:cxn ang="0">
                      <a:pos x="75" y="59"/>
                    </a:cxn>
                    <a:cxn ang="0">
                      <a:pos x="65" y="48"/>
                    </a:cxn>
                    <a:cxn ang="0">
                      <a:pos x="47" y="44"/>
                    </a:cxn>
                    <a:cxn ang="0">
                      <a:pos x="27" y="45"/>
                    </a:cxn>
                    <a:cxn ang="0">
                      <a:pos x="11" y="52"/>
                    </a:cxn>
                    <a:cxn ang="0">
                      <a:pos x="0" y="69"/>
                    </a:cxn>
                  </a:cxnLst>
                  <a:rect l="0" t="0" r="r" b="b"/>
                  <a:pathLst>
                    <a:path w="88" h="75">
                      <a:moveTo>
                        <a:pt x="0" y="69"/>
                      </a:moveTo>
                      <a:lnTo>
                        <a:pt x="11" y="0"/>
                      </a:lnTo>
                      <a:lnTo>
                        <a:pt x="54" y="5"/>
                      </a:lnTo>
                      <a:lnTo>
                        <a:pt x="87" y="9"/>
                      </a:lnTo>
                      <a:lnTo>
                        <a:pt x="78" y="74"/>
                      </a:lnTo>
                      <a:lnTo>
                        <a:pt x="75" y="59"/>
                      </a:lnTo>
                      <a:lnTo>
                        <a:pt x="65" y="48"/>
                      </a:lnTo>
                      <a:lnTo>
                        <a:pt x="47" y="44"/>
                      </a:lnTo>
                      <a:lnTo>
                        <a:pt x="27" y="45"/>
                      </a:lnTo>
                      <a:lnTo>
                        <a:pt x="11" y="52"/>
                      </a:lnTo>
                      <a:lnTo>
                        <a:pt x="0" y="69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31" name="Freeform 15"/>
                <p:cNvSpPr>
                  <a:spLocks/>
                </p:cNvSpPr>
                <p:nvPr/>
              </p:nvSpPr>
              <p:spPr bwMode="auto">
                <a:xfrm>
                  <a:off x="475" y="1541"/>
                  <a:ext cx="156" cy="117"/>
                </a:xfrm>
                <a:custGeom>
                  <a:avLst/>
                  <a:gdLst/>
                  <a:ahLst/>
                  <a:cxnLst>
                    <a:cxn ang="0">
                      <a:pos x="72" y="0"/>
                    </a:cxn>
                    <a:cxn ang="0">
                      <a:pos x="21" y="19"/>
                    </a:cxn>
                    <a:cxn ang="0">
                      <a:pos x="3" y="45"/>
                    </a:cxn>
                    <a:cxn ang="0">
                      <a:pos x="0" y="70"/>
                    </a:cxn>
                    <a:cxn ang="0">
                      <a:pos x="0" y="83"/>
                    </a:cxn>
                    <a:cxn ang="0">
                      <a:pos x="9" y="99"/>
                    </a:cxn>
                    <a:cxn ang="0">
                      <a:pos x="29" y="107"/>
                    </a:cxn>
                    <a:cxn ang="0">
                      <a:pos x="50" y="113"/>
                    </a:cxn>
                    <a:cxn ang="0">
                      <a:pos x="69" y="116"/>
                    </a:cxn>
                    <a:cxn ang="0">
                      <a:pos x="86" y="116"/>
                    </a:cxn>
                    <a:cxn ang="0">
                      <a:pos x="114" y="111"/>
                    </a:cxn>
                    <a:cxn ang="0">
                      <a:pos x="134" y="106"/>
                    </a:cxn>
                    <a:cxn ang="0">
                      <a:pos x="146" y="98"/>
                    </a:cxn>
                    <a:cxn ang="0">
                      <a:pos x="153" y="89"/>
                    </a:cxn>
                    <a:cxn ang="0">
                      <a:pos x="155" y="78"/>
                    </a:cxn>
                    <a:cxn ang="0">
                      <a:pos x="153" y="60"/>
                    </a:cxn>
                    <a:cxn ang="0">
                      <a:pos x="146" y="11"/>
                    </a:cxn>
                    <a:cxn ang="0">
                      <a:pos x="72" y="0"/>
                    </a:cxn>
                  </a:cxnLst>
                  <a:rect l="0" t="0" r="r" b="b"/>
                  <a:pathLst>
                    <a:path w="156" h="117">
                      <a:moveTo>
                        <a:pt x="72" y="0"/>
                      </a:moveTo>
                      <a:lnTo>
                        <a:pt x="21" y="19"/>
                      </a:lnTo>
                      <a:lnTo>
                        <a:pt x="3" y="45"/>
                      </a:lnTo>
                      <a:lnTo>
                        <a:pt x="0" y="70"/>
                      </a:lnTo>
                      <a:lnTo>
                        <a:pt x="0" y="83"/>
                      </a:lnTo>
                      <a:lnTo>
                        <a:pt x="9" y="99"/>
                      </a:lnTo>
                      <a:lnTo>
                        <a:pt x="29" y="107"/>
                      </a:lnTo>
                      <a:lnTo>
                        <a:pt x="50" y="113"/>
                      </a:lnTo>
                      <a:lnTo>
                        <a:pt x="69" y="116"/>
                      </a:lnTo>
                      <a:lnTo>
                        <a:pt x="86" y="116"/>
                      </a:lnTo>
                      <a:lnTo>
                        <a:pt x="114" y="111"/>
                      </a:lnTo>
                      <a:lnTo>
                        <a:pt x="134" y="106"/>
                      </a:lnTo>
                      <a:lnTo>
                        <a:pt x="146" y="98"/>
                      </a:lnTo>
                      <a:lnTo>
                        <a:pt x="153" y="89"/>
                      </a:lnTo>
                      <a:lnTo>
                        <a:pt x="155" y="78"/>
                      </a:lnTo>
                      <a:lnTo>
                        <a:pt x="153" y="60"/>
                      </a:lnTo>
                      <a:lnTo>
                        <a:pt x="146" y="11"/>
                      </a:lnTo>
                      <a:lnTo>
                        <a:pt x="72" y="0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32" name="Freeform 16"/>
                <p:cNvSpPr>
                  <a:spLocks/>
                </p:cNvSpPr>
                <p:nvPr/>
              </p:nvSpPr>
              <p:spPr bwMode="auto">
                <a:xfrm>
                  <a:off x="547" y="1554"/>
                  <a:ext cx="88" cy="75"/>
                </a:xfrm>
                <a:custGeom>
                  <a:avLst/>
                  <a:gdLst/>
                  <a:ahLst/>
                  <a:cxnLst>
                    <a:cxn ang="0">
                      <a:pos x="87" y="68"/>
                    </a:cxn>
                    <a:cxn ang="0">
                      <a:pos x="76" y="0"/>
                    </a:cxn>
                    <a:cxn ang="0">
                      <a:pos x="33" y="5"/>
                    </a:cxn>
                    <a:cxn ang="0">
                      <a:pos x="0" y="9"/>
                    </a:cxn>
                    <a:cxn ang="0">
                      <a:pos x="9" y="74"/>
                    </a:cxn>
                    <a:cxn ang="0">
                      <a:pos x="12" y="58"/>
                    </a:cxn>
                    <a:cxn ang="0">
                      <a:pos x="22" y="47"/>
                    </a:cxn>
                    <a:cxn ang="0">
                      <a:pos x="40" y="44"/>
                    </a:cxn>
                    <a:cxn ang="0">
                      <a:pos x="60" y="45"/>
                    </a:cxn>
                    <a:cxn ang="0">
                      <a:pos x="76" y="52"/>
                    </a:cxn>
                    <a:cxn ang="0">
                      <a:pos x="87" y="68"/>
                    </a:cxn>
                  </a:cxnLst>
                  <a:rect l="0" t="0" r="r" b="b"/>
                  <a:pathLst>
                    <a:path w="88" h="75">
                      <a:moveTo>
                        <a:pt x="87" y="68"/>
                      </a:moveTo>
                      <a:lnTo>
                        <a:pt x="76" y="0"/>
                      </a:lnTo>
                      <a:lnTo>
                        <a:pt x="33" y="5"/>
                      </a:lnTo>
                      <a:lnTo>
                        <a:pt x="0" y="9"/>
                      </a:lnTo>
                      <a:lnTo>
                        <a:pt x="9" y="74"/>
                      </a:lnTo>
                      <a:lnTo>
                        <a:pt x="12" y="58"/>
                      </a:lnTo>
                      <a:lnTo>
                        <a:pt x="22" y="47"/>
                      </a:lnTo>
                      <a:lnTo>
                        <a:pt x="40" y="44"/>
                      </a:lnTo>
                      <a:lnTo>
                        <a:pt x="60" y="45"/>
                      </a:lnTo>
                      <a:lnTo>
                        <a:pt x="76" y="52"/>
                      </a:lnTo>
                      <a:lnTo>
                        <a:pt x="87" y="68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33" name="Line 17"/>
                <p:cNvSpPr>
                  <a:spLocks noChangeShapeType="1"/>
                </p:cNvSpPr>
                <p:nvPr/>
              </p:nvSpPr>
              <p:spPr bwMode="auto">
                <a:xfrm flipV="1">
                  <a:off x="2020" y="1125"/>
                  <a:ext cx="192" cy="87"/>
                </a:xfrm>
                <a:prstGeom prst="line">
                  <a:avLst/>
                </a:prstGeom>
                <a:noFill/>
                <a:ln w="127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34" name="Freeform 18"/>
                <p:cNvSpPr>
                  <a:spLocks/>
                </p:cNvSpPr>
                <p:nvPr/>
              </p:nvSpPr>
              <p:spPr bwMode="auto">
                <a:xfrm>
                  <a:off x="1408" y="838"/>
                  <a:ext cx="2967" cy="457"/>
                </a:xfrm>
                <a:custGeom>
                  <a:avLst/>
                  <a:gdLst/>
                  <a:ahLst/>
                  <a:cxnLst>
                    <a:cxn ang="0">
                      <a:pos x="0" y="122"/>
                    </a:cxn>
                    <a:cxn ang="0">
                      <a:pos x="207" y="78"/>
                    </a:cxn>
                    <a:cxn ang="0">
                      <a:pos x="442" y="48"/>
                    </a:cxn>
                    <a:cxn ang="0">
                      <a:pos x="640" y="32"/>
                    </a:cxn>
                    <a:cxn ang="0">
                      <a:pos x="897" y="16"/>
                    </a:cxn>
                    <a:cxn ang="0">
                      <a:pos x="1215" y="2"/>
                    </a:cxn>
                    <a:cxn ang="0">
                      <a:pos x="1392" y="0"/>
                    </a:cxn>
                    <a:cxn ang="0">
                      <a:pos x="1710" y="0"/>
                    </a:cxn>
                    <a:cxn ang="0">
                      <a:pos x="1997" y="10"/>
                    </a:cxn>
                    <a:cxn ang="0">
                      <a:pos x="2258" y="21"/>
                    </a:cxn>
                    <a:cxn ang="0">
                      <a:pos x="2493" y="38"/>
                    </a:cxn>
                    <a:cxn ang="0">
                      <a:pos x="2674" y="54"/>
                    </a:cxn>
                    <a:cxn ang="0">
                      <a:pos x="2828" y="73"/>
                    </a:cxn>
                    <a:cxn ang="0">
                      <a:pos x="2966" y="92"/>
                    </a:cxn>
                    <a:cxn ang="0">
                      <a:pos x="2966" y="456"/>
                    </a:cxn>
                    <a:cxn ang="0">
                      <a:pos x="2833" y="434"/>
                    </a:cxn>
                    <a:cxn ang="0">
                      <a:pos x="2563" y="399"/>
                    </a:cxn>
                    <a:cxn ang="0">
                      <a:pos x="2382" y="382"/>
                    </a:cxn>
                    <a:cxn ang="0">
                      <a:pos x="2134" y="366"/>
                    </a:cxn>
                    <a:cxn ang="0">
                      <a:pos x="1944" y="358"/>
                    </a:cxn>
                    <a:cxn ang="0">
                      <a:pos x="1746" y="350"/>
                    </a:cxn>
                    <a:cxn ang="0">
                      <a:pos x="1529" y="350"/>
                    </a:cxn>
                    <a:cxn ang="0">
                      <a:pos x="1295" y="350"/>
                    </a:cxn>
                    <a:cxn ang="0">
                      <a:pos x="1047" y="355"/>
                    </a:cxn>
                    <a:cxn ang="0">
                      <a:pos x="853" y="363"/>
                    </a:cxn>
                    <a:cxn ang="0">
                      <a:pos x="654" y="374"/>
                    </a:cxn>
                    <a:cxn ang="0">
                      <a:pos x="468" y="388"/>
                    </a:cxn>
                    <a:cxn ang="0">
                      <a:pos x="296" y="404"/>
                    </a:cxn>
                    <a:cxn ang="0">
                      <a:pos x="150" y="423"/>
                    </a:cxn>
                    <a:cxn ang="0">
                      <a:pos x="13" y="445"/>
                    </a:cxn>
                    <a:cxn ang="0">
                      <a:pos x="0" y="122"/>
                    </a:cxn>
                  </a:cxnLst>
                  <a:rect l="0" t="0" r="r" b="b"/>
                  <a:pathLst>
                    <a:path w="2967" h="457">
                      <a:moveTo>
                        <a:pt x="0" y="122"/>
                      </a:moveTo>
                      <a:lnTo>
                        <a:pt x="207" y="78"/>
                      </a:lnTo>
                      <a:lnTo>
                        <a:pt x="442" y="48"/>
                      </a:lnTo>
                      <a:lnTo>
                        <a:pt x="640" y="32"/>
                      </a:lnTo>
                      <a:lnTo>
                        <a:pt x="897" y="16"/>
                      </a:lnTo>
                      <a:lnTo>
                        <a:pt x="1215" y="2"/>
                      </a:lnTo>
                      <a:lnTo>
                        <a:pt x="1392" y="0"/>
                      </a:lnTo>
                      <a:lnTo>
                        <a:pt x="1710" y="0"/>
                      </a:lnTo>
                      <a:lnTo>
                        <a:pt x="1997" y="10"/>
                      </a:lnTo>
                      <a:lnTo>
                        <a:pt x="2258" y="21"/>
                      </a:lnTo>
                      <a:lnTo>
                        <a:pt x="2493" y="38"/>
                      </a:lnTo>
                      <a:lnTo>
                        <a:pt x="2674" y="54"/>
                      </a:lnTo>
                      <a:lnTo>
                        <a:pt x="2828" y="73"/>
                      </a:lnTo>
                      <a:lnTo>
                        <a:pt x="2966" y="92"/>
                      </a:lnTo>
                      <a:lnTo>
                        <a:pt x="2966" y="456"/>
                      </a:lnTo>
                      <a:lnTo>
                        <a:pt x="2833" y="434"/>
                      </a:lnTo>
                      <a:lnTo>
                        <a:pt x="2563" y="399"/>
                      </a:lnTo>
                      <a:lnTo>
                        <a:pt x="2382" y="382"/>
                      </a:lnTo>
                      <a:lnTo>
                        <a:pt x="2134" y="366"/>
                      </a:lnTo>
                      <a:lnTo>
                        <a:pt x="1944" y="358"/>
                      </a:lnTo>
                      <a:lnTo>
                        <a:pt x="1746" y="350"/>
                      </a:lnTo>
                      <a:lnTo>
                        <a:pt x="1529" y="350"/>
                      </a:lnTo>
                      <a:lnTo>
                        <a:pt x="1295" y="350"/>
                      </a:lnTo>
                      <a:lnTo>
                        <a:pt x="1047" y="355"/>
                      </a:lnTo>
                      <a:lnTo>
                        <a:pt x="853" y="363"/>
                      </a:lnTo>
                      <a:lnTo>
                        <a:pt x="654" y="374"/>
                      </a:lnTo>
                      <a:lnTo>
                        <a:pt x="468" y="388"/>
                      </a:lnTo>
                      <a:lnTo>
                        <a:pt x="296" y="404"/>
                      </a:lnTo>
                      <a:lnTo>
                        <a:pt x="150" y="423"/>
                      </a:lnTo>
                      <a:lnTo>
                        <a:pt x="13" y="445"/>
                      </a:lnTo>
                      <a:lnTo>
                        <a:pt x="0" y="122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35" name="Freeform 19"/>
                <p:cNvSpPr>
                  <a:spLocks/>
                </p:cNvSpPr>
                <p:nvPr/>
              </p:nvSpPr>
              <p:spPr bwMode="auto">
                <a:xfrm>
                  <a:off x="607" y="934"/>
                  <a:ext cx="823" cy="431"/>
                </a:xfrm>
                <a:custGeom>
                  <a:avLst/>
                  <a:gdLst/>
                  <a:ahLst/>
                  <a:cxnLst>
                    <a:cxn ang="0">
                      <a:pos x="815" y="27"/>
                    </a:cxn>
                    <a:cxn ang="0">
                      <a:pos x="822" y="350"/>
                    </a:cxn>
                    <a:cxn ang="0">
                      <a:pos x="746" y="382"/>
                    </a:cxn>
                    <a:cxn ang="0">
                      <a:pos x="676" y="404"/>
                    </a:cxn>
                    <a:cxn ang="0">
                      <a:pos x="619" y="415"/>
                    </a:cxn>
                    <a:cxn ang="0">
                      <a:pos x="571" y="421"/>
                    </a:cxn>
                    <a:cxn ang="0">
                      <a:pos x="517" y="427"/>
                    </a:cxn>
                    <a:cxn ang="0">
                      <a:pos x="427" y="430"/>
                    </a:cxn>
                    <a:cxn ang="0">
                      <a:pos x="344" y="423"/>
                    </a:cxn>
                    <a:cxn ang="0">
                      <a:pos x="259" y="410"/>
                    </a:cxn>
                    <a:cxn ang="0">
                      <a:pos x="177" y="388"/>
                    </a:cxn>
                    <a:cxn ang="0">
                      <a:pos x="105" y="358"/>
                    </a:cxn>
                    <a:cxn ang="0">
                      <a:pos x="41" y="325"/>
                    </a:cxn>
                    <a:cxn ang="0">
                      <a:pos x="0" y="294"/>
                    </a:cxn>
                    <a:cxn ang="0">
                      <a:pos x="0" y="0"/>
                    </a:cxn>
                    <a:cxn ang="0">
                      <a:pos x="46" y="25"/>
                    </a:cxn>
                    <a:cxn ang="0">
                      <a:pos x="105" y="47"/>
                    </a:cxn>
                    <a:cxn ang="0">
                      <a:pos x="175" y="66"/>
                    </a:cxn>
                    <a:cxn ang="0">
                      <a:pos x="244" y="81"/>
                    </a:cxn>
                    <a:cxn ang="0">
                      <a:pos x="314" y="89"/>
                    </a:cxn>
                    <a:cxn ang="0">
                      <a:pos x="361" y="93"/>
                    </a:cxn>
                    <a:cxn ang="0">
                      <a:pos x="401" y="95"/>
                    </a:cxn>
                    <a:cxn ang="0">
                      <a:pos x="471" y="95"/>
                    </a:cxn>
                    <a:cxn ang="0">
                      <a:pos x="515" y="92"/>
                    </a:cxn>
                    <a:cxn ang="0">
                      <a:pos x="555" y="87"/>
                    </a:cxn>
                    <a:cxn ang="0">
                      <a:pos x="600" y="84"/>
                    </a:cxn>
                    <a:cxn ang="0">
                      <a:pos x="640" y="76"/>
                    </a:cxn>
                    <a:cxn ang="0">
                      <a:pos x="689" y="67"/>
                    </a:cxn>
                    <a:cxn ang="0">
                      <a:pos x="733" y="55"/>
                    </a:cxn>
                    <a:cxn ang="0">
                      <a:pos x="777" y="41"/>
                    </a:cxn>
                    <a:cxn ang="0">
                      <a:pos x="815" y="27"/>
                    </a:cxn>
                  </a:cxnLst>
                  <a:rect l="0" t="0" r="r" b="b"/>
                  <a:pathLst>
                    <a:path w="823" h="431">
                      <a:moveTo>
                        <a:pt x="815" y="27"/>
                      </a:moveTo>
                      <a:lnTo>
                        <a:pt x="822" y="350"/>
                      </a:lnTo>
                      <a:lnTo>
                        <a:pt x="746" y="382"/>
                      </a:lnTo>
                      <a:lnTo>
                        <a:pt x="676" y="404"/>
                      </a:lnTo>
                      <a:lnTo>
                        <a:pt x="619" y="415"/>
                      </a:lnTo>
                      <a:lnTo>
                        <a:pt x="571" y="421"/>
                      </a:lnTo>
                      <a:lnTo>
                        <a:pt x="517" y="427"/>
                      </a:lnTo>
                      <a:lnTo>
                        <a:pt x="427" y="430"/>
                      </a:lnTo>
                      <a:lnTo>
                        <a:pt x="344" y="423"/>
                      </a:lnTo>
                      <a:lnTo>
                        <a:pt x="259" y="410"/>
                      </a:lnTo>
                      <a:lnTo>
                        <a:pt x="177" y="388"/>
                      </a:lnTo>
                      <a:lnTo>
                        <a:pt x="105" y="358"/>
                      </a:lnTo>
                      <a:lnTo>
                        <a:pt x="41" y="325"/>
                      </a:lnTo>
                      <a:lnTo>
                        <a:pt x="0" y="294"/>
                      </a:lnTo>
                      <a:lnTo>
                        <a:pt x="0" y="0"/>
                      </a:lnTo>
                      <a:lnTo>
                        <a:pt x="46" y="25"/>
                      </a:lnTo>
                      <a:lnTo>
                        <a:pt x="105" y="47"/>
                      </a:lnTo>
                      <a:lnTo>
                        <a:pt x="175" y="66"/>
                      </a:lnTo>
                      <a:lnTo>
                        <a:pt x="244" y="81"/>
                      </a:lnTo>
                      <a:lnTo>
                        <a:pt x="314" y="89"/>
                      </a:lnTo>
                      <a:lnTo>
                        <a:pt x="361" y="93"/>
                      </a:lnTo>
                      <a:lnTo>
                        <a:pt x="401" y="95"/>
                      </a:lnTo>
                      <a:lnTo>
                        <a:pt x="471" y="95"/>
                      </a:lnTo>
                      <a:lnTo>
                        <a:pt x="515" y="92"/>
                      </a:lnTo>
                      <a:lnTo>
                        <a:pt x="555" y="87"/>
                      </a:lnTo>
                      <a:lnTo>
                        <a:pt x="600" y="84"/>
                      </a:lnTo>
                      <a:lnTo>
                        <a:pt x="640" y="76"/>
                      </a:lnTo>
                      <a:lnTo>
                        <a:pt x="689" y="67"/>
                      </a:lnTo>
                      <a:lnTo>
                        <a:pt x="733" y="55"/>
                      </a:lnTo>
                      <a:lnTo>
                        <a:pt x="777" y="41"/>
                      </a:lnTo>
                      <a:lnTo>
                        <a:pt x="815" y="27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36" name="Freeform 20"/>
                <p:cNvSpPr>
                  <a:spLocks/>
                </p:cNvSpPr>
                <p:nvPr/>
              </p:nvSpPr>
              <p:spPr bwMode="auto">
                <a:xfrm>
                  <a:off x="154" y="1349"/>
                  <a:ext cx="551" cy="339"/>
                </a:xfrm>
                <a:custGeom>
                  <a:avLst/>
                  <a:gdLst/>
                  <a:ahLst/>
                  <a:cxnLst>
                    <a:cxn ang="0">
                      <a:pos x="16" y="53"/>
                    </a:cxn>
                    <a:cxn ang="0">
                      <a:pos x="0" y="122"/>
                    </a:cxn>
                    <a:cxn ang="0">
                      <a:pos x="10" y="146"/>
                    </a:cxn>
                    <a:cxn ang="0">
                      <a:pos x="33" y="183"/>
                    </a:cxn>
                    <a:cxn ang="0">
                      <a:pos x="57" y="216"/>
                    </a:cxn>
                    <a:cxn ang="0">
                      <a:pos x="85" y="244"/>
                    </a:cxn>
                    <a:cxn ang="0">
                      <a:pos x="120" y="271"/>
                    </a:cxn>
                    <a:cxn ang="0">
                      <a:pos x="153" y="290"/>
                    </a:cxn>
                    <a:cxn ang="0">
                      <a:pos x="189" y="308"/>
                    </a:cxn>
                    <a:cxn ang="0">
                      <a:pos x="235" y="324"/>
                    </a:cxn>
                    <a:cxn ang="0">
                      <a:pos x="270" y="332"/>
                    </a:cxn>
                    <a:cxn ang="0">
                      <a:pos x="312" y="338"/>
                    </a:cxn>
                    <a:cxn ang="0">
                      <a:pos x="351" y="338"/>
                    </a:cxn>
                    <a:cxn ang="0">
                      <a:pos x="393" y="333"/>
                    </a:cxn>
                    <a:cxn ang="0">
                      <a:pos x="436" y="321"/>
                    </a:cxn>
                    <a:cxn ang="0">
                      <a:pos x="475" y="302"/>
                    </a:cxn>
                    <a:cxn ang="0">
                      <a:pos x="498" y="286"/>
                    </a:cxn>
                    <a:cxn ang="0">
                      <a:pos x="526" y="262"/>
                    </a:cxn>
                    <a:cxn ang="0">
                      <a:pos x="541" y="243"/>
                    </a:cxn>
                    <a:cxn ang="0">
                      <a:pos x="550" y="226"/>
                    </a:cxn>
                    <a:cxn ang="0">
                      <a:pos x="550" y="208"/>
                    </a:cxn>
                    <a:cxn ang="0">
                      <a:pos x="544" y="187"/>
                    </a:cxn>
                    <a:cxn ang="0">
                      <a:pos x="532" y="170"/>
                    </a:cxn>
                    <a:cxn ang="0">
                      <a:pos x="523" y="135"/>
                    </a:cxn>
                    <a:cxn ang="0">
                      <a:pos x="519" y="116"/>
                    </a:cxn>
                    <a:cxn ang="0">
                      <a:pos x="267" y="132"/>
                    </a:cxn>
                    <a:cxn ang="0">
                      <a:pos x="234" y="126"/>
                    </a:cxn>
                    <a:cxn ang="0">
                      <a:pos x="193" y="113"/>
                    </a:cxn>
                    <a:cxn ang="0">
                      <a:pos x="162" y="97"/>
                    </a:cxn>
                    <a:cxn ang="0">
                      <a:pos x="129" y="77"/>
                    </a:cxn>
                    <a:cxn ang="0">
                      <a:pos x="97" y="48"/>
                    </a:cxn>
                    <a:cxn ang="0">
                      <a:pos x="78" y="24"/>
                    </a:cxn>
                    <a:cxn ang="0">
                      <a:pos x="60" y="0"/>
                    </a:cxn>
                    <a:cxn ang="0">
                      <a:pos x="16" y="53"/>
                    </a:cxn>
                  </a:cxnLst>
                  <a:rect l="0" t="0" r="r" b="b"/>
                  <a:pathLst>
                    <a:path w="551" h="339">
                      <a:moveTo>
                        <a:pt x="16" y="53"/>
                      </a:moveTo>
                      <a:lnTo>
                        <a:pt x="0" y="122"/>
                      </a:lnTo>
                      <a:lnTo>
                        <a:pt x="10" y="146"/>
                      </a:lnTo>
                      <a:lnTo>
                        <a:pt x="33" y="183"/>
                      </a:lnTo>
                      <a:lnTo>
                        <a:pt x="57" y="216"/>
                      </a:lnTo>
                      <a:lnTo>
                        <a:pt x="85" y="244"/>
                      </a:lnTo>
                      <a:lnTo>
                        <a:pt x="120" y="271"/>
                      </a:lnTo>
                      <a:lnTo>
                        <a:pt x="153" y="290"/>
                      </a:lnTo>
                      <a:lnTo>
                        <a:pt x="189" y="308"/>
                      </a:lnTo>
                      <a:lnTo>
                        <a:pt x="235" y="324"/>
                      </a:lnTo>
                      <a:lnTo>
                        <a:pt x="270" y="332"/>
                      </a:lnTo>
                      <a:lnTo>
                        <a:pt x="312" y="338"/>
                      </a:lnTo>
                      <a:lnTo>
                        <a:pt x="351" y="338"/>
                      </a:lnTo>
                      <a:lnTo>
                        <a:pt x="393" y="333"/>
                      </a:lnTo>
                      <a:lnTo>
                        <a:pt x="436" y="321"/>
                      </a:lnTo>
                      <a:lnTo>
                        <a:pt x="475" y="302"/>
                      </a:lnTo>
                      <a:lnTo>
                        <a:pt x="498" y="286"/>
                      </a:lnTo>
                      <a:lnTo>
                        <a:pt x="526" y="262"/>
                      </a:lnTo>
                      <a:lnTo>
                        <a:pt x="541" y="243"/>
                      </a:lnTo>
                      <a:lnTo>
                        <a:pt x="550" y="226"/>
                      </a:lnTo>
                      <a:lnTo>
                        <a:pt x="550" y="208"/>
                      </a:lnTo>
                      <a:lnTo>
                        <a:pt x="544" y="187"/>
                      </a:lnTo>
                      <a:lnTo>
                        <a:pt x="532" y="170"/>
                      </a:lnTo>
                      <a:lnTo>
                        <a:pt x="523" y="135"/>
                      </a:lnTo>
                      <a:lnTo>
                        <a:pt x="519" y="116"/>
                      </a:lnTo>
                      <a:lnTo>
                        <a:pt x="267" y="132"/>
                      </a:lnTo>
                      <a:lnTo>
                        <a:pt x="234" y="126"/>
                      </a:lnTo>
                      <a:lnTo>
                        <a:pt x="193" y="113"/>
                      </a:lnTo>
                      <a:lnTo>
                        <a:pt x="162" y="97"/>
                      </a:lnTo>
                      <a:lnTo>
                        <a:pt x="129" y="77"/>
                      </a:lnTo>
                      <a:lnTo>
                        <a:pt x="97" y="48"/>
                      </a:lnTo>
                      <a:lnTo>
                        <a:pt x="78" y="24"/>
                      </a:lnTo>
                      <a:lnTo>
                        <a:pt x="60" y="0"/>
                      </a:lnTo>
                      <a:lnTo>
                        <a:pt x="16" y="53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37" name="Freeform 21"/>
                <p:cNvSpPr>
                  <a:spLocks/>
                </p:cNvSpPr>
                <p:nvPr/>
              </p:nvSpPr>
              <p:spPr bwMode="auto">
                <a:xfrm>
                  <a:off x="134" y="935"/>
                  <a:ext cx="475" cy="552"/>
                </a:xfrm>
                <a:custGeom>
                  <a:avLst/>
                  <a:gdLst/>
                  <a:ahLst/>
                  <a:cxnLst>
                    <a:cxn ang="0">
                      <a:pos x="474" y="0"/>
                    </a:cxn>
                    <a:cxn ang="0">
                      <a:pos x="474" y="294"/>
                    </a:cxn>
                    <a:cxn ang="0">
                      <a:pos x="446" y="291"/>
                    </a:cxn>
                    <a:cxn ang="0">
                      <a:pos x="411" y="293"/>
                    </a:cxn>
                    <a:cxn ang="0">
                      <a:pos x="353" y="299"/>
                    </a:cxn>
                    <a:cxn ang="0">
                      <a:pos x="296" y="310"/>
                    </a:cxn>
                    <a:cxn ang="0">
                      <a:pos x="243" y="323"/>
                    </a:cxn>
                    <a:cxn ang="0">
                      <a:pos x="200" y="339"/>
                    </a:cxn>
                    <a:cxn ang="0">
                      <a:pos x="149" y="364"/>
                    </a:cxn>
                    <a:cxn ang="0">
                      <a:pos x="110" y="390"/>
                    </a:cxn>
                    <a:cxn ang="0">
                      <a:pos x="81" y="415"/>
                    </a:cxn>
                    <a:cxn ang="0">
                      <a:pos x="60" y="439"/>
                    </a:cxn>
                    <a:cxn ang="0">
                      <a:pos x="47" y="461"/>
                    </a:cxn>
                    <a:cxn ang="0">
                      <a:pos x="35" y="488"/>
                    </a:cxn>
                    <a:cxn ang="0">
                      <a:pos x="30" y="513"/>
                    </a:cxn>
                    <a:cxn ang="0">
                      <a:pos x="23" y="551"/>
                    </a:cxn>
                    <a:cxn ang="0">
                      <a:pos x="17" y="518"/>
                    </a:cxn>
                    <a:cxn ang="0">
                      <a:pos x="8" y="481"/>
                    </a:cxn>
                    <a:cxn ang="0">
                      <a:pos x="5" y="453"/>
                    </a:cxn>
                    <a:cxn ang="0">
                      <a:pos x="0" y="420"/>
                    </a:cxn>
                    <a:cxn ang="0">
                      <a:pos x="2" y="393"/>
                    </a:cxn>
                    <a:cxn ang="0">
                      <a:pos x="8" y="361"/>
                    </a:cxn>
                    <a:cxn ang="0">
                      <a:pos x="15" y="317"/>
                    </a:cxn>
                    <a:cxn ang="0">
                      <a:pos x="30" y="279"/>
                    </a:cxn>
                    <a:cxn ang="0">
                      <a:pos x="50" y="238"/>
                    </a:cxn>
                    <a:cxn ang="0">
                      <a:pos x="75" y="196"/>
                    </a:cxn>
                    <a:cxn ang="0">
                      <a:pos x="111" y="152"/>
                    </a:cxn>
                    <a:cxn ang="0">
                      <a:pos x="152" y="116"/>
                    </a:cxn>
                    <a:cxn ang="0">
                      <a:pos x="188" y="87"/>
                    </a:cxn>
                    <a:cxn ang="0">
                      <a:pos x="233" y="60"/>
                    </a:cxn>
                    <a:cxn ang="0">
                      <a:pos x="279" y="40"/>
                    </a:cxn>
                    <a:cxn ang="0">
                      <a:pos x="333" y="21"/>
                    </a:cxn>
                    <a:cxn ang="0">
                      <a:pos x="380" y="10"/>
                    </a:cxn>
                    <a:cxn ang="0">
                      <a:pos x="435" y="3"/>
                    </a:cxn>
                    <a:cxn ang="0">
                      <a:pos x="474" y="0"/>
                    </a:cxn>
                  </a:cxnLst>
                  <a:rect l="0" t="0" r="r" b="b"/>
                  <a:pathLst>
                    <a:path w="475" h="552">
                      <a:moveTo>
                        <a:pt x="474" y="0"/>
                      </a:moveTo>
                      <a:lnTo>
                        <a:pt x="474" y="294"/>
                      </a:lnTo>
                      <a:lnTo>
                        <a:pt x="446" y="291"/>
                      </a:lnTo>
                      <a:lnTo>
                        <a:pt x="411" y="293"/>
                      </a:lnTo>
                      <a:lnTo>
                        <a:pt x="353" y="299"/>
                      </a:lnTo>
                      <a:lnTo>
                        <a:pt x="296" y="310"/>
                      </a:lnTo>
                      <a:lnTo>
                        <a:pt x="243" y="323"/>
                      </a:lnTo>
                      <a:lnTo>
                        <a:pt x="200" y="339"/>
                      </a:lnTo>
                      <a:lnTo>
                        <a:pt x="149" y="364"/>
                      </a:lnTo>
                      <a:lnTo>
                        <a:pt x="110" y="390"/>
                      </a:lnTo>
                      <a:lnTo>
                        <a:pt x="81" y="415"/>
                      </a:lnTo>
                      <a:lnTo>
                        <a:pt x="60" y="439"/>
                      </a:lnTo>
                      <a:lnTo>
                        <a:pt x="47" y="461"/>
                      </a:lnTo>
                      <a:lnTo>
                        <a:pt x="35" y="488"/>
                      </a:lnTo>
                      <a:lnTo>
                        <a:pt x="30" y="513"/>
                      </a:lnTo>
                      <a:lnTo>
                        <a:pt x="23" y="551"/>
                      </a:lnTo>
                      <a:lnTo>
                        <a:pt x="17" y="518"/>
                      </a:lnTo>
                      <a:lnTo>
                        <a:pt x="8" y="481"/>
                      </a:lnTo>
                      <a:lnTo>
                        <a:pt x="5" y="453"/>
                      </a:lnTo>
                      <a:lnTo>
                        <a:pt x="0" y="420"/>
                      </a:lnTo>
                      <a:lnTo>
                        <a:pt x="2" y="393"/>
                      </a:lnTo>
                      <a:lnTo>
                        <a:pt x="8" y="361"/>
                      </a:lnTo>
                      <a:lnTo>
                        <a:pt x="15" y="317"/>
                      </a:lnTo>
                      <a:lnTo>
                        <a:pt x="30" y="279"/>
                      </a:lnTo>
                      <a:lnTo>
                        <a:pt x="50" y="238"/>
                      </a:lnTo>
                      <a:lnTo>
                        <a:pt x="75" y="196"/>
                      </a:lnTo>
                      <a:lnTo>
                        <a:pt x="111" y="152"/>
                      </a:lnTo>
                      <a:lnTo>
                        <a:pt x="152" y="116"/>
                      </a:lnTo>
                      <a:lnTo>
                        <a:pt x="188" y="87"/>
                      </a:lnTo>
                      <a:lnTo>
                        <a:pt x="233" y="60"/>
                      </a:lnTo>
                      <a:lnTo>
                        <a:pt x="279" y="40"/>
                      </a:lnTo>
                      <a:lnTo>
                        <a:pt x="333" y="21"/>
                      </a:lnTo>
                      <a:lnTo>
                        <a:pt x="380" y="10"/>
                      </a:lnTo>
                      <a:lnTo>
                        <a:pt x="435" y="3"/>
                      </a:lnTo>
                      <a:lnTo>
                        <a:pt x="474" y="0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38" name="Freeform 22"/>
                <p:cNvSpPr>
                  <a:spLocks/>
                </p:cNvSpPr>
                <p:nvPr/>
              </p:nvSpPr>
              <p:spPr bwMode="auto">
                <a:xfrm>
                  <a:off x="422" y="1503"/>
                  <a:ext cx="156" cy="117"/>
                </a:xfrm>
                <a:custGeom>
                  <a:avLst/>
                  <a:gdLst/>
                  <a:ahLst/>
                  <a:cxnLst>
                    <a:cxn ang="0">
                      <a:pos x="72" y="0"/>
                    </a:cxn>
                    <a:cxn ang="0">
                      <a:pos x="21" y="19"/>
                    </a:cxn>
                    <a:cxn ang="0">
                      <a:pos x="3" y="45"/>
                    </a:cxn>
                    <a:cxn ang="0">
                      <a:pos x="0" y="70"/>
                    </a:cxn>
                    <a:cxn ang="0">
                      <a:pos x="0" y="83"/>
                    </a:cxn>
                    <a:cxn ang="0">
                      <a:pos x="9" y="99"/>
                    </a:cxn>
                    <a:cxn ang="0">
                      <a:pos x="29" y="107"/>
                    </a:cxn>
                    <a:cxn ang="0">
                      <a:pos x="50" y="113"/>
                    </a:cxn>
                    <a:cxn ang="0">
                      <a:pos x="69" y="116"/>
                    </a:cxn>
                    <a:cxn ang="0">
                      <a:pos x="86" y="116"/>
                    </a:cxn>
                    <a:cxn ang="0">
                      <a:pos x="114" y="111"/>
                    </a:cxn>
                    <a:cxn ang="0">
                      <a:pos x="134" y="106"/>
                    </a:cxn>
                    <a:cxn ang="0">
                      <a:pos x="146" y="98"/>
                    </a:cxn>
                    <a:cxn ang="0">
                      <a:pos x="153" y="89"/>
                    </a:cxn>
                    <a:cxn ang="0">
                      <a:pos x="155" y="78"/>
                    </a:cxn>
                    <a:cxn ang="0">
                      <a:pos x="153" y="60"/>
                    </a:cxn>
                    <a:cxn ang="0">
                      <a:pos x="146" y="11"/>
                    </a:cxn>
                    <a:cxn ang="0">
                      <a:pos x="72" y="0"/>
                    </a:cxn>
                  </a:cxnLst>
                  <a:rect l="0" t="0" r="r" b="b"/>
                  <a:pathLst>
                    <a:path w="156" h="117">
                      <a:moveTo>
                        <a:pt x="72" y="0"/>
                      </a:moveTo>
                      <a:lnTo>
                        <a:pt x="21" y="19"/>
                      </a:lnTo>
                      <a:lnTo>
                        <a:pt x="3" y="45"/>
                      </a:lnTo>
                      <a:lnTo>
                        <a:pt x="0" y="70"/>
                      </a:lnTo>
                      <a:lnTo>
                        <a:pt x="0" y="83"/>
                      </a:lnTo>
                      <a:lnTo>
                        <a:pt x="9" y="99"/>
                      </a:lnTo>
                      <a:lnTo>
                        <a:pt x="29" y="107"/>
                      </a:lnTo>
                      <a:lnTo>
                        <a:pt x="50" y="113"/>
                      </a:lnTo>
                      <a:lnTo>
                        <a:pt x="69" y="116"/>
                      </a:lnTo>
                      <a:lnTo>
                        <a:pt x="86" y="116"/>
                      </a:lnTo>
                      <a:lnTo>
                        <a:pt x="114" y="111"/>
                      </a:lnTo>
                      <a:lnTo>
                        <a:pt x="134" y="106"/>
                      </a:lnTo>
                      <a:lnTo>
                        <a:pt x="146" y="98"/>
                      </a:lnTo>
                      <a:lnTo>
                        <a:pt x="153" y="89"/>
                      </a:lnTo>
                      <a:lnTo>
                        <a:pt x="155" y="78"/>
                      </a:lnTo>
                      <a:lnTo>
                        <a:pt x="153" y="60"/>
                      </a:lnTo>
                      <a:lnTo>
                        <a:pt x="146" y="11"/>
                      </a:lnTo>
                      <a:lnTo>
                        <a:pt x="72" y="0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39" name="Freeform 23"/>
                <p:cNvSpPr>
                  <a:spLocks/>
                </p:cNvSpPr>
                <p:nvPr/>
              </p:nvSpPr>
              <p:spPr bwMode="auto">
                <a:xfrm>
                  <a:off x="494" y="1516"/>
                  <a:ext cx="88" cy="74"/>
                </a:xfrm>
                <a:custGeom>
                  <a:avLst/>
                  <a:gdLst/>
                  <a:ahLst/>
                  <a:cxnLst>
                    <a:cxn ang="0">
                      <a:pos x="87" y="67"/>
                    </a:cxn>
                    <a:cxn ang="0">
                      <a:pos x="76" y="0"/>
                    </a:cxn>
                    <a:cxn ang="0">
                      <a:pos x="33" y="5"/>
                    </a:cxn>
                    <a:cxn ang="0">
                      <a:pos x="0" y="8"/>
                    </a:cxn>
                    <a:cxn ang="0">
                      <a:pos x="9" y="73"/>
                    </a:cxn>
                    <a:cxn ang="0">
                      <a:pos x="12" y="57"/>
                    </a:cxn>
                    <a:cxn ang="0">
                      <a:pos x="22" y="47"/>
                    </a:cxn>
                    <a:cxn ang="0">
                      <a:pos x="40" y="43"/>
                    </a:cxn>
                    <a:cxn ang="0">
                      <a:pos x="60" y="44"/>
                    </a:cxn>
                    <a:cxn ang="0">
                      <a:pos x="76" y="51"/>
                    </a:cxn>
                    <a:cxn ang="0">
                      <a:pos x="87" y="67"/>
                    </a:cxn>
                  </a:cxnLst>
                  <a:rect l="0" t="0" r="r" b="b"/>
                  <a:pathLst>
                    <a:path w="88" h="74">
                      <a:moveTo>
                        <a:pt x="87" y="67"/>
                      </a:moveTo>
                      <a:lnTo>
                        <a:pt x="76" y="0"/>
                      </a:lnTo>
                      <a:lnTo>
                        <a:pt x="33" y="5"/>
                      </a:lnTo>
                      <a:lnTo>
                        <a:pt x="0" y="8"/>
                      </a:lnTo>
                      <a:lnTo>
                        <a:pt x="9" y="73"/>
                      </a:lnTo>
                      <a:lnTo>
                        <a:pt x="12" y="57"/>
                      </a:lnTo>
                      <a:lnTo>
                        <a:pt x="22" y="47"/>
                      </a:lnTo>
                      <a:lnTo>
                        <a:pt x="40" y="43"/>
                      </a:lnTo>
                      <a:lnTo>
                        <a:pt x="60" y="44"/>
                      </a:lnTo>
                      <a:lnTo>
                        <a:pt x="76" y="51"/>
                      </a:lnTo>
                      <a:lnTo>
                        <a:pt x="87" y="67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40" name="Freeform 24"/>
                <p:cNvSpPr>
                  <a:spLocks/>
                </p:cNvSpPr>
                <p:nvPr/>
              </p:nvSpPr>
              <p:spPr bwMode="auto">
                <a:xfrm>
                  <a:off x="386" y="1295"/>
                  <a:ext cx="319" cy="286"/>
                </a:xfrm>
                <a:custGeom>
                  <a:avLst/>
                  <a:gdLst/>
                  <a:ahLst/>
                  <a:cxnLst>
                    <a:cxn ang="0">
                      <a:pos x="317" y="275"/>
                    </a:cxn>
                    <a:cxn ang="0">
                      <a:pos x="315" y="254"/>
                    </a:cxn>
                    <a:cxn ang="0">
                      <a:pos x="306" y="235"/>
                    </a:cxn>
                    <a:cxn ang="0">
                      <a:pos x="299" y="219"/>
                    </a:cxn>
                    <a:cxn ang="0">
                      <a:pos x="294" y="194"/>
                    </a:cxn>
                    <a:cxn ang="0">
                      <a:pos x="288" y="161"/>
                    </a:cxn>
                    <a:cxn ang="0">
                      <a:pos x="284" y="126"/>
                    </a:cxn>
                    <a:cxn ang="0">
                      <a:pos x="281" y="94"/>
                    </a:cxn>
                    <a:cxn ang="0">
                      <a:pos x="279" y="67"/>
                    </a:cxn>
                    <a:cxn ang="0">
                      <a:pos x="278" y="43"/>
                    </a:cxn>
                    <a:cxn ang="0">
                      <a:pos x="270" y="29"/>
                    </a:cxn>
                    <a:cxn ang="0">
                      <a:pos x="255" y="16"/>
                    </a:cxn>
                    <a:cxn ang="0">
                      <a:pos x="240" y="9"/>
                    </a:cxn>
                    <a:cxn ang="0">
                      <a:pos x="216" y="2"/>
                    </a:cxn>
                    <a:cxn ang="0">
                      <a:pos x="189" y="0"/>
                    </a:cxn>
                    <a:cxn ang="0">
                      <a:pos x="147" y="0"/>
                    </a:cxn>
                    <a:cxn ang="0">
                      <a:pos x="110" y="2"/>
                    </a:cxn>
                    <a:cxn ang="0">
                      <a:pos x="74" y="9"/>
                    </a:cxn>
                    <a:cxn ang="0">
                      <a:pos x="41" y="21"/>
                    </a:cxn>
                    <a:cxn ang="0">
                      <a:pos x="20" y="35"/>
                    </a:cxn>
                    <a:cxn ang="0">
                      <a:pos x="8" y="47"/>
                    </a:cxn>
                    <a:cxn ang="0">
                      <a:pos x="0" y="61"/>
                    </a:cxn>
                    <a:cxn ang="0">
                      <a:pos x="2" y="75"/>
                    </a:cxn>
                    <a:cxn ang="0">
                      <a:pos x="5" y="89"/>
                    </a:cxn>
                    <a:cxn ang="0">
                      <a:pos x="15" y="104"/>
                    </a:cxn>
                    <a:cxn ang="0">
                      <a:pos x="23" y="123"/>
                    </a:cxn>
                    <a:cxn ang="0">
                      <a:pos x="27" y="149"/>
                    </a:cxn>
                    <a:cxn ang="0">
                      <a:pos x="30" y="176"/>
                    </a:cxn>
                    <a:cxn ang="0">
                      <a:pos x="35" y="200"/>
                    </a:cxn>
                    <a:cxn ang="0">
                      <a:pos x="36" y="235"/>
                    </a:cxn>
                    <a:cxn ang="0">
                      <a:pos x="38" y="265"/>
                    </a:cxn>
                    <a:cxn ang="0">
                      <a:pos x="38" y="285"/>
                    </a:cxn>
                    <a:cxn ang="0">
                      <a:pos x="48" y="260"/>
                    </a:cxn>
                    <a:cxn ang="0">
                      <a:pos x="68" y="248"/>
                    </a:cxn>
                    <a:cxn ang="0">
                      <a:pos x="86" y="241"/>
                    </a:cxn>
                    <a:cxn ang="0">
                      <a:pos x="108" y="236"/>
                    </a:cxn>
                    <a:cxn ang="0">
                      <a:pos x="143" y="229"/>
                    </a:cxn>
                    <a:cxn ang="0">
                      <a:pos x="177" y="228"/>
                    </a:cxn>
                    <a:cxn ang="0">
                      <a:pos x="197" y="228"/>
                    </a:cxn>
                    <a:cxn ang="0">
                      <a:pos x="228" y="230"/>
                    </a:cxn>
                    <a:cxn ang="0">
                      <a:pos x="264" y="237"/>
                    </a:cxn>
                    <a:cxn ang="0">
                      <a:pos x="287" y="246"/>
                    </a:cxn>
                    <a:cxn ang="0">
                      <a:pos x="302" y="255"/>
                    </a:cxn>
                    <a:cxn ang="0">
                      <a:pos x="318" y="268"/>
                    </a:cxn>
                  </a:cxnLst>
                  <a:rect l="0" t="0" r="r" b="b"/>
                  <a:pathLst>
                    <a:path w="319" h="286">
                      <a:moveTo>
                        <a:pt x="317" y="275"/>
                      </a:moveTo>
                      <a:lnTo>
                        <a:pt x="315" y="254"/>
                      </a:lnTo>
                      <a:lnTo>
                        <a:pt x="306" y="235"/>
                      </a:lnTo>
                      <a:lnTo>
                        <a:pt x="299" y="219"/>
                      </a:lnTo>
                      <a:lnTo>
                        <a:pt x="294" y="194"/>
                      </a:lnTo>
                      <a:lnTo>
                        <a:pt x="288" y="161"/>
                      </a:lnTo>
                      <a:lnTo>
                        <a:pt x="284" y="126"/>
                      </a:lnTo>
                      <a:lnTo>
                        <a:pt x="281" y="94"/>
                      </a:lnTo>
                      <a:lnTo>
                        <a:pt x="279" y="67"/>
                      </a:lnTo>
                      <a:lnTo>
                        <a:pt x="278" y="43"/>
                      </a:lnTo>
                      <a:lnTo>
                        <a:pt x="270" y="29"/>
                      </a:lnTo>
                      <a:lnTo>
                        <a:pt x="255" y="16"/>
                      </a:lnTo>
                      <a:lnTo>
                        <a:pt x="240" y="9"/>
                      </a:lnTo>
                      <a:lnTo>
                        <a:pt x="216" y="2"/>
                      </a:lnTo>
                      <a:lnTo>
                        <a:pt x="189" y="0"/>
                      </a:lnTo>
                      <a:lnTo>
                        <a:pt x="147" y="0"/>
                      </a:lnTo>
                      <a:lnTo>
                        <a:pt x="110" y="2"/>
                      </a:lnTo>
                      <a:lnTo>
                        <a:pt x="74" y="9"/>
                      </a:lnTo>
                      <a:lnTo>
                        <a:pt x="41" y="21"/>
                      </a:lnTo>
                      <a:lnTo>
                        <a:pt x="20" y="35"/>
                      </a:lnTo>
                      <a:lnTo>
                        <a:pt x="8" y="47"/>
                      </a:lnTo>
                      <a:lnTo>
                        <a:pt x="0" y="61"/>
                      </a:lnTo>
                      <a:lnTo>
                        <a:pt x="2" y="75"/>
                      </a:lnTo>
                      <a:lnTo>
                        <a:pt x="5" y="89"/>
                      </a:lnTo>
                      <a:lnTo>
                        <a:pt x="15" y="104"/>
                      </a:lnTo>
                      <a:lnTo>
                        <a:pt x="23" y="123"/>
                      </a:lnTo>
                      <a:lnTo>
                        <a:pt x="27" y="149"/>
                      </a:lnTo>
                      <a:lnTo>
                        <a:pt x="30" y="176"/>
                      </a:lnTo>
                      <a:lnTo>
                        <a:pt x="35" y="200"/>
                      </a:lnTo>
                      <a:lnTo>
                        <a:pt x="36" y="235"/>
                      </a:lnTo>
                      <a:lnTo>
                        <a:pt x="38" y="265"/>
                      </a:lnTo>
                      <a:lnTo>
                        <a:pt x="38" y="285"/>
                      </a:lnTo>
                      <a:lnTo>
                        <a:pt x="48" y="260"/>
                      </a:lnTo>
                      <a:lnTo>
                        <a:pt x="68" y="248"/>
                      </a:lnTo>
                      <a:lnTo>
                        <a:pt x="86" y="241"/>
                      </a:lnTo>
                      <a:lnTo>
                        <a:pt x="108" y="236"/>
                      </a:lnTo>
                      <a:lnTo>
                        <a:pt x="143" y="229"/>
                      </a:lnTo>
                      <a:lnTo>
                        <a:pt x="177" y="228"/>
                      </a:lnTo>
                      <a:lnTo>
                        <a:pt x="197" y="228"/>
                      </a:lnTo>
                      <a:lnTo>
                        <a:pt x="228" y="230"/>
                      </a:lnTo>
                      <a:lnTo>
                        <a:pt x="264" y="237"/>
                      </a:lnTo>
                      <a:lnTo>
                        <a:pt x="287" y="246"/>
                      </a:lnTo>
                      <a:lnTo>
                        <a:pt x="302" y="255"/>
                      </a:lnTo>
                      <a:lnTo>
                        <a:pt x="318" y="268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41" name="Freeform 25"/>
                <p:cNvSpPr>
                  <a:spLocks/>
                </p:cNvSpPr>
                <p:nvPr/>
              </p:nvSpPr>
              <p:spPr bwMode="auto">
                <a:xfrm>
                  <a:off x="5101" y="1353"/>
                  <a:ext cx="551" cy="335"/>
                </a:xfrm>
                <a:custGeom>
                  <a:avLst/>
                  <a:gdLst/>
                  <a:ahLst/>
                  <a:cxnLst>
                    <a:cxn ang="0">
                      <a:pos x="534" y="48"/>
                    </a:cxn>
                    <a:cxn ang="0">
                      <a:pos x="550" y="117"/>
                    </a:cxn>
                    <a:cxn ang="0">
                      <a:pos x="540" y="142"/>
                    </a:cxn>
                    <a:cxn ang="0">
                      <a:pos x="517" y="179"/>
                    </a:cxn>
                    <a:cxn ang="0">
                      <a:pos x="493" y="212"/>
                    </a:cxn>
                    <a:cxn ang="0">
                      <a:pos x="465" y="239"/>
                    </a:cxn>
                    <a:cxn ang="0">
                      <a:pos x="430" y="267"/>
                    </a:cxn>
                    <a:cxn ang="0">
                      <a:pos x="397" y="286"/>
                    </a:cxn>
                    <a:cxn ang="0">
                      <a:pos x="361" y="304"/>
                    </a:cxn>
                    <a:cxn ang="0">
                      <a:pos x="315" y="320"/>
                    </a:cxn>
                    <a:cxn ang="0">
                      <a:pos x="280" y="328"/>
                    </a:cxn>
                    <a:cxn ang="0">
                      <a:pos x="238" y="334"/>
                    </a:cxn>
                    <a:cxn ang="0">
                      <a:pos x="199" y="334"/>
                    </a:cxn>
                    <a:cxn ang="0">
                      <a:pos x="157" y="329"/>
                    </a:cxn>
                    <a:cxn ang="0">
                      <a:pos x="114" y="317"/>
                    </a:cxn>
                    <a:cxn ang="0">
                      <a:pos x="75" y="298"/>
                    </a:cxn>
                    <a:cxn ang="0">
                      <a:pos x="52" y="282"/>
                    </a:cxn>
                    <a:cxn ang="0">
                      <a:pos x="24" y="258"/>
                    </a:cxn>
                    <a:cxn ang="0">
                      <a:pos x="9" y="238"/>
                    </a:cxn>
                    <a:cxn ang="0">
                      <a:pos x="0" y="222"/>
                    </a:cxn>
                    <a:cxn ang="0">
                      <a:pos x="0" y="204"/>
                    </a:cxn>
                    <a:cxn ang="0">
                      <a:pos x="6" y="182"/>
                    </a:cxn>
                    <a:cxn ang="0">
                      <a:pos x="18" y="166"/>
                    </a:cxn>
                    <a:cxn ang="0">
                      <a:pos x="27" y="131"/>
                    </a:cxn>
                    <a:cxn ang="0">
                      <a:pos x="31" y="112"/>
                    </a:cxn>
                    <a:cxn ang="0">
                      <a:pos x="283" y="128"/>
                    </a:cxn>
                    <a:cxn ang="0">
                      <a:pos x="316" y="122"/>
                    </a:cxn>
                    <a:cxn ang="0">
                      <a:pos x="357" y="109"/>
                    </a:cxn>
                    <a:cxn ang="0">
                      <a:pos x="388" y="93"/>
                    </a:cxn>
                    <a:cxn ang="0">
                      <a:pos x="421" y="73"/>
                    </a:cxn>
                    <a:cxn ang="0">
                      <a:pos x="453" y="44"/>
                    </a:cxn>
                    <a:cxn ang="0">
                      <a:pos x="472" y="19"/>
                    </a:cxn>
                    <a:cxn ang="0">
                      <a:pos x="486" y="0"/>
                    </a:cxn>
                    <a:cxn ang="0">
                      <a:pos x="534" y="48"/>
                    </a:cxn>
                  </a:cxnLst>
                  <a:rect l="0" t="0" r="r" b="b"/>
                  <a:pathLst>
                    <a:path w="551" h="335">
                      <a:moveTo>
                        <a:pt x="534" y="48"/>
                      </a:moveTo>
                      <a:lnTo>
                        <a:pt x="550" y="117"/>
                      </a:lnTo>
                      <a:lnTo>
                        <a:pt x="540" y="142"/>
                      </a:lnTo>
                      <a:lnTo>
                        <a:pt x="517" y="179"/>
                      </a:lnTo>
                      <a:lnTo>
                        <a:pt x="493" y="212"/>
                      </a:lnTo>
                      <a:lnTo>
                        <a:pt x="465" y="239"/>
                      </a:lnTo>
                      <a:lnTo>
                        <a:pt x="430" y="267"/>
                      </a:lnTo>
                      <a:lnTo>
                        <a:pt x="397" y="286"/>
                      </a:lnTo>
                      <a:lnTo>
                        <a:pt x="361" y="304"/>
                      </a:lnTo>
                      <a:lnTo>
                        <a:pt x="315" y="320"/>
                      </a:lnTo>
                      <a:lnTo>
                        <a:pt x="280" y="328"/>
                      </a:lnTo>
                      <a:lnTo>
                        <a:pt x="238" y="334"/>
                      </a:lnTo>
                      <a:lnTo>
                        <a:pt x="199" y="334"/>
                      </a:lnTo>
                      <a:lnTo>
                        <a:pt x="157" y="329"/>
                      </a:lnTo>
                      <a:lnTo>
                        <a:pt x="114" y="317"/>
                      </a:lnTo>
                      <a:lnTo>
                        <a:pt x="75" y="298"/>
                      </a:lnTo>
                      <a:lnTo>
                        <a:pt x="52" y="282"/>
                      </a:lnTo>
                      <a:lnTo>
                        <a:pt x="24" y="258"/>
                      </a:lnTo>
                      <a:lnTo>
                        <a:pt x="9" y="238"/>
                      </a:lnTo>
                      <a:lnTo>
                        <a:pt x="0" y="222"/>
                      </a:lnTo>
                      <a:lnTo>
                        <a:pt x="0" y="204"/>
                      </a:lnTo>
                      <a:lnTo>
                        <a:pt x="6" y="182"/>
                      </a:lnTo>
                      <a:lnTo>
                        <a:pt x="18" y="166"/>
                      </a:lnTo>
                      <a:lnTo>
                        <a:pt x="27" y="131"/>
                      </a:lnTo>
                      <a:lnTo>
                        <a:pt x="31" y="112"/>
                      </a:lnTo>
                      <a:lnTo>
                        <a:pt x="283" y="128"/>
                      </a:lnTo>
                      <a:lnTo>
                        <a:pt x="316" y="122"/>
                      </a:lnTo>
                      <a:lnTo>
                        <a:pt x="357" y="109"/>
                      </a:lnTo>
                      <a:lnTo>
                        <a:pt x="388" y="93"/>
                      </a:lnTo>
                      <a:lnTo>
                        <a:pt x="421" y="73"/>
                      </a:lnTo>
                      <a:lnTo>
                        <a:pt x="453" y="44"/>
                      </a:lnTo>
                      <a:lnTo>
                        <a:pt x="472" y="19"/>
                      </a:lnTo>
                      <a:lnTo>
                        <a:pt x="486" y="0"/>
                      </a:lnTo>
                      <a:lnTo>
                        <a:pt x="534" y="48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42" name="Freeform 26"/>
                <p:cNvSpPr>
                  <a:spLocks/>
                </p:cNvSpPr>
                <p:nvPr/>
              </p:nvSpPr>
              <p:spPr bwMode="auto">
                <a:xfrm>
                  <a:off x="5197" y="935"/>
                  <a:ext cx="475" cy="552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294"/>
                    </a:cxn>
                    <a:cxn ang="0">
                      <a:pos x="28" y="291"/>
                    </a:cxn>
                    <a:cxn ang="0">
                      <a:pos x="63" y="293"/>
                    </a:cxn>
                    <a:cxn ang="0">
                      <a:pos x="121" y="299"/>
                    </a:cxn>
                    <a:cxn ang="0">
                      <a:pos x="178" y="310"/>
                    </a:cxn>
                    <a:cxn ang="0">
                      <a:pos x="231" y="323"/>
                    </a:cxn>
                    <a:cxn ang="0">
                      <a:pos x="274" y="339"/>
                    </a:cxn>
                    <a:cxn ang="0">
                      <a:pos x="325" y="364"/>
                    </a:cxn>
                    <a:cxn ang="0">
                      <a:pos x="364" y="390"/>
                    </a:cxn>
                    <a:cxn ang="0">
                      <a:pos x="393" y="415"/>
                    </a:cxn>
                    <a:cxn ang="0">
                      <a:pos x="414" y="439"/>
                    </a:cxn>
                    <a:cxn ang="0">
                      <a:pos x="427" y="461"/>
                    </a:cxn>
                    <a:cxn ang="0">
                      <a:pos x="439" y="488"/>
                    </a:cxn>
                    <a:cxn ang="0">
                      <a:pos x="444" y="513"/>
                    </a:cxn>
                    <a:cxn ang="0">
                      <a:pos x="451" y="551"/>
                    </a:cxn>
                    <a:cxn ang="0">
                      <a:pos x="457" y="518"/>
                    </a:cxn>
                    <a:cxn ang="0">
                      <a:pos x="466" y="481"/>
                    </a:cxn>
                    <a:cxn ang="0">
                      <a:pos x="469" y="453"/>
                    </a:cxn>
                    <a:cxn ang="0">
                      <a:pos x="474" y="420"/>
                    </a:cxn>
                    <a:cxn ang="0">
                      <a:pos x="472" y="393"/>
                    </a:cxn>
                    <a:cxn ang="0">
                      <a:pos x="466" y="361"/>
                    </a:cxn>
                    <a:cxn ang="0">
                      <a:pos x="459" y="317"/>
                    </a:cxn>
                    <a:cxn ang="0">
                      <a:pos x="444" y="279"/>
                    </a:cxn>
                    <a:cxn ang="0">
                      <a:pos x="424" y="238"/>
                    </a:cxn>
                    <a:cxn ang="0">
                      <a:pos x="399" y="196"/>
                    </a:cxn>
                    <a:cxn ang="0">
                      <a:pos x="363" y="152"/>
                    </a:cxn>
                    <a:cxn ang="0">
                      <a:pos x="322" y="116"/>
                    </a:cxn>
                    <a:cxn ang="0">
                      <a:pos x="286" y="87"/>
                    </a:cxn>
                    <a:cxn ang="0">
                      <a:pos x="241" y="60"/>
                    </a:cxn>
                    <a:cxn ang="0">
                      <a:pos x="195" y="40"/>
                    </a:cxn>
                    <a:cxn ang="0">
                      <a:pos x="141" y="21"/>
                    </a:cxn>
                    <a:cxn ang="0">
                      <a:pos x="94" y="10"/>
                    </a:cxn>
                    <a:cxn ang="0">
                      <a:pos x="39" y="3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475" h="552">
                      <a:moveTo>
                        <a:pt x="0" y="0"/>
                      </a:moveTo>
                      <a:lnTo>
                        <a:pt x="0" y="294"/>
                      </a:lnTo>
                      <a:lnTo>
                        <a:pt x="28" y="291"/>
                      </a:lnTo>
                      <a:lnTo>
                        <a:pt x="63" y="293"/>
                      </a:lnTo>
                      <a:lnTo>
                        <a:pt x="121" y="299"/>
                      </a:lnTo>
                      <a:lnTo>
                        <a:pt x="178" y="310"/>
                      </a:lnTo>
                      <a:lnTo>
                        <a:pt x="231" y="323"/>
                      </a:lnTo>
                      <a:lnTo>
                        <a:pt x="274" y="339"/>
                      </a:lnTo>
                      <a:lnTo>
                        <a:pt x="325" y="364"/>
                      </a:lnTo>
                      <a:lnTo>
                        <a:pt x="364" y="390"/>
                      </a:lnTo>
                      <a:lnTo>
                        <a:pt x="393" y="415"/>
                      </a:lnTo>
                      <a:lnTo>
                        <a:pt x="414" y="439"/>
                      </a:lnTo>
                      <a:lnTo>
                        <a:pt x="427" y="461"/>
                      </a:lnTo>
                      <a:lnTo>
                        <a:pt x="439" y="488"/>
                      </a:lnTo>
                      <a:lnTo>
                        <a:pt x="444" y="513"/>
                      </a:lnTo>
                      <a:lnTo>
                        <a:pt x="451" y="551"/>
                      </a:lnTo>
                      <a:lnTo>
                        <a:pt x="457" y="518"/>
                      </a:lnTo>
                      <a:lnTo>
                        <a:pt x="466" y="481"/>
                      </a:lnTo>
                      <a:lnTo>
                        <a:pt x="469" y="453"/>
                      </a:lnTo>
                      <a:lnTo>
                        <a:pt x="474" y="420"/>
                      </a:lnTo>
                      <a:lnTo>
                        <a:pt x="472" y="393"/>
                      </a:lnTo>
                      <a:lnTo>
                        <a:pt x="466" y="361"/>
                      </a:lnTo>
                      <a:lnTo>
                        <a:pt x="459" y="317"/>
                      </a:lnTo>
                      <a:lnTo>
                        <a:pt x="444" y="279"/>
                      </a:lnTo>
                      <a:lnTo>
                        <a:pt x="424" y="238"/>
                      </a:lnTo>
                      <a:lnTo>
                        <a:pt x="399" y="196"/>
                      </a:lnTo>
                      <a:lnTo>
                        <a:pt x="363" y="152"/>
                      </a:lnTo>
                      <a:lnTo>
                        <a:pt x="322" y="116"/>
                      </a:lnTo>
                      <a:lnTo>
                        <a:pt x="286" y="87"/>
                      </a:lnTo>
                      <a:lnTo>
                        <a:pt x="241" y="60"/>
                      </a:lnTo>
                      <a:lnTo>
                        <a:pt x="195" y="40"/>
                      </a:lnTo>
                      <a:lnTo>
                        <a:pt x="141" y="21"/>
                      </a:lnTo>
                      <a:lnTo>
                        <a:pt x="94" y="10"/>
                      </a:lnTo>
                      <a:lnTo>
                        <a:pt x="39" y="3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43" name="Freeform 27"/>
                <p:cNvSpPr>
                  <a:spLocks/>
                </p:cNvSpPr>
                <p:nvPr/>
              </p:nvSpPr>
              <p:spPr bwMode="auto">
                <a:xfrm>
                  <a:off x="5228" y="1503"/>
                  <a:ext cx="156" cy="117"/>
                </a:xfrm>
                <a:custGeom>
                  <a:avLst/>
                  <a:gdLst/>
                  <a:ahLst/>
                  <a:cxnLst>
                    <a:cxn ang="0">
                      <a:pos x="83" y="0"/>
                    </a:cxn>
                    <a:cxn ang="0">
                      <a:pos x="134" y="19"/>
                    </a:cxn>
                    <a:cxn ang="0">
                      <a:pos x="152" y="45"/>
                    </a:cxn>
                    <a:cxn ang="0">
                      <a:pos x="155" y="70"/>
                    </a:cxn>
                    <a:cxn ang="0">
                      <a:pos x="155" y="83"/>
                    </a:cxn>
                    <a:cxn ang="0">
                      <a:pos x="146" y="99"/>
                    </a:cxn>
                    <a:cxn ang="0">
                      <a:pos x="126" y="107"/>
                    </a:cxn>
                    <a:cxn ang="0">
                      <a:pos x="105" y="113"/>
                    </a:cxn>
                    <a:cxn ang="0">
                      <a:pos x="86" y="116"/>
                    </a:cxn>
                    <a:cxn ang="0">
                      <a:pos x="69" y="116"/>
                    </a:cxn>
                    <a:cxn ang="0">
                      <a:pos x="41" y="111"/>
                    </a:cxn>
                    <a:cxn ang="0">
                      <a:pos x="21" y="106"/>
                    </a:cxn>
                    <a:cxn ang="0">
                      <a:pos x="9" y="98"/>
                    </a:cxn>
                    <a:cxn ang="0">
                      <a:pos x="2" y="89"/>
                    </a:cxn>
                    <a:cxn ang="0">
                      <a:pos x="0" y="78"/>
                    </a:cxn>
                    <a:cxn ang="0">
                      <a:pos x="2" y="60"/>
                    </a:cxn>
                    <a:cxn ang="0">
                      <a:pos x="9" y="11"/>
                    </a:cxn>
                    <a:cxn ang="0">
                      <a:pos x="83" y="0"/>
                    </a:cxn>
                  </a:cxnLst>
                  <a:rect l="0" t="0" r="r" b="b"/>
                  <a:pathLst>
                    <a:path w="156" h="117">
                      <a:moveTo>
                        <a:pt x="83" y="0"/>
                      </a:moveTo>
                      <a:lnTo>
                        <a:pt x="134" y="19"/>
                      </a:lnTo>
                      <a:lnTo>
                        <a:pt x="152" y="45"/>
                      </a:lnTo>
                      <a:lnTo>
                        <a:pt x="155" y="70"/>
                      </a:lnTo>
                      <a:lnTo>
                        <a:pt x="155" y="83"/>
                      </a:lnTo>
                      <a:lnTo>
                        <a:pt x="146" y="99"/>
                      </a:lnTo>
                      <a:lnTo>
                        <a:pt x="126" y="107"/>
                      </a:lnTo>
                      <a:lnTo>
                        <a:pt x="105" y="113"/>
                      </a:lnTo>
                      <a:lnTo>
                        <a:pt x="86" y="116"/>
                      </a:lnTo>
                      <a:lnTo>
                        <a:pt x="69" y="116"/>
                      </a:lnTo>
                      <a:lnTo>
                        <a:pt x="41" y="111"/>
                      </a:lnTo>
                      <a:lnTo>
                        <a:pt x="21" y="106"/>
                      </a:lnTo>
                      <a:lnTo>
                        <a:pt x="9" y="98"/>
                      </a:lnTo>
                      <a:lnTo>
                        <a:pt x="2" y="89"/>
                      </a:lnTo>
                      <a:lnTo>
                        <a:pt x="0" y="78"/>
                      </a:lnTo>
                      <a:lnTo>
                        <a:pt x="2" y="60"/>
                      </a:lnTo>
                      <a:lnTo>
                        <a:pt x="9" y="11"/>
                      </a:lnTo>
                      <a:lnTo>
                        <a:pt x="83" y="0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44" name="Freeform 28"/>
                <p:cNvSpPr>
                  <a:spLocks/>
                </p:cNvSpPr>
                <p:nvPr/>
              </p:nvSpPr>
              <p:spPr bwMode="auto">
                <a:xfrm>
                  <a:off x="5224" y="1515"/>
                  <a:ext cx="88" cy="75"/>
                </a:xfrm>
                <a:custGeom>
                  <a:avLst/>
                  <a:gdLst/>
                  <a:ahLst/>
                  <a:cxnLst>
                    <a:cxn ang="0">
                      <a:pos x="0" y="69"/>
                    </a:cxn>
                    <a:cxn ang="0">
                      <a:pos x="11" y="0"/>
                    </a:cxn>
                    <a:cxn ang="0">
                      <a:pos x="54" y="5"/>
                    </a:cxn>
                    <a:cxn ang="0">
                      <a:pos x="87" y="9"/>
                    </a:cxn>
                    <a:cxn ang="0">
                      <a:pos x="78" y="74"/>
                    </a:cxn>
                    <a:cxn ang="0">
                      <a:pos x="75" y="59"/>
                    </a:cxn>
                    <a:cxn ang="0">
                      <a:pos x="65" y="48"/>
                    </a:cxn>
                    <a:cxn ang="0">
                      <a:pos x="47" y="44"/>
                    </a:cxn>
                    <a:cxn ang="0">
                      <a:pos x="27" y="45"/>
                    </a:cxn>
                    <a:cxn ang="0">
                      <a:pos x="11" y="52"/>
                    </a:cxn>
                    <a:cxn ang="0">
                      <a:pos x="0" y="69"/>
                    </a:cxn>
                  </a:cxnLst>
                  <a:rect l="0" t="0" r="r" b="b"/>
                  <a:pathLst>
                    <a:path w="88" h="75">
                      <a:moveTo>
                        <a:pt x="0" y="69"/>
                      </a:moveTo>
                      <a:lnTo>
                        <a:pt x="11" y="0"/>
                      </a:lnTo>
                      <a:lnTo>
                        <a:pt x="54" y="5"/>
                      </a:lnTo>
                      <a:lnTo>
                        <a:pt x="87" y="9"/>
                      </a:lnTo>
                      <a:lnTo>
                        <a:pt x="78" y="74"/>
                      </a:lnTo>
                      <a:lnTo>
                        <a:pt x="75" y="59"/>
                      </a:lnTo>
                      <a:lnTo>
                        <a:pt x="65" y="48"/>
                      </a:lnTo>
                      <a:lnTo>
                        <a:pt x="47" y="44"/>
                      </a:lnTo>
                      <a:lnTo>
                        <a:pt x="27" y="45"/>
                      </a:lnTo>
                      <a:lnTo>
                        <a:pt x="11" y="52"/>
                      </a:lnTo>
                      <a:lnTo>
                        <a:pt x="0" y="69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45" name="Freeform 29"/>
                <p:cNvSpPr>
                  <a:spLocks/>
                </p:cNvSpPr>
                <p:nvPr/>
              </p:nvSpPr>
              <p:spPr bwMode="auto">
                <a:xfrm>
                  <a:off x="5101" y="1295"/>
                  <a:ext cx="319" cy="286"/>
                </a:xfrm>
                <a:custGeom>
                  <a:avLst/>
                  <a:gdLst/>
                  <a:ahLst/>
                  <a:cxnLst>
                    <a:cxn ang="0">
                      <a:pos x="1" y="275"/>
                    </a:cxn>
                    <a:cxn ang="0">
                      <a:pos x="3" y="254"/>
                    </a:cxn>
                    <a:cxn ang="0">
                      <a:pos x="12" y="235"/>
                    </a:cxn>
                    <a:cxn ang="0">
                      <a:pos x="19" y="219"/>
                    </a:cxn>
                    <a:cxn ang="0">
                      <a:pos x="24" y="194"/>
                    </a:cxn>
                    <a:cxn ang="0">
                      <a:pos x="30" y="161"/>
                    </a:cxn>
                    <a:cxn ang="0">
                      <a:pos x="34" y="126"/>
                    </a:cxn>
                    <a:cxn ang="0">
                      <a:pos x="37" y="94"/>
                    </a:cxn>
                    <a:cxn ang="0">
                      <a:pos x="39" y="67"/>
                    </a:cxn>
                    <a:cxn ang="0">
                      <a:pos x="40" y="43"/>
                    </a:cxn>
                    <a:cxn ang="0">
                      <a:pos x="48" y="29"/>
                    </a:cxn>
                    <a:cxn ang="0">
                      <a:pos x="63" y="16"/>
                    </a:cxn>
                    <a:cxn ang="0">
                      <a:pos x="78" y="9"/>
                    </a:cxn>
                    <a:cxn ang="0">
                      <a:pos x="102" y="2"/>
                    </a:cxn>
                    <a:cxn ang="0">
                      <a:pos x="129" y="0"/>
                    </a:cxn>
                    <a:cxn ang="0">
                      <a:pos x="171" y="0"/>
                    </a:cxn>
                    <a:cxn ang="0">
                      <a:pos x="208" y="2"/>
                    </a:cxn>
                    <a:cxn ang="0">
                      <a:pos x="244" y="9"/>
                    </a:cxn>
                    <a:cxn ang="0">
                      <a:pos x="277" y="21"/>
                    </a:cxn>
                    <a:cxn ang="0">
                      <a:pos x="298" y="35"/>
                    </a:cxn>
                    <a:cxn ang="0">
                      <a:pos x="310" y="47"/>
                    </a:cxn>
                    <a:cxn ang="0">
                      <a:pos x="318" y="61"/>
                    </a:cxn>
                    <a:cxn ang="0">
                      <a:pos x="316" y="75"/>
                    </a:cxn>
                    <a:cxn ang="0">
                      <a:pos x="313" y="89"/>
                    </a:cxn>
                    <a:cxn ang="0">
                      <a:pos x="303" y="104"/>
                    </a:cxn>
                    <a:cxn ang="0">
                      <a:pos x="295" y="123"/>
                    </a:cxn>
                    <a:cxn ang="0">
                      <a:pos x="291" y="149"/>
                    </a:cxn>
                    <a:cxn ang="0">
                      <a:pos x="288" y="176"/>
                    </a:cxn>
                    <a:cxn ang="0">
                      <a:pos x="283" y="200"/>
                    </a:cxn>
                    <a:cxn ang="0">
                      <a:pos x="282" y="235"/>
                    </a:cxn>
                    <a:cxn ang="0">
                      <a:pos x="280" y="265"/>
                    </a:cxn>
                    <a:cxn ang="0">
                      <a:pos x="280" y="285"/>
                    </a:cxn>
                    <a:cxn ang="0">
                      <a:pos x="270" y="260"/>
                    </a:cxn>
                    <a:cxn ang="0">
                      <a:pos x="250" y="248"/>
                    </a:cxn>
                    <a:cxn ang="0">
                      <a:pos x="232" y="241"/>
                    </a:cxn>
                    <a:cxn ang="0">
                      <a:pos x="210" y="236"/>
                    </a:cxn>
                    <a:cxn ang="0">
                      <a:pos x="175" y="229"/>
                    </a:cxn>
                    <a:cxn ang="0">
                      <a:pos x="141" y="228"/>
                    </a:cxn>
                    <a:cxn ang="0">
                      <a:pos x="121" y="228"/>
                    </a:cxn>
                    <a:cxn ang="0">
                      <a:pos x="90" y="230"/>
                    </a:cxn>
                    <a:cxn ang="0">
                      <a:pos x="54" y="237"/>
                    </a:cxn>
                    <a:cxn ang="0">
                      <a:pos x="31" y="246"/>
                    </a:cxn>
                    <a:cxn ang="0">
                      <a:pos x="16" y="255"/>
                    </a:cxn>
                    <a:cxn ang="0">
                      <a:pos x="0" y="268"/>
                    </a:cxn>
                  </a:cxnLst>
                  <a:rect l="0" t="0" r="r" b="b"/>
                  <a:pathLst>
                    <a:path w="319" h="286">
                      <a:moveTo>
                        <a:pt x="1" y="275"/>
                      </a:moveTo>
                      <a:lnTo>
                        <a:pt x="3" y="254"/>
                      </a:lnTo>
                      <a:lnTo>
                        <a:pt x="12" y="235"/>
                      </a:lnTo>
                      <a:lnTo>
                        <a:pt x="19" y="219"/>
                      </a:lnTo>
                      <a:lnTo>
                        <a:pt x="24" y="194"/>
                      </a:lnTo>
                      <a:lnTo>
                        <a:pt x="30" y="161"/>
                      </a:lnTo>
                      <a:lnTo>
                        <a:pt x="34" y="126"/>
                      </a:lnTo>
                      <a:lnTo>
                        <a:pt x="37" y="94"/>
                      </a:lnTo>
                      <a:lnTo>
                        <a:pt x="39" y="67"/>
                      </a:lnTo>
                      <a:lnTo>
                        <a:pt x="40" y="43"/>
                      </a:lnTo>
                      <a:lnTo>
                        <a:pt x="48" y="29"/>
                      </a:lnTo>
                      <a:lnTo>
                        <a:pt x="63" y="16"/>
                      </a:lnTo>
                      <a:lnTo>
                        <a:pt x="78" y="9"/>
                      </a:lnTo>
                      <a:lnTo>
                        <a:pt x="102" y="2"/>
                      </a:lnTo>
                      <a:lnTo>
                        <a:pt x="129" y="0"/>
                      </a:lnTo>
                      <a:lnTo>
                        <a:pt x="171" y="0"/>
                      </a:lnTo>
                      <a:lnTo>
                        <a:pt x="208" y="2"/>
                      </a:lnTo>
                      <a:lnTo>
                        <a:pt x="244" y="9"/>
                      </a:lnTo>
                      <a:lnTo>
                        <a:pt x="277" y="21"/>
                      </a:lnTo>
                      <a:lnTo>
                        <a:pt x="298" y="35"/>
                      </a:lnTo>
                      <a:lnTo>
                        <a:pt x="310" y="47"/>
                      </a:lnTo>
                      <a:lnTo>
                        <a:pt x="318" y="61"/>
                      </a:lnTo>
                      <a:lnTo>
                        <a:pt x="316" y="75"/>
                      </a:lnTo>
                      <a:lnTo>
                        <a:pt x="313" y="89"/>
                      </a:lnTo>
                      <a:lnTo>
                        <a:pt x="303" y="104"/>
                      </a:lnTo>
                      <a:lnTo>
                        <a:pt x="295" y="123"/>
                      </a:lnTo>
                      <a:lnTo>
                        <a:pt x="291" y="149"/>
                      </a:lnTo>
                      <a:lnTo>
                        <a:pt x="288" y="176"/>
                      </a:lnTo>
                      <a:lnTo>
                        <a:pt x="283" y="200"/>
                      </a:lnTo>
                      <a:lnTo>
                        <a:pt x="282" y="235"/>
                      </a:lnTo>
                      <a:lnTo>
                        <a:pt x="280" y="265"/>
                      </a:lnTo>
                      <a:lnTo>
                        <a:pt x="280" y="285"/>
                      </a:lnTo>
                      <a:lnTo>
                        <a:pt x="270" y="260"/>
                      </a:lnTo>
                      <a:lnTo>
                        <a:pt x="250" y="248"/>
                      </a:lnTo>
                      <a:lnTo>
                        <a:pt x="232" y="241"/>
                      </a:lnTo>
                      <a:lnTo>
                        <a:pt x="210" y="236"/>
                      </a:lnTo>
                      <a:lnTo>
                        <a:pt x="175" y="229"/>
                      </a:lnTo>
                      <a:lnTo>
                        <a:pt x="141" y="228"/>
                      </a:lnTo>
                      <a:lnTo>
                        <a:pt x="121" y="228"/>
                      </a:lnTo>
                      <a:lnTo>
                        <a:pt x="90" y="230"/>
                      </a:lnTo>
                      <a:lnTo>
                        <a:pt x="54" y="237"/>
                      </a:lnTo>
                      <a:lnTo>
                        <a:pt x="31" y="246"/>
                      </a:lnTo>
                      <a:lnTo>
                        <a:pt x="16" y="255"/>
                      </a:lnTo>
                      <a:lnTo>
                        <a:pt x="0" y="268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46" name="Freeform 30"/>
                <p:cNvSpPr>
                  <a:spLocks/>
                </p:cNvSpPr>
                <p:nvPr/>
              </p:nvSpPr>
              <p:spPr bwMode="auto">
                <a:xfrm>
                  <a:off x="4371" y="935"/>
                  <a:ext cx="832" cy="42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356"/>
                    </a:cxn>
                    <a:cxn ang="0">
                      <a:pos x="84" y="374"/>
                    </a:cxn>
                    <a:cxn ang="0">
                      <a:pos x="153" y="393"/>
                    </a:cxn>
                    <a:cxn ang="0">
                      <a:pos x="210" y="404"/>
                    </a:cxn>
                    <a:cxn ang="0">
                      <a:pos x="258" y="410"/>
                    </a:cxn>
                    <a:cxn ang="0">
                      <a:pos x="312" y="416"/>
                    </a:cxn>
                    <a:cxn ang="0">
                      <a:pos x="402" y="419"/>
                    </a:cxn>
                    <a:cxn ang="0">
                      <a:pos x="485" y="412"/>
                    </a:cxn>
                    <a:cxn ang="0">
                      <a:pos x="570" y="399"/>
                    </a:cxn>
                    <a:cxn ang="0">
                      <a:pos x="652" y="377"/>
                    </a:cxn>
                    <a:cxn ang="0">
                      <a:pos x="724" y="347"/>
                    </a:cxn>
                    <a:cxn ang="0">
                      <a:pos x="784" y="306"/>
                    </a:cxn>
                    <a:cxn ang="0">
                      <a:pos x="829" y="291"/>
                    </a:cxn>
                    <a:cxn ang="0">
                      <a:pos x="831" y="2"/>
                    </a:cxn>
                    <a:cxn ang="0">
                      <a:pos x="786" y="9"/>
                    </a:cxn>
                    <a:cxn ang="0">
                      <a:pos x="726" y="29"/>
                    </a:cxn>
                    <a:cxn ang="0">
                      <a:pos x="654" y="55"/>
                    </a:cxn>
                    <a:cxn ang="0">
                      <a:pos x="585" y="70"/>
                    </a:cxn>
                    <a:cxn ang="0">
                      <a:pos x="515" y="78"/>
                    </a:cxn>
                    <a:cxn ang="0">
                      <a:pos x="468" y="82"/>
                    </a:cxn>
                    <a:cxn ang="0">
                      <a:pos x="428" y="84"/>
                    </a:cxn>
                    <a:cxn ang="0">
                      <a:pos x="358" y="84"/>
                    </a:cxn>
                    <a:cxn ang="0">
                      <a:pos x="314" y="81"/>
                    </a:cxn>
                    <a:cxn ang="0">
                      <a:pos x="274" y="76"/>
                    </a:cxn>
                    <a:cxn ang="0">
                      <a:pos x="229" y="73"/>
                    </a:cxn>
                    <a:cxn ang="0">
                      <a:pos x="190" y="66"/>
                    </a:cxn>
                    <a:cxn ang="0">
                      <a:pos x="140" y="57"/>
                    </a:cxn>
                    <a:cxn ang="0">
                      <a:pos x="96" y="44"/>
                    </a:cxn>
                    <a:cxn ang="0">
                      <a:pos x="49" y="24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832" h="420">
                      <a:moveTo>
                        <a:pt x="0" y="0"/>
                      </a:moveTo>
                      <a:lnTo>
                        <a:pt x="0" y="356"/>
                      </a:lnTo>
                      <a:lnTo>
                        <a:pt x="84" y="374"/>
                      </a:lnTo>
                      <a:lnTo>
                        <a:pt x="153" y="393"/>
                      </a:lnTo>
                      <a:lnTo>
                        <a:pt x="210" y="404"/>
                      </a:lnTo>
                      <a:lnTo>
                        <a:pt x="258" y="410"/>
                      </a:lnTo>
                      <a:lnTo>
                        <a:pt x="312" y="416"/>
                      </a:lnTo>
                      <a:lnTo>
                        <a:pt x="402" y="419"/>
                      </a:lnTo>
                      <a:lnTo>
                        <a:pt x="485" y="412"/>
                      </a:lnTo>
                      <a:lnTo>
                        <a:pt x="570" y="399"/>
                      </a:lnTo>
                      <a:lnTo>
                        <a:pt x="652" y="377"/>
                      </a:lnTo>
                      <a:lnTo>
                        <a:pt x="724" y="347"/>
                      </a:lnTo>
                      <a:lnTo>
                        <a:pt x="784" y="306"/>
                      </a:lnTo>
                      <a:lnTo>
                        <a:pt x="829" y="291"/>
                      </a:lnTo>
                      <a:lnTo>
                        <a:pt x="831" y="2"/>
                      </a:lnTo>
                      <a:lnTo>
                        <a:pt x="786" y="9"/>
                      </a:lnTo>
                      <a:lnTo>
                        <a:pt x="726" y="29"/>
                      </a:lnTo>
                      <a:lnTo>
                        <a:pt x="654" y="55"/>
                      </a:lnTo>
                      <a:lnTo>
                        <a:pt x="585" y="70"/>
                      </a:lnTo>
                      <a:lnTo>
                        <a:pt x="515" y="78"/>
                      </a:lnTo>
                      <a:lnTo>
                        <a:pt x="468" y="82"/>
                      </a:lnTo>
                      <a:lnTo>
                        <a:pt x="428" y="84"/>
                      </a:lnTo>
                      <a:lnTo>
                        <a:pt x="358" y="84"/>
                      </a:lnTo>
                      <a:lnTo>
                        <a:pt x="314" y="81"/>
                      </a:lnTo>
                      <a:lnTo>
                        <a:pt x="274" y="76"/>
                      </a:lnTo>
                      <a:lnTo>
                        <a:pt x="229" y="73"/>
                      </a:lnTo>
                      <a:lnTo>
                        <a:pt x="190" y="66"/>
                      </a:lnTo>
                      <a:lnTo>
                        <a:pt x="140" y="57"/>
                      </a:lnTo>
                      <a:lnTo>
                        <a:pt x="96" y="44"/>
                      </a:lnTo>
                      <a:lnTo>
                        <a:pt x="49" y="24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</p:grpSp>
          <p:sp>
            <p:nvSpPr>
              <p:cNvPr id="11" name="Freeform 31"/>
              <p:cNvSpPr>
                <a:spLocks/>
              </p:cNvSpPr>
              <p:nvPr/>
            </p:nvSpPr>
            <p:spPr bwMode="auto">
              <a:xfrm>
                <a:off x="5217" y="1590"/>
                <a:ext cx="156" cy="118"/>
              </a:xfrm>
              <a:custGeom>
                <a:avLst/>
                <a:gdLst/>
                <a:ahLst/>
                <a:cxnLst>
                  <a:cxn ang="0">
                    <a:pos x="83" y="0"/>
                  </a:cxn>
                  <a:cxn ang="0">
                    <a:pos x="134" y="19"/>
                  </a:cxn>
                  <a:cxn ang="0">
                    <a:pos x="152" y="46"/>
                  </a:cxn>
                  <a:cxn ang="0">
                    <a:pos x="155" y="70"/>
                  </a:cxn>
                  <a:cxn ang="0">
                    <a:pos x="155" y="84"/>
                  </a:cxn>
                  <a:cxn ang="0">
                    <a:pos x="146" y="100"/>
                  </a:cxn>
                  <a:cxn ang="0">
                    <a:pos x="126" y="108"/>
                  </a:cxn>
                  <a:cxn ang="0">
                    <a:pos x="105" y="114"/>
                  </a:cxn>
                  <a:cxn ang="0">
                    <a:pos x="86" y="117"/>
                  </a:cxn>
                  <a:cxn ang="0">
                    <a:pos x="69" y="117"/>
                  </a:cxn>
                  <a:cxn ang="0">
                    <a:pos x="41" y="112"/>
                  </a:cxn>
                  <a:cxn ang="0">
                    <a:pos x="21" y="107"/>
                  </a:cxn>
                  <a:cxn ang="0">
                    <a:pos x="9" y="98"/>
                  </a:cxn>
                  <a:cxn ang="0">
                    <a:pos x="2" y="90"/>
                  </a:cxn>
                  <a:cxn ang="0">
                    <a:pos x="0" y="78"/>
                  </a:cxn>
                  <a:cxn ang="0">
                    <a:pos x="2" y="60"/>
                  </a:cxn>
                  <a:cxn ang="0">
                    <a:pos x="9" y="11"/>
                  </a:cxn>
                  <a:cxn ang="0">
                    <a:pos x="83" y="0"/>
                  </a:cxn>
                </a:cxnLst>
                <a:rect l="0" t="0" r="r" b="b"/>
                <a:pathLst>
                  <a:path w="156" h="118">
                    <a:moveTo>
                      <a:pt x="83" y="0"/>
                    </a:moveTo>
                    <a:lnTo>
                      <a:pt x="134" y="19"/>
                    </a:lnTo>
                    <a:lnTo>
                      <a:pt x="152" y="46"/>
                    </a:lnTo>
                    <a:lnTo>
                      <a:pt x="155" y="70"/>
                    </a:lnTo>
                    <a:lnTo>
                      <a:pt x="155" y="84"/>
                    </a:lnTo>
                    <a:lnTo>
                      <a:pt x="146" y="100"/>
                    </a:lnTo>
                    <a:lnTo>
                      <a:pt x="126" y="108"/>
                    </a:lnTo>
                    <a:lnTo>
                      <a:pt x="105" y="114"/>
                    </a:lnTo>
                    <a:lnTo>
                      <a:pt x="86" y="117"/>
                    </a:lnTo>
                    <a:lnTo>
                      <a:pt x="69" y="117"/>
                    </a:lnTo>
                    <a:lnTo>
                      <a:pt x="41" y="112"/>
                    </a:lnTo>
                    <a:lnTo>
                      <a:pt x="21" y="107"/>
                    </a:lnTo>
                    <a:lnTo>
                      <a:pt x="9" y="98"/>
                    </a:lnTo>
                    <a:lnTo>
                      <a:pt x="2" y="90"/>
                    </a:lnTo>
                    <a:lnTo>
                      <a:pt x="0" y="78"/>
                    </a:lnTo>
                    <a:lnTo>
                      <a:pt x="2" y="60"/>
                    </a:lnTo>
                    <a:lnTo>
                      <a:pt x="9" y="11"/>
                    </a:lnTo>
                    <a:lnTo>
                      <a:pt x="83" y="0"/>
                    </a:lnTo>
                  </a:path>
                </a:pathLst>
              </a:custGeom>
              <a:solidFill>
                <a:schemeClr val="bg2">
                  <a:alpha val="50000"/>
                </a:schemeClr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2" name="Freeform 32"/>
              <p:cNvSpPr>
                <a:spLocks/>
              </p:cNvSpPr>
              <p:nvPr/>
            </p:nvSpPr>
            <p:spPr bwMode="auto">
              <a:xfrm>
                <a:off x="5213" y="1603"/>
                <a:ext cx="88" cy="74"/>
              </a:xfrm>
              <a:custGeom>
                <a:avLst/>
                <a:gdLst/>
                <a:ahLst/>
                <a:cxnLst>
                  <a:cxn ang="0">
                    <a:pos x="0" y="68"/>
                  </a:cxn>
                  <a:cxn ang="0">
                    <a:pos x="11" y="0"/>
                  </a:cxn>
                  <a:cxn ang="0">
                    <a:pos x="54" y="5"/>
                  </a:cxn>
                  <a:cxn ang="0">
                    <a:pos x="87" y="9"/>
                  </a:cxn>
                  <a:cxn ang="0">
                    <a:pos x="78" y="73"/>
                  </a:cxn>
                  <a:cxn ang="0">
                    <a:pos x="75" y="58"/>
                  </a:cxn>
                  <a:cxn ang="0">
                    <a:pos x="65" y="47"/>
                  </a:cxn>
                  <a:cxn ang="0">
                    <a:pos x="47" y="44"/>
                  </a:cxn>
                  <a:cxn ang="0">
                    <a:pos x="27" y="45"/>
                  </a:cxn>
                  <a:cxn ang="0">
                    <a:pos x="11" y="52"/>
                  </a:cxn>
                  <a:cxn ang="0">
                    <a:pos x="0" y="68"/>
                  </a:cxn>
                </a:cxnLst>
                <a:rect l="0" t="0" r="r" b="b"/>
                <a:pathLst>
                  <a:path w="88" h="74">
                    <a:moveTo>
                      <a:pt x="0" y="68"/>
                    </a:moveTo>
                    <a:lnTo>
                      <a:pt x="11" y="0"/>
                    </a:lnTo>
                    <a:lnTo>
                      <a:pt x="54" y="5"/>
                    </a:lnTo>
                    <a:lnTo>
                      <a:pt x="87" y="9"/>
                    </a:lnTo>
                    <a:lnTo>
                      <a:pt x="78" y="73"/>
                    </a:lnTo>
                    <a:lnTo>
                      <a:pt x="75" y="58"/>
                    </a:lnTo>
                    <a:lnTo>
                      <a:pt x="65" y="47"/>
                    </a:lnTo>
                    <a:lnTo>
                      <a:pt x="47" y="44"/>
                    </a:lnTo>
                    <a:lnTo>
                      <a:pt x="27" y="45"/>
                    </a:lnTo>
                    <a:lnTo>
                      <a:pt x="11" y="52"/>
                    </a:lnTo>
                    <a:lnTo>
                      <a:pt x="0" y="68"/>
                    </a:lnTo>
                  </a:path>
                </a:pathLst>
              </a:custGeom>
              <a:solidFill>
                <a:schemeClr val="bg2">
                  <a:alpha val="50000"/>
                </a:schemeClr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3" name="Freeform 33"/>
              <p:cNvSpPr>
                <a:spLocks/>
              </p:cNvSpPr>
              <p:nvPr/>
            </p:nvSpPr>
            <p:spPr bwMode="auto">
              <a:xfrm>
                <a:off x="423" y="1581"/>
                <a:ext cx="156" cy="118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21" y="19"/>
                  </a:cxn>
                  <a:cxn ang="0">
                    <a:pos x="3" y="46"/>
                  </a:cxn>
                  <a:cxn ang="0">
                    <a:pos x="0" y="70"/>
                  </a:cxn>
                  <a:cxn ang="0">
                    <a:pos x="0" y="84"/>
                  </a:cxn>
                  <a:cxn ang="0">
                    <a:pos x="9" y="100"/>
                  </a:cxn>
                  <a:cxn ang="0">
                    <a:pos x="29" y="108"/>
                  </a:cxn>
                  <a:cxn ang="0">
                    <a:pos x="50" y="114"/>
                  </a:cxn>
                  <a:cxn ang="0">
                    <a:pos x="69" y="117"/>
                  </a:cxn>
                  <a:cxn ang="0">
                    <a:pos x="86" y="117"/>
                  </a:cxn>
                  <a:cxn ang="0">
                    <a:pos x="114" y="112"/>
                  </a:cxn>
                  <a:cxn ang="0">
                    <a:pos x="134" y="107"/>
                  </a:cxn>
                  <a:cxn ang="0">
                    <a:pos x="146" y="98"/>
                  </a:cxn>
                  <a:cxn ang="0">
                    <a:pos x="153" y="90"/>
                  </a:cxn>
                  <a:cxn ang="0">
                    <a:pos x="155" y="78"/>
                  </a:cxn>
                  <a:cxn ang="0">
                    <a:pos x="153" y="60"/>
                  </a:cxn>
                  <a:cxn ang="0">
                    <a:pos x="146" y="11"/>
                  </a:cxn>
                  <a:cxn ang="0">
                    <a:pos x="72" y="0"/>
                  </a:cxn>
                </a:cxnLst>
                <a:rect l="0" t="0" r="r" b="b"/>
                <a:pathLst>
                  <a:path w="156" h="118">
                    <a:moveTo>
                      <a:pt x="72" y="0"/>
                    </a:moveTo>
                    <a:lnTo>
                      <a:pt x="21" y="19"/>
                    </a:lnTo>
                    <a:lnTo>
                      <a:pt x="3" y="46"/>
                    </a:lnTo>
                    <a:lnTo>
                      <a:pt x="0" y="70"/>
                    </a:lnTo>
                    <a:lnTo>
                      <a:pt x="0" y="84"/>
                    </a:lnTo>
                    <a:lnTo>
                      <a:pt x="9" y="100"/>
                    </a:lnTo>
                    <a:lnTo>
                      <a:pt x="29" y="108"/>
                    </a:lnTo>
                    <a:lnTo>
                      <a:pt x="50" y="114"/>
                    </a:lnTo>
                    <a:lnTo>
                      <a:pt x="69" y="117"/>
                    </a:lnTo>
                    <a:lnTo>
                      <a:pt x="86" y="117"/>
                    </a:lnTo>
                    <a:lnTo>
                      <a:pt x="114" y="112"/>
                    </a:lnTo>
                    <a:lnTo>
                      <a:pt x="134" y="107"/>
                    </a:lnTo>
                    <a:lnTo>
                      <a:pt x="146" y="98"/>
                    </a:lnTo>
                    <a:lnTo>
                      <a:pt x="153" y="90"/>
                    </a:lnTo>
                    <a:lnTo>
                      <a:pt x="155" y="78"/>
                    </a:lnTo>
                    <a:lnTo>
                      <a:pt x="153" y="60"/>
                    </a:lnTo>
                    <a:lnTo>
                      <a:pt x="146" y="11"/>
                    </a:lnTo>
                    <a:lnTo>
                      <a:pt x="72" y="0"/>
                    </a:lnTo>
                  </a:path>
                </a:pathLst>
              </a:custGeom>
              <a:solidFill>
                <a:schemeClr val="bg2">
                  <a:alpha val="50000"/>
                </a:schemeClr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4" name="Freeform 34"/>
              <p:cNvSpPr>
                <a:spLocks/>
              </p:cNvSpPr>
              <p:nvPr/>
            </p:nvSpPr>
            <p:spPr bwMode="auto">
              <a:xfrm>
                <a:off x="495" y="1595"/>
                <a:ext cx="88" cy="74"/>
              </a:xfrm>
              <a:custGeom>
                <a:avLst/>
                <a:gdLst/>
                <a:ahLst/>
                <a:cxnLst>
                  <a:cxn ang="0">
                    <a:pos x="87" y="67"/>
                  </a:cxn>
                  <a:cxn ang="0">
                    <a:pos x="76" y="0"/>
                  </a:cxn>
                  <a:cxn ang="0">
                    <a:pos x="33" y="5"/>
                  </a:cxn>
                  <a:cxn ang="0">
                    <a:pos x="0" y="8"/>
                  </a:cxn>
                  <a:cxn ang="0">
                    <a:pos x="9" y="73"/>
                  </a:cxn>
                  <a:cxn ang="0">
                    <a:pos x="12" y="57"/>
                  </a:cxn>
                  <a:cxn ang="0">
                    <a:pos x="22" y="47"/>
                  </a:cxn>
                  <a:cxn ang="0">
                    <a:pos x="40" y="43"/>
                  </a:cxn>
                  <a:cxn ang="0">
                    <a:pos x="60" y="44"/>
                  </a:cxn>
                  <a:cxn ang="0">
                    <a:pos x="76" y="51"/>
                  </a:cxn>
                  <a:cxn ang="0">
                    <a:pos x="87" y="67"/>
                  </a:cxn>
                </a:cxnLst>
                <a:rect l="0" t="0" r="r" b="b"/>
                <a:pathLst>
                  <a:path w="88" h="74">
                    <a:moveTo>
                      <a:pt x="87" y="67"/>
                    </a:moveTo>
                    <a:lnTo>
                      <a:pt x="76" y="0"/>
                    </a:lnTo>
                    <a:lnTo>
                      <a:pt x="33" y="5"/>
                    </a:lnTo>
                    <a:lnTo>
                      <a:pt x="0" y="8"/>
                    </a:lnTo>
                    <a:lnTo>
                      <a:pt x="9" y="73"/>
                    </a:lnTo>
                    <a:lnTo>
                      <a:pt x="12" y="57"/>
                    </a:lnTo>
                    <a:lnTo>
                      <a:pt x="22" y="47"/>
                    </a:lnTo>
                    <a:lnTo>
                      <a:pt x="40" y="43"/>
                    </a:lnTo>
                    <a:lnTo>
                      <a:pt x="60" y="44"/>
                    </a:lnTo>
                    <a:lnTo>
                      <a:pt x="76" y="51"/>
                    </a:lnTo>
                    <a:lnTo>
                      <a:pt x="87" y="67"/>
                    </a:lnTo>
                  </a:path>
                </a:pathLst>
              </a:custGeom>
              <a:solidFill>
                <a:schemeClr val="bg2">
                  <a:alpha val="50000"/>
                </a:schemeClr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5" name="Line 35"/>
              <p:cNvSpPr>
                <a:spLocks noChangeShapeType="1"/>
              </p:cNvSpPr>
              <p:nvPr/>
            </p:nvSpPr>
            <p:spPr bwMode="auto">
              <a:xfrm flipV="1">
                <a:off x="1968" y="1166"/>
                <a:ext cx="192" cy="87"/>
              </a:xfrm>
              <a:prstGeom prst="line">
                <a:avLst/>
              </a:prstGeom>
              <a:noFill/>
              <a:ln w="12700">
                <a:solidFill>
                  <a:schemeClr val="hlink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6" name="Freeform 36"/>
              <p:cNvSpPr>
                <a:spLocks/>
              </p:cNvSpPr>
              <p:nvPr/>
            </p:nvSpPr>
            <p:spPr bwMode="auto">
              <a:xfrm>
                <a:off x="1356" y="879"/>
                <a:ext cx="2967" cy="457"/>
              </a:xfrm>
              <a:custGeom>
                <a:avLst/>
                <a:gdLst/>
                <a:ahLst/>
                <a:cxnLst>
                  <a:cxn ang="0">
                    <a:pos x="0" y="122"/>
                  </a:cxn>
                  <a:cxn ang="0">
                    <a:pos x="207" y="78"/>
                  </a:cxn>
                  <a:cxn ang="0">
                    <a:pos x="442" y="48"/>
                  </a:cxn>
                  <a:cxn ang="0">
                    <a:pos x="640" y="32"/>
                  </a:cxn>
                  <a:cxn ang="0">
                    <a:pos x="897" y="16"/>
                  </a:cxn>
                  <a:cxn ang="0">
                    <a:pos x="1215" y="2"/>
                  </a:cxn>
                  <a:cxn ang="0">
                    <a:pos x="1392" y="0"/>
                  </a:cxn>
                  <a:cxn ang="0">
                    <a:pos x="1710" y="0"/>
                  </a:cxn>
                  <a:cxn ang="0">
                    <a:pos x="1997" y="10"/>
                  </a:cxn>
                  <a:cxn ang="0">
                    <a:pos x="2258" y="21"/>
                  </a:cxn>
                  <a:cxn ang="0">
                    <a:pos x="2493" y="38"/>
                  </a:cxn>
                  <a:cxn ang="0">
                    <a:pos x="2674" y="54"/>
                  </a:cxn>
                  <a:cxn ang="0">
                    <a:pos x="2828" y="73"/>
                  </a:cxn>
                  <a:cxn ang="0">
                    <a:pos x="2966" y="92"/>
                  </a:cxn>
                  <a:cxn ang="0">
                    <a:pos x="2966" y="456"/>
                  </a:cxn>
                  <a:cxn ang="0">
                    <a:pos x="2833" y="434"/>
                  </a:cxn>
                  <a:cxn ang="0">
                    <a:pos x="2563" y="399"/>
                  </a:cxn>
                  <a:cxn ang="0">
                    <a:pos x="2382" y="382"/>
                  </a:cxn>
                  <a:cxn ang="0">
                    <a:pos x="2134" y="366"/>
                  </a:cxn>
                  <a:cxn ang="0">
                    <a:pos x="1944" y="358"/>
                  </a:cxn>
                  <a:cxn ang="0">
                    <a:pos x="1746" y="350"/>
                  </a:cxn>
                  <a:cxn ang="0">
                    <a:pos x="1529" y="350"/>
                  </a:cxn>
                  <a:cxn ang="0">
                    <a:pos x="1295" y="350"/>
                  </a:cxn>
                  <a:cxn ang="0">
                    <a:pos x="1047" y="355"/>
                  </a:cxn>
                  <a:cxn ang="0">
                    <a:pos x="853" y="363"/>
                  </a:cxn>
                  <a:cxn ang="0">
                    <a:pos x="654" y="374"/>
                  </a:cxn>
                  <a:cxn ang="0">
                    <a:pos x="468" y="388"/>
                  </a:cxn>
                  <a:cxn ang="0">
                    <a:pos x="296" y="404"/>
                  </a:cxn>
                  <a:cxn ang="0">
                    <a:pos x="150" y="423"/>
                  </a:cxn>
                  <a:cxn ang="0">
                    <a:pos x="13" y="445"/>
                  </a:cxn>
                  <a:cxn ang="0">
                    <a:pos x="0" y="122"/>
                  </a:cxn>
                </a:cxnLst>
                <a:rect l="0" t="0" r="r" b="b"/>
                <a:pathLst>
                  <a:path w="2967" h="457">
                    <a:moveTo>
                      <a:pt x="0" y="122"/>
                    </a:moveTo>
                    <a:lnTo>
                      <a:pt x="207" y="78"/>
                    </a:lnTo>
                    <a:lnTo>
                      <a:pt x="442" y="48"/>
                    </a:lnTo>
                    <a:lnTo>
                      <a:pt x="640" y="32"/>
                    </a:lnTo>
                    <a:lnTo>
                      <a:pt x="897" y="16"/>
                    </a:lnTo>
                    <a:lnTo>
                      <a:pt x="1215" y="2"/>
                    </a:lnTo>
                    <a:lnTo>
                      <a:pt x="1392" y="0"/>
                    </a:lnTo>
                    <a:lnTo>
                      <a:pt x="1710" y="0"/>
                    </a:lnTo>
                    <a:lnTo>
                      <a:pt x="1997" y="10"/>
                    </a:lnTo>
                    <a:lnTo>
                      <a:pt x="2258" y="21"/>
                    </a:lnTo>
                    <a:lnTo>
                      <a:pt x="2493" y="38"/>
                    </a:lnTo>
                    <a:lnTo>
                      <a:pt x="2674" y="54"/>
                    </a:lnTo>
                    <a:lnTo>
                      <a:pt x="2828" y="73"/>
                    </a:lnTo>
                    <a:lnTo>
                      <a:pt x="2966" y="92"/>
                    </a:lnTo>
                    <a:lnTo>
                      <a:pt x="2966" y="456"/>
                    </a:lnTo>
                    <a:lnTo>
                      <a:pt x="2833" y="434"/>
                    </a:lnTo>
                    <a:lnTo>
                      <a:pt x="2563" y="399"/>
                    </a:lnTo>
                    <a:lnTo>
                      <a:pt x="2382" y="382"/>
                    </a:lnTo>
                    <a:lnTo>
                      <a:pt x="2134" y="366"/>
                    </a:lnTo>
                    <a:lnTo>
                      <a:pt x="1944" y="358"/>
                    </a:lnTo>
                    <a:lnTo>
                      <a:pt x="1746" y="350"/>
                    </a:lnTo>
                    <a:lnTo>
                      <a:pt x="1529" y="350"/>
                    </a:lnTo>
                    <a:lnTo>
                      <a:pt x="1295" y="350"/>
                    </a:lnTo>
                    <a:lnTo>
                      <a:pt x="1047" y="355"/>
                    </a:lnTo>
                    <a:lnTo>
                      <a:pt x="853" y="363"/>
                    </a:lnTo>
                    <a:lnTo>
                      <a:pt x="654" y="374"/>
                    </a:lnTo>
                    <a:lnTo>
                      <a:pt x="468" y="388"/>
                    </a:lnTo>
                    <a:lnTo>
                      <a:pt x="296" y="404"/>
                    </a:lnTo>
                    <a:lnTo>
                      <a:pt x="150" y="423"/>
                    </a:lnTo>
                    <a:lnTo>
                      <a:pt x="13" y="445"/>
                    </a:lnTo>
                    <a:lnTo>
                      <a:pt x="0" y="122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7" name="Freeform 37"/>
              <p:cNvSpPr>
                <a:spLocks/>
              </p:cNvSpPr>
              <p:nvPr/>
            </p:nvSpPr>
            <p:spPr bwMode="auto">
              <a:xfrm>
                <a:off x="555" y="975"/>
                <a:ext cx="823" cy="431"/>
              </a:xfrm>
              <a:custGeom>
                <a:avLst/>
                <a:gdLst/>
                <a:ahLst/>
                <a:cxnLst>
                  <a:cxn ang="0">
                    <a:pos x="815" y="27"/>
                  </a:cxn>
                  <a:cxn ang="0">
                    <a:pos x="822" y="350"/>
                  </a:cxn>
                  <a:cxn ang="0">
                    <a:pos x="746" y="382"/>
                  </a:cxn>
                  <a:cxn ang="0">
                    <a:pos x="676" y="404"/>
                  </a:cxn>
                  <a:cxn ang="0">
                    <a:pos x="619" y="415"/>
                  </a:cxn>
                  <a:cxn ang="0">
                    <a:pos x="571" y="421"/>
                  </a:cxn>
                  <a:cxn ang="0">
                    <a:pos x="517" y="427"/>
                  </a:cxn>
                  <a:cxn ang="0">
                    <a:pos x="427" y="430"/>
                  </a:cxn>
                  <a:cxn ang="0">
                    <a:pos x="344" y="423"/>
                  </a:cxn>
                  <a:cxn ang="0">
                    <a:pos x="259" y="410"/>
                  </a:cxn>
                  <a:cxn ang="0">
                    <a:pos x="177" y="388"/>
                  </a:cxn>
                  <a:cxn ang="0">
                    <a:pos x="105" y="358"/>
                  </a:cxn>
                  <a:cxn ang="0">
                    <a:pos x="41" y="325"/>
                  </a:cxn>
                  <a:cxn ang="0">
                    <a:pos x="0" y="294"/>
                  </a:cxn>
                  <a:cxn ang="0">
                    <a:pos x="0" y="0"/>
                  </a:cxn>
                  <a:cxn ang="0">
                    <a:pos x="46" y="25"/>
                  </a:cxn>
                  <a:cxn ang="0">
                    <a:pos x="105" y="47"/>
                  </a:cxn>
                  <a:cxn ang="0">
                    <a:pos x="175" y="66"/>
                  </a:cxn>
                  <a:cxn ang="0">
                    <a:pos x="244" y="81"/>
                  </a:cxn>
                  <a:cxn ang="0">
                    <a:pos x="314" y="89"/>
                  </a:cxn>
                  <a:cxn ang="0">
                    <a:pos x="361" y="93"/>
                  </a:cxn>
                  <a:cxn ang="0">
                    <a:pos x="401" y="95"/>
                  </a:cxn>
                  <a:cxn ang="0">
                    <a:pos x="471" y="95"/>
                  </a:cxn>
                  <a:cxn ang="0">
                    <a:pos x="515" y="92"/>
                  </a:cxn>
                  <a:cxn ang="0">
                    <a:pos x="555" y="87"/>
                  </a:cxn>
                  <a:cxn ang="0">
                    <a:pos x="600" y="84"/>
                  </a:cxn>
                  <a:cxn ang="0">
                    <a:pos x="640" y="76"/>
                  </a:cxn>
                  <a:cxn ang="0">
                    <a:pos x="689" y="67"/>
                  </a:cxn>
                  <a:cxn ang="0">
                    <a:pos x="733" y="55"/>
                  </a:cxn>
                  <a:cxn ang="0">
                    <a:pos x="777" y="41"/>
                  </a:cxn>
                  <a:cxn ang="0">
                    <a:pos x="815" y="27"/>
                  </a:cxn>
                </a:cxnLst>
                <a:rect l="0" t="0" r="r" b="b"/>
                <a:pathLst>
                  <a:path w="823" h="431">
                    <a:moveTo>
                      <a:pt x="815" y="27"/>
                    </a:moveTo>
                    <a:lnTo>
                      <a:pt x="822" y="350"/>
                    </a:lnTo>
                    <a:lnTo>
                      <a:pt x="746" y="382"/>
                    </a:lnTo>
                    <a:lnTo>
                      <a:pt x="676" y="404"/>
                    </a:lnTo>
                    <a:lnTo>
                      <a:pt x="619" y="415"/>
                    </a:lnTo>
                    <a:lnTo>
                      <a:pt x="571" y="421"/>
                    </a:lnTo>
                    <a:lnTo>
                      <a:pt x="517" y="427"/>
                    </a:lnTo>
                    <a:lnTo>
                      <a:pt x="427" y="430"/>
                    </a:lnTo>
                    <a:lnTo>
                      <a:pt x="344" y="423"/>
                    </a:lnTo>
                    <a:lnTo>
                      <a:pt x="259" y="410"/>
                    </a:lnTo>
                    <a:lnTo>
                      <a:pt x="177" y="388"/>
                    </a:lnTo>
                    <a:lnTo>
                      <a:pt x="105" y="358"/>
                    </a:lnTo>
                    <a:lnTo>
                      <a:pt x="41" y="325"/>
                    </a:lnTo>
                    <a:lnTo>
                      <a:pt x="0" y="294"/>
                    </a:lnTo>
                    <a:lnTo>
                      <a:pt x="0" y="0"/>
                    </a:lnTo>
                    <a:lnTo>
                      <a:pt x="46" y="25"/>
                    </a:lnTo>
                    <a:lnTo>
                      <a:pt x="105" y="47"/>
                    </a:lnTo>
                    <a:lnTo>
                      <a:pt x="175" y="66"/>
                    </a:lnTo>
                    <a:lnTo>
                      <a:pt x="244" y="81"/>
                    </a:lnTo>
                    <a:lnTo>
                      <a:pt x="314" y="89"/>
                    </a:lnTo>
                    <a:lnTo>
                      <a:pt x="361" y="93"/>
                    </a:lnTo>
                    <a:lnTo>
                      <a:pt x="401" y="95"/>
                    </a:lnTo>
                    <a:lnTo>
                      <a:pt x="471" y="95"/>
                    </a:lnTo>
                    <a:lnTo>
                      <a:pt x="515" y="92"/>
                    </a:lnTo>
                    <a:lnTo>
                      <a:pt x="555" y="87"/>
                    </a:lnTo>
                    <a:lnTo>
                      <a:pt x="600" y="84"/>
                    </a:lnTo>
                    <a:lnTo>
                      <a:pt x="640" y="76"/>
                    </a:lnTo>
                    <a:lnTo>
                      <a:pt x="689" y="67"/>
                    </a:lnTo>
                    <a:lnTo>
                      <a:pt x="733" y="55"/>
                    </a:lnTo>
                    <a:lnTo>
                      <a:pt x="777" y="41"/>
                    </a:lnTo>
                    <a:lnTo>
                      <a:pt x="815" y="27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8" name="Freeform 38"/>
              <p:cNvSpPr>
                <a:spLocks/>
              </p:cNvSpPr>
              <p:nvPr/>
            </p:nvSpPr>
            <p:spPr bwMode="auto">
              <a:xfrm>
                <a:off x="102" y="1389"/>
                <a:ext cx="551" cy="340"/>
              </a:xfrm>
              <a:custGeom>
                <a:avLst/>
                <a:gdLst/>
                <a:ahLst/>
                <a:cxnLst>
                  <a:cxn ang="0">
                    <a:pos x="16" y="53"/>
                  </a:cxn>
                  <a:cxn ang="0">
                    <a:pos x="0" y="122"/>
                  </a:cxn>
                  <a:cxn ang="0">
                    <a:pos x="10" y="146"/>
                  </a:cxn>
                  <a:cxn ang="0">
                    <a:pos x="33" y="184"/>
                  </a:cxn>
                  <a:cxn ang="0">
                    <a:pos x="57" y="217"/>
                  </a:cxn>
                  <a:cxn ang="0">
                    <a:pos x="85" y="244"/>
                  </a:cxn>
                  <a:cxn ang="0">
                    <a:pos x="120" y="271"/>
                  </a:cxn>
                  <a:cxn ang="0">
                    <a:pos x="153" y="290"/>
                  </a:cxn>
                  <a:cxn ang="0">
                    <a:pos x="189" y="309"/>
                  </a:cxn>
                  <a:cxn ang="0">
                    <a:pos x="235" y="325"/>
                  </a:cxn>
                  <a:cxn ang="0">
                    <a:pos x="270" y="333"/>
                  </a:cxn>
                  <a:cxn ang="0">
                    <a:pos x="312" y="339"/>
                  </a:cxn>
                  <a:cxn ang="0">
                    <a:pos x="351" y="339"/>
                  </a:cxn>
                  <a:cxn ang="0">
                    <a:pos x="393" y="334"/>
                  </a:cxn>
                  <a:cxn ang="0">
                    <a:pos x="436" y="322"/>
                  </a:cxn>
                  <a:cxn ang="0">
                    <a:pos x="475" y="303"/>
                  </a:cxn>
                  <a:cxn ang="0">
                    <a:pos x="498" y="287"/>
                  </a:cxn>
                  <a:cxn ang="0">
                    <a:pos x="526" y="263"/>
                  </a:cxn>
                  <a:cxn ang="0">
                    <a:pos x="541" y="243"/>
                  </a:cxn>
                  <a:cxn ang="0">
                    <a:pos x="550" y="227"/>
                  </a:cxn>
                  <a:cxn ang="0">
                    <a:pos x="550" y="209"/>
                  </a:cxn>
                  <a:cxn ang="0">
                    <a:pos x="544" y="187"/>
                  </a:cxn>
                  <a:cxn ang="0">
                    <a:pos x="532" y="171"/>
                  </a:cxn>
                  <a:cxn ang="0">
                    <a:pos x="523" y="135"/>
                  </a:cxn>
                  <a:cxn ang="0">
                    <a:pos x="519" y="116"/>
                  </a:cxn>
                  <a:cxn ang="0">
                    <a:pos x="267" y="133"/>
                  </a:cxn>
                  <a:cxn ang="0">
                    <a:pos x="234" y="126"/>
                  </a:cxn>
                  <a:cxn ang="0">
                    <a:pos x="193" y="114"/>
                  </a:cxn>
                  <a:cxn ang="0">
                    <a:pos x="162" y="97"/>
                  </a:cxn>
                  <a:cxn ang="0">
                    <a:pos x="129" y="77"/>
                  </a:cxn>
                  <a:cxn ang="0">
                    <a:pos x="97" y="48"/>
                  </a:cxn>
                  <a:cxn ang="0">
                    <a:pos x="78" y="24"/>
                  </a:cxn>
                  <a:cxn ang="0">
                    <a:pos x="60" y="0"/>
                  </a:cxn>
                  <a:cxn ang="0">
                    <a:pos x="16" y="53"/>
                  </a:cxn>
                </a:cxnLst>
                <a:rect l="0" t="0" r="r" b="b"/>
                <a:pathLst>
                  <a:path w="551" h="340">
                    <a:moveTo>
                      <a:pt x="16" y="53"/>
                    </a:moveTo>
                    <a:lnTo>
                      <a:pt x="0" y="122"/>
                    </a:lnTo>
                    <a:lnTo>
                      <a:pt x="10" y="146"/>
                    </a:lnTo>
                    <a:lnTo>
                      <a:pt x="33" y="184"/>
                    </a:lnTo>
                    <a:lnTo>
                      <a:pt x="57" y="217"/>
                    </a:lnTo>
                    <a:lnTo>
                      <a:pt x="85" y="244"/>
                    </a:lnTo>
                    <a:lnTo>
                      <a:pt x="120" y="271"/>
                    </a:lnTo>
                    <a:lnTo>
                      <a:pt x="153" y="290"/>
                    </a:lnTo>
                    <a:lnTo>
                      <a:pt x="189" y="309"/>
                    </a:lnTo>
                    <a:lnTo>
                      <a:pt x="235" y="325"/>
                    </a:lnTo>
                    <a:lnTo>
                      <a:pt x="270" y="333"/>
                    </a:lnTo>
                    <a:lnTo>
                      <a:pt x="312" y="339"/>
                    </a:lnTo>
                    <a:lnTo>
                      <a:pt x="351" y="339"/>
                    </a:lnTo>
                    <a:lnTo>
                      <a:pt x="393" y="334"/>
                    </a:lnTo>
                    <a:lnTo>
                      <a:pt x="436" y="322"/>
                    </a:lnTo>
                    <a:lnTo>
                      <a:pt x="475" y="303"/>
                    </a:lnTo>
                    <a:lnTo>
                      <a:pt x="498" y="287"/>
                    </a:lnTo>
                    <a:lnTo>
                      <a:pt x="526" y="263"/>
                    </a:lnTo>
                    <a:lnTo>
                      <a:pt x="541" y="243"/>
                    </a:lnTo>
                    <a:lnTo>
                      <a:pt x="550" y="227"/>
                    </a:lnTo>
                    <a:lnTo>
                      <a:pt x="550" y="209"/>
                    </a:lnTo>
                    <a:lnTo>
                      <a:pt x="544" y="187"/>
                    </a:lnTo>
                    <a:lnTo>
                      <a:pt x="532" y="171"/>
                    </a:lnTo>
                    <a:lnTo>
                      <a:pt x="523" y="135"/>
                    </a:lnTo>
                    <a:lnTo>
                      <a:pt x="519" y="116"/>
                    </a:lnTo>
                    <a:lnTo>
                      <a:pt x="267" y="133"/>
                    </a:lnTo>
                    <a:lnTo>
                      <a:pt x="234" y="126"/>
                    </a:lnTo>
                    <a:lnTo>
                      <a:pt x="193" y="114"/>
                    </a:lnTo>
                    <a:lnTo>
                      <a:pt x="162" y="97"/>
                    </a:lnTo>
                    <a:lnTo>
                      <a:pt x="129" y="77"/>
                    </a:lnTo>
                    <a:lnTo>
                      <a:pt x="97" y="48"/>
                    </a:lnTo>
                    <a:lnTo>
                      <a:pt x="78" y="24"/>
                    </a:lnTo>
                    <a:lnTo>
                      <a:pt x="60" y="0"/>
                    </a:lnTo>
                    <a:lnTo>
                      <a:pt x="16" y="53"/>
                    </a:lnTo>
                  </a:path>
                </a:pathLst>
              </a:custGeom>
              <a:gradFill rotWithShape="0">
                <a:gsLst>
                  <a:gs pos="0">
                    <a:schemeClr val="hlink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9" name="Freeform 39"/>
              <p:cNvSpPr>
                <a:spLocks/>
              </p:cNvSpPr>
              <p:nvPr/>
            </p:nvSpPr>
            <p:spPr bwMode="auto">
              <a:xfrm>
                <a:off x="82" y="976"/>
                <a:ext cx="475" cy="552"/>
              </a:xfrm>
              <a:custGeom>
                <a:avLst/>
                <a:gdLst/>
                <a:ahLst/>
                <a:cxnLst>
                  <a:cxn ang="0">
                    <a:pos x="474" y="0"/>
                  </a:cxn>
                  <a:cxn ang="0">
                    <a:pos x="474" y="294"/>
                  </a:cxn>
                  <a:cxn ang="0">
                    <a:pos x="446" y="291"/>
                  </a:cxn>
                  <a:cxn ang="0">
                    <a:pos x="411" y="293"/>
                  </a:cxn>
                  <a:cxn ang="0">
                    <a:pos x="353" y="299"/>
                  </a:cxn>
                  <a:cxn ang="0">
                    <a:pos x="296" y="310"/>
                  </a:cxn>
                  <a:cxn ang="0">
                    <a:pos x="243" y="323"/>
                  </a:cxn>
                  <a:cxn ang="0">
                    <a:pos x="200" y="339"/>
                  </a:cxn>
                  <a:cxn ang="0">
                    <a:pos x="149" y="364"/>
                  </a:cxn>
                  <a:cxn ang="0">
                    <a:pos x="110" y="390"/>
                  </a:cxn>
                  <a:cxn ang="0">
                    <a:pos x="81" y="415"/>
                  </a:cxn>
                  <a:cxn ang="0">
                    <a:pos x="60" y="439"/>
                  </a:cxn>
                  <a:cxn ang="0">
                    <a:pos x="47" y="461"/>
                  </a:cxn>
                  <a:cxn ang="0">
                    <a:pos x="35" y="488"/>
                  </a:cxn>
                  <a:cxn ang="0">
                    <a:pos x="30" y="513"/>
                  </a:cxn>
                  <a:cxn ang="0">
                    <a:pos x="23" y="551"/>
                  </a:cxn>
                  <a:cxn ang="0">
                    <a:pos x="17" y="518"/>
                  </a:cxn>
                  <a:cxn ang="0">
                    <a:pos x="8" y="481"/>
                  </a:cxn>
                  <a:cxn ang="0">
                    <a:pos x="5" y="453"/>
                  </a:cxn>
                  <a:cxn ang="0">
                    <a:pos x="0" y="420"/>
                  </a:cxn>
                  <a:cxn ang="0">
                    <a:pos x="2" y="393"/>
                  </a:cxn>
                  <a:cxn ang="0">
                    <a:pos x="8" y="361"/>
                  </a:cxn>
                  <a:cxn ang="0">
                    <a:pos x="15" y="317"/>
                  </a:cxn>
                  <a:cxn ang="0">
                    <a:pos x="30" y="279"/>
                  </a:cxn>
                  <a:cxn ang="0">
                    <a:pos x="50" y="238"/>
                  </a:cxn>
                  <a:cxn ang="0">
                    <a:pos x="75" y="196"/>
                  </a:cxn>
                  <a:cxn ang="0">
                    <a:pos x="111" y="152"/>
                  </a:cxn>
                  <a:cxn ang="0">
                    <a:pos x="152" y="116"/>
                  </a:cxn>
                  <a:cxn ang="0">
                    <a:pos x="188" y="87"/>
                  </a:cxn>
                  <a:cxn ang="0">
                    <a:pos x="233" y="60"/>
                  </a:cxn>
                  <a:cxn ang="0">
                    <a:pos x="279" y="40"/>
                  </a:cxn>
                  <a:cxn ang="0">
                    <a:pos x="333" y="21"/>
                  </a:cxn>
                  <a:cxn ang="0">
                    <a:pos x="380" y="10"/>
                  </a:cxn>
                  <a:cxn ang="0">
                    <a:pos x="435" y="3"/>
                  </a:cxn>
                  <a:cxn ang="0">
                    <a:pos x="474" y="0"/>
                  </a:cxn>
                </a:cxnLst>
                <a:rect l="0" t="0" r="r" b="b"/>
                <a:pathLst>
                  <a:path w="475" h="552">
                    <a:moveTo>
                      <a:pt x="474" y="0"/>
                    </a:moveTo>
                    <a:lnTo>
                      <a:pt x="474" y="294"/>
                    </a:lnTo>
                    <a:lnTo>
                      <a:pt x="446" y="291"/>
                    </a:lnTo>
                    <a:lnTo>
                      <a:pt x="411" y="293"/>
                    </a:lnTo>
                    <a:lnTo>
                      <a:pt x="353" y="299"/>
                    </a:lnTo>
                    <a:lnTo>
                      <a:pt x="296" y="310"/>
                    </a:lnTo>
                    <a:lnTo>
                      <a:pt x="243" y="323"/>
                    </a:lnTo>
                    <a:lnTo>
                      <a:pt x="200" y="339"/>
                    </a:lnTo>
                    <a:lnTo>
                      <a:pt x="149" y="364"/>
                    </a:lnTo>
                    <a:lnTo>
                      <a:pt x="110" y="390"/>
                    </a:lnTo>
                    <a:lnTo>
                      <a:pt x="81" y="415"/>
                    </a:lnTo>
                    <a:lnTo>
                      <a:pt x="60" y="439"/>
                    </a:lnTo>
                    <a:lnTo>
                      <a:pt x="47" y="461"/>
                    </a:lnTo>
                    <a:lnTo>
                      <a:pt x="35" y="488"/>
                    </a:lnTo>
                    <a:lnTo>
                      <a:pt x="30" y="513"/>
                    </a:lnTo>
                    <a:lnTo>
                      <a:pt x="23" y="551"/>
                    </a:lnTo>
                    <a:lnTo>
                      <a:pt x="17" y="518"/>
                    </a:lnTo>
                    <a:lnTo>
                      <a:pt x="8" y="481"/>
                    </a:lnTo>
                    <a:lnTo>
                      <a:pt x="5" y="453"/>
                    </a:lnTo>
                    <a:lnTo>
                      <a:pt x="0" y="420"/>
                    </a:lnTo>
                    <a:lnTo>
                      <a:pt x="2" y="393"/>
                    </a:lnTo>
                    <a:lnTo>
                      <a:pt x="8" y="361"/>
                    </a:lnTo>
                    <a:lnTo>
                      <a:pt x="15" y="317"/>
                    </a:lnTo>
                    <a:lnTo>
                      <a:pt x="30" y="279"/>
                    </a:lnTo>
                    <a:lnTo>
                      <a:pt x="50" y="238"/>
                    </a:lnTo>
                    <a:lnTo>
                      <a:pt x="75" y="196"/>
                    </a:lnTo>
                    <a:lnTo>
                      <a:pt x="111" y="152"/>
                    </a:lnTo>
                    <a:lnTo>
                      <a:pt x="152" y="116"/>
                    </a:lnTo>
                    <a:lnTo>
                      <a:pt x="188" y="87"/>
                    </a:lnTo>
                    <a:lnTo>
                      <a:pt x="233" y="60"/>
                    </a:lnTo>
                    <a:lnTo>
                      <a:pt x="279" y="40"/>
                    </a:lnTo>
                    <a:lnTo>
                      <a:pt x="333" y="21"/>
                    </a:lnTo>
                    <a:lnTo>
                      <a:pt x="380" y="10"/>
                    </a:lnTo>
                    <a:lnTo>
                      <a:pt x="435" y="3"/>
                    </a:lnTo>
                    <a:lnTo>
                      <a:pt x="474" y="0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20" name="Freeform 40"/>
              <p:cNvSpPr>
                <a:spLocks/>
              </p:cNvSpPr>
              <p:nvPr/>
            </p:nvSpPr>
            <p:spPr bwMode="auto">
              <a:xfrm>
                <a:off x="370" y="1543"/>
                <a:ext cx="156" cy="118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21" y="19"/>
                  </a:cxn>
                  <a:cxn ang="0">
                    <a:pos x="3" y="46"/>
                  </a:cxn>
                  <a:cxn ang="0">
                    <a:pos x="0" y="70"/>
                  </a:cxn>
                  <a:cxn ang="0">
                    <a:pos x="0" y="84"/>
                  </a:cxn>
                  <a:cxn ang="0">
                    <a:pos x="9" y="100"/>
                  </a:cxn>
                  <a:cxn ang="0">
                    <a:pos x="29" y="108"/>
                  </a:cxn>
                  <a:cxn ang="0">
                    <a:pos x="50" y="114"/>
                  </a:cxn>
                  <a:cxn ang="0">
                    <a:pos x="69" y="117"/>
                  </a:cxn>
                  <a:cxn ang="0">
                    <a:pos x="86" y="117"/>
                  </a:cxn>
                  <a:cxn ang="0">
                    <a:pos x="114" y="112"/>
                  </a:cxn>
                  <a:cxn ang="0">
                    <a:pos x="134" y="107"/>
                  </a:cxn>
                  <a:cxn ang="0">
                    <a:pos x="146" y="98"/>
                  </a:cxn>
                  <a:cxn ang="0">
                    <a:pos x="153" y="90"/>
                  </a:cxn>
                  <a:cxn ang="0">
                    <a:pos x="155" y="78"/>
                  </a:cxn>
                  <a:cxn ang="0">
                    <a:pos x="153" y="60"/>
                  </a:cxn>
                  <a:cxn ang="0">
                    <a:pos x="146" y="11"/>
                  </a:cxn>
                  <a:cxn ang="0">
                    <a:pos x="72" y="0"/>
                  </a:cxn>
                </a:cxnLst>
                <a:rect l="0" t="0" r="r" b="b"/>
                <a:pathLst>
                  <a:path w="156" h="118">
                    <a:moveTo>
                      <a:pt x="72" y="0"/>
                    </a:moveTo>
                    <a:lnTo>
                      <a:pt x="21" y="19"/>
                    </a:lnTo>
                    <a:lnTo>
                      <a:pt x="3" y="46"/>
                    </a:lnTo>
                    <a:lnTo>
                      <a:pt x="0" y="70"/>
                    </a:lnTo>
                    <a:lnTo>
                      <a:pt x="0" y="84"/>
                    </a:lnTo>
                    <a:lnTo>
                      <a:pt x="9" y="100"/>
                    </a:lnTo>
                    <a:lnTo>
                      <a:pt x="29" y="108"/>
                    </a:lnTo>
                    <a:lnTo>
                      <a:pt x="50" y="114"/>
                    </a:lnTo>
                    <a:lnTo>
                      <a:pt x="69" y="117"/>
                    </a:lnTo>
                    <a:lnTo>
                      <a:pt x="86" y="117"/>
                    </a:lnTo>
                    <a:lnTo>
                      <a:pt x="114" y="112"/>
                    </a:lnTo>
                    <a:lnTo>
                      <a:pt x="134" y="107"/>
                    </a:lnTo>
                    <a:lnTo>
                      <a:pt x="146" y="98"/>
                    </a:lnTo>
                    <a:lnTo>
                      <a:pt x="153" y="90"/>
                    </a:lnTo>
                    <a:lnTo>
                      <a:pt x="155" y="78"/>
                    </a:lnTo>
                    <a:lnTo>
                      <a:pt x="153" y="60"/>
                    </a:lnTo>
                    <a:lnTo>
                      <a:pt x="146" y="11"/>
                    </a:lnTo>
                    <a:lnTo>
                      <a:pt x="72" y="0"/>
                    </a:lnTo>
                  </a:path>
                </a:pathLst>
              </a:custGeom>
              <a:gradFill rotWithShape="0">
                <a:gsLst>
                  <a:gs pos="0">
                    <a:schemeClr val="hlink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21" name="Freeform 41"/>
              <p:cNvSpPr>
                <a:spLocks/>
              </p:cNvSpPr>
              <p:nvPr/>
            </p:nvSpPr>
            <p:spPr bwMode="auto">
              <a:xfrm>
                <a:off x="442" y="1557"/>
                <a:ext cx="88" cy="74"/>
              </a:xfrm>
              <a:custGeom>
                <a:avLst/>
                <a:gdLst/>
                <a:ahLst/>
                <a:cxnLst>
                  <a:cxn ang="0">
                    <a:pos x="87" y="67"/>
                  </a:cxn>
                  <a:cxn ang="0">
                    <a:pos x="76" y="0"/>
                  </a:cxn>
                  <a:cxn ang="0">
                    <a:pos x="33" y="5"/>
                  </a:cxn>
                  <a:cxn ang="0">
                    <a:pos x="0" y="8"/>
                  </a:cxn>
                  <a:cxn ang="0">
                    <a:pos x="9" y="73"/>
                  </a:cxn>
                  <a:cxn ang="0">
                    <a:pos x="12" y="57"/>
                  </a:cxn>
                  <a:cxn ang="0">
                    <a:pos x="22" y="47"/>
                  </a:cxn>
                  <a:cxn ang="0">
                    <a:pos x="40" y="43"/>
                  </a:cxn>
                  <a:cxn ang="0">
                    <a:pos x="60" y="44"/>
                  </a:cxn>
                  <a:cxn ang="0">
                    <a:pos x="76" y="51"/>
                  </a:cxn>
                  <a:cxn ang="0">
                    <a:pos x="87" y="67"/>
                  </a:cxn>
                </a:cxnLst>
                <a:rect l="0" t="0" r="r" b="b"/>
                <a:pathLst>
                  <a:path w="88" h="74">
                    <a:moveTo>
                      <a:pt x="87" y="67"/>
                    </a:moveTo>
                    <a:lnTo>
                      <a:pt x="76" y="0"/>
                    </a:lnTo>
                    <a:lnTo>
                      <a:pt x="33" y="5"/>
                    </a:lnTo>
                    <a:lnTo>
                      <a:pt x="0" y="8"/>
                    </a:lnTo>
                    <a:lnTo>
                      <a:pt x="9" y="73"/>
                    </a:lnTo>
                    <a:lnTo>
                      <a:pt x="12" y="57"/>
                    </a:lnTo>
                    <a:lnTo>
                      <a:pt x="22" y="47"/>
                    </a:lnTo>
                    <a:lnTo>
                      <a:pt x="40" y="43"/>
                    </a:lnTo>
                    <a:lnTo>
                      <a:pt x="60" y="44"/>
                    </a:lnTo>
                    <a:lnTo>
                      <a:pt x="76" y="51"/>
                    </a:lnTo>
                    <a:lnTo>
                      <a:pt x="87" y="67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22" name="Freeform 42"/>
              <p:cNvSpPr>
                <a:spLocks/>
              </p:cNvSpPr>
              <p:nvPr/>
            </p:nvSpPr>
            <p:spPr bwMode="auto">
              <a:xfrm>
                <a:off x="334" y="1336"/>
                <a:ext cx="319" cy="286"/>
              </a:xfrm>
              <a:custGeom>
                <a:avLst/>
                <a:gdLst/>
                <a:ahLst/>
                <a:cxnLst>
                  <a:cxn ang="0">
                    <a:pos x="317" y="275"/>
                  </a:cxn>
                  <a:cxn ang="0">
                    <a:pos x="315" y="254"/>
                  </a:cxn>
                  <a:cxn ang="0">
                    <a:pos x="306" y="235"/>
                  </a:cxn>
                  <a:cxn ang="0">
                    <a:pos x="299" y="219"/>
                  </a:cxn>
                  <a:cxn ang="0">
                    <a:pos x="294" y="194"/>
                  </a:cxn>
                  <a:cxn ang="0">
                    <a:pos x="288" y="161"/>
                  </a:cxn>
                  <a:cxn ang="0">
                    <a:pos x="284" y="126"/>
                  </a:cxn>
                  <a:cxn ang="0">
                    <a:pos x="281" y="94"/>
                  </a:cxn>
                  <a:cxn ang="0">
                    <a:pos x="279" y="67"/>
                  </a:cxn>
                  <a:cxn ang="0">
                    <a:pos x="278" y="43"/>
                  </a:cxn>
                  <a:cxn ang="0">
                    <a:pos x="270" y="29"/>
                  </a:cxn>
                  <a:cxn ang="0">
                    <a:pos x="255" y="16"/>
                  </a:cxn>
                  <a:cxn ang="0">
                    <a:pos x="240" y="9"/>
                  </a:cxn>
                  <a:cxn ang="0">
                    <a:pos x="216" y="2"/>
                  </a:cxn>
                  <a:cxn ang="0">
                    <a:pos x="189" y="0"/>
                  </a:cxn>
                  <a:cxn ang="0">
                    <a:pos x="147" y="0"/>
                  </a:cxn>
                  <a:cxn ang="0">
                    <a:pos x="110" y="2"/>
                  </a:cxn>
                  <a:cxn ang="0">
                    <a:pos x="74" y="9"/>
                  </a:cxn>
                  <a:cxn ang="0">
                    <a:pos x="41" y="21"/>
                  </a:cxn>
                  <a:cxn ang="0">
                    <a:pos x="20" y="35"/>
                  </a:cxn>
                  <a:cxn ang="0">
                    <a:pos x="8" y="47"/>
                  </a:cxn>
                  <a:cxn ang="0">
                    <a:pos x="0" y="61"/>
                  </a:cxn>
                  <a:cxn ang="0">
                    <a:pos x="2" y="75"/>
                  </a:cxn>
                  <a:cxn ang="0">
                    <a:pos x="5" y="89"/>
                  </a:cxn>
                  <a:cxn ang="0">
                    <a:pos x="15" y="104"/>
                  </a:cxn>
                  <a:cxn ang="0">
                    <a:pos x="23" y="123"/>
                  </a:cxn>
                  <a:cxn ang="0">
                    <a:pos x="27" y="149"/>
                  </a:cxn>
                  <a:cxn ang="0">
                    <a:pos x="30" y="176"/>
                  </a:cxn>
                  <a:cxn ang="0">
                    <a:pos x="35" y="200"/>
                  </a:cxn>
                  <a:cxn ang="0">
                    <a:pos x="36" y="235"/>
                  </a:cxn>
                  <a:cxn ang="0">
                    <a:pos x="38" y="265"/>
                  </a:cxn>
                  <a:cxn ang="0">
                    <a:pos x="38" y="285"/>
                  </a:cxn>
                  <a:cxn ang="0">
                    <a:pos x="48" y="260"/>
                  </a:cxn>
                  <a:cxn ang="0">
                    <a:pos x="68" y="248"/>
                  </a:cxn>
                  <a:cxn ang="0">
                    <a:pos x="86" y="241"/>
                  </a:cxn>
                  <a:cxn ang="0">
                    <a:pos x="108" y="236"/>
                  </a:cxn>
                  <a:cxn ang="0">
                    <a:pos x="143" y="229"/>
                  </a:cxn>
                  <a:cxn ang="0">
                    <a:pos x="177" y="228"/>
                  </a:cxn>
                  <a:cxn ang="0">
                    <a:pos x="197" y="228"/>
                  </a:cxn>
                  <a:cxn ang="0">
                    <a:pos x="228" y="230"/>
                  </a:cxn>
                  <a:cxn ang="0">
                    <a:pos x="264" y="237"/>
                  </a:cxn>
                  <a:cxn ang="0">
                    <a:pos x="287" y="246"/>
                  </a:cxn>
                  <a:cxn ang="0">
                    <a:pos x="302" y="255"/>
                  </a:cxn>
                  <a:cxn ang="0">
                    <a:pos x="318" y="268"/>
                  </a:cxn>
                </a:cxnLst>
                <a:rect l="0" t="0" r="r" b="b"/>
                <a:pathLst>
                  <a:path w="319" h="286">
                    <a:moveTo>
                      <a:pt x="317" y="275"/>
                    </a:moveTo>
                    <a:lnTo>
                      <a:pt x="315" y="254"/>
                    </a:lnTo>
                    <a:lnTo>
                      <a:pt x="306" y="235"/>
                    </a:lnTo>
                    <a:lnTo>
                      <a:pt x="299" y="219"/>
                    </a:lnTo>
                    <a:lnTo>
                      <a:pt x="294" y="194"/>
                    </a:lnTo>
                    <a:lnTo>
                      <a:pt x="288" y="161"/>
                    </a:lnTo>
                    <a:lnTo>
                      <a:pt x="284" y="126"/>
                    </a:lnTo>
                    <a:lnTo>
                      <a:pt x="281" y="94"/>
                    </a:lnTo>
                    <a:lnTo>
                      <a:pt x="279" y="67"/>
                    </a:lnTo>
                    <a:lnTo>
                      <a:pt x="278" y="43"/>
                    </a:lnTo>
                    <a:lnTo>
                      <a:pt x="270" y="29"/>
                    </a:lnTo>
                    <a:lnTo>
                      <a:pt x="255" y="16"/>
                    </a:lnTo>
                    <a:lnTo>
                      <a:pt x="240" y="9"/>
                    </a:lnTo>
                    <a:lnTo>
                      <a:pt x="216" y="2"/>
                    </a:lnTo>
                    <a:lnTo>
                      <a:pt x="189" y="0"/>
                    </a:lnTo>
                    <a:lnTo>
                      <a:pt x="147" y="0"/>
                    </a:lnTo>
                    <a:lnTo>
                      <a:pt x="110" y="2"/>
                    </a:lnTo>
                    <a:lnTo>
                      <a:pt x="74" y="9"/>
                    </a:lnTo>
                    <a:lnTo>
                      <a:pt x="41" y="21"/>
                    </a:lnTo>
                    <a:lnTo>
                      <a:pt x="20" y="35"/>
                    </a:lnTo>
                    <a:lnTo>
                      <a:pt x="8" y="47"/>
                    </a:lnTo>
                    <a:lnTo>
                      <a:pt x="0" y="61"/>
                    </a:lnTo>
                    <a:lnTo>
                      <a:pt x="2" y="75"/>
                    </a:lnTo>
                    <a:lnTo>
                      <a:pt x="5" y="89"/>
                    </a:lnTo>
                    <a:lnTo>
                      <a:pt x="15" y="104"/>
                    </a:lnTo>
                    <a:lnTo>
                      <a:pt x="23" y="123"/>
                    </a:lnTo>
                    <a:lnTo>
                      <a:pt x="27" y="149"/>
                    </a:lnTo>
                    <a:lnTo>
                      <a:pt x="30" y="176"/>
                    </a:lnTo>
                    <a:lnTo>
                      <a:pt x="35" y="200"/>
                    </a:lnTo>
                    <a:lnTo>
                      <a:pt x="36" y="235"/>
                    </a:lnTo>
                    <a:lnTo>
                      <a:pt x="38" y="265"/>
                    </a:lnTo>
                    <a:lnTo>
                      <a:pt x="38" y="285"/>
                    </a:lnTo>
                    <a:lnTo>
                      <a:pt x="48" y="260"/>
                    </a:lnTo>
                    <a:lnTo>
                      <a:pt x="68" y="248"/>
                    </a:lnTo>
                    <a:lnTo>
                      <a:pt x="86" y="241"/>
                    </a:lnTo>
                    <a:lnTo>
                      <a:pt x="108" y="236"/>
                    </a:lnTo>
                    <a:lnTo>
                      <a:pt x="143" y="229"/>
                    </a:lnTo>
                    <a:lnTo>
                      <a:pt x="177" y="228"/>
                    </a:lnTo>
                    <a:lnTo>
                      <a:pt x="197" y="228"/>
                    </a:lnTo>
                    <a:lnTo>
                      <a:pt x="228" y="230"/>
                    </a:lnTo>
                    <a:lnTo>
                      <a:pt x="264" y="237"/>
                    </a:lnTo>
                    <a:lnTo>
                      <a:pt x="287" y="246"/>
                    </a:lnTo>
                    <a:lnTo>
                      <a:pt x="302" y="255"/>
                    </a:lnTo>
                    <a:lnTo>
                      <a:pt x="318" y="268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23" name="Freeform 43"/>
              <p:cNvSpPr>
                <a:spLocks/>
              </p:cNvSpPr>
              <p:nvPr/>
            </p:nvSpPr>
            <p:spPr bwMode="auto">
              <a:xfrm>
                <a:off x="5049" y="1394"/>
                <a:ext cx="551" cy="335"/>
              </a:xfrm>
              <a:custGeom>
                <a:avLst/>
                <a:gdLst/>
                <a:ahLst/>
                <a:cxnLst>
                  <a:cxn ang="0">
                    <a:pos x="534" y="48"/>
                  </a:cxn>
                  <a:cxn ang="0">
                    <a:pos x="550" y="117"/>
                  </a:cxn>
                  <a:cxn ang="0">
                    <a:pos x="540" y="142"/>
                  </a:cxn>
                  <a:cxn ang="0">
                    <a:pos x="517" y="179"/>
                  </a:cxn>
                  <a:cxn ang="0">
                    <a:pos x="493" y="212"/>
                  </a:cxn>
                  <a:cxn ang="0">
                    <a:pos x="465" y="239"/>
                  </a:cxn>
                  <a:cxn ang="0">
                    <a:pos x="430" y="267"/>
                  </a:cxn>
                  <a:cxn ang="0">
                    <a:pos x="397" y="286"/>
                  </a:cxn>
                  <a:cxn ang="0">
                    <a:pos x="361" y="304"/>
                  </a:cxn>
                  <a:cxn ang="0">
                    <a:pos x="315" y="320"/>
                  </a:cxn>
                  <a:cxn ang="0">
                    <a:pos x="280" y="328"/>
                  </a:cxn>
                  <a:cxn ang="0">
                    <a:pos x="238" y="334"/>
                  </a:cxn>
                  <a:cxn ang="0">
                    <a:pos x="199" y="334"/>
                  </a:cxn>
                  <a:cxn ang="0">
                    <a:pos x="157" y="329"/>
                  </a:cxn>
                  <a:cxn ang="0">
                    <a:pos x="114" y="317"/>
                  </a:cxn>
                  <a:cxn ang="0">
                    <a:pos x="75" y="298"/>
                  </a:cxn>
                  <a:cxn ang="0">
                    <a:pos x="52" y="282"/>
                  </a:cxn>
                  <a:cxn ang="0">
                    <a:pos x="24" y="258"/>
                  </a:cxn>
                  <a:cxn ang="0">
                    <a:pos x="9" y="238"/>
                  </a:cxn>
                  <a:cxn ang="0">
                    <a:pos x="0" y="222"/>
                  </a:cxn>
                  <a:cxn ang="0">
                    <a:pos x="0" y="204"/>
                  </a:cxn>
                  <a:cxn ang="0">
                    <a:pos x="6" y="182"/>
                  </a:cxn>
                  <a:cxn ang="0">
                    <a:pos x="18" y="166"/>
                  </a:cxn>
                  <a:cxn ang="0">
                    <a:pos x="27" y="131"/>
                  </a:cxn>
                  <a:cxn ang="0">
                    <a:pos x="31" y="112"/>
                  </a:cxn>
                  <a:cxn ang="0">
                    <a:pos x="283" y="128"/>
                  </a:cxn>
                  <a:cxn ang="0">
                    <a:pos x="316" y="122"/>
                  </a:cxn>
                  <a:cxn ang="0">
                    <a:pos x="357" y="109"/>
                  </a:cxn>
                  <a:cxn ang="0">
                    <a:pos x="388" y="93"/>
                  </a:cxn>
                  <a:cxn ang="0">
                    <a:pos x="421" y="73"/>
                  </a:cxn>
                  <a:cxn ang="0">
                    <a:pos x="453" y="44"/>
                  </a:cxn>
                  <a:cxn ang="0">
                    <a:pos x="472" y="19"/>
                  </a:cxn>
                  <a:cxn ang="0">
                    <a:pos x="486" y="0"/>
                  </a:cxn>
                  <a:cxn ang="0">
                    <a:pos x="534" y="48"/>
                  </a:cxn>
                </a:cxnLst>
                <a:rect l="0" t="0" r="r" b="b"/>
                <a:pathLst>
                  <a:path w="551" h="335">
                    <a:moveTo>
                      <a:pt x="534" y="48"/>
                    </a:moveTo>
                    <a:lnTo>
                      <a:pt x="550" y="117"/>
                    </a:lnTo>
                    <a:lnTo>
                      <a:pt x="540" y="142"/>
                    </a:lnTo>
                    <a:lnTo>
                      <a:pt x="517" y="179"/>
                    </a:lnTo>
                    <a:lnTo>
                      <a:pt x="493" y="212"/>
                    </a:lnTo>
                    <a:lnTo>
                      <a:pt x="465" y="239"/>
                    </a:lnTo>
                    <a:lnTo>
                      <a:pt x="430" y="267"/>
                    </a:lnTo>
                    <a:lnTo>
                      <a:pt x="397" y="286"/>
                    </a:lnTo>
                    <a:lnTo>
                      <a:pt x="361" y="304"/>
                    </a:lnTo>
                    <a:lnTo>
                      <a:pt x="315" y="320"/>
                    </a:lnTo>
                    <a:lnTo>
                      <a:pt x="280" y="328"/>
                    </a:lnTo>
                    <a:lnTo>
                      <a:pt x="238" y="334"/>
                    </a:lnTo>
                    <a:lnTo>
                      <a:pt x="199" y="334"/>
                    </a:lnTo>
                    <a:lnTo>
                      <a:pt x="157" y="329"/>
                    </a:lnTo>
                    <a:lnTo>
                      <a:pt x="114" y="317"/>
                    </a:lnTo>
                    <a:lnTo>
                      <a:pt x="75" y="298"/>
                    </a:lnTo>
                    <a:lnTo>
                      <a:pt x="52" y="282"/>
                    </a:lnTo>
                    <a:lnTo>
                      <a:pt x="24" y="258"/>
                    </a:lnTo>
                    <a:lnTo>
                      <a:pt x="9" y="238"/>
                    </a:lnTo>
                    <a:lnTo>
                      <a:pt x="0" y="222"/>
                    </a:lnTo>
                    <a:lnTo>
                      <a:pt x="0" y="204"/>
                    </a:lnTo>
                    <a:lnTo>
                      <a:pt x="6" y="182"/>
                    </a:lnTo>
                    <a:lnTo>
                      <a:pt x="18" y="166"/>
                    </a:lnTo>
                    <a:lnTo>
                      <a:pt x="27" y="131"/>
                    </a:lnTo>
                    <a:lnTo>
                      <a:pt x="31" y="112"/>
                    </a:lnTo>
                    <a:lnTo>
                      <a:pt x="283" y="128"/>
                    </a:lnTo>
                    <a:lnTo>
                      <a:pt x="316" y="122"/>
                    </a:lnTo>
                    <a:lnTo>
                      <a:pt x="357" y="109"/>
                    </a:lnTo>
                    <a:lnTo>
                      <a:pt x="388" y="93"/>
                    </a:lnTo>
                    <a:lnTo>
                      <a:pt x="421" y="73"/>
                    </a:lnTo>
                    <a:lnTo>
                      <a:pt x="453" y="44"/>
                    </a:lnTo>
                    <a:lnTo>
                      <a:pt x="472" y="19"/>
                    </a:lnTo>
                    <a:lnTo>
                      <a:pt x="486" y="0"/>
                    </a:lnTo>
                    <a:lnTo>
                      <a:pt x="534" y="48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100000">
                    <a:schemeClr val="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24" name="Freeform 44"/>
              <p:cNvSpPr>
                <a:spLocks/>
              </p:cNvSpPr>
              <p:nvPr/>
            </p:nvSpPr>
            <p:spPr bwMode="auto">
              <a:xfrm>
                <a:off x="5145" y="976"/>
                <a:ext cx="475" cy="55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94"/>
                  </a:cxn>
                  <a:cxn ang="0">
                    <a:pos x="28" y="291"/>
                  </a:cxn>
                  <a:cxn ang="0">
                    <a:pos x="63" y="293"/>
                  </a:cxn>
                  <a:cxn ang="0">
                    <a:pos x="121" y="299"/>
                  </a:cxn>
                  <a:cxn ang="0">
                    <a:pos x="178" y="310"/>
                  </a:cxn>
                  <a:cxn ang="0">
                    <a:pos x="231" y="323"/>
                  </a:cxn>
                  <a:cxn ang="0">
                    <a:pos x="274" y="339"/>
                  </a:cxn>
                  <a:cxn ang="0">
                    <a:pos x="325" y="364"/>
                  </a:cxn>
                  <a:cxn ang="0">
                    <a:pos x="364" y="390"/>
                  </a:cxn>
                  <a:cxn ang="0">
                    <a:pos x="393" y="415"/>
                  </a:cxn>
                  <a:cxn ang="0">
                    <a:pos x="414" y="439"/>
                  </a:cxn>
                  <a:cxn ang="0">
                    <a:pos x="427" y="461"/>
                  </a:cxn>
                  <a:cxn ang="0">
                    <a:pos x="439" y="488"/>
                  </a:cxn>
                  <a:cxn ang="0">
                    <a:pos x="444" y="513"/>
                  </a:cxn>
                  <a:cxn ang="0">
                    <a:pos x="451" y="551"/>
                  </a:cxn>
                  <a:cxn ang="0">
                    <a:pos x="457" y="518"/>
                  </a:cxn>
                  <a:cxn ang="0">
                    <a:pos x="466" y="481"/>
                  </a:cxn>
                  <a:cxn ang="0">
                    <a:pos x="469" y="453"/>
                  </a:cxn>
                  <a:cxn ang="0">
                    <a:pos x="474" y="420"/>
                  </a:cxn>
                  <a:cxn ang="0">
                    <a:pos x="472" y="393"/>
                  </a:cxn>
                  <a:cxn ang="0">
                    <a:pos x="466" y="361"/>
                  </a:cxn>
                  <a:cxn ang="0">
                    <a:pos x="459" y="317"/>
                  </a:cxn>
                  <a:cxn ang="0">
                    <a:pos x="444" y="279"/>
                  </a:cxn>
                  <a:cxn ang="0">
                    <a:pos x="424" y="238"/>
                  </a:cxn>
                  <a:cxn ang="0">
                    <a:pos x="399" y="196"/>
                  </a:cxn>
                  <a:cxn ang="0">
                    <a:pos x="363" y="152"/>
                  </a:cxn>
                  <a:cxn ang="0">
                    <a:pos x="322" y="116"/>
                  </a:cxn>
                  <a:cxn ang="0">
                    <a:pos x="286" y="87"/>
                  </a:cxn>
                  <a:cxn ang="0">
                    <a:pos x="241" y="60"/>
                  </a:cxn>
                  <a:cxn ang="0">
                    <a:pos x="195" y="40"/>
                  </a:cxn>
                  <a:cxn ang="0">
                    <a:pos x="141" y="21"/>
                  </a:cxn>
                  <a:cxn ang="0">
                    <a:pos x="94" y="10"/>
                  </a:cxn>
                  <a:cxn ang="0">
                    <a:pos x="39" y="3"/>
                  </a:cxn>
                  <a:cxn ang="0">
                    <a:pos x="0" y="0"/>
                  </a:cxn>
                </a:cxnLst>
                <a:rect l="0" t="0" r="r" b="b"/>
                <a:pathLst>
                  <a:path w="475" h="552">
                    <a:moveTo>
                      <a:pt x="0" y="0"/>
                    </a:moveTo>
                    <a:lnTo>
                      <a:pt x="0" y="294"/>
                    </a:lnTo>
                    <a:lnTo>
                      <a:pt x="28" y="291"/>
                    </a:lnTo>
                    <a:lnTo>
                      <a:pt x="63" y="293"/>
                    </a:lnTo>
                    <a:lnTo>
                      <a:pt x="121" y="299"/>
                    </a:lnTo>
                    <a:lnTo>
                      <a:pt x="178" y="310"/>
                    </a:lnTo>
                    <a:lnTo>
                      <a:pt x="231" y="323"/>
                    </a:lnTo>
                    <a:lnTo>
                      <a:pt x="274" y="339"/>
                    </a:lnTo>
                    <a:lnTo>
                      <a:pt x="325" y="364"/>
                    </a:lnTo>
                    <a:lnTo>
                      <a:pt x="364" y="390"/>
                    </a:lnTo>
                    <a:lnTo>
                      <a:pt x="393" y="415"/>
                    </a:lnTo>
                    <a:lnTo>
                      <a:pt x="414" y="439"/>
                    </a:lnTo>
                    <a:lnTo>
                      <a:pt x="427" y="461"/>
                    </a:lnTo>
                    <a:lnTo>
                      <a:pt x="439" y="488"/>
                    </a:lnTo>
                    <a:lnTo>
                      <a:pt x="444" y="513"/>
                    </a:lnTo>
                    <a:lnTo>
                      <a:pt x="451" y="551"/>
                    </a:lnTo>
                    <a:lnTo>
                      <a:pt x="457" y="518"/>
                    </a:lnTo>
                    <a:lnTo>
                      <a:pt x="466" y="481"/>
                    </a:lnTo>
                    <a:lnTo>
                      <a:pt x="469" y="453"/>
                    </a:lnTo>
                    <a:lnTo>
                      <a:pt x="474" y="420"/>
                    </a:lnTo>
                    <a:lnTo>
                      <a:pt x="472" y="393"/>
                    </a:lnTo>
                    <a:lnTo>
                      <a:pt x="466" y="361"/>
                    </a:lnTo>
                    <a:lnTo>
                      <a:pt x="459" y="317"/>
                    </a:lnTo>
                    <a:lnTo>
                      <a:pt x="444" y="279"/>
                    </a:lnTo>
                    <a:lnTo>
                      <a:pt x="424" y="238"/>
                    </a:lnTo>
                    <a:lnTo>
                      <a:pt x="399" y="196"/>
                    </a:lnTo>
                    <a:lnTo>
                      <a:pt x="363" y="152"/>
                    </a:lnTo>
                    <a:lnTo>
                      <a:pt x="322" y="116"/>
                    </a:lnTo>
                    <a:lnTo>
                      <a:pt x="286" y="87"/>
                    </a:lnTo>
                    <a:lnTo>
                      <a:pt x="241" y="60"/>
                    </a:lnTo>
                    <a:lnTo>
                      <a:pt x="195" y="40"/>
                    </a:lnTo>
                    <a:lnTo>
                      <a:pt x="141" y="21"/>
                    </a:lnTo>
                    <a:lnTo>
                      <a:pt x="94" y="10"/>
                    </a:lnTo>
                    <a:lnTo>
                      <a:pt x="39" y="3"/>
                    </a:lnTo>
                    <a:lnTo>
                      <a:pt x="0" y="0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25" name="Freeform 45"/>
              <p:cNvSpPr>
                <a:spLocks/>
              </p:cNvSpPr>
              <p:nvPr/>
            </p:nvSpPr>
            <p:spPr bwMode="auto">
              <a:xfrm>
                <a:off x="5176" y="1543"/>
                <a:ext cx="156" cy="118"/>
              </a:xfrm>
              <a:custGeom>
                <a:avLst/>
                <a:gdLst/>
                <a:ahLst/>
                <a:cxnLst>
                  <a:cxn ang="0">
                    <a:pos x="83" y="0"/>
                  </a:cxn>
                  <a:cxn ang="0">
                    <a:pos x="134" y="19"/>
                  </a:cxn>
                  <a:cxn ang="0">
                    <a:pos x="152" y="46"/>
                  </a:cxn>
                  <a:cxn ang="0">
                    <a:pos x="155" y="70"/>
                  </a:cxn>
                  <a:cxn ang="0">
                    <a:pos x="155" y="84"/>
                  </a:cxn>
                  <a:cxn ang="0">
                    <a:pos x="146" y="100"/>
                  </a:cxn>
                  <a:cxn ang="0">
                    <a:pos x="126" y="108"/>
                  </a:cxn>
                  <a:cxn ang="0">
                    <a:pos x="105" y="114"/>
                  </a:cxn>
                  <a:cxn ang="0">
                    <a:pos x="86" y="117"/>
                  </a:cxn>
                  <a:cxn ang="0">
                    <a:pos x="69" y="117"/>
                  </a:cxn>
                  <a:cxn ang="0">
                    <a:pos x="41" y="112"/>
                  </a:cxn>
                  <a:cxn ang="0">
                    <a:pos x="21" y="107"/>
                  </a:cxn>
                  <a:cxn ang="0">
                    <a:pos x="9" y="98"/>
                  </a:cxn>
                  <a:cxn ang="0">
                    <a:pos x="2" y="90"/>
                  </a:cxn>
                  <a:cxn ang="0">
                    <a:pos x="0" y="78"/>
                  </a:cxn>
                  <a:cxn ang="0">
                    <a:pos x="2" y="60"/>
                  </a:cxn>
                  <a:cxn ang="0">
                    <a:pos x="9" y="11"/>
                  </a:cxn>
                  <a:cxn ang="0">
                    <a:pos x="83" y="0"/>
                  </a:cxn>
                </a:cxnLst>
                <a:rect l="0" t="0" r="r" b="b"/>
                <a:pathLst>
                  <a:path w="156" h="118">
                    <a:moveTo>
                      <a:pt x="83" y="0"/>
                    </a:moveTo>
                    <a:lnTo>
                      <a:pt x="134" y="19"/>
                    </a:lnTo>
                    <a:lnTo>
                      <a:pt x="152" y="46"/>
                    </a:lnTo>
                    <a:lnTo>
                      <a:pt x="155" y="70"/>
                    </a:lnTo>
                    <a:lnTo>
                      <a:pt x="155" y="84"/>
                    </a:lnTo>
                    <a:lnTo>
                      <a:pt x="146" y="100"/>
                    </a:lnTo>
                    <a:lnTo>
                      <a:pt x="126" y="108"/>
                    </a:lnTo>
                    <a:lnTo>
                      <a:pt x="105" y="114"/>
                    </a:lnTo>
                    <a:lnTo>
                      <a:pt x="86" y="117"/>
                    </a:lnTo>
                    <a:lnTo>
                      <a:pt x="69" y="117"/>
                    </a:lnTo>
                    <a:lnTo>
                      <a:pt x="41" y="112"/>
                    </a:lnTo>
                    <a:lnTo>
                      <a:pt x="21" y="107"/>
                    </a:lnTo>
                    <a:lnTo>
                      <a:pt x="9" y="98"/>
                    </a:lnTo>
                    <a:lnTo>
                      <a:pt x="2" y="90"/>
                    </a:lnTo>
                    <a:lnTo>
                      <a:pt x="0" y="78"/>
                    </a:lnTo>
                    <a:lnTo>
                      <a:pt x="2" y="60"/>
                    </a:lnTo>
                    <a:lnTo>
                      <a:pt x="9" y="11"/>
                    </a:lnTo>
                    <a:lnTo>
                      <a:pt x="83" y="0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100000">
                    <a:schemeClr val="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26" name="Freeform 46"/>
              <p:cNvSpPr>
                <a:spLocks/>
              </p:cNvSpPr>
              <p:nvPr/>
            </p:nvSpPr>
            <p:spPr bwMode="auto">
              <a:xfrm>
                <a:off x="5172" y="1556"/>
                <a:ext cx="88" cy="74"/>
              </a:xfrm>
              <a:custGeom>
                <a:avLst/>
                <a:gdLst/>
                <a:ahLst/>
                <a:cxnLst>
                  <a:cxn ang="0">
                    <a:pos x="0" y="68"/>
                  </a:cxn>
                  <a:cxn ang="0">
                    <a:pos x="11" y="0"/>
                  </a:cxn>
                  <a:cxn ang="0">
                    <a:pos x="54" y="5"/>
                  </a:cxn>
                  <a:cxn ang="0">
                    <a:pos x="87" y="9"/>
                  </a:cxn>
                  <a:cxn ang="0">
                    <a:pos x="78" y="73"/>
                  </a:cxn>
                  <a:cxn ang="0">
                    <a:pos x="75" y="58"/>
                  </a:cxn>
                  <a:cxn ang="0">
                    <a:pos x="65" y="47"/>
                  </a:cxn>
                  <a:cxn ang="0">
                    <a:pos x="47" y="44"/>
                  </a:cxn>
                  <a:cxn ang="0">
                    <a:pos x="27" y="45"/>
                  </a:cxn>
                  <a:cxn ang="0">
                    <a:pos x="11" y="52"/>
                  </a:cxn>
                  <a:cxn ang="0">
                    <a:pos x="0" y="68"/>
                  </a:cxn>
                </a:cxnLst>
                <a:rect l="0" t="0" r="r" b="b"/>
                <a:pathLst>
                  <a:path w="88" h="74">
                    <a:moveTo>
                      <a:pt x="0" y="68"/>
                    </a:moveTo>
                    <a:lnTo>
                      <a:pt x="11" y="0"/>
                    </a:lnTo>
                    <a:lnTo>
                      <a:pt x="54" y="5"/>
                    </a:lnTo>
                    <a:lnTo>
                      <a:pt x="87" y="9"/>
                    </a:lnTo>
                    <a:lnTo>
                      <a:pt x="78" y="73"/>
                    </a:lnTo>
                    <a:lnTo>
                      <a:pt x="75" y="58"/>
                    </a:lnTo>
                    <a:lnTo>
                      <a:pt x="65" y="47"/>
                    </a:lnTo>
                    <a:lnTo>
                      <a:pt x="47" y="44"/>
                    </a:lnTo>
                    <a:lnTo>
                      <a:pt x="27" y="45"/>
                    </a:lnTo>
                    <a:lnTo>
                      <a:pt x="11" y="52"/>
                    </a:lnTo>
                    <a:lnTo>
                      <a:pt x="0" y="68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27" name="Freeform 47"/>
              <p:cNvSpPr>
                <a:spLocks/>
              </p:cNvSpPr>
              <p:nvPr/>
            </p:nvSpPr>
            <p:spPr bwMode="auto">
              <a:xfrm>
                <a:off x="5049" y="1336"/>
                <a:ext cx="319" cy="286"/>
              </a:xfrm>
              <a:custGeom>
                <a:avLst/>
                <a:gdLst/>
                <a:ahLst/>
                <a:cxnLst>
                  <a:cxn ang="0">
                    <a:pos x="1" y="275"/>
                  </a:cxn>
                  <a:cxn ang="0">
                    <a:pos x="3" y="254"/>
                  </a:cxn>
                  <a:cxn ang="0">
                    <a:pos x="12" y="235"/>
                  </a:cxn>
                  <a:cxn ang="0">
                    <a:pos x="19" y="219"/>
                  </a:cxn>
                  <a:cxn ang="0">
                    <a:pos x="24" y="194"/>
                  </a:cxn>
                  <a:cxn ang="0">
                    <a:pos x="30" y="161"/>
                  </a:cxn>
                  <a:cxn ang="0">
                    <a:pos x="34" y="126"/>
                  </a:cxn>
                  <a:cxn ang="0">
                    <a:pos x="37" y="94"/>
                  </a:cxn>
                  <a:cxn ang="0">
                    <a:pos x="39" y="67"/>
                  </a:cxn>
                  <a:cxn ang="0">
                    <a:pos x="40" y="43"/>
                  </a:cxn>
                  <a:cxn ang="0">
                    <a:pos x="48" y="29"/>
                  </a:cxn>
                  <a:cxn ang="0">
                    <a:pos x="63" y="16"/>
                  </a:cxn>
                  <a:cxn ang="0">
                    <a:pos x="78" y="9"/>
                  </a:cxn>
                  <a:cxn ang="0">
                    <a:pos x="102" y="2"/>
                  </a:cxn>
                  <a:cxn ang="0">
                    <a:pos x="129" y="0"/>
                  </a:cxn>
                  <a:cxn ang="0">
                    <a:pos x="171" y="0"/>
                  </a:cxn>
                  <a:cxn ang="0">
                    <a:pos x="208" y="2"/>
                  </a:cxn>
                  <a:cxn ang="0">
                    <a:pos x="244" y="9"/>
                  </a:cxn>
                  <a:cxn ang="0">
                    <a:pos x="277" y="21"/>
                  </a:cxn>
                  <a:cxn ang="0">
                    <a:pos x="298" y="35"/>
                  </a:cxn>
                  <a:cxn ang="0">
                    <a:pos x="310" y="47"/>
                  </a:cxn>
                  <a:cxn ang="0">
                    <a:pos x="318" y="61"/>
                  </a:cxn>
                  <a:cxn ang="0">
                    <a:pos x="316" y="75"/>
                  </a:cxn>
                  <a:cxn ang="0">
                    <a:pos x="313" y="89"/>
                  </a:cxn>
                  <a:cxn ang="0">
                    <a:pos x="303" y="104"/>
                  </a:cxn>
                  <a:cxn ang="0">
                    <a:pos x="295" y="123"/>
                  </a:cxn>
                  <a:cxn ang="0">
                    <a:pos x="291" y="149"/>
                  </a:cxn>
                  <a:cxn ang="0">
                    <a:pos x="288" y="176"/>
                  </a:cxn>
                  <a:cxn ang="0">
                    <a:pos x="283" y="200"/>
                  </a:cxn>
                  <a:cxn ang="0">
                    <a:pos x="282" y="235"/>
                  </a:cxn>
                  <a:cxn ang="0">
                    <a:pos x="280" y="265"/>
                  </a:cxn>
                  <a:cxn ang="0">
                    <a:pos x="280" y="285"/>
                  </a:cxn>
                  <a:cxn ang="0">
                    <a:pos x="270" y="260"/>
                  </a:cxn>
                  <a:cxn ang="0">
                    <a:pos x="250" y="248"/>
                  </a:cxn>
                  <a:cxn ang="0">
                    <a:pos x="232" y="241"/>
                  </a:cxn>
                  <a:cxn ang="0">
                    <a:pos x="210" y="236"/>
                  </a:cxn>
                  <a:cxn ang="0">
                    <a:pos x="175" y="229"/>
                  </a:cxn>
                  <a:cxn ang="0">
                    <a:pos x="141" y="228"/>
                  </a:cxn>
                  <a:cxn ang="0">
                    <a:pos x="121" y="228"/>
                  </a:cxn>
                  <a:cxn ang="0">
                    <a:pos x="90" y="230"/>
                  </a:cxn>
                  <a:cxn ang="0">
                    <a:pos x="54" y="237"/>
                  </a:cxn>
                  <a:cxn ang="0">
                    <a:pos x="31" y="246"/>
                  </a:cxn>
                  <a:cxn ang="0">
                    <a:pos x="16" y="255"/>
                  </a:cxn>
                  <a:cxn ang="0">
                    <a:pos x="0" y="268"/>
                  </a:cxn>
                </a:cxnLst>
                <a:rect l="0" t="0" r="r" b="b"/>
                <a:pathLst>
                  <a:path w="319" h="286">
                    <a:moveTo>
                      <a:pt x="1" y="275"/>
                    </a:moveTo>
                    <a:lnTo>
                      <a:pt x="3" y="254"/>
                    </a:lnTo>
                    <a:lnTo>
                      <a:pt x="12" y="235"/>
                    </a:lnTo>
                    <a:lnTo>
                      <a:pt x="19" y="219"/>
                    </a:lnTo>
                    <a:lnTo>
                      <a:pt x="24" y="194"/>
                    </a:lnTo>
                    <a:lnTo>
                      <a:pt x="30" y="161"/>
                    </a:lnTo>
                    <a:lnTo>
                      <a:pt x="34" y="126"/>
                    </a:lnTo>
                    <a:lnTo>
                      <a:pt x="37" y="94"/>
                    </a:lnTo>
                    <a:lnTo>
                      <a:pt x="39" y="67"/>
                    </a:lnTo>
                    <a:lnTo>
                      <a:pt x="40" y="43"/>
                    </a:lnTo>
                    <a:lnTo>
                      <a:pt x="48" y="29"/>
                    </a:lnTo>
                    <a:lnTo>
                      <a:pt x="63" y="16"/>
                    </a:lnTo>
                    <a:lnTo>
                      <a:pt x="78" y="9"/>
                    </a:lnTo>
                    <a:lnTo>
                      <a:pt x="102" y="2"/>
                    </a:lnTo>
                    <a:lnTo>
                      <a:pt x="129" y="0"/>
                    </a:lnTo>
                    <a:lnTo>
                      <a:pt x="171" y="0"/>
                    </a:lnTo>
                    <a:lnTo>
                      <a:pt x="208" y="2"/>
                    </a:lnTo>
                    <a:lnTo>
                      <a:pt x="244" y="9"/>
                    </a:lnTo>
                    <a:lnTo>
                      <a:pt x="277" y="21"/>
                    </a:lnTo>
                    <a:lnTo>
                      <a:pt x="298" y="35"/>
                    </a:lnTo>
                    <a:lnTo>
                      <a:pt x="310" y="47"/>
                    </a:lnTo>
                    <a:lnTo>
                      <a:pt x="318" y="61"/>
                    </a:lnTo>
                    <a:lnTo>
                      <a:pt x="316" y="75"/>
                    </a:lnTo>
                    <a:lnTo>
                      <a:pt x="313" y="89"/>
                    </a:lnTo>
                    <a:lnTo>
                      <a:pt x="303" y="104"/>
                    </a:lnTo>
                    <a:lnTo>
                      <a:pt x="295" y="123"/>
                    </a:lnTo>
                    <a:lnTo>
                      <a:pt x="291" y="149"/>
                    </a:lnTo>
                    <a:lnTo>
                      <a:pt x="288" y="176"/>
                    </a:lnTo>
                    <a:lnTo>
                      <a:pt x="283" y="200"/>
                    </a:lnTo>
                    <a:lnTo>
                      <a:pt x="282" y="235"/>
                    </a:lnTo>
                    <a:lnTo>
                      <a:pt x="280" y="265"/>
                    </a:lnTo>
                    <a:lnTo>
                      <a:pt x="280" y="285"/>
                    </a:lnTo>
                    <a:lnTo>
                      <a:pt x="270" y="260"/>
                    </a:lnTo>
                    <a:lnTo>
                      <a:pt x="250" y="248"/>
                    </a:lnTo>
                    <a:lnTo>
                      <a:pt x="232" y="241"/>
                    </a:lnTo>
                    <a:lnTo>
                      <a:pt x="210" y="236"/>
                    </a:lnTo>
                    <a:lnTo>
                      <a:pt x="175" y="229"/>
                    </a:lnTo>
                    <a:lnTo>
                      <a:pt x="141" y="228"/>
                    </a:lnTo>
                    <a:lnTo>
                      <a:pt x="121" y="228"/>
                    </a:lnTo>
                    <a:lnTo>
                      <a:pt x="90" y="230"/>
                    </a:lnTo>
                    <a:lnTo>
                      <a:pt x="54" y="237"/>
                    </a:lnTo>
                    <a:lnTo>
                      <a:pt x="31" y="246"/>
                    </a:lnTo>
                    <a:lnTo>
                      <a:pt x="16" y="255"/>
                    </a:lnTo>
                    <a:lnTo>
                      <a:pt x="0" y="268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28" name="Freeform 48"/>
              <p:cNvSpPr>
                <a:spLocks/>
              </p:cNvSpPr>
              <p:nvPr/>
            </p:nvSpPr>
            <p:spPr bwMode="auto">
              <a:xfrm>
                <a:off x="4319" y="976"/>
                <a:ext cx="832" cy="4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56"/>
                  </a:cxn>
                  <a:cxn ang="0">
                    <a:pos x="84" y="374"/>
                  </a:cxn>
                  <a:cxn ang="0">
                    <a:pos x="153" y="393"/>
                  </a:cxn>
                  <a:cxn ang="0">
                    <a:pos x="210" y="404"/>
                  </a:cxn>
                  <a:cxn ang="0">
                    <a:pos x="258" y="410"/>
                  </a:cxn>
                  <a:cxn ang="0">
                    <a:pos x="312" y="416"/>
                  </a:cxn>
                  <a:cxn ang="0">
                    <a:pos x="402" y="419"/>
                  </a:cxn>
                  <a:cxn ang="0">
                    <a:pos x="485" y="412"/>
                  </a:cxn>
                  <a:cxn ang="0">
                    <a:pos x="570" y="399"/>
                  </a:cxn>
                  <a:cxn ang="0">
                    <a:pos x="652" y="377"/>
                  </a:cxn>
                  <a:cxn ang="0">
                    <a:pos x="724" y="347"/>
                  </a:cxn>
                  <a:cxn ang="0">
                    <a:pos x="784" y="306"/>
                  </a:cxn>
                  <a:cxn ang="0">
                    <a:pos x="829" y="291"/>
                  </a:cxn>
                  <a:cxn ang="0">
                    <a:pos x="831" y="2"/>
                  </a:cxn>
                  <a:cxn ang="0">
                    <a:pos x="786" y="9"/>
                  </a:cxn>
                  <a:cxn ang="0">
                    <a:pos x="726" y="29"/>
                  </a:cxn>
                  <a:cxn ang="0">
                    <a:pos x="654" y="55"/>
                  </a:cxn>
                  <a:cxn ang="0">
                    <a:pos x="585" y="70"/>
                  </a:cxn>
                  <a:cxn ang="0">
                    <a:pos x="515" y="78"/>
                  </a:cxn>
                  <a:cxn ang="0">
                    <a:pos x="468" y="82"/>
                  </a:cxn>
                  <a:cxn ang="0">
                    <a:pos x="428" y="84"/>
                  </a:cxn>
                  <a:cxn ang="0">
                    <a:pos x="358" y="84"/>
                  </a:cxn>
                  <a:cxn ang="0">
                    <a:pos x="314" y="81"/>
                  </a:cxn>
                  <a:cxn ang="0">
                    <a:pos x="274" y="76"/>
                  </a:cxn>
                  <a:cxn ang="0">
                    <a:pos x="229" y="73"/>
                  </a:cxn>
                  <a:cxn ang="0">
                    <a:pos x="190" y="66"/>
                  </a:cxn>
                  <a:cxn ang="0">
                    <a:pos x="140" y="57"/>
                  </a:cxn>
                  <a:cxn ang="0">
                    <a:pos x="96" y="44"/>
                  </a:cxn>
                  <a:cxn ang="0">
                    <a:pos x="49" y="24"/>
                  </a:cxn>
                  <a:cxn ang="0">
                    <a:pos x="0" y="0"/>
                  </a:cxn>
                </a:cxnLst>
                <a:rect l="0" t="0" r="r" b="b"/>
                <a:pathLst>
                  <a:path w="832" h="420">
                    <a:moveTo>
                      <a:pt x="0" y="0"/>
                    </a:moveTo>
                    <a:lnTo>
                      <a:pt x="0" y="356"/>
                    </a:lnTo>
                    <a:lnTo>
                      <a:pt x="84" y="374"/>
                    </a:lnTo>
                    <a:lnTo>
                      <a:pt x="153" y="393"/>
                    </a:lnTo>
                    <a:lnTo>
                      <a:pt x="210" y="404"/>
                    </a:lnTo>
                    <a:lnTo>
                      <a:pt x="258" y="410"/>
                    </a:lnTo>
                    <a:lnTo>
                      <a:pt x="312" y="416"/>
                    </a:lnTo>
                    <a:lnTo>
                      <a:pt x="402" y="419"/>
                    </a:lnTo>
                    <a:lnTo>
                      <a:pt x="485" y="412"/>
                    </a:lnTo>
                    <a:lnTo>
                      <a:pt x="570" y="399"/>
                    </a:lnTo>
                    <a:lnTo>
                      <a:pt x="652" y="377"/>
                    </a:lnTo>
                    <a:lnTo>
                      <a:pt x="724" y="347"/>
                    </a:lnTo>
                    <a:lnTo>
                      <a:pt x="784" y="306"/>
                    </a:lnTo>
                    <a:lnTo>
                      <a:pt x="829" y="291"/>
                    </a:lnTo>
                    <a:lnTo>
                      <a:pt x="831" y="2"/>
                    </a:lnTo>
                    <a:lnTo>
                      <a:pt x="786" y="9"/>
                    </a:lnTo>
                    <a:lnTo>
                      <a:pt x="726" y="29"/>
                    </a:lnTo>
                    <a:lnTo>
                      <a:pt x="654" y="55"/>
                    </a:lnTo>
                    <a:lnTo>
                      <a:pt x="585" y="70"/>
                    </a:lnTo>
                    <a:lnTo>
                      <a:pt x="515" y="78"/>
                    </a:lnTo>
                    <a:lnTo>
                      <a:pt x="468" y="82"/>
                    </a:lnTo>
                    <a:lnTo>
                      <a:pt x="428" y="84"/>
                    </a:lnTo>
                    <a:lnTo>
                      <a:pt x="358" y="84"/>
                    </a:lnTo>
                    <a:lnTo>
                      <a:pt x="314" y="81"/>
                    </a:lnTo>
                    <a:lnTo>
                      <a:pt x="274" y="76"/>
                    </a:lnTo>
                    <a:lnTo>
                      <a:pt x="229" y="73"/>
                    </a:lnTo>
                    <a:lnTo>
                      <a:pt x="190" y="66"/>
                    </a:lnTo>
                    <a:lnTo>
                      <a:pt x="140" y="57"/>
                    </a:lnTo>
                    <a:lnTo>
                      <a:pt x="96" y="44"/>
                    </a:lnTo>
                    <a:lnTo>
                      <a:pt x="49" y="24"/>
                    </a:lnTo>
                    <a:lnTo>
                      <a:pt x="0" y="0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</p:grpSp>
      </p:grpSp>
      <p:pic>
        <p:nvPicPr>
          <p:cNvPr id="51" name="Picture 54" descr="dnastranda_gl.gif (44360 bytes)"/>
          <p:cNvPicPr>
            <a:picLocks noChangeAspect="1" noChangeArrowheads="1" noCrop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381000"/>
            <a:ext cx="6477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5857" name="Rectangle 4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>
                <a:solidFill>
                  <a:srgbClr val="FFCC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75858" name="Rectangle 5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rgbClr val="F8F8F8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2" name="Rectangle 51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>
                <a:solidFill>
                  <a:srgbClr val="F8F8F8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3" name="Rectangle 5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8F8F8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4" name="Rectangle 5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8F8F8"/>
                </a:solidFill>
              </a:defRPr>
            </a:lvl1pPr>
          </a:lstStyle>
          <a:p>
            <a:pPr>
              <a:defRPr/>
            </a:pPr>
            <a:fld id="{5FBF8F67-EB7B-4194-BB26-351057196F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-17463"/>
            <a:ext cx="9178925" cy="6905626"/>
            <a:chOff x="0" y="-11"/>
            <a:chExt cx="5782" cy="435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0" y="1008"/>
              <a:ext cx="5774" cy="3331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5759" cy="864"/>
            </a:xfrm>
            <a:prstGeom prst="rect">
              <a:avLst/>
            </a:prstGeom>
            <a:gradFill rotWithShape="0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grpSp>
          <p:nvGrpSpPr>
            <p:cNvPr id="7" name="Group 5"/>
            <p:cNvGrpSpPr>
              <a:grpSpLocks/>
            </p:cNvGrpSpPr>
            <p:nvPr/>
          </p:nvGrpSpPr>
          <p:grpSpPr bwMode="auto">
            <a:xfrm>
              <a:off x="5301" y="-11"/>
              <a:ext cx="481" cy="4284"/>
              <a:chOff x="5301" y="-11"/>
              <a:chExt cx="481" cy="4284"/>
            </a:xfrm>
          </p:grpSpPr>
          <p:sp>
            <p:nvSpPr>
              <p:cNvPr id="49" name="Freeform 6"/>
              <p:cNvSpPr>
                <a:spLocks/>
              </p:cNvSpPr>
              <p:nvPr/>
            </p:nvSpPr>
            <p:spPr bwMode="auto">
              <a:xfrm>
                <a:off x="5301" y="-11"/>
                <a:ext cx="241" cy="4284"/>
              </a:xfrm>
              <a:custGeom>
                <a:avLst/>
                <a:gdLst/>
                <a:ahLst/>
                <a:cxnLst>
                  <a:cxn ang="0">
                    <a:pos x="0" y="4234"/>
                  </a:cxn>
                  <a:cxn ang="0">
                    <a:pos x="0" y="0"/>
                  </a:cxn>
                  <a:cxn ang="0">
                    <a:pos x="240" y="0"/>
                  </a:cxn>
                  <a:cxn ang="0">
                    <a:pos x="240" y="4234"/>
                  </a:cxn>
                  <a:cxn ang="0">
                    <a:pos x="192" y="4283"/>
                  </a:cxn>
                  <a:cxn ang="0">
                    <a:pos x="144" y="4281"/>
                  </a:cxn>
                  <a:cxn ang="0">
                    <a:pos x="112" y="4281"/>
                  </a:cxn>
                  <a:cxn ang="0">
                    <a:pos x="49" y="4281"/>
                  </a:cxn>
                  <a:cxn ang="0">
                    <a:pos x="0" y="4234"/>
                  </a:cxn>
                </a:cxnLst>
                <a:rect l="0" t="0" r="r" b="b"/>
                <a:pathLst>
                  <a:path w="241" h="4284">
                    <a:moveTo>
                      <a:pt x="0" y="4234"/>
                    </a:moveTo>
                    <a:lnTo>
                      <a:pt x="0" y="0"/>
                    </a:lnTo>
                    <a:lnTo>
                      <a:pt x="240" y="0"/>
                    </a:lnTo>
                    <a:lnTo>
                      <a:pt x="240" y="4234"/>
                    </a:lnTo>
                    <a:lnTo>
                      <a:pt x="192" y="4283"/>
                    </a:lnTo>
                    <a:lnTo>
                      <a:pt x="144" y="4281"/>
                    </a:lnTo>
                    <a:lnTo>
                      <a:pt x="112" y="4281"/>
                    </a:lnTo>
                    <a:lnTo>
                      <a:pt x="49" y="4281"/>
                    </a:lnTo>
                    <a:lnTo>
                      <a:pt x="0" y="4234"/>
                    </a:lnTo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5000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50" name="Freeform 7"/>
              <p:cNvSpPr>
                <a:spLocks/>
              </p:cNvSpPr>
              <p:nvPr/>
            </p:nvSpPr>
            <p:spPr bwMode="auto">
              <a:xfrm>
                <a:off x="5541" y="-11"/>
                <a:ext cx="241" cy="4284"/>
              </a:xfrm>
              <a:custGeom>
                <a:avLst/>
                <a:gdLst/>
                <a:ahLst/>
                <a:cxnLst>
                  <a:cxn ang="0">
                    <a:pos x="0" y="4234"/>
                  </a:cxn>
                  <a:cxn ang="0">
                    <a:pos x="0" y="0"/>
                  </a:cxn>
                  <a:cxn ang="0">
                    <a:pos x="240" y="0"/>
                  </a:cxn>
                  <a:cxn ang="0">
                    <a:pos x="240" y="4234"/>
                  </a:cxn>
                  <a:cxn ang="0">
                    <a:pos x="192" y="4283"/>
                  </a:cxn>
                  <a:cxn ang="0">
                    <a:pos x="144" y="4281"/>
                  </a:cxn>
                  <a:cxn ang="0">
                    <a:pos x="112" y="4281"/>
                  </a:cxn>
                  <a:cxn ang="0">
                    <a:pos x="49" y="4281"/>
                  </a:cxn>
                  <a:cxn ang="0">
                    <a:pos x="0" y="4234"/>
                  </a:cxn>
                </a:cxnLst>
                <a:rect l="0" t="0" r="r" b="b"/>
                <a:pathLst>
                  <a:path w="241" h="4284">
                    <a:moveTo>
                      <a:pt x="0" y="4234"/>
                    </a:moveTo>
                    <a:lnTo>
                      <a:pt x="0" y="0"/>
                    </a:lnTo>
                    <a:lnTo>
                      <a:pt x="240" y="0"/>
                    </a:lnTo>
                    <a:lnTo>
                      <a:pt x="240" y="4234"/>
                    </a:lnTo>
                    <a:lnTo>
                      <a:pt x="192" y="4283"/>
                    </a:lnTo>
                    <a:lnTo>
                      <a:pt x="144" y="4281"/>
                    </a:lnTo>
                    <a:lnTo>
                      <a:pt x="112" y="4281"/>
                    </a:lnTo>
                    <a:lnTo>
                      <a:pt x="49" y="4281"/>
                    </a:lnTo>
                    <a:lnTo>
                      <a:pt x="0" y="4234"/>
                    </a:lnTo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5000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</p:grpSp>
        <p:grpSp>
          <p:nvGrpSpPr>
            <p:cNvPr id="8" name="Group 8"/>
            <p:cNvGrpSpPr>
              <a:grpSpLocks/>
            </p:cNvGrpSpPr>
            <p:nvPr/>
          </p:nvGrpSpPr>
          <p:grpSpPr bwMode="auto">
            <a:xfrm>
              <a:off x="0" y="0"/>
              <a:ext cx="481" cy="4273"/>
              <a:chOff x="0" y="0"/>
              <a:chExt cx="481" cy="4273"/>
            </a:xfrm>
          </p:grpSpPr>
          <p:sp>
            <p:nvSpPr>
              <p:cNvPr id="47" name="Freeform 9"/>
              <p:cNvSpPr>
                <a:spLocks/>
              </p:cNvSpPr>
              <p:nvPr/>
            </p:nvSpPr>
            <p:spPr bwMode="auto">
              <a:xfrm>
                <a:off x="0" y="0"/>
                <a:ext cx="241" cy="4273"/>
              </a:xfrm>
              <a:custGeom>
                <a:avLst/>
                <a:gdLst/>
                <a:ahLst/>
                <a:cxnLst>
                  <a:cxn ang="0">
                    <a:pos x="0" y="4223"/>
                  </a:cxn>
                  <a:cxn ang="0">
                    <a:pos x="0" y="0"/>
                  </a:cxn>
                  <a:cxn ang="0">
                    <a:pos x="240" y="0"/>
                  </a:cxn>
                  <a:cxn ang="0">
                    <a:pos x="240" y="4223"/>
                  </a:cxn>
                  <a:cxn ang="0">
                    <a:pos x="192" y="4272"/>
                  </a:cxn>
                  <a:cxn ang="0">
                    <a:pos x="144" y="4270"/>
                  </a:cxn>
                  <a:cxn ang="0">
                    <a:pos x="112" y="4270"/>
                  </a:cxn>
                  <a:cxn ang="0">
                    <a:pos x="49" y="4270"/>
                  </a:cxn>
                  <a:cxn ang="0">
                    <a:pos x="0" y="4223"/>
                  </a:cxn>
                </a:cxnLst>
                <a:rect l="0" t="0" r="r" b="b"/>
                <a:pathLst>
                  <a:path w="241" h="4273">
                    <a:moveTo>
                      <a:pt x="0" y="4223"/>
                    </a:moveTo>
                    <a:lnTo>
                      <a:pt x="0" y="0"/>
                    </a:lnTo>
                    <a:lnTo>
                      <a:pt x="240" y="0"/>
                    </a:lnTo>
                    <a:lnTo>
                      <a:pt x="240" y="4223"/>
                    </a:lnTo>
                    <a:lnTo>
                      <a:pt x="192" y="4272"/>
                    </a:lnTo>
                    <a:lnTo>
                      <a:pt x="144" y="4270"/>
                    </a:lnTo>
                    <a:lnTo>
                      <a:pt x="112" y="4270"/>
                    </a:lnTo>
                    <a:lnTo>
                      <a:pt x="49" y="4270"/>
                    </a:lnTo>
                    <a:lnTo>
                      <a:pt x="0" y="4223"/>
                    </a:lnTo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5000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48" name="Freeform 10"/>
              <p:cNvSpPr>
                <a:spLocks/>
              </p:cNvSpPr>
              <p:nvPr/>
            </p:nvSpPr>
            <p:spPr bwMode="auto">
              <a:xfrm>
                <a:off x="240" y="0"/>
                <a:ext cx="241" cy="4273"/>
              </a:xfrm>
              <a:custGeom>
                <a:avLst/>
                <a:gdLst/>
                <a:ahLst/>
                <a:cxnLst>
                  <a:cxn ang="0">
                    <a:pos x="0" y="4223"/>
                  </a:cxn>
                  <a:cxn ang="0">
                    <a:pos x="0" y="0"/>
                  </a:cxn>
                  <a:cxn ang="0">
                    <a:pos x="240" y="0"/>
                  </a:cxn>
                  <a:cxn ang="0">
                    <a:pos x="240" y="4223"/>
                  </a:cxn>
                  <a:cxn ang="0">
                    <a:pos x="192" y="4272"/>
                  </a:cxn>
                  <a:cxn ang="0">
                    <a:pos x="144" y="4270"/>
                  </a:cxn>
                  <a:cxn ang="0">
                    <a:pos x="112" y="4270"/>
                  </a:cxn>
                  <a:cxn ang="0">
                    <a:pos x="49" y="4270"/>
                  </a:cxn>
                  <a:cxn ang="0">
                    <a:pos x="0" y="4223"/>
                  </a:cxn>
                </a:cxnLst>
                <a:rect l="0" t="0" r="r" b="b"/>
                <a:pathLst>
                  <a:path w="241" h="4273">
                    <a:moveTo>
                      <a:pt x="0" y="4223"/>
                    </a:moveTo>
                    <a:lnTo>
                      <a:pt x="0" y="0"/>
                    </a:lnTo>
                    <a:lnTo>
                      <a:pt x="240" y="0"/>
                    </a:lnTo>
                    <a:lnTo>
                      <a:pt x="240" y="4223"/>
                    </a:lnTo>
                    <a:lnTo>
                      <a:pt x="192" y="4272"/>
                    </a:lnTo>
                    <a:lnTo>
                      <a:pt x="144" y="4270"/>
                    </a:lnTo>
                    <a:lnTo>
                      <a:pt x="112" y="4270"/>
                    </a:lnTo>
                    <a:lnTo>
                      <a:pt x="49" y="4270"/>
                    </a:lnTo>
                    <a:lnTo>
                      <a:pt x="0" y="4223"/>
                    </a:lnTo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5000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</p:grpSp>
        <p:grpSp>
          <p:nvGrpSpPr>
            <p:cNvPr id="9" name="Group 11"/>
            <p:cNvGrpSpPr>
              <a:grpSpLocks/>
            </p:cNvGrpSpPr>
            <p:nvPr/>
          </p:nvGrpSpPr>
          <p:grpSpPr bwMode="auto">
            <a:xfrm>
              <a:off x="82" y="22"/>
              <a:ext cx="5590" cy="891"/>
              <a:chOff x="82" y="22"/>
              <a:chExt cx="5590" cy="891"/>
            </a:xfrm>
          </p:grpSpPr>
          <p:grpSp>
            <p:nvGrpSpPr>
              <p:cNvPr id="10" name="Group 12"/>
              <p:cNvGrpSpPr>
                <a:grpSpLocks/>
              </p:cNvGrpSpPr>
              <p:nvPr/>
            </p:nvGrpSpPr>
            <p:grpSpPr bwMode="auto">
              <a:xfrm>
                <a:off x="134" y="22"/>
                <a:ext cx="5538" cy="850"/>
                <a:chOff x="134" y="22"/>
                <a:chExt cx="5538" cy="850"/>
              </a:xfrm>
            </p:grpSpPr>
            <p:sp>
              <p:nvSpPr>
                <p:cNvPr id="29" name="Freeform 13"/>
                <p:cNvSpPr>
                  <a:spLocks/>
                </p:cNvSpPr>
                <p:nvPr/>
              </p:nvSpPr>
              <p:spPr bwMode="auto">
                <a:xfrm>
                  <a:off x="5269" y="734"/>
                  <a:ext cx="156" cy="117"/>
                </a:xfrm>
                <a:custGeom>
                  <a:avLst/>
                  <a:gdLst/>
                  <a:ahLst/>
                  <a:cxnLst>
                    <a:cxn ang="0">
                      <a:pos x="83" y="0"/>
                    </a:cxn>
                    <a:cxn ang="0">
                      <a:pos x="134" y="19"/>
                    </a:cxn>
                    <a:cxn ang="0">
                      <a:pos x="152" y="45"/>
                    </a:cxn>
                    <a:cxn ang="0">
                      <a:pos x="155" y="70"/>
                    </a:cxn>
                    <a:cxn ang="0">
                      <a:pos x="155" y="83"/>
                    </a:cxn>
                    <a:cxn ang="0">
                      <a:pos x="146" y="99"/>
                    </a:cxn>
                    <a:cxn ang="0">
                      <a:pos x="126" y="107"/>
                    </a:cxn>
                    <a:cxn ang="0">
                      <a:pos x="105" y="113"/>
                    </a:cxn>
                    <a:cxn ang="0">
                      <a:pos x="86" y="116"/>
                    </a:cxn>
                    <a:cxn ang="0">
                      <a:pos x="69" y="116"/>
                    </a:cxn>
                    <a:cxn ang="0">
                      <a:pos x="41" y="111"/>
                    </a:cxn>
                    <a:cxn ang="0">
                      <a:pos x="21" y="106"/>
                    </a:cxn>
                    <a:cxn ang="0">
                      <a:pos x="9" y="98"/>
                    </a:cxn>
                    <a:cxn ang="0">
                      <a:pos x="2" y="89"/>
                    </a:cxn>
                    <a:cxn ang="0">
                      <a:pos x="0" y="78"/>
                    </a:cxn>
                    <a:cxn ang="0">
                      <a:pos x="2" y="60"/>
                    </a:cxn>
                    <a:cxn ang="0">
                      <a:pos x="9" y="11"/>
                    </a:cxn>
                    <a:cxn ang="0">
                      <a:pos x="83" y="0"/>
                    </a:cxn>
                  </a:cxnLst>
                  <a:rect l="0" t="0" r="r" b="b"/>
                  <a:pathLst>
                    <a:path w="156" h="117">
                      <a:moveTo>
                        <a:pt x="83" y="0"/>
                      </a:moveTo>
                      <a:lnTo>
                        <a:pt x="134" y="19"/>
                      </a:lnTo>
                      <a:lnTo>
                        <a:pt x="152" y="45"/>
                      </a:lnTo>
                      <a:lnTo>
                        <a:pt x="155" y="70"/>
                      </a:lnTo>
                      <a:lnTo>
                        <a:pt x="155" y="83"/>
                      </a:lnTo>
                      <a:lnTo>
                        <a:pt x="146" y="99"/>
                      </a:lnTo>
                      <a:lnTo>
                        <a:pt x="126" y="107"/>
                      </a:lnTo>
                      <a:lnTo>
                        <a:pt x="105" y="113"/>
                      </a:lnTo>
                      <a:lnTo>
                        <a:pt x="86" y="116"/>
                      </a:lnTo>
                      <a:lnTo>
                        <a:pt x="69" y="116"/>
                      </a:lnTo>
                      <a:lnTo>
                        <a:pt x="41" y="111"/>
                      </a:lnTo>
                      <a:lnTo>
                        <a:pt x="21" y="106"/>
                      </a:lnTo>
                      <a:lnTo>
                        <a:pt x="9" y="98"/>
                      </a:lnTo>
                      <a:lnTo>
                        <a:pt x="2" y="89"/>
                      </a:lnTo>
                      <a:lnTo>
                        <a:pt x="0" y="78"/>
                      </a:lnTo>
                      <a:lnTo>
                        <a:pt x="2" y="60"/>
                      </a:lnTo>
                      <a:lnTo>
                        <a:pt x="9" y="11"/>
                      </a:lnTo>
                      <a:lnTo>
                        <a:pt x="83" y="0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30" name="Freeform 14"/>
                <p:cNvSpPr>
                  <a:spLocks/>
                </p:cNvSpPr>
                <p:nvPr/>
              </p:nvSpPr>
              <p:spPr bwMode="auto">
                <a:xfrm>
                  <a:off x="5265" y="746"/>
                  <a:ext cx="88" cy="75"/>
                </a:xfrm>
                <a:custGeom>
                  <a:avLst/>
                  <a:gdLst/>
                  <a:ahLst/>
                  <a:cxnLst>
                    <a:cxn ang="0">
                      <a:pos x="0" y="69"/>
                    </a:cxn>
                    <a:cxn ang="0">
                      <a:pos x="11" y="0"/>
                    </a:cxn>
                    <a:cxn ang="0">
                      <a:pos x="54" y="5"/>
                    </a:cxn>
                    <a:cxn ang="0">
                      <a:pos x="87" y="9"/>
                    </a:cxn>
                    <a:cxn ang="0">
                      <a:pos x="78" y="74"/>
                    </a:cxn>
                    <a:cxn ang="0">
                      <a:pos x="75" y="59"/>
                    </a:cxn>
                    <a:cxn ang="0">
                      <a:pos x="65" y="48"/>
                    </a:cxn>
                    <a:cxn ang="0">
                      <a:pos x="47" y="44"/>
                    </a:cxn>
                    <a:cxn ang="0">
                      <a:pos x="27" y="45"/>
                    </a:cxn>
                    <a:cxn ang="0">
                      <a:pos x="11" y="52"/>
                    </a:cxn>
                    <a:cxn ang="0">
                      <a:pos x="0" y="69"/>
                    </a:cxn>
                  </a:cxnLst>
                  <a:rect l="0" t="0" r="r" b="b"/>
                  <a:pathLst>
                    <a:path w="88" h="75">
                      <a:moveTo>
                        <a:pt x="0" y="69"/>
                      </a:moveTo>
                      <a:lnTo>
                        <a:pt x="11" y="0"/>
                      </a:lnTo>
                      <a:lnTo>
                        <a:pt x="54" y="5"/>
                      </a:lnTo>
                      <a:lnTo>
                        <a:pt x="87" y="9"/>
                      </a:lnTo>
                      <a:lnTo>
                        <a:pt x="78" y="74"/>
                      </a:lnTo>
                      <a:lnTo>
                        <a:pt x="75" y="59"/>
                      </a:lnTo>
                      <a:lnTo>
                        <a:pt x="65" y="48"/>
                      </a:lnTo>
                      <a:lnTo>
                        <a:pt x="47" y="44"/>
                      </a:lnTo>
                      <a:lnTo>
                        <a:pt x="27" y="45"/>
                      </a:lnTo>
                      <a:lnTo>
                        <a:pt x="11" y="52"/>
                      </a:lnTo>
                      <a:lnTo>
                        <a:pt x="0" y="69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31" name="Freeform 15"/>
                <p:cNvSpPr>
                  <a:spLocks/>
                </p:cNvSpPr>
                <p:nvPr/>
              </p:nvSpPr>
              <p:spPr bwMode="auto">
                <a:xfrm>
                  <a:off x="475" y="725"/>
                  <a:ext cx="156" cy="117"/>
                </a:xfrm>
                <a:custGeom>
                  <a:avLst/>
                  <a:gdLst/>
                  <a:ahLst/>
                  <a:cxnLst>
                    <a:cxn ang="0">
                      <a:pos x="72" y="0"/>
                    </a:cxn>
                    <a:cxn ang="0">
                      <a:pos x="21" y="19"/>
                    </a:cxn>
                    <a:cxn ang="0">
                      <a:pos x="3" y="45"/>
                    </a:cxn>
                    <a:cxn ang="0">
                      <a:pos x="0" y="70"/>
                    </a:cxn>
                    <a:cxn ang="0">
                      <a:pos x="0" y="83"/>
                    </a:cxn>
                    <a:cxn ang="0">
                      <a:pos x="9" y="99"/>
                    </a:cxn>
                    <a:cxn ang="0">
                      <a:pos x="29" y="107"/>
                    </a:cxn>
                    <a:cxn ang="0">
                      <a:pos x="50" y="113"/>
                    </a:cxn>
                    <a:cxn ang="0">
                      <a:pos x="69" y="116"/>
                    </a:cxn>
                    <a:cxn ang="0">
                      <a:pos x="86" y="116"/>
                    </a:cxn>
                    <a:cxn ang="0">
                      <a:pos x="114" y="111"/>
                    </a:cxn>
                    <a:cxn ang="0">
                      <a:pos x="134" y="106"/>
                    </a:cxn>
                    <a:cxn ang="0">
                      <a:pos x="146" y="98"/>
                    </a:cxn>
                    <a:cxn ang="0">
                      <a:pos x="153" y="89"/>
                    </a:cxn>
                    <a:cxn ang="0">
                      <a:pos x="155" y="78"/>
                    </a:cxn>
                    <a:cxn ang="0">
                      <a:pos x="153" y="60"/>
                    </a:cxn>
                    <a:cxn ang="0">
                      <a:pos x="146" y="11"/>
                    </a:cxn>
                    <a:cxn ang="0">
                      <a:pos x="72" y="0"/>
                    </a:cxn>
                  </a:cxnLst>
                  <a:rect l="0" t="0" r="r" b="b"/>
                  <a:pathLst>
                    <a:path w="156" h="117">
                      <a:moveTo>
                        <a:pt x="72" y="0"/>
                      </a:moveTo>
                      <a:lnTo>
                        <a:pt x="21" y="19"/>
                      </a:lnTo>
                      <a:lnTo>
                        <a:pt x="3" y="45"/>
                      </a:lnTo>
                      <a:lnTo>
                        <a:pt x="0" y="70"/>
                      </a:lnTo>
                      <a:lnTo>
                        <a:pt x="0" y="83"/>
                      </a:lnTo>
                      <a:lnTo>
                        <a:pt x="9" y="99"/>
                      </a:lnTo>
                      <a:lnTo>
                        <a:pt x="29" y="107"/>
                      </a:lnTo>
                      <a:lnTo>
                        <a:pt x="50" y="113"/>
                      </a:lnTo>
                      <a:lnTo>
                        <a:pt x="69" y="116"/>
                      </a:lnTo>
                      <a:lnTo>
                        <a:pt x="86" y="116"/>
                      </a:lnTo>
                      <a:lnTo>
                        <a:pt x="114" y="111"/>
                      </a:lnTo>
                      <a:lnTo>
                        <a:pt x="134" y="106"/>
                      </a:lnTo>
                      <a:lnTo>
                        <a:pt x="146" y="98"/>
                      </a:lnTo>
                      <a:lnTo>
                        <a:pt x="153" y="89"/>
                      </a:lnTo>
                      <a:lnTo>
                        <a:pt x="155" y="78"/>
                      </a:lnTo>
                      <a:lnTo>
                        <a:pt x="153" y="60"/>
                      </a:lnTo>
                      <a:lnTo>
                        <a:pt x="146" y="11"/>
                      </a:lnTo>
                      <a:lnTo>
                        <a:pt x="72" y="0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32" name="Freeform 16"/>
                <p:cNvSpPr>
                  <a:spLocks/>
                </p:cNvSpPr>
                <p:nvPr/>
              </p:nvSpPr>
              <p:spPr bwMode="auto">
                <a:xfrm>
                  <a:off x="547" y="738"/>
                  <a:ext cx="88" cy="75"/>
                </a:xfrm>
                <a:custGeom>
                  <a:avLst/>
                  <a:gdLst/>
                  <a:ahLst/>
                  <a:cxnLst>
                    <a:cxn ang="0">
                      <a:pos x="87" y="68"/>
                    </a:cxn>
                    <a:cxn ang="0">
                      <a:pos x="76" y="0"/>
                    </a:cxn>
                    <a:cxn ang="0">
                      <a:pos x="33" y="5"/>
                    </a:cxn>
                    <a:cxn ang="0">
                      <a:pos x="0" y="9"/>
                    </a:cxn>
                    <a:cxn ang="0">
                      <a:pos x="9" y="74"/>
                    </a:cxn>
                    <a:cxn ang="0">
                      <a:pos x="12" y="58"/>
                    </a:cxn>
                    <a:cxn ang="0">
                      <a:pos x="22" y="47"/>
                    </a:cxn>
                    <a:cxn ang="0">
                      <a:pos x="40" y="44"/>
                    </a:cxn>
                    <a:cxn ang="0">
                      <a:pos x="60" y="45"/>
                    </a:cxn>
                    <a:cxn ang="0">
                      <a:pos x="76" y="52"/>
                    </a:cxn>
                    <a:cxn ang="0">
                      <a:pos x="87" y="68"/>
                    </a:cxn>
                  </a:cxnLst>
                  <a:rect l="0" t="0" r="r" b="b"/>
                  <a:pathLst>
                    <a:path w="88" h="75">
                      <a:moveTo>
                        <a:pt x="87" y="68"/>
                      </a:moveTo>
                      <a:lnTo>
                        <a:pt x="76" y="0"/>
                      </a:lnTo>
                      <a:lnTo>
                        <a:pt x="33" y="5"/>
                      </a:lnTo>
                      <a:lnTo>
                        <a:pt x="0" y="9"/>
                      </a:lnTo>
                      <a:lnTo>
                        <a:pt x="9" y="74"/>
                      </a:lnTo>
                      <a:lnTo>
                        <a:pt x="12" y="58"/>
                      </a:lnTo>
                      <a:lnTo>
                        <a:pt x="22" y="47"/>
                      </a:lnTo>
                      <a:lnTo>
                        <a:pt x="40" y="44"/>
                      </a:lnTo>
                      <a:lnTo>
                        <a:pt x="60" y="45"/>
                      </a:lnTo>
                      <a:lnTo>
                        <a:pt x="76" y="52"/>
                      </a:lnTo>
                      <a:lnTo>
                        <a:pt x="87" y="68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33" name="Line 17"/>
                <p:cNvSpPr>
                  <a:spLocks noChangeShapeType="1"/>
                </p:cNvSpPr>
                <p:nvPr/>
              </p:nvSpPr>
              <p:spPr bwMode="auto">
                <a:xfrm flipV="1">
                  <a:off x="2020" y="309"/>
                  <a:ext cx="192" cy="87"/>
                </a:xfrm>
                <a:prstGeom prst="line">
                  <a:avLst/>
                </a:prstGeom>
                <a:noFill/>
                <a:ln w="127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34" name="Freeform 18"/>
                <p:cNvSpPr>
                  <a:spLocks/>
                </p:cNvSpPr>
                <p:nvPr/>
              </p:nvSpPr>
              <p:spPr bwMode="auto">
                <a:xfrm>
                  <a:off x="1408" y="22"/>
                  <a:ext cx="2967" cy="457"/>
                </a:xfrm>
                <a:custGeom>
                  <a:avLst/>
                  <a:gdLst/>
                  <a:ahLst/>
                  <a:cxnLst>
                    <a:cxn ang="0">
                      <a:pos x="0" y="122"/>
                    </a:cxn>
                    <a:cxn ang="0">
                      <a:pos x="207" y="78"/>
                    </a:cxn>
                    <a:cxn ang="0">
                      <a:pos x="442" y="48"/>
                    </a:cxn>
                    <a:cxn ang="0">
                      <a:pos x="640" y="32"/>
                    </a:cxn>
                    <a:cxn ang="0">
                      <a:pos x="897" y="16"/>
                    </a:cxn>
                    <a:cxn ang="0">
                      <a:pos x="1215" y="2"/>
                    </a:cxn>
                    <a:cxn ang="0">
                      <a:pos x="1392" y="0"/>
                    </a:cxn>
                    <a:cxn ang="0">
                      <a:pos x="1710" y="0"/>
                    </a:cxn>
                    <a:cxn ang="0">
                      <a:pos x="1997" y="10"/>
                    </a:cxn>
                    <a:cxn ang="0">
                      <a:pos x="2258" y="21"/>
                    </a:cxn>
                    <a:cxn ang="0">
                      <a:pos x="2493" y="38"/>
                    </a:cxn>
                    <a:cxn ang="0">
                      <a:pos x="2674" y="54"/>
                    </a:cxn>
                    <a:cxn ang="0">
                      <a:pos x="2828" y="73"/>
                    </a:cxn>
                    <a:cxn ang="0">
                      <a:pos x="2966" y="92"/>
                    </a:cxn>
                    <a:cxn ang="0">
                      <a:pos x="2966" y="456"/>
                    </a:cxn>
                    <a:cxn ang="0">
                      <a:pos x="2833" y="434"/>
                    </a:cxn>
                    <a:cxn ang="0">
                      <a:pos x="2563" y="399"/>
                    </a:cxn>
                    <a:cxn ang="0">
                      <a:pos x="2382" y="382"/>
                    </a:cxn>
                    <a:cxn ang="0">
                      <a:pos x="2134" y="366"/>
                    </a:cxn>
                    <a:cxn ang="0">
                      <a:pos x="1944" y="358"/>
                    </a:cxn>
                    <a:cxn ang="0">
                      <a:pos x="1746" y="350"/>
                    </a:cxn>
                    <a:cxn ang="0">
                      <a:pos x="1529" y="350"/>
                    </a:cxn>
                    <a:cxn ang="0">
                      <a:pos x="1295" y="350"/>
                    </a:cxn>
                    <a:cxn ang="0">
                      <a:pos x="1047" y="355"/>
                    </a:cxn>
                    <a:cxn ang="0">
                      <a:pos x="853" y="363"/>
                    </a:cxn>
                    <a:cxn ang="0">
                      <a:pos x="654" y="374"/>
                    </a:cxn>
                    <a:cxn ang="0">
                      <a:pos x="468" y="388"/>
                    </a:cxn>
                    <a:cxn ang="0">
                      <a:pos x="296" y="404"/>
                    </a:cxn>
                    <a:cxn ang="0">
                      <a:pos x="150" y="423"/>
                    </a:cxn>
                    <a:cxn ang="0">
                      <a:pos x="13" y="445"/>
                    </a:cxn>
                    <a:cxn ang="0">
                      <a:pos x="0" y="122"/>
                    </a:cxn>
                  </a:cxnLst>
                  <a:rect l="0" t="0" r="r" b="b"/>
                  <a:pathLst>
                    <a:path w="2967" h="457">
                      <a:moveTo>
                        <a:pt x="0" y="122"/>
                      </a:moveTo>
                      <a:lnTo>
                        <a:pt x="207" y="78"/>
                      </a:lnTo>
                      <a:lnTo>
                        <a:pt x="442" y="48"/>
                      </a:lnTo>
                      <a:lnTo>
                        <a:pt x="640" y="32"/>
                      </a:lnTo>
                      <a:lnTo>
                        <a:pt x="897" y="16"/>
                      </a:lnTo>
                      <a:lnTo>
                        <a:pt x="1215" y="2"/>
                      </a:lnTo>
                      <a:lnTo>
                        <a:pt x="1392" y="0"/>
                      </a:lnTo>
                      <a:lnTo>
                        <a:pt x="1710" y="0"/>
                      </a:lnTo>
                      <a:lnTo>
                        <a:pt x="1997" y="10"/>
                      </a:lnTo>
                      <a:lnTo>
                        <a:pt x="2258" y="21"/>
                      </a:lnTo>
                      <a:lnTo>
                        <a:pt x="2493" y="38"/>
                      </a:lnTo>
                      <a:lnTo>
                        <a:pt x="2674" y="54"/>
                      </a:lnTo>
                      <a:lnTo>
                        <a:pt x="2828" y="73"/>
                      </a:lnTo>
                      <a:lnTo>
                        <a:pt x="2966" y="92"/>
                      </a:lnTo>
                      <a:lnTo>
                        <a:pt x="2966" y="456"/>
                      </a:lnTo>
                      <a:lnTo>
                        <a:pt x="2833" y="434"/>
                      </a:lnTo>
                      <a:lnTo>
                        <a:pt x="2563" y="399"/>
                      </a:lnTo>
                      <a:lnTo>
                        <a:pt x="2382" y="382"/>
                      </a:lnTo>
                      <a:lnTo>
                        <a:pt x="2134" y="366"/>
                      </a:lnTo>
                      <a:lnTo>
                        <a:pt x="1944" y="358"/>
                      </a:lnTo>
                      <a:lnTo>
                        <a:pt x="1746" y="350"/>
                      </a:lnTo>
                      <a:lnTo>
                        <a:pt x="1529" y="350"/>
                      </a:lnTo>
                      <a:lnTo>
                        <a:pt x="1295" y="350"/>
                      </a:lnTo>
                      <a:lnTo>
                        <a:pt x="1047" y="355"/>
                      </a:lnTo>
                      <a:lnTo>
                        <a:pt x="853" y="363"/>
                      </a:lnTo>
                      <a:lnTo>
                        <a:pt x="654" y="374"/>
                      </a:lnTo>
                      <a:lnTo>
                        <a:pt x="468" y="388"/>
                      </a:lnTo>
                      <a:lnTo>
                        <a:pt x="296" y="404"/>
                      </a:lnTo>
                      <a:lnTo>
                        <a:pt x="150" y="423"/>
                      </a:lnTo>
                      <a:lnTo>
                        <a:pt x="13" y="445"/>
                      </a:lnTo>
                      <a:lnTo>
                        <a:pt x="0" y="122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35" name="Freeform 19"/>
                <p:cNvSpPr>
                  <a:spLocks/>
                </p:cNvSpPr>
                <p:nvPr/>
              </p:nvSpPr>
              <p:spPr bwMode="auto">
                <a:xfrm>
                  <a:off x="607" y="118"/>
                  <a:ext cx="823" cy="431"/>
                </a:xfrm>
                <a:custGeom>
                  <a:avLst/>
                  <a:gdLst/>
                  <a:ahLst/>
                  <a:cxnLst>
                    <a:cxn ang="0">
                      <a:pos x="815" y="27"/>
                    </a:cxn>
                    <a:cxn ang="0">
                      <a:pos x="822" y="350"/>
                    </a:cxn>
                    <a:cxn ang="0">
                      <a:pos x="746" y="382"/>
                    </a:cxn>
                    <a:cxn ang="0">
                      <a:pos x="676" y="404"/>
                    </a:cxn>
                    <a:cxn ang="0">
                      <a:pos x="619" y="415"/>
                    </a:cxn>
                    <a:cxn ang="0">
                      <a:pos x="571" y="421"/>
                    </a:cxn>
                    <a:cxn ang="0">
                      <a:pos x="517" y="427"/>
                    </a:cxn>
                    <a:cxn ang="0">
                      <a:pos x="427" y="430"/>
                    </a:cxn>
                    <a:cxn ang="0">
                      <a:pos x="344" y="423"/>
                    </a:cxn>
                    <a:cxn ang="0">
                      <a:pos x="259" y="410"/>
                    </a:cxn>
                    <a:cxn ang="0">
                      <a:pos x="177" y="388"/>
                    </a:cxn>
                    <a:cxn ang="0">
                      <a:pos x="105" y="358"/>
                    </a:cxn>
                    <a:cxn ang="0">
                      <a:pos x="41" y="325"/>
                    </a:cxn>
                    <a:cxn ang="0">
                      <a:pos x="0" y="294"/>
                    </a:cxn>
                    <a:cxn ang="0">
                      <a:pos x="0" y="0"/>
                    </a:cxn>
                    <a:cxn ang="0">
                      <a:pos x="46" y="25"/>
                    </a:cxn>
                    <a:cxn ang="0">
                      <a:pos x="105" y="47"/>
                    </a:cxn>
                    <a:cxn ang="0">
                      <a:pos x="175" y="66"/>
                    </a:cxn>
                    <a:cxn ang="0">
                      <a:pos x="244" y="81"/>
                    </a:cxn>
                    <a:cxn ang="0">
                      <a:pos x="314" y="89"/>
                    </a:cxn>
                    <a:cxn ang="0">
                      <a:pos x="361" y="93"/>
                    </a:cxn>
                    <a:cxn ang="0">
                      <a:pos x="401" y="95"/>
                    </a:cxn>
                    <a:cxn ang="0">
                      <a:pos x="471" y="95"/>
                    </a:cxn>
                    <a:cxn ang="0">
                      <a:pos x="515" y="92"/>
                    </a:cxn>
                    <a:cxn ang="0">
                      <a:pos x="555" y="87"/>
                    </a:cxn>
                    <a:cxn ang="0">
                      <a:pos x="600" y="84"/>
                    </a:cxn>
                    <a:cxn ang="0">
                      <a:pos x="640" y="76"/>
                    </a:cxn>
                    <a:cxn ang="0">
                      <a:pos x="689" y="67"/>
                    </a:cxn>
                    <a:cxn ang="0">
                      <a:pos x="733" y="55"/>
                    </a:cxn>
                    <a:cxn ang="0">
                      <a:pos x="777" y="41"/>
                    </a:cxn>
                    <a:cxn ang="0">
                      <a:pos x="815" y="27"/>
                    </a:cxn>
                  </a:cxnLst>
                  <a:rect l="0" t="0" r="r" b="b"/>
                  <a:pathLst>
                    <a:path w="823" h="431">
                      <a:moveTo>
                        <a:pt x="815" y="27"/>
                      </a:moveTo>
                      <a:lnTo>
                        <a:pt x="822" y="350"/>
                      </a:lnTo>
                      <a:lnTo>
                        <a:pt x="746" y="382"/>
                      </a:lnTo>
                      <a:lnTo>
                        <a:pt x="676" y="404"/>
                      </a:lnTo>
                      <a:lnTo>
                        <a:pt x="619" y="415"/>
                      </a:lnTo>
                      <a:lnTo>
                        <a:pt x="571" y="421"/>
                      </a:lnTo>
                      <a:lnTo>
                        <a:pt x="517" y="427"/>
                      </a:lnTo>
                      <a:lnTo>
                        <a:pt x="427" y="430"/>
                      </a:lnTo>
                      <a:lnTo>
                        <a:pt x="344" y="423"/>
                      </a:lnTo>
                      <a:lnTo>
                        <a:pt x="259" y="410"/>
                      </a:lnTo>
                      <a:lnTo>
                        <a:pt x="177" y="388"/>
                      </a:lnTo>
                      <a:lnTo>
                        <a:pt x="105" y="358"/>
                      </a:lnTo>
                      <a:lnTo>
                        <a:pt x="41" y="325"/>
                      </a:lnTo>
                      <a:lnTo>
                        <a:pt x="0" y="294"/>
                      </a:lnTo>
                      <a:lnTo>
                        <a:pt x="0" y="0"/>
                      </a:lnTo>
                      <a:lnTo>
                        <a:pt x="46" y="25"/>
                      </a:lnTo>
                      <a:lnTo>
                        <a:pt x="105" y="47"/>
                      </a:lnTo>
                      <a:lnTo>
                        <a:pt x="175" y="66"/>
                      </a:lnTo>
                      <a:lnTo>
                        <a:pt x="244" y="81"/>
                      </a:lnTo>
                      <a:lnTo>
                        <a:pt x="314" y="89"/>
                      </a:lnTo>
                      <a:lnTo>
                        <a:pt x="361" y="93"/>
                      </a:lnTo>
                      <a:lnTo>
                        <a:pt x="401" y="95"/>
                      </a:lnTo>
                      <a:lnTo>
                        <a:pt x="471" y="95"/>
                      </a:lnTo>
                      <a:lnTo>
                        <a:pt x="515" y="92"/>
                      </a:lnTo>
                      <a:lnTo>
                        <a:pt x="555" y="87"/>
                      </a:lnTo>
                      <a:lnTo>
                        <a:pt x="600" y="84"/>
                      </a:lnTo>
                      <a:lnTo>
                        <a:pt x="640" y="76"/>
                      </a:lnTo>
                      <a:lnTo>
                        <a:pt x="689" y="67"/>
                      </a:lnTo>
                      <a:lnTo>
                        <a:pt x="733" y="55"/>
                      </a:lnTo>
                      <a:lnTo>
                        <a:pt x="777" y="41"/>
                      </a:lnTo>
                      <a:lnTo>
                        <a:pt x="815" y="27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36" name="Freeform 20"/>
                <p:cNvSpPr>
                  <a:spLocks/>
                </p:cNvSpPr>
                <p:nvPr/>
              </p:nvSpPr>
              <p:spPr bwMode="auto">
                <a:xfrm>
                  <a:off x="154" y="533"/>
                  <a:ext cx="551" cy="339"/>
                </a:xfrm>
                <a:custGeom>
                  <a:avLst/>
                  <a:gdLst/>
                  <a:ahLst/>
                  <a:cxnLst>
                    <a:cxn ang="0">
                      <a:pos x="16" y="53"/>
                    </a:cxn>
                    <a:cxn ang="0">
                      <a:pos x="0" y="122"/>
                    </a:cxn>
                    <a:cxn ang="0">
                      <a:pos x="10" y="146"/>
                    </a:cxn>
                    <a:cxn ang="0">
                      <a:pos x="33" y="183"/>
                    </a:cxn>
                    <a:cxn ang="0">
                      <a:pos x="57" y="216"/>
                    </a:cxn>
                    <a:cxn ang="0">
                      <a:pos x="85" y="244"/>
                    </a:cxn>
                    <a:cxn ang="0">
                      <a:pos x="120" y="271"/>
                    </a:cxn>
                    <a:cxn ang="0">
                      <a:pos x="153" y="290"/>
                    </a:cxn>
                    <a:cxn ang="0">
                      <a:pos x="189" y="308"/>
                    </a:cxn>
                    <a:cxn ang="0">
                      <a:pos x="235" y="324"/>
                    </a:cxn>
                    <a:cxn ang="0">
                      <a:pos x="270" y="332"/>
                    </a:cxn>
                    <a:cxn ang="0">
                      <a:pos x="312" y="338"/>
                    </a:cxn>
                    <a:cxn ang="0">
                      <a:pos x="351" y="338"/>
                    </a:cxn>
                    <a:cxn ang="0">
                      <a:pos x="393" y="333"/>
                    </a:cxn>
                    <a:cxn ang="0">
                      <a:pos x="436" y="321"/>
                    </a:cxn>
                    <a:cxn ang="0">
                      <a:pos x="475" y="302"/>
                    </a:cxn>
                    <a:cxn ang="0">
                      <a:pos x="498" y="286"/>
                    </a:cxn>
                    <a:cxn ang="0">
                      <a:pos x="526" y="262"/>
                    </a:cxn>
                    <a:cxn ang="0">
                      <a:pos x="541" y="243"/>
                    </a:cxn>
                    <a:cxn ang="0">
                      <a:pos x="550" y="226"/>
                    </a:cxn>
                    <a:cxn ang="0">
                      <a:pos x="550" y="208"/>
                    </a:cxn>
                    <a:cxn ang="0">
                      <a:pos x="544" y="187"/>
                    </a:cxn>
                    <a:cxn ang="0">
                      <a:pos x="532" y="170"/>
                    </a:cxn>
                    <a:cxn ang="0">
                      <a:pos x="523" y="135"/>
                    </a:cxn>
                    <a:cxn ang="0">
                      <a:pos x="519" y="116"/>
                    </a:cxn>
                    <a:cxn ang="0">
                      <a:pos x="267" y="132"/>
                    </a:cxn>
                    <a:cxn ang="0">
                      <a:pos x="234" y="126"/>
                    </a:cxn>
                    <a:cxn ang="0">
                      <a:pos x="193" y="113"/>
                    </a:cxn>
                    <a:cxn ang="0">
                      <a:pos x="162" y="97"/>
                    </a:cxn>
                    <a:cxn ang="0">
                      <a:pos x="129" y="77"/>
                    </a:cxn>
                    <a:cxn ang="0">
                      <a:pos x="97" y="48"/>
                    </a:cxn>
                    <a:cxn ang="0">
                      <a:pos x="78" y="24"/>
                    </a:cxn>
                    <a:cxn ang="0">
                      <a:pos x="60" y="0"/>
                    </a:cxn>
                    <a:cxn ang="0">
                      <a:pos x="16" y="53"/>
                    </a:cxn>
                  </a:cxnLst>
                  <a:rect l="0" t="0" r="r" b="b"/>
                  <a:pathLst>
                    <a:path w="551" h="339">
                      <a:moveTo>
                        <a:pt x="16" y="53"/>
                      </a:moveTo>
                      <a:lnTo>
                        <a:pt x="0" y="122"/>
                      </a:lnTo>
                      <a:lnTo>
                        <a:pt x="10" y="146"/>
                      </a:lnTo>
                      <a:lnTo>
                        <a:pt x="33" y="183"/>
                      </a:lnTo>
                      <a:lnTo>
                        <a:pt x="57" y="216"/>
                      </a:lnTo>
                      <a:lnTo>
                        <a:pt x="85" y="244"/>
                      </a:lnTo>
                      <a:lnTo>
                        <a:pt x="120" y="271"/>
                      </a:lnTo>
                      <a:lnTo>
                        <a:pt x="153" y="290"/>
                      </a:lnTo>
                      <a:lnTo>
                        <a:pt x="189" y="308"/>
                      </a:lnTo>
                      <a:lnTo>
                        <a:pt x="235" y="324"/>
                      </a:lnTo>
                      <a:lnTo>
                        <a:pt x="270" y="332"/>
                      </a:lnTo>
                      <a:lnTo>
                        <a:pt x="312" y="338"/>
                      </a:lnTo>
                      <a:lnTo>
                        <a:pt x="351" y="338"/>
                      </a:lnTo>
                      <a:lnTo>
                        <a:pt x="393" y="333"/>
                      </a:lnTo>
                      <a:lnTo>
                        <a:pt x="436" y="321"/>
                      </a:lnTo>
                      <a:lnTo>
                        <a:pt x="475" y="302"/>
                      </a:lnTo>
                      <a:lnTo>
                        <a:pt x="498" y="286"/>
                      </a:lnTo>
                      <a:lnTo>
                        <a:pt x="526" y="262"/>
                      </a:lnTo>
                      <a:lnTo>
                        <a:pt x="541" y="243"/>
                      </a:lnTo>
                      <a:lnTo>
                        <a:pt x="550" y="226"/>
                      </a:lnTo>
                      <a:lnTo>
                        <a:pt x="550" y="208"/>
                      </a:lnTo>
                      <a:lnTo>
                        <a:pt x="544" y="187"/>
                      </a:lnTo>
                      <a:lnTo>
                        <a:pt x="532" y="170"/>
                      </a:lnTo>
                      <a:lnTo>
                        <a:pt x="523" y="135"/>
                      </a:lnTo>
                      <a:lnTo>
                        <a:pt x="519" y="116"/>
                      </a:lnTo>
                      <a:lnTo>
                        <a:pt x="267" y="132"/>
                      </a:lnTo>
                      <a:lnTo>
                        <a:pt x="234" y="126"/>
                      </a:lnTo>
                      <a:lnTo>
                        <a:pt x="193" y="113"/>
                      </a:lnTo>
                      <a:lnTo>
                        <a:pt x="162" y="97"/>
                      </a:lnTo>
                      <a:lnTo>
                        <a:pt x="129" y="77"/>
                      </a:lnTo>
                      <a:lnTo>
                        <a:pt x="97" y="48"/>
                      </a:lnTo>
                      <a:lnTo>
                        <a:pt x="78" y="24"/>
                      </a:lnTo>
                      <a:lnTo>
                        <a:pt x="60" y="0"/>
                      </a:lnTo>
                      <a:lnTo>
                        <a:pt x="16" y="53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37" name="Freeform 21"/>
                <p:cNvSpPr>
                  <a:spLocks/>
                </p:cNvSpPr>
                <p:nvPr/>
              </p:nvSpPr>
              <p:spPr bwMode="auto">
                <a:xfrm>
                  <a:off x="134" y="119"/>
                  <a:ext cx="475" cy="552"/>
                </a:xfrm>
                <a:custGeom>
                  <a:avLst/>
                  <a:gdLst/>
                  <a:ahLst/>
                  <a:cxnLst>
                    <a:cxn ang="0">
                      <a:pos x="474" y="0"/>
                    </a:cxn>
                    <a:cxn ang="0">
                      <a:pos x="474" y="294"/>
                    </a:cxn>
                    <a:cxn ang="0">
                      <a:pos x="446" y="291"/>
                    </a:cxn>
                    <a:cxn ang="0">
                      <a:pos x="411" y="293"/>
                    </a:cxn>
                    <a:cxn ang="0">
                      <a:pos x="353" y="299"/>
                    </a:cxn>
                    <a:cxn ang="0">
                      <a:pos x="296" y="310"/>
                    </a:cxn>
                    <a:cxn ang="0">
                      <a:pos x="243" y="323"/>
                    </a:cxn>
                    <a:cxn ang="0">
                      <a:pos x="200" y="339"/>
                    </a:cxn>
                    <a:cxn ang="0">
                      <a:pos x="149" y="364"/>
                    </a:cxn>
                    <a:cxn ang="0">
                      <a:pos x="110" y="390"/>
                    </a:cxn>
                    <a:cxn ang="0">
                      <a:pos x="81" y="415"/>
                    </a:cxn>
                    <a:cxn ang="0">
                      <a:pos x="60" y="439"/>
                    </a:cxn>
                    <a:cxn ang="0">
                      <a:pos x="47" y="461"/>
                    </a:cxn>
                    <a:cxn ang="0">
                      <a:pos x="35" y="488"/>
                    </a:cxn>
                    <a:cxn ang="0">
                      <a:pos x="30" y="513"/>
                    </a:cxn>
                    <a:cxn ang="0">
                      <a:pos x="23" y="551"/>
                    </a:cxn>
                    <a:cxn ang="0">
                      <a:pos x="17" y="518"/>
                    </a:cxn>
                    <a:cxn ang="0">
                      <a:pos x="8" y="481"/>
                    </a:cxn>
                    <a:cxn ang="0">
                      <a:pos x="5" y="453"/>
                    </a:cxn>
                    <a:cxn ang="0">
                      <a:pos x="0" y="420"/>
                    </a:cxn>
                    <a:cxn ang="0">
                      <a:pos x="2" y="393"/>
                    </a:cxn>
                    <a:cxn ang="0">
                      <a:pos x="8" y="361"/>
                    </a:cxn>
                    <a:cxn ang="0">
                      <a:pos x="15" y="317"/>
                    </a:cxn>
                    <a:cxn ang="0">
                      <a:pos x="30" y="279"/>
                    </a:cxn>
                    <a:cxn ang="0">
                      <a:pos x="50" y="238"/>
                    </a:cxn>
                    <a:cxn ang="0">
                      <a:pos x="75" y="196"/>
                    </a:cxn>
                    <a:cxn ang="0">
                      <a:pos x="111" y="152"/>
                    </a:cxn>
                    <a:cxn ang="0">
                      <a:pos x="152" y="116"/>
                    </a:cxn>
                    <a:cxn ang="0">
                      <a:pos x="188" y="87"/>
                    </a:cxn>
                    <a:cxn ang="0">
                      <a:pos x="233" y="60"/>
                    </a:cxn>
                    <a:cxn ang="0">
                      <a:pos x="279" y="40"/>
                    </a:cxn>
                    <a:cxn ang="0">
                      <a:pos x="333" y="21"/>
                    </a:cxn>
                    <a:cxn ang="0">
                      <a:pos x="380" y="10"/>
                    </a:cxn>
                    <a:cxn ang="0">
                      <a:pos x="435" y="3"/>
                    </a:cxn>
                    <a:cxn ang="0">
                      <a:pos x="474" y="0"/>
                    </a:cxn>
                  </a:cxnLst>
                  <a:rect l="0" t="0" r="r" b="b"/>
                  <a:pathLst>
                    <a:path w="475" h="552">
                      <a:moveTo>
                        <a:pt x="474" y="0"/>
                      </a:moveTo>
                      <a:lnTo>
                        <a:pt x="474" y="294"/>
                      </a:lnTo>
                      <a:lnTo>
                        <a:pt x="446" y="291"/>
                      </a:lnTo>
                      <a:lnTo>
                        <a:pt x="411" y="293"/>
                      </a:lnTo>
                      <a:lnTo>
                        <a:pt x="353" y="299"/>
                      </a:lnTo>
                      <a:lnTo>
                        <a:pt x="296" y="310"/>
                      </a:lnTo>
                      <a:lnTo>
                        <a:pt x="243" y="323"/>
                      </a:lnTo>
                      <a:lnTo>
                        <a:pt x="200" y="339"/>
                      </a:lnTo>
                      <a:lnTo>
                        <a:pt x="149" y="364"/>
                      </a:lnTo>
                      <a:lnTo>
                        <a:pt x="110" y="390"/>
                      </a:lnTo>
                      <a:lnTo>
                        <a:pt x="81" y="415"/>
                      </a:lnTo>
                      <a:lnTo>
                        <a:pt x="60" y="439"/>
                      </a:lnTo>
                      <a:lnTo>
                        <a:pt x="47" y="461"/>
                      </a:lnTo>
                      <a:lnTo>
                        <a:pt x="35" y="488"/>
                      </a:lnTo>
                      <a:lnTo>
                        <a:pt x="30" y="513"/>
                      </a:lnTo>
                      <a:lnTo>
                        <a:pt x="23" y="551"/>
                      </a:lnTo>
                      <a:lnTo>
                        <a:pt x="17" y="518"/>
                      </a:lnTo>
                      <a:lnTo>
                        <a:pt x="8" y="481"/>
                      </a:lnTo>
                      <a:lnTo>
                        <a:pt x="5" y="453"/>
                      </a:lnTo>
                      <a:lnTo>
                        <a:pt x="0" y="420"/>
                      </a:lnTo>
                      <a:lnTo>
                        <a:pt x="2" y="393"/>
                      </a:lnTo>
                      <a:lnTo>
                        <a:pt x="8" y="361"/>
                      </a:lnTo>
                      <a:lnTo>
                        <a:pt x="15" y="317"/>
                      </a:lnTo>
                      <a:lnTo>
                        <a:pt x="30" y="279"/>
                      </a:lnTo>
                      <a:lnTo>
                        <a:pt x="50" y="238"/>
                      </a:lnTo>
                      <a:lnTo>
                        <a:pt x="75" y="196"/>
                      </a:lnTo>
                      <a:lnTo>
                        <a:pt x="111" y="152"/>
                      </a:lnTo>
                      <a:lnTo>
                        <a:pt x="152" y="116"/>
                      </a:lnTo>
                      <a:lnTo>
                        <a:pt x="188" y="87"/>
                      </a:lnTo>
                      <a:lnTo>
                        <a:pt x="233" y="60"/>
                      </a:lnTo>
                      <a:lnTo>
                        <a:pt x="279" y="40"/>
                      </a:lnTo>
                      <a:lnTo>
                        <a:pt x="333" y="21"/>
                      </a:lnTo>
                      <a:lnTo>
                        <a:pt x="380" y="10"/>
                      </a:lnTo>
                      <a:lnTo>
                        <a:pt x="435" y="3"/>
                      </a:lnTo>
                      <a:lnTo>
                        <a:pt x="474" y="0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38" name="Freeform 22"/>
                <p:cNvSpPr>
                  <a:spLocks/>
                </p:cNvSpPr>
                <p:nvPr/>
              </p:nvSpPr>
              <p:spPr bwMode="auto">
                <a:xfrm>
                  <a:off x="422" y="687"/>
                  <a:ext cx="156" cy="117"/>
                </a:xfrm>
                <a:custGeom>
                  <a:avLst/>
                  <a:gdLst/>
                  <a:ahLst/>
                  <a:cxnLst>
                    <a:cxn ang="0">
                      <a:pos x="72" y="0"/>
                    </a:cxn>
                    <a:cxn ang="0">
                      <a:pos x="21" y="19"/>
                    </a:cxn>
                    <a:cxn ang="0">
                      <a:pos x="3" y="45"/>
                    </a:cxn>
                    <a:cxn ang="0">
                      <a:pos x="0" y="70"/>
                    </a:cxn>
                    <a:cxn ang="0">
                      <a:pos x="0" y="83"/>
                    </a:cxn>
                    <a:cxn ang="0">
                      <a:pos x="9" y="99"/>
                    </a:cxn>
                    <a:cxn ang="0">
                      <a:pos x="29" y="107"/>
                    </a:cxn>
                    <a:cxn ang="0">
                      <a:pos x="50" y="113"/>
                    </a:cxn>
                    <a:cxn ang="0">
                      <a:pos x="69" y="116"/>
                    </a:cxn>
                    <a:cxn ang="0">
                      <a:pos x="86" y="116"/>
                    </a:cxn>
                    <a:cxn ang="0">
                      <a:pos x="114" y="111"/>
                    </a:cxn>
                    <a:cxn ang="0">
                      <a:pos x="134" y="106"/>
                    </a:cxn>
                    <a:cxn ang="0">
                      <a:pos x="146" y="98"/>
                    </a:cxn>
                    <a:cxn ang="0">
                      <a:pos x="153" y="89"/>
                    </a:cxn>
                    <a:cxn ang="0">
                      <a:pos x="155" y="78"/>
                    </a:cxn>
                    <a:cxn ang="0">
                      <a:pos x="153" y="60"/>
                    </a:cxn>
                    <a:cxn ang="0">
                      <a:pos x="146" y="11"/>
                    </a:cxn>
                    <a:cxn ang="0">
                      <a:pos x="72" y="0"/>
                    </a:cxn>
                  </a:cxnLst>
                  <a:rect l="0" t="0" r="r" b="b"/>
                  <a:pathLst>
                    <a:path w="156" h="117">
                      <a:moveTo>
                        <a:pt x="72" y="0"/>
                      </a:moveTo>
                      <a:lnTo>
                        <a:pt x="21" y="19"/>
                      </a:lnTo>
                      <a:lnTo>
                        <a:pt x="3" y="45"/>
                      </a:lnTo>
                      <a:lnTo>
                        <a:pt x="0" y="70"/>
                      </a:lnTo>
                      <a:lnTo>
                        <a:pt x="0" y="83"/>
                      </a:lnTo>
                      <a:lnTo>
                        <a:pt x="9" y="99"/>
                      </a:lnTo>
                      <a:lnTo>
                        <a:pt x="29" y="107"/>
                      </a:lnTo>
                      <a:lnTo>
                        <a:pt x="50" y="113"/>
                      </a:lnTo>
                      <a:lnTo>
                        <a:pt x="69" y="116"/>
                      </a:lnTo>
                      <a:lnTo>
                        <a:pt x="86" y="116"/>
                      </a:lnTo>
                      <a:lnTo>
                        <a:pt x="114" y="111"/>
                      </a:lnTo>
                      <a:lnTo>
                        <a:pt x="134" y="106"/>
                      </a:lnTo>
                      <a:lnTo>
                        <a:pt x="146" y="98"/>
                      </a:lnTo>
                      <a:lnTo>
                        <a:pt x="153" y="89"/>
                      </a:lnTo>
                      <a:lnTo>
                        <a:pt x="155" y="78"/>
                      </a:lnTo>
                      <a:lnTo>
                        <a:pt x="153" y="60"/>
                      </a:lnTo>
                      <a:lnTo>
                        <a:pt x="146" y="11"/>
                      </a:lnTo>
                      <a:lnTo>
                        <a:pt x="72" y="0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39" name="Freeform 23"/>
                <p:cNvSpPr>
                  <a:spLocks/>
                </p:cNvSpPr>
                <p:nvPr/>
              </p:nvSpPr>
              <p:spPr bwMode="auto">
                <a:xfrm>
                  <a:off x="494" y="700"/>
                  <a:ext cx="88" cy="74"/>
                </a:xfrm>
                <a:custGeom>
                  <a:avLst/>
                  <a:gdLst/>
                  <a:ahLst/>
                  <a:cxnLst>
                    <a:cxn ang="0">
                      <a:pos x="87" y="67"/>
                    </a:cxn>
                    <a:cxn ang="0">
                      <a:pos x="76" y="0"/>
                    </a:cxn>
                    <a:cxn ang="0">
                      <a:pos x="33" y="5"/>
                    </a:cxn>
                    <a:cxn ang="0">
                      <a:pos x="0" y="8"/>
                    </a:cxn>
                    <a:cxn ang="0">
                      <a:pos x="9" y="73"/>
                    </a:cxn>
                    <a:cxn ang="0">
                      <a:pos x="12" y="57"/>
                    </a:cxn>
                    <a:cxn ang="0">
                      <a:pos x="22" y="47"/>
                    </a:cxn>
                    <a:cxn ang="0">
                      <a:pos x="40" y="43"/>
                    </a:cxn>
                    <a:cxn ang="0">
                      <a:pos x="60" y="44"/>
                    </a:cxn>
                    <a:cxn ang="0">
                      <a:pos x="76" y="51"/>
                    </a:cxn>
                    <a:cxn ang="0">
                      <a:pos x="87" y="67"/>
                    </a:cxn>
                  </a:cxnLst>
                  <a:rect l="0" t="0" r="r" b="b"/>
                  <a:pathLst>
                    <a:path w="88" h="74">
                      <a:moveTo>
                        <a:pt x="87" y="67"/>
                      </a:moveTo>
                      <a:lnTo>
                        <a:pt x="76" y="0"/>
                      </a:lnTo>
                      <a:lnTo>
                        <a:pt x="33" y="5"/>
                      </a:lnTo>
                      <a:lnTo>
                        <a:pt x="0" y="8"/>
                      </a:lnTo>
                      <a:lnTo>
                        <a:pt x="9" y="73"/>
                      </a:lnTo>
                      <a:lnTo>
                        <a:pt x="12" y="57"/>
                      </a:lnTo>
                      <a:lnTo>
                        <a:pt x="22" y="47"/>
                      </a:lnTo>
                      <a:lnTo>
                        <a:pt x="40" y="43"/>
                      </a:lnTo>
                      <a:lnTo>
                        <a:pt x="60" y="44"/>
                      </a:lnTo>
                      <a:lnTo>
                        <a:pt x="76" y="51"/>
                      </a:lnTo>
                      <a:lnTo>
                        <a:pt x="87" y="67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40" name="Freeform 24"/>
                <p:cNvSpPr>
                  <a:spLocks/>
                </p:cNvSpPr>
                <p:nvPr/>
              </p:nvSpPr>
              <p:spPr bwMode="auto">
                <a:xfrm>
                  <a:off x="386" y="479"/>
                  <a:ext cx="319" cy="286"/>
                </a:xfrm>
                <a:custGeom>
                  <a:avLst/>
                  <a:gdLst/>
                  <a:ahLst/>
                  <a:cxnLst>
                    <a:cxn ang="0">
                      <a:pos x="317" y="275"/>
                    </a:cxn>
                    <a:cxn ang="0">
                      <a:pos x="315" y="254"/>
                    </a:cxn>
                    <a:cxn ang="0">
                      <a:pos x="306" y="235"/>
                    </a:cxn>
                    <a:cxn ang="0">
                      <a:pos x="299" y="219"/>
                    </a:cxn>
                    <a:cxn ang="0">
                      <a:pos x="294" y="194"/>
                    </a:cxn>
                    <a:cxn ang="0">
                      <a:pos x="288" y="161"/>
                    </a:cxn>
                    <a:cxn ang="0">
                      <a:pos x="284" y="126"/>
                    </a:cxn>
                    <a:cxn ang="0">
                      <a:pos x="281" y="94"/>
                    </a:cxn>
                    <a:cxn ang="0">
                      <a:pos x="279" y="67"/>
                    </a:cxn>
                    <a:cxn ang="0">
                      <a:pos x="278" y="43"/>
                    </a:cxn>
                    <a:cxn ang="0">
                      <a:pos x="270" y="29"/>
                    </a:cxn>
                    <a:cxn ang="0">
                      <a:pos x="255" y="16"/>
                    </a:cxn>
                    <a:cxn ang="0">
                      <a:pos x="240" y="9"/>
                    </a:cxn>
                    <a:cxn ang="0">
                      <a:pos x="216" y="2"/>
                    </a:cxn>
                    <a:cxn ang="0">
                      <a:pos x="189" y="0"/>
                    </a:cxn>
                    <a:cxn ang="0">
                      <a:pos x="147" y="0"/>
                    </a:cxn>
                    <a:cxn ang="0">
                      <a:pos x="110" y="2"/>
                    </a:cxn>
                    <a:cxn ang="0">
                      <a:pos x="74" y="9"/>
                    </a:cxn>
                    <a:cxn ang="0">
                      <a:pos x="41" y="21"/>
                    </a:cxn>
                    <a:cxn ang="0">
                      <a:pos x="20" y="35"/>
                    </a:cxn>
                    <a:cxn ang="0">
                      <a:pos x="8" y="47"/>
                    </a:cxn>
                    <a:cxn ang="0">
                      <a:pos x="0" y="61"/>
                    </a:cxn>
                    <a:cxn ang="0">
                      <a:pos x="2" y="75"/>
                    </a:cxn>
                    <a:cxn ang="0">
                      <a:pos x="5" y="89"/>
                    </a:cxn>
                    <a:cxn ang="0">
                      <a:pos x="15" y="104"/>
                    </a:cxn>
                    <a:cxn ang="0">
                      <a:pos x="23" y="123"/>
                    </a:cxn>
                    <a:cxn ang="0">
                      <a:pos x="27" y="149"/>
                    </a:cxn>
                    <a:cxn ang="0">
                      <a:pos x="30" y="176"/>
                    </a:cxn>
                    <a:cxn ang="0">
                      <a:pos x="35" y="200"/>
                    </a:cxn>
                    <a:cxn ang="0">
                      <a:pos x="36" y="235"/>
                    </a:cxn>
                    <a:cxn ang="0">
                      <a:pos x="38" y="265"/>
                    </a:cxn>
                    <a:cxn ang="0">
                      <a:pos x="38" y="285"/>
                    </a:cxn>
                    <a:cxn ang="0">
                      <a:pos x="48" y="260"/>
                    </a:cxn>
                    <a:cxn ang="0">
                      <a:pos x="68" y="248"/>
                    </a:cxn>
                    <a:cxn ang="0">
                      <a:pos x="86" y="241"/>
                    </a:cxn>
                    <a:cxn ang="0">
                      <a:pos x="108" y="236"/>
                    </a:cxn>
                    <a:cxn ang="0">
                      <a:pos x="143" y="229"/>
                    </a:cxn>
                    <a:cxn ang="0">
                      <a:pos x="177" y="228"/>
                    </a:cxn>
                    <a:cxn ang="0">
                      <a:pos x="197" y="228"/>
                    </a:cxn>
                    <a:cxn ang="0">
                      <a:pos x="228" y="230"/>
                    </a:cxn>
                    <a:cxn ang="0">
                      <a:pos x="264" y="237"/>
                    </a:cxn>
                    <a:cxn ang="0">
                      <a:pos x="287" y="246"/>
                    </a:cxn>
                    <a:cxn ang="0">
                      <a:pos x="302" y="255"/>
                    </a:cxn>
                    <a:cxn ang="0">
                      <a:pos x="318" y="268"/>
                    </a:cxn>
                  </a:cxnLst>
                  <a:rect l="0" t="0" r="r" b="b"/>
                  <a:pathLst>
                    <a:path w="319" h="286">
                      <a:moveTo>
                        <a:pt x="317" y="275"/>
                      </a:moveTo>
                      <a:lnTo>
                        <a:pt x="315" y="254"/>
                      </a:lnTo>
                      <a:lnTo>
                        <a:pt x="306" y="235"/>
                      </a:lnTo>
                      <a:lnTo>
                        <a:pt x="299" y="219"/>
                      </a:lnTo>
                      <a:lnTo>
                        <a:pt x="294" y="194"/>
                      </a:lnTo>
                      <a:lnTo>
                        <a:pt x="288" y="161"/>
                      </a:lnTo>
                      <a:lnTo>
                        <a:pt x="284" y="126"/>
                      </a:lnTo>
                      <a:lnTo>
                        <a:pt x="281" y="94"/>
                      </a:lnTo>
                      <a:lnTo>
                        <a:pt x="279" y="67"/>
                      </a:lnTo>
                      <a:lnTo>
                        <a:pt x="278" y="43"/>
                      </a:lnTo>
                      <a:lnTo>
                        <a:pt x="270" y="29"/>
                      </a:lnTo>
                      <a:lnTo>
                        <a:pt x="255" y="16"/>
                      </a:lnTo>
                      <a:lnTo>
                        <a:pt x="240" y="9"/>
                      </a:lnTo>
                      <a:lnTo>
                        <a:pt x="216" y="2"/>
                      </a:lnTo>
                      <a:lnTo>
                        <a:pt x="189" y="0"/>
                      </a:lnTo>
                      <a:lnTo>
                        <a:pt x="147" y="0"/>
                      </a:lnTo>
                      <a:lnTo>
                        <a:pt x="110" y="2"/>
                      </a:lnTo>
                      <a:lnTo>
                        <a:pt x="74" y="9"/>
                      </a:lnTo>
                      <a:lnTo>
                        <a:pt x="41" y="21"/>
                      </a:lnTo>
                      <a:lnTo>
                        <a:pt x="20" y="35"/>
                      </a:lnTo>
                      <a:lnTo>
                        <a:pt x="8" y="47"/>
                      </a:lnTo>
                      <a:lnTo>
                        <a:pt x="0" y="61"/>
                      </a:lnTo>
                      <a:lnTo>
                        <a:pt x="2" y="75"/>
                      </a:lnTo>
                      <a:lnTo>
                        <a:pt x="5" y="89"/>
                      </a:lnTo>
                      <a:lnTo>
                        <a:pt x="15" y="104"/>
                      </a:lnTo>
                      <a:lnTo>
                        <a:pt x="23" y="123"/>
                      </a:lnTo>
                      <a:lnTo>
                        <a:pt x="27" y="149"/>
                      </a:lnTo>
                      <a:lnTo>
                        <a:pt x="30" y="176"/>
                      </a:lnTo>
                      <a:lnTo>
                        <a:pt x="35" y="200"/>
                      </a:lnTo>
                      <a:lnTo>
                        <a:pt x="36" y="235"/>
                      </a:lnTo>
                      <a:lnTo>
                        <a:pt x="38" y="265"/>
                      </a:lnTo>
                      <a:lnTo>
                        <a:pt x="38" y="285"/>
                      </a:lnTo>
                      <a:lnTo>
                        <a:pt x="48" y="260"/>
                      </a:lnTo>
                      <a:lnTo>
                        <a:pt x="68" y="248"/>
                      </a:lnTo>
                      <a:lnTo>
                        <a:pt x="86" y="241"/>
                      </a:lnTo>
                      <a:lnTo>
                        <a:pt x="108" y="236"/>
                      </a:lnTo>
                      <a:lnTo>
                        <a:pt x="143" y="229"/>
                      </a:lnTo>
                      <a:lnTo>
                        <a:pt x="177" y="228"/>
                      </a:lnTo>
                      <a:lnTo>
                        <a:pt x="197" y="228"/>
                      </a:lnTo>
                      <a:lnTo>
                        <a:pt x="228" y="230"/>
                      </a:lnTo>
                      <a:lnTo>
                        <a:pt x="264" y="237"/>
                      </a:lnTo>
                      <a:lnTo>
                        <a:pt x="287" y="246"/>
                      </a:lnTo>
                      <a:lnTo>
                        <a:pt x="302" y="255"/>
                      </a:lnTo>
                      <a:lnTo>
                        <a:pt x="318" y="268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41" name="Freeform 25"/>
                <p:cNvSpPr>
                  <a:spLocks/>
                </p:cNvSpPr>
                <p:nvPr/>
              </p:nvSpPr>
              <p:spPr bwMode="auto">
                <a:xfrm>
                  <a:off x="5101" y="537"/>
                  <a:ext cx="551" cy="335"/>
                </a:xfrm>
                <a:custGeom>
                  <a:avLst/>
                  <a:gdLst/>
                  <a:ahLst/>
                  <a:cxnLst>
                    <a:cxn ang="0">
                      <a:pos x="534" y="48"/>
                    </a:cxn>
                    <a:cxn ang="0">
                      <a:pos x="550" y="117"/>
                    </a:cxn>
                    <a:cxn ang="0">
                      <a:pos x="540" y="142"/>
                    </a:cxn>
                    <a:cxn ang="0">
                      <a:pos x="517" y="179"/>
                    </a:cxn>
                    <a:cxn ang="0">
                      <a:pos x="493" y="212"/>
                    </a:cxn>
                    <a:cxn ang="0">
                      <a:pos x="465" y="239"/>
                    </a:cxn>
                    <a:cxn ang="0">
                      <a:pos x="430" y="267"/>
                    </a:cxn>
                    <a:cxn ang="0">
                      <a:pos x="397" y="286"/>
                    </a:cxn>
                    <a:cxn ang="0">
                      <a:pos x="361" y="304"/>
                    </a:cxn>
                    <a:cxn ang="0">
                      <a:pos x="315" y="320"/>
                    </a:cxn>
                    <a:cxn ang="0">
                      <a:pos x="280" y="328"/>
                    </a:cxn>
                    <a:cxn ang="0">
                      <a:pos x="238" y="334"/>
                    </a:cxn>
                    <a:cxn ang="0">
                      <a:pos x="199" y="334"/>
                    </a:cxn>
                    <a:cxn ang="0">
                      <a:pos x="157" y="329"/>
                    </a:cxn>
                    <a:cxn ang="0">
                      <a:pos x="114" y="317"/>
                    </a:cxn>
                    <a:cxn ang="0">
                      <a:pos x="75" y="298"/>
                    </a:cxn>
                    <a:cxn ang="0">
                      <a:pos x="52" y="282"/>
                    </a:cxn>
                    <a:cxn ang="0">
                      <a:pos x="24" y="258"/>
                    </a:cxn>
                    <a:cxn ang="0">
                      <a:pos x="9" y="238"/>
                    </a:cxn>
                    <a:cxn ang="0">
                      <a:pos x="0" y="222"/>
                    </a:cxn>
                    <a:cxn ang="0">
                      <a:pos x="0" y="204"/>
                    </a:cxn>
                    <a:cxn ang="0">
                      <a:pos x="6" y="182"/>
                    </a:cxn>
                    <a:cxn ang="0">
                      <a:pos x="18" y="166"/>
                    </a:cxn>
                    <a:cxn ang="0">
                      <a:pos x="27" y="131"/>
                    </a:cxn>
                    <a:cxn ang="0">
                      <a:pos x="31" y="112"/>
                    </a:cxn>
                    <a:cxn ang="0">
                      <a:pos x="283" y="128"/>
                    </a:cxn>
                    <a:cxn ang="0">
                      <a:pos x="316" y="122"/>
                    </a:cxn>
                    <a:cxn ang="0">
                      <a:pos x="357" y="109"/>
                    </a:cxn>
                    <a:cxn ang="0">
                      <a:pos x="388" y="93"/>
                    </a:cxn>
                    <a:cxn ang="0">
                      <a:pos x="421" y="73"/>
                    </a:cxn>
                    <a:cxn ang="0">
                      <a:pos x="453" y="44"/>
                    </a:cxn>
                    <a:cxn ang="0">
                      <a:pos x="472" y="19"/>
                    </a:cxn>
                    <a:cxn ang="0">
                      <a:pos x="486" y="0"/>
                    </a:cxn>
                    <a:cxn ang="0">
                      <a:pos x="534" y="48"/>
                    </a:cxn>
                  </a:cxnLst>
                  <a:rect l="0" t="0" r="r" b="b"/>
                  <a:pathLst>
                    <a:path w="551" h="335">
                      <a:moveTo>
                        <a:pt x="534" y="48"/>
                      </a:moveTo>
                      <a:lnTo>
                        <a:pt x="550" y="117"/>
                      </a:lnTo>
                      <a:lnTo>
                        <a:pt x="540" y="142"/>
                      </a:lnTo>
                      <a:lnTo>
                        <a:pt x="517" y="179"/>
                      </a:lnTo>
                      <a:lnTo>
                        <a:pt x="493" y="212"/>
                      </a:lnTo>
                      <a:lnTo>
                        <a:pt x="465" y="239"/>
                      </a:lnTo>
                      <a:lnTo>
                        <a:pt x="430" y="267"/>
                      </a:lnTo>
                      <a:lnTo>
                        <a:pt x="397" y="286"/>
                      </a:lnTo>
                      <a:lnTo>
                        <a:pt x="361" y="304"/>
                      </a:lnTo>
                      <a:lnTo>
                        <a:pt x="315" y="320"/>
                      </a:lnTo>
                      <a:lnTo>
                        <a:pt x="280" y="328"/>
                      </a:lnTo>
                      <a:lnTo>
                        <a:pt x="238" y="334"/>
                      </a:lnTo>
                      <a:lnTo>
                        <a:pt x="199" y="334"/>
                      </a:lnTo>
                      <a:lnTo>
                        <a:pt x="157" y="329"/>
                      </a:lnTo>
                      <a:lnTo>
                        <a:pt x="114" y="317"/>
                      </a:lnTo>
                      <a:lnTo>
                        <a:pt x="75" y="298"/>
                      </a:lnTo>
                      <a:lnTo>
                        <a:pt x="52" y="282"/>
                      </a:lnTo>
                      <a:lnTo>
                        <a:pt x="24" y="258"/>
                      </a:lnTo>
                      <a:lnTo>
                        <a:pt x="9" y="238"/>
                      </a:lnTo>
                      <a:lnTo>
                        <a:pt x="0" y="222"/>
                      </a:lnTo>
                      <a:lnTo>
                        <a:pt x="0" y="204"/>
                      </a:lnTo>
                      <a:lnTo>
                        <a:pt x="6" y="182"/>
                      </a:lnTo>
                      <a:lnTo>
                        <a:pt x="18" y="166"/>
                      </a:lnTo>
                      <a:lnTo>
                        <a:pt x="27" y="131"/>
                      </a:lnTo>
                      <a:lnTo>
                        <a:pt x="31" y="112"/>
                      </a:lnTo>
                      <a:lnTo>
                        <a:pt x="283" y="128"/>
                      </a:lnTo>
                      <a:lnTo>
                        <a:pt x="316" y="122"/>
                      </a:lnTo>
                      <a:lnTo>
                        <a:pt x="357" y="109"/>
                      </a:lnTo>
                      <a:lnTo>
                        <a:pt x="388" y="93"/>
                      </a:lnTo>
                      <a:lnTo>
                        <a:pt x="421" y="73"/>
                      </a:lnTo>
                      <a:lnTo>
                        <a:pt x="453" y="44"/>
                      </a:lnTo>
                      <a:lnTo>
                        <a:pt x="472" y="19"/>
                      </a:lnTo>
                      <a:lnTo>
                        <a:pt x="486" y="0"/>
                      </a:lnTo>
                      <a:lnTo>
                        <a:pt x="534" y="48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42" name="Freeform 26"/>
                <p:cNvSpPr>
                  <a:spLocks/>
                </p:cNvSpPr>
                <p:nvPr/>
              </p:nvSpPr>
              <p:spPr bwMode="auto">
                <a:xfrm>
                  <a:off x="5197" y="119"/>
                  <a:ext cx="475" cy="552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294"/>
                    </a:cxn>
                    <a:cxn ang="0">
                      <a:pos x="28" y="291"/>
                    </a:cxn>
                    <a:cxn ang="0">
                      <a:pos x="63" y="293"/>
                    </a:cxn>
                    <a:cxn ang="0">
                      <a:pos x="121" y="299"/>
                    </a:cxn>
                    <a:cxn ang="0">
                      <a:pos x="178" y="310"/>
                    </a:cxn>
                    <a:cxn ang="0">
                      <a:pos x="231" y="323"/>
                    </a:cxn>
                    <a:cxn ang="0">
                      <a:pos x="274" y="339"/>
                    </a:cxn>
                    <a:cxn ang="0">
                      <a:pos x="325" y="364"/>
                    </a:cxn>
                    <a:cxn ang="0">
                      <a:pos x="364" y="390"/>
                    </a:cxn>
                    <a:cxn ang="0">
                      <a:pos x="393" y="415"/>
                    </a:cxn>
                    <a:cxn ang="0">
                      <a:pos x="414" y="439"/>
                    </a:cxn>
                    <a:cxn ang="0">
                      <a:pos x="427" y="461"/>
                    </a:cxn>
                    <a:cxn ang="0">
                      <a:pos x="439" y="488"/>
                    </a:cxn>
                    <a:cxn ang="0">
                      <a:pos x="444" y="513"/>
                    </a:cxn>
                    <a:cxn ang="0">
                      <a:pos x="451" y="551"/>
                    </a:cxn>
                    <a:cxn ang="0">
                      <a:pos x="457" y="518"/>
                    </a:cxn>
                    <a:cxn ang="0">
                      <a:pos x="466" y="481"/>
                    </a:cxn>
                    <a:cxn ang="0">
                      <a:pos x="469" y="453"/>
                    </a:cxn>
                    <a:cxn ang="0">
                      <a:pos x="474" y="420"/>
                    </a:cxn>
                    <a:cxn ang="0">
                      <a:pos x="472" y="393"/>
                    </a:cxn>
                    <a:cxn ang="0">
                      <a:pos x="466" y="361"/>
                    </a:cxn>
                    <a:cxn ang="0">
                      <a:pos x="459" y="317"/>
                    </a:cxn>
                    <a:cxn ang="0">
                      <a:pos x="444" y="279"/>
                    </a:cxn>
                    <a:cxn ang="0">
                      <a:pos x="424" y="238"/>
                    </a:cxn>
                    <a:cxn ang="0">
                      <a:pos x="399" y="196"/>
                    </a:cxn>
                    <a:cxn ang="0">
                      <a:pos x="363" y="152"/>
                    </a:cxn>
                    <a:cxn ang="0">
                      <a:pos x="322" y="116"/>
                    </a:cxn>
                    <a:cxn ang="0">
                      <a:pos x="286" y="87"/>
                    </a:cxn>
                    <a:cxn ang="0">
                      <a:pos x="241" y="60"/>
                    </a:cxn>
                    <a:cxn ang="0">
                      <a:pos x="195" y="40"/>
                    </a:cxn>
                    <a:cxn ang="0">
                      <a:pos x="141" y="21"/>
                    </a:cxn>
                    <a:cxn ang="0">
                      <a:pos x="94" y="10"/>
                    </a:cxn>
                    <a:cxn ang="0">
                      <a:pos x="39" y="3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475" h="552">
                      <a:moveTo>
                        <a:pt x="0" y="0"/>
                      </a:moveTo>
                      <a:lnTo>
                        <a:pt x="0" y="294"/>
                      </a:lnTo>
                      <a:lnTo>
                        <a:pt x="28" y="291"/>
                      </a:lnTo>
                      <a:lnTo>
                        <a:pt x="63" y="293"/>
                      </a:lnTo>
                      <a:lnTo>
                        <a:pt x="121" y="299"/>
                      </a:lnTo>
                      <a:lnTo>
                        <a:pt x="178" y="310"/>
                      </a:lnTo>
                      <a:lnTo>
                        <a:pt x="231" y="323"/>
                      </a:lnTo>
                      <a:lnTo>
                        <a:pt x="274" y="339"/>
                      </a:lnTo>
                      <a:lnTo>
                        <a:pt x="325" y="364"/>
                      </a:lnTo>
                      <a:lnTo>
                        <a:pt x="364" y="390"/>
                      </a:lnTo>
                      <a:lnTo>
                        <a:pt x="393" y="415"/>
                      </a:lnTo>
                      <a:lnTo>
                        <a:pt x="414" y="439"/>
                      </a:lnTo>
                      <a:lnTo>
                        <a:pt x="427" y="461"/>
                      </a:lnTo>
                      <a:lnTo>
                        <a:pt x="439" y="488"/>
                      </a:lnTo>
                      <a:lnTo>
                        <a:pt x="444" y="513"/>
                      </a:lnTo>
                      <a:lnTo>
                        <a:pt x="451" y="551"/>
                      </a:lnTo>
                      <a:lnTo>
                        <a:pt x="457" y="518"/>
                      </a:lnTo>
                      <a:lnTo>
                        <a:pt x="466" y="481"/>
                      </a:lnTo>
                      <a:lnTo>
                        <a:pt x="469" y="453"/>
                      </a:lnTo>
                      <a:lnTo>
                        <a:pt x="474" y="420"/>
                      </a:lnTo>
                      <a:lnTo>
                        <a:pt x="472" y="393"/>
                      </a:lnTo>
                      <a:lnTo>
                        <a:pt x="466" y="361"/>
                      </a:lnTo>
                      <a:lnTo>
                        <a:pt x="459" y="317"/>
                      </a:lnTo>
                      <a:lnTo>
                        <a:pt x="444" y="279"/>
                      </a:lnTo>
                      <a:lnTo>
                        <a:pt x="424" y="238"/>
                      </a:lnTo>
                      <a:lnTo>
                        <a:pt x="399" y="196"/>
                      </a:lnTo>
                      <a:lnTo>
                        <a:pt x="363" y="152"/>
                      </a:lnTo>
                      <a:lnTo>
                        <a:pt x="322" y="116"/>
                      </a:lnTo>
                      <a:lnTo>
                        <a:pt x="286" y="87"/>
                      </a:lnTo>
                      <a:lnTo>
                        <a:pt x="241" y="60"/>
                      </a:lnTo>
                      <a:lnTo>
                        <a:pt x="195" y="40"/>
                      </a:lnTo>
                      <a:lnTo>
                        <a:pt x="141" y="21"/>
                      </a:lnTo>
                      <a:lnTo>
                        <a:pt x="94" y="10"/>
                      </a:lnTo>
                      <a:lnTo>
                        <a:pt x="39" y="3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43" name="Freeform 27"/>
                <p:cNvSpPr>
                  <a:spLocks/>
                </p:cNvSpPr>
                <p:nvPr/>
              </p:nvSpPr>
              <p:spPr bwMode="auto">
                <a:xfrm>
                  <a:off x="5228" y="687"/>
                  <a:ext cx="156" cy="117"/>
                </a:xfrm>
                <a:custGeom>
                  <a:avLst/>
                  <a:gdLst/>
                  <a:ahLst/>
                  <a:cxnLst>
                    <a:cxn ang="0">
                      <a:pos x="83" y="0"/>
                    </a:cxn>
                    <a:cxn ang="0">
                      <a:pos x="134" y="19"/>
                    </a:cxn>
                    <a:cxn ang="0">
                      <a:pos x="152" y="45"/>
                    </a:cxn>
                    <a:cxn ang="0">
                      <a:pos x="155" y="70"/>
                    </a:cxn>
                    <a:cxn ang="0">
                      <a:pos x="155" y="83"/>
                    </a:cxn>
                    <a:cxn ang="0">
                      <a:pos x="146" y="99"/>
                    </a:cxn>
                    <a:cxn ang="0">
                      <a:pos x="126" y="107"/>
                    </a:cxn>
                    <a:cxn ang="0">
                      <a:pos x="105" y="113"/>
                    </a:cxn>
                    <a:cxn ang="0">
                      <a:pos x="86" y="116"/>
                    </a:cxn>
                    <a:cxn ang="0">
                      <a:pos x="69" y="116"/>
                    </a:cxn>
                    <a:cxn ang="0">
                      <a:pos x="41" y="111"/>
                    </a:cxn>
                    <a:cxn ang="0">
                      <a:pos x="21" y="106"/>
                    </a:cxn>
                    <a:cxn ang="0">
                      <a:pos x="9" y="98"/>
                    </a:cxn>
                    <a:cxn ang="0">
                      <a:pos x="2" y="89"/>
                    </a:cxn>
                    <a:cxn ang="0">
                      <a:pos x="0" y="78"/>
                    </a:cxn>
                    <a:cxn ang="0">
                      <a:pos x="2" y="60"/>
                    </a:cxn>
                    <a:cxn ang="0">
                      <a:pos x="9" y="11"/>
                    </a:cxn>
                    <a:cxn ang="0">
                      <a:pos x="83" y="0"/>
                    </a:cxn>
                  </a:cxnLst>
                  <a:rect l="0" t="0" r="r" b="b"/>
                  <a:pathLst>
                    <a:path w="156" h="117">
                      <a:moveTo>
                        <a:pt x="83" y="0"/>
                      </a:moveTo>
                      <a:lnTo>
                        <a:pt x="134" y="19"/>
                      </a:lnTo>
                      <a:lnTo>
                        <a:pt x="152" y="45"/>
                      </a:lnTo>
                      <a:lnTo>
                        <a:pt x="155" y="70"/>
                      </a:lnTo>
                      <a:lnTo>
                        <a:pt x="155" y="83"/>
                      </a:lnTo>
                      <a:lnTo>
                        <a:pt x="146" y="99"/>
                      </a:lnTo>
                      <a:lnTo>
                        <a:pt x="126" y="107"/>
                      </a:lnTo>
                      <a:lnTo>
                        <a:pt x="105" y="113"/>
                      </a:lnTo>
                      <a:lnTo>
                        <a:pt x="86" y="116"/>
                      </a:lnTo>
                      <a:lnTo>
                        <a:pt x="69" y="116"/>
                      </a:lnTo>
                      <a:lnTo>
                        <a:pt x="41" y="111"/>
                      </a:lnTo>
                      <a:lnTo>
                        <a:pt x="21" y="106"/>
                      </a:lnTo>
                      <a:lnTo>
                        <a:pt x="9" y="98"/>
                      </a:lnTo>
                      <a:lnTo>
                        <a:pt x="2" y="89"/>
                      </a:lnTo>
                      <a:lnTo>
                        <a:pt x="0" y="78"/>
                      </a:lnTo>
                      <a:lnTo>
                        <a:pt x="2" y="60"/>
                      </a:lnTo>
                      <a:lnTo>
                        <a:pt x="9" y="11"/>
                      </a:lnTo>
                      <a:lnTo>
                        <a:pt x="83" y="0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44" name="Freeform 28"/>
                <p:cNvSpPr>
                  <a:spLocks/>
                </p:cNvSpPr>
                <p:nvPr/>
              </p:nvSpPr>
              <p:spPr bwMode="auto">
                <a:xfrm>
                  <a:off x="5224" y="699"/>
                  <a:ext cx="88" cy="75"/>
                </a:xfrm>
                <a:custGeom>
                  <a:avLst/>
                  <a:gdLst/>
                  <a:ahLst/>
                  <a:cxnLst>
                    <a:cxn ang="0">
                      <a:pos x="0" y="69"/>
                    </a:cxn>
                    <a:cxn ang="0">
                      <a:pos x="11" y="0"/>
                    </a:cxn>
                    <a:cxn ang="0">
                      <a:pos x="54" y="5"/>
                    </a:cxn>
                    <a:cxn ang="0">
                      <a:pos x="87" y="9"/>
                    </a:cxn>
                    <a:cxn ang="0">
                      <a:pos x="78" y="74"/>
                    </a:cxn>
                    <a:cxn ang="0">
                      <a:pos x="75" y="59"/>
                    </a:cxn>
                    <a:cxn ang="0">
                      <a:pos x="65" y="48"/>
                    </a:cxn>
                    <a:cxn ang="0">
                      <a:pos x="47" y="44"/>
                    </a:cxn>
                    <a:cxn ang="0">
                      <a:pos x="27" y="45"/>
                    </a:cxn>
                    <a:cxn ang="0">
                      <a:pos x="11" y="52"/>
                    </a:cxn>
                    <a:cxn ang="0">
                      <a:pos x="0" y="69"/>
                    </a:cxn>
                  </a:cxnLst>
                  <a:rect l="0" t="0" r="r" b="b"/>
                  <a:pathLst>
                    <a:path w="88" h="75">
                      <a:moveTo>
                        <a:pt x="0" y="69"/>
                      </a:moveTo>
                      <a:lnTo>
                        <a:pt x="11" y="0"/>
                      </a:lnTo>
                      <a:lnTo>
                        <a:pt x="54" y="5"/>
                      </a:lnTo>
                      <a:lnTo>
                        <a:pt x="87" y="9"/>
                      </a:lnTo>
                      <a:lnTo>
                        <a:pt x="78" y="74"/>
                      </a:lnTo>
                      <a:lnTo>
                        <a:pt x="75" y="59"/>
                      </a:lnTo>
                      <a:lnTo>
                        <a:pt x="65" y="48"/>
                      </a:lnTo>
                      <a:lnTo>
                        <a:pt x="47" y="44"/>
                      </a:lnTo>
                      <a:lnTo>
                        <a:pt x="27" y="45"/>
                      </a:lnTo>
                      <a:lnTo>
                        <a:pt x="11" y="52"/>
                      </a:lnTo>
                      <a:lnTo>
                        <a:pt x="0" y="69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45" name="Freeform 29"/>
                <p:cNvSpPr>
                  <a:spLocks/>
                </p:cNvSpPr>
                <p:nvPr/>
              </p:nvSpPr>
              <p:spPr bwMode="auto">
                <a:xfrm>
                  <a:off x="5101" y="479"/>
                  <a:ext cx="319" cy="286"/>
                </a:xfrm>
                <a:custGeom>
                  <a:avLst/>
                  <a:gdLst/>
                  <a:ahLst/>
                  <a:cxnLst>
                    <a:cxn ang="0">
                      <a:pos x="1" y="275"/>
                    </a:cxn>
                    <a:cxn ang="0">
                      <a:pos x="3" y="254"/>
                    </a:cxn>
                    <a:cxn ang="0">
                      <a:pos x="12" y="235"/>
                    </a:cxn>
                    <a:cxn ang="0">
                      <a:pos x="19" y="219"/>
                    </a:cxn>
                    <a:cxn ang="0">
                      <a:pos x="24" y="194"/>
                    </a:cxn>
                    <a:cxn ang="0">
                      <a:pos x="30" y="161"/>
                    </a:cxn>
                    <a:cxn ang="0">
                      <a:pos x="34" y="126"/>
                    </a:cxn>
                    <a:cxn ang="0">
                      <a:pos x="37" y="94"/>
                    </a:cxn>
                    <a:cxn ang="0">
                      <a:pos x="39" y="67"/>
                    </a:cxn>
                    <a:cxn ang="0">
                      <a:pos x="40" y="43"/>
                    </a:cxn>
                    <a:cxn ang="0">
                      <a:pos x="48" y="29"/>
                    </a:cxn>
                    <a:cxn ang="0">
                      <a:pos x="63" y="16"/>
                    </a:cxn>
                    <a:cxn ang="0">
                      <a:pos x="78" y="9"/>
                    </a:cxn>
                    <a:cxn ang="0">
                      <a:pos x="102" y="2"/>
                    </a:cxn>
                    <a:cxn ang="0">
                      <a:pos x="129" y="0"/>
                    </a:cxn>
                    <a:cxn ang="0">
                      <a:pos x="171" y="0"/>
                    </a:cxn>
                    <a:cxn ang="0">
                      <a:pos x="208" y="2"/>
                    </a:cxn>
                    <a:cxn ang="0">
                      <a:pos x="244" y="9"/>
                    </a:cxn>
                    <a:cxn ang="0">
                      <a:pos x="277" y="21"/>
                    </a:cxn>
                    <a:cxn ang="0">
                      <a:pos x="298" y="35"/>
                    </a:cxn>
                    <a:cxn ang="0">
                      <a:pos x="310" y="47"/>
                    </a:cxn>
                    <a:cxn ang="0">
                      <a:pos x="318" y="61"/>
                    </a:cxn>
                    <a:cxn ang="0">
                      <a:pos x="316" y="75"/>
                    </a:cxn>
                    <a:cxn ang="0">
                      <a:pos x="313" y="89"/>
                    </a:cxn>
                    <a:cxn ang="0">
                      <a:pos x="303" y="104"/>
                    </a:cxn>
                    <a:cxn ang="0">
                      <a:pos x="295" y="123"/>
                    </a:cxn>
                    <a:cxn ang="0">
                      <a:pos x="291" y="149"/>
                    </a:cxn>
                    <a:cxn ang="0">
                      <a:pos x="288" y="176"/>
                    </a:cxn>
                    <a:cxn ang="0">
                      <a:pos x="283" y="200"/>
                    </a:cxn>
                    <a:cxn ang="0">
                      <a:pos x="282" y="235"/>
                    </a:cxn>
                    <a:cxn ang="0">
                      <a:pos x="280" y="265"/>
                    </a:cxn>
                    <a:cxn ang="0">
                      <a:pos x="280" y="285"/>
                    </a:cxn>
                    <a:cxn ang="0">
                      <a:pos x="270" y="260"/>
                    </a:cxn>
                    <a:cxn ang="0">
                      <a:pos x="250" y="248"/>
                    </a:cxn>
                    <a:cxn ang="0">
                      <a:pos x="232" y="241"/>
                    </a:cxn>
                    <a:cxn ang="0">
                      <a:pos x="210" y="236"/>
                    </a:cxn>
                    <a:cxn ang="0">
                      <a:pos x="175" y="229"/>
                    </a:cxn>
                    <a:cxn ang="0">
                      <a:pos x="141" y="228"/>
                    </a:cxn>
                    <a:cxn ang="0">
                      <a:pos x="121" y="228"/>
                    </a:cxn>
                    <a:cxn ang="0">
                      <a:pos x="90" y="230"/>
                    </a:cxn>
                    <a:cxn ang="0">
                      <a:pos x="54" y="237"/>
                    </a:cxn>
                    <a:cxn ang="0">
                      <a:pos x="31" y="246"/>
                    </a:cxn>
                    <a:cxn ang="0">
                      <a:pos x="16" y="255"/>
                    </a:cxn>
                    <a:cxn ang="0">
                      <a:pos x="0" y="268"/>
                    </a:cxn>
                  </a:cxnLst>
                  <a:rect l="0" t="0" r="r" b="b"/>
                  <a:pathLst>
                    <a:path w="319" h="286">
                      <a:moveTo>
                        <a:pt x="1" y="275"/>
                      </a:moveTo>
                      <a:lnTo>
                        <a:pt x="3" y="254"/>
                      </a:lnTo>
                      <a:lnTo>
                        <a:pt x="12" y="235"/>
                      </a:lnTo>
                      <a:lnTo>
                        <a:pt x="19" y="219"/>
                      </a:lnTo>
                      <a:lnTo>
                        <a:pt x="24" y="194"/>
                      </a:lnTo>
                      <a:lnTo>
                        <a:pt x="30" y="161"/>
                      </a:lnTo>
                      <a:lnTo>
                        <a:pt x="34" y="126"/>
                      </a:lnTo>
                      <a:lnTo>
                        <a:pt x="37" y="94"/>
                      </a:lnTo>
                      <a:lnTo>
                        <a:pt x="39" y="67"/>
                      </a:lnTo>
                      <a:lnTo>
                        <a:pt x="40" y="43"/>
                      </a:lnTo>
                      <a:lnTo>
                        <a:pt x="48" y="29"/>
                      </a:lnTo>
                      <a:lnTo>
                        <a:pt x="63" y="16"/>
                      </a:lnTo>
                      <a:lnTo>
                        <a:pt x="78" y="9"/>
                      </a:lnTo>
                      <a:lnTo>
                        <a:pt x="102" y="2"/>
                      </a:lnTo>
                      <a:lnTo>
                        <a:pt x="129" y="0"/>
                      </a:lnTo>
                      <a:lnTo>
                        <a:pt x="171" y="0"/>
                      </a:lnTo>
                      <a:lnTo>
                        <a:pt x="208" y="2"/>
                      </a:lnTo>
                      <a:lnTo>
                        <a:pt x="244" y="9"/>
                      </a:lnTo>
                      <a:lnTo>
                        <a:pt x="277" y="21"/>
                      </a:lnTo>
                      <a:lnTo>
                        <a:pt x="298" y="35"/>
                      </a:lnTo>
                      <a:lnTo>
                        <a:pt x="310" y="47"/>
                      </a:lnTo>
                      <a:lnTo>
                        <a:pt x="318" y="61"/>
                      </a:lnTo>
                      <a:lnTo>
                        <a:pt x="316" y="75"/>
                      </a:lnTo>
                      <a:lnTo>
                        <a:pt x="313" y="89"/>
                      </a:lnTo>
                      <a:lnTo>
                        <a:pt x="303" y="104"/>
                      </a:lnTo>
                      <a:lnTo>
                        <a:pt x="295" y="123"/>
                      </a:lnTo>
                      <a:lnTo>
                        <a:pt x="291" y="149"/>
                      </a:lnTo>
                      <a:lnTo>
                        <a:pt x="288" y="176"/>
                      </a:lnTo>
                      <a:lnTo>
                        <a:pt x="283" y="200"/>
                      </a:lnTo>
                      <a:lnTo>
                        <a:pt x="282" y="235"/>
                      </a:lnTo>
                      <a:lnTo>
                        <a:pt x="280" y="265"/>
                      </a:lnTo>
                      <a:lnTo>
                        <a:pt x="280" y="285"/>
                      </a:lnTo>
                      <a:lnTo>
                        <a:pt x="270" y="260"/>
                      </a:lnTo>
                      <a:lnTo>
                        <a:pt x="250" y="248"/>
                      </a:lnTo>
                      <a:lnTo>
                        <a:pt x="232" y="241"/>
                      </a:lnTo>
                      <a:lnTo>
                        <a:pt x="210" y="236"/>
                      </a:lnTo>
                      <a:lnTo>
                        <a:pt x="175" y="229"/>
                      </a:lnTo>
                      <a:lnTo>
                        <a:pt x="141" y="228"/>
                      </a:lnTo>
                      <a:lnTo>
                        <a:pt x="121" y="228"/>
                      </a:lnTo>
                      <a:lnTo>
                        <a:pt x="90" y="230"/>
                      </a:lnTo>
                      <a:lnTo>
                        <a:pt x="54" y="237"/>
                      </a:lnTo>
                      <a:lnTo>
                        <a:pt x="31" y="246"/>
                      </a:lnTo>
                      <a:lnTo>
                        <a:pt x="16" y="255"/>
                      </a:lnTo>
                      <a:lnTo>
                        <a:pt x="0" y="268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46" name="Freeform 30"/>
                <p:cNvSpPr>
                  <a:spLocks/>
                </p:cNvSpPr>
                <p:nvPr/>
              </p:nvSpPr>
              <p:spPr bwMode="auto">
                <a:xfrm>
                  <a:off x="4371" y="119"/>
                  <a:ext cx="832" cy="42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356"/>
                    </a:cxn>
                    <a:cxn ang="0">
                      <a:pos x="84" y="374"/>
                    </a:cxn>
                    <a:cxn ang="0">
                      <a:pos x="153" y="393"/>
                    </a:cxn>
                    <a:cxn ang="0">
                      <a:pos x="210" y="404"/>
                    </a:cxn>
                    <a:cxn ang="0">
                      <a:pos x="258" y="410"/>
                    </a:cxn>
                    <a:cxn ang="0">
                      <a:pos x="312" y="416"/>
                    </a:cxn>
                    <a:cxn ang="0">
                      <a:pos x="402" y="419"/>
                    </a:cxn>
                    <a:cxn ang="0">
                      <a:pos x="485" y="412"/>
                    </a:cxn>
                    <a:cxn ang="0">
                      <a:pos x="570" y="399"/>
                    </a:cxn>
                    <a:cxn ang="0">
                      <a:pos x="652" y="377"/>
                    </a:cxn>
                    <a:cxn ang="0">
                      <a:pos x="724" y="347"/>
                    </a:cxn>
                    <a:cxn ang="0">
                      <a:pos x="784" y="306"/>
                    </a:cxn>
                    <a:cxn ang="0">
                      <a:pos x="829" y="291"/>
                    </a:cxn>
                    <a:cxn ang="0">
                      <a:pos x="831" y="2"/>
                    </a:cxn>
                    <a:cxn ang="0">
                      <a:pos x="786" y="9"/>
                    </a:cxn>
                    <a:cxn ang="0">
                      <a:pos x="726" y="29"/>
                    </a:cxn>
                    <a:cxn ang="0">
                      <a:pos x="654" y="55"/>
                    </a:cxn>
                    <a:cxn ang="0">
                      <a:pos x="585" y="70"/>
                    </a:cxn>
                    <a:cxn ang="0">
                      <a:pos x="515" y="78"/>
                    </a:cxn>
                    <a:cxn ang="0">
                      <a:pos x="468" y="82"/>
                    </a:cxn>
                    <a:cxn ang="0">
                      <a:pos x="428" y="84"/>
                    </a:cxn>
                    <a:cxn ang="0">
                      <a:pos x="358" y="84"/>
                    </a:cxn>
                    <a:cxn ang="0">
                      <a:pos x="314" y="81"/>
                    </a:cxn>
                    <a:cxn ang="0">
                      <a:pos x="274" y="76"/>
                    </a:cxn>
                    <a:cxn ang="0">
                      <a:pos x="229" y="73"/>
                    </a:cxn>
                    <a:cxn ang="0">
                      <a:pos x="190" y="66"/>
                    </a:cxn>
                    <a:cxn ang="0">
                      <a:pos x="140" y="57"/>
                    </a:cxn>
                    <a:cxn ang="0">
                      <a:pos x="96" y="44"/>
                    </a:cxn>
                    <a:cxn ang="0">
                      <a:pos x="49" y="24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832" h="420">
                      <a:moveTo>
                        <a:pt x="0" y="0"/>
                      </a:moveTo>
                      <a:lnTo>
                        <a:pt x="0" y="356"/>
                      </a:lnTo>
                      <a:lnTo>
                        <a:pt x="84" y="374"/>
                      </a:lnTo>
                      <a:lnTo>
                        <a:pt x="153" y="393"/>
                      </a:lnTo>
                      <a:lnTo>
                        <a:pt x="210" y="404"/>
                      </a:lnTo>
                      <a:lnTo>
                        <a:pt x="258" y="410"/>
                      </a:lnTo>
                      <a:lnTo>
                        <a:pt x="312" y="416"/>
                      </a:lnTo>
                      <a:lnTo>
                        <a:pt x="402" y="419"/>
                      </a:lnTo>
                      <a:lnTo>
                        <a:pt x="485" y="412"/>
                      </a:lnTo>
                      <a:lnTo>
                        <a:pt x="570" y="399"/>
                      </a:lnTo>
                      <a:lnTo>
                        <a:pt x="652" y="377"/>
                      </a:lnTo>
                      <a:lnTo>
                        <a:pt x="724" y="347"/>
                      </a:lnTo>
                      <a:lnTo>
                        <a:pt x="784" y="306"/>
                      </a:lnTo>
                      <a:lnTo>
                        <a:pt x="829" y="291"/>
                      </a:lnTo>
                      <a:lnTo>
                        <a:pt x="831" y="2"/>
                      </a:lnTo>
                      <a:lnTo>
                        <a:pt x="786" y="9"/>
                      </a:lnTo>
                      <a:lnTo>
                        <a:pt x="726" y="29"/>
                      </a:lnTo>
                      <a:lnTo>
                        <a:pt x="654" y="55"/>
                      </a:lnTo>
                      <a:lnTo>
                        <a:pt x="585" y="70"/>
                      </a:lnTo>
                      <a:lnTo>
                        <a:pt x="515" y="78"/>
                      </a:lnTo>
                      <a:lnTo>
                        <a:pt x="468" y="82"/>
                      </a:lnTo>
                      <a:lnTo>
                        <a:pt x="428" y="84"/>
                      </a:lnTo>
                      <a:lnTo>
                        <a:pt x="358" y="84"/>
                      </a:lnTo>
                      <a:lnTo>
                        <a:pt x="314" y="81"/>
                      </a:lnTo>
                      <a:lnTo>
                        <a:pt x="274" y="76"/>
                      </a:lnTo>
                      <a:lnTo>
                        <a:pt x="229" y="73"/>
                      </a:lnTo>
                      <a:lnTo>
                        <a:pt x="190" y="66"/>
                      </a:lnTo>
                      <a:lnTo>
                        <a:pt x="140" y="57"/>
                      </a:lnTo>
                      <a:lnTo>
                        <a:pt x="96" y="44"/>
                      </a:lnTo>
                      <a:lnTo>
                        <a:pt x="49" y="24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</p:grpSp>
          <p:sp>
            <p:nvSpPr>
              <p:cNvPr id="11" name="Freeform 31"/>
              <p:cNvSpPr>
                <a:spLocks/>
              </p:cNvSpPr>
              <p:nvPr/>
            </p:nvSpPr>
            <p:spPr bwMode="auto">
              <a:xfrm>
                <a:off x="5217" y="774"/>
                <a:ext cx="156" cy="118"/>
              </a:xfrm>
              <a:custGeom>
                <a:avLst/>
                <a:gdLst/>
                <a:ahLst/>
                <a:cxnLst>
                  <a:cxn ang="0">
                    <a:pos x="83" y="0"/>
                  </a:cxn>
                  <a:cxn ang="0">
                    <a:pos x="134" y="19"/>
                  </a:cxn>
                  <a:cxn ang="0">
                    <a:pos x="152" y="46"/>
                  </a:cxn>
                  <a:cxn ang="0">
                    <a:pos x="155" y="70"/>
                  </a:cxn>
                  <a:cxn ang="0">
                    <a:pos x="155" y="84"/>
                  </a:cxn>
                  <a:cxn ang="0">
                    <a:pos x="146" y="100"/>
                  </a:cxn>
                  <a:cxn ang="0">
                    <a:pos x="126" y="108"/>
                  </a:cxn>
                  <a:cxn ang="0">
                    <a:pos x="105" y="114"/>
                  </a:cxn>
                  <a:cxn ang="0">
                    <a:pos x="86" y="117"/>
                  </a:cxn>
                  <a:cxn ang="0">
                    <a:pos x="69" y="117"/>
                  </a:cxn>
                  <a:cxn ang="0">
                    <a:pos x="41" y="112"/>
                  </a:cxn>
                  <a:cxn ang="0">
                    <a:pos x="21" y="107"/>
                  </a:cxn>
                  <a:cxn ang="0">
                    <a:pos x="9" y="98"/>
                  </a:cxn>
                  <a:cxn ang="0">
                    <a:pos x="2" y="90"/>
                  </a:cxn>
                  <a:cxn ang="0">
                    <a:pos x="0" y="78"/>
                  </a:cxn>
                  <a:cxn ang="0">
                    <a:pos x="2" y="60"/>
                  </a:cxn>
                  <a:cxn ang="0">
                    <a:pos x="9" y="11"/>
                  </a:cxn>
                  <a:cxn ang="0">
                    <a:pos x="83" y="0"/>
                  </a:cxn>
                </a:cxnLst>
                <a:rect l="0" t="0" r="r" b="b"/>
                <a:pathLst>
                  <a:path w="156" h="118">
                    <a:moveTo>
                      <a:pt x="83" y="0"/>
                    </a:moveTo>
                    <a:lnTo>
                      <a:pt x="134" y="19"/>
                    </a:lnTo>
                    <a:lnTo>
                      <a:pt x="152" y="46"/>
                    </a:lnTo>
                    <a:lnTo>
                      <a:pt x="155" y="70"/>
                    </a:lnTo>
                    <a:lnTo>
                      <a:pt x="155" y="84"/>
                    </a:lnTo>
                    <a:lnTo>
                      <a:pt x="146" y="100"/>
                    </a:lnTo>
                    <a:lnTo>
                      <a:pt x="126" y="108"/>
                    </a:lnTo>
                    <a:lnTo>
                      <a:pt x="105" y="114"/>
                    </a:lnTo>
                    <a:lnTo>
                      <a:pt x="86" y="117"/>
                    </a:lnTo>
                    <a:lnTo>
                      <a:pt x="69" y="117"/>
                    </a:lnTo>
                    <a:lnTo>
                      <a:pt x="41" y="112"/>
                    </a:lnTo>
                    <a:lnTo>
                      <a:pt x="21" y="107"/>
                    </a:lnTo>
                    <a:lnTo>
                      <a:pt x="9" y="98"/>
                    </a:lnTo>
                    <a:lnTo>
                      <a:pt x="2" y="90"/>
                    </a:lnTo>
                    <a:lnTo>
                      <a:pt x="0" y="78"/>
                    </a:lnTo>
                    <a:lnTo>
                      <a:pt x="2" y="60"/>
                    </a:lnTo>
                    <a:lnTo>
                      <a:pt x="9" y="11"/>
                    </a:lnTo>
                    <a:lnTo>
                      <a:pt x="83" y="0"/>
                    </a:lnTo>
                  </a:path>
                </a:pathLst>
              </a:custGeom>
              <a:solidFill>
                <a:schemeClr val="bg2">
                  <a:alpha val="50000"/>
                </a:schemeClr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2" name="Freeform 32"/>
              <p:cNvSpPr>
                <a:spLocks/>
              </p:cNvSpPr>
              <p:nvPr/>
            </p:nvSpPr>
            <p:spPr bwMode="auto">
              <a:xfrm>
                <a:off x="5213" y="787"/>
                <a:ext cx="88" cy="74"/>
              </a:xfrm>
              <a:custGeom>
                <a:avLst/>
                <a:gdLst/>
                <a:ahLst/>
                <a:cxnLst>
                  <a:cxn ang="0">
                    <a:pos x="0" y="68"/>
                  </a:cxn>
                  <a:cxn ang="0">
                    <a:pos x="11" y="0"/>
                  </a:cxn>
                  <a:cxn ang="0">
                    <a:pos x="54" y="5"/>
                  </a:cxn>
                  <a:cxn ang="0">
                    <a:pos x="87" y="9"/>
                  </a:cxn>
                  <a:cxn ang="0">
                    <a:pos x="78" y="73"/>
                  </a:cxn>
                  <a:cxn ang="0">
                    <a:pos x="75" y="58"/>
                  </a:cxn>
                  <a:cxn ang="0">
                    <a:pos x="65" y="47"/>
                  </a:cxn>
                  <a:cxn ang="0">
                    <a:pos x="47" y="44"/>
                  </a:cxn>
                  <a:cxn ang="0">
                    <a:pos x="27" y="45"/>
                  </a:cxn>
                  <a:cxn ang="0">
                    <a:pos x="11" y="52"/>
                  </a:cxn>
                  <a:cxn ang="0">
                    <a:pos x="0" y="68"/>
                  </a:cxn>
                </a:cxnLst>
                <a:rect l="0" t="0" r="r" b="b"/>
                <a:pathLst>
                  <a:path w="88" h="74">
                    <a:moveTo>
                      <a:pt x="0" y="68"/>
                    </a:moveTo>
                    <a:lnTo>
                      <a:pt x="11" y="0"/>
                    </a:lnTo>
                    <a:lnTo>
                      <a:pt x="54" y="5"/>
                    </a:lnTo>
                    <a:lnTo>
                      <a:pt x="87" y="9"/>
                    </a:lnTo>
                    <a:lnTo>
                      <a:pt x="78" y="73"/>
                    </a:lnTo>
                    <a:lnTo>
                      <a:pt x="75" y="58"/>
                    </a:lnTo>
                    <a:lnTo>
                      <a:pt x="65" y="47"/>
                    </a:lnTo>
                    <a:lnTo>
                      <a:pt x="47" y="44"/>
                    </a:lnTo>
                    <a:lnTo>
                      <a:pt x="27" y="45"/>
                    </a:lnTo>
                    <a:lnTo>
                      <a:pt x="11" y="52"/>
                    </a:lnTo>
                    <a:lnTo>
                      <a:pt x="0" y="68"/>
                    </a:lnTo>
                  </a:path>
                </a:pathLst>
              </a:custGeom>
              <a:solidFill>
                <a:schemeClr val="bg2">
                  <a:alpha val="50000"/>
                </a:schemeClr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3" name="Freeform 33"/>
              <p:cNvSpPr>
                <a:spLocks/>
              </p:cNvSpPr>
              <p:nvPr/>
            </p:nvSpPr>
            <p:spPr bwMode="auto">
              <a:xfrm>
                <a:off x="423" y="765"/>
                <a:ext cx="156" cy="118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21" y="19"/>
                  </a:cxn>
                  <a:cxn ang="0">
                    <a:pos x="3" y="46"/>
                  </a:cxn>
                  <a:cxn ang="0">
                    <a:pos x="0" y="70"/>
                  </a:cxn>
                  <a:cxn ang="0">
                    <a:pos x="0" y="84"/>
                  </a:cxn>
                  <a:cxn ang="0">
                    <a:pos x="9" y="100"/>
                  </a:cxn>
                  <a:cxn ang="0">
                    <a:pos x="29" y="108"/>
                  </a:cxn>
                  <a:cxn ang="0">
                    <a:pos x="50" y="114"/>
                  </a:cxn>
                  <a:cxn ang="0">
                    <a:pos x="69" y="117"/>
                  </a:cxn>
                  <a:cxn ang="0">
                    <a:pos x="86" y="117"/>
                  </a:cxn>
                  <a:cxn ang="0">
                    <a:pos x="114" y="112"/>
                  </a:cxn>
                  <a:cxn ang="0">
                    <a:pos x="134" y="107"/>
                  </a:cxn>
                  <a:cxn ang="0">
                    <a:pos x="146" y="98"/>
                  </a:cxn>
                  <a:cxn ang="0">
                    <a:pos x="153" y="90"/>
                  </a:cxn>
                  <a:cxn ang="0">
                    <a:pos x="155" y="78"/>
                  </a:cxn>
                  <a:cxn ang="0">
                    <a:pos x="153" y="60"/>
                  </a:cxn>
                  <a:cxn ang="0">
                    <a:pos x="146" y="11"/>
                  </a:cxn>
                  <a:cxn ang="0">
                    <a:pos x="72" y="0"/>
                  </a:cxn>
                </a:cxnLst>
                <a:rect l="0" t="0" r="r" b="b"/>
                <a:pathLst>
                  <a:path w="156" h="118">
                    <a:moveTo>
                      <a:pt x="72" y="0"/>
                    </a:moveTo>
                    <a:lnTo>
                      <a:pt x="21" y="19"/>
                    </a:lnTo>
                    <a:lnTo>
                      <a:pt x="3" y="46"/>
                    </a:lnTo>
                    <a:lnTo>
                      <a:pt x="0" y="70"/>
                    </a:lnTo>
                    <a:lnTo>
                      <a:pt x="0" y="84"/>
                    </a:lnTo>
                    <a:lnTo>
                      <a:pt x="9" y="100"/>
                    </a:lnTo>
                    <a:lnTo>
                      <a:pt x="29" y="108"/>
                    </a:lnTo>
                    <a:lnTo>
                      <a:pt x="50" y="114"/>
                    </a:lnTo>
                    <a:lnTo>
                      <a:pt x="69" y="117"/>
                    </a:lnTo>
                    <a:lnTo>
                      <a:pt x="86" y="117"/>
                    </a:lnTo>
                    <a:lnTo>
                      <a:pt x="114" y="112"/>
                    </a:lnTo>
                    <a:lnTo>
                      <a:pt x="134" y="107"/>
                    </a:lnTo>
                    <a:lnTo>
                      <a:pt x="146" y="98"/>
                    </a:lnTo>
                    <a:lnTo>
                      <a:pt x="153" y="90"/>
                    </a:lnTo>
                    <a:lnTo>
                      <a:pt x="155" y="78"/>
                    </a:lnTo>
                    <a:lnTo>
                      <a:pt x="153" y="60"/>
                    </a:lnTo>
                    <a:lnTo>
                      <a:pt x="146" y="11"/>
                    </a:lnTo>
                    <a:lnTo>
                      <a:pt x="72" y="0"/>
                    </a:lnTo>
                  </a:path>
                </a:pathLst>
              </a:custGeom>
              <a:solidFill>
                <a:schemeClr val="bg2">
                  <a:alpha val="50000"/>
                </a:schemeClr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4" name="Freeform 34"/>
              <p:cNvSpPr>
                <a:spLocks/>
              </p:cNvSpPr>
              <p:nvPr/>
            </p:nvSpPr>
            <p:spPr bwMode="auto">
              <a:xfrm>
                <a:off x="495" y="779"/>
                <a:ext cx="88" cy="74"/>
              </a:xfrm>
              <a:custGeom>
                <a:avLst/>
                <a:gdLst/>
                <a:ahLst/>
                <a:cxnLst>
                  <a:cxn ang="0">
                    <a:pos x="87" y="67"/>
                  </a:cxn>
                  <a:cxn ang="0">
                    <a:pos x="76" y="0"/>
                  </a:cxn>
                  <a:cxn ang="0">
                    <a:pos x="33" y="5"/>
                  </a:cxn>
                  <a:cxn ang="0">
                    <a:pos x="0" y="8"/>
                  </a:cxn>
                  <a:cxn ang="0">
                    <a:pos x="9" y="73"/>
                  </a:cxn>
                  <a:cxn ang="0">
                    <a:pos x="12" y="57"/>
                  </a:cxn>
                  <a:cxn ang="0">
                    <a:pos x="22" y="47"/>
                  </a:cxn>
                  <a:cxn ang="0">
                    <a:pos x="40" y="43"/>
                  </a:cxn>
                  <a:cxn ang="0">
                    <a:pos x="60" y="44"/>
                  </a:cxn>
                  <a:cxn ang="0">
                    <a:pos x="76" y="51"/>
                  </a:cxn>
                  <a:cxn ang="0">
                    <a:pos x="87" y="67"/>
                  </a:cxn>
                </a:cxnLst>
                <a:rect l="0" t="0" r="r" b="b"/>
                <a:pathLst>
                  <a:path w="88" h="74">
                    <a:moveTo>
                      <a:pt x="87" y="67"/>
                    </a:moveTo>
                    <a:lnTo>
                      <a:pt x="76" y="0"/>
                    </a:lnTo>
                    <a:lnTo>
                      <a:pt x="33" y="5"/>
                    </a:lnTo>
                    <a:lnTo>
                      <a:pt x="0" y="8"/>
                    </a:lnTo>
                    <a:lnTo>
                      <a:pt x="9" y="73"/>
                    </a:lnTo>
                    <a:lnTo>
                      <a:pt x="12" y="57"/>
                    </a:lnTo>
                    <a:lnTo>
                      <a:pt x="22" y="47"/>
                    </a:lnTo>
                    <a:lnTo>
                      <a:pt x="40" y="43"/>
                    </a:lnTo>
                    <a:lnTo>
                      <a:pt x="60" y="44"/>
                    </a:lnTo>
                    <a:lnTo>
                      <a:pt x="76" y="51"/>
                    </a:lnTo>
                    <a:lnTo>
                      <a:pt x="87" y="67"/>
                    </a:lnTo>
                  </a:path>
                </a:pathLst>
              </a:custGeom>
              <a:solidFill>
                <a:schemeClr val="bg2">
                  <a:alpha val="50000"/>
                </a:schemeClr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5" name="Line 35"/>
              <p:cNvSpPr>
                <a:spLocks noChangeShapeType="1"/>
              </p:cNvSpPr>
              <p:nvPr/>
            </p:nvSpPr>
            <p:spPr bwMode="auto">
              <a:xfrm flipV="1">
                <a:off x="1968" y="350"/>
                <a:ext cx="192" cy="87"/>
              </a:xfrm>
              <a:prstGeom prst="line">
                <a:avLst/>
              </a:prstGeom>
              <a:noFill/>
              <a:ln w="12700">
                <a:solidFill>
                  <a:schemeClr val="hlink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6" name="Freeform 36"/>
              <p:cNvSpPr>
                <a:spLocks/>
              </p:cNvSpPr>
              <p:nvPr/>
            </p:nvSpPr>
            <p:spPr bwMode="auto">
              <a:xfrm>
                <a:off x="1356" y="63"/>
                <a:ext cx="2967" cy="457"/>
              </a:xfrm>
              <a:custGeom>
                <a:avLst/>
                <a:gdLst/>
                <a:ahLst/>
                <a:cxnLst>
                  <a:cxn ang="0">
                    <a:pos x="0" y="122"/>
                  </a:cxn>
                  <a:cxn ang="0">
                    <a:pos x="207" y="78"/>
                  </a:cxn>
                  <a:cxn ang="0">
                    <a:pos x="442" y="48"/>
                  </a:cxn>
                  <a:cxn ang="0">
                    <a:pos x="640" y="32"/>
                  </a:cxn>
                  <a:cxn ang="0">
                    <a:pos x="897" y="16"/>
                  </a:cxn>
                  <a:cxn ang="0">
                    <a:pos x="1215" y="2"/>
                  </a:cxn>
                  <a:cxn ang="0">
                    <a:pos x="1392" y="0"/>
                  </a:cxn>
                  <a:cxn ang="0">
                    <a:pos x="1710" y="0"/>
                  </a:cxn>
                  <a:cxn ang="0">
                    <a:pos x="1997" y="10"/>
                  </a:cxn>
                  <a:cxn ang="0">
                    <a:pos x="2258" y="21"/>
                  </a:cxn>
                  <a:cxn ang="0">
                    <a:pos x="2493" y="38"/>
                  </a:cxn>
                  <a:cxn ang="0">
                    <a:pos x="2674" y="54"/>
                  </a:cxn>
                  <a:cxn ang="0">
                    <a:pos x="2828" y="73"/>
                  </a:cxn>
                  <a:cxn ang="0">
                    <a:pos x="2966" y="92"/>
                  </a:cxn>
                  <a:cxn ang="0">
                    <a:pos x="2966" y="456"/>
                  </a:cxn>
                  <a:cxn ang="0">
                    <a:pos x="2833" y="434"/>
                  </a:cxn>
                  <a:cxn ang="0">
                    <a:pos x="2563" y="399"/>
                  </a:cxn>
                  <a:cxn ang="0">
                    <a:pos x="2382" y="382"/>
                  </a:cxn>
                  <a:cxn ang="0">
                    <a:pos x="2134" y="366"/>
                  </a:cxn>
                  <a:cxn ang="0">
                    <a:pos x="1944" y="358"/>
                  </a:cxn>
                  <a:cxn ang="0">
                    <a:pos x="1746" y="350"/>
                  </a:cxn>
                  <a:cxn ang="0">
                    <a:pos x="1529" y="350"/>
                  </a:cxn>
                  <a:cxn ang="0">
                    <a:pos x="1295" y="350"/>
                  </a:cxn>
                  <a:cxn ang="0">
                    <a:pos x="1047" y="355"/>
                  </a:cxn>
                  <a:cxn ang="0">
                    <a:pos x="853" y="363"/>
                  </a:cxn>
                  <a:cxn ang="0">
                    <a:pos x="654" y="374"/>
                  </a:cxn>
                  <a:cxn ang="0">
                    <a:pos x="468" y="388"/>
                  </a:cxn>
                  <a:cxn ang="0">
                    <a:pos x="296" y="404"/>
                  </a:cxn>
                  <a:cxn ang="0">
                    <a:pos x="150" y="423"/>
                  </a:cxn>
                  <a:cxn ang="0">
                    <a:pos x="13" y="445"/>
                  </a:cxn>
                  <a:cxn ang="0">
                    <a:pos x="0" y="122"/>
                  </a:cxn>
                </a:cxnLst>
                <a:rect l="0" t="0" r="r" b="b"/>
                <a:pathLst>
                  <a:path w="2967" h="457">
                    <a:moveTo>
                      <a:pt x="0" y="122"/>
                    </a:moveTo>
                    <a:lnTo>
                      <a:pt x="207" y="78"/>
                    </a:lnTo>
                    <a:lnTo>
                      <a:pt x="442" y="48"/>
                    </a:lnTo>
                    <a:lnTo>
                      <a:pt x="640" y="32"/>
                    </a:lnTo>
                    <a:lnTo>
                      <a:pt x="897" y="16"/>
                    </a:lnTo>
                    <a:lnTo>
                      <a:pt x="1215" y="2"/>
                    </a:lnTo>
                    <a:lnTo>
                      <a:pt x="1392" y="0"/>
                    </a:lnTo>
                    <a:lnTo>
                      <a:pt x="1710" y="0"/>
                    </a:lnTo>
                    <a:lnTo>
                      <a:pt x="1997" y="10"/>
                    </a:lnTo>
                    <a:lnTo>
                      <a:pt x="2258" y="21"/>
                    </a:lnTo>
                    <a:lnTo>
                      <a:pt x="2493" y="38"/>
                    </a:lnTo>
                    <a:lnTo>
                      <a:pt x="2674" y="54"/>
                    </a:lnTo>
                    <a:lnTo>
                      <a:pt x="2828" y="73"/>
                    </a:lnTo>
                    <a:lnTo>
                      <a:pt x="2966" y="92"/>
                    </a:lnTo>
                    <a:lnTo>
                      <a:pt x="2966" y="456"/>
                    </a:lnTo>
                    <a:lnTo>
                      <a:pt x="2833" y="434"/>
                    </a:lnTo>
                    <a:lnTo>
                      <a:pt x="2563" y="399"/>
                    </a:lnTo>
                    <a:lnTo>
                      <a:pt x="2382" y="382"/>
                    </a:lnTo>
                    <a:lnTo>
                      <a:pt x="2134" y="366"/>
                    </a:lnTo>
                    <a:lnTo>
                      <a:pt x="1944" y="358"/>
                    </a:lnTo>
                    <a:lnTo>
                      <a:pt x="1746" y="350"/>
                    </a:lnTo>
                    <a:lnTo>
                      <a:pt x="1529" y="350"/>
                    </a:lnTo>
                    <a:lnTo>
                      <a:pt x="1295" y="350"/>
                    </a:lnTo>
                    <a:lnTo>
                      <a:pt x="1047" y="355"/>
                    </a:lnTo>
                    <a:lnTo>
                      <a:pt x="853" y="363"/>
                    </a:lnTo>
                    <a:lnTo>
                      <a:pt x="654" y="374"/>
                    </a:lnTo>
                    <a:lnTo>
                      <a:pt x="468" y="388"/>
                    </a:lnTo>
                    <a:lnTo>
                      <a:pt x="296" y="404"/>
                    </a:lnTo>
                    <a:lnTo>
                      <a:pt x="150" y="423"/>
                    </a:lnTo>
                    <a:lnTo>
                      <a:pt x="13" y="445"/>
                    </a:lnTo>
                    <a:lnTo>
                      <a:pt x="0" y="122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7" name="Freeform 37"/>
              <p:cNvSpPr>
                <a:spLocks/>
              </p:cNvSpPr>
              <p:nvPr/>
            </p:nvSpPr>
            <p:spPr bwMode="auto">
              <a:xfrm>
                <a:off x="555" y="159"/>
                <a:ext cx="823" cy="431"/>
              </a:xfrm>
              <a:custGeom>
                <a:avLst/>
                <a:gdLst/>
                <a:ahLst/>
                <a:cxnLst>
                  <a:cxn ang="0">
                    <a:pos x="815" y="27"/>
                  </a:cxn>
                  <a:cxn ang="0">
                    <a:pos x="822" y="350"/>
                  </a:cxn>
                  <a:cxn ang="0">
                    <a:pos x="746" y="382"/>
                  </a:cxn>
                  <a:cxn ang="0">
                    <a:pos x="676" y="404"/>
                  </a:cxn>
                  <a:cxn ang="0">
                    <a:pos x="619" y="415"/>
                  </a:cxn>
                  <a:cxn ang="0">
                    <a:pos x="571" y="421"/>
                  </a:cxn>
                  <a:cxn ang="0">
                    <a:pos x="517" y="427"/>
                  </a:cxn>
                  <a:cxn ang="0">
                    <a:pos x="427" y="430"/>
                  </a:cxn>
                  <a:cxn ang="0">
                    <a:pos x="344" y="423"/>
                  </a:cxn>
                  <a:cxn ang="0">
                    <a:pos x="259" y="410"/>
                  </a:cxn>
                  <a:cxn ang="0">
                    <a:pos x="177" y="388"/>
                  </a:cxn>
                  <a:cxn ang="0">
                    <a:pos x="105" y="358"/>
                  </a:cxn>
                  <a:cxn ang="0">
                    <a:pos x="41" y="325"/>
                  </a:cxn>
                  <a:cxn ang="0">
                    <a:pos x="0" y="294"/>
                  </a:cxn>
                  <a:cxn ang="0">
                    <a:pos x="0" y="0"/>
                  </a:cxn>
                  <a:cxn ang="0">
                    <a:pos x="46" y="25"/>
                  </a:cxn>
                  <a:cxn ang="0">
                    <a:pos x="105" y="47"/>
                  </a:cxn>
                  <a:cxn ang="0">
                    <a:pos x="175" y="66"/>
                  </a:cxn>
                  <a:cxn ang="0">
                    <a:pos x="244" y="81"/>
                  </a:cxn>
                  <a:cxn ang="0">
                    <a:pos x="314" y="89"/>
                  </a:cxn>
                  <a:cxn ang="0">
                    <a:pos x="361" y="93"/>
                  </a:cxn>
                  <a:cxn ang="0">
                    <a:pos x="401" y="95"/>
                  </a:cxn>
                  <a:cxn ang="0">
                    <a:pos x="471" y="95"/>
                  </a:cxn>
                  <a:cxn ang="0">
                    <a:pos x="515" y="92"/>
                  </a:cxn>
                  <a:cxn ang="0">
                    <a:pos x="555" y="87"/>
                  </a:cxn>
                  <a:cxn ang="0">
                    <a:pos x="600" y="84"/>
                  </a:cxn>
                  <a:cxn ang="0">
                    <a:pos x="640" y="76"/>
                  </a:cxn>
                  <a:cxn ang="0">
                    <a:pos x="689" y="67"/>
                  </a:cxn>
                  <a:cxn ang="0">
                    <a:pos x="733" y="55"/>
                  </a:cxn>
                  <a:cxn ang="0">
                    <a:pos x="777" y="41"/>
                  </a:cxn>
                  <a:cxn ang="0">
                    <a:pos x="815" y="27"/>
                  </a:cxn>
                </a:cxnLst>
                <a:rect l="0" t="0" r="r" b="b"/>
                <a:pathLst>
                  <a:path w="823" h="431">
                    <a:moveTo>
                      <a:pt x="815" y="27"/>
                    </a:moveTo>
                    <a:lnTo>
                      <a:pt x="822" y="350"/>
                    </a:lnTo>
                    <a:lnTo>
                      <a:pt x="746" y="382"/>
                    </a:lnTo>
                    <a:lnTo>
                      <a:pt x="676" y="404"/>
                    </a:lnTo>
                    <a:lnTo>
                      <a:pt x="619" y="415"/>
                    </a:lnTo>
                    <a:lnTo>
                      <a:pt x="571" y="421"/>
                    </a:lnTo>
                    <a:lnTo>
                      <a:pt x="517" y="427"/>
                    </a:lnTo>
                    <a:lnTo>
                      <a:pt x="427" y="430"/>
                    </a:lnTo>
                    <a:lnTo>
                      <a:pt x="344" y="423"/>
                    </a:lnTo>
                    <a:lnTo>
                      <a:pt x="259" y="410"/>
                    </a:lnTo>
                    <a:lnTo>
                      <a:pt x="177" y="388"/>
                    </a:lnTo>
                    <a:lnTo>
                      <a:pt x="105" y="358"/>
                    </a:lnTo>
                    <a:lnTo>
                      <a:pt x="41" y="325"/>
                    </a:lnTo>
                    <a:lnTo>
                      <a:pt x="0" y="294"/>
                    </a:lnTo>
                    <a:lnTo>
                      <a:pt x="0" y="0"/>
                    </a:lnTo>
                    <a:lnTo>
                      <a:pt x="46" y="25"/>
                    </a:lnTo>
                    <a:lnTo>
                      <a:pt x="105" y="47"/>
                    </a:lnTo>
                    <a:lnTo>
                      <a:pt x="175" y="66"/>
                    </a:lnTo>
                    <a:lnTo>
                      <a:pt x="244" y="81"/>
                    </a:lnTo>
                    <a:lnTo>
                      <a:pt x="314" y="89"/>
                    </a:lnTo>
                    <a:lnTo>
                      <a:pt x="361" y="93"/>
                    </a:lnTo>
                    <a:lnTo>
                      <a:pt x="401" y="95"/>
                    </a:lnTo>
                    <a:lnTo>
                      <a:pt x="471" y="95"/>
                    </a:lnTo>
                    <a:lnTo>
                      <a:pt x="515" y="92"/>
                    </a:lnTo>
                    <a:lnTo>
                      <a:pt x="555" y="87"/>
                    </a:lnTo>
                    <a:lnTo>
                      <a:pt x="600" y="84"/>
                    </a:lnTo>
                    <a:lnTo>
                      <a:pt x="640" y="76"/>
                    </a:lnTo>
                    <a:lnTo>
                      <a:pt x="689" y="67"/>
                    </a:lnTo>
                    <a:lnTo>
                      <a:pt x="733" y="55"/>
                    </a:lnTo>
                    <a:lnTo>
                      <a:pt x="777" y="41"/>
                    </a:lnTo>
                    <a:lnTo>
                      <a:pt x="815" y="27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8" name="Freeform 38"/>
              <p:cNvSpPr>
                <a:spLocks/>
              </p:cNvSpPr>
              <p:nvPr/>
            </p:nvSpPr>
            <p:spPr bwMode="auto">
              <a:xfrm>
                <a:off x="102" y="573"/>
                <a:ext cx="551" cy="340"/>
              </a:xfrm>
              <a:custGeom>
                <a:avLst/>
                <a:gdLst/>
                <a:ahLst/>
                <a:cxnLst>
                  <a:cxn ang="0">
                    <a:pos x="16" y="53"/>
                  </a:cxn>
                  <a:cxn ang="0">
                    <a:pos x="0" y="122"/>
                  </a:cxn>
                  <a:cxn ang="0">
                    <a:pos x="10" y="146"/>
                  </a:cxn>
                  <a:cxn ang="0">
                    <a:pos x="33" y="184"/>
                  </a:cxn>
                  <a:cxn ang="0">
                    <a:pos x="57" y="217"/>
                  </a:cxn>
                  <a:cxn ang="0">
                    <a:pos x="85" y="244"/>
                  </a:cxn>
                  <a:cxn ang="0">
                    <a:pos x="120" y="271"/>
                  </a:cxn>
                  <a:cxn ang="0">
                    <a:pos x="153" y="290"/>
                  </a:cxn>
                  <a:cxn ang="0">
                    <a:pos x="189" y="309"/>
                  </a:cxn>
                  <a:cxn ang="0">
                    <a:pos x="235" y="325"/>
                  </a:cxn>
                  <a:cxn ang="0">
                    <a:pos x="270" y="333"/>
                  </a:cxn>
                  <a:cxn ang="0">
                    <a:pos x="312" y="339"/>
                  </a:cxn>
                  <a:cxn ang="0">
                    <a:pos x="351" y="339"/>
                  </a:cxn>
                  <a:cxn ang="0">
                    <a:pos x="393" y="334"/>
                  </a:cxn>
                  <a:cxn ang="0">
                    <a:pos x="436" y="322"/>
                  </a:cxn>
                  <a:cxn ang="0">
                    <a:pos x="475" y="303"/>
                  </a:cxn>
                  <a:cxn ang="0">
                    <a:pos x="498" y="287"/>
                  </a:cxn>
                  <a:cxn ang="0">
                    <a:pos x="526" y="263"/>
                  </a:cxn>
                  <a:cxn ang="0">
                    <a:pos x="541" y="243"/>
                  </a:cxn>
                  <a:cxn ang="0">
                    <a:pos x="550" y="227"/>
                  </a:cxn>
                  <a:cxn ang="0">
                    <a:pos x="550" y="209"/>
                  </a:cxn>
                  <a:cxn ang="0">
                    <a:pos x="544" y="187"/>
                  </a:cxn>
                  <a:cxn ang="0">
                    <a:pos x="532" y="171"/>
                  </a:cxn>
                  <a:cxn ang="0">
                    <a:pos x="523" y="135"/>
                  </a:cxn>
                  <a:cxn ang="0">
                    <a:pos x="519" y="116"/>
                  </a:cxn>
                  <a:cxn ang="0">
                    <a:pos x="267" y="133"/>
                  </a:cxn>
                  <a:cxn ang="0">
                    <a:pos x="234" y="126"/>
                  </a:cxn>
                  <a:cxn ang="0">
                    <a:pos x="193" y="114"/>
                  </a:cxn>
                  <a:cxn ang="0">
                    <a:pos x="162" y="97"/>
                  </a:cxn>
                  <a:cxn ang="0">
                    <a:pos x="129" y="77"/>
                  </a:cxn>
                  <a:cxn ang="0">
                    <a:pos x="97" y="48"/>
                  </a:cxn>
                  <a:cxn ang="0">
                    <a:pos x="78" y="24"/>
                  </a:cxn>
                  <a:cxn ang="0">
                    <a:pos x="60" y="0"/>
                  </a:cxn>
                  <a:cxn ang="0">
                    <a:pos x="16" y="53"/>
                  </a:cxn>
                </a:cxnLst>
                <a:rect l="0" t="0" r="r" b="b"/>
                <a:pathLst>
                  <a:path w="551" h="340">
                    <a:moveTo>
                      <a:pt x="16" y="53"/>
                    </a:moveTo>
                    <a:lnTo>
                      <a:pt x="0" y="122"/>
                    </a:lnTo>
                    <a:lnTo>
                      <a:pt x="10" y="146"/>
                    </a:lnTo>
                    <a:lnTo>
                      <a:pt x="33" y="184"/>
                    </a:lnTo>
                    <a:lnTo>
                      <a:pt x="57" y="217"/>
                    </a:lnTo>
                    <a:lnTo>
                      <a:pt x="85" y="244"/>
                    </a:lnTo>
                    <a:lnTo>
                      <a:pt x="120" y="271"/>
                    </a:lnTo>
                    <a:lnTo>
                      <a:pt x="153" y="290"/>
                    </a:lnTo>
                    <a:lnTo>
                      <a:pt x="189" y="309"/>
                    </a:lnTo>
                    <a:lnTo>
                      <a:pt x="235" y="325"/>
                    </a:lnTo>
                    <a:lnTo>
                      <a:pt x="270" y="333"/>
                    </a:lnTo>
                    <a:lnTo>
                      <a:pt x="312" y="339"/>
                    </a:lnTo>
                    <a:lnTo>
                      <a:pt x="351" y="339"/>
                    </a:lnTo>
                    <a:lnTo>
                      <a:pt x="393" y="334"/>
                    </a:lnTo>
                    <a:lnTo>
                      <a:pt x="436" y="322"/>
                    </a:lnTo>
                    <a:lnTo>
                      <a:pt x="475" y="303"/>
                    </a:lnTo>
                    <a:lnTo>
                      <a:pt x="498" y="287"/>
                    </a:lnTo>
                    <a:lnTo>
                      <a:pt x="526" y="263"/>
                    </a:lnTo>
                    <a:lnTo>
                      <a:pt x="541" y="243"/>
                    </a:lnTo>
                    <a:lnTo>
                      <a:pt x="550" y="227"/>
                    </a:lnTo>
                    <a:lnTo>
                      <a:pt x="550" y="209"/>
                    </a:lnTo>
                    <a:lnTo>
                      <a:pt x="544" y="187"/>
                    </a:lnTo>
                    <a:lnTo>
                      <a:pt x="532" y="171"/>
                    </a:lnTo>
                    <a:lnTo>
                      <a:pt x="523" y="135"/>
                    </a:lnTo>
                    <a:lnTo>
                      <a:pt x="519" y="116"/>
                    </a:lnTo>
                    <a:lnTo>
                      <a:pt x="267" y="133"/>
                    </a:lnTo>
                    <a:lnTo>
                      <a:pt x="234" y="126"/>
                    </a:lnTo>
                    <a:lnTo>
                      <a:pt x="193" y="114"/>
                    </a:lnTo>
                    <a:lnTo>
                      <a:pt x="162" y="97"/>
                    </a:lnTo>
                    <a:lnTo>
                      <a:pt x="129" y="77"/>
                    </a:lnTo>
                    <a:lnTo>
                      <a:pt x="97" y="48"/>
                    </a:lnTo>
                    <a:lnTo>
                      <a:pt x="78" y="24"/>
                    </a:lnTo>
                    <a:lnTo>
                      <a:pt x="60" y="0"/>
                    </a:lnTo>
                    <a:lnTo>
                      <a:pt x="16" y="53"/>
                    </a:lnTo>
                  </a:path>
                </a:pathLst>
              </a:custGeom>
              <a:gradFill rotWithShape="0">
                <a:gsLst>
                  <a:gs pos="0">
                    <a:schemeClr val="hlink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9" name="Freeform 39"/>
              <p:cNvSpPr>
                <a:spLocks/>
              </p:cNvSpPr>
              <p:nvPr/>
            </p:nvSpPr>
            <p:spPr bwMode="auto">
              <a:xfrm>
                <a:off x="82" y="160"/>
                <a:ext cx="475" cy="552"/>
              </a:xfrm>
              <a:custGeom>
                <a:avLst/>
                <a:gdLst/>
                <a:ahLst/>
                <a:cxnLst>
                  <a:cxn ang="0">
                    <a:pos x="474" y="0"/>
                  </a:cxn>
                  <a:cxn ang="0">
                    <a:pos x="474" y="294"/>
                  </a:cxn>
                  <a:cxn ang="0">
                    <a:pos x="446" y="291"/>
                  </a:cxn>
                  <a:cxn ang="0">
                    <a:pos x="411" y="293"/>
                  </a:cxn>
                  <a:cxn ang="0">
                    <a:pos x="353" y="299"/>
                  </a:cxn>
                  <a:cxn ang="0">
                    <a:pos x="296" y="310"/>
                  </a:cxn>
                  <a:cxn ang="0">
                    <a:pos x="243" y="323"/>
                  </a:cxn>
                  <a:cxn ang="0">
                    <a:pos x="200" y="339"/>
                  </a:cxn>
                  <a:cxn ang="0">
                    <a:pos x="149" y="364"/>
                  </a:cxn>
                  <a:cxn ang="0">
                    <a:pos x="110" y="390"/>
                  </a:cxn>
                  <a:cxn ang="0">
                    <a:pos x="81" y="415"/>
                  </a:cxn>
                  <a:cxn ang="0">
                    <a:pos x="60" y="439"/>
                  </a:cxn>
                  <a:cxn ang="0">
                    <a:pos x="47" y="461"/>
                  </a:cxn>
                  <a:cxn ang="0">
                    <a:pos x="35" y="488"/>
                  </a:cxn>
                  <a:cxn ang="0">
                    <a:pos x="30" y="513"/>
                  </a:cxn>
                  <a:cxn ang="0">
                    <a:pos x="23" y="551"/>
                  </a:cxn>
                  <a:cxn ang="0">
                    <a:pos x="17" y="518"/>
                  </a:cxn>
                  <a:cxn ang="0">
                    <a:pos x="8" y="481"/>
                  </a:cxn>
                  <a:cxn ang="0">
                    <a:pos x="5" y="453"/>
                  </a:cxn>
                  <a:cxn ang="0">
                    <a:pos x="0" y="420"/>
                  </a:cxn>
                  <a:cxn ang="0">
                    <a:pos x="2" y="393"/>
                  </a:cxn>
                  <a:cxn ang="0">
                    <a:pos x="8" y="361"/>
                  </a:cxn>
                  <a:cxn ang="0">
                    <a:pos x="15" y="317"/>
                  </a:cxn>
                  <a:cxn ang="0">
                    <a:pos x="30" y="279"/>
                  </a:cxn>
                  <a:cxn ang="0">
                    <a:pos x="50" y="238"/>
                  </a:cxn>
                  <a:cxn ang="0">
                    <a:pos x="75" y="196"/>
                  </a:cxn>
                  <a:cxn ang="0">
                    <a:pos x="111" y="152"/>
                  </a:cxn>
                  <a:cxn ang="0">
                    <a:pos x="152" y="116"/>
                  </a:cxn>
                  <a:cxn ang="0">
                    <a:pos x="188" y="87"/>
                  </a:cxn>
                  <a:cxn ang="0">
                    <a:pos x="233" y="60"/>
                  </a:cxn>
                  <a:cxn ang="0">
                    <a:pos x="279" y="40"/>
                  </a:cxn>
                  <a:cxn ang="0">
                    <a:pos x="333" y="21"/>
                  </a:cxn>
                  <a:cxn ang="0">
                    <a:pos x="380" y="10"/>
                  </a:cxn>
                  <a:cxn ang="0">
                    <a:pos x="435" y="3"/>
                  </a:cxn>
                  <a:cxn ang="0">
                    <a:pos x="474" y="0"/>
                  </a:cxn>
                </a:cxnLst>
                <a:rect l="0" t="0" r="r" b="b"/>
                <a:pathLst>
                  <a:path w="475" h="552">
                    <a:moveTo>
                      <a:pt x="474" y="0"/>
                    </a:moveTo>
                    <a:lnTo>
                      <a:pt x="474" y="294"/>
                    </a:lnTo>
                    <a:lnTo>
                      <a:pt x="446" y="291"/>
                    </a:lnTo>
                    <a:lnTo>
                      <a:pt x="411" y="293"/>
                    </a:lnTo>
                    <a:lnTo>
                      <a:pt x="353" y="299"/>
                    </a:lnTo>
                    <a:lnTo>
                      <a:pt x="296" y="310"/>
                    </a:lnTo>
                    <a:lnTo>
                      <a:pt x="243" y="323"/>
                    </a:lnTo>
                    <a:lnTo>
                      <a:pt x="200" y="339"/>
                    </a:lnTo>
                    <a:lnTo>
                      <a:pt x="149" y="364"/>
                    </a:lnTo>
                    <a:lnTo>
                      <a:pt x="110" y="390"/>
                    </a:lnTo>
                    <a:lnTo>
                      <a:pt x="81" y="415"/>
                    </a:lnTo>
                    <a:lnTo>
                      <a:pt x="60" y="439"/>
                    </a:lnTo>
                    <a:lnTo>
                      <a:pt x="47" y="461"/>
                    </a:lnTo>
                    <a:lnTo>
                      <a:pt x="35" y="488"/>
                    </a:lnTo>
                    <a:lnTo>
                      <a:pt x="30" y="513"/>
                    </a:lnTo>
                    <a:lnTo>
                      <a:pt x="23" y="551"/>
                    </a:lnTo>
                    <a:lnTo>
                      <a:pt x="17" y="518"/>
                    </a:lnTo>
                    <a:lnTo>
                      <a:pt x="8" y="481"/>
                    </a:lnTo>
                    <a:lnTo>
                      <a:pt x="5" y="453"/>
                    </a:lnTo>
                    <a:lnTo>
                      <a:pt x="0" y="420"/>
                    </a:lnTo>
                    <a:lnTo>
                      <a:pt x="2" y="393"/>
                    </a:lnTo>
                    <a:lnTo>
                      <a:pt x="8" y="361"/>
                    </a:lnTo>
                    <a:lnTo>
                      <a:pt x="15" y="317"/>
                    </a:lnTo>
                    <a:lnTo>
                      <a:pt x="30" y="279"/>
                    </a:lnTo>
                    <a:lnTo>
                      <a:pt x="50" y="238"/>
                    </a:lnTo>
                    <a:lnTo>
                      <a:pt x="75" y="196"/>
                    </a:lnTo>
                    <a:lnTo>
                      <a:pt x="111" y="152"/>
                    </a:lnTo>
                    <a:lnTo>
                      <a:pt x="152" y="116"/>
                    </a:lnTo>
                    <a:lnTo>
                      <a:pt x="188" y="87"/>
                    </a:lnTo>
                    <a:lnTo>
                      <a:pt x="233" y="60"/>
                    </a:lnTo>
                    <a:lnTo>
                      <a:pt x="279" y="40"/>
                    </a:lnTo>
                    <a:lnTo>
                      <a:pt x="333" y="21"/>
                    </a:lnTo>
                    <a:lnTo>
                      <a:pt x="380" y="10"/>
                    </a:lnTo>
                    <a:lnTo>
                      <a:pt x="435" y="3"/>
                    </a:lnTo>
                    <a:lnTo>
                      <a:pt x="474" y="0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20" name="Freeform 40"/>
              <p:cNvSpPr>
                <a:spLocks/>
              </p:cNvSpPr>
              <p:nvPr/>
            </p:nvSpPr>
            <p:spPr bwMode="auto">
              <a:xfrm>
                <a:off x="370" y="727"/>
                <a:ext cx="156" cy="118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21" y="19"/>
                  </a:cxn>
                  <a:cxn ang="0">
                    <a:pos x="3" y="46"/>
                  </a:cxn>
                  <a:cxn ang="0">
                    <a:pos x="0" y="70"/>
                  </a:cxn>
                  <a:cxn ang="0">
                    <a:pos x="0" y="84"/>
                  </a:cxn>
                  <a:cxn ang="0">
                    <a:pos x="9" y="100"/>
                  </a:cxn>
                  <a:cxn ang="0">
                    <a:pos x="29" y="108"/>
                  </a:cxn>
                  <a:cxn ang="0">
                    <a:pos x="50" y="114"/>
                  </a:cxn>
                  <a:cxn ang="0">
                    <a:pos x="69" y="117"/>
                  </a:cxn>
                  <a:cxn ang="0">
                    <a:pos x="86" y="117"/>
                  </a:cxn>
                  <a:cxn ang="0">
                    <a:pos x="114" y="112"/>
                  </a:cxn>
                  <a:cxn ang="0">
                    <a:pos x="134" y="107"/>
                  </a:cxn>
                  <a:cxn ang="0">
                    <a:pos x="146" y="98"/>
                  </a:cxn>
                  <a:cxn ang="0">
                    <a:pos x="153" y="90"/>
                  </a:cxn>
                  <a:cxn ang="0">
                    <a:pos x="155" y="78"/>
                  </a:cxn>
                  <a:cxn ang="0">
                    <a:pos x="153" y="60"/>
                  </a:cxn>
                  <a:cxn ang="0">
                    <a:pos x="146" y="11"/>
                  </a:cxn>
                  <a:cxn ang="0">
                    <a:pos x="72" y="0"/>
                  </a:cxn>
                </a:cxnLst>
                <a:rect l="0" t="0" r="r" b="b"/>
                <a:pathLst>
                  <a:path w="156" h="118">
                    <a:moveTo>
                      <a:pt x="72" y="0"/>
                    </a:moveTo>
                    <a:lnTo>
                      <a:pt x="21" y="19"/>
                    </a:lnTo>
                    <a:lnTo>
                      <a:pt x="3" y="46"/>
                    </a:lnTo>
                    <a:lnTo>
                      <a:pt x="0" y="70"/>
                    </a:lnTo>
                    <a:lnTo>
                      <a:pt x="0" y="84"/>
                    </a:lnTo>
                    <a:lnTo>
                      <a:pt x="9" y="100"/>
                    </a:lnTo>
                    <a:lnTo>
                      <a:pt x="29" y="108"/>
                    </a:lnTo>
                    <a:lnTo>
                      <a:pt x="50" y="114"/>
                    </a:lnTo>
                    <a:lnTo>
                      <a:pt x="69" y="117"/>
                    </a:lnTo>
                    <a:lnTo>
                      <a:pt x="86" y="117"/>
                    </a:lnTo>
                    <a:lnTo>
                      <a:pt x="114" y="112"/>
                    </a:lnTo>
                    <a:lnTo>
                      <a:pt x="134" y="107"/>
                    </a:lnTo>
                    <a:lnTo>
                      <a:pt x="146" y="98"/>
                    </a:lnTo>
                    <a:lnTo>
                      <a:pt x="153" y="90"/>
                    </a:lnTo>
                    <a:lnTo>
                      <a:pt x="155" y="78"/>
                    </a:lnTo>
                    <a:lnTo>
                      <a:pt x="153" y="60"/>
                    </a:lnTo>
                    <a:lnTo>
                      <a:pt x="146" y="11"/>
                    </a:lnTo>
                    <a:lnTo>
                      <a:pt x="72" y="0"/>
                    </a:lnTo>
                  </a:path>
                </a:pathLst>
              </a:custGeom>
              <a:gradFill rotWithShape="0">
                <a:gsLst>
                  <a:gs pos="0">
                    <a:schemeClr val="hlink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21" name="Freeform 41"/>
              <p:cNvSpPr>
                <a:spLocks/>
              </p:cNvSpPr>
              <p:nvPr/>
            </p:nvSpPr>
            <p:spPr bwMode="auto">
              <a:xfrm>
                <a:off x="442" y="741"/>
                <a:ext cx="88" cy="74"/>
              </a:xfrm>
              <a:custGeom>
                <a:avLst/>
                <a:gdLst/>
                <a:ahLst/>
                <a:cxnLst>
                  <a:cxn ang="0">
                    <a:pos x="87" y="67"/>
                  </a:cxn>
                  <a:cxn ang="0">
                    <a:pos x="76" y="0"/>
                  </a:cxn>
                  <a:cxn ang="0">
                    <a:pos x="33" y="5"/>
                  </a:cxn>
                  <a:cxn ang="0">
                    <a:pos x="0" y="8"/>
                  </a:cxn>
                  <a:cxn ang="0">
                    <a:pos x="9" y="73"/>
                  </a:cxn>
                  <a:cxn ang="0">
                    <a:pos x="12" y="57"/>
                  </a:cxn>
                  <a:cxn ang="0">
                    <a:pos x="22" y="47"/>
                  </a:cxn>
                  <a:cxn ang="0">
                    <a:pos x="40" y="43"/>
                  </a:cxn>
                  <a:cxn ang="0">
                    <a:pos x="60" y="44"/>
                  </a:cxn>
                  <a:cxn ang="0">
                    <a:pos x="76" y="51"/>
                  </a:cxn>
                  <a:cxn ang="0">
                    <a:pos x="87" y="67"/>
                  </a:cxn>
                </a:cxnLst>
                <a:rect l="0" t="0" r="r" b="b"/>
                <a:pathLst>
                  <a:path w="88" h="74">
                    <a:moveTo>
                      <a:pt x="87" y="67"/>
                    </a:moveTo>
                    <a:lnTo>
                      <a:pt x="76" y="0"/>
                    </a:lnTo>
                    <a:lnTo>
                      <a:pt x="33" y="5"/>
                    </a:lnTo>
                    <a:lnTo>
                      <a:pt x="0" y="8"/>
                    </a:lnTo>
                    <a:lnTo>
                      <a:pt x="9" y="73"/>
                    </a:lnTo>
                    <a:lnTo>
                      <a:pt x="12" y="57"/>
                    </a:lnTo>
                    <a:lnTo>
                      <a:pt x="22" y="47"/>
                    </a:lnTo>
                    <a:lnTo>
                      <a:pt x="40" y="43"/>
                    </a:lnTo>
                    <a:lnTo>
                      <a:pt x="60" y="44"/>
                    </a:lnTo>
                    <a:lnTo>
                      <a:pt x="76" y="51"/>
                    </a:lnTo>
                    <a:lnTo>
                      <a:pt x="87" y="67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22" name="Freeform 42"/>
              <p:cNvSpPr>
                <a:spLocks/>
              </p:cNvSpPr>
              <p:nvPr/>
            </p:nvSpPr>
            <p:spPr bwMode="auto">
              <a:xfrm>
                <a:off x="334" y="520"/>
                <a:ext cx="319" cy="286"/>
              </a:xfrm>
              <a:custGeom>
                <a:avLst/>
                <a:gdLst/>
                <a:ahLst/>
                <a:cxnLst>
                  <a:cxn ang="0">
                    <a:pos x="317" y="275"/>
                  </a:cxn>
                  <a:cxn ang="0">
                    <a:pos x="315" y="254"/>
                  </a:cxn>
                  <a:cxn ang="0">
                    <a:pos x="306" y="235"/>
                  </a:cxn>
                  <a:cxn ang="0">
                    <a:pos x="299" y="219"/>
                  </a:cxn>
                  <a:cxn ang="0">
                    <a:pos x="294" y="194"/>
                  </a:cxn>
                  <a:cxn ang="0">
                    <a:pos x="288" y="161"/>
                  </a:cxn>
                  <a:cxn ang="0">
                    <a:pos x="284" y="126"/>
                  </a:cxn>
                  <a:cxn ang="0">
                    <a:pos x="281" y="94"/>
                  </a:cxn>
                  <a:cxn ang="0">
                    <a:pos x="279" y="67"/>
                  </a:cxn>
                  <a:cxn ang="0">
                    <a:pos x="278" y="43"/>
                  </a:cxn>
                  <a:cxn ang="0">
                    <a:pos x="270" y="29"/>
                  </a:cxn>
                  <a:cxn ang="0">
                    <a:pos x="255" y="16"/>
                  </a:cxn>
                  <a:cxn ang="0">
                    <a:pos x="240" y="9"/>
                  </a:cxn>
                  <a:cxn ang="0">
                    <a:pos x="216" y="2"/>
                  </a:cxn>
                  <a:cxn ang="0">
                    <a:pos x="189" y="0"/>
                  </a:cxn>
                  <a:cxn ang="0">
                    <a:pos x="147" y="0"/>
                  </a:cxn>
                  <a:cxn ang="0">
                    <a:pos x="110" y="2"/>
                  </a:cxn>
                  <a:cxn ang="0">
                    <a:pos x="74" y="9"/>
                  </a:cxn>
                  <a:cxn ang="0">
                    <a:pos x="41" y="21"/>
                  </a:cxn>
                  <a:cxn ang="0">
                    <a:pos x="20" y="35"/>
                  </a:cxn>
                  <a:cxn ang="0">
                    <a:pos x="8" y="47"/>
                  </a:cxn>
                  <a:cxn ang="0">
                    <a:pos x="0" y="61"/>
                  </a:cxn>
                  <a:cxn ang="0">
                    <a:pos x="2" y="75"/>
                  </a:cxn>
                  <a:cxn ang="0">
                    <a:pos x="5" y="89"/>
                  </a:cxn>
                  <a:cxn ang="0">
                    <a:pos x="15" y="104"/>
                  </a:cxn>
                  <a:cxn ang="0">
                    <a:pos x="23" y="123"/>
                  </a:cxn>
                  <a:cxn ang="0">
                    <a:pos x="27" y="149"/>
                  </a:cxn>
                  <a:cxn ang="0">
                    <a:pos x="30" y="176"/>
                  </a:cxn>
                  <a:cxn ang="0">
                    <a:pos x="35" y="200"/>
                  </a:cxn>
                  <a:cxn ang="0">
                    <a:pos x="36" y="235"/>
                  </a:cxn>
                  <a:cxn ang="0">
                    <a:pos x="38" y="265"/>
                  </a:cxn>
                  <a:cxn ang="0">
                    <a:pos x="38" y="285"/>
                  </a:cxn>
                  <a:cxn ang="0">
                    <a:pos x="48" y="260"/>
                  </a:cxn>
                  <a:cxn ang="0">
                    <a:pos x="68" y="248"/>
                  </a:cxn>
                  <a:cxn ang="0">
                    <a:pos x="86" y="241"/>
                  </a:cxn>
                  <a:cxn ang="0">
                    <a:pos x="108" y="236"/>
                  </a:cxn>
                  <a:cxn ang="0">
                    <a:pos x="143" y="229"/>
                  </a:cxn>
                  <a:cxn ang="0">
                    <a:pos x="177" y="228"/>
                  </a:cxn>
                  <a:cxn ang="0">
                    <a:pos x="197" y="228"/>
                  </a:cxn>
                  <a:cxn ang="0">
                    <a:pos x="228" y="230"/>
                  </a:cxn>
                  <a:cxn ang="0">
                    <a:pos x="264" y="237"/>
                  </a:cxn>
                  <a:cxn ang="0">
                    <a:pos x="287" y="246"/>
                  </a:cxn>
                  <a:cxn ang="0">
                    <a:pos x="302" y="255"/>
                  </a:cxn>
                  <a:cxn ang="0">
                    <a:pos x="318" y="268"/>
                  </a:cxn>
                </a:cxnLst>
                <a:rect l="0" t="0" r="r" b="b"/>
                <a:pathLst>
                  <a:path w="319" h="286">
                    <a:moveTo>
                      <a:pt x="317" y="275"/>
                    </a:moveTo>
                    <a:lnTo>
                      <a:pt x="315" y="254"/>
                    </a:lnTo>
                    <a:lnTo>
                      <a:pt x="306" y="235"/>
                    </a:lnTo>
                    <a:lnTo>
                      <a:pt x="299" y="219"/>
                    </a:lnTo>
                    <a:lnTo>
                      <a:pt x="294" y="194"/>
                    </a:lnTo>
                    <a:lnTo>
                      <a:pt x="288" y="161"/>
                    </a:lnTo>
                    <a:lnTo>
                      <a:pt x="284" y="126"/>
                    </a:lnTo>
                    <a:lnTo>
                      <a:pt x="281" y="94"/>
                    </a:lnTo>
                    <a:lnTo>
                      <a:pt x="279" y="67"/>
                    </a:lnTo>
                    <a:lnTo>
                      <a:pt x="278" y="43"/>
                    </a:lnTo>
                    <a:lnTo>
                      <a:pt x="270" y="29"/>
                    </a:lnTo>
                    <a:lnTo>
                      <a:pt x="255" y="16"/>
                    </a:lnTo>
                    <a:lnTo>
                      <a:pt x="240" y="9"/>
                    </a:lnTo>
                    <a:lnTo>
                      <a:pt x="216" y="2"/>
                    </a:lnTo>
                    <a:lnTo>
                      <a:pt x="189" y="0"/>
                    </a:lnTo>
                    <a:lnTo>
                      <a:pt x="147" y="0"/>
                    </a:lnTo>
                    <a:lnTo>
                      <a:pt x="110" y="2"/>
                    </a:lnTo>
                    <a:lnTo>
                      <a:pt x="74" y="9"/>
                    </a:lnTo>
                    <a:lnTo>
                      <a:pt x="41" y="21"/>
                    </a:lnTo>
                    <a:lnTo>
                      <a:pt x="20" y="35"/>
                    </a:lnTo>
                    <a:lnTo>
                      <a:pt x="8" y="47"/>
                    </a:lnTo>
                    <a:lnTo>
                      <a:pt x="0" y="61"/>
                    </a:lnTo>
                    <a:lnTo>
                      <a:pt x="2" y="75"/>
                    </a:lnTo>
                    <a:lnTo>
                      <a:pt x="5" y="89"/>
                    </a:lnTo>
                    <a:lnTo>
                      <a:pt x="15" y="104"/>
                    </a:lnTo>
                    <a:lnTo>
                      <a:pt x="23" y="123"/>
                    </a:lnTo>
                    <a:lnTo>
                      <a:pt x="27" y="149"/>
                    </a:lnTo>
                    <a:lnTo>
                      <a:pt x="30" y="176"/>
                    </a:lnTo>
                    <a:lnTo>
                      <a:pt x="35" y="200"/>
                    </a:lnTo>
                    <a:lnTo>
                      <a:pt x="36" y="235"/>
                    </a:lnTo>
                    <a:lnTo>
                      <a:pt x="38" y="265"/>
                    </a:lnTo>
                    <a:lnTo>
                      <a:pt x="38" y="285"/>
                    </a:lnTo>
                    <a:lnTo>
                      <a:pt x="48" y="260"/>
                    </a:lnTo>
                    <a:lnTo>
                      <a:pt x="68" y="248"/>
                    </a:lnTo>
                    <a:lnTo>
                      <a:pt x="86" y="241"/>
                    </a:lnTo>
                    <a:lnTo>
                      <a:pt x="108" y="236"/>
                    </a:lnTo>
                    <a:lnTo>
                      <a:pt x="143" y="229"/>
                    </a:lnTo>
                    <a:lnTo>
                      <a:pt x="177" y="228"/>
                    </a:lnTo>
                    <a:lnTo>
                      <a:pt x="197" y="228"/>
                    </a:lnTo>
                    <a:lnTo>
                      <a:pt x="228" y="230"/>
                    </a:lnTo>
                    <a:lnTo>
                      <a:pt x="264" y="237"/>
                    </a:lnTo>
                    <a:lnTo>
                      <a:pt x="287" y="246"/>
                    </a:lnTo>
                    <a:lnTo>
                      <a:pt x="302" y="255"/>
                    </a:lnTo>
                    <a:lnTo>
                      <a:pt x="318" y="268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23" name="Freeform 43"/>
              <p:cNvSpPr>
                <a:spLocks/>
              </p:cNvSpPr>
              <p:nvPr/>
            </p:nvSpPr>
            <p:spPr bwMode="auto">
              <a:xfrm>
                <a:off x="5049" y="578"/>
                <a:ext cx="551" cy="335"/>
              </a:xfrm>
              <a:custGeom>
                <a:avLst/>
                <a:gdLst/>
                <a:ahLst/>
                <a:cxnLst>
                  <a:cxn ang="0">
                    <a:pos x="534" y="48"/>
                  </a:cxn>
                  <a:cxn ang="0">
                    <a:pos x="550" y="117"/>
                  </a:cxn>
                  <a:cxn ang="0">
                    <a:pos x="540" y="142"/>
                  </a:cxn>
                  <a:cxn ang="0">
                    <a:pos x="517" y="179"/>
                  </a:cxn>
                  <a:cxn ang="0">
                    <a:pos x="493" y="212"/>
                  </a:cxn>
                  <a:cxn ang="0">
                    <a:pos x="465" y="239"/>
                  </a:cxn>
                  <a:cxn ang="0">
                    <a:pos x="430" y="267"/>
                  </a:cxn>
                  <a:cxn ang="0">
                    <a:pos x="397" y="286"/>
                  </a:cxn>
                  <a:cxn ang="0">
                    <a:pos x="361" y="304"/>
                  </a:cxn>
                  <a:cxn ang="0">
                    <a:pos x="315" y="320"/>
                  </a:cxn>
                  <a:cxn ang="0">
                    <a:pos x="280" y="328"/>
                  </a:cxn>
                  <a:cxn ang="0">
                    <a:pos x="238" y="334"/>
                  </a:cxn>
                  <a:cxn ang="0">
                    <a:pos x="199" y="334"/>
                  </a:cxn>
                  <a:cxn ang="0">
                    <a:pos x="157" y="329"/>
                  </a:cxn>
                  <a:cxn ang="0">
                    <a:pos x="114" y="317"/>
                  </a:cxn>
                  <a:cxn ang="0">
                    <a:pos x="75" y="298"/>
                  </a:cxn>
                  <a:cxn ang="0">
                    <a:pos x="52" y="282"/>
                  </a:cxn>
                  <a:cxn ang="0">
                    <a:pos x="24" y="258"/>
                  </a:cxn>
                  <a:cxn ang="0">
                    <a:pos x="9" y="238"/>
                  </a:cxn>
                  <a:cxn ang="0">
                    <a:pos x="0" y="222"/>
                  </a:cxn>
                  <a:cxn ang="0">
                    <a:pos x="0" y="204"/>
                  </a:cxn>
                  <a:cxn ang="0">
                    <a:pos x="6" y="182"/>
                  </a:cxn>
                  <a:cxn ang="0">
                    <a:pos x="18" y="166"/>
                  </a:cxn>
                  <a:cxn ang="0">
                    <a:pos x="27" y="131"/>
                  </a:cxn>
                  <a:cxn ang="0">
                    <a:pos x="31" y="112"/>
                  </a:cxn>
                  <a:cxn ang="0">
                    <a:pos x="283" y="128"/>
                  </a:cxn>
                  <a:cxn ang="0">
                    <a:pos x="316" y="122"/>
                  </a:cxn>
                  <a:cxn ang="0">
                    <a:pos x="357" y="109"/>
                  </a:cxn>
                  <a:cxn ang="0">
                    <a:pos x="388" y="93"/>
                  </a:cxn>
                  <a:cxn ang="0">
                    <a:pos x="421" y="73"/>
                  </a:cxn>
                  <a:cxn ang="0">
                    <a:pos x="453" y="44"/>
                  </a:cxn>
                  <a:cxn ang="0">
                    <a:pos x="472" y="19"/>
                  </a:cxn>
                  <a:cxn ang="0">
                    <a:pos x="486" y="0"/>
                  </a:cxn>
                  <a:cxn ang="0">
                    <a:pos x="534" y="48"/>
                  </a:cxn>
                </a:cxnLst>
                <a:rect l="0" t="0" r="r" b="b"/>
                <a:pathLst>
                  <a:path w="551" h="335">
                    <a:moveTo>
                      <a:pt x="534" y="48"/>
                    </a:moveTo>
                    <a:lnTo>
                      <a:pt x="550" y="117"/>
                    </a:lnTo>
                    <a:lnTo>
                      <a:pt x="540" y="142"/>
                    </a:lnTo>
                    <a:lnTo>
                      <a:pt x="517" y="179"/>
                    </a:lnTo>
                    <a:lnTo>
                      <a:pt x="493" y="212"/>
                    </a:lnTo>
                    <a:lnTo>
                      <a:pt x="465" y="239"/>
                    </a:lnTo>
                    <a:lnTo>
                      <a:pt x="430" y="267"/>
                    </a:lnTo>
                    <a:lnTo>
                      <a:pt x="397" y="286"/>
                    </a:lnTo>
                    <a:lnTo>
                      <a:pt x="361" y="304"/>
                    </a:lnTo>
                    <a:lnTo>
                      <a:pt x="315" y="320"/>
                    </a:lnTo>
                    <a:lnTo>
                      <a:pt x="280" y="328"/>
                    </a:lnTo>
                    <a:lnTo>
                      <a:pt x="238" y="334"/>
                    </a:lnTo>
                    <a:lnTo>
                      <a:pt x="199" y="334"/>
                    </a:lnTo>
                    <a:lnTo>
                      <a:pt x="157" y="329"/>
                    </a:lnTo>
                    <a:lnTo>
                      <a:pt x="114" y="317"/>
                    </a:lnTo>
                    <a:lnTo>
                      <a:pt x="75" y="298"/>
                    </a:lnTo>
                    <a:lnTo>
                      <a:pt x="52" y="282"/>
                    </a:lnTo>
                    <a:lnTo>
                      <a:pt x="24" y="258"/>
                    </a:lnTo>
                    <a:lnTo>
                      <a:pt x="9" y="238"/>
                    </a:lnTo>
                    <a:lnTo>
                      <a:pt x="0" y="222"/>
                    </a:lnTo>
                    <a:lnTo>
                      <a:pt x="0" y="204"/>
                    </a:lnTo>
                    <a:lnTo>
                      <a:pt x="6" y="182"/>
                    </a:lnTo>
                    <a:lnTo>
                      <a:pt x="18" y="166"/>
                    </a:lnTo>
                    <a:lnTo>
                      <a:pt x="27" y="131"/>
                    </a:lnTo>
                    <a:lnTo>
                      <a:pt x="31" y="112"/>
                    </a:lnTo>
                    <a:lnTo>
                      <a:pt x="283" y="128"/>
                    </a:lnTo>
                    <a:lnTo>
                      <a:pt x="316" y="122"/>
                    </a:lnTo>
                    <a:lnTo>
                      <a:pt x="357" y="109"/>
                    </a:lnTo>
                    <a:lnTo>
                      <a:pt x="388" y="93"/>
                    </a:lnTo>
                    <a:lnTo>
                      <a:pt x="421" y="73"/>
                    </a:lnTo>
                    <a:lnTo>
                      <a:pt x="453" y="44"/>
                    </a:lnTo>
                    <a:lnTo>
                      <a:pt x="472" y="19"/>
                    </a:lnTo>
                    <a:lnTo>
                      <a:pt x="486" y="0"/>
                    </a:lnTo>
                    <a:lnTo>
                      <a:pt x="534" y="48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100000">
                    <a:schemeClr val="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24" name="Freeform 44"/>
              <p:cNvSpPr>
                <a:spLocks/>
              </p:cNvSpPr>
              <p:nvPr/>
            </p:nvSpPr>
            <p:spPr bwMode="auto">
              <a:xfrm>
                <a:off x="5145" y="160"/>
                <a:ext cx="475" cy="55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94"/>
                  </a:cxn>
                  <a:cxn ang="0">
                    <a:pos x="28" y="291"/>
                  </a:cxn>
                  <a:cxn ang="0">
                    <a:pos x="63" y="293"/>
                  </a:cxn>
                  <a:cxn ang="0">
                    <a:pos x="121" y="299"/>
                  </a:cxn>
                  <a:cxn ang="0">
                    <a:pos x="178" y="310"/>
                  </a:cxn>
                  <a:cxn ang="0">
                    <a:pos x="231" y="323"/>
                  </a:cxn>
                  <a:cxn ang="0">
                    <a:pos x="274" y="339"/>
                  </a:cxn>
                  <a:cxn ang="0">
                    <a:pos x="325" y="364"/>
                  </a:cxn>
                  <a:cxn ang="0">
                    <a:pos x="364" y="390"/>
                  </a:cxn>
                  <a:cxn ang="0">
                    <a:pos x="393" y="415"/>
                  </a:cxn>
                  <a:cxn ang="0">
                    <a:pos x="414" y="439"/>
                  </a:cxn>
                  <a:cxn ang="0">
                    <a:pos x="427" y="461"/>
                  </a:cxn>
                  <a:cxn ang="0">
                    <a:pos x="439" y="488"/>
                  </a:cxn>
                  <a:cxn ang="0">
                    <a:pos x="444" y="513"/>
                  </a:cxn>
                  <a:cxn ang="0">
                    <a:pos x="451" y="551"/>
                  </a:cxn>
                  <a:cxn ang="0">
                    <a:pos x="457" y="518"/>
                  </a:cxn>
                  <a:cxn ang="0">
                    <a:pos x="466" y="481"/>
                  </a:cxn>
                  <a:cxn ang="0">
                    <a:pos x="469" y="453"/>
                  </a:cxn>
                  <a:cxn ang="0">
                    <a:pos x="474" y="420"/>
                  </a:cxn>
                  <a:cxn ang="0">
                    <a:pos x="472" y="393"/>
                  </a:cxn>
                  <a:cxn ang="0">
                    <a:pos x="466" y="361"/>
                  </a:cxn>
                  <a:cxn ang="0">
                    <a:pos x="459" y="317"/>
                  </a:cxn>
                  <a:cxn ang="0">
                    <a:pos x="444" y="279"/>
                  </a:cxn>
                  <a:cxn ang="0">
                    <a:pos x="424" y="238"/>
                  </a:cxn>
                  <a:cxn ang="0">
                    <a:pos x="399" y="196"/>
                  </a:cxn>
                  <a:cxn ang="0">
                    <a:pos x="363" y="152"/>
                  </a:cxn>
                  <a:cxn ang="0">
                    <a:pos x="322" y="116"/>
                  </a:cxn>
                  <a:cxn ang="0">
                    <a:pos x="286" y="87"/>
                  </a:cxn>
                  <a:cxn ang="0">
                    <a:pos x="241" y="60"/>
                  </a:cxn>
                  <a:cxn ang="0">
                    <a:pos x="195" y="40"/>
                  </a:cxn>
                  <a:cxn ang="0">
                    <a:pos x="141" y="21"/>
                  </a:cxn>
                  <a:cxn ang="0">
                    <a:pos x="94" y="10"/>
                  </a:cxn>
                  <a:cxn ang="0">
                    <a:pos x="39" y="3"/>
                  </a:cxn>
                  <a:cxn ang="0">
                    <a:pos x="0" y="0"/>
                  </a:cxn>
                </a:cxnLst>
                <a:rect l="0" t="0" r="r" b="b"/>
                <a:pathLst>
                  <a:path w="475" h="552">
                    <a:moveTo>
                      <a:pt x="0" y="0"/>
                    </a:moveTo>
                    <a:lnTo>
                      <a:pt x="0" y="294"/>
                    </a:lnTo>
                    <a:lnTo>
                      <a:pt x="28" y="291"/>
                    </a:lnTo>
                    <a:lnTo>
                      <a:pt x="63" y="293"/>
                    </a:lnTo>
                    <a:lnTo>
                      <a:pt x="121" y="299"/>
                    </a:lnTo>
                    <a:lnTo>
                      <a:pt x="178" y="310"/>
                    </a:lnTo>
                    <a:lnTo>
                      <a:pt x="231" y="323"/>
                    </a:lnTo>
                    <a:lnTo>
                      <a:pt x="274" y="339"/>
                    </a:lnTo>
                    <a:lnTo>
                      <a:pt x="325" y="364"/>
                    </a:lnTo>
                    <a:lnTo>
                      <a:pt x="364" y="390"/>
                    </a:lnTo>
                    <a:lnTo>
                      <a:pt x="393" y="415"/>
                    </a:lnTo>
                    <a:lnTo>
                      <a:pt x="414" y="439"/>
                    </a:lnTo>
                    <a:lnTo>
                      <a:pt x="427" y="461"/>
                    </a:lnTo>
                    <a:lnTo>
                      <a:pt x="439" y="488"/>
                    </a:lnTo>
                    <a:lnTo>
                      <a:pt x="444" y="513"/>
                    </a:lnTo>
                    <a:lnTo>
                      <a:pt x="451" y="551"/>
                    </a:lnTo>
                    <a:lnTo>
                      <a:pt x="457" y="518"/>
                    </a:lnTo>
                    <a:lnTo>
                      <a:pt x="466" y="481"/>
                    </a:lnTo>
                    <a:lnTo>
                      <a:pt x="469" y="453"/>
                    </a:lnTo>
                    <a:lnTo>
                      <a:pt x="474" y="420"/>
                    </a:lnTo>
                    <a:lnTo>
                      <a:pt x="472" y="393"/>
                    </a:lnTo>
                    <a:lnTo>
                      <a:pt x="466" y="361"/>
                    </a:lnTo>
                    <a:lnTo>
                      <a:pt x="459" y="317"/>
                    </a:lnTo>
                    <a:lnTo>
                      <a:pt x="444" y="279"/>
                    </a:lnTo>
                    <a:lnTo>
                      <a:pt x="424" y="238"/>
                    </a:lnTo>
                    <a:lnTo>
                      <a:pt x="399" y="196"/>
                    </a:lnTo>
                    <a:lnTo>
                      <a:pt x="363" y="152"/>
                    </a:lnTo>
                    <a:lnTo>
                      <a:pt x="322" y="116"/>
                    </a:lnTo>
                    <a:lnTo>
                      <a:pt x="286" y="87"/>
                    </a:lnTo>
                    <a:lnTo>
                      <a:pt x="241" y="60"/>
                    </a:lnTo>
                    <a:lnTo>
                      <a:pt x="195" y="40"/>
                    </a:lnTo>
                    <a:lnTo>
                      <a:pt x="141" y="21"/>
                    </a:lnTo>
                    <a:lnTo>
                      <a:pt x="94" y="10"/>
                    </a:lnTo>
                    <a:lnTo>
                      <a:pt x="39" y="3"/>
                    </a:lnTo>
                    <a:lnTo>
                      <a:pt x="0" y="0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25" name="Freeform 45"/>
              <p:cNvSpPr>
                <a:spLocks/>
              </p:cNvSpPr>
              <p:nvPr/>
            </p:nvSpPr>
            <p:spPr bwMode="auto">
              <a:xfrm>
                <a:off x="5176" y="727"/>
                <a:ext cx="156" cy="118"/>
              </a:xfrm>
              <a:custGeom>
                <a:avLst/>
                <a:gdLst/>
                <a:ahLst/>
                <a:cxnLst>
                  <a:cxn ang="0">
                    <a:pos x="83" y="0"/>
                  </a:cxn>
                  <a:cxn ang="0">
                    <a:pos x="134" y="19"/>
                  </a:cxn>
                  <a:cxn ang="0">
                    <a:pos x="152" y="46"/>
                  </a:cxn>
                  <a:cxn ang="0">
                    <a:pos x="155" y="70"/>
                  </a:cxn>
                  <a:cxn ang="0">
                    <a:pos x="155" y="84"/>
                  </a:cxn>
                  <a:cxn ang="0">
                    <a:pos x="146" y="100"/>
                  </a:cxn>
                  <a:cxn ang="0">
                    <a:pos x="126" y="108"/>
                  </a:cxn>
                  <a:cxn ang="0">
                    <a:pos x="105" y="114"/>
                  </a:cxn>
                  <a:cxn ang="0">
                    <a:pos x="86" y="117"/>
                  </a:cxn>
                  <a:cxn ang="0">
                    <a:pos x="69" y="117"/>
                  </a:cxn>
                  <a:cxn ang="0">
                    <a:pos x="41" y="112"/>
                  </a:cxn>
                  <a:cxn ang="0">
                    <a:pos x="21" y="107"/>
                  </a:cxn>
                  <a:cxn ang="0">
                    <a:pos x="9" y="98"/>
                  </a:cxn>
                  <a:cxn ang="0">
                    <a:pos x="2" y="90"/>
                  </a:cxn>
                  <a:cxn ang="0">
                    <a:pos x="0" y="78"/>
                  </a:cxn>
                  <a:cxn ang="0">
                    <a:pos x="2" y="60"/>
                  </a:cxn>
                  <a:cxn ang="0">
                    <a:pos x="9" y="11"/>
                  </a:cxn>
                  <a:cxn ang="0">
                    <a:pos x="83" y="0"/>
                  </a:cxn>
                </a:cxnLst>
                <a:rect l="0" t="0" r="r" b="b"/>
                <a:pathLst>
                  <a:path w="156" h="118">
                    <a:moveTo>
                      <a:pt x="83" y="0"/>
                    </a:moveTo>
                    <a:lnTo>
                      <a:pt x="134" y="19"/>
                    </a:lnTo>
                    <a:lnTo>
                      <a:pt x="152" y="46"/>
                    </a:lnTo>
                    <a:lnTo>
                      <a:pt x="155" y="70"/>
                    </a:lnTo>
                    <a:lnTo>
                      <a:pt x="155" y="84"/>
                    </a:lnTo>
                    <a:lnTo>
                      <a:pt x="146" y="100"/>
                    </a:lnTo>
                    <a:lnTo>
                      <a:pt x="126" y="108"/>
                    </a:lnTo>
                    <a:lnTo>
                      <a:pt x="105" y="114"/>
                    </a:lnTo>
                    <a:lnTo>
                      <a:pt x="86" y="117"/>
                    </a:lnTo>
                    <a:lnTo>
                      <a:pt x="69" y="117"/>
                    </a:lnTo>
                    <a:lnTo>
                      <a:pt x="41" y="112"/>
                    </a:lnTo>
                    <a:lnTo>
                      <a:pt x="21" y="107"/>
                    </a:lnTo>
                    <a:lnTo>
                      <a:pt x="9" y="98"/>
                    </a:lnTo>
                    <a:lnTo>
                      <a:pt x="2" y="90"/>
                    </a:lnTo>
                    <a:lnTo>
                      <a:pt x="0" y="78"/>
                    </a:lnTo>
                    <a:lnTo>
                      <a:pt x="2" y="60"/>
                    </a:lnTo>
                    <a:lnTo>
                      <a:pt x="9" y="11"/>
                    </a:lnTo>
                    <a:lnTo>
                      <a:pt x="83" y="0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100000">
                    <a:schemeClr val="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26" name="Freeform 46"/>
              <p:cNvSpPr>
                <a:spLocks/>
              </p:cNvSpPr>
              <p:nvPr/>
            </p:nvSpPr>
            <p:spPr bwMode="auto">
              <a:xfrm>
                <a:off x="5172" y="740"/>
                <a:ext cx="88" cy="74"/>
              </a:xfrm>
              <a:custGeom>
                <a:avLst/>
                <a:gdLst/>
                <a:ahLst/>
                <a:cxnLst>
                  <a:cxn ang="0">
                    <a:pos x="0" y="68"/>
                  </a:cxn>
                  <a:cxn ang="0">
                    <a:pos x="11" y="0"/>
                  </a:cxn>
                  <a:cxn ang="0">
                    <a:pos x="54" y="5"/>
                  </a:cxn>
                  <a:cxn ang="0">
                    <a:pos x="87" y="9"/>
                  </a:cxn>
                  <a:cxn ang="0">
                    <a:pos x="78" y="73"/>
                  </a:cxn>
                  <a:cxn ang="0">
                    <a:pos x="75" y="58"/>
                  </a:cxn>
                  <a:cxn ang="0">
                    <a:pos x="65" y="47"/>
                  </a:cxn>
                  <a:cxn ang="0">
                    <a:pos x="47" y="44"/>
                  </a:cxn>
                  <a:cxn ang="0">
                    <a:pos x="27" y="45"/>
                  </a:cxn>
                  <a:cxn ang="0">
                    <a:pos x="11" y="52"/>
                  </a:cxn>
                  <a:cxn ang="0">
                    <a:pos x="0" y="68"/>
                  </a:cxn>
                </a:cxnLst>
                <a:rect l="0" t="0" r="r" b="b"/>
                <a:pathLst>
                  <a:path w="88" h="74">
                    <a:moveTo>
                      <a:pt x="0" y="68"/>
                    </a:moveTo>
                    <a:lnTo>
                      <a:pt x="11" y="0"/>
                    </a:lnTo>
                    <a:lnTo>
                      <a:pt x="54" y="5"/>
                    </a:lnTo>
                    <a:lnTo>
                      <a:pt x="87" y="9"/>
                    </a:lnTo>
                    <a:lnTo>
                      <a:pt x="78" y="73"/>
                    </a:lnTo>
                    <a:lnTo>
                      <a:pt x="75" y="58"/>
                    </a:lnTo>
                    <a:lnTo>
                      <a:pt x="65" y="47"/>
                    </a:lnTo>
                    <a:lnTo>
                      <a:pt x="47" y="44"/>
                    </a:lnTo>
                    <a:lnTo>
                      <a:pt x="27" y="45"/>
                    </a:lnTo>
                    <a:lnTo>
                      <a:pt x="11" y="52"/>
                    </a:lnTo>
                    <a:lnTo>
                      <a:pt x="0" y="68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27" name="Freeform 47"/>
              <p:cNvSpPr>
                <a:spLocks/>
              </p:cNvSpPr>
              <p:nvPr/>
            </p:nvSpPr>
            <p:spPr bwMode="auto">
              <a:xfrm>
                <a:off x="5049" y="520"/>
                <a:ext cx="319" cy="286"/>
              </a:xfrm>
              <a:custGeom>
                <a:avLst/>
                <a:gdLst/>
                <a:ahLst/>
                <a:cxnLst>
                  <a:cxn ang="0">
                    <a:pos x="1" y="275"/>
                  </a:cxn>
                  <a:cxn ang="0">
                    <a:pos x="3" y="254"/>
                  </a:cxn>
                  <a:cxn ang="0">
                    <a:pos x="12" y="235"/>
                  </a:cxn>
                  <a:cxn ang="0">
                    <a:pos x="19" y="219"/>
                  </a:cxn>
                  <a:cxn ang="0">
                    <a:pos x="24" y="194"/>
                  </a:cxn>
                  <a:cxn ang="0">
                    <a:pos x="30" y="161"/>
                  </a:cxn>
                  <a:cxn ang="0">
                    <a:pos x="34" y="126"/>
                  </a:cxn>
                  <a:cxn ang="0">
                    <a:pos x="37" y="94"/>
                  </a:cxn>
                  <a:cxn ang="0">
                    <a:pos x="39" y="67"/>
                  </a:cxn>
                  <a:cxn ang="0">
                    <a:pos x="40" y="43"/>
                  </a:cxn>
                  <a:cxn ang="0">
                    <a:pos x="48" y="29"/>
                  </a:cxn>
                  <a:cxn ang="0">
                    <a:pos x="63" y="16"/>
                  </a:cxn>
                  <a:cxn ang="0">
                    <a:pos x="78" y="9"/>
                  </a:cxn>
                  <a:cxn ang="0">
                    <a:pos x="102" y="2"/>
                  </a:cxn>
                  <a:cxn ang="0">
                    <a:pos x="129" y="0"/>
                  </a:cxn>
                  <a:cxn ang="0">
                    <a:pos x="171" y="0"/>
                  </a:cxn>
                  <a:cxn ang="0">
                    <a:pos x="208" y="2"/>
                  </a:cxn>
                  <a:cxn ang="0">
                    <a:pos x="244" y="9"/>
                  </a:cxn>
                  <a:cxn ang="0">
                    <a:pos x="277" y="21"/>
                  </a:cxn>
                  <a:cxn ang="0">
                    <a:pos x="298" y="35"/>
                  </a:cxn>
                  <a:cxn ang="0">
                    <a:pos x="310" y="47"/>
                  </a:cxn>
                  <a:cxn ang="0">
                    <a:pos x="318" y="61"/>
                  </a:cxn>
                  <a:cxn ang="0">
                    <a:pos x="316" y="75"/>
                  </a:cxn>
                  <a:cxn ang="0">
                    <a:pos x="313" y="89"/>
                  </a:cxn>
                  <a:cxn ang="0">
                    <a:pos x="303" y="104"/>
                  </a:cxn>
                  <a:cxn ang="0">
                    <a:pos x="295" y="123"/>
                  </a:cxn>
                  <a:cxn ang="0">
                    <a:pos x="291" y="149"/>
                  </a:cxn>
                  <a:cxn ang="0">
                    <a:pos x="288" y="176"/>
                  </a:cxn>
                  <a:cxn ang="0">
                    <a:pos x="283" y="200"/>
                  </a:cxn>
                  <a:cxn ang="0">
                    <a:pos x="282" y="235"/>
                  </a:cxn>
                  <a:cxn ang="0">
                    <a:pos x="280" y="265"/>
                  </a:cxn>
                  <a:cxn ang="0">
                    <a:pos x="280" y="285"/>
                  </a:cxn>
                  <a:cxn ang="0">
                    <a:pos x="270" y="260"/>
                  </a:cxn>
                  <a:cxn ang="0">
                    <a:pos x="250" y="248"/>
                  </a:cxn>
                  <a:cxn ang="0">
                    <a:pos x="232" y="241"/>
                  </a:cxn>
                  <a:cxn ang="0">
                    <a:pos x="210" y="236"/>
                  </a:cxn>
                  <a:cxn ang="0">
                    <a:pos x="175" y="229"/>
                  </a:cxn>
                  <a:cxn ang="0">
                    <a:pos x="141" y="228"/>
                  </a:cxn>
                  <a:cxn ang="0">
                    <a:pos x="121" y="228"/>
                  </a:cxn>
                  <a:cxn ang="0">
                    <a:pos x="90" y="230"/>
                  </a:cxn>
                  <a:cxn ang="0">
                    <a:pos x="54" y="237"/>
                  </a:cxn>
                  <a:cxn ang="0">
                    <a:pos x="31" y="246"/>
                  </a:cxn>
                  <a:cxn ang="0">
                    <a:pos x="16" y="255"/>
                  </a:cxn>
                  <a:cxn ang="0">
                    <a:pos x="0" y="268"/>
                  </a:cxn>
                </a:cxnLst>
                <a:rect l="0" t="0" r="r" b="b"/>
                <a:pathLst>
                  <a:path w="319" h="286">
                    <a:moveTo>
                      <a:pt x="1" y="275"/>
                    </a:moveTo>
                    <a:lnTo>
                      <a:pt x="3" y="254"/>
                    </a:lnTo>
                    <a:lnTo>
                      <a:pt x="12" y="235"/>
                    </a:lnTo>
                    <a:lnTo>
                      <a:pt x="19" y="219"/>
                    </a:lnTo>
                    <a:lnTo>
                      <a:pt x="24" y="194"/>
                    </a:lnTo>
                    <a:lnTo>
                      <a:pt x="30" y="161"/>
                    </a:lnTo>
                    <a:lnTo>
                      <a:pt x="34" y="126"/>
                    </a:lnTo>
                    <a:lnTo>
                      <a:pt x="37" y="94"/>
                    </a:lnTo>
                    <a:lnTo>
                      <a:pt x="39" y="67"/>
                    </a:lnTo>
                    <a:lnTo>
                      <a:pt x="40" y="43"/>
                    </a:lnTo>
                    <a:lnTo>
                      <a:pt x="48" y="29"/>
                    </a:lnTo>
                    <a:lnTo>
                      <a:pt x="63" y="16"/>
                    </a:lnTo>
                    <a:lnTo>
                      <a:pt x="78" y="9"/>
                    </a:lnTo>
                    <a:lnTo>
                      <a:pt x="102" y="2"/>
                    </a:lnTo>
                    <a:lnTo>
                      <a:pt x="129" y="0"/>
                    </a:lnTo>
                    <a:lnTo>
                      <a:pt x="171" y="0"/>
                    </a:lnTo>
                    <a:lnTo>
                      <a:pt x="208" y="2"/>
                    </a:lnTo>
                    <a:lnTo>
                      <a:pt x="244" y="9"/>
                    </a:lnTo>
                    <a:lnTo>
                      <a:pt x="277" y="21"/>
                    </a:lnTo>
                    <a:lnTo>
                      <a:pt x="298" y="35"/>
                    </a:lnTo>
                    <a:lnTo>
                      <a:pt x="310" y="47"/>
                    </a:lnTo>
                    <a:lnTo>
                      <a:pt x="318" y="61"/>
                    </a:lnTo>
                    <a:lnTo>
                      <a:pt x="316" y="75"/>
                    </a:lnTo>
                    <a:lnTo>
                      <a:pt x="313" y="89"/>
                    </a:lnTo>
                    <a:lnTo>
                      <a:pt x="303" y="104"/>
                    </a:lnTo>
                    <a:lnTo>
                      <a:pt x="295" y="123"/>
                    </a:lnTo>
                    <a:lnTo>
                      <a:pt x="291" y="149"/>
                    </a:lnTo>
                    <a:lnTo>
                      <a:pt x="288" y="176"/>
                    </a:lnTo>
                    <a:lnTo>
                      <a:pt x="283" y="200"/>
                    </a:lnTo>
                    <a:lnTo>
                      <a:pt x="282" y="235"/>
                    </a:lnTo>
                    <a:lnTo>
                      <a:pt x="280" y="265"/>
                    </a:lnTo>
                    <a:lnTo>
                      <a:pt x="280" y="285"/>
                    </a:lnTo>
                    <a:lnTo>
                      <a:pt x="270" y="260"/>
                    </a:lnTo>
                    <a:lnTo>
                      <a:pt x="250" y="248"/>
                    </a:lnTo>
                    <a:lnTo>
                      <a:pt x="232" y="241"/>
                    </a:lnTo>
                    <a:lnTo>
                      <a:pt x="210" y="236"/>
                    </a:lnTo>
                    <a:lnTo>
                      <a:pt x="175" y="229"/>
                    </a:lnTo>
                    <a:lnTo>
                      <a:pt x="141" y="228"/>
                    </a:lnTo>
                    <a:lnTo>
                      <a:pt x="121" y="228"/>
                    </a:lnTo>
                    <a:lnTo>
                      <a:pt x="90" y="230"/>
                    </a:lnTo>
                    <a:lnTo>
                      <a:pt x="54" y="237"/>
                    </a:lnTo>
                    <a:lnTo>
                      <a:pt x="31" y="246"/>
                    </a:lnTo>
                    <a:lnTo>
                      <a:pt x="16" y="255"/>
                    </a:lnTo>
                    <a:lnTo>
                      <a:pt x="0" y="268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28" name="Freeform 48"/>
              <p:cNvSpPr>
                <a:spLocks/>
              </p:cNvSpPr>
              <p:nvPr/>
            </p:nvSpPr>
            <p:spPr bwMode="auto">
              <a:xfrm>
                <a:off x="4319" y="160"/>
                <a:ext cx="832" cy="4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56"/>
                  </a:cxn>
                  <a:cxn ang="0">
                    <a:pos x="84" y="374"/>
                  </a:cxn>
                  <a:cxn ang="0">
                    <a:pos x="153" y="393"/>
                  </a:cxn>
                  <a:cxn ang="0">
                    <a:pos x="210" y="404"/>
                  </a:cxn>
                  <a:cxn ang="0">
                    <a:pos x="258" y="410"/>
                  </a:cxn>
                  <a:cxn ang="0">
                    <a:pos x="312" y="416"/>
                  </a:cxn>
                  <a:cxn ang="0">
                    <a:pos x="402" y="419"/>
                  </a:cxn>
                  <a:cxn ang="0">
                    <a:pos x="485" y="412"/>
                  </a:cxn>
                  <a:cxn ang="0">
                    <a:pos x="570" y="399"/>
                  </a:cxn>
                  <a:cxn ang="0">
                    <a:pos x="652" y="377"/>
                  </a:cxn>
                  <a:cxn ang="0">
                    <a:pos x="724" y="347"/>
                  </a:cxn>
                  <a:cxn ang="0">
                    <a:pos x="784" y="306"/>
                  </a:cxn>
                  <a:cxn ang="0">
                    <a:pos x="829" y="291"/>
                  </a:cxn>
                  <a:cxn ang="0">
                    <a:pos x="831" y="2"/>
                  </a:cxn>
                  <a:cxn ang="0">
                    <a:pos x="786" y="9"/>
                  </a:cxn>
                  <a:cxn ang="0">
                    <a:pos x="726" y="29"/>
                  </a:cxn>
                  <a:cxn ang="0">
                    <a:pos x="654" y="55"/>
                  </a:cxn>
                  <a:cxn ang="0">
                    <a:pos x="585" y="70"/>
                  </a:cxn>
                  <a:cxn ang="0">
                    <a:pos x="515" y="78"/>
                  </a:cxn>
                  <a:cxn ang="0">
                    <a:pos x="468" y="82"/>
                  </a:cxn>
                  <a:cxn ang="0">
                    <a:pos x="428" y="84"/>
                  </a:cxn>
                  <a:cxn ang="0">
                    <a:pos x="358" y="84"/>
                  </a:cxn>
                  <a:cxn ang="0">
                    <a:pos x="314" y="81"/>
                  </a:cxn>
                  <a:cxn ang="0">
                    <a:pos x="274" y="76"/>
                  </a:cxn>
                  <a:cxn ang="0">
                    <a:pos x="229" y="73"/>
                  </a:cxn>
                  <a:cxn ang="0">
                    <a:pos x="190" y="66"/>
                  </a:cxn>
                  <a:cxn ang="0">
                    <a:pos x="140" y="57"/>
                  </a:cxn>
                  <a:cxn ang="0">
                    <a:pos x="96" y="44"/>
                  </a:cxn>
                  <a:cxn ang="0">
                    <a:pos x="49" y="24"/>
                  </a:cxn>
                  <a:cxn ang="0">
                    <a:pos x="0" y="0"/>
                  </a:cxn>
                </a:cxnLst>
                <a:rect l="0" t="0" r="r" b="b"/>
                <a:pathLst>
                  <a:path w="832" h="420">
                    <a:moveTo>
                      <a:pt x="0" y="0"/>
                    </a:moveTo>
                    <a:lnTo>
                      <a:pt x="0" y="356"/>
                    </a:lnTo>
                    <a:lnTo>
                      <a:pt x="84" y="374"/>
                    </a:lnTo>
                    <a:lnTo>
                      <a:pt x="153" y="393"/>
                    </a:lnTo>
                    <a:lnTo>
                      <a:pt x="210" y="404"/>
                    </a:lnTo>
                    <a:lnTo>
                      <a:pt x="258" y="410"/>
                    </a:lnTo>
                    <a:lnTo>
                      <a:pt x="312" y="416"/>
                    </a:lnTo>
                    <a:lnTo>
                      <a:pt x="402" y="419"/>
                    </a:lnTo>
                    <a:lnTo>
                      <a:pt x="485" y="412"/>
                    </a:lnTo>
                    <a:lnTo>
                      <a:pt x="570" y="399"/>
                    </a:lnTo>
                    <a:lnTo>
                      <a:pt x="652" y="377"/>
                    </a:lnTo>
                    <a:lnTo>
                      <a:pt x="724" y="347"/>
                    </a:lnTo>
                    <a:lnTo>
                      <a:pt x="784" y="306"/>
                    </a:lnTo>
                    <a:lnTo>
                      <a:pt x="829" y="291"/>
                    </a:lnTo>
                    <a:lnTo>
                      <a:pt x="831" y="2"/>
                    </a:lnTo>
                    <a:lnTo>
                      <a:pt x="786" y="9"/>
                    </a:lnTo>
                    <a:lnTo>
                      <a:pt x="726" y="29"/>
                    </a:lnTo>
                    <a:lnTo>
                      <a:pt x="654" y="55"/>
                    </a:lnTo>
                    <a:lnTo>
                      <a:pt x="585" y="70"/>
                    </a:lnTo>
                    <a:lnTo>
                      <a:pt x="515" y="78"/>
                    </a:lnTo>
                    <a:lnTo>
                      <a:pt x="468" y="82"/>
                    </a:lnTo>
                    <a:lnTo>
                      <a:pt x="428" y="84"/>
                    </a:lnTo>
                    <a:lnTo>
                      <a:pt x="358" y="84"/>
                    </a:lnTo>
                    <a:lnTo>
                      <a:pt x="314" y="81"/>
                    </a:lnTo>
                    <a:lnTo>
                      <a:pt x="274" y="76"/>
                    </a:lnTo>
                    <a:lnTo>
                      <a:pt x="229" y="73"/>
                    </a:lnTo>
                    <a:lnTo>
                      <a:pt x="190" y="66"/>
                    </a:lnTo>
                    <a:lnTo>
                      <a:pt x="140" y="57"/>
                    </a:lnTo>
                    <a:lnTo>
                      <a:pt x="96" y="44"/>
                    </a:lnTo>
                    <a:lnTo>
                      <a:pt x="49" y="24"/>
                    </a:lnTo>
                    <a:lnTo>
                      <a:pt x="0" y="0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</p:grpSp>
      </p:grpSp>
      <p:pic>
        <p:nvPicPr>
          <p:cNvPr id="51" name="Picture 54" descr="dnastranda_gl.gif (44360 bytes)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81000"/>
            <a:ext cx="6477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2" name="Rectangle 5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3" name="Rectangle 5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4" name="Rectangle 5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083CA8-57D5-4DC2-A870-CE48C134F6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 descr="dnastranda_gl.gif (44360 bytes)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81000"/>
            <a:ext cx="6477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54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964F7C-913A-4397-985C-2B8CC7685548}" type="datetimeFigureOut">
              <a:rPr lang="en-US"/>
              <a:pPr>
                <a:defRPr/>
              </a:pPr>
              <a:t>8/3/2013</a:t>
            </a:fld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F6F4A8-3543-4B5D-A1FA-85A98A5DFE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-17463"/>
            <a:ext cx="9178925" cy="6905626"/>
            <a:chOff x="0" y="-11"/>
            <a:chExt cx="5782" cy="435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0" y="1008"/>
              <a:ext cx="5774" cy="3331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5759" cy="864"/>
            </a:xfrm>
            <a:prstGeom prst="rect">
              <a:avLst/>
            </a:prstGeom>
            <a:gradFill rotWithShape="0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grpSp>
          <p:nvGrpSpPr>
            <p:cNvPr id="7" name="Group 5"/>
            <p:cNvGrpSpPr>
              <a:grpSpLocks/>
            </p:cNvGrpSpPr>
            <p:nvPr/>
          </p:nvGrpSpPr>
          <p:grpSpPr bwMode="auto">
            <a:xfrm>
              <a:off x="5301" y="-11"/>
              <a:ext cx="481" cy="4284"/>
              <a:chOff x="5301" y="-11"/>
              <a:chExt cx="481" cy="4284"/>
            </a:xfrm>
          </p:grpSpPr>
          <p:sp>
            <p:nvSpPr>
              <p:cNvPr id="49" name="Freeform 6"/>
              <p:cNvSpPr>
                <a:spLocks/>
              </p:cNvSpPr>
              <p:nvPr/>
            </p:nvSpPr>
            <p:spPr bwMode="auto">
              <a:xfrm>
                <a:off x="5301" y="-11"/>
                <a:ext cx="241" cy="4284"/>
              </a:xfrm>
              <a:custGeom>
                <a:avLst/>
                <a:gdLst/>
                <a:ahLst/>
                <a:cxnLst>
                  <a:cxn ang="0">
                    <a:pos x="0" y="4234"/>
                  </a:cxn>
                  <a:cxn ang="0">
                    <a:pos x="0" y="0"/>
                  </a:cxn>
                  <a:cxn ang="0">
                    <a:pos x="240" y="0"/>
                  </a:cxn>
                  <a:cxn ang="0">
                    <a:pos x="240" y="4234"/>
                  </a:cxn>
                  <a:cxn ang="0">
                    <a:pos x="192" y="4283"/>
                  </a:cxn>
                  <a:cxn ang="0">
                    <a:pos x="144" y="4281"/>
                  </a:cxn>
                  <a:cxn ang="0">
                    <a:pos x="112" y="4281"/>
                  </a:cxn>
                  <a:cxn ang="0">
                    <a:pos x="49" y="4281"/>
                  </a:cxn>
                  <a:cxn ang="0">
                    <a:pos x="0" y="4234"/>
                  </a:cxn>
                </a:cxnLst>
                <a:rect l="0" t="0" r="r" b="b"/>
                <a:pathLst>
                  <a:path w="241" h="4284">
                    <a:moveTo>
                      <a:pt x="0" y="4234"/>
                    </a:moveTo>
                    <a:lnTo>
                      <a:pt x="0" y="0"/>
                    </a:lnTo>
                    <a:lnTo>
                      <a:pt x="240" y="0"/>
                    </a:lnTo>
                    <a:lnTo>
                      <a:pt x="240" y="4234"/>
                    </a:lnTo>
                    <a:lnTo>
                      <a:pt x="192" y="4283"/>
                    </a:lnTo>
                    <a:lnTo>
                      <a:pt x="144" y="4281"/>
                    </a:lnTo>
                    <a:lnTo>
                      <a:pt x="112" y="4281"/>
                    </a:lnTo>
                    <a:lnTo>
                      <a:pt x="49" y="4281"/>
                    </a:lnTo>
                    <a:lnTo>
                      <a:pt x="0" y="4234"/>
                    </a:lnTo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5000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50" name="Freeform 7"/>
              <p:cNvSpPr>
                <a:spLocks/>
              </p:cNvSpPr>
              <p:nvPr/>
            </p:nvSpPr>
            <p:spPr bwMode="auto">
              <a:xfrm>
                <a:off x="5541" y="-11"/>
                <a:ext cx="241" cy="4284"/>
              </a:xfrm>
              <a:custGeom>
                <a:avLst/>
                <a:gdLst/>
                <a:ahLst/>
                <a:cxnLst>
                  <a:cxn ang="0">
                    <a:pos x="0" y="4234"/>
                  </a:cxn>
                  <a:cxn ang="0">
                    <a:pos x="0" y="0"/>
                  </a:cxn>
                  <a:cxn ang="0">
                    <a:pos x="240" y="0"/>
                  </a:cxn>
                  <a:cxn ang="0">
                    <a:pos x="240" y="4234"/>
                  </a:cxn>
                  <a:cxn ang="0">
                    <a:pos x="192" y="4283"/>
                  </a:cxn>
                  <a:cxn ang="0">
                    <a:pos x="144" y="4281"/>
                  </a:cxn>
                  <a:cxn ang="0">
                    <a:pos x="112" y="4281"/>
                  </a:cxn>
                  <a:cxn ang="0">
                    <a:pos x="49" y="4281"/>
                  </a:cxn>
                  <a:cxn ang="0">
                    <a:pos x="0" y="4234"/>
                  </a:cxn>
                </a:cxnLst>
                <a:rect l="0" t="0" r="r" b="b"/>
                <a:pathLst>
                  <a:path w="241" h="4284">
                    <a:moveTo>
                      <a:pt x="0" y="4234"/>
                    </a:moveTo>
                    <a:lnTo>
                      <a:pt x="0" y="0"/>
                    </a:lnTo>
                    <a:lnTo>
                      <a:pt x="240" y="0"/>
                    </a:lnTo>
                    <a:lnTo>
                      <a:pt x="240" y="4234"/>
                    </a:lnTo>
                    <a:lnTo>
                      <a:pt x="192" y="4283"/>
                    </a:lnTo>
                    <a:lnTo>
                      <a:pt x="144" y="4281"/>
                    </a:lnTo>
                    <a:lnTo>
                      <a:pt x="112" y="4281"/>
                    </a:lnTo>
                    <a:lnTo>
                      <a:pt x="49" y="4281"/>
                    </a:lnTo>
                    <a:lnTo>
                      <a:pt x="0" y="4234"/>
                    </a:lnTo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5000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</p:grpSp>
        <p:grpSp>
          <p:nvGrpSpPr>
            <p:cNvPr id="8" name="Group 8"/>
            <p:cNvGrpSpPr>
              <a:grpSpLocks/>
            </p:cNvGrpSpPr>
            <p:nvPr/>
          </p:nvGrpSpPr>
          <p:grpSpPr bwMode="auto">
            <a:xfrm>
              <a:off x="0" y="0"/>
              <a:ext cx="481" cy="4273"/>
              <a:chOff x="0" y="0"/>
              <a:chExt cx="481" cy="4273"/>
            </a:xfrm>
          </p:grpSpPr>
          <p:sp>
            <p:nvSpPr>
              <p:cNvPr id="47" name="Freeform 9"/>
              <p:cNvSpPr>
                <a:spLocks/>
              </p:cNvSpPr>
              <p:nvPr/>
            </p:nvSpPr>
            <p:spPr bwMode="auto">
              <a:xfrm>
                <a:off x="0" y="0"/>
                <a:ext cx="241" cy="4273"/>
              </a:xfrm>
              <a:custGeom>
                <a:avLst/>
                <a:gdLst/>
                <a:ahLst/>
                <a:cxnLst>
                  <a:cxn ang="0">
                    <a:pos x="0" y="4223"/>
                  </a:cxn>
                  <a:cxn ang="0">
                    <a:pos x="0" y="0"/>
                  </a:cxn>
                  <a:cxn ang="0">
                    <a:pos x="240" y="0"/>
                  </a:cxn>
                  <a:cxn ang="0">
                    <a:pos x="240" y="4223"/>
                  </a:cxn>
                  <a:cxn ang="0">
                    <a:pos x="192" y="4272"/>
                  </a:cxn>
                  <a:cxn ang="0">
                    <a:pos x="144" y="4270"/>
                  </a:cxn>
                  <a:cxn ang="0">
                    <a:pos x="112" y="4270"/>
                  </a:cxn>
                  <a:cxn ang="0">
                    <a:pos x="49" y="4270"/>
                  </a:cxn>
                  <a:cxn ang="0">
                    <a:pos x="0" y="4223"/>
                  </a:cxn>
                </a:cxnLst>
                <a:rect l="0" t="0" r="r" b="b"/>
                <a:pathLst>
                  <a:path w="241" h="4273">
                    <a:moveTo>
                      <a:pt x="0" y="4223"/>
                    </a:moveTo>
                    <a:lnTo>
                      <a:pt x="0" y="0"/>
                    </a:lnTo>
                    <a:lnTo>
                      <a:pt x="240" y="0"/>
                    </a:lnTo>
                    <a:lnTo>
                      <a:pt x="240" y="4223"/>
                    </a:lnTo>
                    <a:lnTo>
                      <a:pt x="192" y="4272"/>
                    </a:lnTo>
                    <a:lnTo>
                      <a:pt x="144" y="4270"/>
                    </a:lnTo>
                    <a:lnTo>
                      <a:pt x="112" y="4270"/>
                    </a:lnTo>
                    <a:lnTo>
                      <a:pt x="49" y="4270"/>
                    </a:lnTo>
                    <a:lnTo>
                      <a:pt x="0" y="4223"/>
                    </a:lnTo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5000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48" name="Freeform 10"/>
              <p:cNvSpPr>
                <a:spLocks/>
              </p:cNvSpPr>
              <p:nvPr/>
            </p:nvSpPr>
            <p:spPr bwMode="auto">
              <a:xfrm>
                <a:off x="240" y="0"/>
                <a:ext cx="241" cy="4273"/>
              </a:xfrm>
              <a:custGeom>
                <a:avLst/>
                <a:gdLst/>
                <a:ahLst/>
                <a:cxnLst>
                  <a:cxn ang="0">
                    <a:pos x="0" y="4223"/>
                  </a:cxn>
                  <a:cxn ang="0">
                    <a:pos x="0" y="0"/>
                  </a:cxn>
                  <a:cxn ang="0">
                    <a:pos x="240" y="0"/>
                  </a:cxn>
                  <a:cxn ang="0">
                    <a:pos x="240" y="4223"/>
                  </a:cxn>
                  <a:cxn ang="0">
                    <a:pos x="192" y="4272"/>
                  </a:cxn>
                  <a:cxn ang="0">
                    <a:pos x="144" y="4270"/>
                  </a:cxn>
                  <a:cxn ang="0">
                    <a:pos x="112" y="4270"/>
                  </a:cxn>
                  <a:cxn ang="0">
                    <a:pos x="49" y="4270"/>
                  </a:cxn>
                  <a:cxn ang="0">
                    <a:pos x="0" y="4223"/>
                  </a:cxn>
                </a:cxnLst>
                <a:rect l="0" t="0" r="r" b="b"/>
                <a:pathLst>
                  <a:path w="241" h="4273">
                    <a:moveTo>
                      <a:pt x="0" y="4223"/>
                    </a:moveTo>
                    <a:lnTo>
                      <a:pt x="0" y="0"/>
                    </a:lnTo>
                    <a:lnTo>
                      <a:pt x="240" y="0"/>
                    </a:lnTo>
                    <a:lnTo>
                      <a:pt x="240" y="4223"/>
                    </a:lnTo>
                    <a:lnTo>
                      <a:pt x="192" y="4272"/>
                    </a:lnTo>
                    <a:lnTo>
                      <a:pt x="144" y="4270"/>
                    </a:lnTo>
                    <a:lnTo>
                      <a:pt x="112" y="4270"/>
                    </a:lnTo>
                    <a:lnTo>
                      <a:pt x="49" y="4270"/>
                    </a:lnTo>
                    <a:lnTo>
                      <a:pt x="0" y="4223"/>
                    </a:lnTo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5000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</p:grpSp>
        <p:grpSp>
          <p:nvGrpSpPr>
            <p:cNvPr id="9" name="Group 11"/>
            <p:cNvGrpSpPr>
              <a:grpSpLocks/>
            </p:cNvGrpSpPr>
            <p:nvPr/>
          </p:nvGrpSpPr>
          <p:grpSpPr bwMode="auto">
            <a:xfrm>
              <a:off x="82" y="22"/>
              <a:ext cx="5590" cy="891"/>
              <a:chOff x="82" y="22"/>
              <a:chExt cx="5590" cy="891"/>
            </a:xfrm>
          </p:grpSpPr>
          <p:grpSp>
            <p:nvGrpSpPr>
              <p:cNvPr id="10" name="Group 12"/>
              <p:cNvGrpSpPr>
                <a:grpSpLocks/>
              </p:cNvGrpSpPr>
              <p:nvPr/>
            </p:nvGrpSpPr>
            <p:grpSpPr bwMode="auto">
              <a:xfrm>
                <a:off x="134" y="22"/>
                <a:ext cx="5538" cy="850"/>
                <a:chOff x="134" y="22"/>
                <a:chExt cx="5538" cy="850"/>
              </a:xfrm>
            </p:grpSpPr>
            <p:sp>
              <p:nvSpPr>
                <p:cNvPr id="29" name="Freeform 13"/>
                <p:cNvSpPr>
                  <a:spLocks/>
                </p:cNvSpPr>
                <p:nvPr/>
              </p:nvSpPr>
              <p:spPr bwMode="auto">
                <a:xfrm>
                  <a:off x="5269" y="734"/>
                  <a:ext cx="156" cy="117"/>
                </a:xfrm>
                <a:custGeom>
                  <a:avLst/>
                  <a:gdLst/>
                  <a:ahLst/>
                  <a:cxnLst>
                    <a:cxn ang="0">
                      <a:pos x="83" y="0"/>
                    </a:cxn>
                    <a:cxn ang="0">
                      <a:pos x="134" y="19"/>
                    </a:cxn>
                    <a:cxn ang="0">
                      <a:pos x="152" y="45"/>
                    </a:cxn>
                    <a:cxn ang="0">
                      <a:pos x="155" y="70"/>
                    </a:cxn>
                    <a:cxn ang="0">
                      <a:pos x="155" y="83"/>
                    </a:cxn>
                    <a:cxn ang="0">
                      <a:pos x="146" y="99"/>
                    </a:cxn>
                    <a:cxn ang="0">
                      <a:pos x="126" y="107"/>
                    </a:cxn>
                    <a:cxn ang="0">
                      <a:pos x="105" y="113"/>
                    </a:cxn>
                    <a:cxn ang="0">
                      <a:pos x="86" y="116"/>
                    </a:cxn>
                    <a:cxn ang="0">
                      <a:pos x="69" y="116"/>
                    </a:cxn>
                    <a:cxn ang="0">
                      <a:pos x="41" y="111"/>
                    </a:cxn>
                    <a:cxn ang="0">
                      <a:pos x="21" y="106"/>
                    </a:cxn>
                    <a:cxn ang="0">
                      <a:pos x="9" y="98"/>
                    </a:cxn>
                    <a:cxn ang="0">
                      <a:pos x="2" y="89"/>
                    </a:cxn>
                    <a:cxn ang="0">
                      <a:pos x="0" y="78"/>
                    </a:cxn>
                    <a:cxn ang="0">
                      <a:pos x="2" y="60"/>
                    </a:cxn>
                    <a:cxn ang="0">
                      <a:pos x="9" y="11"/>
                    </a:cxn>
                    <a:cxn ang="0">
                      <a:pos x="83" y="0"/>
                    </a:cxn>
                  </a:cxnLst>
                  <a:rect l="0" t="0" r="r" b="b"/>
                  <a:pathLst>
                    <a:path w="156" h="117">
                      <a:moveTo>
                        <a:pt x="83" y="0"/>
                      </a:moveTo>
                      <a:lnTo>
                        <a:pt x="134" y="19"/>
                      </a:lnTo>
                      <a:lnTo>
                        <a:pt x="152" y="45"/>
                      </a:lnTo>
                      <a:lnTo>
                        <a:pt x="155" y="70"/>
                      </a:lnTo>
                      <a:lnTo>
                        <a:pt x="155" y="83"/>
                      </a:lnTo>
                      <a:lnTo>
                        <a:pt x="146" y="99"/>
                      </a:lnTo>
                      <a:lnTo>
                        <a:pt x="126" y="107"/>
                      </a:lnTo>
                      <a:lnTo>
                        <a:pt x="105" y="113"/>
                      </a:lnTo>
                      <a:lnTo>
                        <a:pt x="86" y="116"/>
                      </a:lnTo>
                      <a:lnTo>
                        <a:pt x="69" y="116"/>
                      </a:lnTo>
                      <a:lnTo>
                        <a:pt x="41" y="111"/>
                      </a:lnTo>
                      <a:lnTo>
                        <a:pt x="21" y="106"/>
                      </a:lnTo>
                      <a:lnTo>
                        <a:pt x="9" y="98"/>
                      </a:lnTo>
                      <a:lnTo>
                        <a:pt x="2" y="89"/>
                      </a:lnTo>
                      <a:lnTo>
                        <a:pt x="0" y="78"/>
                      </a:lnTo>
                      <a:lnTo>
                        <a:pt x="2" y="60"/>
                      </a:lnTo>
                      <a:lnTo>
                        <a:pt x="9" y="11"/>
                      </a:lnTo>
                      <a:lnTo>
                        <a:pt x="83" y="0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30" name="Freeform 14"/>
                <p:cNvSpPr>
                  <a:spLocks/>
                </p:cNvSpPr>
                <p:nvPr/>
              </p:nvSpPr>
              <p:spPr bwMode="auto">
                <a:xfrm>
                  <a:off x="5265" y="746"/>
                  <a:ext cx="88" cy="75"/>
                </a:xfrm>
                <a:custGeom>
                  <a:avLst/>
                  <a:gdLst/>
                  <a:ahLst/>
                  <a:cxnLst>
                    <a:cxn ang="0">
                      <a:pos x="0" y="69"/>
                    </a:cxn>
                    <a:cxn ang="0">
                      <a:pos x="11" y="0"/>
                    </a:cxn>
                    <a:cxn ang="0">
                      <a:pos x="54" y="5"/>
                    </a:cxn>
                    <a:cxn ang="0">
                      <a:pos x="87" y="9"/>
                    </a:cxn>
                    <a:cxn ang="0">
                      <a:pos x="78" y="74"/>
                    </a:cxn>
                    <a:cxn ang="0">
                      <a:pos x="75" y="59"/>
                    </a:cxn>
                    <a:cxn ang="0">
                      <a:pos x="65" y="48"/>
                    </a:cxn>
                    <a:cxn ang="0">
                      <a:pos x="47" y="44"/>
                    </a:cxn>
                    <a:cxn ang="0">
                      <a:pos x="27" y="45"/>
                    </a:cxn>
                    <a:cxn ang="0">
                      <a:pos x="11" y="52"/>
                    </a:cxn>
                    <a:cxn ang="0">
                      <a:pos x="0" y="69"/>
                    </a:cxn>
                  </a:cxnLst>
                  <a:rect l="0" t="0" r="r" b="b"/>
                  <a:pathLst>
                    <a:path w="88" h="75">
                      <a:moveTo>
                        <a:pt x="0" y="69"/>
                      </a:moveTo>
                      <a:lnTo>
                        <a:pt x="11" y="0"/>
                      </a:lnTo>
                      <a:lnTo>
                        <a:pt x="54" y="5"/>
                      </a:lnTo>
                      <a:lnTo>
                        <a:pt x="87" y="9"/>
                      </a:lnTo>
                      <a:lnTo>
                        <a:pt x="78" y="74"/>
                      </a:lnTo>
                      <a:lnTo>
                        <a:pt x="75" y="59"/>
                      </a:lnTo>
                      <a:lnTo>
                        <a:pt x="65" y="48"/>
                      </a:lnTo>
                      <a:lnTo>
                        <a:pt x="47" y="44"/>
                      </a:lnTo>
                      <a:lnTo>
                        <a:pt x="27" y="45"/>
                      </a:lnTo>
                      <a:lnTo>
                        <a:pt x="11" y="52"/>
                      </a:lnTo>
                      <a:lnTo>
                        <a:pt x="0" y="69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31" name="Freeform 15"/>
                <p:cNvSpPr>
                  <a:spLocks/>
                </p:cNvSpPr>
                <p:nvPr/>
              </p:nvSpPr>
              <p:spPr bwMode="auto">
                <a:xfrm>
                  <a:off x="475" y="725"/>
                  <a:ext cx="156" cy="117"/>
                </a:xfrm>
                <a:custGeom>
                  <a:avLst/>
                  <a:gdLst/>
                  <a:ahLst/>
                  <a:cxnLst>
                    <a:cxn ang="0">
                      <a:pos x="72" y="0"/>
                    </a:cxn>
                    <a:cxn ang="0">
                      <a:pos x="21" y="19"/>
                    </a:cxn>
                    <a:cxn ang="0">
                      <a:pos x="3" y="45"/>
                    </a:cxn>
                    <a:cxn ang="0">
                      <a:pos x="0" y="70"/>
                    </a:cxn>
                    <a:cxn ang="0">
                      <a:pos x="0" y="83"/>
                    </a:cxn>
                    <a:cxn ang="0">
                      <a:pos x="9" y="99"/>
                    </a:cxn>
                    <a:cxn ang="0">
                      <a:pos x="29" y="107"/>
                    </a:cxn>
                    <a:cxn ang="0">
                      <a:pos x="50" y="113"/>
                    </a:cxn>
                    <a:cxn ang="0">
                      <a:pos x="69" y="116"/>
                    </a:cxn>
                    <a:cxn ang="0">
                      <a:pos x="86" y="116"/>
                    </a:cxn>
                    <a:cxn ang="0">
                      <a:pos x="114" y="111"/>
                    </a:cxn>
                    <a:cxn ang="0">
                      <a:pos x="134" y="106"/>
                    </a:cxn>
                    <a:cxn ang="0">
                      <a:pos x="146" y="98"/>
                    </a:cxn>
                    <a:cxn ang="0">
                      <a:pos x="153" y="89"/>
                    </a:cxn>
                    <a:cxn ang="0">
                      <a:pos x="155" y="78"/>
                    </a:cxn>
                    <a:cxn ang="0">
                      <a:pos x="153" y="60"/>
                    </a:cxn>
                    <a:cxn ang="0">
                      <a:pos x="146" y="11"/>
                    </a:cxn>
                    <a:cxn ang="0">
                      <a:pos x="72" y="0"/>
                    </a:cxn>
                  </a:cxnLst>
                  <a:rect l="0" t="0" r="r" b="b"/>
                  <a:pathLst>
                    <a:path w="156" h="117">
                      <a:moveTo>
                        <a:pt x="72" y="0"/>
                      </a:moveTo>
                      <a:lnTo>
                        <a:pt x="21" y="19"/>
                      </a:lnTo>
                      <a:lnTo>
                        <a:pt x="3" y="45"/>
                      </a:lnTo>
                      <a:lnTo>
                        <a:pt x="0" y="70"/>
                      </a:lnTo>
                      <a:lnTo>
                        <a:pt x="0" y="83"/>
                      </a:lnTo>
                      <a:lnTo>
                        <a:pt x="9" y="99"/>
                      </a:lnTo>
                      <a:lnTo>
                        <a:pt x="29" y="107"/>
                      </a:lnTo>
                      <a:lnTo>
                        <a:pt x="50" y="113"/>
                      </a:lnTo>
                      <a:lnTo>
                        <a:pt x="69" y="116"/>
                      </a:lnTo>
                      <a:lnTo>
                        <a:pt x="86" y="116"/>
                      </a:lnTo>
                      <a:lnTo>
                        <a:pt x="114" y="111"/>
                      </a:lnTo>
                      <a:lnTo>
                        <a:pt x="134" y="106"/>
                      </a:lnTo>
                      <a:lnTo>
                        <a:pt x="146" y="98"/>
                      </a:lnTo>
                      <a:lnTo>
                        <a:pt x="153" y="89"/>
                      </a:lnTo>
                      <a:lnTo>
                        <a:pt x="155" y="78"/>
                      </a:lnTo>
                      <a:lnTo>
                        <a:pt x="153" y="60"/>
                      </a:lnTo>
                      <a:lnTo>
                        <a:pt x="146" y="11"/>
                      </a:lnTo>
                      <a:lnTo>
                        <a:pt x="72" y="0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32" name="Freeform 16"/>
                <p:cNvSpPr>
                  <a:spLocks/>
                </p:cNvSpPr>
                <p:nvPr/>
              </p:nvSpPr>
              <p:spPr bwMode="auto">
                <a:xfrm>
                  <a:off x="547" y="738"/>
                  <a:ext cx="88" cy="75"/>
                </a:xfrm>
                <a:custGeom>
                  <a:avLst/>
                  <a:gdLst/>
                  <a:ahLst/>
                  <a:cxnLst>
                    <a:cxn ang="0">
                      <a:pos x="87" y="68"/>
                    </a:cxn>
                    <a:cxn ang="0">
                      <a:pos x="76" y="0"/>
                    </a:cxn>
                    <a:cxn ang="0">
                      <a:pos x="33" y="5"/>
                    </a:cxn>
                    <a:cxn ang="0">
                      <a:pos x="0" y="9"/>
                    </a:cxn>
                    <a:cxn ang="0">
                      <a:pos x="9" y="74"/>
                    </a:cxn>
                    <a:cxn ang="0">
                      <a:pos x="12" y="58"/>
                    </a:cxn>
                    <a:cxn ang="0">
                      <a:pos x="22" y="47"/>
                    </a:cxn>
                    <a:cxn ang="0">
                      <a:pos x="40" y="44"/>
                    </a:cxn>
                    <a:cxn ang="0">
                      <a:pos x="60" y="45"/>
                    </a:cxn>
                    <a:cxn ang="0">
                      <a:pos x="76" y="52"/>
                    </a:cxn>
                    <a:cxn ang="0">
                      <a:pos x="87" y="68"/>
                    </a:cxn>
                  </a:cxnLst>
                  <a:rect l="0" t="0" r="r" b="b"/>
                  <a:pathLst>
                    <a:path w="88" h="75">
                      <a:moveTo>
                        <a:pt x="87" y="68"/>
                      </a:moveTo>
                      <a:lnTo>
                        <a:pt x="76" y="0"/>
                      </a:lnTo>
                      <a:lnTo>
                        <a:pt x="33" y="5"/>
                      </a:lnTo>
                      <a:lnTo>
                        <a:pt x="0" y="9"/>
                      </a:lnTo>
                      <a:lnTo>
                        <a:pt x="9" y="74"/>
                      </a:lnTo>
                      <a:lnTo>
                        <a:pt x="12" y="58"/>
                      </a:lnTo>
                      <a:lnTo>
                        <a:pt x="22" y="47"/>
                      </a:lnTo>
                      <a:lnTo>
                        <a:pt x="40" y="44"/>
                      </a:lnTo>
                      <a:lnTo>
                        <a:pt x="60" y="45"/>
                      </a:lnTo>
                      <a:lnTo>
                        <a:pt x="76" y="52"/>
                      </a:lnTo>
                      <a:lnTo>
                        <a:pt x="87" y="68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33" name="Line 17"/>
                <p:cNvSpPr>
                  <a:spLocks noChangeShapeType="1"/>
                </p:cNvSpPr>
                <p:nvPr/>
              </p:nvSpPr>
              <p:spPr bwMode="auto">
                <a:xfrm flipV="1">
                  <a:off x="2020" y="309"/>
                  <a:ext cx="192" cy="87"/>
                </a:xfrm>
                <a:prstGeom prst="line">
                  <a:avLst/>
                </a:prstGeom>
                <a:noFill/>
                <a:ln w="127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34" name="Freeform 18"/>
                <p:cNvSpPr>
                  <a:spLocks/>
                </p:cNvSpPr>
                <p:nvPr/>
              </p:nvSpPr>
              <p:spPr bwMode="auto">
                <a:xfrm>
                  <a:off x="1408" y="22"/>
                  <a:ext cx="2967" cy="457"/>
                </a:xfrm>
                <a:custGeom>
                  <a:avLst/>
                  <a:gdLst/>
                  <a:ahLst/>
                  <a:cxnLst>
                    <a:cxn ang="0">
                      <a:pos x="0" y="122"/>
                    </a:cxn>
                    <a:cxn ang="0">
                      <a:pos x="207" y="78"/>
                    </a:cxn>
                    <a:cxn ang="0">
                      <a:pos x="442" y="48"/>
                    </a:cxn>
                    <a:cxn ang="0">
                      <a:pos x="640" y="32"/>
                    </a:cxn>
                    <a:cxn ang="0">
                      <a:pos x="897" y="16"/>
                    </a:cxn>
                    <a:cxn ang="0">
                      <a:pos x="1215" y="2"/>
                    </a:cxn>
                    <a:cxn ang="0">
                      <a:pos x="1392" y="0"/>
                    </a:cxn>
                    <a:cxn ang="0">
                      <a:pos x="1710" y="0"/>
                    </a:cxn>
                    <a:cxn ang="0">
                      <a:pos x="1997" y="10"/>
                    </a:cxn>
                    <a:cxn ang="0">
                      <a:pos x="2258" y="21"/>
                    </a:cxn>
                    <a:cxn ang="0">
                      <a:pos x="2493" y="38"/>
                    </a:cxn>
                    <a:cxn ang="0">
                      <a:pos x="2674" y="54"/>
                    </a:cxn>
                    <a:cxn ang="0">
                      <a:pos x="2828" y="73"/>
                    </a:cxn>
                    <a:cxn ang="0">
                      <a:pos x="2966" y="92"/>
                    </a:cxn>
                    <a:cxn ang="0">
                      <a:pos x="2966" y="456"/>
                    </a:cxn>
                    <a:cxn ang="0">
                      <a:pos x="2833" y="434"/>
                    </a:cxn>
                    <a:cxn ang="0">
                      <a:pos x="2563" y="399"/>
                    </a:cxn>
                    <a:cxn ang="0">
                      <a:pos x="2382" y="382"/>
                    </a:cxn>
                    <a:cxn ang="0">
                      <a:pos x="2134" y="366"/>
                    </a:cxn>
                    <a:cxn ang="0">
                      <a:pos x="1944" y="358"/>
                    </a:cxn>
                    <a:cxn ang="0">
                      <a:pos x="1746" y="350"/>
                    </a:cxn>
                    <a:cxn ang="0">
                      <a:pos x="1529" y="350"/>
                    </a:cxn>
                    <a:cxn ang="0">
                      <a:pos x="1295" y="350"/>
                    </a:cxn>
                    <a:cxn ang="0">
                      <a:pos x="1047" y="355"/>
                    </a:cxn>
                    <a:cxn ang="0">
                      <a:pos x="853" y="363"/>
                    </a:cxn>
                    <a:cxn ang="0">
                      <a:pos x="654" y="374"/>
                    </a:cxn>
                    <a:cxn ang="0">
                      <a:pos x="468" y="388"/>
                    </a:cxn>
                    <a:cxn ang="0">
                      <a:pos x="296" y="404"/>
                    </a:cxn>
                    <a:cxn ang="0">
                      <a:pos x="150" y="423"/>
                    </a:cxn>
                    <a:cxn ang="0">
                      <a:pos x="13" y="445"/>
                    </a:cxn>
                    <a:cxn ang="0">
                      <a:pos x="0" y="122"/>
                    </a:cxn>
                  </a:cxnLst>
                  <a:rect l="0" t="0" r="r" b="b"/>
                  <a:pathLst>
                    <a:path w="2967" h="457">
                      <a:moveTo>
                        <a:pt x="0" y="122"/>
                      </a:moveTo>
                      <a:lnTo>
                        <a:pt x="207" y="78"/>
                      </a:lnTo>
                      <a:lnTo>
                        <a:pt x="442" y="48"/>
                      </a:lnTo>
                      <a:lnTo>
                        <a:pt x="640" y="32"/>
                      </a:lnTo>
                      <a:lnTo>
                        <a:pt x="897" y="16"/>
                      </a:lnTo>
                      <a:lnTo>
                        <a:pt x="1215" y="2"/>
                      </a:lnTo>
                      <a:lnTo>
                        <a:pt x="1392" y="0"/>
                      </a:lnTo>
                      <a:lnTo>
                        <a:pt x="1710" y="0"/>
                      </a:lnTo>
                      <a:lnTo>
                        <a:pt x="1997" y="10"/>
                      </a:lnTo>
                      <a:lnTo>
                        <a:pt x="2258" y="21"/>
                      </a:lnTo>
                      <a:lnTo>
                        <a:pt x="2493" y="38"/>
                      </a:lnTo>
                      <a:lnTo>
                        <a:pt x="2674" y="54"/>
                      </a:lnTo>
                      <a:lnTo>
                        <a:pt x="2828" y="73"/>
                      </a:lnTo>
                      <a:lnTo>
                        <a:pt x="2966" y="92"/>
                      </a:lnTo>
                      <a:lnTo>
                        <a:pt x="2966" y="456"/>
                      </a:lnTo>
                      <a:lnTo>
                        <a:pt x="2833" y="434"/>
                      </a:lnTo>
                      <a:lnTo>
                        <a:pt x="2563" y="399"/>
                      </a:lnTo>
                      <a:lnTo>
                        <a:pt x="2382" y="382"/>
                      </a:lnTo>
                      <a:lnTo>
                        <a:pt x="2134" y="366"/>
                      </a:lnTo>
                      <a:lnTo>
                        <a:pt x="1944" y="358"/>
                      </a:lnTo>
                      <a:lnTo>
                        <a:pt x="1746" y="350"/>
                      </a:lnTo>
                      <a:lnTo>
                        <a:pt x="1529" y="350"/>
                      </a:lnTo>
                      <a:lnTo>
                        <a:pt x="1295" y="350"/>
                      </a:lnTo>
                      <a:lnTo>
                        <a:pt x="1047" y="355"/>
                      </a:lnTo>
                      <a:lnTo>
                        <a:pt x="853" y="363"/>
                      </a:lnTo>
                      <a:lnTo>
                        <a:pt x="654" y="374"/>
                      </a:lnTo>
                      <a:lnTo>
                        <a:pt x="468" y="388"/>
                      </a:lnTo>
                      <a:lnTo>
                        <a:pt x="296" y="404"/>
                      </a:lnTo>
                      <a:lnTo>
                        <a:pt x="150" y="423"/>
                      </a:lnTo>
                      <a:lnTo>
                        <a:pt x="13" y="445"/>
                      </a:lnTo>
                      <a:lnTo>
                        <a:pt x="0" y="122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35" name="Freeform 19"/>
                <p:cNvSpPr>
                  <a:spLocks/>
                </p:cNvSpPr>
                <p:nvPr/>
              </p:nvSpPr>
              <p:spPr bwMode="auto">
                <a:xfrm>
                  <a:off x="607" y="118"/>
                  <a:ext cx="823" cy="431"/>
                </a:xfrm>
                <a:custGeom>
                  <a:avLst/>
                  <a:gdLst/>
                  <a:ahLst/>
                  <a:cxnLst>
                    <a:cxn ang="0">
                      <a:pos x="815" y="27"/>
                    </a:cxn>
                    <a:cxn ang="0">
                      <a:pos x="822" y="350"/>
                    </a:cxn>
                    <a:cxn ang="0">
                      <a:pos x="746" y="382"/>
                    </a:cxn>
                    <a:cxn ang="0">
                      <a:pos x="676" y="404"/>
                    </a:cxn>
                    <a:cxn ang="0">
                      <a:pos x="619" y="415"/>
                    </a:cxn>
                    <a:cxn ang="0">
                      <a:pos x="571" y="421"/>
                    </a:cxn>
                    <a:cxn ang="0">
                      <a:pos x="517" y="427"/>
                    </a:cxn>
                    <a:cxn ang="0">
                      <a:pos x="427" y="430"/>
                    </a:cxn>
                    <a:cxn ang="0">
                      <a:pos x="344" y="423"/>
                    </a:cxn>
                    <a:cxn ang="0">
                      <a:pos x="259" y="410"/>
                    </a:cxn>
                    <a:cxn ang="0">
                      <a:pos x="177" y="388"/>
                    </a:cxn>
                    <a:cxn ang="0">
                      <a:pos x="105" y="358"/>
                    </a:cxn>
                    <a:cxn ang="0">
                      <a:pos x="41" y="325"/>
                    </a:cxn>
                    <a:cxn ang="0">
                      <a:pos x="0" y="294"/>
                    </a:cxn>
                    <a:cxn ang="0">
                      <a:pos x="0" y="0"/>
                    </a:cxn>
                    <a:cxn ang="0">
                      <a:pos x="46" y="25"/>
                    </a:cxn>
                    <a:cxn ang="0">
                      <a:pos x="105" y="47"/>
                    </a:cxn>
                    <a:cxn ang="0">
                      <a:pos x="175" y="66"/>
                    </a:cxn>
                    <a:cxn ang="0">
                      <a:pos x="244" y="81"/>
                    </a:cxn>
                    <a:cxn ang="0">
                      <a:pos x="314" y="89"/>
                    </a:cxn>
                    <a:cxn ang="0">
                      <a:pos x="361" y="93"/>
                    </a:cxn>
                    <a:cxn ang="0">
                      <a:pos x="401" y="95"/>
                    </a:cxn>
                    <a:cxn ang="0">
                      <a:pos x="471" y="95"/>
                    </a:cxn>
                    <a:cxn ang="0">
                      <a:pos x="515" y="92"/>
                    </a:cxn>
                    <a:cxn ang="0">
                      <a:pos x="555" y="87"/>
                    </a:cxn>
                    <a:cxn ang="0">
                      <a:pos x="600" y="84"/>
                    </a:cxn>
                    <a:cxn ang="0">
                      <a:pos x="640" y="76"/>
                    </a:cxn>
                    <a:cxn ang="0">
                      <a:pos x="689" y="67"/>
                    </a:cxn>
                    <a:cxn ang="0">
                      <a:pos x="733" y="55"/>
                    </a:cxn>
                    <a:cxn ang="0">
                      <a:pos x="777" y="41"/>
                    </a:cxn>
                    <a:cxn ang="0">
                      <a:pos x="815" y="27"/>
                    </a:cxn>
                  </a:cxnLst>
                  <a:rect l="0" t="0" r="r" b="b"/>
                  <a:pathLst>
                    <a:path w="823" h="431">
                      <a:moveTo>
                        <a:pt x="815" y="27"/>
                      </a:moveTo>
                      <a:lnTo>
                        <a:pt x="822" y="350"/>
                      </a:lnTo>
                      <a:lnTo>
                        <a:pt x="746" y="382"/>
                      </a:lnTo>
                      <a:lnTo>
                        <a:pt x="676" y="404"/>
                      </a:lnTo>
                      <a:lnTo>
                        <a:pt x="619" y="415"/>
                      </a:lnTo>
                      <a:lnTo>
                        <a:pt x="571" y="421"/>
                      </a:lnTo>
                      <a:lnTo>
                        <a:pt x="517" y="427"/>
                      </a:lnTo>
                      <a:lnTo>
                        <a:pt x="427" y="430"/>
                      </a:lnTo>
                      <a:lnTo>
                        <a:pt x="344" y="423"/>
                      </a:lnTo>
                      <a:lnTo>
                        <a:pt x="259" y="410"/>
                      </a:lnTo>
                      <a:lnTo>
                        <a:pt x="177" y="388"/>
                      </a:lnTo>
                      <a:lnTo>
                        <a:pt x="105" y="358"/>
                      </a:lnTo>
                      <a:lnTo>
                        <a:pt x="41" y="325"/>
                      </a:lnTo>
                      <a:lnTo>
                        <a:pt x="0" y="294"/>
                      </a:lnTo>
                      <a:lnTo>
                        <a:pt x="0" y="0"/>
                      </a:lnTo>
                      <a:lnTo>
                        <a:pt x="46" y="25"/>
                      </a:lnTo>
                      <a:lnTo>
                        <a:pt x="105" y="47"/>
                      </a:lnTo>
                      <a:lnTo>
                        <a:pt x="175" y="66"/>
                      </a:lnTo>
                      <a:lnTo>
                        <a:pt x="244" y="81"/>
                      </a:lnTo>
                      <a:lnTo>
                        <a:pt x="314" y="89"/>
                      </a:lnTo>
                      <a:lnTo>
                        <a:pt x="361" y="93"/>
                      </a:lnTo>
                      <a:lnTo>
                        <a:pt x="401" y="95"/>
                      </a:lnTo>
                      <a:lnTo>
                        <a:pt x="471" y="95"/>
                      </a:lnTo>
                      <a:lnTo>
                        <a:pt x="515" y="92"/>
                      </a:lnTo>
                      <a:lnTo>
                        <a:pt x="555" y="87"/>
                      </a:lnTo>
                      <a:lnTo>
                        <a:pt x="600" y="84"/>
                      </a:lnTo>
                      <a:lnTo>
                        <a:pt x="640" y="76"/>
                      </a:lnTo>
                      <a:lnTo>
                        <a:pt x="689" y="67"/>
                      </a:lnTo>
                      <a:lnTo>
                        <a:pt x="733" y="55"/>
                      </a:lnTo>
                      <a:lnTo>
                        <a:pt x="777" y="41"/>
                      </a:lnTo>
                      <a:lnTo>
                        <a:pt x="815" y="27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36" name="Freeform 20"/>
                <p:cNvSpPr>
                  <a:spLocks/>
                </p:cNvSpPr>
                <p:nvPr/>
              </p:nvSpPr>
              <p:spPr bwMode="auto">
                <a:xfrm>
                  <a:off x="154" y="533"/>
                  <a:ext cx="551" cy="339"/>
                </a:xfrm>
                <a:custGeom>
                  <a:avLst/>
                  <a:gdLst/>
                  <a:ahLst/>
                  <a:cxnLst>
                    <a:cxn ang="0">
                      <a:pos x="16" y="53"/>
                    </a:cxn>
                    <a:cxn ang="0">
                      <a:pos x="0" y="122"/>
                    </a:cxn>
                    <a:cxn ang="0">
                      <a:pos x="10" y="146"/>
                    </a:cxn>
                    <a:cxn ang="0">
                      <a:pos x="33" y="183"/>
                    </a:cxn>
                    <a:cxn ang="0">
                      <a:pos x="57" y="216"/>
                    </a:cxn>
                    <a:cxn ang="0">
                      <a:pos x="85" y="244"/>
                    </a:cxn>
                    <a:cxn ang="0">
                      <a:pos x="120" y="271"/>
                    </a:cxn>
                    <a:cxn ang="0">
                      <a:pos x="153" y="290"/>
                    </a:cxn>
                    <a:cxn ang="0">
                      <a:pos x="189" y="308"/>
                    </a:cxn>
                    <a:cxn ang="0">
                      <a:pos x="235" y="324"/>
                    </a:cxn>
                    <a:cxn ang="0">
                      <a:pos x="270" y="332"/>
                    </a:cxn>
                    <a:cxn ang="0">
                      <a:pos x="312" y="338"/>
                    </a:cxn>
                    <a:cxn ang="0">
                      <a:pos x="351" y="338"/>
                    </a:cxn>
                    <a:cxn ang="0">
                      <a:pos x="393" y="333"/>
                    </a:cxn>
                    <a:cxn ang="0">
                      <a:pos x="436" y="321"/>
                    </a:cxn>
                    <a:cxn ang="0">
                      <a:pos x="475" y="302"/>
                    </a:cxn>
                    <a:cxn ang="0">
                      <a:pos x="498" y="286"/>
                    </a:cxn>
                    <a:cxn ang="0">
                      <a:pos x="526" y="262"/>
                    </a:cxn>
                    <a:cxn ang="0">
                      <a:pos x="541" y="243"/>
                    </a:cxn>
                    <a:cxn ang="0">
                      <a:pos x="550" y="226"/>
                    </a:cxn>
                    <a:cxn ang="0">
                      <a:pos x="550" y="208"/>
                    </a:cxn>
                    <a:cxn ang="0">
                      <a:pos x="544" y="187"/>
                    </a:cxn>
                    <a:cxn ang="0">
                      <a:pos x="532" y="170"/>
                    </a:cxn>
                    <a:cxn ang="0">
                      <a:pos x="523" y="135"/>
                    </a:cxn>
                    <a:cxn ang="0">
                      <a:pos x="519" y="116"/>
                    </a:cxn>
                    <a:cxn ang="0">
                      <a:pos x="267" y="132"/>
                    </a:cxn>
                    <a:cxn ang="0">
                      <a:pos x="234" y="126"/>
                    </a:cxn>
                    <a:cxn ang="0">
                      <a:pos x="193" y="113"/>
                    </a:cxn>
                    <a:cxn ang="0">
                      <a:pos x="162" y="97"/>
                    </a:cxn>
                    <a:cxn ang="0">
                      <a:pos x="129" y="77"/>
                    </a:cxn>
                    <a:cxn ang="0">
                      <a:pos x="97" y="48"/>
                    </a:cxn>
                    <a:cxn ang="0">
                      <a:pos x="78" y="24"/>
                    </a:cxn>
                    <a:cxn ang="0">
                      <a:pos x="60" y="0"/>
                    </a:cxn>
                    <a:cxn ang="0">
                      <a:pos x="16" y="53"/>
                    </a:cxn>
                  </a:cxnLst>
                  <a:rect l="0" t="0" r="r" b="b"/>
                  <a:pathLst>
                    <a:path w="551" h="339">
                      <a:moveTo>
                        <a:pt x="16" y="53"/>
                      </a:moveTo>
                      <a:lnTo>
                        <a:pt x="0" y="122"/>
                      </a:lnTo>
                      <a:lnTo>
                        <a:pt x="10" y="146"/>
                      </a:lnTo>
                      <a:lnTo>
                        <a:pt x="33" y="183"/>
                      </a:lnTo>
                      <a:lnTo>
                        <a:pt x="57" y="216"/>
                      </a:lnTo>
                      <a:lnTo>
                        <a:pt x="85" y="244"/>
                      </a:lnTo>
                      <a:lnTo>
                        <a:pt x="120" y="271"/>
                      </a:lnTo>
                      <a:lnTo>
                        <a:pt x="153" y="290"/>
                      </a:lnTo>
                      <a:lnTo>
                        <a:pt x="189" y="308"/>
                      </a:lnTo>
                      <a:lnTo>
                        <a:pt x="235" y="324"/>
                      </a:lnTo>
                      <a:lnTo>
                        <a:pt x="270" y="332"/>
                      </a:lnTo>
                      <a:lnTo>
                        <a:pt x="312" y="338"/>
                      </a:lnTo>
                      <a:lnTo>
                        <a:pt x="351" y="338"/>
                      </a:lnTo>
                      <a:lnTo>
                        <a:pt x="393" y="333"/>
                      </a:lnTo>
                      <a:lnTo>
                        <a:pt x="436" y="321"/>
                      </a:lnTo>
                      <a:lnTo>
                        <a:pt x="475" y="302"/>
                      </a:lnTo>
                      <a:lnTo>
                        <a:pt x="498" y="286"/>
                      </a:lnTo>
                      <a:lnTo>
                        <a:pt x="526" y="262"/>
                      </a:lnTo>
                      <a:lnTo>
                        <a:pt x="541" y="243"/>
                      </a:lnTo>
                      <a:lnTo>
                        <a:pt x="550" y="226"/>
                      </a:lnTo>
                      <a:lnTo>
                        <a:pt x="550" y="208"/>
                      </a:lnTo>
                      <a:lnTo>
                        <a:pt x="544" y="187"/>
                      </a:lnTo>
                      <a:lnTo>
                        <a:pt x="532" y="170"/>
                      </a:lnTo>
                      <a:lnTo>
                        <a:pt x="523" y="135"/>
                      </a:lnTo>
                      <a:lnTo>
                        <a:pt x="519" y="116"/>
                      </a:lnTo>
                      <a:lnTo>
                        <a:pt x="267" y="132"/>
                      </a:lnTo>
                      <a:lnTo>
                        <a:pt x="234" y="126"/>
                      </a:lnTo>
                      <a:lnTo>
                        <a:pt x="193" y="113"/>
                      </a:lnTo>
                      <a:lnTo>
                        <a:pt x="162" y="97"/>
                      </a:lnTo>
                      <a:lnTo>
                        <a:pt x="129" y="77"/>
                      </a:lnTo>
                      <a:lnTo>
                        <a:pt x="97" y="48"/>
                      </a:lnTo>
                      <a:lnTo>
                        <a:pt x="78" y="24"/>
                      </a:lnTo>
                      <a:lnTo>
                        <a:pt x="60" y="0"/>
                      </a:lnTo>
                      <a:lnTo>
                        <a:pt x="16" y="53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37" name="Freeform 21"/>
                <p:cNvSpPr>
                  <a:spLocks/>
                </p:cNvSpPr>
                <p:nvPr/>
              </p:nvSpPr>
              <p:spPr bwMode="auto">
                <a:xfrm>
                  <a:off x="134" y="119"/>
                  <a:ext cx="475" cy="552"/>
                </a:xfrm>
                <a:custGeom>
                  <a:avLst/>
                  <a:gdLst/>
                  <a:ahLst/>
                  <a:cxnLst>
                    <a:cxn ang="0">
                      <a:pos x="474" y="0"/>
                    </a:cxn>
                    <a:cxn ang="0">
                      <a:pos x="474" y="294"/>
                    </a:cxn>
                    <a:cxn ang="0">
                      <a:pos x="446" y="291"/>
                    </a:cxn>
                    <a:cxn ang="0">
                      <a:pos x="411" y="293"/>
                    </a:cxn>
                    <a:cxn ang="0">
                      <a:pos x="353" y="299"/>
                    </a:cxn>
                    <a:cxn ang="0">
                      <a:pos x="296" y="310"/>
                    </a:cxn>
                    <a:cxn ang="0">
                      <a:pos x="243" y="323"/>
                    </a:cxn>
                    <a:cxn ang="0">
                      <a:pos x="200" y="339"/>
                    </a:cxn>
                    <a:cxn ang="0">
                      <a:pos x="149" y="364"/>
                    </a:cxn>
                    <a:cxn ang="0">
                      <a:pos x="110" y="390"/>
                    </a:cxn>
                    <a:cxn ang="0">
                      <a:pos x="81" y="415"/>
                    </a:cxn>
                    <a:cxn ang="0">
                      <a:pos x="60" y="439"/>
                    </a:cxn>
                    <a:cxn ang="0">
                      <a:pos x="47" y="461"/>
                    </a:cxn>
                    <a:cxn ang="0">
                      <a:pos x="35" y="488"/>
                    </a:cxn>
                    <a:cxn ang="0">
                      <a:pos x="30" y="513"/>
                    </a:cxn>
                    <a:cxn ang="0">
                      <a:pos x="23" y="551"/>
                    </a:cxn>
                    <a:cxn ang="0">
                      <a:pos x="17" y="518"/>
                    </a:cxn>
                    <a:cxn ang="0">
                      <a:pos x="8" y="481"/>
                    </a:cxn>
                    <a:cxn ang="0">
                      <a:pos x="5" y="453"/>
                    </a:cxn>
                    <a:cxn ang="0">
                      <a:pos x="0" y="420"/>
                    </a:cxn>
                    <a:cxn ang="0">
                      <a:pos x="2" y="393"/>
                    </a:cxn>
                    <a:cxn ang="0">
                      <a:pos x="8" y="361"/>
                    </a:cxn>
                    <a:cxn ang="0">
                      <a:pos x="15" y="317"/>
                    </a:cxn>
                    <a:cxn ang="0">
                      <a:pos x="30" y="279"/>
                    </a:cxn>
                    <a:cxn ang="0">
                      <a:pos x="50" y="238"/>
                    </a:cxn>
                    <a:cxn ang="0">
                      <a:pos x="75" y="196"/>
                    </a:cxn>
                    <a:cxn ang="0">
                      <a:pos x="111" y="152"/>
                    </a:cxn>
                    <a:cxn ang="0">
                      <a:pos x="152" y="116"/>
                    </a:cxn>
                    <a:cxn ang="0">
                      <a:pos x="188" y="87"/>
                    </a:cxn>
                    <a:cxn ang="0">
                      <a:pos x="233" y="60"/>
                    </a:cxn>
                    <a:cxn ang="0">
                      <a:pos x="279" y="40"/>
                    </a:cxn>
                    <a:cxn ang="0">
                      <a:pos x="333" y="21"/>
                    </a:cxn>
                    <a:cxn ang="0">
                      <a:pos x="380" y="10"/>
                    </a:cxn>
                    <a:cxn ang="0">
                      <a:pos x="435" y="3"/>
                    </a:cxn>
                    <a:cxn ang="0">
                      <a:pos x="474" y="0"/>
                    </a:cxn>
                  </a:cxnLst>
                  <a:rect l="0" t="0" r="r" b="b"/>
                  <a:pathLst>
                    <a:path w="475" h="552">
                      <a:moveTo>
                        <a:pt x="474" y="0"/>
                      </a:moveTo>
                      <a:lnTo>
                        <a:pt x="474" y="294"/>
                      </a:lnTo>
                      <a:lnTo>
                        <a:pt x="446" y="291"/>
                      </a:lnTo>
                      <a:lnTo>
                        <a:pt x="411" y="293"/>
                      </a:lnTo>
                      <a:lnTo>
                        <a:pt x="353" y="299"/>
                      </a:lnTo>
                      <a:lnTo>
                        <a:pt x="296" y="310"/>
                      </a:lnTo>
                      <a:lnTo>
                        <a:pt x="243" y="323"/>
                      </a:lnTo>
                      <a:lnTo>
                        <a:pt x="200" y="339"/>
                      </a:lnTo>
                      <a:lnTo>
                        <a:pt x="149" y="364"/>
                      </a:lnTo>
                      <a:lnTo>
                        <a:pt x="110" y="390"/>
                      </a:lnTo>
                      <a:lnTo>
                        <a:pt x="81" y="415"/>
                      </a:lnTo>
                      <a:lnTo>
                        <a:pt x="60" y="439"/>
                      </a:lnTo>
                      <a:lnTo>
                        <a:pt x="47" y="461"/>
                      </a:lnTo>
                      <a:lnTo>
                        <a:pt x="35" y="488"/>
                      </a:lnTo>
                      <a:lnTo>
                        <a:pt x="30" y="513"/>
                      </a:lnTo>
                      <a:lnTo>
                        <a:pt x="23" y="551"/>
                      </a:lnTo>
                      <a:lnTo>
                        <a:pt x="17" y="518"/>
                      </a:lnTo>
                      <a:lnTo>
                        <a:pt x="8" y="481"/>
                      </a:lnTo>
                      <a:lnTo>
                        <a:pt x="5" y="453"/>
                      </a:lnTo>
                      <a:lnTo>
                        <a:pt x="0" y="420"/>
                      </a:lnTo>
                      <a:lnTo>
                        <a:pt x="2" y="393"/>
                      </a:lnTo>
                      <a:lnTo>
                        <a:pt x="8" y="361"/>
                      </a:lnTo>
                      <a:lnTo>
                        <a:pt x="15" y="317"/>
                      </a:lnTo>
                      <a:lnTo>
                        <a:pt x="30" y="279"/>
                      </a:lnTo>
                      <a:lnTo>
                        <a:pt x="50" y="238"/>
                      </a:lnTo>
                      <a:lnTo>
                        <a:pt x="75" y="196"/>
                      </a:lnTo>
                      <a:lnTo>
                        <a:pt x="111" y="152"/>
                      </a:lnTo>
                      <a:lnTo>
                        <a:pt x="152" y="116"/>
                      </a:lnTo>
                      <a:lnTo>
                        <a:pt x="188" y="87"/>
                      </a:lnTo>
                      <a:lnTo>
                        <a:pt x="233" y="60"/>
                      </a:lnTo>
                      <a:lnTo>
                        <a:pt x="279" y="40"/>
                      </a:lnTo>
                      <a:lnTo>
                        <a:pt x="333" y="21"/>
                      </a:lnTo>
                      <a:lnTo>
                        <a:pt x="380" y="10"/>
                      </a:lnTo>
                      <a:lnTo>
                        <a:pt x="435" y="3"/>
                      </a:lnTo>
                      <a:lnTo>
                        <a:pt x="474" y="0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38" name="Freeform 22"/>
                <p:cNvSpPr>
                  <a:spLocks/>
                </p:cNvSpPr>
                <p:nvPr/>
              </p:nvSpPr>
              <p:spPr bwMode="auto">
                <a:xfrm>
                  <a:off x="422" y="687"/>
                  <a:ext cx="156" cy="117"/>
                </a:xfrm>
                <a:custGeom>
                  <a:avLst/>
                  <a:gdLst/>
                  <a:ahLst/>
                  <a:cxnLst>
                    <a:cxn ang="0">
                      <a:pos x="72" y="0"/>
                    </a:cxn>
                    <a:cxn ang="0">
                      <a:pos x="21" y="19"/>
                    </a:cxn>
                    <a:cxn ang="0">
                      <a:pos x="3" y="45"/>
                    </a:cxn>
                    <a:cxn ang="0">
                      <a:pos x="0" y="70"/>
                    </a:cxn>
                    <a:cxn ang="0">
                      <a:pos x="0" y="83"/>
                    </a:cxn>
                    <a:cxn ang="0">
                      <a:pos x="9" y="99"/>
                    </a:cxn>
                    <a:cxn ang="0">
                      <a:pos x="29" y="107"/>
                    </a:cxn>
                    <a:cxn ang="0">
                      <a:pos x="50" y="113"/>
                    </a:cxn>
                    <a:cxn ang="0">
                      <a:pos x="69" y="116"/>
                    </a:cxn>
                    <a:cxn ang="0">
                      <a:pos x="86" y="116"/>
                    </a:cxn>
                    <a:cxn ang="0">
                      <a:pos x="114" y="111"/>
                    </a:cxn>
                    <a:cxn ang="0">
                      <a:pos x="134" y="106"/>
                    </a:cxn>
                    <a:cxn ang="0">
                      <a:pos x="146" y="98"/>
                    </a:cxn>
                    <a:cxn ang="0">
                      <a:pos x="153" y="89"/>
                    </a:cxn>
                    <a:cxn ang="0">
                      <a:pos x="155" y="78"/>
                    </a:cxn>
                    <a:cxn ang="0">
                      <a:pos x="153" y="60"/>
                    </a:cxn>
                    <a:cxn ang="0">
                      <a:pos x="146" y="11"/>
                    </a:cxn>
                    <a:cxn ang="0">
                      <a:pos x="72" y="0"/>
                    </a:cxn>
                  </a:cxnLst>
                  <a:rect l="0" t="0" r="r" b="b"/>
                  <a:pathLst>
                    <a:path w="156" h="117">
                      <a:moveTo>
                        <a:pt x="72" y="0"/>
                      </a:moveTo>
                      <a:lnTo>
                        <a:pt x="21" y="19"/>
                      </a:lnTo>
                      <a:lnTo>
                        <a:pt x="3" y="45"/>
                      </a:lnTo>
                      <a:lnTo>
                        <a:pt x="0" y="70"/>
                      </a:lnTo>
                      <a:lnTo>
                        <a:pt x="0" y="83"/>
                      </a:lnTo>
                      <a:lnTo>
                        <a:pt x="9" y="99"/>
                      </a:lnTo>
                      <a:lnTo>
                        <a:pt x="29" y="107"/>
                      </a:lnTo>
                      <a:lnTo>
                        <a:pt x="50" y="113"/>
                      </a:lnTo>
                      <a:lnTo>
                        <a:pt x="69" y="116"/>
                      </a:lnTo>
                      <a:lnTo>
                        <a:pt x="86" y="116"/>
                      </a:lnTo>
                      <a:lnTo>
                        <a:pt x="114" y="111"/>
                      </a:lnTo>
                      <a:lnTo>
                        <a:pt x="134" y="106"/>
                      </a:lnTo>
                      <a:lnTo>
                        <a:pt x="146" y="98"/>
                      </a:lnTo>
                      <a:lnTo>
                        <a:pt x="153" y="89"/>
                      </a:lnTo>
                      <a:lnTo>
                        <a:pt x="155" y="78"/>
                      </a:lnTo>
                      <a:lnTo>
                        <a:pt x="153" y="60"/>
                      </a:lnTo>
                      <a:lnTo>
                        <a:pt x="146" y="11"/>
                      </a:lnTo>
                      <a:lnTo>
                        <a:pt x="72" y="0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39" name="Freeform 23"/>
                <p:cNvSpPr>
                  <a:spLocks/>
                </p:cNvSpPr>
                <p:nvPr/>
              </p:nvSpPr>
              <p:spPr bwMode="auto">
                <a:xfrm>
                  <a:off x="494" y="700"/>
                  <a:ext cx="88" cy="74"/>
                </a:xfrm>
                <a:custGeom>
                  <a:avLst/>
                  <a:gdLst/>
                  <a:ahLst/>
                  <a:cxnLst>
                    <a:cxn ang="0">
                      <a:pos x="87" y="67"/>
                    </a:cxn>
                    <a:cxn ang="0">
                      <a:pos x="76" y="0"/>
                    </a:cxn>
                    <a:cxn ang="0">
                      <a:pos x="33" y="5"/>
                    </a:cxn>
                    <a:cxn ang="0">
                      <a:pos x="0" y="8"/>
                    </a:cxn>
                    <a:cxn ang="0">
                      <a:pos x="9" y="73"/>
                    </a:cxn>
                    <a:cxn ang="0">
                      <a:pos x="12" y="57"/>
                    </a:cxn>
                    <a:cxn ang="0">
                      <a:pos x="22" y="47"/>
                    </a:cxn>
                    <a:cxn ang="0">
                      <a:pos x="40" y="43"/>
                    </a:cxn>
                    <a:cxn ang="0">
                      <a:pos x="60" y="44"/>
                    </a:cxn>
                    <a:cxn ang="0">
                      <a:pos x="76" y="51"/>
                    </a:cxn>
                    <a:cxn ang="0">
                      <a:pos x="87" y="67"/>
                    </a:cxn>
                  </a:cxnLst>
                  <a:rect l="0" t="0" r="r" b="b"/>
                  <a:pathLst>
                    <a:path w="88" h="74">
                      <a:moveTo>
                        <a:pt x="87" y="67"/>
                      </a:moveTo>
                      <a:lnTo>
                        <a:pt x="76" y="0"/>
                      </a:lnTo>
                      <a:lnTo>
                        <a:pt x="33" y="5"/>
                      </a:lnTo>
                      <a:lnTo>
                        <a:pt x="0" y="8"/>
                      </a:lnTo>
                      <a:lnTo>
                        <a:pt x="9" y="73"/>
                      </a:lnTo>
                      <a:lnTo>
                        <a:pt x="12" y="57"/>
                      </a:lnTo>
                      <a:lnTo>
                        <a:pt x="22" y="47"/>
                      </a:lnTo>
                      <a:lnTo>
                        <a:pt x="40" y="43"/>
                      </a:lnTo>
                      <a:lnTo>
                        <a:pt x="60" y="44"/>
                      </a:lnTo>
                      <a:lnTo>
                        <a:pt x="76" y="51"/>
                      </a:lnTo>
                      <a:lnTo>
                        <a:pt x="87" y="67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40" name="Freeform 24"/>
                <p:cNvSpPr>
                  <a:spLocks/>
                </p:cNvSpPr>
                <p:nvPr/>
              </p:nvSpPr>
              <p:spPr bwMode="auto">
                <a:xfrm>
                  <a:off x="386" y="479"/>
                  <a:ext cx="319" cy="286"/>
                </a:xfrm>
                <a:custGeom>
                  <a:avLst/>
                  <a:gdLst/>
                  <a:ahLst/>
                  <a:cxnLst>
                    <a:cxn ang="0">
                      <a:pos x="317" y="275"/>
                    </a:cxn>
                    <a:cxn ang="0">
                      <a:pos x="315" y="254"/>
                    </a:cxn>
                    <a:cxn ang="0">
                      <a:pos x="306" y="235"/>
                    </a:cxn>
                    <a:cxn ang="0">
                      <a:pos x="299" y="219"/>
                    </a:cxn>
                    <a:cxn ang="0">
                      <a:pos x="294" y="194"/>
                    </a:cxn>
                    <a:cxn ang="0">
                      <a:pos x="288" y="161"/>
                    </a:cxn>
                    <a:cxn ang="0">
                      <a:pos x="284" y="126"/>
                    </a:cxn>
                    <a:cxn ang="0">
                      <a:pos x="281" y="94"/>
                    </a:cxn>
                    <a:cxn ang="0">
                      <a:pos x="279" y="67"/>
                    </a:cxn>
                    <a:cxn ang="0">
                      <a:pos x="278" y="43"/>
                    </a:cxn>
                    <a:cxn ang="0">
                      <a:pos x="270" y="29"/>
                    </a:cxn>
                    <a:cxn ang="0">
                      <a:pos x="255" y="16"/>
                    </a:cxn>
                    <a:cxn ang="0">
                      <a:pos x="240" y="9"/>
                    </a:cxn>
                    <a:cxn ang="0">
                      <a:pos x="216" y="2"/>
                    </a:cxn>
                    <a:cxn ang="0">
                      <a:pos x="189" y="0"/>
                    </a:cxn>
                    <a:cxn ang="0">
                      <a:pos x="147" y="0"/>
                    </a:cxn>
                    <a:cxn ang="0">
                      <a:pos x="110" y="2"/>
                    </a:cxn>
                    <a:cxn ang="0">
                      <a:pos x="74" y="9"/>
                    </a:cxn>
                    <a:cxn ang="0">
                      <a:pos x="41" y="21"/>
                    </a:cxn>
                    <a:cxn ang="0">
                      <a:pos x="20" y="35"/>
                    </a:cxn>
                    <a:cxn ang="0">
                      <a:pos x="8" y="47"/>
                    </a:cxn>
                    <a:cxn ang="0">
                      <a:pos x="0" y="61"/>
                    </a:cxn>
                    <a:cxn ang="0">
                      <a:pos x="2" y="75"/>
                    </a:cxn>
                    <a:cxn ang="0">
                      <a:pos x="5" y="89"/>
                    </a:cxn>
                    <a:cxn ang="0">
                      <a:pos x="15" y="104"/>
                    </a:cxn>
                    <a:cxn ang="0">
                      <a:pos x="23" y="123"/>
                    </a:cxn>
                    <a:cxn ang="0">
                      <a:pos x="27" y="149"/>
                    </a:cxn>
                    <a:cxn ang="0">
                      <a:pos x="30" y="176"/>
                    </a:cxn>
                    <a:cxn ang="0">
                      <a:pos x="35" y="200"/>
                    </a:cxn>
                    <a:cxn ang="0">
                      <a:pos x="36" y="235"/>
                    </a:cxn>
                    <a:cxn ang="0">
                      <a:pos x="38" y="265"/>
                    </a:cxn>
                    <a:cxn ang="0">
                      <a:pos x="38" y="285"/>
                    </a:cxn>
                    <a:cxn ang="0">
                      <a:pos x="48" y="260"/>
                    </a:cxn>
                    <a:cxn ang="0">
                      <a:pos x="68" y="248"/>
                    </a:cxn>
                    <a:cxn ang="0">
                      <a:pos x="86" y="241"/>
                    </a:cxn>
                    <a:cxn ang="0">
                      <a:pos x="108" y="236"/>
                    </a:cxn>
                    <a:cxn ang="0">
                      <a:pos x="143" y="229"/>
                    </a:cxn>
                    <a:cxn ang="0">
                      <a:pos x="177" y="228"/>
                    </a:cxn>
                    <a:cxn ang="0">
                      <a:pos x="197" y="228"/>
                    </a:cxn>
                    <a:cxn ang="0">
                      <a:pos x="228" y="230"/>
                    </a:cxn>
                    <a:cxn ang="0">
                      <a:pos x="264" y="237"/>
                    </a:cxn>
                    <a:cxn ang="0">
                      <a:pos x="287" y="246"/>
                    </a:cxn>
                    <a:cxn ang="0">
                      <a:pos x="302" y="255"/>
                    </a:cxn>
                    <a:cxn ang="0">
                      <a:pos x="318" y="268"/>
                    </a:cxn>
                  </a:cxnLst>
                  <a:rect l="0" t="0" r="r" b="b"/>
                  <a:pathLst>
                    <a:path w="319" h="286">
                      <a:moveTo>
                        <a:pt x="317" y="275"/>
                      </a:moveTo>
                      <a:lnTo>
                        <a:pt x="315" y="254"/>
                      </a:lnTo>
                      <a:lnTo>
                        <a:pt x="306" y="235"/>
                      </a:lnTo>
                      <a:lnTo>
                        <a:pt x="299" y="219"/>
                      </a:lnTo>
                      <a:lnTo>
                        <a:pt x="294" y="194"/>
                      </a:lnTo>
                      <a:lnTo>
                        <a:pt x="288" y="161"/>
                      </a:lnTo>
                      <a:lnTo>
                        <a:pt x="284" y="126"/>
                      </a:lnTo>
                      <a:lnTo>
                        <a:pt x="281" y="94"/>
                      </a:lnTo>
                      <a:lnTo>
                        <a:pt x="279" y="67"/>
                      </a:lnTo>
                      <a:lnTo>
                        <a:pt x="278" y="43"/>
                      </a:lnTo>
                      <a:lnTo>
                        <a:pt x="270" y="29"/>
                      </a:lnTo>
                      <a:lnTo>
                        <a:pt x="255" y="16"/>
                      </a:lnTo>
                      <a:lnTo>
                        <a:pt x="240" y="9"/>
                      </a:lnTo>
                      <a:lnTo>
                        <a:pt x="216" y="2"/>
                      </a:lnTo>
                      <a:lnTo>
                        <a:pt x="189" y="0"/>
                      </a:lnTo>
                      <a:lnTo>
                        <a:pt x="147" y="0"/>
                      </a:lnTo>
                      <a:lnTo>
                        <a:pt x="110" y="2"/>
                      </a:lnTo>
                      <a:lnTo>
                        <a:pt x="74" y="9"/>
                      </a:lnTo>
                      <a:lnTo>
                        <a:pt x="41" y="21"/>
                      </a:lnTo>
                      <a:lnTo>
                        <a:pt x="20" y="35"/>
                      </a:lnTo>
                      <a:lnTo>
                        <a:pt x="8" y="47"/>
                      </a:lnTo>
                      <a:lnTo>
                        <a:pt x="0" y="61"/>
                      </a:lnTo>
                      <a:lnTo>
                        <a:pt x="2" y="75"/>
                      </a:lnTo>
                      <a:lnTo>
                        <a:pt x="5" y="89"/>
                      </a:lnTo>
                      <a:lnTo>
                        <a:pt x="15" y="104"/>
                      </a:lnTo>
                      <a:lnTo>
                        <a:pt x="23" y="123"/>
                      </a:lnTo>
                      <a:lnTo>
                        <a:pt x="27" y="149"/>
                      </a:lnTo>
                      <a:lnTo>
                        <a:pt x="30" y="176"/>
                      </a:lnTo>
                      <a:lnTo>
                        <a:pt x="35" y="200"/>
                      </a:lnTo>
                      <a:lnTo>
                        <a:pt x="36" y="235"/>
                      </a:lnTo>
                      <a:lnTo>
                        <a:pt x="38" y="265"/>
                      </a:lnTo>
                      <a:lnTo>
                        <a:pt x="38" y="285"/>
                      </a:lnTo>
                      <a:lnTo>
                        <a:pt x="48" y="260"/>
                      </a:lnTo>
                      <a:lnTo>
                        <a:pt x="68" y="248"/>
                      </a:lnTo>
                      <a:lnTo>
                        <a:pt x="86" y="241"/>
                      </a:lnTo>
                      <a:lnTo>
                        <a:pt x="108" y="236"/>
                      </a:lnTo>
                      <a:lnTo>
                        <a:pt x="143" y="229"/>
                      </a:lnTo>
                      <a:lnTo>
                        <a:pt x="177" y="228"/>
                      </a:lnTo>
                      <a:lnTo>
                        <a:pt x="197" y="228"/>
                      </a:lnTo>
                      <a:lnTo>
                        <a:pt x="228" y="230"/>
                      </a:lnTo>
                      <a:lnTo>
                        <a:pt x="264" y="237"/>
                      </a:lnTo>
                      <a:lnTo>
                        <a:pt x="287" y="246"/>
                      </a:lnTo>
                      <a:lnTo>
                        <a:pt x="302" y="255"/>
                      </a:lnTo>
                      <a:lnTo>
                        <a:pt x="318" y="268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41" name="Freeform 25"/>
                <p:cNvSpPr>
                  <a:spLocks/>
                </p:cNvSpPr>
                <p:nvPr/>
              </p:nvSpPr>
              <p:spPr bwMode="auto">
                <a:xfrm>
                  <a:off x="5101" y="537"/>
                  <a:ext cx="551" cy="335"/>
                </a:xfrm>
                <a:custGeom>
                  <a:avLst/>
                  <a:gdLst/>
                  <a:ahLst/>
                  <a:cxnLst>
                    <a:cxn ang="0">
                      <a:pos x="534" y="48"/>
                    </a:cxn>
                    <a:cxn ang="0">
                      <a:pos x="550" y="117"/>
                    </a:cxn>
                    <a:cxn ang="0">
                      <a:pos x="540" y="142"/>
                    </a:cxn>
                    <a:cxn ang="0">
                      <a:pos x="517" y="179"/>
                    </a:cxn>
                    <a:cxn ang="0">
                      <a:pos x="493" y="212"/>
                    </a:cxn>
                    <a:cxn ang="0">
                      <a:pos x="465" y="239"/>
                    </a:cxn>
                    <a:cxn ang="0">
                      <a:pos x="430" y="267"/>
                    </a:cxn>
                    <a:cxn ang="0">
                      <a:pos x="397" y="286"/>
                    </a:cxn>
                    <a:cxn ang="0">
                      <a:pos x="361" y="304"/>
                    </a:cxn>
                    <a:cxn ang="0">
                      <a:pos x="315" y="320"/>
                    </a:cxn>
                    <a:cxn ang="0">
                      <a:pos x="280" y="328"/>
                    </a:cxn>
                    <a:cxn ang="0">
                      <a:pos x="238" y="334"/>
                    </a:cxn>
                    <a:cxn ang="0">
                      <a:pos x="199" y="334"/>
                    </a:cxn>
                    <a:cxn ang="0">
                      <a:pos x="157" y="329"/>
                    </a:cxn>
                    <a:cxn ang="0">
                      <a:pos x="114" y="317"/>
                    </a:cxn>
                    <a:cxn ang="0">
                      <a:pos x="75" y="298"/>
                    </a:cxn>
                    <a:cxn ang="0">
                      <a:pos x="52" y="282"/>
                    </a:cxn>
                    <a:cxn ang="0">
                      <a:pos x="24" y="258"/>
                    </a:cxn>
                    <a:cxn ang="0">
                      <a:pos x="9" y="238"/>
                    </a:cxn>
                    <a:cxn ang="0">
                      <a:pos x="0" y="222"/>
                    </a:cxn>
                    <a:cxn ang="0">
                      <a:pos x="0" y="204"/>
                    </a:cxn>
                    <a:cxn ang="0">
                      <a:pos x="6" y="182"/>
                    </a:cxn>
                    <a:cxn ang="0">
                      <a:pos x="18" y="166"/>
                    </a:cxn>
                    <a:cxn ang="0">
                      <a:pos x="27" y="131"/>
                    </a:cxn>
                    <a:cxn ang="0">
                      <a:pos x="31" y="112"/>
                    </a:cxn>
                    <a:cxn ang="0">
                      <a:pos x="283" y="128"/>
                    </a:cxn>
                    <a:cxn ang="0">
                      <a:pos x="316" y="122"/>
                    </a:cxn>
                    <a:cxn ang="0">
                      <a:pos x="357" y="109"/>
                    </a:cxn>
                    <a:cxn ang="0">
                      <a:pos x="388" y="93"/>
                    </a:cxn>
                    <a:cxn ang="0">
                      <a:pos x="421" y="73"/>
                    </a:cxn>
                    <a:cxn ang="0">
                      <a:pos x="453" y="44"/>
                    </a:cxn>
                    <a:cxn ang="0">
                      <a:pos x="472" y="19"/>
                    </a:cxn>
                    <a:cxn ang="0">
                      <a:pos x="486" y="0"/>
                    </a:cxn>
                    <a:cxn ang="0">
                      <a:pos x="534" y="48"/>
                    </a:cxn>
                  </a:cxnLst>
                  <a:rect l="0" t="0" r="r" b="b"/>
                  <a:pathLst>
                    <a:path w="551" h="335">
                      <a:moveTo>
                        <a:pt x="534" y="48"/>
                      </a:moveTo>
                      <a:lnTo>
                        <a:pt x="550" y="117"/>
                      </a:lnTo>
                      <a:lnTo>
                        <a:pt x="540" y="142"/>
                      </a:lnTo>
                      <a:lnTo>
                        <a:pt x="517" y="179"/>
                      </a:lnTo>
                      <a:lnTo>
                        <a:pt x="493" y="212"/>
                      </a:lnTo>
                      <a:lnTo>
                        <a:pt x="465" y="239"/>
                      </a:lnTo>
                      <a:lnTo>
                        <a:pt x="430" y="267"/>
                      </a:lnTo>
                      <a:lnTo>
                        <a:pt x="397" y="286"/>
                      </a:lnTo>
                      <a:lnTo>
                        <a:pt x="361" y="304"/>
                      </a:lnTo>
                      <a:lnTo>
                        <a:pt x="315" y="320"/>
                      </a:lnTo>
                      <a:lnTo>
                        <a:pt x="280" y="328"/>
                      </a:lnTo>
                      <a:lnTo>
                        <a:pt x="238" y="334"/>
                      </a:lnTo>
                      <a:lnTo>
                        <a:pt x="199" y="334"/>
                      </a:lnTo>
                      <a:lnTo>
                        <a:pt x="157" y="329"/>
                      </a:lnTo>
                      <a:lnTo>
                        <a:pt x="114" y="317"/>
                      </a:lnTo>
                      <a:lnTo>
                        <a:pt x="75" y="298"/>
                      </a:lnTo>
                      <a:lnTo>
                        <a:pt x="52" y="282"/>
                      </a:lnTo>
                      <a:lnTo>
                        <a:pt x="24" y="258"/>
                      </a:lnTo>
                      <a:lnTo>
                        <a:pt x="9" y="238"/>
                      </a:lnTo>
                      <a:lnTo>
                        <a:pt x="0" y="222"/>
                      </a:lnTo>
                      <a:lnTo>
                        <a:pt x="0" y="204"/>
                      </a:lnTo>
                      <a:lnTo>
                        <a:pt x="6" y="182"/>
                      </a:lnTo>
                      <a:lnTo>
                        <a:pt x="18" y="166"/>
                      </a:lnTo>
                      <a:lnTo>
                        <a:pt x="27" y="131"/>
                      </a:lnTo>
                      <a:lnTo>
                        <a:pt x="31" y="112"/>
                      </a:lnTo>
                      <a:lnTo>
                        <a:pt x="283" y="128"/>
                      </a:lnTo>
                      <a:lnTo>
                        <a:pt x="316" y="122"/>
                      </a:lnTo>
                      <a:lnTo>
                        <a:pt x="357" y="109"/>
                      </a:lnTo>
                      <a:lnTo>
                        <a:pt x="388" y="93"/>
                      </a:lnTo>
                      <a:lnTo>
                        <a:pt x="421" y="73"/>
                      </a:lnTo>
                      <a:lnTo>
                        <a:pt x="453" y="44"/>
                      </a:lnTo>
                      <a:lnTo>
                        <a:pt x="472" y="19"/>
                      </a:lnTo>
                      <a:lnTo>
                        <a:pt x="486" y="0"/>
                      </a:lnTo>
                      <a:lnTo>
                        <a:pt x="534" y="48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42" name="Freeform 26"/>
                <p:cNvSpPr>
                  <a:spLocks/>
                </p:cNvSpPr>
                <p:nvPr/>
              </p:nvSpPr>
              <p:spPr bwMode="auto">
                <a:xfrm>
                  <a:off x="5197" y="119"/>
                  <a:ext cx="475" cy="552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294"/>
                    </a:cxn>
                    <a:cxn ang="0">
                      <a:pos x="28" y="291"/>
                    </a:cxn>
                    <a:cxn ang="0">
                      <a:pos x="63" y="293"/>
                    </a:cxn>
                    <a:cxn ang="0">
                      <a:pos x="121" y="299"/>
                    </a:cxn>
                    <a:cxn ang="0">
                      <a:pos x="178" y="310"/>
                    </a:cxn>
                    <a:cxn ang="0">
                      <a:pos x="231" y="323"/>
                    </a:cxn>
                    <a:cxn ang="0">
                      <a:pos x="274" y="339"/>
                    </a:cxn>
                    <a:cxn ang="0">
                      <a:pos x="325" y="364"/>
                    </a:cxn>
                    <a:cxn ang="0">
                      <a:pos x="364" y="390"/>
                    </a:cxn>
                    <a:cxn ang="0">
                      <a:pos x="393" y="415"/>
                    </a:cxn>
                    <a:cxn ang="0">
                      <a:pos x="414" y="439"/>
                    </a:cxn>
                    <a:cxn ang="0">
                      <a:pos x="427" y="461"/>
                    </a:cxn>
                    <a:cxn ang="0">
                      <a:pos x="439" y="488"/>
                    </a:cxn>
                    <a:cxn ang="0">
                      <a:pos x="444" y="513"/>
                    </a:cxn>
                    <a:cxn ang="0">
                      <a:pos x="451" y="551"/>
                    </a:cxn>
                    <a:cxn ang="0">
                      <a:pos x="457" y="518"/>
                    </a:cxn>
                    <a:cxn ang="0">
                      <a:pos x="466" y="481"/>
                    </a:cxn>
                    <a:cxn ang="0">
                      <a:pos x="469" y="453"/>
                    </a:cxn>
                    <a:cxn ang="0">
                      <a:pos x="474" y="420"/>
                    </a:cxn>
                    <a:cxn ang="0">
                      <a:pos x="472" y="393"/>
                    </a:cxn>
                    <a:cxn ang="0">
                      <a:pos x="466" y="361"/>
                    </a:cxn>
                    <a:cxn ang="0">
                      <a:pos x="459" y="317"/>
                    </a:cxn>
                    <a:cxn ang="0">
                      <a:pos x="444" y="279"/>
                    </a:cxn>
                    <a:cxn ang="0">
                      <a:pos x="424" y="238"/>
                    </a:cxn>
                    <a:cxn ang="0">
                      <a:pos x="399" y="196"/>
                    </a:cxn>
                    <a:cxn ang="0">
                      <a:pos x="363" y="152"/>
                    </a:cxn>
                    <a:cxn ang="0">
                      <a:pos x="322" y="116"/>
                    </a:cxn>
                    <a:cxn ang="0">
                      <a:pos x="286" y="87"/>
                    </a:cxn>
                    <a:cxn ang="0">
                      <a:pos x="241" y="60"/>
                    </a:cxn>
                    <a:cxn ang="0">
                      <a:pos x="195" y="40"/>
                    </a:cxn>
                    <a:cxn ang="0">
                      <a:pos x="141" y="21"/>
                    </a:cxn>
                    <a:cxn ang="0">
                      <a:pos x="94" y="10"/>
                    </a:cxn>
                    <a:cxn ang="0">
                      <a:pos x="39" y="3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475" h="552">
                      <a:moveTo>
                        <a:pt x="0" y="0"/>
                      </a:moveTo>
                      <a:lnTo>
                        <a:pt x="0" y="294"/>
                      </a:lnTo>
                      <a:lnTo>
                        <a:pt x="28" y="291"/>
                      </a:lnTo>
                      <a:lnTo>
                        <a:pt x="63" y="293"/>
                      </a:lnTo>
                      <a:lnTo>
                        <a:pt x="121" y="299"/>
                      </a:lnTo>
                      <a:lnTo>
                        <a:pt x="178" y="310"/>
                      </a:lnTo>
                      <a:lnTo>
                        <a:pt x="231" y="323"/>
                      </a:lnTo>
                      <a:lnTo>
                        <a:pt x="274" y="339"/>
                      </a:lnTo>
                      <a:lnTo>
                        <a:pt x="325" y="364"/>
                      </a:lnTo>
                      <a:lnTo>
                        <a:pt x="364" y="390"/>
                      </a:lnTo>
                      <a:lnTo>
                        <a:pt x="393" y="415"/>
                      </a:lnTo>
                      <a:lnTo>
                        <a:pt x="414" y="439"/>
                      </a:lnTo>
                      <a:lnTo>
                        <a:pt x="427" y="461"/>
                      </a:lnTo>
                      <a:lnTo>
                        <a:pt x="439" y="488"/>
                      </a:lnTo>
                      <a:lnTo>
                        <a:pt x="444" y="513"/>
                      </a:lnTo>
                      <a:lnTo>
                        <a:pt x="451" y="551"/>
                      </a:lnTo>
                      <a:lnTo>
                        <a:pt x="457" y="518"/>
                      </a:lnTo>
                      <a:lnTo>
                        <a:pt x="466" y="481"/>
                      </a:lnTo>
                      <a:lnTo>
                        <a:pt x="469" y="453"/>
                      </a:lnTo>
                      <a:lnTo>
                        <a:pt x="474" y="420"/>
                      </a:lnTo>
                      <a:lnTo>
                        <a:pt x="472" y="393"/>
                      </a:lnTo>
                      <a:lnTo>
                        <a:pt x="466" y="361"/>
                      </a:lnTo>
                      <a:lnTo>
                        <a:pt x="459" y="317"/>
                      </a:lnTo>
                      <a:lnTo>
                        <a:pt x="444" y="279"/>
                      </a:lnTo>
                      <a:lnTo>
                        <a:pt x="424" y="238"/>
                      </a:lnTo>
                      <a:lnTo>
                        <a:pt x="399" y="196"/>
                      </a:lnTo>
                      <a:lnTo>
                        <a:pt x="363" y="152"/>
                      </a:lnTo>
                      <a:lnTo>
                        <a:pt x="322" y="116"/>
                      </a:lnTo>
                      <a:lnTo>
                        <a:pt x="286" y="87"/>
                      </a:lnTo>
                      <a:lnTo>
                        <a:pt x="241" y="60"/>
                      </a:lnTo>
                      <a:lnTo>
                        <a:pt x="195" y="40"/>
                      </a:lnTo>
                      <a:lnTo>
                        <a:pt x="141" y="21"/>
                      </a:lnTo>
                      <a:lnTo>
                        <a:pt x="94" y="10"/>
                      </a:lnTo>
                      <a:lnTo>
                        <a:pt x="39" y="3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43" name="Freeform 27"/>
                <p:cNvSpPr>
                  <a:spLocks/>
                </p:cNvSpPr>
                <p:nvPr/>
              </p:nvSpPr>
              <p:spPr bwMode="auto">
                <a:xfrm>
                  <a:off x="5228" y="687"/>
                  <a:ext cx="156" cy="117"/>
                </a:xfrm>
                <a:custGeom>
                  <a:avLst/>
                  <a:gdLst/>
                  <a:ahLst/>
                  <a:cxnLst>
                    <a:cxn ang="0">
                      <a:pos x="83" y="0"/>
                    </a:cxn>
                    <a:cxn ang="0">
                      <a:pos x="134" y="19"/>
                    </a:cxn>
                    <a:cxn ang="0">
                      <a:pos x="152" y="45"/>
                    </a:cxn>
                    <a:cxn ang="0">
                      <a:pos x="155" y="70"/>
                    </a:cxn>
                    <a:cxn ang="0">
                      <a:pos x="155" y="83"/>
                    </a:cxn>
                    <a:cxn ang="0">
                      <a:pos x="146" y="99"/>
                    </a:cxn>
                    <a:cxn ang="0">
                      <a:pos x="126" y="107"/>
                    </a:cxn>
                    <a:cxn ang="0">
                      <a:pos x="105" y="113"/>
                    </a:cxn>
                    <a:cxn ang="0">
                      <a:pos x="86" y="116"/>
                    </a:cxn>
                    <a:cxn ang="0">
                      <a:pos x="69" y="116"/>
                    </a:cxn>
                    <a:cxn ang="0">
                      <a:pos x="41" y="111"/>
                    </a:cxn>
                    <a:cxn ang="0">
                      <a:pos x="21" y="106"/>
                    </a:cxn>
                    <a:cxn ang="0">
                      <a:pos x="9" y="98"/>
                    </a:cxn>
                    <a:cxn ang="0">
                      <a:pos x="2" y="89"/>
                    </a:cxn>
                    <a:cxn ang="0">
                      <a:pos x="0" y="78"/>
                    </a:cxn>
                    <a:cxn ang="0">
                      <a:pos x="2" y="60"/>
                    </a:cxn>
                    <a:cxn ang="0">
                      <a:pos x="9" y="11"/>
                    </a:cxn>
                    <a:cxn ang="0">
                      <a:pos x="83" y="0"/>
                    </a:cxn>
                  </a:cxnLst>
                  <a:rect l="0" t="0" r="r" b="b"/>
                  <a:pathLst>
                    <a:path w="156" h="117">
                      <a:moveTo>
                        <a:pt x="83" y="0"/>
                      </a:moveTo>
                      <a:lnTo>
                        <a:pt x="134" y="19"/>
                      </a:lnTo>
                      <a:lnTo>
                        <a:pt x="152" y="45"/>
                      </a:lnTo>
                      <a:lnTo>
                        <a:pt x="155" y="70"/>
                      </a:lnTo>
                      <a:lnTo>
                        <a:pt x="155" y="83"/>
                      </a:lnTo>
                      <a:lnTo>
                        <a:pt x="146" y="99"/>
                      </a:lnTo>
                      <a:lnTo>
                        <a:pt x="126" y="107"/>
                      </a:lnTo>
                      <a:lnTo>
                        <a:pt x="105" y="113"/>
                      </a:lnTo>
                      <a:lnTo>
                        <a:pt x="86" y="116"/>
                      </a:lnTo>
                      <a:lnTo>
                        <a:pt x="69" y="116"/>
                      </a:lnTo>
                      <a:lnTo>
                        <a:pt x="41" y="111"/>
                      </a:lnTo>
                      <a:lnTo>
                        <a:pt x="21" y="106"/>
                      </a:lnTo>
                      <a:lnTo>
                        <a:pt x="9" y="98"/>
                      </a:lnTo>
                      <a:lnTo>
                        <a:pt x="2" y="89"/>
                      </a:lnTo>
                      <a:lnTo>
                        <a:pt x="0" y="78"/>
                      </a:lnTo>
                      <a:lnTo>
                        <a:pt x="2" y="60"/>
                      </a:lnTo>
                      <a:lnTo>
                        <a:pt x="9" y="11"/>
                      </a:lnTo>
                      <a:lnTo>
                        <a:pt x="83" y="0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44" name="Freeform 28"/>
                <p:cNvSpPr>
                  <a:spLocks/>
                </p:cNvSpPr>
                <p:nvPr/>
              </p:nvSpPr>
              <p:spPr bwMode="auto">
                <a:xfrm>
                  <a:off x="5224" y="699"/>
                  <a:ext cx="88" cy="75"/>
                </a:xfrm>
                <a:custGeom>
                  <a:avLst/>
                  <a:gdLst/>
                  <a:ahLst/>
                  <a:cxnLst>
                    <a:cxn ang="0">
                      <a:pos x="0" y="69"/>
                    </a:cxn>
                    <a:cxn ang="0">
                      <a:pos x="11" y="0"/>
                    </a:cxn>
                    <a:cxn ang="0">
                      <a:pos x="54" y="5"/>
                    </a:cxn>
                    <a:cxn ang="0">
                      <a:pos x="87" y="9"/>
                    </a:cxn>
                    <a:cxn ang="0">
                      <a:pos x="78" y="74"/>
                    </a:cxn>
                    <a:cxn ang="0">
                      <a:pos x="75" y="59"/>
                    </a:cxn>
                    <a:cxn ang="0">
                      <a:pos x="65" y="48"/>
                    </a:cxn>
                    <a:cxn ang="0">
                      <a:pos x="47" y="44"/>
                    </a:cxn>
                    <a:cxn ang="0">
                      <a:pos x="27" y="45"/>
                    </a:cxn>
                    <a:cxn ang="0">
                      <a:pos x="11" y="52"/>
                    </a:cxn>
                    <a:cxn ang="0">
                      <a:pos x="0" y="69"/>
                    </a:cxn>
                  </a:cxnLst>
                  <a:rect l="0" t="0" r="r" b="b"/>
                  <a:pathLst>
                    <a:path w="88" h="75">
                      <a:moveTo>
                        <a:pt x="0" y="69"/>
                      </a:moveTo>
                      <a:lnTo>
                        <a:pt x="11" y="0"/>
                      </a:lnTo>
                      <a:lnTo>
                        <a:pt x="54" y="5"/>
                      </a:lnTo>
                      <a:lnTo>
                        <a:pt x="87" y="9"/>
                      </a:lnTo>
                      <a:lnTo>
                        <a:pt x="78" y="74"/>
                      </a:lnTo>
                      <a:lnTo>
                        <a:pt x="75" y="59"/>
                      </a:lnTo>
                      <a:lnTo>
                        <a:pt x="65" y="48"/>
                      </a:lnTo>
                      <a:lnTo>
                        <a:pt x="47" y="44"/>
                      </a:lnTo>
                      <a:lnTo>
                        <a:pt x="27" y="45"/>
                      </a:lnTo>
                      <a:lnTo>
                        <a:pt x="11" y="52"/>
                      </a:lnTo>
                      <a:lnTo>
                        <a:pt x="0" y="69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45" name="Freeform 29"/>
                <p:cNvSpPr>
                  <a:spLocks/>
                </p:cNvSpPr>
                <p:nvPr/>
              </p:nvSpPr>
              <p:spPr bwMode="auto">
                <a:xfrm>
                  <a:off x="5101" y="479"/>
                  <a:ext cx="319" cy="286"/>
                </a:xfrm>
                <a:custGeom>
                  <a:avLst/>
                  <a:gdLst/>
                  <a:ahLst/>
                  <a:cxnLst>
                    <a:cxn ang="0">
                      <a:pos x="1" y="275"/>
                    </a:cxn>
                    <a:cxn ang="0">
                      <a:pos x="3" y="254"/>
                    </a:cxn>
                    <a:cxn ang="0">
                      <a:pos x="12" y="235"/>
                    </a:cxn>
                    <a:cxn ang="0">
                      <a:pos x="19" y="219"/>
                    </a:cxn>
                    <a:cxn ang="0">
                      <a:pos x="24" y="194"/>
                    </a:cxn>
                    <a:cxn ang="0">
                      <a:pos x="30" y="161"/>
                    </a:cxn>
                    <a:cxn ang="0">
                      <a:pos x="34" y="126"/>
                    </a:cxn>
                    <a:cxn ang="0">
                      <a:pos x="37" y="94"/>
                    </a:cxn>
                    <a:cxn ang="0">
                      <a:pos x="39" y="67"/>
                    </a:cxn>
                    <a:cxn ang="0">
                      <a:pos x="40" y="43"/>
                    </a:cxn>
                    <a:cxn ang="0">
                      <a:pos x="48" y="29"/>
                    </a:cxn>
                    <a:cxn ang="0">
                      <a:pos x="63" y="16"/>
                    </a:cxn>
                    <a:cxn ang="0">
                      <a:pos x="78" y="9"/>
                    </a:cxn>
                    <a:cxn ang="0">
                      <a:pos x="102" y="2"/>
                    </a:cxn>
                    <a:cxn ang="0">
                      <a:pos x="129" y="0"/>
                    </a:cxn>
                    <a:cxn ang="0">
                      <a:pos x="171" y="0"/>
                    </a:cxn>
                    <a:cxn ang="0">
                      <a:pos x="208" y="2"/>
                    </a:cxn>
                    <a:cxn ang="0">
                      <a:pos x="244" y="9"/>
                    </a:cxn>
                    <a:cxn ang="0">
                      <a:pos x="277" y="21"/>
                    </a:cxn>
                    <a:cxn ang="0">
                      <a:pos x="298" y="35"/>
                    </a:cxn>
                    <a:cxn ang="0">
                      <a:pos x="310" y="47"/>
                    </a:cxn>
                    <a:cxn ang="0">
                      <a:pos x="318" y="61"/>
                    </a:cxn>
                    <a:cxn ang="0">
                      <a:pos x="316" y="75"/>
                    </a:cxn>
                    <a:cxn ang="0">
                      <a:pos x="313" y="89"/>
                    </a:cxn>
                    <a:cxn ang="0">
                      <a:pos x="303" y="104"/>
                    </a:cxn>
                    <a:cxn ang="0">
                      <a:pos x="295" y="123"/>
                    </a:cxn>
                    <a:cxn ang="0">
                      <a:pos x="291" y="149"/>
                    </a:cxn>
                    <a:cxn ang="0">
                      <a:pos x="288" y="176"/>
                    </a:cxn>
                    <a:cxn ang="0">
                      <a:pos x="283" y="200"/>
                    </a:cxn>
                    <a:cxn ang="0">
                      <a:pos x="282" y="235"/>
                    </a:cxn>
                    <a:cxn ang="0">
                      <a:pos x="280" y="265"/>
                    </a:cxn>
                    <a:cxn ang="0">
                      <a:pos x="280" y="285"/>
                    </a:cxn>
                    <a:cxn ang="0">
                      <a:pos x="270" y="260"/>
                    </a:cxn>
                    <a:cxn ang="0">
                      <a:pos x="250" y="248"/>
                    </a:cxn>
                    <a:cxn ang="0">
                      <a:pos x="232" y="241"/>
                    </a:cxn>
                    <a:cxn ang="0">
                      <a:pos x="210" y="236"/>
                    </a:cxn>
                    <a:cxn ang="0">
                      <a:pos x="175" y="229"/>
                    </a:cxn>
                    <a:cxn ang="0">
                      <a:pos x="141" y="228"/>
                    </a:cxn>
                    <a:cxn ang="0">
                      <a:pos x="121" y="228"/>
                    </a:cxn>
                    <a:cxn ang="0">
                      <a:pos x="90" y="230"/>
                    </a:cxn>
                    <a:cxn ang="0">
                      <a:pos x="54" y="237"/>
                    </a:cxn>
                    <a:cxn ang="0">
                      <a:pos x="31" y="246"/>
                    </a:cxn>
                    <a:cxn ang="0">
                      <a:pos x="16" y="255"/>
                    </a:cxn>
                    <a:cxn ang="0">
                      <a:pos x="0" y="268"/>
                    </a:cxn>
                  </a:cxnLst>
                  <a:rect l="0" t="0" r="r" b="b"/>
                  <a:pathLst>
                    <a:path w="319" h="286">
                      <a:moveTo>
                        <a:pt x="1" y="275"/>
                      </a:moveTo>
                      <a:lnTo>
                        <a:pt x="3" y="254"/>
                      </a:lnTo>
                      <a:lnTo>
                        <a:pt x="12" y="235"/>
                      </a:lnTo>
                      <a:lnTo>
                        <a:pt x="19" y="219"/>
                      </a:lnTo>
                      <a:lnTo>
                        <a:pt x="24" y="194"/>
                      </a:lnTo>
                      <a:lnTo>
                        <a:pt x="30" y="161"/>
                      </a:lnTo>
                      <a:lnTo>
                        <a:pt x="34" y="126"/>
                      </a:lnTo>
                      <a:lnTo>
                        <a:pt x="37" y="94"/>
                      </a:lnTo>
                      <a:lnTo>
                        <a:pt x="39" y="67"/>
                      </a:lnTo>
                      <a:lnTo>
                        <a:pt x="40" y="43"/>
                      </a:lnTo>
                      <a:lnTo>
                        <a:pt x="48" y="29"/>
                      </a:lnTo>
                      <a:lnTo>
                        <a:pt x="63" y="16"/>
                      </a:lnTo>
                      <a:lnTo>
                        <a:pt x="78" y="9"/>
                      </a:lnTo>
                      <a:lnTo>
                        <a:pt x="102" y="2"/>
                      </a:lnTo>
                      <a:lnTo>
                        <a:pt x="129" y="0"/>
                      </a:lnTo>
                      <a:lnTo>
                        <a:pt x="171" y="0"/>
                      </a:lnTo>
                      <a:lnTo>
                        <a:pt x="208" y="2"/>
                      </a:lnTo>
                      <a:lnTo>
                        <a:pt x="244" y="9"/>
                      </a:lnTo>
                      <a:lnTo>
                        <a:pt x="277" y="21"/>
                      </a:lnTo>
                      <a:lnTo>
                        <a:pt x="298" y="35"/>
                      </a:lnTo>
                      <a:lnTo>
                        <a:pt x="310" y="47"/>
                      </a:lnTo>
                      <a:lnTo>
                        <a:pt x="318" y="61"/>
                      </a:lnTo>
                      <a:lnTo>
                        <a:pt x="316" y="75"/>
                      </a:lnTo>
                      <a:lnTo>
                        <a:pt x="313" y="89"/>
                      </a:lnTo>
                      <a:lnTo>
                        <a:pt x="303" y="104"/>
                      </a:lnTo>
                      <a:lnTo>
                        <a:pt x="295" y="123"/>
                      </a:lnTo>
                      <a:lnTo>
                        <a:pt x="291" y="149"/>
                      </a:lnTo>
                      <a:lnTo>
                        <a:pt x="288" y="176"/>
                      </a:lnTo>
                      <a:lnTo>
                        <a:pt x="283" y="200"/>
                      </a:lnTo>
                      <a:lnTo>
                        <a:pt x="282" y="235"/>
                      </a:lnTo>
                      <a:lnTo>
                        <a:pt x="280" y="265"/>
                      </a:lnTo>
                      <a:lnTo>
                        <a:pt x="280" y="285"/>
                      </a:lnTo>
                      <a:lnTo>
                        <a:pt x="270" y="260"/>
                      </a:lnTo>
                      <a:lnTo>
                        <a:pt x="250" y="248"/>
                      </a:lnTo>
                      <a:lnTo>
                        <a:pt x="232" y="241"/>
                      </a:lnTo>
                      <a:lnTo>
                        <a:pt x="210" y="236"/>
                      </a:lnTo>
                      <a:lnTo>
                        <a:pt x="175" y="229"/>
                      </a:lnTo>
                      <a:lnTo>
                        <a:pt x="141" y="228"/>
                      </a:lnTo>
                      <a:lnTo>
                        <a:pt x="121" y="228"/>
                      </a:lnTo>
                      <a:lnTo>
                        <a:pt x="90" y="230"/>
                      </a:lnTo>
                      <a:lnTo>
                        <a:pt x="54" y="237"/>
                      </a:lnTo>
                      <a:lnTo>
                        <a:pt x="31" y="246"/>
                      </a:lnTo>
                      <a:lnTo>
                        <a:pt x="16" y="255"/>
                      </a:lnTo>
                      <a:lnTo>
                        <a:pt x="0" y="268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46" name="Freeform 30"/>
                <p:cNvSpPr>
                  <a:spLocks/>
                </p:cNvSpPr>
                <p:nvPr/>
              </p:nvSpPr>
              <p:spPr bwMode="auto">
                <a:xfrm>
                  <a:off x="4371" y="119"/>
                  <a:ext cx="832" cy="42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356"/>
                    </a:cxn>
                    <a:cxn ang="0">
                      <a:pos x="84" y="374"/>
                    </a:cxn>
                    <a:cxn ang="0">
                      <a:pos x="153" y="393"/>
                    </a:cxn>
                    <a:cxn ang="0">
                      <a:pos x="210" y="404"/>
                    </a:cxn>
                    <a:cxn ang="0">
                      <a:pos x="258" y="410"/>
                    </a:cxn>
                    <a:cxn ang="0">
                      <a:pos x="312" y="416"/>
                    </a:cxn>
                    <a:cxn ang="0">
                      <a:pos x="402" y="419"/>
                    </a:cxn>
                    <a:cxn ang="0">
                      <a:pos x="485" y="412"/>
                    </a:cxn>
                    <a:cxn ang="0">
                      <a:pos x="570" y="399"/>
                    </a:cxn>
                    <a:cxn ang="0">
                      <a:pos x="652" y="377"/>
                    </a:cxn>
                    <a:cxn ang="0">
                      <a:pos x="724" y="347"/>
                    </a:cxn>
                    <a:cxn ang="0">
                      <a:pos x="784" y="306"/>
                    </a:cxn>
                    <a:cxn ang="0">
                      <a:pos x="829" y="291"/>
                    </a:cxn>
                    <a:cxn ang="0">
                      <a:pos x="831" y="2"/>
                    </a:cxn>
                    <a:cxn ang="0">
                      <a:pos x="786" y="9"/>
                    </a:cxn>
                    <a:cxn ang="0">
                      <a:pos x="726" y="29"/>
                    </a:cxn>
                    <a:cxn ang="0">
                      <a:pos x="654" y="55"/>
                    </a:cxn>
                    <a:cxn ang="0">
                      <a:pos x="585" y="70"/>
                    </a:cxn>
                    <a:cxn ang="0">
                      <a:pos x="515" y="78"/>
                    </a:cxn>
                    <a:cxn ang="0">
                      <a:pos x="468" y="82"/>
                    </a:cxn>
                    <a:cxn ang="0">
                      <a:pos x="428" y="84"/>
                    </a:cxn>
                    <a:cxn ang="0">
                      <a:pos x="358" y="84"/>
                    </a:cxn>
                    <a:cxn ang="0">
                      <a:pos x="314" y="81"/>
                    </a:cxn>
                    <a:cxn ang="0">
                      <a:pos x="274" y="76"/>
                    </a:cxn>
                    <a:cxn ang="0">
                      <a:pos x="229" y="73"/>
                    </a:cxn>
                    <a:cxn ang="0">
                      <a:pos x="190" y="66"/>
                    </a:cxn>
                    <a:cxn ang="0">
                      <a:pos x="140" y="57"/>
                    </a:cxn>
                    <a:cxn ang="0">
                      <a:pos x="96" y="44"/>
                    </a:cxn>
                    <a:cxn ang="0">
                      <a:pos x="49" y="24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832" h="420">
                      <a:moveTo>
                        <a:pt x="0" y="0"/>
                      </a:moveTo>
                      <a:lnTo>
                        <a:pt x="0" y="356"/>
                      </a:lnTo>
                      <a:lnTo>
                        <a:pt x="84" y="374"/>
                      </a:lnTo>
                      <a:lnTo>
                        <a:pt x="153" y="393"/>
                      </a:lnTo>
                      <a:lnTo>
                        <a:pt x="210" y="404"/>
                      </a:lnTo>
                      <a:lnTo>
                        <a:pt x="258" y="410"/>
                      </a:lnTo>
                      <a:lnTo>
                        <a:pt x="312" y="416"/>
                      </a:lnTo>
                      <a:lnTo>
                        <a:pt x="402" y="419"/>
                      </a:lnTo>
                      <a:lnTo>
                        <a:pt x="485" y="412"/>
                      </a:lnTo>
                      <a:lnTo>
                        <a:pt x="570" y="399"/>
                      </a:lnTo>
                      <a:lnTo>
                        <a:pt x="652" y="377"/>
                      </a:lnTo>
                      <a:lnTo>
                        <a:pt x="724" y="347"/>
                      </a:lnTo>
                      <a:lnTo>
                        <a:pt x="784" y="306"/>
                      </a:lnTo>
                      <a:lnTo>
                        <a:pt x="829" y="291"/>
                      </a:lnTo>
                      <a:lnTo>
                        <a:pt x="831" y="2"/>
                      </a:lnTo>
                      <a:lnTo>
                        <a:pt x="786" y="9"/>
                      </a:lnTo>
                      <a:lnTo>
                        <a:pt x="726" y="29"/>
                      </a:lnTo>
                      <a:lnTo>
                        <a:pt x="654" y="55"/>
                      </a:lnTo>
                      <a:lnTo>
                        <a:pt x="585" y="70"/>
                      </a:lnTo>
                      <a:lnTo>
                        <a:pt x="515" y="78"/>
                      </a:lnTo>
                      <a:lnTo>
                        <a:pt x="468" y="82"/>
                      </a:lnTo>
                      <a:lnTo>
                        <a:pt x="428" y="84"/>
                      </a:lnTo>
                      <a:lnTo>
                        <a:pt x="358" y="84"/>
                      </a:lnTo>
                      <a:lnTo>
                        <a:pt x="314" y="81"/>
                      </a:lnTo>
                      <a:lnTo>
                        <a:pt x="274" y="76"/>
                      </a:lnTo>
                      <a:lnTo>
                        <a:pt x="229" y="73"/>
                      </a:lnTo>
                      <a:lnTo>
                        <a:pt x="190" y="66"/>
                      </a:lnTo>
                      <a:lnTo>
                        <a:pt x="140" y="57"/>
                      </a:lnTo>
                      <a:lnTo>
                        <a:pt x="96" y="44"/>
                      </a:lnTo>
                      <a:lnTo>
                        <a:pt x="49" y="24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</p:grpSp>
          <p:sp>
            <p:nvSpPr>
              <p:cNvPr id="11" name="Freeform 31"/>
              <p:cNvSpPr>
                <a:spLocks/>
              </p:cNvSpPr>
              <p:nvPr/>
            </p:nvSpPr>
            <p:spPr bwMode="auto">
              <a:xfrm>
                <a:off x="5217" y="774"/>
                <a:ext cx="156" cy="118"/>
              </a:xfrm>
              <a:custGeom>
                <a:avLst/>
                <a:gdLst/>
                <a:ahLst/>
                <a:cxnLst>
                  <a:cxn ang="0">
                    <a:pos x="83" y="0"/>
                  </a:cxn>
                  <a:cxn ang="0">
                    <a:pos x="134" y="19"/>
                  </a:cxn>
                  <a:cxn ang="0">
                    <a:pos x="152" y="46"/>
                  </a:cxn>
                  <a:cxn ang="0">
                    <a:pos x="155" y="70"/>
                  </a:cxn>
                  <a:cxn ang="0">
                    <a:pos x="155" y="84"/>
                  </a:cxn>
                  <a:cxn ang="0">
                    <a:pos x="146" y="100"/>
                  </a:cxn>
                  <a:cxn ang="0">
                    <a:pos x="126" y="108"/>
                  </a:cxn>
                  <a:cxn ang="0">
                    <a:pos x="105" y="114"/>
                  </a:cxn>
                  <a:cxn ang="0">
                    <a:pos x="86" y="117"/>
                  </a:cxn>
                  <a:cxn ang="0">
                    <a:pos x="69" y="117"/>
                  </a:cxn>
                  <a:cxn ang="0">
                    <a:pos x="41" y="112"/>
                  </a:cxn>
                  <a:cxn ang="0">
                    <a:pos x="21" y="107"/>
                  </a:cxn>
                  <a:cxn ang="0">
                    <a:pos x="9" y="98"/>
                  </a:cxn>
                  <a:cxn ang="0">
                    <a:pos x="2" y="90"/>
                  </a:cxn>
                  <a:cxn ang="0">
                    <a:pos x="0" y="78"/>
                  </a:cxn>
                  <a:cxn ang="0">
                    <a:pos x="2" y="60"/>
                  </a:cxn>
                  <a:cxn ang="0">
                    <a:pos x="9" y="11"/>
                  </a:cxn>
                  <a:cxn ang="0">
                    <a:pos x="83" y="0"/>
                  </a:cxn>
                </a:cxnLst>
                <a:rect l="0" t="0" r="r" b="b"/>
                <a:pathLst>
                  <a:path w="156" h="118">
                    <a:moveTo>
                      <a:pt x="83" y="0"/>
                    </a:moveTo>
                    <a:lnTo>
                      <a:pt x="134" y="19"/>
                    </a:lnTo>
                    <a:lnTo>
                      <a:pt x="152" y="46"/>
                    </a:lnTo>
                    <a:lnTo>
                      <a:pt x="155" y="70"/>
                    </a:lnTo>
                    <a:lnTo>
                      <a:pt x="155" y="84"/>
                    </a:lnTo>
                    <a:lnTo>
                      <a:pt x="146" y="100"/>
                    </a:lnTo>
                    <a:lnTo>
                      <a:pt x="126" y="108"/>
                    </a:lnTo>
                    <a:lnTo>
                      <a:pt x="105" y="114"/>
                    </a:lnTo>
                    <a:lnTo>
                      <a:pt x="86" y="117"/>
                    </a:lnTo>
                    <a:lnTo>
                      <a:pt x="69" y="117"/>
                    </a:lnTo>
                    <a:lnTo>
                      <a:pt x="41" y="112"/>
                    </a:lnTo>
                    <a:lnTo>
                      <a:pt x="21" y="107"/>
                    </a:lnTo>
                    <a:lnTo>
                      <a:pt x="9" y="98"/>
                    </a:lnTo>
                    <a:lnTo>
                      <a:pt x="2" y="90"/>
                    </a:lnTo>
                    <a:lnTo>
                      <a:pt x="0" y="78"/>
                    </a:lnTo>
                    <a:lnTo>
                      <a:pt x="2" y="60"/>
                    </a:lnTo>
                    <a:lnTo>
                      <a:pt x="9" y="11"/>
                    </a:lnTo>
                    <a:lnTo>
                      <a:pt x="83" y="0"/>
                    </a:lnTo>
                  </a:path>
                </a:pathLst>
              </a:custGeom>
              <a:solidFill>
                <a:schemeClr val="bg2">
                  <a:alpha val="50000"/>
                </a:schemeClr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2" name="Freeform 32"/>
              <p:cNvSpPr>
                <a:spLocks/>
              </p:cNvSpPr>
              <p:nvPr/>
            </p:nvSpPr>
            <p:spPr bwMode="auto">
              <a:xfrm>
                <a:off x="5213" y="787"/>
                <a:ext cx="88" cy="74"/>
              </a:xfrm>
              <a:custGeom>
                <a:avLst/>
                <a:gdLst/>
                <a:ahLst/>
                <a:cxnLst>
                  <a:cxn ang="0">
                    <a:pos x="0" y="68"/>
                  </a:cxn>
                  <a:cxn ang="0">
                    <a:pos x="11" y="0"/>
                  </a:cxn>
                  <a:cxn ang="0">
                    <a:pos x="54" y="5"/>
                  </a:cxn>
                  <a:cxn ang="0">
                    <a:pos x="87" y="9"/>
                  </a:cxn>
                  <a:cxn ang="0">
                    <a:pos x="78" y="73"/>
                  </a:cxn>
                  <a:cxn ang="0">
                    <a:pos x="75" y="58"/>
                  </a:cxn>
                  <a:cxn ang="0">
                    <a:pos x="65" y="47"/>
                  </a:cxn>
                  <a:cxn ang="0">
                    <a:pos x="47" y="44"/>
                  </a:cxn>
                  <a:cxn ang="0">
                    <a:pos x="27" y="45"/>
                  </a:cxn>
                  <a:cxn ang="0">
                    <a:pos x="11" y="52"/>
                  </a:cxn>
                  <a:cxn ang="0">
                    <a:pos x="0" y="68"/>
                  </a:cxn>
                </a:cxnLst>
                <a:rect l="0" t="0" r="r" b="b"/>
                <a:pathLst>
                  <a:path w="88" h="74">
                    <a:moveTo>
                      <a:pt x="0" y="68"/>
                    </a:moveTo>
                    <a:lnTo>
                      <a:pt x="11" y="0"/>
                    </a:lnTo>
                    <a:lnTo>
                      <a:pt x="54" y="5"/>
                    </a:lnTo>
                    <a:lnTo>
                      <a:pt x="87" y="9"/>
                    </a:lnTo>
                    <a:lnTo>
                      <a:pt x="78" y="73"/>
                    </a:lnTo>
                    <a:lnTo>
                      <a:pt x="75" y="58"/>
                    </a:lnTo>
                    <a:lnTo>
                      <a:pt x="65" y="47"/>
                    </a:lnTo>
                    <a:lnTo>
                      <a:pt x="47" y="44"/>
                    </a:lnTo>
                    <a:lnTo>
                      <a:pt x="27" y="45"/>
                    </a:lnTo>
                    <a:lnTo>
                      <a:pt x="11" y="52"/>
                    </a:lnTo>
                    <a:lnTo>
                      <a:pt x="0" y="68"/>
                    </a:lnTo>
                  </a:path>
                </a:pathLst>
              </a:custGeom>
              <a:solidFill>
                <a:schemeClr val="bg2">
                  <a:alpha val="50000"/>
                </a:schemeClr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3" name="Freeform 33"/>
              <p:cNvSpPr>
                <a:spLocks/>
              </p:cNvSpPr>
              <p:nvPr/>
            </p:nvSpPr>
            <p:spPr bwMode="auto">
              <a:xfrm>
                <a:off x="423" y="765"/>
                <a:ext cx="156" cy="118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21" y="19"/>
                  </a:cxn>
                  <a:cxn ang="0">
                    <a:pos x="3" y="46"/>
                  </a:cxn>
                  <a:cxn ang="0">
                    <a:pos x="0" y="70"/>
                  </a:cxn>
                  <a:cxn ang="0">
                    <a:pos x="0" y="84"/>
                  </a:cxn>
                  <a:cxn ang="0">
                    <a:pos x="9" y="100"/>
                  </a:cxn>
                  <a:cxn ang="0">
                    <a:pos x="29" y="108"/>
                  </a:cxn>
                  <a:cxn ang="0">
                    <a:pos x="50" y="114"/>
                  </a:cxn>
                  <a:cxn ang="0">
                    <a:pos x="69" y="117"/>
                  </a:cxn>
                  <a:cxn ang="0">
                    <a:pos x="86" y="117"/>
                  </a:cxn>
                  <a:cxn ang="0">
                    <a:pos x="114" y="112"/>
                  </a:cxn>
                  <a:cxn ang="0">
                    <a:pos x="134" y="107"/>
                  </a:cxn>
                  <a:cxn ang="0">
                    <a:pos x="146" y="98"/>
                  </a:cxn>
                  <a:cxn ang="0">
                    <a:pos x="153" y="90"/>
                  </a:cxn>
                  <a:cxn ang="0">
                    <a:pos x="155" y="78"/>
                  </a:cxn>
                  <a:cxn ang="0">
                    <a:pos x="153" y="60"/>
                  </a:cxn>
                  <a:cxn ang="0">
                    <a:pos x="146" y="11"/>
                  </a:cxn>
                  <a:cxn ang="0">
                    <a:pos x="72" y="0"/>
                  </a:cxn>
                </a:cxnLst>
                <a:rect l="0" t="0" r="r" b="b"/>
                <a:pathLst>
                  <a:path w="156" h="118">
                    <a:moveTo>
                      <a:pt x="72" y="0"/>
                    </a:moveTo>
                    <a:lnTo>
                      <a:pt x="21" y="19"/>
                    </a:lnTo>
                    <a:lnTo>
                      <a:pt x="3" y="46"/>
                    </a:lnTo>
                    <a:lnTo>
                      <a:pt x="0" y="70"/>
                    </a:lnTo>
                    <a:lnTo>
                      <a:pt x="0" y="84"/>
                    </a:lnTo>
                    <a:lnTo>
                      <a:pt x="9" y="100"/>
                    </a:lnTo>
                    <a:lnTo>
                      <a:pt x="29" y="108"/>
                    </a:lnTo>
                    <a:lnTo>
                      <a:pt x="50" y="114"/>
                    </a:lnTo>
                    <a:lnTo>
                      <a:pt x="69" y="117"/>
                    </a:lnTo>
                    <a:lnTo>
                      <a:pt x="86" y="117"/>
                    </a:lnTo>
                    <a:lnTo>
                      <a:pt x="114" y="112"/>
                    </a:lnTo>
                    <a:lnTo>
                      <a:pt x="134" y="107"/>
                    </a:lnTo>
                    <a:lnTo>
                      <a:pt x="146" y="98"/>
                    </a:lnTo>
                    <a:lnTo>
                      <a:pt x="153" y="90"/>
                    </a:lnTo>
                    <a:lnTo>
                      <a:pt x="155" y="78"/>
                    </a:lnTo>
                    <a:lnTo>
                      <a:pt x="153" y="60"/>
                    </a:lnTo>
                    <a:lnTo>
                      <a:pt x="146" y="11"/>
                    </a:lnTo>
                    <a:lnTo>
                      <a:pt x="72" y="0"/>
                    </a:lnTo>
                  </a:path>
                </a:pathLst>
              </a:custGeom>
              <a:solidFill>
                <a:schemeClr val="bg2">
                  <a:alpha val="50000"/>
                </a:schemeClr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4" name="Freeform 34"/>
              <p:cNvSpPr>
                <a:spLocks/>
              </p:cNvSpPr>
              <p:nvPr/>
            </p:nvSpPr>
            <p:spPr bwMode="auto">
              <a:xfrm>
                <a:off x="495" y="779"/>
                <a:ext cx="88" cy="74"/>
              </a:xfrm>
              <a:custGeom>
                <a:avLst/>
                <a:gdLst/>
                <a:ahLst/>
                <a:cxnLst>
                  <a:cxn ang="0">
                    <a:pos x="87" y="67"/>
                  </a:cxn>
                  <a:cxn ang="0">
                    <a:pos x="76" y="0"/>
                  </a:cxn>
                  <a:cxn ang="0">
                    <a:pos x="33" y="5"/>
                  </a:cxn>
                  <a:cxn ang="0">
                    <a:pos x="0" y="8"/>
                  </a:cxn>
                  <a:cxn ang="0">
                    <a:pos x="9" y="73"/>
                  </a:cxn>
                  <a:cxn ang="0">
                    <a:pos x="12" y="57"/>
                  </a:cxn>
                  <a:cxn ang="0">
                    <a:pos x="22" y="47"/>
                  </a:cxn>
                  <a:cxn ang="0">
                    <a:pos x="40" y="43"/>
                  </a:cxn>
                  <a:cxn ang="0">
                    <a:pos x="60" y="44"/>
                  </a:cxn>
                  <a:cxn ang="0">
                    <a:pos x="76" y="51"/>
                  </a:cxn>
                  <a:cxn ang="0">
                    <a:pos x="87" y="67"/>
                  </a:cxn>
                </a:cxnLst>
                <a:rect l="0" t="0" r="r" b="b"/>
                <a:pathLst>
                  <a:path w="88" h="74">
                    <a:moveTo>
                      <a:pt x="87" y="67"/>
                    </a:moveTo>
                    <a:lnTo>
                      <a:pt x="76" y="0"/>
                    </a:lnTo>
                    <a:lnTo>
                      <a:pt x="33" y="5"/>
                    </a:lnTo>
                    <a:lnTo>
                      <a:pt x="0" y="8"/>
                    </a:lnTo>
                    <a:lnTo>
                      <a:pt x="9" y="73"/>
                    </a:lnTo>
                    <a:lnTo>
                      <a:pt x="12" y="57"/>
                    </a:lnTo>
                    <a:lnTo>
                      <a:pt x="22" y="47"/>
                    </a:lnTo>
                    <a:lnTo>
                      <a:pt x="40" y="43"/>
                    </a:lnTo>
                    <a:lnTo>
                      <a:pt x="60" y="44"/>
                    </a:lnTo>
                    <a:lnTo>
                      <a:pt x="76" y="51"/>
                    </a:lnTo>
                    <a:lnTo>
                      <a:pt x="87" y="67"/>
                    </a:lnTo>
                  </a:path>
                </a:pathLst>
              </a:custGeom>
              <a:solidFill>
                <a:schemeClr val="bg2">
                  <a:alpha val="50000"/>
                </a:schemeClr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5" name="Line 35"/>
              <p:cNvSpPr>
                <a:spLocks noChangeShapeType="1"/>
              </p:cNvSpPr>
              <p:nvPr/>
            </p:nvSpPr>
            <p:spPr bwMode="auto">
              <a:xfrm flipV="1">
                <a:off x="1968" y="350"/>
                <a:ext cx="192" cy="87"/>
              </a:xfrm>
              <a:prstGeom prst="line">
                <a:avLst/>
              </a:prstGeom>
              <a:noFill/>
              <a:ln w="12700">
                <a:solidFill>
                  <a:schemeClr val="hlink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6" name="Freeform 36"/>
              <p:cNvSpPr>
                <a:spLocks/>
              </p:cNvSpPr>
              <p:nvPr/>
            </p:nvSpPr>
            <p:spPr bwMode="auto">
              <a:xfrm>
                <a:off x="1356" y="63"/>
                <a:ext cx="2967" cy="457"/>
              </a:xfrm>
              <a:custGeom>
                <a:avLst/>
                <a:gdLst/>
                <a:ahLst/>
                <a:cxnLst>
                  <a:cxn ang="0">
                    <a:pos x="0" y="122"/>
                  </a:cxn>
                  <a:cxn ang="0">
                    <a:pos x="207" y="78"/>
                  </a:cxn>
                  <a:cxn ang="0">
                    <a:pos x="442" y="48"/>
                  </a:cxn>
                  <a:cxn ang="0">
                    <a:pos x="640" y="32"/>
                  </a:cxn>
                  <a:cxn ang="0">
                    <a:pos x="897" y="16"/>
                  </a:cxn>
                  <a:cxn ang="0">
                    <a:pos x="1215" y="2"/>
                  </a:cxn>
                  <a:cxn ang="0">
                    <a:pos x="1392" y="0"/>
                  </a:cxn>
                  <a:cxn ang="0">
                    <a:pos x="1710" y="0"/>
                  </a:cxn>
                  <a:cxn ang="0">
                    <a:pos x="1997" y="10"/>
                  </a:cxn>
                  <a:cxn ang="0">
                    <a:pos x="2258" y="21"/>
                  </a:cxn>
                  <a:cxn ang="0">
                    <a:pos x="2493" y="38"/>
                  </a:cxn>
                  <a:cxn ang="0">
                    <a:pos x="2674" y="54"/>
                  </a:cxn>
                  <a:cxn ang="0">
                    <a:pos x="2828" y="73"/>
                  </a:cxn>
                  <a:cxn ang="0">
                    <a:pos x="2966" y="92"/>
                  </a:cxn>
                  <a:cxn ang="0">
                    <a:pos x="2966" y="456"/>
                  </a:cxn>
                  <a:cxn ang="0">
                    <a:pos x="2833" y="434"/>
                  </a:cxn>
                  <a:cxn ang="0">
                    <a:pos x="2563" y="399"/>
                  </a:cxn>
                  <a:cxn ang="0">
                    <a:pos x="2382" y="382"/>
                  </a:cxn>
                  <a:cxn ang="0">
                    <a:pos x="2134" y="366"/>
                  </a:cxn>
                  <a:cxn ang="0">
                    <a:pos x="1944" y="358"/>
                  </a:cxn>
                  <a:cxn ang="0">
                    <a:pos x="1746" y="350"/>
                  </a:cxn>
                  <a:cxn ang="0">
                    <a:pos x="1529" y="350"/>
                  </a:cxn>
                  <a:cxn ang="0">
                    <a:pos x="1295" y="350"/>
                  </a:cxn>
                  <a:cxn ang="0">
                    <a:pos x="1047" y="355"/>
                  </a:cxn>
                  <a:cxn ang="0">
                    <a:pos x="853" y="363"/>
                  </a:cxn>
                  <a:cxn ang="0">
                    <a:pos x="654" y="374"/>
                  </a:cxn>
                  <a:cxn ang="0">
                    <a:pos x="468" y="388"/>
                  </a:cxn>
                  <a:cxn ang="0">
                    <a:pos x="296" y="404"/>
                  </a:cxn>
                  <a:cxn ang="0">
                    <a:pos x="150" y="423"/>
                  </a:cxn>
                  <a:cxn ang="0">
                    <a:pos x="13" y="445"/>
                  </a:cxn>
                  <a:cxn ang="0">
                    <a:pos x="0" y="122"/>
                  </a:cxn>
                </a:cxnLst>
                <a:rect l="0" t="0" r="r" b="b"/>
                <a:pathLst>
                  <a:path w="2967" h="457">
                    <a:moveTo>
                      <a:pt x="0" y="122"/>
                    </a:moveTo>
                    <a:lnTo>
                      <a:pt x="207" y="78"/>
                    </a:lnTo>
                    <a:lnTo>
                      <a:pt x="442" y="48"/>
                    </a:lnTo>
                    <a:lnTo>
                      <a:pt x="640" y="32"/>
                    </a:lnTo>
                    <a:lnTo>
                      <a:pt x="897" y="16"/>
                    </a:lnTo>
                    <a:lnTo>
                      <a:pt x="1215" y="2"/>
                    </a:lnTo>
                    <a:lnTo>
                      <a:pt x="1392" y="0"/>
                    </a:lnTo>
                    <a:lnTo>
                      <a:pt x="1710" y="0"/>
                    </a:lnTo>
                    <a:lnTo>
                      <a:pt x="1997" y="10"/>
                    </a:lnTo>
                    <a:lnTo>
                      <a:pt x="2258" y="21"/>
                    </a:lnTo>
                    <a:lnTo>
                      <a:pt x="2493" y="38"/>
                    </a:lnTo>
                    <a:lnTo>
                      <a:pt x="2674" y="54"/>
                    </a:lnTo>
                    <a:lnTo>
                      <a:pt x="2828" y="73"/>
                    </a:lnTo>
                    <a:lnTo>
                      <a:pt x="2966" y="92"/>
                    </a:lnTo>
                    <a:lnTo>
                      <a:pt x="2966" y="456"/>
                    </a:lnTo>
                    <a:lnTo>
                      <a:pt x="2833" y="434"/>
                    </a:lnTo>
                    <a:lnTo>
                      <a:pt x="2563" y="399"/>
                    </a:lnTo>
                    <a:lnTo>
                      <a:pt x="2382" y="382"/>
                    </a:lnTo>
                    <a:lnTo>
                      <a:pt x="2134" y="366"/>
                    </a:lnTo>
                    <a:lnTo>
                      <a:pt x="1944" y="358"/>
                    </a:lnTo>
                    <a:lnTo>
                      <a:pt x="1746" y="350"/>
                    </a:lnTo>
                    <a:lnTo>
                      <a:pt x="1529" y="350"/>
                    </a:lnTo>
                    <a:lnTo>
                      <a:pt x="1295" y="350"/>
                    </a:lnTo>
                    <a:lnTo>
                      <a:pt x="1047" y="355"/>
                    </a:lnTo>
                    <a:lnTo>
                      <a:pt x="853" y="363"/>
                    </a:lnTo>
                    <a:lnTo>
                      <a:pt x="654" y="374"/>
                    </a:lnTo>
                    <a:lnTo>
                      <a:pt x="468" y="388"/>
                    </a:lnTo>
                    <a:lnTo>
                      <a:pt x="296" y="404"/>
                    </a:lnTo>
                    <a:lnTo>
                      <a:pt x="150" y="423"/>
                    </a:lnTo>
                    <a:lnTo>
                      <a:pt x="13" y="445"/>
                    </a:lnTo>
                    <a:lnTo>
                      <a:pt x="0" y="122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7" name="Freeform 37"/>
              <p:cNvSpPr>
                <a:spLocks/>
              </p:cNvSpPr>
              <p:nvPr/>
            </p:nvSpPr>
            <p:spPr bwMode="auto">
              <a:xfrm>
                <a:off x="555" y="159"/>
                <a:ext cx="823" cy="431"/>
              </a:xfrm>
              <a:custGeom>
                <a:avLst/>
                <a:gdLst/>
                <a:ahLst/>
                <a:cxnLst>
                  <a:cxn ang="0">
                    <a:pos x="815" y="27"/>
                  </a:cxn>
                  <a:cxn ang="0">
                    <a:pos x="822" y="350"/>
                  </a:cxn>
                  <a:cxn ang="0">
                    <a:pos x="746" y="382"/>
                  </a:cxn>
                  <a:cxn ang="0">
                    <a:pos x="676" y="404"/>
                  </a:cxn>
                  <a:cxn ang="0">
                    <a:pos x="619" y="415"/>
                  </a:cxn>
                  <a:cxn ang="0">
                    <a:pos x="571" y="421"/>
                  </a:cxn>
                  <a:cxn ang="0">
                    <a:pos x="517" y="427"/>
                  </a:cxn>
                  <a:cxn ang="0">
                    <a:pos x="427" y="430"/>
                  </a:cxn>
                  <a:cxn ang="0">
                    <a:pos x="344" y="423"/>
                  </a:cxn>
                  <a:cxn ang="0">
                    <a:pos x="259" y="410"/>
                  </a:cxn>
                  <a:cxn ang="0">
                    <a:pos x="177" y="388"/>
                  </a:cxn>
                  <a:cxn ang="0">
                    <a:pos x="105" y="358"/>
                  </a:cxn>
                  <a:cxn ang="0">
                    <a:pos x="41" y="325"/>
                  </a:cxn>
                  <a:cxn ang="0">
                    <a:pos x="0" y="294"/>
                  </a:cxn>
                  <a:cxn ang="0">
                    <a:pos x="0" y="0"/>
                  </a:cxn>
                  <a:cxn ang="0">
                    <a:pos x="46" y="25"/>
                  </a:cxn>
                  <a:cxn ang="0">
                    <a:pos x="105" y="47"/>
                  </a:cxn>
                  <a:cxn ang="0">
                    <a:pos x="175" y="66"/>
                  </a:cxn>
                  <a:cxn ang="0">
                    <a:pos x="244" y="81"/>
                  </a:cxn>
                  <a:cxn ang="0">
                    <a:pos x="314" y="89"/>
                  </a:cxn>
                  <a:cxn ang="0">
                    <a:pos x="361" y="93"/>
                  </a:cxn>
                  <a:cxn ang="0">
                    <a:pos x="401" y="95"/>
                  </a:cxn>
                  <a:cxn ang="0">
                    <a:pos x="471" y="95"/>
                  </a:cxn>
                  <a:cxn ang="0">
                    <a:pos x="515" y="92"/>
                  </a:cxn>
                  <a:cxn ang="0">
                    <a:pos x="555" y="87"/>
                  </a:cxn>
                  <a:cxn ang="0">
                    <a:pos x="600" y="84"/>
                  </a:cxn>
                  <a:cxn ang="0">
                    <a:pos x="640" y="76"/>
                  </a:cxn>
                  <a:cxn ang="0">
                    <a:pos x="689" y="67"/>
                  </a:cxn>
                  <a:cxn ang="0">
                    <a:pos x="733" y="55"/>
                  </a:cxn>
                  <a:cxn ang="0">
                    <a:pos x="777" y="41"/>
                  </a:cxn>
                  <a:cxn ang="0">
                    <a:pos x="815" y="27"/>
                  </a:cxn>
                </a:cxnLst>
                <a:rect l="0" t="0" r="r" b="b"/>
                <a:pathLst>
                  <a:path w="823" h="431">
                    <a:moveTo>
                      <a:pt x="815" y="27"/>
                    </a:moveTo>
                    <a:lnTo>
                      <a:pt x="822" y="350"/>
                    </a:lnTo>
                    <a:lnTo>
                      <a:pt x="746" y="382"/>
                    </a:lnTo>
                    <a:lnTo>
                      <a:pt x="676" y="404"/>
                    </a:lnTo>
                    <a:lnTo>
                      <a:pt x="619" y="415"/>
                    </a:lnTo>
                    <a:lnTo>
                      <a:pt x="571" y="421"/>
                    </a:lnTo>
                    <a:lnTo>
                      <a:pt x="517" y="427"/>
                    </a:lnTo>
                    <a:lnTo>
                      <a:pt x="427" y="430"/>
                    </a:lnTo>
                    <a:lnTo>
                      <a:pt x="344" y="423"/>
                    </a:lnTo>
                    <a:lnTo>
                      <a:pt x="259" y="410"/>
                    </a:lnTo>
                    <a:lnTo>
                      <a:pt x="177" y="388"/>
                    </a:lnTo>
                    <a:lnTo>
                      <a:pt x="105" y="358"/>
                    </a:lnTo>
                    <a:lnTo>
                      <a:pt x="41" y="325"/>
                    </a:lnTo>
                    <a:lnTo>
                      <a:pt x="0" y="294"/>
                    </a:lnTo>
                    <a:lnTo>
                      <a:pt x="0" y="0"/>
                    </a:lnTo>
                    <a:lnTo>
                      <a:pt x="46" y="25"/>
                    </a:lnTo>
                    <a:lnTo>
                      <a:pt x="105" y="47"/>
                    </a:lnTo>
                    <a:lnTo>
                      <a:pt x="175" y="66"/>
                    </a:lnTo>
                    <a:lnTo>
                      <a:pt x="244" y="81"/>
                    </a:lnTo>
                    <a:lnTo>
                      <a:pt x="314" y="89"/>
                    </a:lnTo>
                    <a:lnTo>
                      <a:pt x="361" y="93"/>
                    </a:lnTo>
                    <a:lnTo>
                      <a:pt x="401" y="95"/>
                    </a:lnTo>
                    <a:lnTo>
                      <a:pt x="471" y="95"/>
                    </a:lnTo>
                    <a:lnTo>
                      <a:pt x="515" y="92"/>
                    </a:lnTo>
                    <a:lnTo>
                      <a:pt x="555" y="87"/>
                    </a:lnTo>
                    <a:lnTo>
                      <a:pt x="600" y="84"/>
                    </a:lnTo>
                    <a:lnTo>
                      <a:pt x="640" y="76"/>
                    </a:lnTo>
                    <a:lnTo>
                      <a:pt x="689" y="67"/>
                    </a:lnTo>
                    <a:lnTo>
                      <a:pt x="733" y="55"/>
                    </a:lnTo>
                    <a:lnTo>
                      <a:pt x="777" y="41"/>
                    </a:lnTo>
                    <a:lnTo>
                      <a:pt x="815" y="27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8" name="Freeform 38"/>
              <p:cNvSpPr>
                <a:spLocks/>
              </p:cNvSpPr>
              <p:nvPr/>
            </p:nvSpPr>
            <p:spPr bwMode="auto">
              <a:xfrm>
                <a:off x="102" y="573"/>
                <a:ext cx="551" cy="340"/>
              </a:xfrm>
              <a:custGeom>
                <a:avLst/>
                <a:gdLst/>
                <a:ahLst/>
                <a:cxnLst>
                  <a:cxn ang="0">
                    <a:pos x="16" y="53"/>
                  </a:cxn>
                  <a:cxn ang="0">
                    <a:pos x="0" y="122"/>
                  </a:cxn>
                  <a:cxn ang="0">
                    <a:pos x="10" y="146"/>
                  </a:cxn>
                  <a:cxn ang="0">
                    <a:pos x="33" y="184"/>
                  </a:cxn>
                  <a:cxn ang="0">
                    <a:pos x="57" y="217"/>
                  </a:cxn>
                  <a:cxn ang="0">
                    <a:pos x="85" y="244"/>
                  </a:cxn>
                  <a:cxn ang="0">
                    <a:pos x="120" y="271"/>
                  </a:cxn>
                  <a:cxn ang="0">
                    <a:pos x="153" y="290"/>
                  </a:cxn>
                  <a:cxn ang="0">
                    <a:pos x="189" y="309"/>
                  </a:cxn>
                  <a:cxn ang="0">
                    <a:pos x="235" y="325"/>
                  </a:cxn>
                  <a:cxn ang="0">
                    <a:pos x="270" y="333"/>
                  </a:cxn>
                  <a:cxn ang="0">
                    <a:pos x="312" y="339"/>
                  </a:cxn>
                  <a:cxn ang="0">
                    <a:pos x="351" y="339"/>
                  </a:cxn>
                  <a:cxn ang="0">
                    <a:pos x="393" y="334"/>
                  </a:cxn>
                  <a:cxn ang="0">
                    <a:pos x="436" y="322"/>
                  </a:cxn>
                  <a:cxn ang="0">
                    <a:pos x="475" y="303"/>
                  </a:cxn>
                  <a:cxn ang="0">
                    <a:pos x="498" y="287"/>
                  </a:cxn>
                  <a:cxn ang="0">
                    <a:pos x="526" y="263"/>
                  </a:cxn>
                  <a:cxn ang="0">
                    <a:pos x="541" y="243"/>
                  </a:cxn>
                  <a:cxn ang="0">
                    <a:pos x="550" y="227"/>
                  </a:cxn>
                  <a:cxn ang="0">
                    <a:pos x="550" y="209"/>
                  </a:cxn>
                  <a:cxn ang="0">
                    <a:pos x="544" y="187"/>
                  </a:cxn>
                  <a:cxn ang="0">
                    <a:pos x="532" y="171"/>
                  </a:cxn>
                  <a:cxn ang="0">
                    <a:pos x="523" y="135"/>
                  </a:cxn>
                  <a:cxn ang="0">
                    <a:pos x="519" y="116"/>
                  </a:cxn>
                  <a:cxn ang="0">
                    <a:pos x="267" y="133"/>
                  </a:cxn>
                  <a:cxn ang="0">
                    <a:pos x="234" y="126"/>
                  </a:cxn>
                  <a:cxn ang="0">
                    <a:pos x="193" y="114"/>
                  </a:cxn>
                  <a:cxn ang="0">
                    <a:pos x="162" y="97"/>
                  </a:cxn>
                  <a:cxn ang="0">
                    <a:pos x="129" y="77"/>
                  </a:cxn>
                  <a:cxn ang="0">
                    <a:pos x="97" y="48"/>
                  </a:cxn>
                  <a:cxn ang="0">
                    <a:pos x="78" y="24"/>
                  </a:cxn>
                  <a:cxn ang="0">
                    <a:pos x="60" y="0"/>
                  </a:cxn>
                  <a:cxn ang="0">
                    <a:pos x="16" y="53"/>
                  </a:cxn>
                </a:cxnLst>
                <a:rect l="0" t="0" r="r" b="b"/>
                <a:pathLst>
                  <a:path w="551" h="340">
                    <a:moveTo>
                      <a:pt x="16" y="53"/>
                    </a:moveTo>
                    <a:lnTo>
                      <a:pt x="0" y="122"/>
                    </a:lnTo>
                    <a:lnTo>
                      <a:pt x="10" y="146"/>
                    </a:lnTo>
                    <a:lnTo>
                      <a:pt x="33" y="184"/>
                    </a:lnTo>
                    <a:lnTo>
                      <a:pt x="57" y="217"/>
                    </a:lnTo>
                    <a:lnTo>
                      <a:pt x="85" y="244"/>
                    </a:lnTo>
                    <a:lnTo>
                      <a:pt x="120" y="271"/>
                    </a:lnTo>
                    <a:lnTo>
                      <a:pt x="153" y="290"/>
                    </a:lnTo>
                    <a:lnTo>
                      <a:pt x="189" y="309"/>
                    </a:lnTo>
                    <a:lnTo>
                      <a:pt x="235" y="325"/>
                    </a:lnTo>
                    <a:lnTo>
                      <a:pt x="270" y="333"/>
                    </a:lnTo>
                    <a:lnTo>
                      <a:pt x="312" y="339"/>
                    </a:lnTo>
                    <a:lnTo>
                      <a:pt x="351" y="339"/>
                    </a:lnTo>
                    <a:lnTo>
                      <a:pt x="393" y="334"/>
                    </a:lnTo>
                    <a:lnTo>
                      <a:pt x="436" y="322"/>
                    </a:lnTo>
                    <a:lnTo>
                      <a:pt x="475" y="303"/>
                    </a:lnTo>
                    <a:lnTo>
                      <a:pt x="498" y="287"/>
                    </a:lnTo>
                    <a:lnTo>
                      <a:pt x="526" y="263"/>
                    </a:lnTo>
                    <a:lnTo>
                      <a:pt x="541" y="243"/>
                    </a:lnTo>
                    <a:lnTo>
                      <a:pt x="550" y="227"/>
                    </a:lnTo>
                    <a:lnTo>
                      <a:pt x="550" y="209"/>
                    </a:lnTo>
                    <a:lnTo>
                      <a:pt x="544" y="187"/>
                    </a:lnTo>
                    <a:lnTo>
                      <a:pt x="532" y="171"/>
                    </a:lnTo>
                    <a:lnTo>
                      <a:pt x="523" y="135"/>
                    </a:lnTo>
                    <a:lnTo>
                      <a:pt x="519" y="116"/>
                    </a:lnTo>
                    <a:lnTo>
                      <a:pt x="267" y="133"/>
                    </a:lnTo>
                    <a:lnTo>
                      <a:pt x="234" y="126"/>
                    </a:lnTo>
                    <a:lnTo>
                      <a:pt x="193" y="114"/>
                    </a:lnTo>
                    <a:lnTo>
                      <a:pt x="162" y="97"/>
                    </a:lnTo>
                    <a:lnTo>
                      <a:pt x="129" y="77"/>
                    </a:lnTo>
                    <a:lnTo>
                      <a:pt x="97" y="48"/>
                    </a:lnTo>
                    <a:lnTo>
                      <a:pt x="78" y="24"/>
                    </a:lnTo>
                    <a:lnTo>
                      <a:pt x="60" y="0"/>
                    </a:lnTo>
                    <a:lnTo>
                      <a:pt x="16" y="53"/>
                    </a:lnTo>
                  </a:path>
                </a:pathLst>
              </a:custGeom>
              <a:gradFill rotWithShape="0">
                <a:gsLst>
                  <a:gs pos="0">
                    <a:schemeClr val="hlink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9" name="Freeform 39"/>
              <p:cNvSpPr>
                <a:spLocks/>
              </p:cNvSpPr>
              <p:nvPr/>
            </p:nvSpPr>
            <p:spPr bwMode="auto">
              <a:xfrm>
                <a:off x="82" y="160"/>
                <a:ext cx="475" cy="552"/>
              </a:xfrm>
              <a:custGeom>
                <a:avLst/>
                <a:gdLst/>
                <a:ahLst/>
                <a:cxnLst>
                  <a:cxn ang="0">
                    <a:pos x="474" y="0"/>
                  </a:cxn>
                  <a:cxn ang="0">
                    <a:pos x="474" y="294"/>
                  </a:cxn>
                  <a:cxn ang="0">
                    <a:pos x="446" y="291"/>
                  </a:cxn>
                  <a:cxn ang="0">
                    <a:pos x="411" y="293"/>
                  </a:cxn>
                  <a:cxn ang="0">
                    <a:pos x="353" y="299"/>
                  </a:cxn>
                  <a:cxn ang="0">
                    <a:pos x="296" y="310"/>
                  </a:cxn>
                  <a:cxn ang="0">
                    <a:pos x="243" y="323"/>
                  </a:cxn>
                  <a:cxn ang="0">
                    <a:pos x="200" y="339"/>
                  </a:cxn>
                  <a:cxn ang="0">
                    <a:pos x="149" y="364"/>
                  </a:cxn>
                  <a:cxn ang="0">
                    <a:pos x="110" y="390"/>
                  </a:cxn>
                  <a:cxn ang="0">
                    <a:pos x="81" y="415"/>
                  </a:cxn>
                  <a:cxn ang="0">
                    <a:pos x="60" y="439"/>
                  </a:cxn>
                  <a:cxn ang="0">
                    <a:pos x="47" y="461"/>
                  </a:cxn>
                  <a:cxn ang="0">
                    <a:pos x="35" y="488"/>
                  </a:cxn>
                  <a:cxn ang="0">
                    <a:pos x="30" y="513"/>
                  </a:cxn>
                  <a:cxn ang="0">
                    <a:pos x="23" y="551"/>
                  </a:cxn>
                  <a:cxn ang="0">
                    <a:pos x="17" y="518"/>
                  </a:cxn>
                  <a:cxn ang="0">
                    <a:pos x="8" y="481"/>
                  </a:cxn>
                  <a:cxn ang="0">
                    <a:pos x="5" y="453"/>
                  </a:cxn>
                  <a:cxn ang="0">
                    <a:pos x="0" y="420"/>
                  </a:cxn>
                  <a:cxn ang="0">
                    <a:pos x="2" y="393"/>
                  </a:cxn>
                  <a:cxn ang="0">
                    <a:pos x="8" y="361"/>
                  </a:cxn>
                  <a:cxn ang="0">
                    <a:pos x="15" y="317"/>
                  </a:cxn>
                  <a:cxn ang="0">
                    <a:pos x="30" y="279"/>
                  </a:cxn>
                  <a:cxn ang="0">
                    <a:pos x="50" y="238"/>
                  </a:cxn>
                  <a:cxn ang="0">
                    <a:pos x="75" y="196"/>
                  </a:cxn>
                  <a:cxn ang="0">
                    <a:pos x="111" y="152"/>
                  </a:cxn>
                  <a:cxn ang="0">
                    <a:pos x="152" y="116"/>
                  </a:cxn>
                  <a:cxn ang="0">
                    <a:pos x="188" y="87"/>
                  </a:cxn>
                  <a:cxn ang="0">
                    <a:pos x="233" y="60"/>
                  </a:cxn>
                  <a:cxn ang="0">
                    <a:pos x="279" y="40"/>
                  </a:cxn>
                  <a:cxn ang="0">
                    <a:pos x="333" y="21"/>
                  </a:cxn>
                  <a:cxn ang="0">
                    <a:pos x="380" y="10"/>
                  </a:cxn>
                  <a:cxn ang="0">
                    <a:pos x="435" y="3"/>
                  </a:cxn>
                  <a:cxn ang="0">
                    <a:pos x="474" y="0"/>
                  </a:cxn>
                </a:cxnLst>
                <a:rect l="0" t="0" r="r" b="b"/>
                <a:pathLst>
                  <a:path w="475" h="552">
                    <a:moveTo>
                      <a:pt x="474" y="0"/>
                    </a:moveTo>
                    <a:lnTo>
                      <a:pt x="474" y="294"/>
                    </a:lnTo>
                    <a:lnTo>
                      <a:pt x="446" y="291"/>
                    </a:lnTo>
                    <a:lnTo>
                      <a:pt x="411" y="293"/>
                    </a:lnTo>
                    <a:lnTo>
                      <a:pt x="353" y="299"/>
                    </a:lnTo>
                    <a:lnTo>
                      <a:pt x="296" y="310"/>
                    </a:lnTo>
                    <a:lnTo>
                      <a:pt x="243" y="323"/>
                    </a:lnTo>
                    <a:lnTo>
                      <a:pt x="200" y="339"/>
                    </a:lnTo>
                    <a:lnTo>
                      <a:pt x="149" y="364"/>
                    </a:lnTo>
                    <a:lnTo>
                      <a:pt x="110" y="390"/>
                    </a:lnTo>
                    <a:lnTo>
                      <a:pt x="81" y="415"/>
                    </a:lnTo>
                    <a:lnTo>
                      <a:pt x="60" y="439"/>
                    </a:lnTo>
                    <a:lnTo>
                      <a:pt x="47" y="461"/>
                    </a:lnTo>
                    <a:lnTo>
                      <a:pt x="35" y="488"/>
                    </a:lnTo>
                    <a:lnTo>
                      <a:pt x="30" y="513"/>
                    </a:lnTo>
                    <a:lnTo>
                      <a:pt x="23" y="551"/>
                    </a:lnTo>
                    <a:lnTo>
                      <a:pt x="17" y="518"/>
                    </a:lnTo>
                    <a:lnTo>
                      <a:pt x="8" y="481"/>
                    </a:lnTo>
                    <a:lnTo>
                      <a:pt x="5" y="453"/>
                    </a:lnTo>
                    <a:lnTo>
                      <a:pt x="0" y="420"/>
                    </a:lnTo>
                    <a:lnTo>
                      <a:pt x="2" y="393"/>
                    </a:lnTo>
                    <a:lnTo>
                      <a:pt x="8" y="361"/>
                    </a:lnTo>
                    <a:lnTo>
                      <a:pt x="15" y="317"/>
                    </a:lnTo>
                    <a:lnTo>
                      <a:pt x="30" y="279"/>
                    </a:lnTo>
                    <a:lnTo>
                      <a:pt x="50" y="238"/>
                    </a:lnTo>
                    <a:lnTo>
                      <a:pt x="75" y="196"/>
                    </a:lnTo>
                    <a:lnTo>
                      <a:pt x="111" y="152"/>
                    </a:lnTo>
                    <a:lnTo>
                      <a:pt x="152" y="116"/>
                    </a:lnTo>
                    <a:lnTo>
                      <a:pt x="188" y="87"/>
                    </a:lnTo>
                    <a:lnTo>
                      <a:pt x="233" y="60"/>
                    </a:lnTo>
                    <a:lnTo>
                      <a:pt x="279" y="40"/>
                    </a:lnTo>
                    <a:lnTo>
                      <a:pt x="333" y="21"/>
                    </a:lnTo>
                    <a:lnTo>
                      <a:pt x="380" y="10"/>
                    </a:lnTo>
                    <a:lnTo>
                      <a:pt x="435" y="3"/>
                    </a:lnTo>
                    <a:lnTo>
                      <a:pt x="474" y="0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20" name="Freeform 40"/>
              <p:cNvSpPr>
                <a:spLocks/>
              </p:cNvSpPr>
              <p:nvPr/>
            </p:nvSpPr>
            <p:spPr bwMode="auto">
              <a:xfrm>
                <a:off x="370" y="727"/>
                <a:ext cx="156" cy="118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21" y="19"/>
                  </a:cxn>
                  <a:cxn ang="0">
                    <a:pos x="3" y="46"/>
                  </a:cxn>
                  <a:cxn ang="0">
                    <a:pos x="0" y="70"/>
                  </a:cxn>
                  <a:cxn ang="0">
                    <a:pos x="0" y="84"/>
                  </a:cxn>
                  <a:cxn ang="0">
                    <a:pos x="9" y="100"/>
                  </a:cxn>
                  <a:cxn ang="0">
                    <a:pos x="29" y="108"/>
                  </a:cxn>
                  <a:cxn ang="0">
                    <a:pos x="50" y="114"/>
                  </a:cxn>
                  <a:cxn ang="0">
                    <a:pos x="69" y="117"/>
                  </a:cxn>
                  <a:cxn ang="0">
                    <a:pos x="86" y="117"/>
                  </a:cxn>
                  <a:cxn ang="0">
                    <a:pos x="114" y="112"/>
                  </a:cxn>
                  <a:cxn ang="0">
                    <a:pos x="134" y="107"/>
                  </a:cxn>
                  <a:cxn ang="0">
                    <a:pos x="146" y="98"/>
                  </a:cxn>
                  <a:cxn ang="0">
                    <a:pos x="153" y="90"/>
                  </a:cxn>
                  <a:cxn ang="0">
                    <a:pos x="155" y="78"/>
                  </a:cxn>
                  <a:cxn ang="0">
                    <a:pos x="153" y="60"/>
                  </a:cxn>
                  <a:cxn ang="0">
                    <a:pos x="146" y="11"/>
                  </a:cxn>
                  <a:cxn ang="0">
                    <a:pos x="72" y="0"/>
                  </a:cxn>
                </a:cxnLst>
                <a:rect l="0" t="0" r="r" b="b"/>
                <a:pathLst>
                  <a:path w="156" h="118">
                    <a:moveTo>
                      <a:pt x="72" y="0"/>
                    </a:moveTo>
                    <a:lnTo>
                      <a:pt x="21" y="19"/>
                    </a:lnTo>
                    <a:lnTo>
                      <a:pt x="3" y="46"/>
                    </a:lnTo>
                    <a:lnTo>
                      <a:pt x="0" y="70"/>
                    </a:lnTo>
                    <a:lnTo>
                      <a:pt x="0" y="84"/>
                    </a:lnTo>
                    <a:lnTo>
                      <a:pt x="9" y="100"/>
                    </a:lnTo>
                    <a:lnTo>
                      <a:pt x="29" y="108"/>
                    </a:lnTo>
                    <a:lnTo>
                      <a:pt x="50" y="114"/>
                    </a:lnTo>
                    <a:lnTo>
                      <a:pt x="69" y="117"/>
                    </a:lnTo>
                    <a:lnTo>
                      <a:pt x="86" y="117"/>
                    </a:lnTo>
                    <a:lnTo>
                      <a:pt x="114" y="112"/>
                    </a:lnTo>
                    <a:lnTo>
                      <a:pt x="134" y="107"/>
                    </a:lnTo>
                    <a:lnTo>
                      <a:pt x="146" y="98"/>
                    </a:lnTo>
                    <a:lnTo>
                      <a:pt x="153" y="90"/>
                    </a:lnTo>
                    <a:lnTo>
                      <a:pt x="155" y="78"/>
                    </a:lnTo>
                    <a:lnTo>
                      <a:pt x="153" y="60"/>
                    </a:lnTo>
                    <a:lnTo>
                      <a:pt x="146" y="11"/>
                    </a:lnTo>
                    <a:lnTo>
                      <a:pt x="72" y="0"/>
                    </a:lnTo>
                  </a:path>
                </a:pathLst>
              </a:custGeom>
              <a:gradFill rotWithShape="0">
                <a:gsLst>
                  <a:gs pos="0">
                    <a:schemeClr val="hlink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21" name="Freeform 41"/>
              <p:cNvSpPr>
                <a:spLocks/>
              </p:cNvSpPr>
              <p:nvPr/>
            </p:nvSpPr>
            <p:spPr bwMode="auto">
              <a:xfrm>
                <a:off x="442" y="741"/>
                <a:ext cx="88" cy="74"/>
              </a:xfrm>
              <a:custGeom>
                <a:avLst/>
                <a:gdLst/>
                <a:ahLst/>
                <a:cxnLst>
                  <a:cxn ang="0">
                    <a:pos x="87" y="67"/>
                  </a:cxn>
                  <a:cxn ang="0">
                    <a:pos x="76" y="0"/>
                  </a:cxn>
                  <a:cxn ang="0">
                    <a:pos x="33" y="5"/>
                  </a:cxn>
                  <a:cxn ang="0">
                    <a:pos x="0" y="8"/>
                  </a:cxn>
                  <a:cxn ang="0">
                    <a:pos x="9" y="73"/>
                  </a:cxn>
                  <a:cxn ang="0">
                    <a:pos x="12" y="57"/>
                  </a:cxn>
                  <a:cxn ang="0">
                    <a:pos x="22" y="47"/>
                  </a:cxn>
                  <a:cxn ang="0">
                    <a:pos x="40" y="43"/>
                  </a:cxn>
                  <a:cxn ang="0">
                    <a:pos x="60" y="44"/>
                  </a:cxn>
                  <a:cxn ang="0">
                    <a:pos x="76" y="51"/>
                  </a:cxn>
                  <a:cxn ang="0">
                    <a:pos x="87" y="67"/>
                  </a:cxn>
                </a:cxnLst>
                <a:rect l="0" t="0" r="r" b="b"/>
                <a:pathLst>
                  <a:path w="88" h="74">
                    <a:moveTo>
                      <a:pt x="87" y="67"/>
                    </a:moveTo>
                    <a:lnTo>
                      <a:pt x="76" y="0"/>
                    </a:lnTo>
                    <a:lnTo>
                      <a:pt x="33" y="5"/>
                    </a:lnTo>
                    <a:lnTo>
                      <a:pt x="0" y="8"/>
                    </a:lnTo>
                    <a:lnTo>
                      <a:pt x="9" y="73"/>
                    </a:lnTo>
                    <a:lnTo>
                      <a:pt x="12" y="57"/>
                    </a:lnTo>
                    <a:lnTo>
                      <a:pt x="22" y="47"/>
                    </a:lnTo>
                    <a:lnTo>
                      <a:pt x="40" y="43"/>
                    </a:lnTo>
                    <a:lnTo>
                      <a:pt x="60" y="44"/>
                    </a:lnTo>
                    <a:lnTo>
                      <a:pt x="76" y="51"/>
                    </a:lnTo>
                    <a:lnTo>
                      <a:pt x="87" y="67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22" name="Freeform 42"/>
              <p:cNvSpPr>
                <a:spLocks/>
              </p:cNvSpPr>
              <p:nvPr/>
            </p:nvSpPr>
            <p:spPr bwMode="auto">
              <a:xfrm>
                <a:off x="334" y="520"/>
                <a:ext cx="319" cy="286"/>
              </a:xfrm>
              <a:custGeom>
                <a:avLst/>
                <a:gdLst/>
                <a:ahLst/>
                <a:cxnLst>
                  <a:cxn ang="0">
                    <a:pos x="317" y="275"/>
                  </a:cxn>
                  <a:cxn ang="0">
                    <a:pos x="315" y="254"/>
                  </a:cxn>
                  <a:cxn ang="0">
                    <a:pos x="306" y="235"/>
                  </a:cxn>
                  <a:cxn ang="0">
                    <a:pos x="299" y="219"/>
                  </a:cxn>
                  <a:cxn ang="0">
                    <a:pos x="294" y="194"/>
                  </a:cxn>
                  <a:cxn ang="0">
                    <a:pos x="288" y="161"/>
                  </a:cxn>
                  <a:cxn ang="0">
                    <a:pos x="284" y="126"/>
                  </a:cxn>
                  <a:cxn ang="0">
                    <a:pos x="281" y="94"/>
                  </a:cxn>
                  <a:cxn ang="0">
                    <a:pos x="279" y="67"/>
                  </a:cxn>
                  <a:cxn ang="0">
                    <a:pos x="278" y="43"/>
                  </a:cxn>
                  <a:cxn ang="0">
                    <a:pos x="270" y="29"/>
                  </a:cxn>
                  <a:cxn ang="0">
                    <a:pos x="255" y="16"/>
                  </a:cxn>
                  <a:cxn ang="0">
                    <a:pos x="240" y="9"/>
                  </a:cxn>
                  <a:cxn ang="0">
                    <a:pos x="216" y="2"/>
                  </a:cxn>
                  <a:cxn ang="0">
                    <a:pos x="189" y="0"/>
                  </a:cxn>
                  <a:cxn ang="0">
                    <a:pos x="147" y="0"/>
                  </a:cxn>
                  <a:cxn ang="0">
                    <a:pos x="110" y="2"/>
                  </a:cxn>
                  <a:cxn ang="0">
                    <a:pos x="74" y="9"/>
                  </a:cxn>
                  <a:cxn ang="0">
                    <a:pos x="41" y="21"/>
                  </a:cxn>
                  <a:cxn ang="0">
                    <a:pos x="20" y="35"/>
                  </a:cxn>
                  <a:cxn ang="0">
                    <a:pos x="8" y="47"/>
                  </a:cxn>
                  <a:cxn ang="0">
                    <a:pos x="0" y="61"/>
                  </a:cxn>
                  <a:cxn ang="0">
                    <a:pos x="2" y="75"/>
                  </a:cxn>
                  <a:cxn ang="0">
                    <a:pos x="5" y="89"/>
                  </a:cxn>
                  <a:cxn ang="0">
                    <a:pos x="15" y="104"/>
                  </a:cxn>
                  <a:cxn ang="0">
                    <a:pos x="23" y="123"/>
                  </a:cxn>
                  <a:cxn ang="0">
                    <a:pos x="27" y="149"/>
                  </a:cxn>
                  <a:cxn ang="0">
                    <a:pos x="30" y="176"/>
                  </a:cxn>
                  <a:cxn ang="0">
                    <a:pos x="35" y="200"/>
                  </a:cxn>
                  <a:cxn ang="0">
                    <a:pos x="36" y="235"/>
                  </a:cxn>
                  <a:cxn ang="0">
                    <a:pos x="38" y="265"/>
                  </a:cxn>
                  <a:cxn ang="0">
                    <a:pos x="38" y="285"/>
                  </a:cxn>
                  <a:cxn ang="0">
                    <a:pos x="48" y="260"/>
                  </a:cxn>
                  <a:cxn ang="0">
                    <a:pos x="68" y="248"/>
                  </a:cxn>
                  <a:cxn ang="0">
                    <a:pos x="86" y="241"/>
                  </a:cxn>
                  <a:cxn ang="0">
                    <a:pos x="108" y="236"/>
                  </a:cxn>
                  <a:cxn ang="0">
                    <a:pos x="143" y="229"/>
                  </a:cxn>
                  <a:cxn ang="0">
                    <a:pos x="177" y="228"/>
                  </a:cxn>
                  <a:cxn ang="0">
                    <a:pos x="197" y="228"/>
                  </a:cxn>
                  <a:cxn ang="0">
                    <a:pos x="228" y="230"/>
                  </a:cxn>
                  <a:cxn ang="0">
                    <a:pos x="264" y="237"/>
                  </a:cxn>
                  <a:cxn ang="0">
                    <a:pos x="287" y="246"/>
                  </a:cxn>
                  <a:cxn ang="0">
                    <a:pos x="302" y="255"/>
                  </a:cxn>
                  <a:cxn ang="0">
                    <a:pos x="318" y="268"/>
                  </a:cxn>
                </a:cxnLst>
                <a:rect l="0" t="0" r="r" b="b"/>
                <a:pathLst>
                  <a:path w="319" h="286">
                    <a:moveTo>
                      <a:pt x="317" y="275"/>
                    </a:moveTo>
                    <a:lnTo>
                      <a:pt x="315" y="254"/>
                    </a:lnTo>
                    <a:lnTo>
                      <a:pt x="306" y="235"/>
                    </a:lnTo>
                    <a:lnTo>
                      <a:pt x="299" y="219"/>
                    </a:lnTo>
                    <a:lnTo>
                      <a:pt x="294" y="194"/>
                    </a:lnTo>
                    <a:lnTo>
                      <a:pt x="288" y="161"/>
                    </a:lnTo>
                    <a:lnTo>
                      <a:pt x="284" y="126"/>
                    </a:lnTo>
                    <a:lnTo>
                      <a:pt x="281" y="94"/>
                    </a:lnTo>
                    <a:lnTo>
                      <a:pt x="279" y="67"/>
                    </a:lnTo>
                    <a:lnTo>
                      <a:pt x="278" y="43"/>
                    </a:lnTo>
                    <a:lnTo>
                      <a:pt x="270" y="29"/>
                    </a:lnTo>
                    <a:lnTo>
                      <a:pt x="255" y="16"/>
                    </a:lnTo>
                    <a:lnTo>
                      <a:pt x="240" y="9"/>
                    </a:lnTo>
                    <a:lnTo>
                      <a:pt x="216" y="2"/>
                    </a:lnTo>
                    <a:lnTo>
                      <a:pt x="189" y="0"/>
                    </a:lnTo>
                    <a:lnTo>
                      <a:pt x="147" y="0"/>
                    </a:lnTo>
                    <a:lnTo>
                      <a:pt x="110" y="2"/>
                    </a:lnTo>
                    <a:lnTo>
                      <a:pt x="74" y="9"/>
                    </a:lnTo>
                    <a:lnTo>
                      <a:pt x="41" y="21"/>
                    </a:lnTo>
                    <a:lnTo>
                      <a:pt x="20" y="35"/>
                    </a:lnTo>
                    <a:lnTo>
                      <a:pt x="8" y="47"/>
                    </a:lnTo>
                    <a:lnTo>
                      <a:pt x="0" y="61"/>
                    </a:lnTo>
                    <a:lnTo>
                      <a:pt x="2" y="75"/>
                    </a:lnTo>
                    <a:lnTo>
                      <a:pt x="5" y="89"/>
                    </a:lnTo>
                    <a:lnTo>
                      <a:pt x="15" y="104"/>
                    </a:lnTo>
                    <a:lnTo>
                      <a:pt x="23" y="123"/>
                    </a:lnTo>
                    <a:lnTo>
                      <a:pt x="27" y="149"/>
                    </a:lnTo>
                    <a:lnTo>
                      <a:pt x="30" y="176"/>
                    </a:lnTo>
                    <a:lnTo>
                      <a:pt x="35" y="200"/>
                    </a:lnTo>
                    <a:lnTo>
                      <a:pt x="36" y="235"/>
                    </a:lnTo>
                    <a:lnTo>
                      <a:pt x="38" y="265"/>
                    </a:lnTo>
                    <a:lnTo>
                      <a:pt x="38" y="285"/>
                    </a:lnTo>
                    <a:lnTo>
                      <a:pt x="48" y="260"/>
                    </a:lnTo>
                    <a:lnTo>
                      <a:pt x="68" y="248"/>
                    </a:lnTo>
                    <a:lnTo>
                      <a:pt x="86" y="241"/>
                    </a:lnTo>
                    <a:lnTo>
                      <a:pt x="108" y="236"/>
                    </a:lnTo>
                    <a:lnTo>
                      <a:pt x="143" y="229"/>
                    </a:lnTo>
                    <a:lnTo>
                      <a:pt x="177" y="228"/>
                    </a:lnTo>
                    <a:lnTo>
                      <a:pt x="197" y="228"/>
                    </a:lnTo>
                    <a:lnTo>
                      <a:pt x="228" y="230"/>
                    </a:lnTo>
                    <a:lnTo>
                      <a:pt x="264" y="237"/>
                    </a:lnTo>
                    <a:lnTo>
                      <a:pt x="287" y="246"/>
                    </a:lnTo>
                    <a:lnTo>
                      <a:pt x="302" y="255"/>
                    </a:lnTo>
                    <a:lnTo>
                      <a:pt x="318" y="268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23" name="Freeform 43"/>
              <p:cNvSpPr>
                <a:spLocks/>
              </p:cNvSpPr>
              <p:nvPr/>
            </p:nvSpPr>
            <p:spPr bwMode="auto">
              <a:xfrm>
                <a:off x="5049" y="578"/>
                <a:ext cx="551" cy="335"/>
              </a:xfrm>
              <a:custGeom>
                <a:avLst/>
                <a:gdLst/>
                <a:ahLst/>
                <a:cxnLst>
                  <a:cxn ang="0">
                    <a:pos x="534" y="48"/>
                  </a:cxn>
                  <a:cxn ang="0">
                    <a:pos x="550" y="117"/>
                  </a:cxn>
                  <a:cxn ang="0">
                    <a:pos x="540" y="142"/>
                  </a:cxn>
                  <a:cxn ang="0">
                    <a:pos x="517" y="179"/>
                  </a:cxn>
                  <a:cxn ang="0">
                    <a:pos x="493" y="212"/>
                  </a:cxn>
                  <a:cxn ang="0">
                    <a:pos x="465" y="239"/>
                  </a:cxn>
                  <a:cxn ang="0">
                    <a:pos x="430" y="267"/>
                  </a:cxn>
                  <a:cxn ang="0">
                    <a:pos x="397" y="286"/>
                  </a:cxn>
                  <a:cxn ang="0">
                    <a:pos x="361" y="304"/>
                  </a:cxn>
                  <a:cxn ang="0">
                    <a:pos x="315" y="320"/>
                  </a:cxn>
                  <a:cxn ang="0">
                    <a:pos x="280" y="328"/>
                  </a:cxn>
                  <a:cxn ang="0">
                    <a:pos x="238" y="334"/>
                  </a:cxn>
                  <a:cxn ang="0">
                    <a:pos x="199" y="334"/>
                  </a:cxn>
                  <a:cxn ang="0">
                    <a:pos x="157" y="329"/>
                  </a:cxn>
                  <a:cxn ang="0">
                    <a:pos x="114" y="317"/>
                  </a:cxn>
                  <a:cxn ang="0">
                    <a:pos x="75" y="298"/>
                  </a:cxn>
                  <a:cxn ang="0">
                    <a:pos x="52" y="282"/>
                  </a:cxn>
                  <a:cxn ang="0">
                    <a:pos x="24" y="258"/>
                  </a:cxn>
                  <a:cxn ang="0">
                    <a:pos x="9" y="238"/>
                  </a:cxn>
                  <a:cxn ang="0">
                    <a:pos x="0" y="222"/>
                  </a:cxn>
                  <a:cxn ang="0">
                    <a:pos x="0" y="204"/>
                  </a:cxn>
                  <a:cxn ang="0">
                    <a:pos x="6" y="182"/>
                  </a:cxn>
                  <a:cxn ang="0">
                    <a:pos x="18" y="166"/>
                  </a:cxn>
                  <a:cxn ang="0">
                    <a:pos x="27" y="131"/>
                  </a:cxn>
                  <a:cxn ang="0">
                    <a:pos x="31" y="112"/>
                  </a:cxn>
                  <a:cxn ang="0">
                    <a:pos x="283" y="128"/>
                  </a:cxn>
                  <a:cxn ang="0">
                    <a:pos x="316" y="122"/>
                  </a:cxn>
                  <a:cxn ang="0">
                    <a:pos x="357" y="109"/>
                  </a:cxn>
                  <a:cxn ang="0">
                    <a:pos x="388" y="93"/>
                  </a:cxn>
                  <a:cxn ang="0">
                    <a:pos x="421" y="73"/>
                  </a:cxn>
                  <a:cxn ang="0">
                    <a:pos x="453" y="44"/>
                  </a:cxn>
                  <a:cxn ang="0">
                    <a:pos x="472" y="19"/>
                  </a:cxn>
                  <a:cxn ang="0">
                    <a:pos x="486" y="0"/>
                  </a:cxn>
                  <a:cxn ang="0">
                    <a:pos x="534" y="48"/>
                  </a:cxn>
                </a:cxnLst>
                <a:rect l="0" t="0" r="r" b="b"/>
                <a:pathLst>
                  <a:path w="551" h="335">
                    <a:moveTo>
                      <a:pt x="534" y="48"/>
                    </a:moveTo>
                    <a:lnTo>
                      <a:pt x="550" y="117"/>
                    </a:lnTo>
                    <a:lnTo>
                      <a:pt x="540" y="142"/>
                    </a:lnTo>
                    <a:lnTo>
                      <a:pt x="517" y="179"/>
                    </a:lnTo>
                    <a:lnTo>
                      <a:pt x="493" y="212"/>
                    </a:lnTo>
                    <a:lnTo>
                      <a:pt x="465" y="239"/>
                    </a:lnTo>
                    <a:lnTo>
                      <a:pt x="430" y="267"/>
                    </a:lnTo>
                    <a:lnTo>
                      <a:pt x="397" y="286"/>
                    </a:lnTo>
                    <a:lnTo>
                      <a:pt x="361" y="304"/>
                    </a:lnTo>
                    <a:lnTo>
                      <a:pt x="315" y="320"/>
                    </a:lnTo>
                    <a:lnTo>
                      <a:pt x="280" y="328"/>
                    </a:lnTo>
                    <a:lnTo>
                      <a:pt x="238" y="334"/>
                    </a:lnTo>
                    <a:lnTo>
                      <a:pt x="199" y="334"/>
                    </a:lnTo>
                    <a:lnTo>
                      <a:pt x="157" y="329"/>
                    </a:lnTo>
                    <a:lnTo>
                      <a:pt x="114" y="317"/>
                    </a:lnTo>
                    <a:lnTo>
                      <a:pt x="75" y="298"/>
                    </a:lnTo>
                    <a:lnTo>
                      <a:pt x="52" y="282"/>
                    </a:lnTo>
                    <a:lnTo>
                      <a:pt x="24" y="258"/>
                    </a:lnTo>
                    <a:lnTo>
                      <a:pt x="9" y="238"/>
                    </a:lnTo>
                    <a:lnTo>
                      <a:pt x="0" y="222"/>
                    </a:lnTo>
                    <a:lnTo>
                      <a:pt x="0" y="204"/>
                    </a:lnTo>
                    <a:lnTo>
                      <a:pt x="6" y="182"/>
                    </a:lnTo>
                    <a:lnTo>
                      <a:pt x="18" y="166"/>
                    </a:lnTo>
                    <a:lnTo>
                      <a:pt x="27" y="131"/>
                    </a:lnTo>
                    <a:lnTo>
                      <a:pt x="31" y="112"/>
                    </a:lnTo>
                    <a:lnTo>
                      <a:pt x="283" y="128"/>
                    </a:lnTo>
                    <a:lnTo>
                      <a:pt x="316" y="122"/>
                    </a:lnTo>
                    <a:lnTo>
                      <a:pt x="357" y="109"/>
                    </a:lnTo>
                    <a:lnTo>
                      <a:pt x="388" y="93"/>
                    </a:lnTo>
                    <a:lnTo>
                      <a:pt x="421" y="73"/>
                    </a:lnTo>
                    <a:lnTo>
                      <a:pt x="453" y="44"/>
                    </a:lnTo>
                    <a:lnTo>
                      <a:pt x="472" y="19"/>
                    </a:lnTo>
                    <a:lnTo>
                      <a:pt x="486" y="0"/>
                    </a:lnTo>
                    <a:lnTo>
                      <a:pt x="534" y="48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100000">
                    <a:schemeClr val="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24" name="Freeform 44"/>
              <p:cNvSpPr>
                <a:spLocks/>
              </p:cNvSpPr>
              <p:nvPr/>
            </p:nvSpPr>
            <p:spPr bwMode="auto">
              <a:xfrm>
                <a:off x="5145" y="160"/>
                <a:ext cx="475" cy="55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94"/>
                  </a:cxn>
                  <a:cxn ang="0">
                    <a:pos x="28" y="291"/>
                  </a:cxn>
                  <a:cxn ang="0">
                    <a:pos x="63" y="293"/>
                  </a:cxn>
                  <a:cxn ang="0">
                    <a:pos x="121" y="299"/>
                  </a:cxn>
                  <a:cxn ang="0">
                    <a:pos x="178" y="310"/>
                  </a:cxn>
                  <a:cxn ang="0">
                    <a:pos x="231" y="323"/>
                  </a:cxn>
                  <a:cxn ang="0">
                    <a:pos x="274" y="339"/>
                  </a:cxn>
                  <a:cxn ang="0">
                    <a:pos x="325" y="364"/>
                  </a:cxn>
                  <a:cxn ang="0">
                    <a:pos x="364" y="390"/>
                  </a:cxn>
                  <a:cxn ang="0">
                    <a:pos x="393" y="415"/>
                  </a:cxn>
                  <a:cxn ang="0">
                    <a:pos x="414" y="439"/>
                  </a:cxn>
                  <a:cxn ang="0">
                    <a:pos x="427" y="461"/>
                  </a:cxn>
                  <a:cxn ang="0">
                    <a:pos x="439" y="488"/>
                  </a:cxn>
                  <a:cxn ang="0">
                    <a:pos x="444" y="513"/>
                  </a:cxn>
                  <a:cxn ang="0">
                    <a:pos x="451" y="551"/>
                  </a:cxn>
                  <a:cxn ang="0">
                    <a:pos x="457" y="518"/>
                  </a:cxn>
                  <a:cxn ang="0">
                    <a:pos x="466" y="481"/>
                  </a:cxn>
                  <a:cxn ang="0">
                    <a:pos x="469" y="453"/>
                  </a:cxn>
                  <a:cxn ang="0">
                    <a:pos x="474" y="420"/>
                  </a:cxn>
                  <a:cxn ang="0">
                    <a:pos x="472" y="393"/>
                  </a:cxn>
                  <a:cxn ang="0">
                    <a:pos x="466" y="361"/>
                  </a:cxn>
                  <a:cxn ang="0">
                    <a:pos x="459" y="317"/>
                  </a:cxn>
                  <a:cxn ang="0">
                    <a:pos x="444" y="279"/>
                  </a:cxn>
                  <a:cxn ang="0">
                    <a:pos x="424" y="238"/>
                  </a:cxn>
                  <a:cxn ang="0">
                    <a:pos x="399" y="196"/>
                  </a:cxn>
                  <a:cxn ang="0">
                    <a:pos x="363" y="152"/>
                  </a:cxn>
                  <a:cxn ang="0">
                    <a:pos x="322" y="116"/>
                  </a:cxn>
                  <a:cxn ang="0">
                    <a:pos x="286" y="87"/>
                  </a:cxn>
                  <a:cxn ang="0">
                    <a:pos x="241" y="60"/>
                  </a:cxn>
                  <a:cxn ang="0">
                    <a:pos x="195" y="40"/>
                  </a:cxn>
                  <a:cxn ang="0">
                    <a:pos x="141" y="21"/>
                  </a:cxn>
                  <a:cxn ang="0">
                    <a:pos x="94" y="10"/>
                  </a:cxn>
                  <a:cxn ang="0">
                    <a:pos x="39" y="3"/>
                  </a:cxn>
                  <a:cxn ang="0">
                    <a:pos x="0" y="0"/>
                  </a:cxn>
                </a:cxnLst>
                <a:rect l="0" t="0" r="r" b="b"/>
                <a:pathLst>
                  <a:path w="475" h="552">
                    <a:moveTo>
                      <a:pt x="0" y="0"/>
                    </a:moveTo>
                    <a:lnTo>
                      <a:pt x="0" y="294"/>
                    </a:lnTo>
                    <a:lnTo>
                      <a:pt x="28" y="291"/>
                    </a:lnTo>
                    <a:lnTo>
                      <a:pt x="63" y="293"/>
                    </a:lnTo>
                    <a:lnTo>
                      <a:pt x="121" y="299"/>
                    </a:lnTo>
                    <a:lnTo>
                      <a:pt x="178" y="310"/>
                    </a:lnTo>
                    <a:lnTo>
                      <a:pt x="231" y="323"/>
                    </a:lnTo>
                    <a:lnTo>
                      <a:pt x="274" y="339"/>
                    </a:lnTo>
                    <a:lnTo>
                      <a:pt x="325" y="364"/>
                    </a:lnTo>
                    <a:lnTo>
                      <a:pt x="364" y="390"/>
                    </a:lnTo>
                    <a:lnTo>
                      <a:pt x="393" y="415"/>
                    </a:lnTo>
                    <a:lnTo>
                      <a:pt x="414" y="439"/>
                    </a:lnTo>
                    <a:lnTo>
                      <a:pt x="427" y="461"/>
                    </a:lnTo>
                    <a:lnTo>
                      <a:pt x="439" y="488"/>
                    </a:lnTo>
                    <a:lnTo>
                      <a:pt x="444" y="513"/>
                    </a:lnTo>
                    <a:lnTo>
                      <a:pt x="451" y="551"/>
                    </a:lnTo>
                    <a:lnTo>
                      <a:pt x="457" y="518"/>
                    </a:lnTo>
                    <a:lnTo>
                      <a:pt x="466" y="481"/>
                    </a:lnTo>
                    <a:lnTo>
                      <a:pt x="469" y="453"/>
                    </a:lnTo>
                    <a:lnTo>
                      <a:pt x="474" y="420"/>
                    </a:lnTo>
                    <a:lnTo>
                      <a:pt x="472" y="393"/>
                    </a:lnTo>
                    <a:lnTo>
                      <a:pt x="466" y="361"/>
                    </a:lnTo>
                    <a:lnTo>
                      <a:pt x="459" y="317"/>
                    </a:lnTo>
                    <a:lnTo>
                      <a:pt x="444" y="279"/>
                    </a:lnTo>
                    <a:lnTo>
                      <a:pt x="424" y="238"/>
                    </a:lnTo>
                    <a:lnTo>
                      <a:pt x="399" y="196"/>
                    </a:lnTo>
                    <a:lnTo>
                      <a:pt x="363" y="152"/>
                    </a:lnTo>
                    <a:lnTo>
                      <a:pt x="322" y="116"/>
                    </a:lnTo>
                    <a:lnTo>
                      <a:pt x="286" y="87"/>
                    </a:lnTo>
                    <a:lnTo>
                      <a:pt x="241" y="60"/>
                    </a:lnTo>
                    <a:lnTo>
                      <a:pt x="195" y="40"/>
                    </a:lnTo>
                    <a:lnTo>
                      <a:pt x="141" y="21"/>
                    </a:lnTo>
                    <a:lnTo>
                      <a:pt x="94" y="10"/>
                    </a:lnTo>
                    <a:lnTo>
                      <a:pt x="39" y="3"/>
                    </a:lnTo>
                    <a:lnTo>
                      <a:pt x="0" y="0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25" name="Freeform 45"/>
              <p:cNvSpPr>
                <a:spLocks/>
              </p:cNvSpPr>
              <p:nvPr/>
            </p:nvSpPr>
            <p:spPr bwMode="auto">
              <a:xfrm>
                <a:off x="5176" y="727"/>
                <a:ext cx="156" cy="118"/>
              </a:xfrm>
              <a:custGeom>
                <a:avLst/>
                <a:gdLst/>
                <a:ahLst/>
                <a:cxnLst>
                  <a:cxn ang="0">
                    <a:pos x="83" y="0"/>
                  </a:cxn>
                  <a:cxn ang="0">
                    <a:pos x="134" y="19"/>
                  </a:cxn>
                  <a:cxn ang="0">
                    <a:pos x="152" y="46"/>
                  </a:cxn>
                  <a:cxn ang="0">
                    <a:pos x="155" y="70"/>
                  </a:cxn>
                  <a:cxn ang="0">
                    <a:pos x="155" y="84"/>
                  </a:cxn>
                  <a:cxn ang="0">
                    <a:pos x="146" y="100"/>
                  </a:cxn>
                  <a:cxn ang="0">
                    <a:pos x="126" y="108"/>
                  </a:cxn>
                  <a:cxn ang="0">
                    <a:pos x="105" y="114"/>
                  </a:cxn>
                  <a:cxn ang="0">
                    <a:pos x="86" y="117"/>
                  </a:cxn>
                  <a:cxn ang="0">
                    <a:pos x="69" y="117"/>
                  </a:cxn>
                  <a:cxn ang="0">
                    <a:pos x="41" y="112"/>
                  </a:cxn>
                  <a:cxn ang="0">
                    <a:pos x="21" y="107"/>
                  </a:cxn>
                  <a:cxn ang="0">
                    <a:pos x="9" y="98"/>
                  </a:cxn>
                  <a:cxn ang="0">
                    <a:pos x="2" y="90"/>
                  </a:cxn>
                  <a:cxn ang="0">
                    <a:pos x="0" y="78"/>
                  </a:cxn>
                  <a:cxn ang="0">
                    <a:pos x="2" y="60"/>
                  </a:cxn>
                  <a:cxn ang="0">
                    <a:pos x="9" y="11"/>
                  </a:cxn>
                  <a:cxn ang="0">
                    <a:pos x="83" y="0"/>
                  </a:cxn>
                </a:cxnLst>
                <a:rect l="0" t="0" r="r" b="b"/>
                <a:pathLst>
                  <a:path w="156" h="118">
                    <a:moveTo>
                      <a:pt x="83" y="0"/>
                    </a:moveTo>
                    <a:lnTo>
                      <a:pt x="134" y="19"/>
                    </a:lnTo>
                    <a:lnTo>
                      <a:pt x="152" y="46"/>
                    </a:lnTo>
                    <a:lnTo>
                      <a:pt x="155" y="70"/>
                    </a:lnTo>
                    <a:lnTo>
                      <a:pt x="155" y="84"/>
                    </a:lnTo>
                    <a:lnTo>
                      <a:pt x="146" y="100"/>
                    </a:lnTo>
                    <a:lnTo>
                      <a:pt x="126" y="108"/>
                    </a:lnTo>
                    <a:lnTo>
                      <a:pt x="105" y="114"/>
                    </a:lnTo>
                    <a:lnTo>
                      <a:pt x="86" y="117"/>
                    </a:lnTo>
                    <a:lnTo>
                      <a:pt x="69" y="117"/>
                    </a:lnTo>
                    <a:lnTo>
                      <a:pt x="41" y="112"/>
                    </a:lnTo>
                    <a:lnTo>
                      <a:pt x="21" y="107"/>
                    </a:lnTo>
                    <a:lnTo>
                      <a:pt x="9" y="98"/>
                    </a:lnTo>
                    <a:lnTo>
                      <a:pt x="2" y="90"/>
                    </a:lnTo>
                    <a:lnTo>
                      <a:pt x="0" y="78"/>
                    </a:lnTo>
                    <a:lnTo>
                      <a:pt x="2" y="60"/>
                    </a:lnTo>
                    <a:lnTo>
                      <a:pt x="9" y="11"/>
                    </a:lnTo>
                    <a:lnTo>
                      <a:pt x="83" y="0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100000">
                    <a:schemeClr val="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26" name="Freeform 46"/>
              <p:cNvSpPr>
                <a:spLocks/>
              </p:cNvSpPr>
              <p:nvPr/>
            </p:nvSpPr>
            <p:spPr bwMode="auto">
              <a:xfrm>
                <a:off x="5172" y="740"/>
                <a:ext cx="88" cy="74"/>
              </a:xfrm>
              <a:custGeom>
                <a:avLst/>
                <a:gdLst/>
                <a:ahLst/>
                <a:cxnLst>
                  <a:cxn ang="0">
                    <a:pos x="0" y="68"/>
                  </a:cxn>
                  <a:cxn ang="0">
                    <a:pos x="11" y="0"/>
                  </a:cxn>
                  <a:cxn ang="0">
                    <a:pos x="54" y="5"/>
                  </a:cxn>
                  <a:cxn ang="0">
                    <a:pos x="87" y="9"/>
                  </a:cxn>
                  <a:cxn ang="0">
                    <a:pos x="78" y="73"/>
                  </a:cxn>
                  <a:cxn ang="0">
                    <a:pos x="75" y="58"/>
                  </a:cxn>
                  <a:cxn ang="0">
                    <a:pos x="65" y="47"/>
                  </a:cxn>
                  <a:cxn ang="0">
                    <a:pos x="47" y="44"/>
                  </a:cxn>
                  <a:cxn ang="0">
                    <a:pos x="27" y="45"/>
                  </a:cxn>
                  <a:cxn ang="0">
                    <a:pos x="11" y="52"/>
                  </a:cxn>
                  <a:cxn ang="0">
                    <a:pos x="0" y="68"/>
                  </a:cxn>
                </a:cxnLst>
                <a:rect l="0" t="0" r="r" b="b"/>
                <a:pathLst>
                  <a:path w="88" h="74">
                    <a:moveTo>
                      <a:pt x="0" y="68"/>
                    </a:moveTo>
                    <a:lnTo>
                      <a:pt x="11" y="0"/>
                    </a:lnTo>
                    <a:lnTo>
                      <a:pt x="54" y="5"/>
                    </a:lnTo>
                    <a:lnTo>
                      <a:pt x="87" y="9"/>
                    </a:lnTo>
                    <a:lnTo>
                      <a:pt x="78" y="73"/>
                    </a:lnTo>
                    <a:lnTo>
                      <a:pt x="75" y="58"/>
                    </a:lnTo>
                    <a:lnTo>
                      <a:pt x="65" y="47"/>
                    </a:lnTo>
                    <a:lnTo>
                      <a:pt x="47" y="44"/>
                    </a:lnTo>
                    <a:lnTo>
                      <a:pt x="27" y="45"/>
                    </a:lnTo>
                    <a:lnTo>
                      <a:pt x="11" y="52"/>
                    </a:lnTo>
                    <a:lnTo>
                      <a:pt x="0" y="68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27" name="Freeform 47"/>
              <p:cNvSpPr>
                <a:spLocks/>
              </p:cNvSpPr>
              <p:nvPr/>
            </p:nvSpPr>
            <p:spPr bwMode="auto">
              <a:xfrm>
                <a:off x="5049" y="520"/>
                <a:ext cx="319" cy="286"/>
              </a:xfrm>
              <a:custGeom>
                <a:avLst/>
                <a:gdLst/>
                <a:ahLst/>
                <a:cxnLst>
                  <a:cxn ang="0">
                    <a:pos x="1" y="275"/>
                  </a:cxn>
                  <a:cxn ang="0">
                    <a:pos x="3" y="254"/>
                  </a:cxn>
                  <a:cxn ang="0">
                    <a:pos x="12" y="235"/>
                  </a:cxn>
                  <a:cxn ang="0">
                    <a:pos x="19" y="219"/>
                  </a:cxn>
                  <a:cxn ang="0">
                    <a:pos x="24" y="194"/>
                  </a:cxn>
                  <a:cxn ang="0">
                    <a:pos x="30" y="161"/>
                  </a:cxn>
                  <a:cxn ang="0">
                    <a:pos x="34" y="126"/>
                  </a:cxn>
                  <a:cxn ang="0">
                    <a:pos x="37" y="94"/>
                  </a:cxn>
                  <a:cxn ang="0">
                    <a:pos x="39" y="67"/>
                  </a:cxn>
                  <a:cxn ang="0">
                    <a:pos x="40" y="43"/>
                  </a:cxn>
                  <a:cxn ang="0">
                    <a:pos x="48" y="29"/>
                  </a:cxn>
                  <a:cxn ang="0">
                    <a:pos x="63" y="16"/>
                  </a:cxn>
                  <a:cxn ang="0">
                    <a:pos x="78" y="9"/>
                  </a:cxn>
                  <a:cxn ang="0">
                    <a:pos x="102" y="2"/>
                  </a:cxn>
                  <a:cxn ang="0">
                    <a:pos x="129" y="0"/>
                  </a:cxn>
                  <a:cxn ang="0">
                    <a:pos x="171" y="0"/>
                  </a:cxn>
                  <a:cxn ang="0">
                    <a:pos x="208" y="2"/>
                  </a:cxn>
                  <a:cxn ang="0">
                    <a:pos x="244" y="9"/>
                  </a:cxn>
                  <a:cxn ang="0">
                    <a:pos x="277" y="21"/>
                  </a:cxn>
                  <a:cxn ang="0">
                    <a:pos x="298" y="35"/>
                  </a:cxn>
                  <a:cxn ang="0">
                    <a:pos x="310" y="47"/>
                  </a:cxn>
                  <a:cxn ang="0">
                    <a:pos x="318" y="61"/>
                  </a:cxn>
                  <a:cxn ang="0">
                    <a:pos x="316" y="75"/>
                  </a:cxn>
                  <a:cxn ang="0">
                    <a:pos x="313" y="89"/>
                  </a:cxn>
                  <a:cxn ang="0">
                    <a:pos x="303" y="104"/>
                  </a:cxn>
                  <a:cxn ang="0">
                    <a:pos x="295" y="123"/>
                  </a:cxn>
                  <a:cxn ang="0">
                    <a:pos x="291" y="149"/>
                  </a:cxn>
                  <a:cxn ang="0">
                    <a:pos x="288" y="176"/>
                  </a:cxn>
                  <a:cxn ang="0">
                    <a:pos x="283" y="200"/>
                  </a:cxn>
                  <a:cxn ang="0">
                    <a:pos x="282" y="235"/>
                  </a:cxn>
                  <a:cxn ang="0">
                    <a:pos x="280" y="265"/>
                  </a:cxn>
                  <a:cxn ang="0">
                    <a:pos x="280" y="285"/>
                  </a:cxn>
                  <a:cxn ang="0">
                    <a:pos x="270" y="260"/>
                  </a:cxn>
                  <a:cxn ang="0">
                    <a:pos x="250" y="248"/>
                  </a:cxn>
                  <a:cxn ang="0">
                    <a:pos x="232" y="241"/>
                  </a:cxn>
                  <a:cxn ang="0">
                    <a:pos x="210" y="236"/>
                  </a:cxn>
                  <a:cxn ang="0">
                    <a:pos x="175" y="229"/>
                  </a:cxn>
                  <a:cxn ang="0">
                    <a:pos x="141" y="228"/>
                  </a:cxn>
                  <a:cxn ang="0">
                    <a:pos x="121" y="228"/>
                  </a:cxn>
                  <a:cxn ang="0">
                    <a:pos x="90" y="230"/>
                  </a:cxn>
                  <a:cxn ang="0">
                    <a:pos x="54" y="237"/>
                  </a:cxn>
                  <a:cxn ang="0">
                    <a:pos x="31" y="246"/>
                  </a:cxn>
                  <a:cxn ang="0">
                    <a:pos x="16" y="255"/>
                  </a:cxn>
                  <a:cxn ang="0">
                    <a:pos x="0" y="268"/>
                  </a:cxn>
                </a:cxnLst>
                <a:rect l="0" t="0" r="r" b="b"/>
                <a:pathLst>
                  <a:path w="319" h="286">
                    <a:moveTo>
                      <a:pt x="1" y="275"/>
                    </a:moveTo>
                    <a:lnTo>
                      <a:pt x="3" y="254"/>
                    </a:lnTo>
                    <a:lnTo>
                      <a:pt x="12" y="235"/>
                    </a:lnTo>
                    <a:lnTo>
                      <a:pt x="19" y="219"/>
                    </a:lnTo>
                    <a:lnTo>
                      <a:pt x="24" y="194"/>
                    </a:lnTo>
                    <a:lnTo>
                      <a:pt x="30" y="161"/>
                    </a:lnTo>
                    <a:lnTo>
                      <a:pt x="34" y="126"/>
                    </a:lnTo>
                    <a:lnTo>
                      <a:pt x="37" y="94"/>
                    </a:lnTo>
                    <a:lnTo>
                      <a:pt x="39" y="67"/>
                    </a:lnTo>
                    <a:lnTo>
                      <a:pt x="40" y="43"/>
                    </a:lnTo>
                    <a:lnTo>
                      <a:pt x="48" y="29"/>
                    </a:lnTo>
                    <a:lnTo>
                      <a:pt x="63" y="16"/>
                    </a:lnTo>
                    <a:lnTo>
                      <a:pt x="78" y="9"/>
                    </a:lnTo>
                    <a:lnTo>
                      <a:pt x="102" y="2"/>
                    </a:lnTo>
                    <a:lnTo>
                      <a:pt x="129" y="0"/>
                    </a:lnTo>
                    <a:lnTo>
                      <a:pt x="171" y="0"/>
                    </a:lnTo>
                    <a:lnTo>
                      <a:pt x="208" y="2"/>
                    </a:lnTo>
                    <a:lnTo>
                      <a:pt x="244" y="9"/>
                    </a:lnTo>
                    <a:lnTo>
                      <a:pt x="277" y="21"/>
                    </a:lnTo>
                    <a:lnTo>
                      <a:pt x="298" y="35"/>
                    </a:lnTo>
                    <a:lnTo>
                      <a:pt x="310" y="47"/>
                    </a:lnTo>
                    <a:lnTo>
                      <a:pt x="318" y="61"/>
                    </a:lnTo>
                    <a:lnTo>
                      <a:pt x="316" y="75"/>
                    </a:lnTo>
                    <a:lnTo>
                      <a:pt x="313" y="89"/>
                    </a:lnTo>
                    <a:lnTo>
                      <a:pt x="303" y="104"/>
                    </a:lnTo>
                    <a:lnTo>
                      <a:pt x="295" y="123"/>
                    </a:lnTo>
                    <a:lnTo>
                      <a:pt x="291" y="149"/>
                    </a:lnTo>
                    <a:lnTo>
                      <a:pt x="288" y="176"/>
                    </a:lnTo>
                    <a:lnTo>
                      <a:pt x="283" y="200"/>
                    </a:lnTo>
                    <a:lnTo>
                      <a:pt x="282" y="235"/>
                    </a:lnTo>
                    <a:lnTo>
                      <a:pt x="280" y="265"/>
                    </a:lnTo>
                    <a:lnTo>
                      <a:pt x="280" y="285"/>
                    </a:lnTo>
                    <a:lnTo>
                      <a:pt x="270" y="260"/>
                    </a:lnTo>
                    <a:lnTo>
                      <a:pt x="250" y="248"/>
                    </a:lnTo>
                    <a:lnTo>
                      <a:pt x="232" y="241"/>
                    </a:lnTo>
                    <a:lnTo>
                      <a:pt x="210" y="236"/>
                    </a:lnTo>
                    <a:lnTo>
                      <a:pt x="175" y="229"/>
                    </a:lnTo>
                    <a:lnTo>
                      <a:pt x="141" y="228"/>
                    </a:lnTo>
                    <a:lnTo>
                      <a:pt x="121" y="228"/>
                    </a:lnTo>
                    <a:lnTo>
                      <a:pt x="90" y="230"/>
                    </a:lnTo>
                    <a:lnTo>
                      <a:pt x="54" y="237"/>
                    </a:lnTo>
                    <a:lnTo>
                      <a:pt x="31" y="246"/>
                    </a:lnTo>
                    <a:lnTo>
                      <a:pt x="16" y="255"/>
                    </a:lnTo>
                    <a:lnTo>
                      <a:pt x="0" y="268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28" name="Freeform 48"/>
              <p:cNvSpPr>
                <a:spLocks/>
              </p:cNvSpPr>
              <p:nvPr/>
            </p:nvSpPr>
            <p:spPr bwMode="auto">
              <a:xfrm>
                <a:off x="4319" y="160"/>
                <a:ext cx="832" cy="4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56"/>
                  </a:cxn>
                  <a:cxn ang="0">
                    <a:pos x="84" y="374"/>
                  </a:cxn>
                  <a:cxn ang="0">
                    <a:pos x="153" y="393"/>
                  </a:cxn>
                  <a:cxn ang="0">
                    <a:pos x="210" y="404"/>
                  </a:cxn>
                  <a:cxn ang="0">
                    <a:pos x="258" y="410"/>
                  </a:cxn>
                  <a:cxn ang="0">
                    <a:pos x="312" y="416"/>
                  </a:cxn>
                  <a:cxn ang="0">
                    <a:pos x="402" y="419"/>
                  </a:cxn>
                  <a:cxn ang="0">
                    <a:pos x="485" y="412"/>
                  </a:cxn>
                  <a:cxn ang="0">
                    <a:pos x="570" y="399"/>
                  </a:cxn>
                  <a:cxn ang="0">
                    <a:pos x="652" y="377"/>
                  </a:cxn>
                  <a:cxn ang="0">
                    <a:pos x="724" y="347"/>
                  </a:cxn>
                  <a:cxn ang="0">
                    <a:pos x="784" y="306"/>
                  </a:cxn>
                  <a:cxn ang="0">
                    <a:pos x="829" y="291"/>
                  </a:cxn>
                  <a:cxn ang="0">
                    <a:pos x="831" y="2"/>
                  </a:cxn>
                  <a:cxn ang="0">
                    <a:pos x="786" y="9"/>
                  </a:cxn>
                  <a:cxn ang="0">
                    <a:pos x="726" y="29"/>
                  </a:cxn>
                  <a:cxn ang="0">
                    <a:pos x="654" y="55"/>
                  </a:cxn>
                  <a:cxn ang="0">
                    <a:pos x="585" y="70"/>
                  </a:cxn>
                  <a:cxn ang="0">
                    <a:pos x="515" y="78"/>
                  </a:cxn>
                  <a:cxn ang="0">
                    <a:pos x="468" y="82"/>
                  </a:cxn>
                  <a:cxn ang="0">
                    <a:pos x="428" y="84"/>
                  </a:cxn>
                  <a:cxn ang="0">
                    <a:pos x="358" y="84"/>
                  </a:cxn>
                  <a:cxn ang="0">
                    <a:pos x="314" y="81"/>
                  </a:cxn>
                  <a:cxn ang="0">
                    <a:pos x="274" y="76"/>
                  </a:cxn>
                  <a:cxn ang="0">
                    <a:pos x="229" y="73"/>
                  </a:cxn>
                  <a:cxn ang="0">
                    <a:pos x="190" y="66"/>
                  </a:cxn>
                  <a:cxn ang="0">
                    <a:pos x="140" y="57"/>
                  </a:cxn>
                  <a:cxn ang="0">
                    <a:pos x="96" y="44"/>
                  </a:cxn>
                  <a:cxn ang="0">
                    <a:pos x="49" y="24"/>
                  </a:cxn>
                  <a:cxn ang="0">
                    <a:pos x="0" y="0"/>
                  </a:cxn>
                </a:cxnLst>
                <a:rect l="0" t="0" r="r" b="b"/>
                <a:pathLst>
                  <a:path w="832" h="420">
                    <a:moveTo>
                      <a:pt x="0" y="0"/>
                    </a:moveTo>
                    <a:lnTo>
                      <a:pt x="0" y="356"/>
                    </a:lnTo>
                    <a:lnTo>
                      <a:pt x="84" y="374"/>
                    </a:lnTo>
                    <a:lnTo>
                      <a:pt x="153" y="393"/>
                    </a:lnTo>
                    <a:lnTo>
                      <a:pt x="210" y="404"/>
                    </a:lnTo>
                    <a:lnTo>
                      <a:pt x="258" y="410"/>
                    </a:lnTo>
                    <a:lnTo>
                      <a:pt x="312" y="416"/>
                    </a:lnTo>
                    <a:lnTo>
                      <a:pt x="402" y="419"/>
                    </a:lnTo>
                    <a:lnTo>
                      <a:pt x="485" y="412"/>
                    </a:lnTo>
                    <a:lnTo>
                      <a:pt x="570" y="399"/>
                    </a:lnTo>
                    <a:lnTo>
                      <a:pt x="652" y="377"/>
                    </a:lnTo>
                    <a:lnTo>
                      <a:pt x="724" y="347"/>
                    </a:lnTo>
                    <a:lnTo>
                      <a:pt x="784" y="306"/>
                    </a:lnTo>
                    <a:lnTo>
                      <a:pt x="829" y="291"/>
                    </a:lnTo>
                    <a:lnTo>
                      <a:pt x="831" y="2"/>
                    </a:lnTo>
                    <a:lnTo>
                      <a:pt x="786" y="9"/>
                    </a:lnTo>
                    <a:lnTo>
                      <a:pt x="726" y="29"/>
                    </a:lnTo>
                    <a:lnTo>
                      <a:pt x="654" y="55"/>
                    </a:lnTo>
                    <a:lnTo>
                      <a:pt x="585" y="70"/>
                    </a:lnTo>
                    <a:lnTo>
                      <a:pt x="515" y="78"/>
                    </a:lnTo>
                    <a:lnTo>
                      <a:pt x="468" y="82"/>
                    </a:lnTo>
                    <a:lnTo>
                      <a:pt x="428" y="84"/>
                    </a:lnTo>
                    <a:lnTo>
                      <a:pt x="358" y="84"/>
                    </a:lnTo>
                    <a:lnTo>
                      <a:pt x="314" y="81"/>
                    </a:lnTo>
                    <a:lnTo>
                      <a:pt x="274" y="76"/>
                    </a:lnTo>
                    <a:lnTo>
                      <a:pt x="229" y="73"/>
                    </a:lnTo>
                    <a:lnTo>
                      <a:pt x="190" y="66"/>
                    </a:lnTo>
                    <a:lnTo>
                      <a:pt x="140" y="57"/>
                    </a:lnTo>
                    <a:lnTo>
                      <a:pt x="96" y="44"/>
                    </a:lnTo>
                    <a:lnTo>
                      <a:pt x="49" y="24"/>
                    </a:lnTo>
                    <a:lnTo>
                      <a:pt x="0" y="0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</p:grpSp>
      </p:grpSp>
      <p:pic>
        <p:nvPicPr>
          <p:cNvPr id="51" name="Picture 54" descr="dnastranda_gl.gif (44360 bytes)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81000"/>
            <a:ext cx="6477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2" name="Rectangle 5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3" name="Rectangle 5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4" name="Rectangle 5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61B920-F633-4335-B1D5-7DA4117C67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2"/>
          <p:cNvGrpSpPr>
            <a:grpSpLocks/>
          </p:cNvGrpSpPr>
          <p:nvPr/>
        </p:nvGrpSpPr>
        <p:grpSpPr bwMode="auto">
          <a:xfrm>
            <a:off x="0" y="-17463"/>
            <a:ext cx="9178925" cy="6905626"/>
            <a:chOff x="0" y="-11"/>
            <a:chExt cx="5782" cy="4350"/>
          </a:xfrm>
        </p:grpSpPr>
        <p:sp>
          <p:nvSpPr>
            <p:cNvPr id="6" name="Rectangle 3"/>
            <p:cNvSpPr>
              <a:spLocks noChangeArrowheads="1"/>
            </p:cNvSpPr>
            <p:nvPr/>
          </p:nvSpPr>
          <p:spPr bwMode="auto">
            <a:xfrm>
              <a:off x="0" y="1008"/>
              <a:ext cx="5774" cy="3331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7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5759" cy="864"/>
            </a:xfrm>
            <a:prstGeom prst="rect">
              <a:avLst/>
            </a:prstGeom>
            <a:gradFill rotWithShape="0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grpSp>
          <p:nvGrpSpPr>
            <p:cNvPr id="8" name="Group 5"/>
            <p:cNvGrpSpPr>
              <a:grpSpLocks/>
            </p:cNvGrpSpPr>
            <p:nvPr/>
          </p:nvGrpSpPr>
          <p:grpSpPr bwMode="auto">
            <a:xfrm>
              <a:off x="5301" y="-11"/>
              <a:ext cx="481" cy="4284"/>
              <a:chOff x="5301" y="-11"/>
              <a:chExt cx="481" cy="4284"/>
            </a:xfrm>
          </p:grpSpPr>
          <p:sp>
            <p:nvSpPr>
              <p:cNvPr id="50" name="Freeform 6"/>
              <p:cNvSpPr>
                <a:spLocks/>
              </p:cNvSpPr>
              <p:nvPr/>
            </p:nvSpPr>
            <p:spPr bwMode="auto">
              <a:xfrm>
                <a:off x="5301" y="-11"/>
                <a:ext cx="241" cy="4284"/>
              </a:xfrm>
              <a:custGeom>
                <a:avLst/>
                <a:gdLst/>
                <a:ahLst/>
                <a:cxnLst>
                  <a:cxn ang="0">
                    <a:pos x="0" y="4234"/>
                  </a:cxn>
                  <a:cxn ang="0">
                    <a:pos x="0" y="0"/>
                  </a:cxn>
                  <a:cxn ang="0">
                    <a:pos x="240" y="0"/>
                  </a:cxn>
                  <a:cxn ang="0">
                    <a:pos x="240" y="4234"/>
                  </a:cxn>
                  <a:cxn ang="0">
                    <a:pos x="192" y="4283"/>
                  </a:cxn>
                  <a:cxn ang="0">
                    <a:pos x="144" y="4281"/>
                  </a:cxn>
                  <a:cxn ang="0">
                    <a:pos x="112" y="4281"/>
                  </a:cxn>
                  <a:cxn ang="0">
                    <a:pos x="49" y="4281"/>
                  </a:cxn>
                  <a:cxn ang="0">
                    <a:pos x="0" y="4234"/>
                  </a:cxn>
                </a:cxnLst>
                <a:rect l="0" t="0" r="r" b="b"/>
                <a:pathLst>
                  <a:path w="241" h="4284">
                    <a:moveTo>
                      <a:pt x="0" y="4234"/>
                    </a:moveTo>
                    <a:lnTo>
                      <a:pt x="0" y="0"/>
                    </a:lnTo>
                    <a:lnTo>
                      <a:pt x="240" y="0"/>
                    </a:lnTo>
                    <a:lnTo>
                      <a:pt x="240" y="4234"/>
                    </a:lnTo>
                    <a:lnTo>
                      <a:pt x="192" y="4283"/>
                    </a:lnTo>
                    <a:lnTo>
                      <a:pt x="144" y="4281"/>
                    </a:lnTo>
                    <a:lnTo>
                      <a:pt x="112" y="4281"/>
                    </a:lnTo>
                    <a:lnTo>
                      <a:pt x="49" y="4281"/>
                    </a:lnTo>
                    <a:lnTo>
                      <a:pt x="0" y="4234"/>
                    </a:lnTo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5000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51" name="Freeform 7"/>
              <p:cNvSpPr>
                <a:spLocks/>
              </p:cNvSpPr>
              <p:nvPr/>
            </p:nvSpPr>
            <p:spPr bwMode="auto">
              <a:xfrm>
                <a:off x="5541" y="-11"/>
                <a:ext cx="241" cy="4284"/>
              </a:xfrm>
              <a:custGeom>
                <a:avLst/>
                <a:gdLst/>
                <a:ahLst/>
                <a:cxnLst>
                  <a:cxn ang="0">
                    <a:pos x="0" y="4234"/>
                  </a:cxn>
                  <a:cxn ang="0">
                    <a:pos x="0" y="0"/>
                  </a:cxn>
                  <a:cxn ang="0">
                    <a:pos x="240" y="0"/>
                  </a:cxn>
                  <a:cxn ang="0">
                    <a:pos x="240" y="4234"/>
                  </a:cxn>
                  <a:cxn ang="0">
                    <a:pos x="192" y="4283"/>
                  </a:cxn>
                  <a:cxn ang="0">
                    <a:pos x="144" y="4281"/>
                  </a:cxn>
                  <a:cxn ang="0">
                    <a:pos x="112" y="4281"/>
                  </a:cxn>
                  <a:cxn ang="0">
                    <a:pos x="49" y="4281"/>
                  </a:cxn>
                  <a:cxn ang="0">
                    <a:pos x="0" y="4234"/>
                  </a:cxn>
                </a:cxnLst>
                <a:rect l="0" t="0" r="r" b="b"/>
                <a:pathLst>
                  <a:path w="241" h="4284">
                    <a:moveTo>
                      <a:pt x="0" y="4234"/>
                    </a:moveTo>
                    <a:lnTo>
                      <a:pt x="0" y="0"/>
                    </a:lnTo>
                    <a:lnTo>
                      <a:pt x="240" y="0"/>
                    </a:lnTo>
                    <a:lnTo>
                      <a:pt x="240" y="4234"/>
                    </a:lnTo>
                    <a:lnTo>
                      <a:pt x="192" y="4283"/>
                    </a:lnTo>
                    <a:lnTo>
                      <a:pt x="144" y="4281"/>
                    </a:lnTo>
                    <a:lnTo>
                      <a:pt x="112" y="4281"/>
                    </a:lnTo>
                    <a:lnTo>
                      <a:pt x="49" y="4281"/>
                    </a:lnTo>
                    <a:lnTo>
                      <a:pt x="0" y="4234"/>
                    </a:lnTo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5000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</p:grpSp>
        <p:grpSp>
          <p:nvGrpSpPr>
            <p:cNvPr id="9" name="Group 8"/>
            <p:cNvGrpSpPr>
              <a:grpSpLocks/>
            </p:cNvGrpSpPr>
            <p:nvPr/>
          </p:nvGrpSpPr>
          <p:grpSpPr bwMode="auto">
            <a:xfrm>
              <a:off x="0" y="0"/>
              <a:ext cx="481" cy="4273"/>
              <a:chOff x="0" y="0"/>
              <a:chExt cx="481" cy="4273"/>
            </a:xfrm>
          </p:grpSpPr>
          <p:sp>
            <p:nvSpPr>
              <p:cNvPr id="48" name="Freeform 9"/>
              <p:cNvSpPr>
                <a:spLocks/>
              </p:cNvSpPr>
              <p:nvPr/>
            </p:nvSpPr>
            <p:spPr bwMode="auto">
              <a:xfrm>
                <a:off x="0" y="0"/>
                <a:ext cx="241" cy="4273"/>
              </a:xfrm>
              <a:custGeom>
                <a:avLst/>
                <a:gdLst/>
                <a:ahLst/>
                <a:cxnLst>
                  <a:cxn ang="0">
                    <a:pos x="0" y="4223"/>
                  </a:cxn>
                  <a:cxn ang="0">
                    <a:pos x="0" y="0"/>
                  </a:cxn>
                  <a:cxn ang="0">
                    <a:pos x="240" y="0"/>
                  </a:cxn>
                  <a:cxn ang="0">
                    <a:pos x="240" y="4223"/>
                  </a:cxn>
                  <a:cxn ang="0">
                    <a:pos x="192" y="4272"/>
                  </a:cxn>
                  <a:cxn ang="0">
                    <a:pos x="144" y="4270"/>
                  </a:cxn>
                  <a:cxn ang="0">
                    <a:pos x="112" y="4270"/>
                  </a:cxn>
                  <a:cxn ang="0">
                    <a:pos x="49" y="4270"/>
                  </a:cxn>
                  <a:cxn ang="0">
                    <a:pos x="0" y="4223"/>
                  </a:cxn>
                </a:cxnLst>
                <a:rect l="0" t="0" r="r" b="b"/>
                <a:pathLst>
                  <a:path w="241" h="4273">
                    <a:moveTo>
                      <a:pt x="0" y="4223"/>
                    </a:moveTo>
                    <a:lnTo>
                      <a:pt x="0" y="0"/>
                    </a:lnTo>
                    <a:lnTo>
                      <a:pt x="240" y="0"/>
                    </a:lnTo>
                    <a:lnTo>
                      <a:pt x="240" y="4223"/>
                    </a:lnTo>
                    <a:lnTo>
                      <a:pt x="192" y="4272"/>
                    </a:lnTo>
                    <a:lnTo>
                      <a:pt x="144" y="4270"/>
                    </a:lnTo>
                    <a:lnTo>
                      <a:pt x="112" y="4270"/>
                    </a:lnTo>
                    <a:lnTo>
                      <a:pt x="49" y="4270"/>
                    </a:lnTo>
                    <a:lnTo>
                      <a:pt x="0" y="4223"/>
                    </a:lnTo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5000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49" name="Freeform 10"/>
              <p:cNvSpPr>
                <a:spLocks/>
              </p:cNvSpPr>
              <p:nvPr/>
            </p:nvSpPr>
            <p:spPr bwMode="auto">
              <a:xfrm>
                <a:off x="240" y="0"/>
                <a:ext cx="241" cy="4273"/>
              </a:xfrm>
              <a:custGeom>
                <a:avLst/>
                <a:gdLst/>
                <a:ahLst/>
                <a:cxnLst>
                  <a:cxn ang="0">
                    <a:pos x="0" y="4223"/>
                  </a:cxn>
                  <a:cxn ang="0">
                    <a:pos x="0" y="0"/>
                  </a:cxn>
                  <a:cxn ang="0">
                    <a:pos x="240" y="0"/>
                  </a:cxn>
                  <a:cxn ang="0">
                    <a:pos x="240" y="4223"/>
                  </a:cxn>
                  <a:cxn ang="0">
                    <a:pos x="192" y="4272"/>
                  </a:cxn>
                  <a:cxn ang="0">
                    <a:pos x="144" y="4270"/>
                  </a:cxn>
                  <a:cxn ang="0">
                    <a:pos x="112" y="4270"/>
                  </a:cxn>
                  <a:cxn ang="0">
                    <a:pos x="49" y="4270"/>
                  </a:cxn>
                  <a:cxn ang="0">
                    <a:pos x="0" y="4223"/>
                  </a:cxn>
                </a:cxnLst>
                <a:rect l="0" t="0" r="r" b="b"/>
                <a:pathLst>
                  <a:path w="241" h="4273">
                    <a:moveTo>
                      <a:pt x="0" y="4223"/>
                    </a:moveTo>
                    <a:lnTo>
                      <a:pt x="0" y="0"/>
                    </a:lnTo>
                    <a:lnTo>
                      <a:pt x="240" y="0"/>
                    </a:lnTo>
                    <a:lnTo>
                      <a:pt x="240" y="4223"/>
                    </a:lnTo>
                    <a:lnTo>
                      <a:pt x="192" y="4272"/>
                    </a:lnTo>
                    <a:lnTo>
                      <a:pt x="144" y="4270"/>
                    </a:lnTo>
                    <a:lnTo>
                      <a:pt x="112" y="4270"/>
                    </a:lnTo>
                    <a:lnTo>
                      <a:pt x="49" y="4270"/>
                    </a:lnTo>
                    <a:lnTo>
                      <a:pt x="0" y="4223"/>
                    </a:lnTo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5000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</p:grpSp>
        <p:grpSp>
          <p:nvGrpSpPr>
            <p:cNvPr id="10" name="Group 11"/>
            <p:cNvGrpSpPr>
              <a:grpSpLocks/>
            </p:cNvGrpSpPr>
            <p:nvPr/>
          </p:nvGrpSpPr>
          <p:grpSpPr bwMode="auto">
            <a:xfrm>
              <a:off x="82" y="22"/>
              <a:ext cx="5590" cy="891"/>
              <a:chOff x="82" y="22"/>
              <a:chExt cx="5590" cy="891"/>
            </a:xfrm>
          </p:grpSpPr>
          <p:grpSp>
            <p:nvGrpSpPr>
              <p:cNvPr id="11" name="Group 12"/>
              <p:cNvGrpSpPr>
                <a:grpSpLocks/>
              </p:cNvGrpSpPr>
              <p:nvPr/>
            </p:nvGrpSpPr>
            <p:grpSpPr bwMode="auto">
              <a:xfrm>
                <a:off x="134" y="22"/>
                <a:ext cx="5538" cy="850"/>
                <a:chOff x="134" y="22"/>
                <a:chExt cx="5538" cy="850"/>
              </a:xfrm>
            </p:grpSpPr>
            <p:sp>
              <p:nvSpPr>
                <p:cNvPr id="30" name="Freeform 13"/>
                <p:cNvSpPr>
                  <a:spLocks/>
                </p:cNvSpPr>
                <p:nvPr/>
              </p:nvSpPr>
              <p:spPr bwMode="auto">
                <a:xfrm>
                  <a:off x="5269" y="734"/>
                  <a:ext cx="156" cy="117"/>
                </a:xfrm>
                <a:custGeom>
                  <a:avLst/>
                  <a:gdLst/>
                  <a:ahLst/>
                  <a:cxnLst>
                    <a:cxn ang="0">
                      <a:pos x="83" y="0"/>
                    </a:cxn>
                    <a:cxn ang="0">
                      <a:pos x="134" y="19"/>
                    </a:cxn>
                    <a:cxn ang="0">
                      <a:pos x="152" y="45"/>
                    </a:cxn>
                    <a:cxn ang="0">
                      <a:pos x="155" y="70"/>
                    </a:cxn>
                    <a:cxn ang="0">
                      <a:pos x="155" y="83"/>
                    </a:cxn>
                    <a:cxn ang="0">
                      <a:pos x="146" y="99"/>
                    </a:cxn>
                    <a:cxn ang="0">
                      <a:pos x="126" y="107"/>
                    </a:cxn>
                    <a:cxn ang="0">
                      <a:pos x="105" y="113"/>
                    </a:cxn>
                    <a:cxn ang="0">
                      <a:pos x="86" y="116"/>
                    </a:cxn>
                    <a:cxn ang="0">
                      <a:pos x="69" y="116"/>
                    </a:cxn>
                    <a:cxn ang="0">
                      <a:pos x="41" y="111"/>
                    </a:cxn>
                    <a:cxn ang="0">
                      <a:pos x="21" y="106"/>
                    </a:cxn>
                    <a:cxn ang="0">
                      <a:pos x="9" y="98"/>
                    </a:cxn>
                    <a:cxn ang="0">
                      <a:pos x="2" y="89"/>
                    </a:cxn>
                    <a:cxn ang="0">
                      <a:pos x="0" y="78"/>
                    </a:cxn>
                    <a:cxn ang="0">
                      <a:pos x="2" y="60"/>
                    </a:cxn>
                    <a:cxn ang="0">
                      <a:pos x="9" y="11"/>
                    </a:cxn>
                    <a:cxn ang="0">
                      <a:pos x="83" y="0"/>
                    </a:cxn>
                  </a:cxnLst>
                  <a:rect l="0" t="0" r="r" b="b"/>
                  <a:pathLst>
                    <a:path w="156" h="117">
                      <a:moveTo>
                        <a:pt x="83" y="0"/>
                      </a:moveTo>
                      <a:lnTo>
                        <a:pt x="134" y="19"/>
                      </a:lnTo>
                      <a:lnTo>
                        <a:pt x="152" y="45"/>
                      </a:lnTo>
                      <a:lnTo>
                        <a:pt x="155" y="70"/>
                      </a:lnTo>
                      <a:lnTo>
                        <a:pt x="155" y="83"/>
                      </a:lnTo>
                      <a:lnTo>
                        <a:pt x="146" y="99"/>
                      </a:lnTo>
                      <a:lnTo>
                        <a:pt x="126" y="107"/>
                      </a:lnTo>
                      <a:lnTo>
                        <a:pt x="105" y="113"/>
                      </a:lnTo>
                      <a:lnTo>
                        <a:pt x="86" y="116"/>
                      </a:lnTo>
                      <a:lnTo>
                        <a:pt x="69" y="116"/>
                      </a:lnTo>
                      <a:lnTo>
                        <a:pt x="41" y="111"/>
                      </a:lnTo>
                      <a:lnTo>
                        <a:pt x="21" y="106"/>
                      </a:lnTo>
                      <a:lnTo>
                        <a:pt x="9" y="98"/>
                      </a:lnTo>
                      <a:lnTo>
                        <a:pt x="2" y="89"/>
                      </a:lnTo>
                      <a:lnTo>
                        <a:pt x="0" y="78"/>
                      </a:lnTo>
                      <a:lnTo>
                        <a:pt x="2" y="60"/>
                      </a:lnTo>
                      <a:lnTo>
                        <a:pt x="9" y="11"/>
                      </a:lnTo>
                      <a:lnTo>
                        <a:pt x="83" y="0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31" name="Freeform 14"/>
                <p:cNvSpPr>
                  <a:spLocks/>
                </p:cNvSpPr>
                <p:nvPr/>
              </p:nvSpPr>
              <p:spPr bwMode="auto">
                <a:xfrm>
                  <a:off x="5265" y="746"/>
                  <a:ext cx="88" cy="75"/>
                </a:xfrm>
                <a:custGeom>
                  <a:avLst/>
                  <a:gdLst/>
                  <a:ahLst/>
                  <a:cxnLst>
                    <a:cxn ang="0">
                      <a:pos x="0" y="69"/>
                    </a:cxn>
                    <a:cxn ang="0">
                      <a:pos x="11" y="0"/>
                    </a:cxn>
                    <a:cxn ang="0">
                      <a:pos x="54" y="5"/>
                    </a:cxn>
                    <a:cxn ang="0">
                      <a:pos x="87" y="9"/>
                    </a:cxn>
                    <a:cxn ang="0">
                      <a:pos x="78" y="74"/>
                    </a:cxn>
                    <a:cxn ang="0">
                      <a:pos x="75" y="59"/>
                    </a:cxn>
                    <a:cxn ang="0">
                      <a:pos x="65" y="48"/>
                    </a:cxn>
                    <a:cxn ang="0">
                      <a:pos x="47" y="44"/>
                    </a:cxn>
                    <a:cxn ang="0">
                      <a:pos x="27" y="45"/>
                    </a:cxn>
                    <a:cxn ang="0">
                      <a:pos x="11" y="52"/>
                    </a:cxn>
                    <a:cxn ang="0">
                      <a:pos x="0" y="69"/>
                    </a:cxn>
                  </a:cxnLst>
                  <a:rect l="0" t="0" r="r" b="b"/>
                  <a:pathLst>
                    <a:path w="88" h="75">
                      <a:moveTo>
                        <a:pt x="0" y="69"/>
                      </a:moveTo>
                      <a:lnTo>
                        <a:pt x="11" y="0"/>
                      </a:lnTo>
                      <a:lnTo>
                        <a:pt x="54" y="5"/>
                      </a:lnTo>
                      <a:lnTo>
                        <a:pt x="87" y="9"/>
                      </a:lnTo>
                      <a:lnTo>
                        <a:pt x="78" y="74"/>
                      </a:lnTo>
                      <a:lnTo>
                        <a:pt x="75" y="59"/>
                      </a:lnTo>
                      <a:lnTo>
                        <a:pt x="65" y="48"/>
                      </a:lnTo>
                      <a:lnTo>
                        <a:pt x="47" y="44"/>
                      </a:lnTo>
                      <a:lnTo>
                        <a:pt x="27" y="45"/>
                      </a:lnTo>
                      <a:lnTo>
                        <a:pt x="11" y="52"/>
                      </a:lnTo>
                      <a:lnTo>
                        <a:pt x="0" y="69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32" name="Freeform 15"/>
                <p:cNvSpPr>
                  <a:spLocks/>
                </p:cNvSpPr>
                <p:nvPr/>
              </p:nvSpPr>
              <p:spPr bwMode="auto">
                <a:xfrm>
                  <a:off x="475" y="725"/>
                  <a:ext cx="156" cy="117"/>
                </a:xfrm>
                <a:custGeom>
                  <a:avLst/>
                  <a:gdLst/>
                  <a:ahLst/>
                  <a:cxnLst>
                    <a:cxn ang="0">
                      <a:pos x="72" y="0"/>
                    </a:cxn>
                    <a:cxn ang="0">
                      <a:pos x="21" y="19"/>
                    </a:cxn>
                    <a:cxn ang="0">
                      <a:pos x="3" y="45"/>
                    </a:cxn>
                    <a:cxn ang="0">
                      <a:pos x="0" y="70"/>
                    </a:cxn>
                    <a:cxn ang="0">
                      <a:pos x="0" y="83"/>
                    </a:cxn>
                    <a:cxn ang="0">
                      <a:pos x="9" y="99"/>
                    </a:cxn>
                    <a:cxn ang="0">
                      <a:pos x="29" y="107"/>
                    </a:cxn>
                    <a:cxn ang="0">
                      <a:pos x="50" y="113"/>
                    </a:cxn>
                    <a:cxn ang="0">
                      <a:pos x="69" y="116"/>
                    </a:cxn>
                    <a:cxn ang="0">
                      <a:pos x="86" y="116"/>
                    </a:cxn>
                    <a:cxn ang="0">
                      <a:pos x="114" y="111"/>
                    </a:cxn>
                    <a:cxn ang="0">
                      <a:pos x="134" y="106"/>
                    </a:cxn>
                    <a:cxn ang="0">
                      <a:pos x="146" y="98"/>
                    </a:cxn>
                    <a:cxn ang="0">
                      <a:pos x="153" y="89"/>
                    </a:cxn>
                    <a:cxn ang="0">
                      <a:pos x="155" y="78"/>
                    </a:cxn>
                    <a:cxn ang="0">
                      <a:pos x="153" y="60"/>
                    </a:cxn>
                    <a:cxn ang="0">
                      <a:pos x="146" y="11"/>
                    </a:cxn>
                    <a:cxn ang="0">
                      <a:pos x="72" y="0"/>
                    </a:cxn>
                  </a:cxnLst>
                  <a:rect l="0" t="0" r="r" b="b"/>
                  <a:pathLst>
                    <a:path w="156" h="117">
                      <a:moveTo>
                        <a:pt x="72" y="0"/>
                      </a:moveTo>
                      <a:lnTo>
                        <a:pt x="21" y="19"/>
                      </a:lnTo>
                      <a:lnTo>
                        <a:pt x="3" y="45"/>
                      </a:lnTo>
                      <a:lnTo>
                        <a:pt x="0" y="70"/>
                      </a:lnTo>
                      <a:lnTo>
                        <a:pt x="0" y="83"/>
                      </a:lnTo>
                      <a:lnTo>
                        <a:pt x="9" y="99"/>
                      </a:lnTo>
                      <a:lnTo>
                        <a:pt x="29" y="107"/>
                      </a:lnTo>
                      <a:lnTo>
                        <a:pt x="50" y="113"/>
                      </a:lnTo>
                      <a:lnTo>
                        <a:pt x="69" y="116"/>
                      </a:lnTo>
                      <a:lnTo>
                        <a:pt x="86" y="116"/>
                      </a:lnTo>
                      <a:lnTo>
                        <a:pt x="114" y="111"/>
                      </a:lnTo>
                      <a:lnTo>
                        <a:pt x="134" y="106"/>
                      </a:lnTo>
                      <a:lnTo>
                        <a:pt x="146" y="98"/>
                      </a:lnTo>
                      <a:lnTo>
                        <a:pt x="153" y="89"/>
                      </a:lnTo>
                      <a:lnTo>
                        <a:pt x="155" y="78"/>
                      </a:lnTo>
                      <a:lnTo>
                        <a:pt x="153" y="60"/>
                      </a:lnTo>
                      <a:lnTo>
                        <a:pt x="146" y="11"/>
                      </a:lnTo>
                      <a:lnTo>
                        <a:pt x="72" y="0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33" name="Freeform 16"/>
                <p:cNvSpPr>
                  <a:spLocks/>
                </p:cNvSpPr>
                <p:nvPr/>
              </p:nvSpPr>
              <p:spPr bwMode="auto">
                <a:xfrm>
                  <a:off x="547" y="738"/>
                  <a:ext cx="88" cy="75"/>
                </a:xfrm>
                <a:custGeom>
                  <a:avLst/>
                  <a:gdLst/>
                  <a:ahLst/>
                  <a:cxnLst>
                    <a:cxn ang="0">
                      <a:pos x="87" y="68"/>
                    </a:cxn>
                    <a:cxn ang="0">
                      <a:pos x="76" y="0"/>
                    </a:cxn>
                    <a:cxn ang="0">
                      <a:pos x="33" y="5"/>
                    </a:cxn>
                    <a:cxn ang="0">
                      <a:pos x="0" y="9"/>
                    </a:cxn>
                    <a:cxn ang="0">
                      <a:pos x="9" y="74"/>
                    </a:cxn>
                    <a:cxn ang="0">
                      <a:pos x="12" y="58"/>
                    </a:cxn>
                    <a:cxn ang="0">
                      <a:pos x="22" y="47"/>
                    </a:cxn>
                    <a:cxn ang="0">
                      <a:pos x="40" y="44"/>
                    </a:cxn>
                    <a:cxn ang="0">
                      <a:pos x="60" y="45"/>
                    </a:cxn>
                    <a:cxn ang="0">
                      <a:pos x="76" y="52"/>
                    </a:cxn>
                    <a:cxn ang="0">
                      <a:pos x="87" y="68"/>
                    </a:cxn>
                  </a:cxnLst>
                  <a:rect l="0" t="0" r="r" b="b"/>
                  <a:pathLst>
                    <a:path w="88" h="75">
                      <a:moveTo>
                        <a:pt x="87" y="68"/>
                      </a:moveTo>
                      <a:lnTo>
                        <a:pt x="76" y="0"/>
                      </a:lnTo>
                      <a:lnTo>
                        <a:pt x="33" y="5"/>
                      </a:lnTo>
                      <a:lnTo>
                        <a:pt x="0" y="9"/>
                      </a:lnTo>
                      <a:lnTo>
                        <a:pt x="9" y="74"/>
                      </a:lnTo>
                      <a:lnTo>
                        <a:pt x="12" y="58"/>
                      </a:lnTo>
                      <a:lnTo>
                        <a:pt x="22" y="47"/>
                      </a:lnTo>
                      <a:lnTo>
                        <a:pt x="40" y="44"/>
                      </a:lnTo>
                      <a:lnTo>
                        <a:pt x="60" y="45"/>
                      </a:lnTo>
                      <a:lnTo>
                        <a:pt x="76" y="52"/>
                      </a:lnTo>
                      <a:lnTo>
                        <a:pt x="87" y="68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34" name="Line 17"/>
                <p:cNvSpPr>
                  <a:spLocks noChangeShapeType="1"/>
                </p:cNvSpPr>
                <p:nvPr/>
              </p:nvSpPr>
              <p:spPr bwMode="auto">
                <a:xfrm flipV="1">
                  <a:off x="2020" y="309"/>
                  <a:ext cx="192" cy="87"/>
                </a:xfrm>
                <a:prstGeom prst="line">
                  <a:avLst/>
                </a:prstGeom>
                <a:noFill/>
                <a:ln w="127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35" name="Freeform 18"/>
                <p:cNvSpPr>
                  <a:spLocks/>
                </p:cNvSpPr>
                <p:nvPr/>
              </p:nvSpPr>
              <p:spPr bwMode="auto">
                <a:xfrm>
                  <a:off x="1408" y="22"/>
                  <a:ext cx="2967" cy="457"/>
                </a:xfrm>
                <a:custGeom>
                  <a:avLst/>
                  <a:gdLst/>
                  <a:ahLst/>
                  <a:cxnLst>
                    <a:cxn ang="0">
                      <a:pos x="0" y="122"/>
                    </a:cxn>
                    <a:cxn ang="0">
                      <a:pos x="207" y="78"/>
                    </a:cxn>
                    <a:cxn ang="0">
                      <a:pos x="442" y="48"/>
                    </a:cxn>
                    <a:cxn ang="0">
                      <a:pos x="640" y="32"/>
                    </a:cxn>
                    <a:cxn ang="0">
                      <a:pos x="897" y="16"/>
                    </a:cxn>
                    <a:cxn ang="0">
                      <a:pos x="1215" y="2"/>
                    </a:cxn>
                    <a:cxn ang="0">
                      <a:pos x="1392" y="0"/>
                    </a:cxn>
                    <a:cxn ang="0">
                      <a:pos x="1710" y="0"/>
                    </a:cxn>
                    <a:cxn ang="0">
                      <a:pos x="1997" y="10"/>
                    </a:cxn>
                    <a:cxn ang="0">
                      <a:pos x="2258" y="21"/>
                    </a:cxn>
                    <a:cxn ang="0">
                      <a:pos x="2493" y="38"/>
                    </a:cxn>
                    <a:cxn ang="0">
                      <a:pos x="2674" y="54"/>
                    </a:cxn>
                    <a:cxn ang="0">
                      <a:pos x="2828" y="73"/>
                    </a:cxn>
                    <a:cxn ang="0">
                      <a:pos x="2966" y="92"/>
                    </a:cxn>
                    <a:cxn ang="0">
                      <a:pos x="2966" y="456"/>
                    </a:cxn>
                    <a:cxn ang="0">
                      <a:pos x="2833" y="434"/>
                    </a:cxn>
                    <a:cxn ang="0">
                      <a:pos x="2563" y="399"/>
                    </a:cxn>
                    <a:cxn ang="0">
                      <a:pos x="2382" y="382"/>
                    </a:cxn>
                    <a:cxn ang="0">
                      <a:pos x="2134" y="366"/>
                    </a:cxn>
                    <a:cxn ang="0">
                      <a:pos x="1944" y="358"/>
                    </a:cxn>
                    <a:cxn ang="0">
                      <a:pos x="1746" y="350"/>
                    </a:cxn>
                    <a:cxn ang="0">
                      <a:pos x="1529" y="350"/>
                    </a:cxn>
                    <a:cxn ang="0">
                      <a:pos x="1295" y="350"/>
                    </a:cxn>
                    <a:cxn ang="0">
                      <a:pos x="1047" y="355"/>
                    </a:cxn>
                    <a:cxn ang="0">
                      <a:pos x="853" y="363"/>
                    </a:cxn>
                    <a:cxn ang="0">
                      <a:pos x="654" y="374"/>
                    </a:cxn>
                    <a:cxn ang="0">
                      <a:pos x="468" y="388"/>
                    </a:cxn>
                    <a:cxn ang="0">
                      <a:pos x="296" y="404"/>
                    </a:cxn>
                    <a:cxn ang="0">
                      <a:pos x="150" y="423"/>
                    </a:cxn>
                    <a:cxn ang="0">
                      <a:pos x="13" y="445"/>
                    </a:cxn>
                    <a:cxn ang="0">
                      <a:pos x="0" y="122"/>
                    </a:cxn>
                  </a:cxnLst>
                  <a:rect l="0" t="0" r="r" b="b"/>
                  <a:pathLst>
                    <a:path w="2967" h="457">
                      <a:moveTo>
                        <a:pt x="0" y="122"/>
                      </a:moveTo>
                      <a:lnTo>
                        <a:pt x="207" y="78"/>
                      </a:lnTo>
                      <a:lnTo>
                        <a:pt x="442" y="48"/>
                      </a:lnTo>
                      <a:lnTo>
                        <a:pt x="640" y="32"/>
                      </a:lnTo>
                      <a:lnTo>
                        <a:pt x="897" y="16"/>
                      </a:lnTo>
                      <a:lnTo>
                        <a:pt x="1215" y="2"/>
                      </a:lnTo>
                      <a:lnTo>
                        <a:pt x="1392" y="0"/>
                      </a:lnTo>
                      <a:lnTo>
                        <a:pt x="1710" y="0"/>
                      </a:lnTo>
                      <a:lnTo>
                        <a:pt x="1997" y="10"/>
                      </a:lnTo>
                      <a:lnTo>
                        <a:pt x="2258" y="21"/>
                      </a:lnTo>
                      <a:lnTo>
                        <a:pt x="2493" y="38"/>
                      </a:lnTo>
                      <a:lnTo>
                        <a:pt x="2674" y="54"/>
                      </a:lnTo>
                      <a:lnTo>
                        <a:pt x="2828" y="73"/>
                      </a:lnTo>
                      <a:lnTo>
                        <a:pt x="2966" y="92"/>
                      </a:lnTo>
                      <a:lnTo>
                        <a:pt x="2966" y="456"/>
                      </a:lnTo>
                      <a:lnTo>
                        <a:pt x="2833" y="434"/>
                      </a:lnTo>
                      <a:lnTo>
                        <a:pt x="2563" y="399"/>
                      </a:lnTo>
                      <a:lnTo>
                        <a:pt x="2382" y="382"/>
                      </a:lnTo>
                      <a:lnTo>
                        <a:pt x="2134" y="366"/>
                      </a:lnTo>
                      <a:lnTo>
                        <a:pt x="1944" y="358"/>
                      </a:lnTo>
                      <a:lnTo>
                        <a:pt x="1746" y="350"/>
                      </a:lnTo>
                      <a:lnTo>
                        <a:pt x="1529" y="350"/>
                      </a:lnTo>
                      <a:lnTo>
                        <a:pt x="1295" y="350"/>
                      </a:lnTo>
                      <a:lnTo>
                        <a:pt x="1047" y="355"/>
                      </a:lnTo>
                      <a:lnTo>
                        <a:pt x="853" y="363"/>
                      </a:lnTo>
                      <a:lnTo>
                        <a:pt x="654" y="374"/>
                      </a:lnTo>
                      <a:lnTo>
                        <a:pt x="468" y="388"/>
                      </a:lnTo>
                      <a:lnTo>
                        <a:pt x="296" y="404"/>
                      </a:lnTo>
                      <a:lnTo>
                        <a:pt x="150" y="423"/>
                      </a:lnTo>
                      <a:lnTo>
                        <a:pt x="13" y="445"/>
                      </a:lnTo>
                      <a:lnTo>
                        <a:pt x="0" y="122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36" name="Freeform 19"/>
                <p:cNvSpPr>
                  <a:spLocks/>
                </p:cNvSpPr>
                <p:nvPr/>
              </p:nvSpPr>
              <p:spPr bwMode="auto">
                <a:xfrm>
                  <a:off x="607" y="118"/>
                  <a:ext cx="823" cy="431"/>
                </a:xfrm>
                <a:custGeom>
                  <a:avLst/>
                  <a:gdLst/>
                  <a:ahLst/>
                  <a:cxnLst>
                    <a:cxn ang="0">
                      <a:pos x="815" y="27"/>
                    </a:cxn>
                    <a:cxn ang="0">
                      <a:pos x="822" y="350"/>
                    </a:cxn>
                    <a:cxn ang="0">
                      <a:pos x="746" y="382"/>
                    </a:cxn>
                    <a:cxn ang="0">
                      <a:pos x="676" y="404"/>
                    </a:cxn>
                    <a:cxn ang="0">
                      <a:pos x="619" y="415"/>
                    </a:cxn>
                    <a:cxn ang="0">
                      <a:pos x="571" y="421"/>
                    </a:cxn>
                    <a:cxn ang="0">
                      <a:pos x="517" y="427"/>
                    </a:cxn>
                    <a:cxn ang="0">
                      <a:pos x="427" y="430"/>
                    </a:cxn>
                    <a:cxn ang="0">
                      <a:pos x="344" y="423"/>
                    </a:cxn>
                    <a:cxn ang="0">
                      <a:pos x="259" y="410"/>
                    </a:cxn>
                    <a:cxn ang="0">
                      <a:pos x="177" y="388"/>
                    </a:cxn>
                    <a:cxn ang="0">
                      <a:pos x="105" y="358"/>
                    </a:cxn>
                    <a:cxn ang="0">
                      <a:pos x="41" y="325"/>
                    </a:cxn>
                    <a:cxn ang="0">
                      <a:pos x="0" y="294"/>
                    </a:cxn>
                    <a:cxn ang="0">
                      <a:pos x="0" y="0"/>
                    </a:cxn>
                    <a:cxn ang="0">
                      <a:pos x="46" y="25"/>
                    </a:cxn>
                    <a:cxn ang="0">
                      <a:pos x="105" y="47"/>
                    </a:cxn>
                    <a:cxn ang="0">
                      <a:pos x="175" y="66"/>
                    </a:cxn>
                    <a:cxn ang="0">
                      <a:pos x="244" y="81"/>
                    </a:cxn>
                    <a:cxn ang="0">
                      <a:pos x="314" y="89"/>
                    </a:cxn>
                    <a:cxn ang="0">
                      <a:pos x="361" y="93"/>
                    </a:cxn>
                    <a:cxn ang="0">
                      <a:pos x="401" y="95"/>
                    </a:cxn>
                    <a:cxn ang="0">
                      <a:pos x="471" y="95"/>
                    </a:cxn>
                    <a:cxn ang="0">
                      <a:pos x="515" y="92"/>
                    </a:cxn>
                    <a:cxn ang="0">
                      <a:pos x="555" y="87"/>
                    </a:cxn>
                    <a:cxn ang="0">
                      <a:pos x="600" y="84"/>
                    </a:cxn>
                    <a:cxn ang="0">
                      <a:pos x="640" y="76"/>
                    </a:cxn>
                    <a:cxn ang="0">
                      <a:pos x="689" y="67"/>
                    </a:cxn>
                    <a:cxn ang="0">
                      <a:pos x="733" y="55"/>
                    </a:cxn>
                    <a:cxn ang="0">
                      <a:pos x="777" y="41"/>
                    </a:cxn>
                    <a:cxn ang="0">
                      <a:pos x="815" y="27"/>
                    </a:cxn>
                  </a:cxnLst>
                  <a:rect l="0" t="0" r="r" b="b"/>
                  <a:pathLst>
                    <a:path w="823" h="431">
                      <a:moveTo>
                        <a:pt x="815" y="27"/>
                      </a:moveTo>
                      <a:lnTo>
                        <a:pt x="822" y="350"/>
                      </a:lnTo>
                      <a:lnTo>
                        <a:pt x="746" y="382"/>
                      </a:lnTo>
                      <a:lnTo>
                        <a:pt x="676" y="404"/>
                      </a:lnTo>
                      <a:lnTo>
                        <a:pt x="619" y="415"/>
                      </a:lnTo>
                      <a:lnTo>
                        <a:pt x="571" y="421"/>
                      </a:lnTo>
                      <a:lnTo>
                        <a:pt x="517" y="427"/>
                      </a:lnTo>
                      <a:lnTo>
                        <a:pt x="427" y="430"/>
                      </a:lnTo>
                      <a:lnTo>
                        <a:pt x="344" y="423"/>
                      </a:lnTo>
                      <a:lnTo>
                        <a:pt x="259" y="410"/>
                      </a:lnTo>
                      <a:lnTo>
                        <a:pt x="177" y="388"/>
                      </a:lnTo>
                      <a:lnTo>
                        <a:pt x="105" y="358"/>
                      </a:lnTo>
                      <a:lnTo>
                        <a:pt x="41" y="325"/>
                      </a:lnTo>
                      <a:lnTo>
                        <a:pt x="0" y="294"/>
                      </a:lnTo>
                      <a:lnTo>
                        <a:pt x="0" y="0"/>
                      </a:lnTo>
                      <a:lnTo>
                        <a:pt x="46" y="25"/>
                      </a:lnTo>
                      <a:lnTo>
                        <a:pt x="105" y="47"/>
                      </a:lnTo>
                      <a:lnTo>
                        <a:pt x="175" y="66"/>
                      </a:lnTo>
                      <a:lnTo>
                        <a:pt x="244" y="81"/>
                      </a:lnTo>
                      <a:lnTo>
                        <a:pt x="314" y="89"/>
                      </a:lnTo>
                      <a:lnTo>
                        <a:pt x="361" y="93"/>
                      </a:lnTo>
                      <a:lnTo>
                        <a:pt x="401" y="95"/>
                      </a:lnTo>
                      <a:lnTo>
                        <a:pt x="471" y="95"/>
                      </a:lnTo>
                      <a:lnTo>
                        <a:pt x="515" y="92"/>
                      </a:lnTo>
                      <a:lnTo>
                        <a:pt x="555" y="87"/>
                      </a:lnTo>
                      <a:lnTo>
                        <a:pt x="600" y="84"/>
                      </a:lnTo>
                      <a:lnTo>
                        <a:pt x="640" y="76"/>
                      </a:lnTo>
                      <a:lnTo>
                        <a:pt x="689" y="67"/>
                      </a:lnTo>
                      <a:lnTo>
                        <a:pt x="733" y="55"/>
                      </a:lnTo>
                      <a:lnTo>
                        <a:pt x="777" y="41"/>
                      </a:lnTo>
                      <a:lnTo>
                        <a:pt x="815" y="27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37" name="Freeform 20"/>
                <p:cNvSpPr>
                  <a:spLocks/>
                </p:cNvSpPr>
                <p:nvPr/>
              </p:nvSpPr>
              <p:spPr bwMode="auto">
                <a:xfrm>
                  <a:off x="154" y="533"/>
                  <a:ext cx="551" cy="339"/>
                </a:xfrm>
                <a:custGeom>
                  <a:avLst/>
                  <a:gdLst/>
                  <a:ahLst/>
                  <a:cxnLst>
                    <a:cxn ang="0">
                      <a:pos x="16" y="53"/>
                    </a:cxn>
                    <a:cxn ang="0">
                      <a:pos x="0" y="122"/>
                    </a:cxn>
                    <a:cxn ang="0">
                      <a:pos x="10" y="146"/>
                    </a:cxn>
                    <a:cxn ang="0">
                      <a:pos x="33" y="183"/>
                    </a:cxn>
                    <a:cxn ang="0">
                      <a:pos x="57" y="216"/>
                    </a:cxn>
                    <a:cxn ang="0">
                      <a:pos x="85" y="244"/>
                    </a:cxn>
                    <a:cxn ang="0">
                      <a:pos x="120" y="271"/>
                    </a:cxn>
                    <a:cxn ang="0">
                      <a:pos x="153" y="290"/>
                    </a:cxn>
                    <a:cxn ang="0">
                      <a:pos x="189" y="308"/>
                    </a:cxn>
                    <a:cxn ang="0">
                      <a:pos x="235" y="324"/>
                    </a:cxn>
                    <a:cxn ang="0">
                      <a:pos x="270" y="332"/>
                    </a:cxn>
                    <a:cxn ang="0">
                      <a:pos x="312" y="338"/>
                    </a:cxn>
                    <a:cxn ang="0">
                      <a:pos x="351" y="338"/>
                    </a:cxn>
                    <a:cxn ang="0">
                      <a:pos x="393" y="333"/>
                    </a:cxn>
                    <a:cxn ang="0">
                      <a:pos x="436" y="321"/>
                    </a:cxn>
                    <a:cxn ang="0">
                      <a:pos x="475" y="302"/>
                    </a:cxn>
                    <a:cxn ang="0">
                      <a:pos x="498" y="286"/>
                    </a:cxn>
                    <a:cxn ang="0">
                      <a:pos x="526" y="262"/>
                    </a:cxn>
                    <a:cxn ang="0">
                      <a:pos x="541" y="243"/>
                    </a:cxn>
                    <a:cxn ang="0">
                      <a:pos x="550" y="226"/>
                    </a:cxn>
                    <a:cxn ang="0">
                      <a:pos x="550" y="208"/>
                    </a:cxn>
                    <a:cxn ang="0">
                      <a:pos x="544" y="187"/>
                    </a:cxn>
                    <a:cxn ang="0">
                      <a:pos x="532" y="170"/>
                    </a:cxn>
                    <a:cxn ang="0">
                      <a:pos x="523" y="135"/>
                    </a:cxn>
                    <a:cxn ang="0">
                      <a:pos x="519" y="116"/>
                    </a:cxn>
                    <a:cxn ang="0">
                      <a:pos x="267" y="132"/>
                    </a:cxn>
                    <a:cxn ang="0">
                      <a:pos x="234" y="126"/>
                    </a:cxn>
                    <a:cxn ang="0">
                      <a:pos x="193" y="113"/>
                    </a:cxn>
                    <a:cxn ang="0">
                      <a:pos x="162" y="97"/>
                    </a:cxn>
                    <a:cxn ang="0">
                      <a:pos x="129" y="77"/>
                    </a:cxn>
                    <a:cxn ang="0">
                      <a:pos x="97" y="48"/>
                    </a:cxn>
                    <a:cxn ang="0">
                      <a:pos x="78" y="24"/>
                    </a:cxn>
                    <a:cxn ang="0">
                      <a:pos x="60" y="0"/>
                    </a:cxn>
                    <a:cxn ang="0">
                      <a:pos x="16" y="53"/>
                    </a:cxn>
                  </a:cxnLst>
                  <a:rect l="0" t="0" r="r" b="b"/>
                  <a:pathLst>
                    <a:path w="551" h="339">
                      <a:moveTo>
                        <a:pt x="16" y="53"/>
                      </a:moveTo>
                      <a:lnTo>
                        <a:pt x="0" y="122"/>
                      </a:lnTo>
                      <a:lnTo>
                        <a:pt x="10" y="146"/>
                      </a:lnTo>
                      <a:lnTo>
                        <a:pt x="33" y="183"/>
                      </a:lnTo>
                      <a:lnTo>
                        <a:pt x="57" y="216"/>
                      </a:lnTo>
                      <a:lnTo>
                        <a:pt x="85" y="244"/>
                      </a:lnTo>
                      <a:lnTo>
                        <a:pt x="120" y="271"/>
                      </a:lnTo>
                      <a:lnTo>
                        <a:pt x="153" y="290"/>
                      </a:lnTo>
                      <a:lnTo>
                        <a:pt x="189" y="308"/>
                      </a:lnTo>
                      <a:lnTo>
                        <a:pt x="235" y="324"/>
                      </a:lnTo>
                      <a:lnTo>
                        <a:pt x="270" y="332"/>
                      </a:lnTo>
                      <a:lnTo>
                        <a:pt x="312" y="338"/>
                      </a:lnTo>
                      <a:lnTo>
                        <a:pt x="351" y="338"/>
                      </a:lnTo>
                      <a:lnTo>
                        <a:pt x="393" y="333"/>
                      </a:lnTo>
                      <a:lnTo>
                        <a:pt x="436" y="321"/>
                      </a:lnTo>
                      <a:lnTo>
                        <a:pt x="475" y="302"/>
                      </a:lnTo>
                      <a:lnTo>
                        <a:pt x="498" y="286"/>
                      </a:lnTo>
                      <a:lnTo>
                        <a:pt x="526" y="262"/>
                      </a:lnTo>
                      <a:lnTo>
                        <a:pt x="541" y="243"/>
                      </a:lnTo>
                      <a:lnTo>
                        <a:pt x="550" y="226"/>
                      </a:lnTo>
                      <a:lnTo>
                        <a:pt x="550" y="208"/>
                      </a:lnTo>
                      <a:lnTo>
                        <a:pt x="544" y="187"/>
                      </a:lnTo>
                      <a:lnTo>
                        <a:pt x="532" y="170"/>
                      </a:lnTo>
                      <a:lnTo>
                        <a:pt x="523" y="135"/>
                      </a:lnTo>
                      <a:lnTo>
                        <a:pt x="519" y="116"/>
                      </a:lnTo>
                      <a:lnTo>
                        <a:pt x="267" y="132"/>
                      </a:lnTo>
                      <a:lnTo>
                        <a:pt x="234" y="126"/>
                      </a:lnTo>
                      <a:lnTo>
                        <a:pt x="193" y="113"/>
                      </a:lnTo>
                      <a:lnTo>
                        <a:pt x="162" y="97"/>
                      </a:lnTo>
                      <a:lnTo>
                        <a:pt x="129" y="77"/>
                      </a:lnTo>
                      <a:lnTo>
                        <a:pt x="97" y="48"/>
                      </a:lnTo>
                      <a:lnTo>
                        <a:pt x="78" y="24"/>
                      </a:lnTo>
                      <a:lnTo>
                        <a:pt x="60" y="0"/>
                      </a:lnTo>
                      <a:lnTo>
                        <a:pt x="16" y="53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38" name="Freeform 21"/>
                <p:cNvSpPr>
                  <a:spLocks/>
                </p:cNvSpPr>
                <p:nvPr/>
              </p:nvSpPr>
              <p:spPr bwMode="auto">
                <a:xfrm>
                  <a:off x="134" y="119"/>
                  <a:ext cx="475" cy="552"/>
                </a:xfrm>
                <a:custGeom>
                  <a:avLst/>
                  <a:gdLst/>
                  <a:ahLst/>
                  <a:cxnLst>
                    <a:cxn ang="0">
                      <a:pos x="474" y="0"/>
                    </a:cxn>
                    <a:cxn ang="0">
                      <a:pos x="474" y="294"/>
                    </a:cxn>
                    <a:cxn ang="0">
                      <a:pos x="446" y="291"/>
                    </a:cxn>
                    <a:cxn ang="0">
                      <a:pos x="411" y="293"/>
                    </a:cxn>
                    <a:cxn ang="0">
                      <a:pos x="353" y="299"/>
                    </a:cxn>
                    <a:cxn ang="0">
                      <a:pos x="296" y="310"/>
                    </a:cxn>
                    <a:cxn ang="0">
                      <a:pos x="243" y="323"/>
                    </a:cxn>
                    <a:cxn ang="0">
                      <a:pos x="200" y="339"/>
                    </a:cxn>
                    <a:cxn ang="0">
                      <a:pos x="149" y="364"/>
                    </a:cxn>
                    <a:cxn ang="0">
                      <a:pos x="110" y="390"/>
                    </a:cxn>
                    <a:cxn ang="0">
                      <a:pos x="81" y="415"/>
                    </a:cxn>
                    <a:cxn ang="0">
                      <a:pos x="60" y="439"/>
                    </a:cxn>
                    <a:cxn ang="0">
                      <a:pos x="47" y="461"/>
                    </a:cxn>
                    <a:cxn ang="0">
                      <a:pos x="35" y="488"/>
                    </a:cxn>
                    <a:cxn ang="0">
                      <a:pos x="30" y="513"/>
                    </a:cxn>
                    <a:cxn ang="0">
                      <a:pos x="23" y="551"/>
                    </a:cxn>
                    <a:cxn ang="0">
                      <a:pos x="17" y="518"/>
                    </a:cxn>
                    <a:cxn ang="0">
                      <a:pos x="8" y="481"/>
                    </a:cxn>
                    <a:cxn ang="0">
                      <a:pos x="5" y="453"/>
                    </a:cxn>
                    <a:cxn ang="0">
                      <a:pos x="0" y="420"/>
                    </a:cxn>
                    <a:cxn ang="0">
                      <a:pos x="2" y="393"/>
                    </a:cxn>
                    <a:cxn ang="0">
                      <a:pos x="8" y="361"/>
                    </a:cxn>
                    <a:cxn ang="0">
                      <a:pos x="15" y="317"/>
                    </a:cxn>
                    <a:cxn ang="0">
                      <a:pos x="30" y="279"/>
                    </a:cxn>
                    <a:cxn ang="0">
                      <a:pos x="50" y="238"/>
                    </a:cxn>
                    <a:cxn ang="0">
                      <a:pos x="75" y="196"/>
                    </a:cxn>
                    <a:cxn ang="0">
                      <a:pos x="111" y="152"/>
                    </a:cxn>
                    <a:cxn ang="0">
                      <a:pos x="152" y="116"/>
                    </a:cxn>
                    <a:cxn ang="0">
                      <a:pos x="188" y="87"/>
                    </a:cxn>
                    <a:cxn ang="0">
                      <a:pos x="233" y="60"/>
                    </a:cxn>
                    <a:cxn ang="0">
                      <a:pos x="279" y="40"/>
                    </a:cxn>
                    <a:cxn ang="0">
                      <a:pos x="333" y="21"/>
                    </a:cxn>
                    <a:cxn ang="0">
                      <a:pos x="380" y="10"/>
                    </a:cxn>
                    <a:cxn ang="0">
                      <a:pos x="435" y="3"/>
                    </a:cxn>
                    <a:cxn ang="0">
                      <a:pos x="474" y="0"/>
                    </a:cxn>
                  </a:cxnLst>
                  <a:rect l="0" t="0" r="r" b="b"/>
                  <a:pathLst>
                    <a:path w="475" h="552">
                      <a:moveTo>
                        <a:pt x="474" y="0"/>
                      </a:moveTo>
                      <a:lnTo>
                        <a:pt x="474" y="294"/>
                      </a:lnTo>
                      <a:lnTo>
                        <a:pt x="446" y="291"/>
                      </a:lnTo>
                      <a:lnTo>
                        <a:pt x="411" y="293"/>
                      </a:lnTo>
                      <a:lnTo>
                        <a:pt x="353" y="299"/>
                      </a:lnTo>
                      <a:lnTo>
                        <a:pt x="296" y="310"/>
                      </a:lnTo>
                      <a:lnTo>
                        <a:pt x="243" y="323"/>
                      </a:lnTo>
                      <a:lnTo>
                        <a:pt x="200" y="339"/>
                      </a:lnTo>
                      <a:lnTo>
                        <a:pt x="149" y="364"/>
                      </a:lnTo>
                      <a:lnTo>
                        <a:pt x="110" y="390"/>
                      </a:lnTo>
                      <a:lnTo>
                        <a:pt x="81" y="415"/>
                      </a:lnTo>
                      <a:lnTo>
                        <a:pt x="60" y="439"/>
                      </a:lnTo>
                      <a:lnTo>
                        <a:pt x="47" y="461"/>
                      </a:lnTo>
                      <a:lnTo>
                        <a:pt x="35" y="488"/>
                      </a:lnTo>
                      <a:lnTo>
                        <a:pt x="30" y="513"/>
                      </a:lnTo>
                      <a:lnTo>
                        <a:pt x="23" y="551"/>
                      </a:lnTo>
                      <a:lnTo>
                        <a:pt x="17" y="518"/>
                      </a:lnTo>
                      <a:lnTo>
                        <a:pt x="8" y="481"/>
                      </a:lnTo>
                      <a:lnTo>
                        <a:pt x="5" y="453"/>
                      </a:lnTo>
                      <a:lnTo>
                        <a:pt x="0" y="420"/>
                      </a:lnTo>
                      <a:lnTo>
                        <a:pt x="2" y="393"/>
                      </a:lnTo>
                      <a:lnTo>
                        <a:pt x="8" y="361"/>
                      </a:lnTo>
                      <a:lnTo>
                        <a:pt x="15" y="317"/>
                      </a:lnTo>
                      <a:lnTo>
                        <a:pt x="30" y="279"/>
                      </a:lnTo>
                      <a:lnTo>
                        <a:pt x="50" y="238"/>
                      </a:lnTo>
                      <a:lnTo>
                        <a:pt x="75" y="196"/>
                      </a:lnTo>
                      <a:lnTo>
                        <a:pt x="111" y="152"/>
                      </a:lnTo>
                      <a:lnTo>
                        <a:pt x="152" y="116"/>
                      </a:lnTo>
                      <a:lnTo>
                        <a:pt x="188" y="87"/>
                      </a:lnTo>
                      <a:lnTo>
                        <a:pt x="233" y="60"/>
                      </a:lnTo>
                      <a:lnTo>
                        <a:pt x="279" y="40"/>
                      </a:lnTo>
                      <a:lnTo>
                        <a:pt x="333" y="21"/>
                      </a:lnTo>
                      <a:lnTo>
                        <a:pt x="380" y="10"/>
                      </a:lnTo>
                      <a:lnTo>
                        <a:pt x="435" y="3"/>
                      </a:lnTo>
                      <a:lnTo>
                        <a:pt x="474" y="0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39" name="Freeform 22"/>
                <p:cNvSpPr>
                  <a:spLocks/>
                </p:cNvSpPr>
                <p:nvPr/>
              </p:nvSpPr>
              <p:spPr bwMode="auto">
                <a:xfrm>
                  <a:off x="422" y="687"/>
                  <a:ext cx="156" cy="117"/>
                </a:xfrm>
                <a:custGeom>
                  <a:avLst/>
                  <a:gdLst/>
                  <a:ahLst/>
                  <a:cxnLst>
                    <a:cxn ang="0">
                      <a:pos x="72" y="0"/>
                    </a:cxn>
                    <a:cxn ang="0">
                      <a:pos x="21" y="19"/>
                    </a:cxn>
                    <a:cxn ang="0">
                      <a:pos x="3" y="45"/>
                    </a:cxn>
                    <a:cxn ang="0">
                      <a:pos x="0" y="70"/>
                    </a:cxn>
                    <a:cxn ang="0">
                      <a:pos x="0" y="83"/>
                    </a:cxn>
                    <a:cxn ang="0">
                      <a:pos x="9" y="99"/>
                    </a:cxn>
                    <a:cxn ang="0">
                      <a:pos x="29" y="107"/>
                    </a:cxn>
                    <a:cxn ang="0">
                      <a:pos x="50" y="113"/>
                    </a:cxn>
                    <a:cxn ang="0">
                      <a:pos x="69" y="116"/>
                    </a:cxn>
                    <a:cxn ang="0">
                      <a:pos x="86" y="116"/>
                    </a:cxn>
                    <a:cxn ang="0">
                      <a:pos x="114" y="111"/>
                    </a:cxn>
                    <a:cxn ang="0">
                      <a:pos x="134" y="106"/>
                    </a:cxn>
                    <a:cxn ang="0">
                      <a:pos x="146" y="98"/>
                    </a:cxn>
                    <a:cxn ang="0">
                      <a:pos x="153" y="89"/>
                    </a:cxn>
                    <a:cxn ang="0">
                      <a:pos x="155" y="78"/>
                    </a:cxn>
                    <a:cxn ang="0">
                      <a:pos x="153" y="60"/>
                    </a:cxn>
                    <a:cxn ang="0">
                      <a:pos x="146" y="11"/>
                    </a:cxn>
                    <a:cxn ang="0">
                      <a:pos x="72" y="0"/>
                    </a:cxn>
                  </a:cxnLst>
                  <a:rect l="0" t="0" r="r" b="b"/>
                  <a:pathLst>
                    <a:path w="156" h="117">
                      <a:moveTo>
                        <a:pt x="72" y="0"/>
                      </a:moveTo>
                      <a:lnTo>
                        <a:pt x="21" y="19"/>
                      </a:lnTo>
                      <a:lnTo>
                        <a:pt x="3" y="45"/>
                      </a:lnTo>
                      <a:lnTo>
                        <a:pt x="0" y="70"/>
                      </a:lnTo>
                      <a:lnTo>
                        <a:pt x="0" y="83"/>
                      </a:lnTo>
                      <a:lnTo>
                        <a:pt x="9" y="99"/>
                      </a:lnTo>
                      <a:lnTo>
                        <a:pt x="29" y="107"/>
                      </a:lnTo>
                      <a:lnTo>
                        <a:pt x="50" y="113"/>
                      </a:lnTo>
                      <a:lnTo>
                        <a:pt x="69" y="116"/>
                      </a:lnTo>
                      <a:lnTo>
                        <a:pt x="86" y="116"/>
                      </a:lnTo>
                      <a:lnTo>
                        <a:pt x="114" y="111"/>
                      </a:lnTo>
                      <a:lnTo>
                        <a:pt x="134" y="106"/>
                      </a:lnTo>
                      <a:lnTo>
                        <a:pt x="146" y="98"/>
                      </a:lnTo>
                      <a:lnTo>
                        <a:pt x="153" y="89"/>
                      </a:lnTo>
                      <a:lnTo>
                        <a:pt x="155" y="78"/>
                      </a:lnTo>
                      <a:lnTo>
                        <a:pt x="153" y="60"/>
                      </a:lnTo>
                      <a:lnTo>
                        <a:pt x="146" y="11"/>
                      </a:lnTo>
                      <a:lnTo>
                        <a:pt x="72" y="0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40" name="Freeform 23"/>
                <p:cNvSpPr>
                  <a:spLocks/>
                </p:cNvSpPr>
                <p:nvPr/>
              </p:nvSpPr>
              <p:spPr bwMode="auto">
                <a:xfrm>
                  <a:off x="494" y="700"/>
                  <a:ext cx="88" cy="74"/>
                </a:xfrm>
                <a:custGeom>
                  <a:avLst/>
                  <a:gdLst/>
                  <a:ahLst/>
                  <a:cxnLst>
                    <a:cxn ang="0">
                      <a:pos x="87" y="67"/>
                    </a:cxn>
                    <a:cxn ang="0">
                      <a:pos x="76" y="0"/>
                    </a:cxn>
                    <a:cxn ang="0">
                      <a:pos x="33" y="5"/>
                    </a:cxn>
                    <a:cxn ang="0">
                      <a:pos x="0" y="8"/>
                    </a:cxn>
                    <a:cxn ang="0">
                      <a:pos x="9" y="73"/>
                    </a:cxn>
                    <a:cxn ang="0">
                      <a:pos x="12" y="57"/>
                    </a:cxn>
                    <a:cxn ang="0">
                      <a:pos x="22" y="47"/>
                    </a:cxn>
                    <a:cxn ang="0">
                      <a:pos x="40" y="43"/>
                    </a:cxn>
                    <a:cxn ang="0">
                      <a:pos x="60" y="44"/>
                    </a:cxn>
                    <a:cxn ang="0">
                      <a:pos x="76" y="51"/>
                    </a:cxn>
                    <a:cxn ang="0">
                      <a:pos x="87" y="67"/>
                    </a:cxn>
                  </a:cxnLst>
                  <a:rect l="0" t="0" r="r" b="b"/>
                  <a:pathLst>
                    <a:path w="88" h="74">
                      <a:moveTo>
                        <a:pt x="87" y="67"/>
                      </a:moveTo>
                      <a:lnTo>
                        <a:pt x="76" y="0"/>
                      </a:lnTo>
                      <a:lnTo>
                        <a:pt x="33" y="5"/>
                      </a:lnTo>
                      <a:lnTo>
                        <a:pt x="0" y="8"/>
                      </a:lnTo>
                      <a:lnTo>
                        <a:pt x="9" y="73"/>
                      </a:lnTo>
                      <a:lnTo>
                        <a:pt x="12" y="57"/>
                      </a:lnTo>
                      <a:lnTo>
                        <a:pt x="22" y="47"/>
                      </a:lnTo>
                      <a:lnTo>
                        <a:pt x="40" y="43"/>
                      </a:lnTo>
                      <a:lnTo>
                        <a:pt x="60" y="44"/>
                      </a:lnTo>
                      <a:lnTo>
                        <a:pt x="76" y="51"/>
                      </a:lnTo>
                      <a:lnTo>
                        <a:pt x="87" y="67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41" name="Freeform 24"/>
                <p:cNvSpPr>
                  <a:spLocks/>
                </p:cNvSpPr>
                <p:nvPr/>
              </p:nvSpPr>
              <p:spPr bwMode="auto">
                <a:xfrm>
                  <a:off x="386" y="479"/>
                  <a:ext cx="319" cy="286"/>
                </a:xfrm>
                <a:custGeom>
                  <a:avLst/>
                  <a:gdLst/>
                  <a:ahLst/>
                  <a:cxnLst>
                    <a:cxn ang="0">
                      <a:pos x="317" y="275"/>
                    </a:cxn>
                    <a:cxn ang="0">
                      <a:pos x="315" y="254"/>
                    </a:cxn>
                    <a:cxn ang="0">
                      <a:pos x="306" y="235"/>
                    </a:cxn>
                    <a:cxn ang="0">
                      <a:pos x="299" y="219"/>
                    </a:cxn>
                    <a:cxn ang="0">
                      <a:pos x="294" y="194"/>
                    </a:cxn>
                    <a:cxn ang="0">
                      <a:pos x="288" y="161"/>
                    </a:cxn>
                    <a:cxn ang="0">
                      <a:pos x="284" y="126"/>
                    </a:cxn>
                    <a:cxn ang="0">
                      <a:pos x="281" y="94"/>
                    </a:cxn>
                    <a:cxn ang="0">
                      <a:pos x="279" y="67"/>
                    </a:cxn>
                    <a:cxn ang="0">
                      <a:pos x="278" y="43"/>
                    </a:cxn>
                    <a:cxn ang="0">
                      <a:pos x="270" y="29"/>
                    </a:cxn>
                    <a:cxn ang="0">
                      <a:pos x="255" y="16"/>
                    </a:cxn>
                    <a:cxn ang="0">
                      <a:pos x="240" y="9"/>
                    </a:cxn>
                    <a:cxn ang="0">
                      <a:pos x="216" y="2"/>
                    </a:cxn>
                    <a:cxn ang="0">
                      <a:pos x="189" y="0"/>
                    </a:cxn>
                    <a:cxn ang="0">
                      <a:pos x="147" y="0"/>
                    </a:cxn>
                    <a:cxn ang="0">
                      <a:pos x="110" y="2"/>
                    </a:cxn>
                    <a:cxn ang="0">
                      <a:pos x="74" y="9"/>
                    </a:cxn>
                    <a:cxn ang="0">
                      <a:pos x="41" y="21"/>
                    </a:cxn>
                    <a:cxn ang="0">
                      <a:pos x="20" y="35"/>
                    </a:cxn>
                    <a:cxn ang="0">
                      <a:pos x="8" y="47"/>
                    </a:cxn>
                    <a:cxn ang="0">
                      <a:pos x="0" y="61"/>
                    </a:cxn>
                    <a:cxn ang="0">
                      <a:pos x="2" y="75"/>
                    </a:cxn>
                    <a:cxn ang="0">
                      <a:pos x="5" y="89"/>
                    </a:cxn>
                    <a:cxn ang="0">
                      <a:pos x="15" y="104"/>
                    </a:cxn>
                    <a:cxn ang="0">
                      <a:pos x="23" y="123"/>
                    </a:cxn>
                    <a:cxn ang="0">
                      <a:pos x="27" y="149"/>
                    </a:cxn>
                    <a:cxn ang="0">
                      <a:pos x="30" y="176"/>
                    </a:cxn>
                    <a:cxn ang="0">
                      <a:pos x="35" y="200"/>
                    </a:cxn>
                    <a:cxn ang="0">
                      <a:pos x="36" y="235"/>
                    </a:cxn>
                    <a:cxn ang="0">
                      <a:pos x="38" y="265"/>
                    </a:cxn>
                    <a:cxn ang="0">
                      <a:pos x="38" y="285"/>
                    </a:cxn>
                    <a:cxn ang="0">
                      <a:pos x="48" y="260"/>
                    </a:cxn>
                    <a:cxn ang="0">
                      <a:pos x="68" y="248"/>
                    </a:cxn>
                    <a:cxn ang="0">
                      <a:pos x="86" y="241"/>
                    </a:cxn>
                    <a:cxn ang="0">
                      <a:pos x="108" y="236"/>
                    </a:cxn>
                    <a:cxn ang="0">
                      <a:pos x="143" y="229"/>
                    </a:cxn>
                    <a:cxn ang="0">
                      <a:pos x="177" y="228"/>
                    </a:cxn>
                    <a:cxn ang="0">
                      <a:pos x="197" y="228"/>
                    </a:cxn>
                    <a:cxn ang="0">
                      <a:pos x="228" y="230"/>
                    </a:cxn>
                    <a:cxn ang="0">
                      <a:pos x="264" y="237"/>
                    </a:cxn>
                    <a:cxn ang="0">
                      <a:pos x="287" y="246"/>
                    </a:cxn>
                    <a:cxn ang="0">
                      <a:pos x="302" y="255"/>
                    </a:cxn>
                    <a:cxn ang="0">
                      <a:pos x="318" y="268"/>
                    </a:cxn>
                  </a:cxnLst>
                  <a:rect l="0" t="0" r="r" b="b"/>
                  <a:pathLst>
                    <a:path w="319" h="286">
                      <a:moveTo>
                        <a:pt x="317" y="275"/>
                      </a:moveTo>
                      <a:lnTo>
                        <a:pt x="315" y="254"/>
                      </a:lnTo>
                      <a:lnTo>
                        <a:pt x="306" y="235"/>
                      </a:lnTo>
                      <a:lnTo>
                        <a:pt x="299" y="219"/>
                      </a:lnTo>
                      <a:lnTo>
                        <a:pt x="294" y="194"/>
                      </a:lnTo>
                      <a:lnTo>
                        <a:pt x="288" y="161"/>
                      </a:lnTo>
                      <a:lnTo>
                        <a:pt x="284" y="126"/>
                      </a:lnTo>
                      <a:lnTo>
                        <a:pt x="281" y="94"/>
                      </a:lnTo>
                      <a:lnTo>
                        <a:pt x="279" y="67"/>
                      </a:lnTo>
                      <a:lnTo>
                        <a:pt x="278" y="43"/>
                      </a:lnTo>
                      <a:lnTo>
                        <a:pt x="270" y="29"/>
                      </a:lnTo>
                      <a:lnTo>
                        <a:pt x="255" y="16"/>
                      </a:lnTo>
                      <a:lnTo>
                        <a:pt x="240" y="9"/>
                      </a:lnTo>
                      <a:lnTo>
                        <a:pt x="216" y="2"/>
                      </a:lnTo>
                      <a:lnTo>
                        <a:pt x="189" y="0"/>
                      </a:lnTo>
                      <a:lnTo>
                        <a:pt x="147" y="0"/>
                      </a:lnTo>
                      <a:lnTo>
                        <a:pt x="110" y="2"/>
                      </a:lnTo>
                      <a:lnTo>
                        <a:pt x="74" y="9"/>
                      </a:lnTo>
                      <a:lnTo>
                        <a:pt x="41" y="21"/>
                      </a:lnTo>
                      <a:lnTo>
                        <a:pt x="20" y="35"/>
                      </a:lnTo>
                      <a:lnTo>
                        <a:pt x="8" y="47"/>
                      </a:lnTo>
                      <a:lnTo>
                        <a:pt x="0" y="61"/>
                      </a:lnTo>
                      <a:lnTo>
                        <a:pt x="2" y="75"/>
                      </a:lnTo>
                      <a:lnTo>
                        <a:pt x="5" y="89"/>
                      </a:lnTo>
                      <a:lnTo>
                        <a:pt x="15" y="104"/>
                      </a:lnTo>
                      <a:lnTo>
                        <a:pt x="23" y="123"/>
                      </a:lnTo>
                      <a:lnTo>
                        <a:pt x="27" y="149"/>
                      </a:lnTo>
                      <a:lnTo>
                        <a:pt x="30" y="176"/>
                      </a:lnTo>
                      <a:lnTo>
                        <a:pt x="35" y="200"/>
                      </a:lnTo>
                      <a:lnTo>
                        <a:pt x="36" y="235"/>
                      </a:lnTo>
                      <a:lnTo>
                        <a:pt x="38" y="265"/>
                      </a:lnTo>
                      <a:lnTo>
                        <a:pt x="38" y="285"/>
                      </a:lnTo>
                      <a:lnTo>
                        <a:pt x="48" y="260"/>
                      </a:lnTo>
                      <a:lnTo>
                        <a:pt x="68" y="248"/>
                      </a:lnTo>
                      <a:lnTo>
                        <a:pt x="86" y="241"/>
                      </a:lnTo>
                      <a:lnTo>
                        <a:pt x="108" y="236"/>
                      </a:lnTo>
                      <a:lnTo>
                        <a:pt x="143" y="229"/>
                      </a:lnTo>
                      <a:lnTo>
                        <a:pt x="177" y="228"/>
                      </a:lnTo>
                      <a:lnTo>
                        <a:pt x="197" y="228"/>
                      </a:lnTo>
                      <a:lnTo>
                        <a:pt x="228" y="230"/>
                      </a:lnTo>
                      <a:lnTo>
                        <a:pt x="264" y="237"/>
                      </a:lnTo>
                      <a:lnTo>
                        <a:pt x="287" y="246"/>
                      </a:lnTo>
                      <a:lnTo>
                        <a:pt x="302" y="255"/>
                      </a:lnTo>
                      <a:lnTo>
                        <a:pt x="318" y="268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42" name="Freeform 25"/>
                <p:cNvSpPr>
                  <a:spLocks/>
                </p:cNvSpPr>
                <p:nvPr/>
              </p:nvSpPr>
              <p:spPr bwMode="auto">
                <a:xfrm>
                  <a:off x="5101" y="537"/>
                  <a:ext cx="551" cy="335"/>
                </a:xfrm>
                <a:custGeom>
                  <a:avLst/>
                  <a:gdLst/>
                  <a:ahLst/>
                  <a:cxnLst>
                    <a:cxn ang="0">
                      <a:pos x="534" y="48"/>
                    </a:cxn>
                    <a:cxn ang="0">
                      <a:pos x="550" y="117"/>
                    </a:cxn>
                    <a:cxn ang="0">
                      <a:pos x="540" y="142"/>
                    </a:cxn>
                    <a:cxn ang="0">
                      <a:pos x="517" y="179"/>
                    </a:cxn>
                    <a:cxn ang="0">
                      <a:pos x="493" y="212"/>
                    </a:cxn>
                    <a:cxn ang="0">
                      <a:pos x="465" y="239"/>
                    </a:cxn>
                    <a:cxn ang="0">
                      <a:pos x="430" y="267"/>
                    </a:cxn>
                    <a:cxn ang="0">
                      <a:pos x="397" y="286"/>
                    </a:cxn>
                    <a:cxn ang="0">
                      <a:pos x="361" y="304"/>
                    </a:cxn>
                    <a:cxn ang="0">
                      <a:pos x="315" y="320"/>
                    </a:cxn>
                    <a:cxn ang="0">
                      <a:pos x="280" y="328"/>
                    </a:cxn>
                    <a:cxn ang="0">
                      <a:pos x="238" y="334"/>
                    </a:cxn>
                    <a:cxn ang="0">
                      <a:pos x="199" y="334"/>
                    </a:cxn>
                    <a:cxn ang="0">
                      <a:pos x="157" y="329"/>
                    </a:cxn>
                    <a:cxn ang="0">
                      <a:pos x="114" y="317"/>
                    </a:cxn>
                    <a:cxn ang="0">
                      <a:pos x="75" y="298"/>
                    </a:cxn>
                    <a:cxn ang="0">
                      <a:pos x="52" y="282"/>
                    </a:cxn>
                    <a:cxn ang="0">
                      <a:pos x="24" y="258"/>
                    </a:cxn>
                    <a:cxn ang="0">
                      <a:pos x="9" y="238"/>
                    </a:cxn>
                    <a:cxn ang="0">
                      <a:pos x="0" y="222"/>
                    </a:cxn>
                    <a:cxn ang="0">
                      <a:pos x="0" y="204"/>
                    </a:cxn>
                    <a:cxn ang="0">
                      <a:pos x="6" y="182"/>
                    </a:cxn>
                    <a:cxn ang="0">
                      <a:pos x="18" y="166"/>
                    </a:cxn>
                    <a:cxn ang="0">
                      <a:pos x="27" y="131"/>
                    </a:cxn>
                    <a:cxn ang="0">
                      <a:pos x="31" y="112"/>
                    </a:cxn>
                    <a:cxn ang="0">
                      <a:pos x="283" y="128"/>
                    </a:cxn>
                    <a:cxn ang="0">
                      <a:pos x="316" y="122"/>
                    </a:cxn>
                    <a:cxn ang="0">
                      <a:pos x="357" y="109"/>
                    </a:cxn>
                    <a:cxn ang="0">
                      <a:pos x="388" y="93"/>
                    </a:cxn>
                    <a:cxn ang="0">
                      <a:pos x="421" y="73"/>
                    </a:cxn>
                    <a:cxn ang="0">
                      <a:pos x="453" y="44"/>
                    </a:cxn>
                    <a:cxn ang="0">
                      <a:pos x="472" y="19"/>
                    </a:cxn>
                    <a:cxn ang="0">
                      <a:pos x="486" y="0"/>
                    </a:cxn>
                    <a:cxn ang="0">
                      <a:pos x="534" y="48"/>
                    </a:cxn>
                  </a:cxnLst>
                  <a:rect l="0" t="0" r="r" b="b"/>
                  <a:pathLst>
                    <a:path w="551" h="335">
                      <a:moveTo>
                        <a:pt x="534" y="48"/>
                      </a:moveTo>
                      <a:lnTo>
                        <a:pt x="550" y="117"/>
                      </a:lnTo>
                      <a:lnTo>
                        <a:pt x="540" y="142"/>
                      </a:lnTo>
                      <a:lnTo>
                        <a:pt x="517" y="179"/>
                      </a:lnTo>
                      <a:lnTo>
                        <a:pt x="493" y="212"/>
                      </a:lnTo>
                      <a:lnTo>
                        <a:pt x="465" y="239"/>
                      </a:lnTo>
                      <a:lnTo>
                        <a:pt x="430" y="267"/>
                      </a:lnTo>
                      <a:lnTo>
                        <a:pt x="397" y="286"/>
                      </a:lnTo>
                      <a:lnTo>
                        <a:pt x="361" y="304"/>
                      </a:lnTo>
                      <a:lnTo>
                        <a:pt x="315" y="320"/>
                      </a:lnTo>
                      <a:lnTo>
                        <a:pt x="280" y="328"/>
                      </a:lnTo>
                      <a:lnTo>
                        <a:pt x="238" y="334"/>
                      </a:lnTo>
                      <a:lnTo>
                        <a:pt x="199" y="334"/>
                      </a:lnTo>
                      <a:lnTo>
                        <a:pt x="157" y="329"/>
                      </a:lnTo>
                      <a:lnTo>
                        <a:pt x="114" y="317"/>
                      </a:lnTo>
                      <a:lnTo>
                        <a:pt x="75" y="298"/>
                      </a:lnTo>
                      <a:lnTo>
                        <a:pt x="52" y="282"/>
                      </a:lnTo>
                      <a:lnTo>
                        <a:pt x="24" y="258"/>
                      </a:lnTo>
                      <a:lnTo>
                        <a:pt x="9" y="238"/>
                      </a:lnTo>
                      <a:lnTo>
                        <a:pt x="0" y="222"/>
                      </a:lnTo>
                      <a:lnTo>
                        <a:pt x="0" y="204"/>
                      </a:lnTo>
                      <a:lnTo>
                        <a:pt x="6" y="182"/>
                      </a:lnTo>
                      <a:lnTo>
                        <a:pt x="18" y="166"/>
                      </a:lnTo>
                      <a:lnTo>
                        <a:pt x="27" y="131"/>
                      </a:lnTo>
                      <a:lnTo>
                        <a:pt x="31" y="112"/>
                      </a:lnTo>
                      <a:lnTo>
                        <a:pt x="283" y="128"/>
                      </a:lnTo>
                      <a:lnTo>
                        <a:pt x="316" y="122"/>
                      </a:lnTo>
                      <a:lnTo>
                        <a:pt x="357" y="109"/>
                      </a:lnTo>
                      <a:lnTo>
                        <a:pt x="388" y="93"/>
                      </a:lnTo>
                      <a:lnTo>
                        <a:pt x="421" y="73"/>
                      </a:lnTo>
                      <a:lnTo>
                        <a:pt x="453" y="44"/>
                      </a:lnTo>
                      <a:lnTo>
                        <a:pt x="472" y="19"/>
                      </a:lnTo>
                      <a:lnTo>
                        <a:pt x="486" y="0"/>
                      </a:lnTo>
                      <a:lnTo>
                        <a:pt x="534" y="48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43" name="Freeform 26"/>
                <p:cNvSpPr>
                  <a:spLocks/>
                </p:cNvSpPr>
                <p:nvPr/>
              </p:nvSpPr>
              <p:spPr bwMode="auto">
                <a:xfrm>
                  <a:off x="5197" y="119"/>
                  <a:ext cx="475" cy="552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294"/>
                    </a:cxn>
                    <a:cxn ang="0">
                      <a:pos x="28" y="291"/>
                    </a:cxn>
                    <a:cxn ang="0">
                      <a:pos x="63" y="293"/>
                    </a:cxn>
                    <a:cxn ang="0">
                      <a:pos x="121" y="299"/>
                    </a:cxn>
                    <a:cxn ang="0">
                      <a:pos x="178" y="310"/>
                    </a:cxn>
                    <a:cxn ang="0">
                      <a:pos x="231" y="323"/>
                    </a:cxn>
                    <a:cxn ang="0">
                      <a:pos x="274" y="339"/>
                    </a:cxn>
                    <a:cxn ang="0">
                      <a:pos x="325" y="364"/>
                    </a:cxn>
                    <a:cxn ang="0">
                      <a:pos x="364" y="390"/>
                    </a:cxn>
                    <a:cxn ang="0">
                      <a:pos x="393" y="415"/>
                    </a:cxn>
                    <a:cxn ang="0">
                      <a:pos x="414" y="439"/>
                    </a:cxn>
                    <a:cxn ang="0">
                      <a:pos x="427" y="461"/>
                    </a:cxn>
                    <a:cxn ang="0">
                      <a:pos x="439" y="488"/>
                    </a:cxn>
                    <a:cxn ang="0">
                      <a:pos x="444" y="513"/>
                    </a:cxn>
                    <a:cxn ang="0">
                      <a:pos x="451" y="551"/>
                    </a:cxn>
                    <a:cxn ang="0">
                      <a:pos x="457" y="518"/>
                    </a:cxn>
                    <a:cxn ang="0">
                      <a:pos x="466" y="481"/>
                    </a:cxn>
                    <a:cxn ang="0">
                      <a:pos x="469" y="453"/>
                    </a:cxn>
                    <a:cxn ang="0">
                      <a:pos x="474" y="420"/>
                    </a:cxn>
                    <a:cxn ang="0">
                      <a:pos x="472" y="393"/>
                    </a:cxn>
                    <a:cxn ang="0">
                      <a:pos x="466" y="361"/>
                    </a:cxn>
                    <a:cxn ang="0">
                      <a:pos x="459" y="317"/>
                    </a:cxn>
                    <a:cxn ang="0">
                      <a:pos x="444" y="279"/>
                    </a:cxn>
                    <a:cxn ang="0">
                      <a:pos x="424" y="238"/>
                    </a:cxn>
                    <a:cxn ang="0">
                      <a:pos x="399" y="196"/>
                    </a:cxn>
                    <a:cxn ang="0">
                      <a:pos x="363" y="152"/>
                    </a:cxn>
                    <a:cxn ang="0">
                      <a:pos x="322" y="116"/>
                    </a:cxn>
                    <a:cxn ang="0">
                      <a:pos x="286" y="87"/>
                    </a:cxn>
                    <a:cxn ang="0">
                      <a:pos x="241" y="60"/>
                    </a:cxn>
                    <a:cxn ang="0">
                      <a:pos x="195" y="40"/>
                    </a:cxn>
                    <a:cxn ang="0">
                      <a:pos x="141" y="21"/>
                    </a:cxn>
                    <a:cxn ang="0">
                      <a:pos x="94" y="10"/>
                    </a:cxn>
                    <a:cxn ang="0">
                      <a:pos x="39" y="3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475" h="552">
                      <a:moveTo>
                        <a:pt x="0" y="0"/>
                      </a:moveTo>
                      <a:lnTo>
                        <a:pt x="0" y="294"/>
                      </a:lnTo>
                      <a:lnTo>
                        <a:pt x="28" y="291"/>
                      </a:lnTo>
                      <a:lnTo>
                        <a:pt x="63" y="293"/>
                      </a:lnTo>
                      <a:lnTo>
                        <a:pt x="121" y="299"/>
                      </a:lnTo>
                      <a:lnTo>
                        <a:pt x="178" y="310"/>
                      </a:lnTo>
                      <a:lnTo>
                        <a:pt x="231" y="323"/>
                      </a:lnTo>
                      <a:lnTo>
                        <a:pt x="274" y="339"/>
                      </a:lnTo>
                      <a:lnTo>
                        <a:pt x="325" y="364"/>
                      </a:lnTo>
                      <a:lnTo>
                        <a:pt x="364" y="390"/>
                      </a:lnTo>
                      <a:lnTo>
                        <a:pt x="393" y="415"/>
                      </a:lnTo>
                      <a:lnTo>
                        <a:pt x="414" y="439"/>
                      </a:lnTo>
                      <a:lnTo>
                        <a:pt x="427" y="461"/>
                      </a:lnTo>
                      <a:lnTo>
                        <a:pt x="439" y="488"/>
                      </a:lnTo>
                      <a:lnTo>
                        <a:pt x="444" y="513"/>
                      </a:lnTo>
                      <a:lnTo>
                        <a:pt x="451" y="551"/>
                      </a:lnTo>
                      <a:lnTo>
                        <a:pt x="457" y="518"/>
                      </a:lnTo>
                      <a:lnTo>
                        <a:pt x="466" y="481"/>
                      </a:lnTo>
                      <a:lnTo>
                        <a:pt x="469" y="453"/>
                      </a:lnTo>
                      <a:lnTo>
                        <a:pt x="474" y="420"/>
                      </a:lnTo>
                      <a:lnTo>
                        <a:pt x="472" y="393"/>
                      </a:lnTo>
                      <a:lnTo>
                        <a:pt x="466" y="361"/>
                      </a:lnTo>
                      <a:lnTo>
                        <a:pt x="459" y="317"/>
                      </a:lnTo>
                      <a:lnTo>
                        <a:pt x="444" y="279"/>
                      </a:lnTo>
                      <a:lnTo>
                        <a:pt x="424" y="238"/>
                      </a:lnTo>
                      <a:lnTo>
                        <a:pt x="399" y="196"/>
                      </a:lnTo>
                      <a:lnTo>
                        <a:pt x="363" y="152"/>
                      </a:lnTo>
                      <a:lnTo>
                        <a:pt x="322" y="116"/>
                      </a:lnTo>
                      <a:lnTo>
                        <a:pt x="286" y="87"/>
                      </a:lnTo>
                      <a:lnTo>
                        <a:pt x="241" y="60"/>
                      </a:lnTo>
                      <a:lnTo>
                        <a:pt x="195" y="40"/>
                      </a:lnTo>
                      <a:lnTo>
                        <a:pt x="141" y="21"/>
                      </a:lnTo>
                      <a:lnTo>
                        <a:pt x="94" y="10"/>
                      </a:lnTo>
                      <a:lnTo>
                        <a:pt x="39" y="3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44" name="Freeform 27"/>
                <p:cNvSpPr>
                  <a:spLocks/>
                </p:cNvSpPr>
                <p:nvPr/>
              </p:nvSpPr>
              <p:spPr bwMode="auto">
                <a:xfrm>
                  <a:off x="5228" y="687"/>
                  <a:ext cx="156" cy="117"/>
                </a:xfrm>
                <a:custGeom>
                  <a:avLst/>
                  <a:gdLst/>
                  <a:ahLst/>
                  <a:cxnLst>
                    <a:cxn ang="0">
                      <a:pos x="83" y="0"/>
                    </a:cxn>
                    <a:cxn ang="0">
                      <a:pos x="134" y="19"/>
                    </a:cxn>
                    <a:cxn ang="0">
                      <a:pos x="152" y="45"/>
                    </a:cxn>
                    <a:cxn ang="0">
                      <a:pos x="155" y="70"/>
                    </a:cxn>
                    <a:cxn ang="0">
                      <a:pos x="155" y="83"/>
                    </a:cxn>
                    <a:cxn ang="0">
                      <a:pos x="146" y="99"/>
                    </a:cxn>
                    <a:cxn ang="0">
                      <a:pos x="126" y="107"/>
                    </a:cxn>
                    <a:cxn ang="0">
                      <a:pos x="105" y="113"/>
                    </a:cxn>
                    <a:cxn ang="0">
                      <a:pos x="86" y="116"/>
                    </a:cxn>
                    <a:cxn ang="0">
                      <a:pos x="69" y="116"/>
                    </a:cxn>
                    <a:cxn ang="0">
                      <a:pos x="41" y="111"/>
                    </a:cxn>
                    <a:cxn ang="0">
                      <a:pos x="21" y="106"/>
                    </a:cxn>
                    <a:cxn ang="0">
                      <a:pos x="9" y="98"/>
                    </a:cxn>
                    <a:cxn ang="0">
                      <a:pos x="2" y="89"/>
                    </a:cxn>
                    <a:cxn ang="0">
                      <a:pos x="0" y="78"/>
                    </a:cxn>
                    <a:cxn ang="0">
                      <a:pos x="2" y="60"/>
                    </a:cxn>
                    <a:cxn ang="0">
                      <a:pos x="9" y="11"/>
                    </a:cxn>
                    <a:cxn ang="0">
                      <a:pos x="83" y="0"/>
                    </a:cxn>
                  </a:cxnLst>
                  <a:rect l="0" t="0" r="r" b="b"/>
                  <a:pathLst>
                    <a:path w="156" h="117">
                      <a:moveTo>
                        <a:pt x="83" y="0"/>
                      </a:moveTo>
                      <a:lnTo>
                        <a:pt x="134" y="19"/>
                      </a:lnTo>
                      <a:lnTo>
                        <a:pt x="152" y="45"/>
                      </a:lnTo>
                      <a:lnTo>
                        <a:pt x="155" y="70"/>
                      </a:lnTo>
                      <a:lnTo>
                        <a:pt x="155" y="83"/>
                      </a:lnTo>
                      <a:lnTo>
                        <a:pt x="146" y="99"/>
                      </a:lnTo>
                      <a:lnTo>
                        <a:pt x="126" y="107"/>
                      </a:lnTo>
                      <a:lnTo>
                        <a:pt x="105" y="113"/>
                      </a:lnTo>
                      <a:lnTo>
                        <a:pt x="86" y="116"/>
                      </a:lnTo>
                      <a:lnTo>
                        <a:pt x="69" y="116"/>
                      </a:lnTo>
                      <a:lnTo>
                        <a:pt x="41" y="111"/>
                      </a:lnTo>
                      <a:lnTo>
                        <a:pt x="21" y="106"/>
                      </a:lnTo>
                      <a:lnTo>
                        <a:pt x="9" y="98"/>
                      </a:lnTo>
                      <a:lnTo>
                        <a:pt x="2" y="89"/>
                      </a:lnTo>
                      <a:lnTo>
                        <a:pt x="0" y="78"/>
                      </a:lnTo>
                      <a:lnTo>
                        <a:pt x="2" y="60"/>
                      </a:lnTo>
                      <a:lnTo>
                        <a:pt x="9" y="11"/>
                      </a:lnTo>
                      <a:lnTo>
                        <a:pt x="83" y="0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45" name="Freeform 28"/>
                <p:cNvSpPr>
                  <a:spLocks/>
                </p:cNvSpPr>
                <p:nvPr/>
              </p:nvSpPr>
              <p:spPr bwMode="auto">
                <a:xfrm>
                  <a:off x="5224" y="699"/>
                  <a:ext cx="88" cy="75"/>
                </a:xfrm>
                <a:custGeom>
                  <a:avLst/>
                  <a:gdLst/>
                  <a:ahLst/>
                  <a:cxnLst>
                    <a:cxn ang="0">
                      <a:pos x="0" y="69"/>
                    </a:cxn>
                    <a:cxn ang="0">
                      <a:pos x="11" y="0"/>
                    </a:cxn>
                    <a:cxn ang="0">
                      <a:pos x="54" y="5"/>
                    </a:cxn>
                    <a:cxn ang="0">
                      <a:pos x="87" y="9"/>
                    </a:cxn>
                    <a:cxn ang="0">
                      <a:pos x="78" y="74"/>
                    </a:cxn>
                    <a:cxn ang="0">
                      <a:pos x="75" y="59"/>
                    </a:cxn>
                    <a:cxn ang="0">
                      <a:pos x="65" y="48"/>
                    </a:cxn>
                    <a:cxn ang="0">
                      <a:pos x="47" y="44"/>
                    </a:cxn>
                    <a:cxn ang="0">
                      <a:pos x="27" y="45"/>
                    </a:cxn>
                    <a:cxn ang="0">
                      <a:pos x="11" y="52"/>
                    </a:cxn>
                    <a:cxn ang="0">
                      <a:pos x="0" y="69"/>
                    </a:cxn>
                  </a:cxnLst>
                  <a:rect l="0" t="0" r="r" b="b"/>
                  <a:pathLst>
                    <a:path w="88" h="75">
                      <a:moveTo>
                        <a:pt x="0" y="69"/>
                      </a:moveTo>
                      <a:lnTo>
                        <a:pt x="11" y="0"/>
                      </a:lnTo>
                      <a:lnTo>
                        <a:pt x="54" y="5"/>
                      </a:lnTo>
                      <a:lnTo>
                        <a:pt x="87" y="9"/>
                      </a:lnTo>
                      <a:lnTo>
                        <a:pt x="78" y="74"/>
                      </a:lnTo>
                      <a:lnTo>
                        <a:pt x="75" y="59"/>
                      </a:lnTo>
                      <a:lnTo>
                        <a:pt x="65" y="48"/>
                      </a:lnTo>
                      <a:lnTo>
                        <a:pt x="47" y="44"/>
                      </a:lnTo>
                      <a:lnTo>
                        <a:pt x="27" y="45"/>
                      </a:lnTo>
                      <a:lnTo>
                        <a:pt x="11" y="52"/>
                      </a:lnTo>
                      <a:lnTo>
                        <a:pt x="0" y="69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46" name="Freeform 29"/>
                <p:cNvSpPr>
                  <a:spLocks/>
                </p:cNvSpPr>
                <p:nvPr/>
              </p:nvSpPr>
              <p:spPr bwMode="auto">
                <a:xfrm>
                  <a:off x="5101" y="479"/>
                  <a:ext cx="319" cy="286"/>
                </a:xfrm>
                <a:custGeom>
                  <a:avLst/>
                  <a:gdLst/>
                  <a:ahLst/>
                  <a:cxnLst>
                    <a:cxn ang="0">
                      <a:pos x="1" y="275"/>
                    </a:cxn>
                    <a:cxn ang="0">
                      <a:pos x="3" y="254"/>
                    </a:cxn>
                    <a:cxn ang="0">
                      <a:pos x="12" y="235"/>
                    </a:cxn>
                    <a:cxn ang="0">
                      <a:pos x="19" y="219"/>
                    </a:cxn>
                    <a:cxn ang="0">
                      <a:pos x="24" y="194"/>
                    </a:cxn>
                    <a:cxn ang="0">
                      <a:pos x="30" y="161"/>
                    </a:cxn>
                    <a:cxn ang="0">
                      <a:pos x="34" y="126"/>
                    </a:cxn>
                    <a:cxn ang="0">
                      <a:pos x="37" y="94"/>
                    </a:cxn>
                    <a:cxn ang="0">
                      <a:pos x="39" y="67"/>
                    </a:cxn>
                    <a:cxn ang="0">
                      <a:pos x="40" y="43"/>
                    </a:cxn>
                    <a:cxn ang="0">
                      <a:pos x="48" y="29"/>
                    </a:cxn>
                    <a:cxn ang="0">
                      <a:pos x="63" y="16"/>
                    </a:cxn>
                    <a:cxn ang="0">
                      <a:pos x="78" y="9"/>
                    </a:cxn>
                    <a:cxn ang="0">
                      <a:pos x="102" y="2"/>
                    </a:cxn>
                    <a:cxn ang="0">
                      <a:pos x="129" y="0"/>
                    </a:cxn>
                    <a:cxn ang="0">
                      <a:pos x="171" y="0"/>
                    </a:cxn>
                    <a:cxn ang="0">
                      <a:pos x="208" y="2"/>
                    </a:cxn>
                    <a:cxn ang="0">
                      <a:pos x="244" y="9"/>
                    </a:cxn>
                    <a:cxn ang="0">
                      <a:pos x="277" y="21"/>
                    </a:cxn>
                    <a:cxn ang="0">
                      <a:pos x="298" y="35"/>
                    </a:cxn>
                    <a:cxn ang="0">
                      <a:pos x="310" y="47"/>
                    </a:cxn>
                    <a:cxn ang="0">
                      <a:pos x="318" y="61"/>
                    </a:cxn>
                    <a:cxn ang="0">
                      <a:pos x="316" y="75"/>
                    </a:cxn>
                    <a:cxn ang="0">
                      <a:pos x="313" y="89"/>
                    </a:cxn>
                    <a:cxn ang="0">
                      <a:pos x="303" y="104"/>
                    </a:cxn>
                    <a:cxn ang="0">
                      <a:pos x="295" y="123"/>
                    </a:cxn>
                    <a:cxn ang="0">
                      <a:pos x="291" y="149"/>
                    </a:cxn>
                    <a:cxn ang="0">
                      <a:pos x="288" y="176"/>
                    </a:cxn>
                    <a:cxn ang="0">
                      <a:pos x="283" y="200"/>
                    </a:cxn>
                    <a:cxn ang="0">
                      <a:pos x="282" y="235"/>
                    </a:cxn>
                    <a:cxn ang="0">
                      <a:pos x="280" y="265"/>
                    </a:cxn>
                    <a:cxn ang="0">
                      <a:pos x="280" y="285"/>
                    </a:cxn>
                    <a:cxn ang="0">
                      <a:pos x="270" y="260"/>
                    </a:cxn>
                    <a:cxn ang="0">
                      <a:pos x="250" y="248"/>
                    </a:cxn>
                    <a:cxn ang="0">
                      <a:pos x="232" y="241"/>
                    </a:cxn>
                    <a:cxn ang="0">
                      <a:pos x="210" y="236"/>
                    </a:cxn>
                    <a:cxn ang="0">
                      <a:pos x="175" y="229"/>
                    </a:cxn>
                    <a:cxn ang="0">
                      <a:pos x="141" y="228"/>
                    </a:cxn>
                    <a:cxn ang="0">
                      <a:pos x="121" y="228"/>
                    </a:cxn>
                    <a:cxn ang="0">
                      <a:pos x="90" y="230"/>
                    </a:cxn>
                    <a:cxn ang="0">
                      <a:pos x="54" y="237"/>
                    </a:cxn>
                    <a:cxn ang="0">
                      <a:pos x="31" y="246"/>
                    </a:cxn>
                    <a:cxn ang="0">
                      <a:pos x="16" y="255"/>
                    </a:cxn>
                    <a:cxn ang="0">
                      <a:pos x="0" y="268"/>
                    </a:cxn>
                  </a:cxnLst>
                  <a:rect l="0" t="0" r="r" b="b"/>
                  <a:pathLst>
                    <a:path w="319" h="286">
                      <a:moveTo>
                        <a:pt x="1" y="275"/>
                      </a:moveTo>
                      <a:lnTo>
                        <a:pt x="3" y="254"/>
                      </a:lnTo>
                      <a:lnTo>
                        <a:pt x="12" y="235"/>
                      </a:lnTo>
                      <a:lnTo>
                        <a:pt x="19" y="219"/>
                      </a:lnTo>
                      <a:lnTo>
                        <a:pt x="24" y="194"/>
                      </a:lnTo>
                      <a:lnTo>
                        <a:pt x="30" y="161"/>
                      </a:lnTo>
                      <a:lnTo>
                        <a:pt x="34" y="126"/>
                      </a:lnTo>
                      <a:lnTo>
                        <a:pt x="37" y="94"/>
                      </a:lnTo>
                      <a:lnTo>
                        <a:pt x="39" y="67"/>
                      </a:lnTo>
                      <a:lnTo>
                        <a:pt x="40" y="43"/>
                      </a:lnTo>
                      <a:lnTo>
                        <a:pt x="48" y="29"/>
                      </a:lnTo>
                      <a:lnTo>
                        <a:pt x="63" y="16"/>
                      </a:lnTo>
                      <a:lnTo>
                        <a:pt x="78" y="9"/>
                      </a:lnTo>
                      <a:lnTo>
                        <a:pt x="102" y="2"/>
                      </a:lnTo>
                      <a:lnTo>
                        <a:pt x="129" y="0"/>
                      </a:lnTo>
                      <a:lnTo>
                        <a:pt x="171" y="0"/>
                      </a:lnTo>
                      <a:lnTo>
                        <a:pt x="208" y="2"/>
                      </a:lnTo>
                      <a:lnTo>
                        <a:pt x="244" y="9"/>
                      </a:lnTo>
                      <a:lnTo>
                        <a:pt x="277" y="21"/>
                      </a:lnTo>
                      <a:lnTo>
                        <a:pt x="298" y="35"/>
                      </a:lnTo>
                      <a:lnTo>
                        <a:pt x="310" y="47"/>
                      </a:lnTo>
                      <a:lnTo>
                        <a:pt x="318" y="61"/>
                      </a:lnTo>
                      <a:lnTo>
                        <a:pt x="316" y="75"/>
                      </a:lnTo>
                      <a:lnTo>
                        <a:pt x="313" y="89"/>
                      </a:lnTo>
                      <a:lnTo>
                        <a:pt x="303" y="104"/>
                      </a:lnTo>
                      <a:lnTo>
                        <a:pt x="295" y="123"/>
                      </a:lnTo>
                      <a:lnTo>
                        <a:pt x="291" y="149"/>
                      </a:lnTo>
                      <a:lnTo>
                        <a:pt x="288" y="176"/>
                      </a:lnTo>
                      <a:lnTo>
                        <a:pt x="283" y="200"/>
                      </a:lnTo>
                      <a:lnTo>
                        <a:pt x="282" y="235"/>
                      </a:lnTo>
                      <a:lnTo>
                        <a:pt x="280" y="265"/>
                      </a:lnTo>
                      <a:lnTo>
                        <a:pt x="280" y="285"/>
                      </a:lnTo>
                      <a:lnTo>
                        <a:pt x="270" y="260"/>
                      </a:lnTo>
                      <a:lnTo>
                        <a:pt x="250" y="248"/>
                      </a:lnTo>
                      <a:lnTo>
                        <a:pt x="232" y="241"/>
                      </a:lnTo>
                      <a:lnTo>
                        <a:pt x="210" y="236"/>
                      </a:lnTo>
                      <a:lnTo>
                        <a:pt x="175" y="229"/>
                      </a:lnTo>
                      <a:lnTo>
                        <a:pt x="141" y="228"/>
                      </a:lnTo>
                      <a:lnTo>
                        <a:pt x="121" y="228"/>
                      </a:lnTo>
                      <a:lnTo>
                        <a:pt x="90" y="230"/>
                      </a:lnTo>
                      <a:lnTo>
                        <a:pt x="54" y="237"/>
                      </a:lnTo>
                      <a:lnTo>
                        <a:pt x="31" y="246"/>
                      </a:lnTo>
                      <a:lnTo>
                        <a:pt x="16" y="255"/>
                      </a:lnTo>
                      <a:lnTo>
                        <a:pt x="0" y="268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47" name="Freeform 30"/>
                <p:cNvSpPr>
                  <a:spLocks/>
                </p:cNvSpPr>
                <p:nvPr/>
              </p:nvSpPr>
              <p:spPr bwMode="auto">
                <a:xfrm>
                  <a:off x="4371" y="119"/>
                  <a:ext cx="832" cy="42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356"/>
                    </a:cxn>
                    <a:cxn ang="0">
                      <a:pos x="84" y="374"/>
                    </a:cxn>
                    <a:cxn ang="0">
                      <a:pos x="153" y="393"/>
                    </a:cxn>
                    <a:cxn ang="0">
                      <a:pos x="210" y="404"/>
                    </a:cxn>
                    <a:cxn ang="0">
                      <a:pos x="258" y="410"/>
                    </a:cxn>
                    <a:cxn ang="0">
                      <a:pos x="312" y="416"/>
                    </a:cxn>
                    <a:cxn ang="0">
                      <a:pos x="402" y="419"/>
                    </a:cxn>
                    <a:cxn ang="0">
                      <a:pos x="485" y="412"/>
                    </a:cxn>
                    <a:cxn ang="0">
                      <a:pos x="570" y="399"/>
                    </a:cxn>
                    <a:cxn ang="0">
                      <a:pos x="652" y="377"/>
                    </a:cxn>
                    <a:cxn ang="0">
                      <a:pos x="724" y="347"/>
                    </a:cxn>
                    <a:cxn ang="0">
                      <a:pos x="784" y="306"/>
                    </a:cxn>
                    <a:cxn ang="0">
                      <a:pos x="829" y="291"/>
                    </a:cxn>
                    <a:cxn ang="0">
                      <a:pos x="831" y="2"/>
                    </a:cxn>
                    <a:cxn ang="0">
                      <a:pos x="786" y="9"/>
                    </a:cxn>
                    <a:cxn ang="0">
                      <a:pos x="726" y="29"/>
                    </a:cxn>
                    <a:cxn ang="0">
                      <a:pos x="654" y="55"/>
                    </a:cxn>
                    <a:cxn ang="0">
                      <a:pos x="585" y="70"/>
                    </a:cxn>
                    <a:cxn ang="0">
                      <a:pos x="515" y="78"/>
                    </a:cxn>
                    <a:cxn ang="0">
                      <a:pos x="468" y="82"/>
                    </a:cxn>
                    <a:cxn ang="0">
                      <a:pos x="428" y="84"/>
                    </a:cxn>
                    <a:cxn ang="0">
                      <a:pos x="358" y="84"/>
                    </a:cxn>
                    <a:cxn ang="0">
                      <a:pos x="314" y="81"/>
                    </a:cxn>
                    <a:cxn ang="0">
                      <a:pos x="274" y="76"/>
                    </a:cxn>
                    <a:cxn ang="0">
                      <a:pos x="229" y="73"/>
                    </a:cxn>
                    <a:cxn ang="0">
                      <a:pos x="190" y="66"/>
                    </a:cxn>
                    <a:cxn ang="0">
                      <a:pos x="140" y="57"/>
                    </a:cxn>
                    <a:cxn ang="0">
                      <a:pos x="96" y="44"/>
                    </a:cxn>
                    <a:cxn ang="0">
                      <a:pos x="49" y="24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832" h="420">
                      <a:moveTo>
                        <a:pt x="0" y="0"/>
                      </a:moveTo>
                      <a:lnTo>
                        <a:pt x="0" y="356"/>
                      </a:lnTo>
                      <a:lnTo>
                        <a:pt x="84" y="374"/>
                      </a:lnTo>
                      <a:lnTo>
                        <a:pt x="153" y="393"/>
                      </a:lnTo>
                      <a:lnTo>
                        <a:pt x="210" y="404"/>
                      </a:lnTo>
                      <a:lnTo>
                        <a:pt x="258" y="410"/>
                      </a:lnTo>
                      <a:lnTo>
                        <a:pt x="312" y="416"/>
                      </a:lnTo>
                      <a:lnTo>
                        <a:pt x="402" y="419"/>
                      </a:lnTo>
                      <a:lnTo>
                        <a:pt x="485" y="412"/>
                      </a:lnTo>
                      <a:lnTo>
                        <a:pt x="570" y="399"/>
                      </a:lnTo>
                      <a:lnTo>
                        <a:pt x="652" y="377"/>
                      </a:lnTo>
                      <a:lnTo>
                        <a:pt x="724" y="347"/>
                      </a:lnTo>
                      <a:lnTo>
                        <a:pt x="784" y="306"/>
                      </a:lnTo>
                      <a:lnTo>
                        <a:pt x="829" y="291"/>
                      </a:lnTo>
                      <a:lnTo>
                        <a:pt x="831" y="2"/>
                      </a:lnTo>
                      <a:lnTo>
                        <a:pt x="786" y="9"/>
                      </a:lnTo>
                      <a:lnTo>
                        <a:pt x="726" y="29"/>
                      </a:lnTo>
                      <a:lnTo>
                        <a:pt x="654" y="55"/>
                      </a:lnTo>
                      <a:lnTo>
                        <a:pt x="585" y="70"/>
                      </a:lnTo>
                      <a:lnTo>
                        <a:pt x="515" y="78"/>
                      </a:lnTo>
                      <a:lnTo>
                        <a:pt x="468" y="82"/>
                      </a:lnTo>
                      <a:lnTo>
                        <a:pt x="428" y="84"/>
                      </a:lnTo>
                      <a:lnTo>
                        <a:pt x="358" y="84"/>
                      </a:lnTo>
                      <a:lnTo>
                        <a:pt x="314" y="81"/>
                      </a:lnTo>
                      <a:lnTo>
                        <a:pt x="274" y="76"/>
                      </a:lnTo>
                      <a:lnTo>
                        <a:pt x="229" y="73"/>
                      </a:lnTo>
                      <a:lnTo>
                        <a:pt x="190" y="66"/>
                      </a:lnTo>
                      <a:lnTo>
                        <a:pt x="140" y="57"/>
                      </a:lnTo>
                      <a:lnTo>
                        <a:pt x="96" y="44"/>
                      </a:lnTo>
                      <a:lnTo>
                        <a:pt x="49" y="24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</p:grpSp>
          <p:sp>
            <p:nvSpPr>
              <p:cNvPr id="12" name="Freeform 31"/>
              <p:cNvSpPr>
                <a:spLocks/>
              </p:cNvSpPr>
              <p:nvPr/>
            </p:nvSpPr>
            <p:spPr bwMode="auto">
              <a:xfrm>
                <a:off x="5217" y="774"/>
                <a:ext cx="156" cy="118"/>
              </a:xfrm>
              <a:custGeom>
                <a:avLst/>
                <a:gdLst/>
                <a:ahLst/>
                <a:cxnLst>
                  <a:cxn ang="0">
                    <a:pos x="83" y="0"/>
                  </a:cxn>
                  <a:cxn ang="0">
                    <a:pos x="134" y="19"/>
                  </a:cxn>
                  <a:cxn ang="0">
                    <a:pos x="152" y="46"/>
                  </a:cxn>
                  <a:cxn ang="0">
                    <a:pos x="155" y="70"/>
                  </a:cxn>
                  <a:cxn ang="0">
                    <a:pos x="155" y="84"/>
                  </a:cxn>
                  <a:cxn ang="0">
                    <a:pos x="146" y="100"/>
                  </a:cxn>
                  <a:cxn ang="0">
                    <a:pos x="126" y="108"/>
                  </a:cxn>
                  <a:cxn ang="0">
                    <a:pos x="105" y="114"/>
                  </a:cxn>
                  <a:cxn ang="0">
                    <a:pos x="86" y="117"/>
                  </a:cxn>
                  <a:cxn ang="0">
                    <a:pos x="69" y="117"/>
                  </a:cxn>
                  <a:cxn ang="0">
                    <a:pos x="41" y="112"/>
                  </a:cxn>
                  <a:cxn ang="0">
                    <a:pos x="21" y="107"/>
                  </a:cxn>
                  <a:cxn ang="0">
                    <a:pos x="9" y="98"/>
                  </a:cxn>
                  <a:cxn ang="0">
                    <a:pos x="2" y="90"/>
                  </a:cxn>
                  <a:cxn ang="0">
                    <a:pos x="0" y="78"/>
                  </a:cxn>
                  <a:cxn ang="0">
                    <a:pos x="2" y="60"/>
                  </a:cxn>
                  <a:cxn ang="0">
                    <a:pos x="9" y="11"/>
                  </a:cxn>
                  <a:cxn ang="0">
                    <a:pos x="83" y="0"/>
                  </a:cxn>
                </a:cxnLst>
                <a:rect l="0" t="0" r="r" b="b"/>
                <a:pathLst>
                  <a:path w="156" h="118">
                    <a:moveTo>
                      <a:pt x="83" y="0"/>
                    </a:moveTo>
                    <a:lnTo>
                      <a:pt x="134" y="19"/>
                    </a:lnTo>
                    <a:lnTo>
                      <a:pt x="152" y="46"/>
                    </a:lnTo>
                    <a:lnTo>
                      <a:pt x="155" y="70"/>
                    </a:lnTo>
                    <a:lnTo>
                      <a:pt x="155" y="84"/>
                    </a:lnTo>
                    <a:lnTo>
                      <a:pt x="146" y="100"/>
                    </a:lnTo>
                    <a:lnTo>
                      <a:pt x="126" y="108"/>
                    </a:lnTo>
                    <a:lnTo>
                      <a:pt x="105" y="114"/>
                    </a:lnTo>
                    <a:lnTo>
                      <a:pt x="86" y="117"/>
                    </a:lnTo>
                    <a:lnTo>
                      <a:pt x="69" y="117"/>
                    </a:lnTo>
                    <a:lnTo>
                      <a:pt x="41" y="112"/>
                    </a:lnTo>
                    <a:lnTo>
                      <a:pt x="21" y="107"/>
                    </a:lnTo>
                    <a:lnTo>
                      <a:pt x="9" y="98"/>
                    </a:lnTo>
                    <a:lnTo>
                      <a:pt x="2" y="90"/>
                    </a:lnTo>
                    <a:lnTo>
                      <a:pt x="0" y="78"/>
                    </a:lnTo>
                    <a:lnTo>
                      <a:pt x="2" y="60"/>
                    </a:lnTo>
                    <a:lnTo>
                      <a:pt x="9" y="11"/>
                    </a:lnTo>
                    <a:lnTo>
                      <a:pt x="83" y="0"/>
                    </a:lnTo>
                  </a:path>
                </a:pathLst>
              </a:custGeom>
              <a:solidFill>
                <a:schemeClr val="bg2">
                  <a:alpha val="50000"/>
                </a:schemeClr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3" name="Freeform 32"/>
              <p:cNvSpPr>
                <a:spLocks/>
              </p:cNvSpPr>
              <p:nvPr/>
            </p:nvSpPr>
            <p:spPr bwMode="auto">
              <a:xfrm>
                <a:off x="5213" y="787"/>
                <a:ext cx="88" cy="74"/>
              </a:xfrm>
              <a:custGeom>
                <a:avLst/>
                <a:gdLst/>
                <a:ahLst/>
                <a:cxnLst>
                  <a:cxn ang="0">
                    <a:pos x="0" y="68"/>
                  </a:cxn>
                  <a:cxn ang="0">
                    <a:pos x="11" y="0"/>
                  </a:cxn>
                  <a:cxn ang="0">
                    <a:pos x="54" y="5"/>
                  </a:cxn>
                  <a:cxn ang="0">
                    <a:pos x="87" y="9"/>
                  </a:cxn>
                  <a:cxn ang="0">
                    <a:pos x="78" y="73"/>
                  </a:cxn>
                  <a:cxn ang="0">
                    <a:pos x="75" y="58"/>
                  </a:cxn>
                  <a:cxn ang="0">
                    <a:pos x="65" y="47"/>
                  </a:cxn>
                  <a:cxn ang="0">
                    <a:pos x="47" y="44"/>
                  </a:cxn>
                  <a:cxn ang="0">
                    <a:pos x="27" y="45"/>
                  </a:cxn>
                  <a:cxn ang="0">
                    <a:pos x="11" y="52"/>
                  </a:cxn>
                  <a:cxn ang="0">
                    <a:pos x="0" y="68"/>
                  </a:cxn>
                </a:cxnLst>
                <a:rect l="0" t="0" r="r" b="b"/>
                <a:pathLst>
                  <a:path w="88" h="74">
                    <a:moveTo>
                      <a:pt x="0" y="68"/>
                    </a:moveTo>
                    <a:lnTo>
                      <a:pt x="11" y="0"/>
                    </a:lnTo>
                    <a:lnTo>
                      <a:pt x="54" y="5"/>
                    </a:lnTo>
                    <a:lnTo>
                      <a:pt x="87" y="9"/>
                    </a:lnTo>
                    <a:lnTo>
                      <a:pt x="78" y="73"/>
                    </a:lnTo>
                    <a:lnTo>
                      <a:pt x="75" y="58"/>
                    </a:lnTo>
                    <a:lnTo>
                      <a:pt x="65" y="47"/>
                    </a:lnTo>
                    <a:lnTo>
                      <a:pt x="47" y="44"/>
                    </a:lnTo>
                    <a:lnTo>
                      <a:pt x="27" y="45"/>
                    </a:lnTo>
                    <a:lnTo>
                      <a:pt x="11" y="52"/>
                    </a:lnTo>
                    <a:lnTo>
                      <a:pt x="0" y="68"/>
                    </a:lnTo>
                  </a:path>
                </a:pathLst>
              </a:custGeom>
              <a:solidFill>
                <a:schemeClr val="bg2">
                  <a:alpha val="50000"/>
                </a:schemeClr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4" name="Freeform 33"/>
              <p:cNvSpPr>
                <a:spLocks/>
              </p:cNvSpPr>
              <p:nvPr/>
            </p:nvSpPr>
            <p:spPr bwMode="auto">
              <a:xfrm>
                <a:off x="423" y="765"/>
                <a:ext cx="156" cy="118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21" y="19"/>
                  </a:cxn>
                  <a:cxn ang="0">
                    <a:pos x="3" y="46"/>
                  </a:cxn>
                  <a:cxn ang="0">
                    <a:pos x="0" y="70"/>
                  </a:cxn>
                  <a:cxn ang="0">
                    <a:pos x="0" y="84"/>
                  </a:cxn>
                  <a:cxn ang="0">
                    <a:pos x="9" y="100"/>
                  </a:cxn>
                  <a:cxn ang="0">
                    <a:pos x="29" y="108"/>
                  </a:cxn>
                  <a:cxn ang="0">
                    <a:pos x="50" y="114"/>
                  </a:cxn>
                  <a:cxn ang="0">
                    <a:pos x="69" y="117"/>
                  </a:cxn>
                  <a:cxn ang="0">
                    <a:pos x="86" y="117"/>
                  </a:cxn>
                  <a:cxn ang="0">
                    <a:pos x="114" y="112"/>
                  </a:cxn>
                  <a:cxn ang="0">
                    <a:pos x="134" y="107"/>
                  </a:cxn>
                  <a:cxn ang="0">
                    <a:pos x="146" y="98"/>
                  </a:cxn>
                  <a:cxn ang="0">
                    <a:pos x="153" y="90"/>
                  </a:cxn>
                  <a:cxn ang="0">
                    <a:pos x="155" y="78"/>
                  </a:cxn>
                  <a:cxn ang="0">
                    <a:pos x="153" y="60"/>
                  </a:cxn>
                  <a:cxn ang="0">
                    <a:pos x="146" y="11"/>
                  </a:cxn>
                  <a:cxn ang="0">
                    <a:pos x="72" y="0"/>
                  </a:cxn>
                </a:cxnLst>
                <a:rect l="0" t="0" r="r" b="b"/>
                <a:pathLst>
                  <a:path w="156" h="118">
                    <a:moveTo>
                      <a:pt x="72" y="0"/>
                    </a:moveTo>
                    <a:lnTo>
                      <a:pt x="21" y="19"/>
                    </a:lnTo>
                    <a:lnTo>
                      <a:pt x="3" y="46"/>
                    </a:lnTo>
                    <a:lnTo>
                      <a:pt x="0" y="70"/>
                    </a:lnTo>
                    <a:lnTo>
                      <a:pt x="0" y="84"/>
                    </a:lnTo>
                    <a:lnTo>
                      <a:pt x="9" y="100"/>
                    </a:lnTo>
                    <a:lnTo>
                      <a:pt x="29" y="108"/>
                    </a:lnTo>
                    <a:lnTo>
                      <a:pt x="50" y="114"/>
                    </a:lnTo>
                    <a:lnTo>
                      <a:pt x="69" y="117"/>
                    </a:lnTo>
                    <a:lnTo>
                      <a:pt x="86" y="117"/>
                    </a:lnTo>
                    <a:lnTo>
                      <a:pt x="114" y="112"/>
                    </a:lnTo>
                    <a:lnTo>
                      <a:pt x="134" y="107"/>
                    </a:lnTo>
                    <a:lnTo>
                      <a:pt x="146" y="98"/>
                    </a:lnTo>
                    <a:lnTo>
                      <a:pt x="153" y="90"/>
                    </a:lnTo>
                    <a:lnTo>
                      <a:pt x="155" y="78"/>
                    </a:lnTo>
                    <a:lnTo>
                      <a:pt x="153" y="60"/>
                    </a:lnTo>
                    <a:lnTo>
                      <a:pt x="146" y="11"/>
                    </a:lnTo>
                    <a:lnTo>
                      <a:pt x="72" y="0"/>
                    </a:lnTo>
                  </a:path>
                </a:pathLst>
              </a:custGeom>
              <a:solidFill>
                <a:schemeClr val="bg2">
                  <a:alpha val="50000"/>
                </a:schemeClr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5" name="Freeform 34"/>
              <p:cNvSpPr>
                <a:spLocks/>
              </p:cNvSpPr>
              <p:nvPr/>
            </p:nvSpPr>
            <p:spPr bwMode="auto">
              <a:xfrm>
                <a:off x="495" y="779"/>
                <a:ext cx="88" cy="74"/>
              </a:xfrm>
              <a:custGeom>
                <a:avLst/>
                <a:gdLst/>
                <a:ahLst/>
                <a:cxnLst>
                  <a:cxn ang="0">
                    <a:pos x="87" y="67"/>
                  </a:cxn>
                  <a:cxn ang="0">
                    <a:pos x="76" y="0"/>
                  </a:cxn>
                  <a:cxn ang="0">
                    <a:pos x="33" y="5"/>
                  </a:cxn>
                  <a:cxn ang="0">
                    <a:pos x="0" y="8"/>
                  </a:cxn>
                  <a:cxn ang="0">
                    <a:pos x="9" y="73"/>
                  </a:cxn>
                  <a:cxn ang="0">
                    <a:pos x="12" y="57"/>
                  </a:cxn>
                  <a:cxn ang="0">
                    <a:pos x="22" y="47"/>
                  </a:cxn>
                  <a:cxn ang="0">
                    <a:pos x="40" y="43"/>
                  </a:cxn>
                  <a:cxn ang="0">
                    <a:pos x="60" y="44"/>
                  </a:cxn>
                  <a:cxn ang="0">
                    <a:pos x="76" y="51"/>
                  </a:cxn>
                  <a:cxn ang="0">
                    <a:pos x="87" y="67"/>
                  </a:cxn>
                </a:cxnLst>
                <a:rect l="0" t="0" r="r" b="b"/>
                <a:pathLst>
                  <a:path w="88" h="74">
                    <a:moveTo>
                      <a:pt x="87" y="67"/>
                    </a:moveTo>
                    <a:lnTo>
                      <a:pt x="76" y="0"/>
                    </a:lnTo>
                    <a:lnTo>
                      <a:pt x="33" y="5"/>
                    </a:lnTo>
                    <a:lnTo>
                      <a:pt x="0" y="8"/>
                    </a:lnTo>
                    <a:lnTo>
                      <a:pt x="9" y="73"/>
                    </a:lnTo>
                    <a:lnTo>
                      <a:pt x="12" y="57"/>
                    </a:lnTo>
                    <a:lnTo>
                      <a:pt x="22" y="47"/>
                    </a:lnTo>
                    <a:lnTo>
                      <a:pt x="40" y="43"/>
                    </a:lnTo>
                    <a:lnTo>
                      <a:pt x="60" y="44"/>
                    </a:lnTo>
                    <a:lnTo>
                      <a:pt x="76" y="51"/>
                    </a:lnTo>
                    <a:lnTo>
                      <a:pt x="87" y="67"/>
                    </a:lnTo>
                  </a:path>
                </a:pathLst>
              </a:custGeom>
              <a:solidFill>
                <a:schemeClr val="bg2">
                  <a:alpha val="50000"/>
                </a:schemeClr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6" name="Line 35"/>
              <p:cNvSpPr>
                <a:spLocks noChangeShapeType="1"/>
              </p:cNvSpPr>
              <p:nvPr/>
            </p:nvSpPr>
            <p:spPr bwMode="auto">
              <a:xfrm flipV="1">
                <a:off x="1968" y="350"/>
                <a:ext cx="192" cy="87"/>
              </a:xfrm>
              <a:prstGeom prst="line">
                <a:avLst/>
              </a:prstGeom>
              <a:noFill/>
              <a:ln w="12700">
                <a:solidFill>
                  <a:schemeClr val="hlink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7" name="Freeform 36"/>
              <p:cNvSpPr>
                <a:spLocks/>
              </p:cNvSpPr>
              <p:nvPr/>
            </p:nvSpPr>
            <p:spPr bwMode="auto">
              <a:xfrm>
                <a:off x="1356" y="63"/>
                <a:ext cx="2967" cy="457"/>
              </a:xfrm>
              <a:custGeom>
                <a:avLst/>
                <a:gdLst/>
                <a:ahLst/>
                <a:cxnLst>
                  <a:cxn ang="0">
                    <a:pos x="0" y="122"/>
                  </a:cxn>
                  <a:cxn ang="0">
                    <a:pos x="207" y="78"/>
                  </a:cxn>
                  <a:cxn ang="0">
                    <a:pos x="442" y="48"/>
                  </a:cxn>
                  <a:cxn ang="0">
                    <a:pos x="640" y="32"/>
                  </a:cxn>
                  <a:cxn ang="0">
                    <a:pos x="897" y="16"/>
                  </a:cxn>
                  <a:cxn ang="0">
                    <a:pos x="1215" y="2"/>
                  </a:cxn>
                  <a:cxn ang="0">
                    <a:pos x="1392" y="0"/>
                  </a:cxn>
                  <a:cxn ang="0">
                    <a:pos x="1710" y="0"/>
                  </a:cxn>
                  <a:cxn ang="0">
                    <a:pos x="1997" y="10"/>
                  </a:cxn>
                  <a:cxn ang="0">
                    <a:pos x="2258" y="21"/>
                  </a:cxn>
                  <a:cxn ang="0">
                    <a:pos x="2493" y="38"/>
                  </a:cxn>
                  <a:cxn ang="0">
                    <a:pos x="2674" y="54"/>
                  </a:cxn>
                  <a:cxn ang="0">
                    <a:pos x="2828" y="73"/>
                  </a:cxn>
                  <a:cxn ang="0">
                    <a:pos x="2966" y="92"/>
                  </a:cxn>
                  <a:cxn ang="0">
                    <a:pos x="2966" y="456"/>
                  </a:cxn>
                  <a:cxn ang="0">
                    <a:pos x="2833" y="434"/>
                  </a:cxn>
                  <a:cxn ang="0">
                    <a:pos x="2563" y="399"/>
                  </a:cxn>
                  <a:cxn ang="0">
                    <a:pos x="2382" y="382"/>
                  </a:cxn>
                  <a:cxn ang="0">
                    <a:pos x="2134" y="366"/>
                  </a:cxn>
                  <a:cxn ang="0">
                    <a:pos x="1944" y="358"/>
                  </a:cxn>
                  <a:cxn ang="0">
                    <a:pos x="1746" y="350"/>
                  </a:cxn>
                  <a:cxn ang="0">
                    <a:pos x="1529" y="350"/>
                  </a:cxn>
                  <a:cxn ang="0">
                    <a:pos x="1295" y="350"/>
                  </a:cxn>
                  <a:cxn ang="0">
                    <a:pos x="1047" y="355"/>
                  </a:cxn>
                  <a:cxn ang="0">
                    <a:pos x="853" y="363"/>
                  </a:cxn>
                  <a:cxn ang="0">
                    <a:pos x="654" y="374"/>
                  </a:cxn>
                  <a:cxn ang="0">
                    <a:pos x="468" y="388"/>
                  </a:cxn>
                  <a:cxn ang="0">
                    <a:pos x="296" y="404"/>
                  </a:cxn>
                  <a:cxn ang="0">
                    <a:pos x="150" y="423"/>
                  </a:cxn>
                  <a:cxn ang="0">
                    <a:pos x="13" y="445"/>
                  </a:cxn>
                  <a:cxn ang="0">
                    <a:pos x="0" y="122"/>
                  </a:cxn>
                </a:cxnLst>
                <a:rect l="0" t="0" r="r" b="b"/>
                <a:pathLst>
                  <a:path w="2967" h="457">
                    <a:moveTo>
                      <a:pt x="0" y="122"/>
                    </a:moveTo>
                    <a:lnTo>
                      <a:pt x="207" y="78"/>
                    </a:lnTo>
                    <a:lnTo>
                      <a:pt x="442" y="48"/>
                    </a:lnTo>
                    <a:lnTo>
                      <a:pt x="640" y="32"/>
                    </a:lnTo>
                    <a:lnTo>
                      <a:pt x="897" y="16"/>
                    </a:lnTo>
                    <a:lnTo>
                      <a:pt x="1215" y="2"/>
                    </a:lnTo>
                    <a:lnTo>
                      <a:pt x="1392" y="0"/>
                    </a:lnTo>
                    <a:lnTo>
                      <a:pt x="1710" y="0"/>
                    </a:lnTo>
                    <a:lnTo>
                      <a:pt x="1997" y="10"/>
                    </a:lnTo>
                    <a:lnTo>
                      <a:pt x="2258" y="21"/>
                    </a:lnTo>
                    <a:lnTo>
                      <a:pt x="2493" y="38"/>
                    </a:lnTo>
                    <a:lnTo>
                      <a:pt x="2674" y="54"/>
                    </a:lnTo>
                    <a:lnTo>
                      <a:pt x="2828" y="73"/>
                    </a:lnTo>
                    <a:lnTo>
                      <a:pt x="2966" y="92"/>
                    </a:lnTo>
                    <a:lnTo>
                      <a:pt x="2966" y="456"/>
                    </a:lnTo>
                    <a:lnTo>
                      <a:pt x="2833" y="434"/>
                    </a:lnTo>
                    <a:lnTo>
                      <a:pt x="2563" y="399"/>
                    </a:lnTo>
                    <a:lnTo>
                      <a:pt x="2382" y="382"/>
                    </a:lnTo>
                    <a:lnTo>
                      <a:pt x="2134" y="366"/>
                    </a:lnTo>
                    <a:lnTo>
                      <a:pt x="1944" y="358"/>
                    </a:lnTo>
                    <a:lnTo>
                      <a:pt x="1746" y="350"/>
                    </a:lnTo>
                    <a:lnTo>
                      <a:pt x="1529" y="350"/>
                    </a:lnTo>
                    <a:lnTo>
                      <a:pt x="1295" y="350"/>
                    </a:lnTo>
                    <a:lnTo>
                      <a:pt x="1047" y="355"/>
                    </a:lnTo>
                    <a:lnTo>
                      <a:pt x="853" y="363"/>
                    </a:lnTo>
                    <a:lnTo>
                      <a:pt x="654" y="374"/>
                    </a:lnTo>
                    <a:lnTo>
                      <a:pt x="468" y="388"/>
                    </a:lnTo>
                    <a:lnTo>
                      <a:pt x="296" y="404"/>
                    </a:lnTo>
                    <a:lnTo>
                      <a:pt x="150" y="423"/>
                    </a:lnTo>
                    <a:lnTo>
                      <a:pt x="13" y="445"/>
                    </a:lnTo>
                    <a:lnTo>
                      <a:pt x="0" y="122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8" name="Freeform 37"/>
              <p:cNvSpPr>
                <a:spLocks/>
              </p:cNvSpPr>
              <p:nvPr/>
            </p:nvSpPr>
            <p:spPr bwMode="auto">
              <a:xfrm>
                <a:off x="555" y="159"/>
                <a:ext cx="823" cy="431"/>
              </a:xfrm>
              <a:custGeom>
                <a:avLst/>
                <a:gdLst/>
                <a:ahLst/>
                <a:cxnLst>
                  <a:cxn ang="0">
                    <a:pos x="815" y="27"/>
                  </a:cxn>
                  <a:cxn ang="0">
                    <a:pos x="822" y="350"/>
                  </a:cxn>
                  <a:cxn ang="0">
                    <a:pos x="746" y="382"/>
                  </a:cxn>
                  <a:cxn ang="0">
                    <a:pos x="676" y="404"/>
                  </a:cxn>
                  <a:cxn ang="0">
                    <a:pos x="619" y="415"/>
                  </a:cxn>
                  <a:cxn ang="0">
                    <a:pos x="571" y="421"/>
                  </a:cxn>
                  <a:cxn ang="0">
                    <a:pos x="517" y="427"/>
                  </a:cxn>
                  <a:cxn ang="0">
                    <a:pos x="427" y="430"/>
                  </a:cxn>
                  <a:cxn ang="0">
                    <a:pos x="344" y="423"/>
                  </a:cxn>
                  <a:cxn ang="0">
                    <a:pos x="259" y="410"/>
                  </a:cxn>
                  <a:cxn ang="0">
                    <a:pos x="177" y="388"/>
                  </a:cxn>
                  <a:cxn ang="0">
                    <a:pos x="105" y="358"/>
                  </a:cxn>
                  <a:cxn ang="0">
                    <a:pos x="41" y="325"/>
                  </a:cxn>
                  <a:cxn ang="0">
                    <a:pos x="0" y="294"/>
                  </a:cxn>
                  <a:cxn ang="0">
                    <a:pos x="0" y="0"/>
                  </a:cxn>
                  <a:cxn ang="0">
                    <a:pos x="46" y="25"/>
                  </a:cxn>
                  <a:cxn ang="0">
                    <a:pos x="105" y="47"/>
                  </a:cxn>
                  <a:cxn ang="0">
                    <a:pos x="175" y="66"/>
                  </a:cxn>
                  <a:cxn ang="0">
                    <a:pos x="244" y="81"/>
                  </a:cxn>
                  <a:cxn ang="0">
                    <a:pos x="314" y="89"/>
                  </a:cxn>
                  <a:cxn ang="0">
                    <a:pos x="361" y="93"/>
                  </a:cxn>
                  <a:cxn ang="0">
                    <a:pos x="401" y="95"/>
                  </a:cxn>
                  <a:cxn ang="0">
                    <a:pos x="471" y="95"/>
                  </a:cxn>
                  <a:cxn ang="0">
                    <a:pos x="515" y="92"/>
                  </a:cxn>
                  <a:cxn ang="0">
                    <a:pos x="555" y="87"/>
                  </a:cxn>
                  <a:cxn ang="0">
                    <a:pos x="600" y="84"/>
                  </a:cxn>
                  <a:cxn ang="0">
                    <a:pos x="640" y="76"/>
                  </a:cxn>
                  <a:cxn ang="0">
                    <a:pos x="689" y="67"/>
                  </a:cxn>
                  <a:cxn ang="0">
                    <a:pos x="733" y="55"/>
                  </a:cxn>
                  <a:cxn ang="0">
                    <a:pos x="777" y="41"/>
                  </a:cxn>
                  <a:cxn ang="0">
                    <a:pos x="815" y="27"/>
                  </a:cxn>
                </a:cxnLst>
                <a:rect l="0" t="0" r="r" b="b"/>
                <a:pathLst>
                  <a:path w="823" h="431">
                    <a:moveTo>
                      <a:pt x="815" y="27"/>
                    </a:moveTo>
                    <a:lnTo>
                      <a:pt x="822" y="350"/>
                    </a:lnTo>
                    <a:lnTo>
                      <a:pt x="746" y="382"/>
                    </a:lnTo>
                    <a:lnTo>
                      <a:pt x="676" y="404"/>
                    </a:lnTo>
                    <a:lnTo>
                      <a:pt x="619" y="415"/>
                    </a:lnTo>
                    <a:lnTo>
                      <a:pt x="571" y="421"/>
                    </a:lnTo>
                    <a:lnTo>
                      <a:pt x="517" y="427"/>
                    </a:lnTo>
                    <a:lnTo>
                      <a:pt x="427" y="430"/>
                    </a:lnTo>
                    <a:lnTo>
                      <a:pt x="344" y="423"/>
                    </a:lnTo>
                    <a:lnTo>
                      <a:pt x="259" y="410"/>
                    </a:lnTo>
                    <a:lnTo>
                      <a:pt x="177" y="388"/>
                    </a:lnTo>
                    <a:lnTo>
                      <a:pt x="105" y="358"/>
                    </a:lnTo>
                    <a:lnTo>
                      <a:pt x="41" y="325"/>
                    </a:lnTo>
                    <a:lnTo>
                      <a:pt x="0" y="294"/>
                    </a:lnTo>
                    <a:lnTo>
                      <a:pt x="0" y="0"/>
                    </a:lnTo>
                    <a:lnTo>
                      <a:pt x="46" y="25"/>
                    </a:lnTo>
                    <a:lnTo>
                      <a:pt x="105" y="47"/>
                    </a:lnTo>
                    <a:lnTo>
                      <a:pt x="175" y="66"/>
                    </a:lnTo>
                    <a:lnTo>
                      <a:pt x="244" y="81"/>
                    </a:lnTo>
                    <a:lnTo>
                      <a:pt x="314" y="89"/>
                    </a:lnTo>
                    <a:lnTo>
                      <a:pt x="361" y="93"/>
                    </a:lnTo>
                    <a:lnTo>
                      <a:pt x="401" y="95"/>
                    </a:lnTo>
                    <a:lnTo>
                      <a:pt x="471" y="95"/>
                    </a:lnTo>
                    <a:lnTo>
                      <a:pt x="515" y="92"/>
                    </a:lnTo>
                    <a:lnTo>
                      <a:pt x="555" y="87"/>
                    </a:lnTo>
                    <a:lnTo>
                      <a:pt x="600" y="84"/>
                    </a:lnTo>
                    <a:lnTo>
                      <a:pt x="640" y="76"/>
                    </a:lnTo>
                    <a:lnTo>
                      <a:pt x="689" y="67"/>
                    </a:lnTo>
                    <a:lnTo>
                      <a:pt x="733" y="55"/>
                    </a:lnTo>
                    <a:lnTo>
                      <a:pt x="777" y="41"/>
                    </a:lnTo>
                    <a:lnTo>
                      <a:pt x="815" y="27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9" name="Freeform 38"/>
              <p:cNvSpPr>
                <a:spLocks/>
              </p:cNvSpPr>
              <p:nvPr/>
            </p:nvSpPr>
            <p:spPr bwMode="auto">
              <a:xfrm>
                <a:off x="102" y="573"/>
                <a:ext cx="551" cy="340"/>
              </a:xfrm>
              <a:custGeom>
                <a:avLst/>
                <a:gdLst/>
                <a:ahLst/>
                <a:cxnLst>
                  <a:cxn ang="0">
                    <a:pos x="16" y="53"/>
                  </a:cxn>
                  <a:cxn ang="0">
                    <a:pos x="0" y="122"/>
                  </a:cxn>
                  <a:cxn ang="0">
                    <a:pos x="10" y="146"/>
                  </a:cxn>
                  <a:cxn ang="0">
                    <a:pos x="33" y="184"/>
                  </a:cxn>
                  <a:cxn ang="0">
                    <a:pos x="57" y="217"/>
                  </a:cxn>
                  <a:cxn ang="0">
                    <a:pos x="85" y="244"/>
                  </a:cxn>
                  <a:cxn ang="0">
                    <a:pos x="120" y="271"/>
                  </a:cxn>
                  <a:cxn ang="0">
                    <a:pos x="153" y="290"/>
                  </a:cxn>
                  <a:cxn ang="0">
                    <a:pos x="189" y="309"/>
                  </a:cxn>
                  <a:cxn ang="0">
                    <a:pos x="235" y="325"/>
                  </a:cxn>
                  <a:cxn ang="0">
                    <a:pos x="270" y="333"/>
                  </a:cxn>
                  <a:cxn ang="0">
                    <a:pos x="312" y="339"/>
                  </a:cxn>
                  <a:cxn ang="0">
                    <a:pos x="351" y="339"/>
                  </a:cxn>
                  <a:cxn ang="0">
                    <a:pos x="393" y="334"/>
                  </a:cxn>
                  <a:cxn ang="0">
                    <a:pos x="436" y="322"/>
                  </a:cxn>
                  <a:cxn ang="0">
                    <a:pos x="475" y="303"/>
                  </a:cxn>
                  <a:cxn ang="0">
                    <a:pos x="498" y="287"/>
                  </a:cxn>
                  <a:cxn ang="0">
                    <a:pos x="526" y="263"/>
                  </a:cxn>
                  <a:cxn ang="0">
                    <a:pos x="541" y="243"/>
                  </a:cxn>
                  <a:cxn ang="0">
                    <a:pos x="550" y="227"/>
                  </a:cxn>
                  <a:cxn ang="0">
                    <a:pos x="550" y="209"/>
                  </a:cxn>
                  <a:cxn ang="0">
                    <a:pos x="544" y="187"/>
                  </a:cxn>
                  <a:cxn ang="0">
                    <a:pos x="532" y="171"/>
                  </a:cxn>
                  <a:cxn ang="0">
                    <a:pos x="523" y="135"/>
                  </a:cxn>
                  <a:cxn ang="0">
                    <a:pos x="519" y="116"/>
                  </a:cxn>
                  <a:cxn ang="0">
                    <a:pos x="267" y="133"/>
                  </a:cxn>
                  <a:cxn ang="0">
                    <a:pos x="234" y="126"/>
                  </a:cxn>
                  <a:cxn ang="0">
                    <a:pos x="193" y="114"/>
                  </a:cxn>
                  <a:cxn ang="0">
                    <a:pos x="162" y="97"/>
                  </a:cxn>
                  <a:cxn ang="0">
                    <a:pos x="129" y="77"/>
                  </a:cxn>
                  <a:cxn ang="0">
                    <a:pos x="97" y="48"/>
                  </a:cxn>
                  <a:cxn ang="0">
                    <a:pos x="78" y="24"/>
                  </a:cxn>
                  <a:cxn ang="0">
                    <a:pos x="60" y="0"/>
                  </a:cxn>
                  <a:cxn ang="0">
                    <a:pos x="16" y="53"/>
                  </a:cxn>
                </a:cxnLst>
                <a:rect l="0" t="0" r="r" b="b"/>
                <a:pathLst>
                  <a:path w="551" h="340">
                    <a:moveTo>
                      <a:pt x="16" y="53"/>
                    </a:moveTo>
                    <a:lnTo>
                      <a:pt x="0" y="122"/>
                    </a:lnTo>
                    <a:lnTo>
                      <a:pt x="10" y="146"/>
                    </a:lnTo>
                    <a:lnTo>
                      <a:pt x="33" y="184"/>
                    </a:lnTo>
                    <a:lnTo>
                      <a:pt x="57" y="217"/>
                    </a:lnTo>
                    <a:lnTo>
                      <a:pt x="85" y="244"/>
                    </a:lnTo>
                    <a:lnTo>
                      <a:pt x="120" y="271"/>
                    </a:lnTo>
                    <a:lnTo>
                      <a:pt x="153" y="290"/>
                    </a:lnTo>
                    <a:lnTo>
                      <a:pt x="189" y="309"/>
                    </a:lnTo>
                    <a:lnTo>
                      <a:pt x="235" y="325"/>
                    </a:lnTo>
                    <a:lnTo>
                      <a:pt x="270" y="333"/>
                    </a:lnTo>
                    <a:lnTo>
                      <a:pt x="312" y="339"/>
                    </a:lnTo>
                    <a:lnTo>
                      <a:pt x="351" y="339"/>
                    </a:lnTo>
                    <a:lnTo>
                      <a:pt x="393" y="334"/>
                    </a:lnTo>
                    <a:lnTo>
                      <a:pt x="436" y="322"/>
                    </a:lnTo>
                    <a:lnTo>
                      <a:pt x="475" y="303"/>
                    </a:lnTo>
                    <a:lnTo>
                      <a:pt x="498" y="287"/>
                    </a:lnTo>
                    <a:lnTo>
                      <a:pt x="526" y="263"/>
                    </a:lnTo>
                    <a:lnTo>
                      <a:pt x="541" y="243"/>
                    </a:lnTo>
                    <a:lnTo>
                      <a:pt x="550" y="227"/>
                    </a:lnTo>
                    <a:lnTo>
                      <a:pt x="550" y="209"/>
                    </a:lnTo>
                    <a:lnTo>
                      <a:pt x="544" y="187"/>
                    </a:lnTo>
                    <a:lnTo>
                      <a:pt x="532" y="171"/>
                    </a:lnTo>
                    <a:lnTo>
                      <a:pt x="523" y="135"/>
                    </a:lnTo>
                    <a:lnTo>
                      <a:pt x="519" y="116"/>
                    </a:lnTo>
                    <a:lnTo>
                      <a:pt x="267" y="133"/>
                    </a:lnTo>
                    <a:lnTo>
                      <a:pt x="234" y="126"/>
                    </a:lnTo>
                    <a:lnTo>
                      <a:pt x="193" y="114"/>
                    </a:lnTo>
                    <a:lnTo>
                      <a:pt x="162" y="97"/>
                    </a:lnTo>
                    <a:lnTo>
                      <a:pt x="129" y="77"/>
                    </a:lnTo>
                    <a:lnTo>
                      <a:pt x="97" y="48"/>
                    </a:lnTo>
                    <a:lnTo>
                      <a:pt x="78" y="24"/>
                    </a:lnTo>
                    <a:lnTo>
                      <a:pt x="60" y="0"/>
                    </a:lnTo>
                    <a:lnTo>
                      <a:pt x="16" y="53"/>
                    </a:lnTo>
                  </a:path>
                </a:pathLst>
              </a:custGeom>
              <a:gradFill rotWithShape="0">
                <a:gsLst>
                  <a:gs pos="0">
                    <a:schemeClr val="hlink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20" name="Freeform 39"/>
              <p:cNvSpPr>
                <a:spLocks/>
              </p:cNvSpPr>
              <p:nvPr/>
            </p:nvSpPr>
            <p:spPr bwMode="auto">
              <a:xfrm>
                <a:off x="82" y="160"/>
                <a:ext cx="475" cy="552"/>
              </a:xfrm>
              <a:custGeom>
                <a:avLst/>
                <a:gdLst/>
                <a:ahLst/>
                <a:cxnLst>
                  <a:cxn ang="0">
                    <a:pos x="474" y="0"/>
                  </a:cxn>
                  <a:cxn ang="0">
                    <a:pos x="474" y="294"/>
                  </a:cxn>
                  <a:cxn ang="0">
                    <a:pos x="446" y="291"/>
                  </a:cxn>
                  <a:cxn ang="0">
                    <a:pos x="411" y="293"/>
                  </a:cxn>
                  <a:cxn ang="0">
                    <a:pos x="353" y="299"/>
                  </a:cxn>
                  <a:cxn ang="0">
                    <a:pos x="296" y="310"/>
                  </a:cxn>
                  <a:cxn ang="0">
                    <a:pos x="243" y="323"/>
                  </a:cxn>
                  <a:cxn ang="0">
                    <a:pos x="200" y="339"/>
                  </a:cxn>
                  <a:cxn ang="0">
                    <a:pos x="149" y="364"/>
                  </a:cxn>
                  <a:cxn ang="0">
                    <a:pos x="110" y="390"/>
                  </a:cxn>
                  <a:cxn ang="0">
                    <a:pos x="81" y="415"/>
                  </a:cxn>
                  <a:cxn ang="0">
                    <a:pos x="60" y="439"/>
                  </a:cxn>
                  <a:cxn ang="0">
                    <a:pos x="47" y="461"/>
                  </a:cxn>
                  <a:cxn ang="0">
                    <a:pos x="35" y="488"/>
                  </a:cxn>
                  <a:cxn ang="0">
                    <a:pos x="30" y="513"/>
                  </a:cxn>
                  <a:cxn ang="0">
                    <a:pos x="23" y="551"/>
                  </a:cxn>
                  <a:cxn ang="0">
                    <a:pos x="17" y="518"/>
                  </a:cxn>
                  <a:cxn ang="0">
                    <a:pos x="8" y="481"/>
                  </a:cxn>
                  <a:cxn ang="0">
                    <a:pos x="5" y="453"/>
                  </a:cxn>
                  <a:cxn ang="0">
                    <a:pos x="0" y="420"/>
                  </a:cxn>
                  <a:cxn ang="0">
                    <a:pos x="2" y="393"/>
                  </a:cxn>
                  <a:cxn ang="0">
                    <a:pos x="8" y="361"/>
                  </a:cxn>
                  <a:cxn ang="0">
                    <a:pos x="15" y="317"/>
                  </a:cxn>
                  <a:cxn ang="0">
                    <a:pos x="30" y="279"/>
                  </a:cxn>
                  <a:cxn ang="0">
                    <a:pos x="50" y="238"/>
                  </a:cxn>
                  <a:cxn ang="0">
                    <a:pos x="75" y="196"/>
                  </a:cxn>
                  <a:cxn ang="0">
                    <a:pos x="111" y="152"/>
                  </a:cxn>
                  <a:cxn ang="0">
                    <a:pos x="152" y="116"/>
                  </a:cxn>
                  <a:cxn ang="0">
                    <a:pos x="188" y="87"/>
                  </a:cxn>
                  <a:cxn ang="0">
                    <a:pos x="233" y="60"/>
                  </a:cxn>
                  <a:cxn ang="0">
                    <a:pos x="279" y="40"/>
                  </a:cxn>
                  <a:cxn ang="0">
                    <a:pos x="333" y="21"/>
                  </a:cxn>
                  <a:cxn ang="0">
                    <a:pos x="380" y="10"/>
                  </a:cxn>
                  <a:cxn ang="0">
                    <a:pos x="435" y="3"/>
                  </a:cxn>
                  <a:cxn ang="0">
                    <a:pos x="474" y="0"/>
                  </a:cxn>
                </a:cxnLst>
                <a:rect l="0" t="0" r="r" b="b"/>
                <a:pathLst>
                  <a:path w="475" h="552">
                    <a:moveTo>
                      <a:pt x="474" y="0"/>
                    </a:moveTo>
                    <a:lnTo>
                      <a:pt x="474" y="294"/>
                    </a:lnTo>
                    <a:lnTo>
                      <a:pt x="446" y="291"/>
                    </a:lnTo>
                    <a:lnTo>
                      <a:pt x="411" y="293"/>
                    </a:lnTo>
                    <a:lnTo>
                      <a:pt x="353" y="299"/>
                    </a:lnTo>
                    <a:lnTo>
                      <a:pt x="296" y="310"/>
                    </a:lnTo>
                    <a:lnTo>
                      <a:pt x="243" y="323"/>
                    </a:lnTo>
                    <a:lnTo>
                      <a:pt x="200" y="339"/>
                    </a:lnTo>
                    <a:lnTo>
                      <a:pt x="149" y="364"/>
                    </a:lnTo>
                    <a:lnTo>
                      <a:pt x="110" y="390"/>
                    </a:lnTo>
                    <a:lnTo>
                      <a:pt x="81" y="415"/>
                    </a:lnTo>
                    <a:lnTo>
                      <a:pt x="60" y="439"/>
                    </a:lnTo>
                    <a:lnTo>
                      <a:pt x="47" y="461"/>
                    </a:lnTo>
                    <a:lnTo>
                      <a:pt x="35" y="488"/>
                    </a:lnTo>
                    <a:lnTo>
                      <a:pt x="30" y="513"/>
                    </a:lnTo>
                    <a:lnTo>
                      <a:pt x="23" y="551"/>
                    </a:lnTo>
                    <a:lnTo>
                      <a:pt x="17" y="518"/>
                    </a:lnTo>
                    <a:lnTo>
                      <a:pt x="8" y="481"/>
                    </a:lnTo>
                    <a:lnTo>
                      <a:pt x="5" y="453"/>
                    </a:lnTo>
                    <a:lnTo>
                      <a:pt x="0" y="420"/>
                    </a:lnTo>
                    <a:lnTo>
                      <a:pt x="2" y="393"/>
                    </a:lnTo>
                    <a:lnTo>
                      <a:pt x="8" y="361"/>
                    </a:lnTo>
                    <a:lnTo>
                      <a:pt x="15" y="317"/>
                    </a:lnTo>
                    <a:lnTo>
                      <a:pt x="30" y="279"/>
                    </a:lnTo>
                    <a:lnTo>
                      <a:pt x="50" y="238"/>
                    </a:lnTo>
                    <a:lnTo>
                      <a:pt x="75" y="196"/>
                    </a:lnTo>
                    <a:lnTo>
                      <a:pt x="111" y="152"/>
                    </a:lnTo>
                    <a:lnTo>
                      <a:pt x="152" y="116"/>
                    </a:lnTo>
                    <a:lnTo>
                      <a:pt x="188" y="87"/>
                    </a:lnTo>
                    <a:lnTo>
                      <a:pt x="233" y="60"/>
                    </a:lnTo>
                    <a:lnTo>
                      <a:pt x="279" y="40"/>
                    </a:lnTo>
                    <a:lnTo>
                      <a:pt x="333" y="21"/>
                    </a:lnTo>
                    <a:lnTo>
                      <a:pt x="380" y="10"/>
                    </a:lnTo>
                    <a:lnTo>
                      <a:pt x="435" y="3"/>
                    </a:lnTo>
                    <a:lnTo>
                      <a:pt x="474" y="0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21" name="Freeform 40"/>
              <p:cNvSpPr>
                <a:spLocks/>
              </p:cNvSpPr>
              <p:nvPr/>
            </p:nvSpPr>
            <p:spPr bwMode="auto">
              <a:xfrm>
                <a:off x="370" y="727"/>
                <a:ext cx="156" cy="118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21" y="19"/>
                  </a:cxn>
                  <a:cxn ang="0">
                    <a:pos x="3" y="46"/>
                  </a:cxn>
                  <a:cxn ang="0">
                    <a:pos x="0" y="70"/>
                  </a:cxn>
                  <a:cxn ang="0">
                    <a:pos x="0" y="84"/>
                  </a:cxn>
                  <a:cxn ang="0">
                    <a:pos x="9" y="100"/>
                  </a:cxn>
                  <a:cxn ang="0">
                    <a:pos x="29" y="108"/>
                  </a:cxn>
                  <a:cxn ang="0">
                    <a:pos x="50" y="114"/>
                  </a:cxn>
                  <a:cxn ang="0">
                    <a:pos x="69" y="117"/>
                  </a:cxn>
                  <a:cxn ang="0">
                    <a:pos x="86" y="117"/>
                  </a:cxn>
                  <a:cxn ang="0">
                    <a:pos x="114" y="112"/>
                  </a:cxn>
                  <a:cxn ang="0">
                    <a:pos x="134" y="107"/>
                  </a:cxn>
                  <a:cxn ang="0">
                    <a:pos x="146" y="98"/>
                  </a:cxn>
                  <a:cxn ang="0">
                    <a:pos x="153" y="90"/>
                  </a:cxn>
                  <a:cxn ang="0">
                    <a:pos x="155" y="78"/>
                  </a:cxn>
                  <a:cxn ang="0">
                    <a:pos x="153" y="60"/>
                  </a:cxn>
                  <a:cxn ang="0">
                    <a:pos x="146" y="11"/>
                  </a:cxn>
                  <a:cxn ang="0">
                    <a:pos x="72" y="0"/>
                  </a:cxn>
                </a:cxnLst>
                <a:rect l="0" t="0" r="r" b="b"/>
                <a:pathLst>
                  <a:path w="156" h="118">
                    <a:moveTo>
                      <a:pt x="72" y="0"/>
                    </a:moveTo>
                    <a:lnTo>
                      <a:pt x="21" y="19"/>
                    </a:lnTo>
                    <a:lnTo>
                      <a:pt x="3" y="46"/>
                    </a:lnTo>
                    <a:lnTo>
                      <a:pt x="0" y="70"/>
                    </a:lnTo>
                    <a:lnTo>
                      <a:pt x="0" y="84"/>
                    </a:lnTo>
                    <a:lnTo>
                      <a:pt x="9" y="100"/>
                    </a:lnTo>
                    <a:lnTo>
                      <a:pt x="29" y="108"/>
                    </a:lnTo>
                    <a:lnTo>
                      <a:pt x="50" y="114"/>
                    </a:lnTo>
                    <a:lnTo>
                      <a:pt x="69" y="117"/>
                    </a:lnTo>
                    <a:lnTo>
                      <a:pt x="86" y="117"/>
                    </a:lnTo>
                    <a:lnTo>
                      <a:pt x="114" y="112"/>
                    </a:lnTo>
                    <a:lnTo>
                      <a:pt x="134" y="107"/>
                    </a:lnTo>
                    <a:lnTo>
                      <a:pt x="146" y="98"/>
                    </a:lnTo>
                    <a:lnTo>
                      <a:pt x="153" y="90"/>
                    </a:lnTo>
                    <a:lnTo>
                      <a:pt x="155" y="78"/>
                    </a:lnTo>
                    <a:lnTo>
                      <a:pt x="153" y="60"/>
                    </a:lnTo>
                    <a:lnTo>
                      <a:pt x="146" y="11"/>
                    </a:lnTo>
                    <a:lnTo>
                      <a:pt x="72" y="0"/>
                    </a:lnTo>
                  </a:path>
                </a:pathLst>
              </a:custGeom>
              <a:gradFill rotWithShape="0">
                <a:gsLst>
                  <a:gs pos="0">
                    <a:schemeClr val="hlink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22" name="Freeform 41"/>
              <p:cNvSpPr>
                <a:spLocks/>
              </p:cNvSpPr>
              <p:nvPr/>
            </p:nvSpPr>
            <p:spPr bwMode="auto">
              <a:xfrm>
                <a:off x="442" y="741"/>
                <a:ext cx="88" cy="74"/>
              </a:xfrm>
              <a:custGeom>
                <a:avLst/>
                <a:gdLst/>
                <a:ahLst/>
                <a:cxnLst>
                  <a:cxn ang="0">
                    <a:pos x="87" y="67"/>
                  </a:cxn>
                  <a:cxn ang="0">
                    <a:pos x="76" y="0"/>
                  </a:cxn>
                  <a:cxn ang="0">
                    <a:pos x="33" y="5"/>
                  </a:cxn>
                  <a:cxn ang="0">
                    <a:pos x="0" y="8"/>
                  </a:cxn>
                  <a:cxn ang="0">
                    <a:pos x="9" y="73"/>
                  </a:cxn>
                  <a:cxn ang="0">
                    <a:pos x="12" y="57"/>
                  </a:cxn>
                  <a:cxn ang="0">
                    <a:pos x="22" y="47"/>
                  </a:cxn>
                  <a:cxn ang="0">
                    <a:pos x="40" y="43"/>
                  </a:cxn>
                  <a:cxn ang="0">
                    <a:pos x="60" y="44"/>
                  </a:cxn>
                  <a:cxn ang="0">
                    <a:pos x="76" y="51"/>
                  </a:cxn>
                  <a:cxn ang="0">
                    <a:pos x="87" y="67"/>
                  </a:cxn>
                </a:cxnLst>
                <a:rect l="0" t="0" r="r" b="b"/>
                <a:pathLst>
                  <a:path w="88" h="74">
                    <a:moveTo>
                      <a:pt x="87" y="67"/>
                    </a:moveTo>
                    <a:lnTo>
                      <a:pt x="76" y="0"/>
                    </a:lnTo>
                    <a:lnTo>
                      <a:pt x="33" y="5"/>
                    </a:lnTo>
                    <a:lnTo>
                      <a:pt x="0" y="8"/>
                    </a:lnTo>
                    <a:lnTo>
                      <a:pt x="9" y="73"/>
                    </a:lnTo>
                    <a:lnTo>
                      <a:pt x="12" y="57"/>
                    </a:lnTo>
                    <a:lnTo>
                      <a:pt x="22" y="47"/>
                    </a:lnTo>
                    <a:lnTo>
                      <a:pt x="40" y="43"/>
                    </a:lnTo>
                    <a:lnTo>
                      <a:pt x="60" y="44"/>
                    </a:lnTo>
                    <a:lnTo>
                      <a:pt x="76" y="51"/>
                    </a:lnTo>
                    <a:lnTo>
                      <a:pt x="87" y="67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23" name="Freeform 42"/>
              <p:cNvSpPr>
                <a:spLocks/>
              </p:cNvSpPr>
              <p:nvPr/>
            </p:nvSpPr>
            <p:spPr bwMode="auto">
              <a:xfrm>
                <a:off x="334" y="520"/>
                <a:ext cx="319" cy="286"/>
              </a:xfrm>
              <a:custGeom>
                <a:avLst/>
                <a:gdLst/>
                <a:ahLst/>
                <a:cxnLst>
                  <a:cxn ang="0">
                    <a:pos x="317" y="275"/>
                  </a:cxn>
                  <a:cxn ang="0">
                    <a:pos x="315" y="254"/>
                  </a:cxn>
                  <a:cxn ang="0">
                    <a:pos x="306" y="235"/>
                  </a:cxn>
                  <a:cxn ang="0">
                    <a:pos x="299" y="219"/>
                  </a:cxn>
                  <a:cxn ang="0">
                    <a:pos x="294" y="194"/>
                  </a:cxn>
                  <a:cxn ang="0">
                    <a:pos x="288" y="161"/>
                  </a:cxn>
                  <a:cxn ang="0">
                    <a:pos x="284" y="126"/>
                  </a:cxn>
                  <a:cxn ang="0">
                    <a:pos x="281" y="94"/>
                  </a:cxn>
                  <a:cxn ang="0">
                    <a:pos x="279" y="67"/>
                  </a:cxn>
                  <a:cxn ang="0">
                    <a:pos x="278" y="43"/>
                  </a:cxn>
                  <a:cxn ang="0">
                    <a:pos x="270" y="29"/>
                  </a:cxn>
                  <a:cxn ang="0">
                    <a:pos x="255" y="16"/>
                  </a:cxn>
                  <a:cxn ang="0">
                    <a:pos x="240" y="9"/>
                  </a:cxn>
                  <a:cxn ang="0">
                    <a:pos x="216" y="2"/>
                  </a:cxn>
                  <a:cxn ang="0">
                    <a:pos x="189" y="0"/>
                  </a:cxn>
                  <a:cxn ang="0">
                    <a:pos x="147" y="0"/>
                  </a:cxn>
                  <a:cxn ang="0">
                    <a:pos x="110" y="2"/>
                  </a:cxn>
                  <a:cxn ang="0">
                    <a:pos x="74" y="9"/>
                  </a:cxn>
                  <a:cxn ang="0">
                    <a:pos x="41" y="21"/>
                  </a:cxn>
                  <a:cxn ang="0">
                    <a:pos x="20" y="35"/>
                  </a:cxn>
                  <a:cxn ang="0">
                    <a:pos x="8" y="47"/>
                  </a:cxn>
                  <a:cxn ang="0">
                    <a:pos x="0" y="61"/>
                  </a:cxn>
                  <a:cxn ang="0">
                    <a:pos x="2" y="75"/>
                  </a:cxn>
                  <a:cxn ang="0">
                    <a:pos x="5" y="89"/>
                  </a:cxn>
                  <a:cxn ang="0">
                    <a:pos x="15" y="104"/>
                  </a:cxn>
                  <a:cxn ang="0">
                    <a:pos x="23" y="123"/>
                  </a:cxn>
                  <a:cxn ang="0">
                    <a:pos x="27" y="149"/>
                  </a:cxn>
                  <a:cxn ang="0">
                    <a:pos x="30" y="176"/>
                  </a:cxn>
                  <a:cxn ang="0">
                    <a:pos x="35" y="200"/>
                  </a:cxn>
                  <a:cxn ang="0">
                    <a:pos x="36" y="235"/>
                  </a:cxn>
                  <a:cxn ang="0">
                    <a:pos x="38" y="265"/>
                  </a:cxn>
                  <a:cxn ang="0">
                    <a:pos x="38" y="285"/>
                  </a:cxn>
                  <a:cxn ang="0">
                    <a:pos x="48" y="260"/>
                  </a:cxn>
                  <a:cxn ang="0">
                    <a:pos x="68" y="248"/>
                  </a:cxn>
                  <a:cxn ang="0">
                    <a:pos x="86" y="241"/>
                  </a:cxn>
                  <a:cxn ang="0">
                    <a:pos x="108" y="236"/>
                  </a:cxn>
                  <a:cxn ang="0">
                    <a:pos x="143" y="229"/>
                  </a:cxn>
                  <a:cxn ang="0">
                    <a:pos x="177" y="228"/>
                  </a:cxn>
                  <a:cxn ang="0">
                    <a:pos x="197" y="228"/>
                  </a:cxn>
                  <a:cxn ang="0">
                    <a:pos x="228" y="230"/>
                  </a:cxn>
                  <a:cxn ang="0">
                    <a:pos x="264" y="237"/>
                  </a:cxn>
                  <a:cxn ang="0">
                    <a:pos x="287" y="246"/>
                  </a:cxn>
                  <a:cxn ang="0">
                    <a:pos x="302" y="255"/>
                  </a:cxn>
                  <a:cxn ang="0">
                    <a:pos x="318" y="268"/>
                  </a:cxn>
                </a:cxnLst>
                <a:rect l="0" t="0" r="r" b="b"/>
                <a:pathLst>
                  <a:path w="319" h="286">
                    <a:moveTo>
                      <a:pt x="317" y="275"/>
                    </a:moveTo>
                    <a:lnTo>
                      <a:pt x="315" y="254"/>
                    </a:lnTo>
                    <a:lnTo>
                      <a:pt x="306" y="235"/>
                    </a:lnTo>
                    <a:lnTo>
                      <a:pt x="299" y="219"/>
                    </a:lnTo>
                    <a:lnTo>
                      <a:pt x="294" y="194"/>
                    </a:lnTo>
                    <a:lnTo>
                      <a:pt x="288" y="161"/>
                    </a:lnTo>
                    <a:lnTo>
                      <a:pt x="284" y="126"/>
                    </a:lnTo>
                    <a:lnTo>
                      <a:pt x="281" y="94"/>
                    </a:lnTo>
                    <a:lnTo>
                      <a:pt x="279" y="67"/>
                    </a:lnTo>
                    <a:lnTo>
                      <a:pt x="278" y="43"/>
                    </a:lnTo>
                    <a:lnTo>
                      <a:pt x="270" y="29"/>
                    </a:lnTo>
                    <a:lnTo>
                      <a:pt x="255" y="16"/>
                    </a:lnTo>
                    <a:lnTo>
                      <a:pt x="240" y="9"/>
                    </a:lnTo>
                    <a:lnTo>
                      <a:pt x="216" y="2"/>
                    </a:lnTo>
                    <a:lnTo>
                      <a:pt x="189" y="0"/>
                    </a:lnTo>
                    <a:lnTo>
                      <a:pt x="147" y="0"/>
                    </a:lnTo>
                    <a:lnTo>
                      <a:pt x="110" y="2"/>
                    </a:lnTo>
                    <a:lnTo>
                      <a:pt x="74" y="9"/>
                    </a:lnTo>
                    <a:lnTo>
                      <a:pt x="41" y="21"/>
                    </a:lnTo>
                    <a:lnTo>
                      <a:pt x="20" y="35"/>
                    </a:lnTo>
                    <a:lnTo>
                      <a:pt x="8" y="47"/>
                    </a:lnTo>
                    <a:lnTo>
                      <a:pt x="0" y="61"/>
                    </a:lnTo>
                    <a:lnTo>
                      <a:pt x="2" y="75"/>
                    </a:lnTo>
                    <a:lnTo>
                      <a:pt x="5" y="89"/>
                    </a:lnTo>
                    <a:lnTo>
                      <a:pt x="15" y="104"/>
                    </a:lnTo>
                    <a:lnTo>
                      <a:pt x="23" y="123"/>
                    </a:lnTo>
                    <a:lnTo>
                      <a:pt x="27" y="149"/>
                    </a:lnTo>
                    <a:lnTo>
                      <a:pt x="30" y="176"/>
                    </a:lnTo>
                    <a:lnTo>
                      <a:pt x="35" y="200"/>
                    </a:lnTo>
                    <a:lnTo>
                      <a:pt x="36" y="235"/>
                    </a:lnTo>
                    <a:lnTo>
                      <a:pt x="38" y="265"/>
                    </a:lnTo>
                    <a:lnTo>
                      <a:pt x="38" y="285"/>
                    </a:lnTo>
                    <a:lnTo>
                      <a:pt x="48" y="260"/>
                    </a:lnTo>
                    <a:lnTo>
                      <a:pt x="68" y="248"/>
                    </a:lnTo>
                    <a:lnTo>
                      <a:pt x="86" y="241"/>
                    </a:lnTo>
                    <a:lnTo>
                      <a:pt x="108" y="236"/>
                    </a:lnTo>
                    <a:lnTo>
                      <a:pt x="143" y="229"/>
                    </a:lnTo>
                    <a:lnTo>
                      <a:pt x="177" y="228"/>
                    </a:lnTo>
                    <a:lnTo>
                      <a:pt x="197" y="228"/>
                    </a:lnTo>
                    <a:lnTo>
                      <a:pt x="228" y="230"/>
                    </a:lnTo>
                    <a:lnTo>
                      <a:pt x="264" y="237"/>
                    </a:lnTo>
                    <a:lnTo>
                      <a:pt x="287" y="246"/>
                    </a:lnTo>
                    <a:lnTo>
                      <a:pt x="302" y="255"/>
                    </a:lnTo>
                    <a:lnTo>
                      <a:pt x="318" y="268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24" name="Freeform 43"/>
              <p:cNvSpPr>
                <a:spLocks/>
              </p:cNvSpPr>
              <p:nvPr/>
            </p:nvSpPr>
            <p:spPr bwMode="auto">
              <a:xfrm>
                <a:off x="5049" y="578"/>
                <a:ext cx="551" cy="335"/>
              </a:xfrm>
              <a:custGeom>
                <a:avLst/>
                <a:gdLst/>
                <a:ahLst/>
                <a:cxnLst>
                  <a:cxn ang="0">
                    <a:pos x="534" y="48"/>
                  </a:cxn>
                  <a:cxn ang="0">
                    <a:pos x="550" y="117"/>
                  </a:cxn>
                  <a:cxn ang="0">
                    <a:pos x="540" y="142"/>
                  </a:cxn>
                  <a:cxn ang="0">
                    <a:pos x="517" y="179"/>
                  </a:cxn>
                  <a:cxn ang="0">
                    <a:pos x="493" y="212"/>
                  </a:cxn>
                  <a:cxn ang="0">
                    <a:pos x="465" y="239"/>
                  </a:cxn>
                  <a:cxn ang="0">
                    <a:pos x="430" y="267"/>
                  </a:cxn>
                  <a:cxn ang="0">
                    <a:pos x="397" y="286"/>
                  </a:cxn>
                  <a:cxn ang="0">
                    <a:pos x="361" y="304"/>
                  </a:cxn>
                  <a:cxn ang="0">
                    <a:pos x="315" y="320"/>
                  </a:cxn>
                  <a:cxn ang="0">
                    <a:pos x="280" y="328"/>
                  </a:cxn>
                  <a:cxn ang="0">
                    <a:pos x="238" y="334"/>
                  </a:cxn>
                  <a:cxn ang="0">
                    <a:pos x="199" y="334"/>
                  </a:cxn>
                  <a:cxn ang="0">
                    <a:pos x="157" y="329"/>
                  </a:cxn>
                  <a:cxn ang="0">
                    <a:pos x="114" y="317"/>
                  </a:cxn>
                  <a:cxn ang="0">
                    <a:pos x="75" y="298"/>
                  </a:cxn>
                  <a:cxn ang="0">
                    <a:pos x="52" y="282"/>
                  </a:cxn>
                  <a:cxn ang="0">
                    <a:pos x="24" y="258"/>
                  </a:cxn>
                  <a:cxn ang="0">
                    <a:pos x="9" y="238"/>
                  </a:cxn>
                  <a:cxn ang="0">
                    <a:pos x="0" y="222"/>
                  </a:cxn>
                  <a:cxn ang="0">
                    <a:pos x="0" y="204"/>
                  </a:cxn>
                  <a:cxn ang="0">
                    <a:pos x="6" y="182"/>
                  </a:cxn>
                  <a:cxn ang="0">
                    <a:pos x="18" y="166"/>
                  </a:cxn>
                  <a:cxn ang="0">
                    <a:pos x="27" y="131"/>
                  </a:cxn>
                  <a:cxn ang="0">
                    <a:pos x="31" y="112"/>
                  </a:cxn>
                  <a:cxn ang="0">
                    <a:pos x="283" y="128"/>
                  </a:cxn>
                  <a:cxn ang="0">
                    <a:pos x="316" y="122"/>
                  </a:cxn>
                  <a:cxn ang="0">
                    <a:pos x="357" y="109"/>
                  </a:cxn>
                  <a:cxn ang="0">
                    <a:pos x="388" y="93"/>
                  </a:cxn>
                  <a:cxn ang="0">
                    <a:pos x="421" y="73"/>
                  </a:cxn>
                  <a:cxn ang="0">
                    <a:pos x="453" y="44"/>
                  </a:cxn>
                  <a:cxn ang="0">
                    <a:pos x="472" y="19"/>
                  </a:cxn>
                  <a:cxn ang="0">
                    <a:pos x="486" y="0"/>
                  </a:cxn>
                  <a:cxn ang="0">
                    <a:pos x="534" y="48"/>
                  </a:cxn>
                </a:cxnLst>
                <a:rect l="0" t="0" r="r" b="b"/>
                <a:pathLst>
                  <a:path w="551" h="335">
                    <a:moveTo>
                      <a:pt x="534" y="48"/>
                    </a:moveTo>
                    <a:lnTo>
                      <a:pt x="550" y="117"/>
                    </a:lnTo>
                    <a:lnTo>
                      <a:pt x="540" y="142"/>
                    </a:lnTo>
                    <a:lnTo>
                      <a:pt x="517" y="179"/>
                    </a:lnTo>
                    <a:lnTo>
                      <a:pt x="493" y="212"/>
                    </a:lnTo>
                    <a:lnTo>
                      <a:pt x="465" y="239"/>
                    </a:lnTo>
                    <a:lnTo>
                      <a:pt x="430" y="267"/>
                    </a:lnTo>
                    <a:lnTo>
                      <a:pt x="397" y="286"/>
                    </a:lnTo>
                    <a:lnTo>
                      <a:pt x="361" y="304"/>
                    </a:lnTo>
                    <a:lnTo>
                      <a:pt x="315" y="320"/>
                    </a:lnTo>
                    <a:lnTo>
                      <a:pt x="280" y="328"/>
                    </a:lnTo>
                    <a:lnTo>
                      <a:pt x="238" y="334"/>
                    </a:lnTo>
                    <a:lnTo>
                      <a:pt x="199" y="334"/>
                    </a:lnTo>
                    <a:lnTo>
                      <a:pt x="157" y="329"/>
                    </a:lnTo>
                    <a:lnTo>
                      <a:pt x="114" y="317"/>
                    </a:lnTo>
                    <a:lnTo>
                      <a:pt x="75" y="298"/>
                    </a:lnTo>
                    <a:lnTo>
                      <a:pt x="52" y="282"/>
                    </a:lnTo>
                    <a:lnTo>
                      <a:pt x="24" y="258"/>
                    </a:lnTo>
                    <a:lnTo>
                      <a:pt x="9" y="238"/>
                    </a:lnTo>
                    <a:lnTo>
                      <a:pt x="0" y="222"/>
                    </a:lnTo>
                    <a:lnTo>
                      <a:pt x="0" y="204"/>
                    </a:lnTo>
                    <a:lnTo>
                      <a:pt x="6" y="182"/>
                    </a:lnTo>
                    <a:lnTo>
                      <a:pt x="18" y="166"/>
                    </a:lnTo>
                    <a:lnTo>
                      <a:pt x="27" y="131"/>
                    </a:lnTo>
                    <a:lnTo>
                      <a:pt x="31" y="112"/>
                    </a:lnTo>
                    <a:lnTo>
                      <a:pt x="283" y="128"/>
                    </a:lnTo>
                    <a:lnTo>
                      <a:pt x="316" y="122"/>
                    </a:lnTo>
                    <a:lnTo>
                      <a:pt x="357" y="109"/>
                    </a:lnTo>
                    <a:lnTo>
                      <a:pt x="388" y="93"/>
                    </a:lnTo>
                    <a:lnTo>
                      <a:pt x="421" y="73"/>
                    </a:lnTo>
                    <a:lnTo>
                      <a:pt x="453" y="44"/>
                    </a:lnTo>
                    <a:lnTo>
                      <a:pt x="472" y="19"/>
                    </a:lnTo>
                    <a:lnTo>
                      <a:pt x="486" y="0"/>
                    </a:lnTo>
                    <a:lnTo>
                      <a:pt x="534" y="48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100000">
                    <a:schemeClr val="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25" name="Freeform 44"/>
              <p:cNvSpPr>
                <a:spLocks/>
              </p:cNvSpPr>
              <p:nvPr/>
            </p:nvSpPr>
            <p:spPr bwMode="auto">
              <a:xfrm>
                <a:off x="5145" y="160"/>
                <a:ext cx="475" cy="55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94"/>
                  </a:cxn>
                  <a:cxn ang="0">
                    <a:pos x="28" y="291"/>
                  </a:cxn>
                  <a:cxn ang="0">
                    <a:pos x="63" y="293"/>
                  </a:cxn>
                  <a:cxn ang="0">
                    <a:pos x="121" y="299"/>
                  </a:cxn>
                  <a:cxn ang="0">
                    <a:pos x="178" y="310"/>
                  </a:cxn>
                  <a:cxn ang="0">
                    <a:pos x="231" y="323"/>
                  </a:cxn>
                  <a:cxn ang="0">
                    <a:pos x="274" y="339"/>
                  </a:cxn>
                  <a:cxn ang="0">
                    <a:pos x="325" y="364"/>
                  </a:cxn>
                  <a:cxn ang="0">
                    <a:pos x="364" y="390"/>
                  </a:cxn>
                  <a:cxn ang="0">
                    <a:pos x="393" y="415"/>
                  </a:cxn>
                  <a:cxn ang="0">
                    <a:pos x="414" y="439"/>
                  </a:cxn>
                  <a:cxn ang="0">
                    <a:pos x="427" y="461"/>
                  </a:cxn>
                  <a:cxn ang="0">
                    <a:pos x="439" y="488"/>
                  </a:cxn>
                  <a:cxn ang="0">
                    <a:pos x="444" y="513"/>
                  </a:cxn>
                  <a:cxn ang="0">
                    <a:pos x="451" y="551"/>
                  </a:cxn>
                  <a:cxn ang="0">
                    <a:pos x="457" y="518"/>
                  </a:cxn>
                  <a:cxn ang="0">
                    <a:pos x="466" y="481"/>
                  </a:cxn>
                  <a:cxn ang="0">
                    <a:pos x="469" y="453"/>
                  </a:cxn>
                  <a:cxn ang="0">
                    <a:pos x="474" y="420"/>
                  </a:cxn>
                  <a:cxn ang="0">
                    <a:pos x="472" y="393"/>
                  </a:cxn>
                  <a:cxn ang="0">
                    <a:pos x="466" y="361"/>
                  </a:cxn>
                  <a:cxn ang="0">
                    <a:pos x="459" y="317"/>
                  </a:cxn>
                  <a:cxn ang="0">
                    <a:pos x="444" y="279"/>
                  </a:cxn>
                  <a:cxn ang="0">
                    <a:pos x="424" y="238"/>
                  </a:cxn>
                  <a:cxn ang="0">
                    <a:pos x="399" y="196"/>
                  </a:cxn>
                  <a:cxn ang="0">
                    <a:pos x="363" y="152"/>
                  </a:cxn>
                  <a:cxn ang="0">
                    <a:pos x="322" y="116"/>
                  </a:cxn>
                  <a:cxn ang="0">
                    <a:pos x="286" y="87"/>
                  </a:cxn>
                  <a:cxn ang="0">
                    <a:pos x="241" y="60"/>
                  </a:cxn>
                  <a:cxn ang="0">
                    <a:pos x="195" y="40"/>
                  </a:cxn>
                  <a:cxn ang="0">
                    <a:pos x="141" y="21"/>
                  </a:cxn>
                  <a:cxn ang="0">
                    <a:pos x="94" y="10"/>
                  </a:cxn>
                  <a:cxn ang="0">
                    <a:pos x="39" y="3"/>
                  </a:cxn>
                  <a:cxn ang="0">
                    <a:pos x="0" y="0"/>
                  </a:cxn>
                </a:cxnLst>
                <a:rect l="0" t="0" r="r" b="b"/>
                <a:pathLst>
                  <a:path w="475" h="552">
                    <a:moveTo>
                      <a:pt x="0" y="0"/>
                    </a:moveTo>
                    <a:lnTo>
                      <a:pt x="0" y="294"/>
                    </a:lnTo>
                    <a:lnTo>
                      <a:pt x="28" y="291"/>
                    </a:lnTo>
                    <a:lnTo>
                      <a:pt x="63" y="293"/>
                    </a:lnTo>
                    <a:lnTo>
                      <a:pt x="121" y="299"/>
                    </a:lnTo>
                    <a:lnTo>
                      <a:pt x="178" y="310"/>
                    </a:lnTo>
                    <a:lnTo>
                      <a:pt x="231" y="323"/>
                    </a:lnTo>
                    <a:lnTo>
                      <a:pt x="274" y="339"/>
                    </a:lnTo>
                    <a:lnTo>
                      <a:pt x="325" y="364"/>
                    </a:lnTo>
                    <a:lnTo>
                      <a:pt x="364" y="390"/>
                    </a:lnTo>
                    <a:lnTo>
                      <a:pt x="393" y="415"/>
                    </a:lnTo>
                    <a:lnTo>
                      <a:pt x="414" y="439"/>
                    </a:lnTo>
                    <a:lnTo>
                      <a:pt x="427" y="461"/>
                    </a:lnTo>
                    <a:lnTo>
                      <a:pt x="439" y="488"/>
                    </a:lnTo>
                    <a:lnTo>
                      <a:pt x="444" y="513"/>
                    </a:lnTo>
                    <a:lnTo>
                      <a:pt x="451" y="551"/>
                    </a:lnTo>
                    <a:lnTo>
                      <a:pt x="457" y="518"/>
                    </a:lnTo>
                    <a:lnTo>
                      <a:pt x="466" y="481"/>
                    </a:lnTo>
                    <a:lnTo>
                      <a:pt x="469" y="453"/>
                    </a:lnTo>
                    <a:lnTo>
                      <a:pt x="474" y="420"/>
                    </a:lnTo>
                    <a:lnTo>
                      <a:pt x="472" y="393"/>
                    </a:lnTo>
                    <a:lnTo>
                      <a:pt x="466" y="361"/>
                    </a:lnTo>
                    <a:lnTo>
                      <a:pt x="459" y="317"/>
                    </a:lnTo>
                    <a:lnTo>
                      <a:pt x="444" y="279"/>
                    </a:lnTo>
                    <a:lnTo>
                      <a:pt x="424" y="238"/>
                    </a:lnTo>
                    <a:lnTo>
                      <a:pt x="399" y="196"/>
                    </a:lnTo>
                    <a:lnTo>
                      <a:pt x="363" y="152"/>
                    </a:lnTo>
                    <a:lnTo>
                      <a:pt x="322" y="116"/>
                    </a:lnTo>
                    <a:lnTo>
                      <a:pt x="286" y="87"/>
                    </a:lnTo>
                    <a:lnTo>
                      <a:pt x="241" y="60"/>
                    </a:lnTo>
                    <a:lnTo>
                      <a:pt x="195" y="40"/>
                    </a:lnTo>
                    <a:lnTo>
                      <a:pt x="141" y="21"/>
                    </a:lnTo>
                    <a:lnTo>
                      <a:pt x="94" y="10"/>
                    </a:lnTo>
                    <a:lnTo>
                      <a:pt x="39" y="3"/>
                    </a:lnTo>
                    <a:lnTo>
                      <a:pt x="0" y="0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26" name="Freeform 45"/>
              <p:cNvSpPr>
                <a:spLocks/>
              </p:cNvSpPr>
              <p:nvPr/>
            </p:nvSpPr>
            <p:spPr bwMode="auto">
              <a:xfrm>
                <a:off x="5176" y="727"/>
                <a:ext cx="156" cy="118"/>
              </a:xfrm>
              <a:custGeom>
                <a:avLst/>
                <a:gdLst/>
                <a:ahLst/>
                <a:cxnLst>
                  <a:cxn ang="0">
                    <a:pos x="83" y="0"/>
                  </a:cxn>
                  <a:cxn ang="0">
                    <a:pos x="134" y="19"/>
                  </a:cxn>
                  <a:cxn ang="0">
                    <a:pos x="152" y="46"/>
                  </a:cxn>
                  <a:cxn ang="0">
                    <a:pos x="155" y="70"/>
                  </a:cxn>
                  <a:cxn ang="0">
                    <a:pos x="155" y="84"/>
                  </a:cxn>
                  <a:cxn ang="0">
                    <a:pos x="146" y="100"/>
                  </a:cxn>
                  <a:cxn ang="0">
                    <a:pos x="126" y="108"/>
                  </a:cxn>
                  <a:cxn ang="0">
                    <a:pos x="105" y="114"/>
                  </a:cxn>
                  <a:cxn ang="0">
                    <a:pos x="86" y="117"/>
                  </a:cxn>
                  <a:cxn ang="0">
                    <a:pos x="69" y="117"/>
                  </a:cxn>
                  <a:cxn ang="0">
                    <a:pos x="41" y="112"/>
                  </a:cxn>
                  <a:cxn ang="0">
                    <a:pos x="21" y="107"/>
                  </a:cxn>
                  <a:cxn ang="0">
                    <a:pos x="9" y="98"/>
                  </a:cxn>
                  <a:cxn ang="0">
                    <a:pos x="2" y="90"/>
                  </a:cxn>
                  <a:cxn ang="0">
                    <a:pos x="0" y="78"/>
                  </a:cxn>
                  <a:cxn ang="0">
                    <a:pos x="2" y="60"/>
                  </a:cxn>
                  <a:cxn ang="0">
                    <a:pos x="9" y="11"/>
                  </a:cxn>
                  <a:cxn ang="0">
                    <a:pos x="83" y="0"/>
                  </a:cxn>
                </a:cxnLst>
                <a:rect l="0" t="0" r="r" b="b"/>
                <a:pathLst>
                  <a:path w="156" h="118">
                    <a:moveTo>
                      <a:pt x="83" y="0"/>
                    </a:moveTo>
                    <a:lnTo>
                      <a:pt x="134" y="19"/>
                    </a:lnTo>
                    <a:lnTo>
                      <a:pt x="152" y="46"/>
                    </a:lnTo>
                    <a:lnTo>
                      <a:pt x="155" y="70"/>
                    </a:lnTo>
                    <a:lnTo>
                      <a:pt x="155" y="84"/>
                    </a:lnTo>
                    <a:lnTo>
                      <a:pt x="146" y="100"/>
                    </a:lnTo>
                    <a:lnTo>
                      <a:pt x="126" y="108"/>
                    </a:lnTo>
                    <a:lnTo>
                      <a:pt x="105" y="114"/>
                    </a:lnTo>
                    <a:lnTo>
                      <a:pt x="86" y="117"/>
                    </a:lnTo>
                    <a:lnTo>
                      <a:pt x="69" y="117"/>
                    </a:lnTo>
                    <a:lnTo>
                      <a:pt x="41" y="112"/>
                    </a:lnTo>
                    <a:lnTo>
                      <a:pt x="21" y="107"/>
                    </a:lnTo>
                    <a:lnTo>
                      <a:pt x="9" y="98"/>
                    </a:lnTo>
                    <a:lnTo>
                      <a:pt x="2" y="90"/>
                    </a:lnTo>
                    <a:lnTo>
                      <a:pt x="0" y="78"/>
                    </a:lnTo>
                    <a:lnTo>
                      <a:pt x="2" y="60"/>
                    </a:lnTo>
                    <a:lnTo>
                      <a:pt x="9" y="11"/>
                    </a:lnTo>
                    <a:lnTo>
                      <a:pt x="83" y="0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100000">
                    <a:schemeClr val="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27" name="Freeform 46"/>
              <p:cNvSpPr>
                <a:spLocks/>
              </p:cNvSpPr>
              <p:nvPr/>
            </p:nvSpPr>
            <p:spPr bwMode="auto">
              <a:xfrm>
                <a:off x="5172" y="740"/>
                <a:ext cx="88" cy="74"/>
              </a:xfrm>
              <a:custGeom>
                <a:avLst/>
                <a:gdLst/>
                <a:ahLst/>
                <a:cxnLst>
                  <a:cxn ang="0">
                    <a:pos x="0" y="68"/>
                  </a:cxn>
                  <a:cxn ang="0">
                    <a:pos x="11" y="0"/>
                  </a:cxn>
                  <a:cxn ang="0">
                    <a:pos x="54" y="5"/>
                  </a:cxn>
                  <a:cxn ang="0">
                    <a:pos x="87" y="9"/>
                  </a:cxn>
                  <a:cxn ang="0">
                    <a:pos x="78" y="73"/>
                  </a:cxn>
                  <a:cxn ang="0">
                    <a:pos x="75" y="58"/>
                  </a:cxn>
                  <a:cxn ang="0">
                    <a:pos x="65" y="47"/>
                  </a:cxn>
                  <a:cxn ang="0">
                    <a:pos x="47" y="44"/>
                  </a:cxn>
                  <a:cxn ang="0">
                    <a:pos x="27" y="45"/>
                  </a:cxn>
                  <a:cxn ang="0">
                    <a:pos x="11" y="52"/>
                  </a:cxn>
                  <a:cxn ang="0">
                    <a:pos x="0" y="68"/>
                  </a:cxn>
                </a:cxnLst>
                <a:rect l="0" t="0" r="r" b="b"/>
                <a:pathLst>
                  <a:path w="88" h="74">
                    <a:moveTo>
                      <a:pt x="0" y="68"/>
                    </a:moveTo>
                    <a:lnTo>
                      <a:pt x="11" y="0"/>
                    </a:lnTo>
                    <a:lnTo>
                      <a:pt x="54" y="5"/>
                    </a:lnTo>
                    <a:lnTo>
                      <a:pt x="87" y="9"/>
                    </a:lnTo>
                    <a:lnTo>
                      <a:pt x="78" y="73"/>
                    </a:lnTo>
                    <a:lnTo>
                      <a:pt x="75" y="58"/>
                    </a:lnTo>
                    <a:lnTo>
                      <a:pt x="65" y="47"/>
                    </a:lnTo>
                    <a:lnTo>
                      <a:pt x="47" y="44"/>
                    </a:lnTo>
                    <a:lnTo>
                      <a:pt x="27" y="45"/>
                    </a:lnTo>
                    <a:lnTo>
                      <a:pt x="11" y="52"/>
                    </a:lnTo>
                    <a:lnTo>
                      <a:pt x="0" y="68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28" name="Freeform 47"/>
              <p:cNvSpPr>
                <a:spLocks/>
              </p:cNvSpPr>
              <p:nvPr/>
            </p:nvSpPr>
            <p:spPr bwMode="auto">
              <a:xfrm>
                <a:off x="5049" y="520"/>
                <a:ext cx="319" cy="286"/>
              </a:xfrm>
              <a:custGeom>
                <a:avLst/>
                <a:gdLst/>
                <a:ahLst/>
                <a:cxnLst>
                  <a:cxn ang="0">
                    <a:pos x="1" y="275"/>
                  </a:cxn>
                  <a:cxn ang="0">
                    <a:pos x="3" y="254"/>
                  </a:cxn>
                  <a:cxn ang="0">
                    <a:pos x="12" y="235"/>
                  </a:cxn>
                  <a:cxn ang="0">
                    <a:pos x="19" y="219"/>
                  </a:cxn>
                  <a:cxn ang="0">
                    <a:pos x="24" y="194"/>
                  </a:cxn>
                  <a:cxn ang="0">
                    <a:pos x="30" y="161"/>
                  </a:cxn>
                  <a:cxn ang="0">
                    <a:pos x="34" y="126"/>
                  </a:cxn>
                  <a:cxn ang="0">
                    <a:pos x="37" y="94"/>
                  </a:cxn>
                  <a:cxn ang="0">
                    <a:pos x="39" y="67"/>
                  </a:cxn>
                  <a:cxn ang="0">
                    <a:pos x="40" y="43"/>
                  </a:cxn>
                  <a:cxn ang="0">
                    <a:pos x="48" y="29"/>
                  </a:cxn>
                  <a:cxn ang="0">
                    <a:pos x="63" y="16"/>
                  </a:cxn>
                  <a:cxn ang="0">
                    <a:pos x="78" y="9"/>
                  </a:cxn>
                  <a:cxn ang="0">
                    <a:pos x="102" y="2"/>
                  </a:cxn>
                  <a:cxn ang="0">
                    <a:pos x="129" y="0"/>
                  </a:cxn>
                  <a:cxn ang="0">
                    <a:pos x="171" y="0"/>
                  </a:cxn>
                  <a:cxn ang="0">
                    <a:pos x="208" y="2"/>
                  </a:cxn>
                  <a:cxn ang="0">
                    <a:pos x="244" y="9"/>
                  </a:cxn>
                  <a:cxn ang="0">
                    <a:pos x="277" y="21"/>
                  </a:cxn>
                  <a:cxn ang="0">
                    <a:pos x="298" y="35"/>
                  </a:cxn>
                  <a:cxn ang="0">
                    <a:pos x="310" y="47"/>
                  </a:cxn>
                  <a:cxn ang="0">
                    <a:pos x="318" y="61"/>
                  </a:cxn>
                  <a:cxn ang="0">
                    <a:pos x="316" y="75"/>
                  </a:cxn>
                  <a:cxn ang="0">
                    <a:pos x="313" y="89"/>
                  </a:cxn>
                  <a:cxn ang="0">
                    <a:pos x="303" y="104"/>
                  </a:cxn>
                  <a:cxn ang="0">
                    <a:pos x="295" y="123"/>
                  </a:cxn>
                  <a:cxn ang="0">
                    <a:pos x="291" y="149"/>
                  </a:cxn>
                  <a:cxn ang="0">
                    <a:pos x="288" y="176"/>
                  </a:cxn>
                  <a:cxn ang="0">
                    <a:pos x="283" y="200"/>
                  </a:cxn>
                  <a:cxn ang="0">
                    <a:pos x="282" y="235"/>
                  </a:cxn>
                  <a:cxn ang="0">
                    <a:pos x="280" y="265"/>
                  </a:cxn>
                  <a:cxn ang="0">
                    <a:pos x="280" y="285"/>
                  </a:cxn>
                  <a:cxn ang="0">
                    <a:pos x="270" y="260"/>
                  </a:cxn>
                  <a:cxn ang="0">
                    <a:pos x="250" y="248"/>
                  </a:cxn>
                  <a:cxn ang="0">
                    <a:pos x="232" y="241"/>
                  </a:cxn>
                  <a:cxn ang="0">
                    <a:pos x="210" y="236"/>
                  </a:cxn>
                  <a:cxn ang="0">
                    <a:pos x="175" y="229"/>
                  </a:cxn>
                  <a:cxn ang="0">
                    <a:pos x="141" y="228"/>
                  </a:cxn>
                  <a:cxn ang="0">
                    <a:pos x="121" y="228"/>
                  </a:cxn>
                  <a:cxn ang="0">
                    <a:pos x="90" y="230"/>
                  </a:cxn>
                  <a:cxn ang="0">
                    <a:pos x="54" y="237"/>
                  </a:cxn>
                  <a:cxn ang="0">
                    <a:pos x="31" y="246"/>
                  </a:cxn>
                  <a:cxn ang="0">
                    <a:pos x="16" y="255"/>
                  </a:cxn>
                  <a:cxn ang="0">
                    <a:pos x="0" y="268"/>
                  </a:cxn>
                </a:cxnLst>
                <a:rect l="0" t="0" r="r" b="b"/>
                <a:pathLst>
                  <a:path w="319" h="286">
                    <a:moveTo>
                      <a:pt x="1" y="275"/>
                    </a:moveTo>
                    <a:lnTo>
                      <a:pt x="3" y="254"/>
                    </a:lnTo>
                    <a:lnTo>
                      <a:pt x="12" y="235"/>
                    </a:lnTo>
                    <a:lnTo>
                      <a:pt x="19" y="219"/>
                    </a:lnTo>
                    <a:lnTo>
                      <a:pt x="24" y="194"/>
                    </a:lnTo>
                    <a:lnTo>
                      <a:pt x="30" y="161"/>
                    </a:lnTo>
                    <a:lnTo>
                      <a:pt x="34" y="126"/>
                    </a:lnTo>
                    <a:lnTo>
                      <a:pt x="37" y="94"/>
                    </a:lnTo>
                    <a:lnTo>
                      <a:pt x="39" y="67"/>
                    </a:lnTo>
                    <a:lnTo>
                      <a:pt x="40" y="43"/>
                    </a:lnTo>
                    <a:lnTo>
                      <a:pt x="48" y="29"/>
                    </a:lnTo>
                    <a:lnTo>
                      <a:pt x="63" y="16"/>
                    </a:lnTo>
                    <a:lnTo>
                      <a:pt x="78" y="9"/>
                    </a:lnTo>
                    <a:lnTo>
                      <a:pt x="102" y="2"/>
                    </a:lnTo>
                    <a:lnTo>
                      <a:pt x="129" y="0"/>
                    </a:lnTo>
                    <a:lnTo>
                      <a:pt x="171" y="0"/>
                    </a:lnTo>
                    <a:lnTo>
                      <a:pt x="208" y="2"/>
                    </a:lnTo>
                    <a:lnTo>
                      <a:pt x="244" y="9"/>
                    </a:lnTo>
                    <a:lnTo>
                      <a:pt x="277" y="21"/>
                    </a:lnTo>
                    <a:lnTo>
                      <a:pt x="298" y="35"/>
                    </a:lnTo>
                    <a:lnTo>
                      <a:pt x="310" y="47"/>
                    </a:lnTo>
                    <a:lnTo>
                      <a:pt x="318" y="61"/>
                    </a:lnTo>
                    <a:lnTo>
                      <a:pt x="316" y="75"/>
                    </a:lnTo>
                    <a:lnTo>
                      <a:pt x="313" y="89"/>
                    </a:lnTo>
                    <a:lnTo>
                      <a:pt x="303" y="104"/>
                    </a:lnTo>
                    <a:lnTo>
                      <a:pt x="295" y="123"/>
                    </a:lnTo>
                    <a:lnTo>
                      <a:pt x="291" y="149"/>
                    </a:lnTo>
                    <a:lnTo>
                      <a:pt x="288" y="176"/>
                    </a:lnTo>
                    <a:lnTo>
                      <a:pt x="283" y="200"/>
                    </a:lnTo>
                    <a:lnTo>
                      <a:pt x="282" y="235"/>
                    </a:lnTo>
                    <a:lnTo>
                      <a:pt x="280" y="265"/>
                    </a:lnTo>
                    <a:lnTo>
                      <a:pt x="280" y="285"/>
                    </a:lnTo>
                    <a:lnTo>
                      <a:pt x="270" y="260"/>
                    </a:lnTo>
                    <a:lnTo>
                      <a:pt x="250" y="248"/>
                    </a:lnTo>
                    <a:lnTo>
                      <a:pt x="232" y="241"/>
                    </a:lnTo>
                    <a:lnTo>
                      <a:pt x="210" y="236"/>
                    </a:lnTo>
                    <a:lnTo>
                      <a:pt x="175" y="229"/>
                    </a:lnTo>
                    <a:lnTo>
                      <a:pt x="141" y="228"/>
                    </a:lnTo>
                    <a:lnTo>
                      <a:pt x="121" y="228"/>
                    </a:lnTo>
                    <a:lnTo>
                      <a:pt x="90" y="230"/>
                    </a:lnTo>
                    <a:lnTo>
                      <a:pt x="54" y="237"/>
                    </a:lnTo>
                    <a:lnTo>
                      <a:pt x="31" y="246"/>
                    </a:lnTo>
                    <a:lnTo>
                      <a:pt x="16" y="255"/>
                    </a:lnTo>
                    <a:lnTo>
                      <a:pt x="0" y="268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29" name="Freeform 48"/>
              <p:cNvSpPr>
                <a:spLocks/>
              </p:cNvSpPr>
              <p:nvPr/>
            </p:nvSpPr>
            <p:spPr bwMode="auto">
              <a:xfrm>
                <a:off x="4319" y="160"/>
                <a:ext cx="832" cy="4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56"/>
                  </a:cxn>
                  <a:cxn ang="0">
                    <a:pos x="84" y="374"/>
                  </a:cxn>
                  <a:cxn ang="0">
                    <a:pos x="153" y="393"/>
                  </a:cxn>
                  <a:cxn ang="0">
                    <a:pos x="210" y="404"/>
                  </a:cxn>
                  <a:cxn ang="0">
                    <a:pos x="258" y="410"/>
                  </a:cxn>
                  <a:cxn ang="0">
                    <a:pos x="312" y="416"/>
                  </a:cxn>
                  <a:cxn ang="0">
                    <a:pos x="402" y="419"/>
                  </a:cxn>
                  <a:cxn ang="0">
                    <a:pos x="485" y="412"/>
                  </a:cxn>
                  <a:cxn ang="0">
                    <a:pos x="570" y="399"/>
                  </a:cxn>
                  <a:cxn ang="0">
                    <a:pos x="652" y="377"/>
                  </a:cxn>
                  <a:cxn ang="0">
                    <a:pos x="724" y="347"/>
                  </a:cxn>
                  <a:cxn ang="0">
                    <a:pos x="784" y="306"/>
                  </a:cxn>
                  <a:cxn ang="0">
                    <a:pos x="829" y="291"/>
                  </a:cxn>
                  <a:cxn ang="0">
                    <a:pos x="831" y="2"/>
                  </a:cxn>
                  <a:cxn ang="0">
                    <a:pos x="786" y="9"/>
                  </a:cxn>
                  <a:cxn ang="0">
                    <a:pos x="726" y="29"/>
                  </a:cxn>
                  <a:cxn ang="0">
                    <a:pos x="654" y="55"/>
                  </a:cxn>
                  <a:cxn ang="0">
                    <a:pos x="585" y="70"/>
                  </a:cxn>
                  <a:cxn ang="0">
                    <a:pos x="515" y="78"/>
                  </a:cxn>
                  <a:cxn ang="0">
                    <a:pos x="468" y="82"/>
                  </a:cxn>
                  <a:cxn ang="0">
                    <a:pos x="428" y="84"/>
                  </a:cxn>
                  <a:cxn ang="0">
                    <a:pos x="358" y="84"/>
                  </a:cxn>
                  <a:cxn ang="0">
                    <a:pos x="314" y="81"/>
                  </a:cxn>
                  <a:cxn ang="0">
                    <a:pos x="274" y="76"/>
                  </a:cxn>
                  <a:cxn ang="0">
                    <a:pos x="229" y="73"/>
                  </a:cxn>
                  <a:cxn ang="0">
                    <a:pos x="190" y="66"/>
                  </a:cxn>
                  <a:cxn ang="0">
                    <a:pos x="140" y="57"/>
                  </a:cxn>
                  <a:cxn ang="0">
                    <a:pos x="96" y="44"/>
                  </a:cxn>
                  <a:cxn ang="0">
                    <a:pos x="49" y="24"/>
                  </a:cxn>
                  <a:cxn ang="0">
                    <a:pos x="0" y="0"/>
                  </a:cxn>
                </a:cxnLst>
                <a:rect l="0" t="0" r="r" b="b"/>
                <a:pathLst>
                  <a:path w="832" h="420">
                    <a:moveTo>
                      <a:pt x="0" y="0"/>
                    </a:moveTo>
                    <a:lnTo>
                      <a:pt x="0" y="356"/>
                    </a:lnTo>
                    <a:lnTo>
                      <a:pt x="84" y="374"/>
                    </a:lnTo>
                    <a:lnTo>
                      <a:pt x="153" y="393"/>
                    </a:lnTo>
                    <a:lnTo>
                      <a:pt x="210" y="404"/>
                    </a:lnTo>
                    <a:lnTo>
                      <a:pt x="258" y="410"/>
                    </a:lnTo>
                    <a:lnTo>
                      <a:pt x="312" y="416"/>
                    </a:lnTo>
                    <a:lnTo>
                      <a:pt x="402" y="419"/>
                    </a:lnTo>
                    <a:lnTo>
                      <a:pt x="485" y="412"/>
                    </a:lnTo>
                    <a:lnTo>
                      <a:pt x="570" y="399"/>
                    </a:lnTo>
                    <a:lnTo>
                      <a:pt x="652" y="377"/>
                    </a:lnTo>
                    <a:lnTo>
                      <a:pt x="724" y="347"/>
                    </a:lnTo>
                    <a:lnTo>
                      <a:pt x="784" y="306"/>
                    </a:lnTo>
                    <a:lnTo>
                      <a:pt x="829" y="291"/>
                    </a:lnTo>
                    <a:lnTo>
                      <a:pt x="831" y="2"/>
                    </a:lnTo>
                    <a:lnTo>
                      <a:pt x="786" y="9"/>
                    </a:lnTo>
                    <a:lnTo>
                      <a:pt x="726" y="29"/>
                    </a:lnTo>
                    <a:lnTo>
                      <a:pt x="654" y="55"/>
                    </a:lnTo>
                    <a:lnTo>
                      <a:pt x="585" y="70"/>
                    </a:lnTo>
                    <a:lnTo>
                      <a:pt x="515" y="78"/>
                    </a:lnTo>
                    <a:lnTo>
                      <a:pt x="468" y="82"/>
                    </a:lnTo>
                    <a:lnTo>
                      <a:pt x="428" y="84"/>
                    </a:lnTo>
                    <a:lnTo>
                      <a:pt x="358" y="84"/>
                    </a:lnTo>
                    <a:lnTo>
                      <a:pt x="314" y="81"/>
                    </a:lnTo>
                    <a:lnTo>
                      <a:pt x="274" y="76"/>
                    </a:lnTo>
                    <a:lnTo>
                      <a:pt x="229" y="73"/>
                    </a:lnTo>
                    <a:lnTo>
                      <a:pt x="190" y="66"/>
                    </a:lnTo>
                    <a:lnTo>
                      <a:pt x="140" y="57"/>
                    </a:lnTo>
                    <a:lnTo>
                      <a:pt x="96" y="44"/>
                    </a:lnTo>
                    <a:lnTo>
                      <a:pt x="49" y="24"/>
                    </a:lnTo>
                    <a:lnTo>
                      <a:pt x="0" y="0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</p:grpSp>
      </p:grpSp>
      <p:pic>
        <p:nvPicPr>
          <p:cNvPr id="52" name="Picture 54" descr="dnastranda_gl.gif (44360 bytes)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81000"/>
            <a:ext cx="6477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2860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860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3" name="Rectangle 5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4" name="Rectangle 5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5" name="Rectangle 5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14119F-B48C-4A59-81D4-0D3DEF5D74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2"/>
          <p:cNvGrpSpPr>
            <a:grpSpLocks/>
          </p:cNvGrpSpPr>
          <p:nvPr/>
        </p:nvGrpSpPr>
        <p:grpSpPr bwMode="auto">
          <a:xfrm>
            <a:off x="0" y="-17463"/>
            <a:ext cx="9178925" cy="6905626"/>
            <a:chOff x="0" y="-11"/>
            <a:chExt cx="5782" cy="4350"/>
          </a:xfrm>
        </p:grpSpPr>
        <p:sp>
          <p:nvSpPr>
            <p:cNvPr id="8" name="Rectangle 3"/>
            <p:cNvSpPr>
              <a:spLocks noChangeArrowheads="1"/>
            </p:cNvSpPr>
            <p:nvPr/>
          </p:nvSpPr>
          <p:spPr bwMode="auto">
            <a:xfrm>
              <a:off x="0" y="1008"/>
              <a:ext cx="5774" cy="3331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9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5759" cy="864"/>
            </a:xfrm>
            <a:prstGeom prst="rect">
              <a:avLst/>
            </a:prstGeom>
            <a:gradFill rotWithShape="0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grpSp>
          <p:nvGrpSpPr>
            <p:cNvPr id="10" name="Group 5"/>
            <p:cNvGrpSpPr>
              <a:grpSpLocks/>
            </p:cNvGrpSpPr>
            <p:nvPr/>
          </p:nvGrpSpPr>
          <p:grpSpPr bwMode="auto">
            <a:xfrm>
              <a:off x="5301" y="-11"/>
              <a:ext cx="481" cy="4284"/>
              <a:chOff x="5301" y="-11"/>
              <a:chExt cx="481" cy="4284"/>
            </a:xfrm>
          </p:grpSpPr>
          <p:sp>
            <p:nvSpPr>
              <p:cNvPr id="52" name="Freeform 6"/>
              <p:cNvSpPr>
                <a:spLocks/>
              </p:cNvSpPr>
              <p:nvPr/>
            </p:nvSpPr>
            <p:spPr bwMode="auto">
              <a:xfrm>
                <a:off x="5301" y="-11"/>
                <a:ext cx="241" cy="4284"/>
              </a:xfrm>
              <a:custGeom>
                <a:avLst/>
                <a:gdLst/>
                <a:ahLst/>
                <a:cxnLst>
                  <a:cxn ang="0">
                    <a:pos x="0" y="4234"/>
                  </a:cxn>
                  <a:cxn ang="0">
                    <a:pos x="0" y="0"/>
                  </a:cxn>
                  <a:cxn ang="0">
                    <a:pos x="240" y="0"/>
                  </a:cxn>
                  <a:cxn ang="0">
                    <a:pos x="240" y="4234"/>
                  </a:cxn>
                  <a:cxn ang="0">
                    <a:pos x="192" y="4283"/>
                  </a:cxn>
                  <a:cxn ang="0">
                    <a:pos x="144" y="4281"/>
                  </a:cxn>
                  <a:cxn ang="0">
                    <a:pos x="112" y="4281"/>
                  </a:cxn>
                  <a:cxn ang="0">
                    <a:pos x="49" y="4281"/>
                  </a:cxn>
                  <a:cxn ang="0">
                    <a:pos x="0" y="4234"/>
                  </a:cxn>
                </a:cxnLst>
                <a:rect l="0" t="0" r="r" b="b"/>
                <a:pathLst>
                  <a:path w="241" h="4284">
                    <a:moveTo>
                      <a:pt x="0" y="4234"/>
                    </a:moveTo>
                    <a:lnTo>
                      <a:pt x="0" y="0"/>
                    </a:lnTo>
                    <a:lnTo>
                      <a:pt x="240" y="0"/>
                    </a:lnTo>
                    <a:lnTo>
                      <a:pt x="240" y="4234"/>
                    </a:lnTo>
                    <a:lnTo>
                      <a:pt x="192" y="4283"/>
                    </a:lnTo>
                    <a:lnTo>
                      <a:pt x="144" y="4281"/>
                    </a:lnTo>
                    <a:lnTo>
                      <a:pt x="112" y="4281"/>
                    </a:lnTo>
                    <a:lnTo>
                      <a:pt x="49" y="4281"/>
                    </a:lnTo>
                    <a:lnTo>
                      <a:pt x="0" y="4234"/>
                    </a:lnTo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5000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53" name="Freeform 7"/>
              <p:cNvSpPr>
                <a:spLocks/>
              </p:cNvSpPr>
              <p:nvPr/>
            </p:nvSpPr>
            <p:spPr bwMode="auto">
              <a:xfrm>
                <a:off x="5541" y="-11"/>
                <a:ext cx="241" cy="4284"/>
              </a:xfrm>
              <a:custGeom>
                <a:avLst/>
                <a:gdLst/>
                <a:ahLst/>
                <a:cxnLst>
                  <a:cxn ang="0">
                    <a:pos x="0" y="4234"/>
                  </a:cxn>
                  <a:cxn ang="0">
                    <a:pos x="0" y="0"/>
                  </a:cxn>
                  <a:cxn ang="0">
                    <a:pos x="240" y="0"/>
                  </a:cxn>
                  <a:cxn ang="0">
                    <a:pos x="240" y="4234"/>
                  </a:cxn>
                  <a:cxn ang="0">
                    <a:pos x="192" y="4283"/>
                  </a:cxn>
                  <a:cxn ang="0">
                    <a:pos x="144" y="4281"/>
                  </a:cxn>
                  <a:cxn ang="0">
                    <a:pos x="112" y="4281"/>
                  </a:cxn>
                  <a:cxn ang="0">
                    <a:pos x="49" y="4281"/>
                  </a:cxn>
                  <a:cxn ang="0">
                    <a:pos x="0" y="4234"/>
                  </a:cxn>
                </a:cxnLst>
                <a:rect l="0" t="0" r="r" b="b"/>
                <a:pathLst>
                  <a:path w="241" h="4284">
                    <a:moveTo>
                      <a:pt x="0" y="4234"/>
                    </a:moveTo>
                    <a:lnTo>
                      <a:pt x="0" y="0"/>
                    </a:lnTo>
                    <a:lnTo>
                      <a:pt x="240" y="0"/>
                    </a:lnTo>
                    <a:lnTo>
                      <a:pt x="240" y="4234"/>
                    </a:lnTo>
                    <a:lnTo>
                      <a:pt x="192" y="4283"/>
                    </a:lnTo>
                    <a:lnTo>
                      <a:pt x="144" y="4281"/>
                    </a:lnTo>
                    <a:lnTo>
                      <a:pt x="112" y="4281"/>
                    </a:lnTo>
                    <a:lnTo>
                      <a:pt x="49" y="4281"/>
                    </a:lnTo>
                    <a:lnTo>
                      <a:pt x="0" y="4234"/>
                    </a:lnTo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5000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</p:grpSp>
        <p:grpSp>
          <p:nvGrpSpPr>
            <p:cNvPr id="11" name="Group 8"/>
            <p:cNvGrpSpPr>
              <a:grpSpLocks/>
            </p:cNvGrpSpPr>
            <p:nvPr/>
          </p:nvGrpSpPr>
          <p:grpSpPr bwMode="auto">
            <a:xfrm>
              <a:off x="0" y="0"/>
              <a:ext cx="481" cy="4273"/>
              <a:chOff x="0" y="0"/>
              <a:chExt cx="481" cy="4273"/>
            </a:xfrm>
          </p:grpSpPr>
          <p:sp>
            <p:nvSpPr>
              <p:cNvPr id="50" name="Freeform 9"/>
              <p:cNvSpPr>
                <a:spLocks/>
              </p:cNvSpPr>
              <p:nvPr/>
            </p:nvSpPr>
            <p:spPr bwMode="auto">
              <a:xfrm>
                <a:off x="0" y="0"/>
                <a:ext cx="241" cy="4273"/>
              </a:xfrm>
              <a:custGeom>
                <a:avLst/>
                <a:gdLst/>
                <a:ahLst/>
                <a:cxnLst>
                  <a:cxn ang="0">
                    <a:pos x="0" y="4223"/>
                  </a:cxn>
                  <a:cxn ang="0">
                    <a:pos x="0" y="0"/>
                  </a:cxn>
                  <a:cxn ang="0">
                    <a:pos x="240" y="0"/>
                  </a:cxn>
                  <a:cxn ang="0">
                    <a:pos x="240" y="4223"/>
                  </a:cxn>
                  <a:cxn ang="0">
                    <a:pos x="192" y="4272"/>
                  </a:cxn>
                  <a:cxn ang="0">
                    <a:pos x="144" y="4270"/>
                  </a:cxn>
                  <a:cxn ang="0">
                    <a:pos x="112" y="4270"/>
                  </a:cxn>
                  <a:cxn ang="0">
                    <a:pos x="49" y="4270"/>
                  </a:cxn>
                  <a:cxn ang="0">
                    <a:pos x="0" y="4223"/>
                  </a:cxn>
                </a:cxnLst>
                <a:rect l="0" t="0" r="r" b="b"/>
                <a:pathLst>
                  <a:path w="241" h="4273">
                    <a:moveTo>
                      <a:pt x="0" y="4223"/>
                    </a:moveTo>
                    <a:lnTo>
                      <a:pt x="0" y="0"/>
                    </a:lnTo>
                    <a:lnTo>
                      <a:pt x="240" y="0"/>
                    </a:lnTo>
                    <a:lnTo>
                      <a:pt x="240" y="4223"/>
                    </a:lnTo>
                    <a:lnTo>
                      <a:pt x="192" y="4272"/>
                    </a:lnTo>
                    <a:lnTo>
                      <a:pt x="144" y="4270"/>
                    </a:lnTo>
                    <a:lnTo>
                      <a:pt x="112" y="4270"/>
                    </a:lnTo>
                    <a:lnTo>
                      <a:pt x="49" y="4270"/>
                    </a:lnTo>
                    <a:lnTo>
                      <a:pt x="0" y="4223"/>
                    </a:lnTo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5000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51" name="Freeform 10"/>
              <p:cNvSpPr>
                <a:spLocks/>
              </p:cNvSpPr>
              <p:nvPr/>
            </p:nvSpPr>
            <p:spPr bwMode="auto">
              <a:xfrm>
                <a:off x="240" y="0"/>
                <a:ext cx="241" cy="4273"/>
              </a:xfrm>
              <a:custGeom>
                <a:avLst/>
                <a:gdLst/>
                <a:ahLst/>
                <a:cxnLst>
                  <a:cxn ang="0">
                    <a:pos x="0" y="4223"/>
                  </a:cxn>
                  <a:cxn ang="0">
                    <a:pos x="0" y="0"/>
                  </a:cxn>
                  <a:cxn ang="0">
                    <a:pos x="240" y="0"/>
                  </a:cxn>
                  <a:cxn ang="0">
                    <a:pos x="240" y="4223"/>
                  </a:cxn>
                  <a:cxn ang="0">
                    <a:pos x="192" y="4272"/>
                  </a:cxn>
                  <a:cxn ang="0">
                    <a:pos x="144" y="4270"/>
                  </a:cxn>
                  <a:cxn ang="0">
                    <a:pos x="112" y="4270"/>
                  </a:cxn>
                  <a:cxn ang="0">
                    <a:pos x="49" y="4270"/>
                  </a:cxn>
                  <a:cxn ang="0">
                    <a:pos x="0" y="4223"/>
                  </a:cxn>
                </a:cxnLst>
                <a:rect l="0" t="0" r="r" b="b"/>
                <a:pathLst>
                  <a:path w="241" h="4273">
                    <a:moveTo>
                      <a:pt x="0" y="4223"/>
                    </a:moveTo>
                    <a:lnTo>
                      <a:pt x="0" y="0"/>
                    </a:lnTo>
                    <a:lnTo>
                      <a:pt x="240" y="0"/>
                    </a:lnTo>
                    <a:lnTo>
                      <a:pt x="240" y="4223"/>
                    </a:lnTo>
                    <a:lnTo>
                      <a:pt x="192" y="4272"/>
                    </a:lnTo>
                    <a:lnTo>
                      <a:pt x="144" y="4270"/>
                    </a:lnTo>
                    <a:lnTo>
                      <a:pt x="112" y="4270"/>
                    </a:lnTo>
                    <a:lnTo>
                      <a:pt x="49" y="4270"/>
                    </a:lnTo>
                    <a:lnTo>
                      <a:pt x="0" y="4223"/>
                    </a:lnTo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5000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</p:grpSp>
        <p:grpSp>
          <p:nvGrpSpPr>
            <p:cNvPr id="12" name="Group 11"/>
            <p:cNvGrpSpPr>
              <a:grpSpLocks/>
            </p:cNvGrpSpPr>
            <p:nvPr/>
          </p:nvGrpSpPr>
          <p:grpSpPr bwMode="auto">
            <a:xfrm>
              <a:off x="82" y="22"/>
              <a:ext cx="5590" cy="891"/>
              <a:chOff x="82" y="22"/>
              <a:chExt cx="5590" cy="891"/>
            </a:xfrm>
          </p:grpSpPr>
          <p:grpSp>
            <p:nvGrpSpPr>
              <p:cNvPr id="13" name="Group 12"/>
              <p:cNvGrpSpPr>
                <a:grpSpLocks/>
              </p:cNvGrpSpPr>
              <p:nvPr/>
            </p:nvGrpSpPr>
            <p:grpSpPr bwMode="auto">
              <a:xfrm>
                <a:off x="134" y="22"/>
                <a:ext cx="5538" cy="850"/>
                <a:chOff x="134" y="22"/>
                <a:chExt cx="5538" cy="850"/>
              </a:xfrm>
            </p:grpSpPr>
            <p:sp>
              <p:nvSpPr>
                <p:cNvPr id="32" name="Freeform 13"/>
                <p:cNvSpPr>
                  <a:spLocks/>
                </p:cNvSpPr>
                <p:nvPr/>
              </p:nvSpPr>
              <p:spPr bwMode="auto">
                <a:xfrm>
                  <a:off x="5269" y="734"/>
                  <a:ext cx="156" cy="117"/>
                </a:xfrm>
                <a:custGeom>
                  <a:avLst/>
                  <a:gdLst/>
                  <a:ahLst/>
                  <a:cxnLst>
                    <a:cxn ang="0">
                      <a:pos x="83" y="0"/>
                    </a:cxn>
                    <a:cxn ang="0">
                      <a:pos x="134" y="19"/>
                    </a:cxn>
                    <a:cxn ang="0">
                      <a:pos x="152" y="45"/>
                    </a:cxn>
                    <a:cxn ang="0">
                      <a:pos x="155" y="70"/>
                    </a:cxn>
                    <a:cxn ang="0">
                      <a:pos x="155" y="83"/>
                    </a:cxn>
                    <a:cxn ang="0">
                      <a:pos x="146" y="99"/>
                    </a:cxn>
                    <a:cxn ang="0">
                      <a:pos x="126" y="107"/>
                    </a:cxn>
                    <a:cxn ang="0">
                      <a:pos x="105" y="113"/>
                    </a:cxn>
                    <a:cxn ang="0">
                      <a:pos x="86" y="116"/>
                    </a:cxn>
                    <a:cxn ang="0">
                      <a:pos x="69" y="116"/>
                    </a:cxn>
                    <a:cxn ang="0">
                      <a:pos x="41" y="111"/>
                    </a:cxn>
                    <a:cxn ang="0">
                      <a:pos x="21" y="106"/>
                    </a:cxn>
                    <a:cxn ang="0">
                      <a:pos x="9" y="98"/>
                    </a:cxn>
                    <a:cxn ang="0">
                      <a:pos x="2" y="89"/>
                    </a:cxn>
                    <a:cxn ang="0">
                      <a:pos x="0" y="78"/>
                    </a:cxn>
                    <a:cxn ang="0">
                      <a:pos x="2" y="60"/>
                    </a:cxn>
                    <a:cxn ang="0">
                      <a:pos x="9" y="11"/>
                    </a:cxn>
                    <a:cxn ang="0">
                      <a:pos x="83" y="0"/>
                    </a:cxn>
                  </a:cxnLst>
                  <a:rect l="0" t="0" r="r" b="b"/>
                  <a:pathLst>
                    <a:path w="156" h="117">
                      <a:moveTo>
                        <a:pt x="83" y="0"/>
                      </a:moveTo>
                      <a:lnTo>
                        <a:pt x="134" y="19"/>
                      </a:lnTo>
                      <a:lnTo>
                        <a:pt x="152" y="45"/>
                      </a:lnTo>
                      <a:lnTo>
                        <a:pt x="155" y="70"/>
                      </a:lnTo>
                      <a:lnTo>
                        <a:pt x="155" y="83"/>
                      </a:lnTo>
                      <a:lnTo>
                        <a:pt x="146" y="99"/>
                      </a:lnTo>
                      <a:lnTo>
                        <a:pt x="126" y="107"/>
                      </a:lnTo>
                      <a:lnTo>
                        <a:pt x="105" y="113"/>
                      </a:lnTo>
                      <a:lnTo>
                        <a:pt x="86" y="116"/>
                      </a:lnTo>
                      <a:lnTo>
                        <a:pt x="69" y="116"/>
                      </a:lnTo>
                      <a:lnTo>
                        <a:pt x="41" y="111"/>
                      </a:lnTo>
                      <a:lnTo>
                        <a:pt x="21" y="106"/>
                      </a:lnTo>
                      <a:lnTo>
                        <a:pt x="9" y="98"/>
                      </a:lnTo>
                      <a:lnTo>
                        <a:pt x="2" y="89"/>
                      </a:lnTo>
                      <a:lnTo>
                        <a:pt x="0" y="78"/>
                      </a:lnTo>
                      <a:lnTo>
                        <a:pt x="2" y="60"/>
                      </a:lnTo>
                      <a:lnTo>
                        <a:pt x="9" y="11"/>
                      </a:lnTo>
                      <a:lnTo>
                        <a:pt x="83" y="0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33" name="Freeform 14"/>
                <p:cNvSpPr>
                  <a:spLocks/>
                </p:cNvSpPr>
                <p:nvPr/>
              </p:nvSpPr>
              <p:spPr bwMode="auto">
                <a:xfrm>
                  <a:off x="5265" y="746"/>
                  <a:ext cx="88" cy="75"/>
                </a:xfrm>
                <a:custGeom>
                  <a:avLst/>
                  <a:gdLst/>
                  <a:ahLst/>
                  <a:cxnLst>
                    <a:cxn ang="0">
                      <a:pos x="0" y="69"/>
                    </a:cxn>
                    <a:cxn ang="0">
                      <a:pos x="11" y="0"/>
                    </a:cxn>
                    <a:cxn ang="0">
                      <a:pos x="54" y="5"/>
                    </a:cxn>
                    <a:cxn ang="0">
                      <a:pos x="87" y="9"/>
                    </a:cxn>
                    <a:cxn ang="0">
                      <a:pos x="78" y="74"/>
                    </a:cxn>
                    <a:cxn ang="0">
                      <a:pos x="75" y="59"/>
                    </a:cxn>
                    <a:cxn ang="0">
                      <a:pos x="65" y="48"/>
                    </a:cxn>
                    <a:cxn ang="0">
                      <a:pos x="47" y="44"/>
                    </a:cxn>
                    <a:cxn ang="0">
                      <a:pos x="27" y="45"/>
                    </a:cxn>
                    <a:cxn ang="0">
                      <a:pos x="11" y="52"/>
                    </a:cxn>
                    <a:cxn ang="0">
                      <a:pos x="0" y="69"/>
                    </a:cxn>
                  </a:cxnLst>
                  <a:rect l="0" t="0" r="r" b="b"/>
                  <a:pathLst>
                    <a:path w="88" h="75">
                      <a:moveTo>
                        <a:pt x="0" y="69"/>
                      </a:moveTo>
                      <a:lnTo>
                        <a:pt x="11" y="0"/>
                      </a:lnTo>
                      <a:lnTo>
                        <a:pt x="54" y="5"/>
                      </a:lnTo>
                      <a:lnTo>
                        <a:pt x="87" y="9"/>
                      </a:lnTo>
                      <a:lnTo>
                        <a:pt x="78" y="74"/>
                      </a:lnTo>
                      <a:lnTo>
                        <a:pt x="75" y="59"/>
                      </a:lnTo>
                      <a:lnTo>
                        <a:pt x="65" y="48"/>
                      </a:lnTo>
                      <a:lnTo>
                        <a:pt x="47" y="44"/>
                      </a:lnTo>
                      <a:lnTo>
                        <a:pt x="27" y="45"/>
                      </a:lnTo>
                      <a:lnTo>
                        <a:pt x="11" y="52"/>
                      </a:lnTo>
                      <a:lnTo>
                        <a:pt x="0" y="69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34" name="Freeform 15"/>
                <p:cNvSpPr>
                  <a:spLocks/>
                </p:cNvSpPr>
                <p:nvPr/>
              </p:nvSpPr>
              <p:spPr bwMode="auto">
                <a:xfrm>
                  <a:off x="475" y="725"/>
                  <a:ext cx="156" cy="117"/>
                </a:xfrm>
                <a:custGeom>
                  <a:avLst/>
                  <a:gdLst/>
                  <a:ahLst/>
                  <a:cxnLst>
                    <a:cxn ang="0">
                      <a:pos x="72" y="0"/>
                    </a:cxn>
                    <a:cxn ang="0">
                      <a:pos x="21" y="19"/>
                    </a:cxn>
                    <a:cxn ang="0">
                      <a:pos x="3" y="45"/>
                    </a:cxn>
                    <a:cxn ang="0">
                      <a:pos x="0" y="70"/>
                    </a:cxn>
                    <a:cxn ang="0">
                      <a:pos x="0" y="83"/>
                    </a:cxn>
                    <a:cxn ang="0">
                      <a:pos x="9" y="99"/>
                    </a:cxn>
                    <a:cxn ang="0">
                      <a:pos x="29" y="107"/>
                    </a:cxn>
                    <a:cxn ang="0">
                      <a:pos x="50" y="113"/>
                    </a:cxn>
                    <a:cxn ang="0">
                      <a:pos x="69" y="116"/>
                    </a:cxn>
                    <a:cxn ang="0">
                      <a:pos x="86" y="116"/>
                    </a:cxn>
                    <a:cxn ang="0">
                      <a:pos x="114" y="111"/>
                    </a:cxn>
                    <a:cxn ang="0">
                      <a:pos x="134" y="106"/>
                    </a:cxn>
                    <a:cxn ang="0">
                      <a:pos x="146" y="98"/>
                    </a:cxn>
                    <a:cxn ang="0">
                      <a:pos x="153" y="89"/>
                    </a:cxn>
                    <a:cxn ang="0">
                      <a:pos x="155" y="78"/>
                    </a:cxn>
                    <a:cxn ang="0">
                      <a:pos x="153" y="60"/>
                    </a:cxn>
                    <a:cxn ang="0">
                      <a:pos x="146" y="11"/>
                    </a:cxn>
                    <a:cxn ang="0">
                      <a:pos x="72" y="0"/>
                    </a:cxn>
                  </a:cxnLst>
                  <a:rect l="0" t="0" r="r" b="b"/>
                  <a:pathLst>
                    <a:path w="156" h="117">
                      <a:moveTo>
                        <a:pt x="72" y="0"/>
                      </a:moveTo>
                      <a:lnTo>
                        <a:pt x="21" y="19"/>
                      </a:lnTo>
                      <a:lnTo>
                        <a:pt x="3" y="45"/>
                      </a:lnTo>
                      <a:lnTo>
                        <a:pt x="0" y="70"/>
                      </a:lnTo>
                      <a:lnTo>
                        <a:pt x="0" y="83"/>
                      </a:lnTo>
                      <a:lnTo>
                        <a:pt x="9" y="99"/>
                      </a:lnTo>
                      <a:lnTo>
                        <a:pt x="29" y="107"/>
                      </a:lnTo>
                      <a:lnTo>
                        <a:pt x="50" y="113"/>
                      </a:lnTo>
                      <a:lnTo>
                        <a:pt x="69" y="116"/>
                      </a:lnTo>
                      <a:lnTo>
                        <a:pt x="86" y="116"/>
                      </a:lnTo>
                      <a:lnTo>
                        <a:pt x="114" y="111"/>
                      </a:lnTo>
                      <a:lnTo>
                        <a:pt x="134" y="106"/>
                      </a:lnTo>
                      <a:lnTo>
                        <a:pt x="146" y="98"/>
                      </a:lnTo>
                      <a:lnTo>
                        <a:pt x="153" y="89"/>
                      </a:lnTo>
                      <a:lnTo>
                        <a:pt x="155" y="78"/>
                      </a:lnTo>
                      <a:lnTo>
                        <a:pt x="153" y="60"/>
                      </a:lnTo>
                      <a:lnTo>
                        <a:pt x="146" y="11"/>
                      </a:lnTo>
                      <a:lnTo>
                        <a:pt x="72" y="0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35" name="Freeform 16"/>
                <p:cNvSpPr>
                  <a:spLocks/>
                </p:cNvSpPr>
                <p:nvPr/>
              </p:nvSpPr>
              <p:spPr bwMode="auto">
                <a:xfrm>
                  <a:off x="547" y="738"/>
                  <a:ext cx="88" cy="75"/>
                </a:xfrm>
                <a:custGeom>
                  <a:avLst/>
                  <a:gdLst/>
                  <a:ahLst/>
                  <a:cxnLst>
                    <a:cxn ang="0">
                      <a:pos x="87" y="68"/>
                    </a:cxn>
                    <a:cxn ang="0">
                      <a:pos x="76" y="0"/>
                    </a:cxn>
                    <a:cxn ang="0">
                      <a:pos x="33" y="5"/>
                    </a:cxn>
                    <a:cxn ang="0">
                      <a:pos x="0" y="9"/>
                    </a:cxn>
                    <a:cxn ang="0">
                      <a:pos x="9" y="74"/>
                    </a:cxn>
                    <a:cxn ang="0">
                      <a:pos x="12" y="58"/>
                    </a:cxn>
                    <a:cxn ang="0">
                      <a:pos x="22" y="47"/>
                    </a:cxn>
                    <a:cxn ang="0">
                      <a:pos x="40" y="44"/>
                    </a:cxn>
                    <a:cxn ang="0">
                      <a:pos x="60" y="45"/>
                    </a:cxn>
                    <a:cxn ang="0">
                      <a:pos x="76" y="52"/>
                    </a:cxn>
                    <a:cxn ang="0">
                      <a:pos x="87" y="68"/>
                    </a:cxn>
                  </a:cxnLst>
                  <a:rect l="0" t="0" r="r" b="b"/>
                  <a:pathLst>
                    <a:path w="88" h="75">
                      <a:moveTo>
                        <a:pt x="87" y="68"/>
                      </a:moveTo>
                      <a:lnTo>
                        <a:pt x="76" y="0"/>
                      </a:lnTo>
                      <a:lnTo>
                        <a:pt x="33" y="5"/>
                      </a:lnTo>
                      <a:lnTo>
                        <a:pt x="0" y="9"/>
                      </a:lnTo>
                      <a:lnTo>
                        <a:pt x="9" y="74"/>
                      </a:lnTo>
                      <a:lnTo>
                        <a:pt x="12" y="58"/>
                      </a:lnTo>
                      <a:lnTo>
                        <a:pt x="22" y="47"/>
                      </a:lnTo>
                      <a:lnTo>
                        <a:pt x="40" y="44"/>
                      </a:lnTo>
                      <a:lnTo>
                        <a:pt x="60" y="45"/>
                      </a:lnTo>
                      <a:lnTo>
                        <a:pt x="76" y="52"/>
                      </a:lnTo>
                      <a:lnTo>
                        <a:pt x="87" y="68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36" name="Line 17"/>
                <p:cNvSpPr>
                  <a:spLocks noChangeShapeType="1"/>
                </p:cNvSpPr>
                <p:nvPr/>
              </p:nvSpPr>
              <p:spPr bwMode="auto">
                <a:xfrm flipV="1">
                  <a:off x="2020" y="309"/>
                  <a:ext cx="192" cy="87"/>
                </a:xfrm>
                <a:prstGeom prst="line">
                  <a:avLst/>
                </a:prstGeom>
                <a:noFill/>
                <a:ln w="127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37" name="Freeform 18"/>
                <p:cNvSpPr>
                  <a:spLocks/>
                </p:cNvSpPr>
                <p:nvPr/>
              </p:nvSpPr>
              <p:spPr bwMode="auto">
                <a:xfrm>
                  <a:off x="1408" y="22"/>
                  <a:ext cx="2967" cy="457"/>
                </a:xfrm>
                <a:custGeom>
                  <a:avLst/>
                  <a:gdLst/>
                  <a:ahLst/>
                  <a:cxnLst>
                    <a:cxn ang="0">
                      <a:pos x="0" y="122"/>
                    </a:cxn>
                    <a:cxn ang="0">
                      <a:pos x="207" y="78"/>
                    </a:cxn>
                    <a:cxn ang="0">
                      <a:pos x="442" y="48"/>
                    </a:cxn>
                    <a:cxn ang="0">
                      <a:pos x="640" y="32"/>
                    </a:cxn>
                    <a:cxn ang="0">
                      <a:pos x="897" y="16"/>
                    </a:cxn>
                    <a:cxn ang="0">
                      <a:pos x="1215" y="2"/>
                    </a:cxn>
                    <a:cxn ang="0">
                      <a:pos x="1392" y="0"/>
                    </a:cxn>
                    <a:cxn ang="0">
                      <a:pos x="1710" y="0"/>
                    </a:cxn>
                    <a:cxn ang="0">
                      <a:pos x="1997" y="10"/>
                    </a:cxn>
                    <a:cxn ang="0">
                      <a:pos x="2258" y="21"/>
                    </a:cxn>
                    <a:cxn ang="0">
                      <a:pos x="2493" y="38"/>
                    </a:cxn>
                    <a:cxn ang="0">
                      <a:pos x="2674" y="54"/>
                    </a:cxn>
                    <a:cxn ang="0">
                      <a:pos x="2828" y="73"/>
                    </a:cxn>
                    <a:cxn ang="0">
                      <a:pos x="2966" y="92"/>
                    </a:cxn>
                    <a:cxn ang="0">
                      <a:pos x="2966" y="456"/>
                    </a:cxn>
                    <a:cxn ang="0">
                      <a:pos x="2833" y="434"/>
                    </a:cxn>
                    <a:cxn ang="0">
                      <a:pos x="2563" y="399"/>
                    </a:cxn>
                    <a:cxn ang="0">
                      <a:pos x="2382" y="382"/>
                    </a:cxn>
                    <a:cxn ang="0">
                      <a:pos x="2134" y="366"/>
                    </a:cxn>
                    <a:cxn ang="0">
                      <a:pos x="1944" y="358"/>
                    </a:cxn>
                    <a:cxn ang="0">
                      <a:pos x="1746" y="350"/>
                    </a:cxn>
                    <a:cxn ang="0">
                      <a:pos x="1529" y="350"/>
                    </a:cxn>
                    <a:cxn ang="0">
                      <a:pos x="1295" y="350"/>
                    </a:cxn>
                    <a:cxn ang="0">
                      <a:pos x="1047" y="355"/>
                    </a:cxn>
                    <a:cxn ang="0">
                      <a:pos x="853" y="363"/>
                    </a:cxn>
                    <a:cxn ang="0">
                      <a:pos x="654" y="374"/>
                    </a:cxn>
                    <a:cxn ang="0">
                      <a:pos x="468" y="388"/>
                    </a:cxn>
                    <a:cxn ang="0">
                      <a:pos x="296" y="404"/>
                    </a:cxn>
                    <a:cxn ang="0">
                      <a:pos x="150" y="423"/>
                    </a:cxn>
                    <a:cxn ang="0">
                      <a:pos x="13" y="445"/>
                    </a:cxn>
                    <a:cxn ang="0">
                      <a:pos x="0" y="122"/>
                    </a:cxn>
                  </a:cxnLst>
                  <a:rect l="0" t="0" r="r" b="b"/>
                  <a:pathLst>
                    <a:path w="2967" h="457">
                      <a:moveTo>
                        <a:pt x="0" y="122"/>
                      </a:moveTo>
                      <a:lnTo>
                        <a:pt x="207" y="78"/>
                      </a:lnTo>
                      <a:lnTo>
                        <a:pt x="442" y="48"/>
                      </a:lnTo>
                      <a:lnTo>
                        <a:pt x="640" y="32"/>
                      </a:lnTo>
                      <a:lnTo>
                        <a:pt x="897" y="16"/>
                      </a:lnTo>
                      <a:lnTo>
                        <a:pt x="1215" y="2"/>
                      </a:lnTo>
                      <a:lnTo>
                        <a:pt x="1392" y="0"/>
                      </a:lnTo>
                      <a:lnTo>
                        <a:pt x="1710" y="0"/>
                      </a:lnTo>
                      <a:lnTo>
                        <a:pt x="1997" y="10"/>
                      </a:lnTo>
                      <a:lnTo>
                        <a:pt x="2258" y="21"/>
                      </a:lnTo>
                      <a:lnTo>
                        <a:pt x="2493" y="38"/>
                      </a:lnTo>
                      <a:lnTo>
                        <a:pt x="2674" y="54"/>
                      </a:lnTo>
                      <a:lnTo>
                        <a:pt x="2828" y="73"/>
                      </a:lnTo>
                      <a:lnTo>
                        <a:pt x="2966" y="92"/>
                      </a:lnTo>
                      <a:lnTo>
                        <a:pt x="2966" y="456"/>
                      </a:lnTo>
                      <a:lnTo>
                        <a:pt x="2833" y="434"/>
                      </a:lnTo>
                      <a:lnTo>
                        <a:pt x="2563" y="399"/>
                      </a:lnTo>
                      <a:lnTo>
                        <a:pt x="2382" y="382"/>
                      </a:lnTo>
                      <a:lnTo>
                        <a:pt x="2134" y="366"/>
                      </a:lnTo>
                      <a:lnTo>
                        <a:pt x="1944" y="358"/>
                      </a:lnTo>
                      <a:lnTo>
                        <a:pt x="1746" y="350"/>
                      </a:lnTo>
                      <a:lnTo>
                        <a:pt x="1529" y="350"/>
                      </a:lnTo>
                      <a:lnTo>
                        <a:pt x="1295" y="350"/>
                      </a:lnTo>
                      <a:lnTo>
                        <a:pt x="1047" y="355"/>
                      </a:lnTo>
                      <a:lnTo>
                        <a:pt x="853" y="363"/>
                      </a:lnTo>
                      <a:lnTo>
                        <a:pt x="654" y="374"/>
                      </a:lnTo>
                      <a:lnTo>
                        <a:pt x="468" y="388"/>
                      </a:lnTo>
                      <a:lnTo>
                        <a:pt x="296" y="404"/>
                      </a:lnTo>
                      <a:lnTo>
                        <a:pt x="150" y="423"/>
                      </a:lnTo>
                      <a:lnTo>
                        <a:pt x="13" y="445"/>
                      </a:lnTo>
                      <a:lnTo>
                        <a:pt x="0" y="122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38" name="Freeform 19"/>
                <p:cNvSpPr>
                  <a:spLocks/>
                </p:cNvSpPr>
                <p:nvPr/>
              </p:nvSpPr>
              <p:spPr bwMode="auto">
                <a:xfrm>
                  <a:off x="607" y="118"/>
                  <a:ext cx="823" cy="431"/>
                </a:xfrm>
                <a:custGeom>
                  <a:avLst/>
                  <a:gdLst/>
                  <a:ahLst/>
                  <a:cxnLst>
                    <a:cxn ang="0">
                      <a:pos x="815" y="27"/>
                    </a:cxn>
                    <a:cxn ang="0">
                      <a:pos x="822" y="350"/>
                    </a:cxn>
                    <a:cxn ang="0">
                      <a:pos x="746" y="382"/>
                    </a:cxn>
                    <a:cxn ang="0">
                      <a:pos x="676" y="404"/>
                    </a:cxn>
                    <a:cxn ang="0">
                      <a:pos x="619" y="415"/>
                    </a:cxn>
                    <a:cxn ang="0">
                      <a:pos x="571" y="421"/>
                    </a:cxn>
                    <a:cxn ang="0">
                      <a:pos x="517" y="427"/>
                    </a:cxn>
                    <a:cxn ang="0">
                      <a:pos x="427" y="430"/>
                    </a:cxn>
                    <a:cxn ang="0">
                      <a:pos x="344" y="423"/>
                    </a:cxn>
                    <a:cxn ang="0">
                      <a:pos x="259" y="410"/>
                    </a:cxn>
                    <a:cxn ang="0">
                      <a:pos x="177" y="388"/>
                    </a:cxn>
                    <a:cxn ang="0">
                      <a:pos x="105" y="358"/>
                    </a:cxn>
                    <a:cxn ang="0">
                      <a:pos x="41" y="325"/>
                    </a:cxn>
                    <a:cxn ang="0">
                      <a:pos x="0" y="294"/>
                    </a:cxn>
                    <a:cxn ang="0">
                      <a:pos x="0" y="0"/>
                    </a:cxn>
                    <a:cxn ang="0">
                      <a:pos x="46" y="25"/>
                    </a:cxn>
                    <a:cxn ang="0">
                      <a:pos x="105" y="47"/>
                    </a:cxn>
                    <a:cxn ang="0">
                      <a:pos x="175" y="66"/>
                    </a:cxn>
                    <a:cxn ang="0">
                      <a:pos x="244" y="81"/>
                    </a:cxn>
                    <a:cxn ang="0">
                      <a:pos x="314" y="89"/>
                    </a:cxn>
                    <a:cxn ang="0">
                      <a:pos x="361" y="93"/>
                    </a:cxn>
                    <a:cxn ang="0">
                      <a:pos x="401" y="95"/>
                    </a:cxn>
                    <a:cxn ang="0">
                      <a:pos x="471" y="95"/>
                    </a:cxn>
                    <a:cxn ang="0">
                      <a:pos x="515" y="92"/>
                    </a:cxn>
                    <a:cxn ang="0">
                      <a:pos x="555" y="87"/>
                    </a:cxn>
                    <a:cxn ang="0">
                      <a:pos x="600" y="84"/>
                    </a:cxn>
                    <a:cxn ang="0">
                      <a:pos x="640" y="76"/>
                    </a:cxn>
                    <a:cxn ang="0">
                      <a:pos x="689" y="67"/>
                    </a:cxn>
                    <a:cxn ang="0">
                      <a:pos x="733" y="55"/>
                    </a:cxn>
                    <a:cxn ang="0">
                      <a:pos x="777" y="41"/>
                    </a:cxn>
                    <a:cxn ang="0">
                      <a:pos x="815" y="27"/>
                    </a:cxn>
                  </a:cxnLst>
                  <a:rect l="0" t="0" r="r" b="b"/>
                  <a:pathLst>
                    <a:path w="823" h="431">
                      <a:moveTo>
                        <a:pt x="815" y="27"/>
                      </a:moveTo>
                      <a:lnTo>
                        <a:pt x="822" y="350"/>
                      </a:lnTo>
                      <a:lnTo>
                        <a:pt x="746" y="382"/>
                      </a:lnTo>
                      <a:lnTo>
                        <a:pt x="676" y="404"/>
                      </a:lnTo>
                      <a:lnTo>
                        <a:pt x="619" y="415"/>
                      </a:lnTo>
                      <a:lnTo>
                        <a:pt x="571" y="421"/>
                      </a:lnTo>
                      <a:lnTo>
                        <a:pt x="517" y="427"/>
                      </a:lnTo>
                      <a:lnTo>
                        <a:pt x="427" y="430"/>
                      </a:lnTo>
                      <a:lnTo>
                        <a:pt x="344" y="423"/>
                      </a:lnTo>
                      <a:lnTo>
                        <a:pt x="259" y="410"/>
                      </a:lnTo>
                      <a:lnTo>
                        <a:pt x="177" y="388"/>
                      </a:lnTo>
                      <a:lnTo>
                        <a:pt x="105" y="358"/>
                      </a:lnTo>
                      <a:lnTo>
                        <a:pt x="41" y="325"/>
                      </a:lnTo>
                      <a:lnTo>
                        <a:pt x="0" y="294"/>
                      </a:lnTo>
                      <a:lnTo>
                        <a:pt x="0" y="0"/>
                      </a:lnTo>
                      <a:lnTo>
                        <a:pt x="46" y="25"/>
                      </a:lnTo>
                      <a:lnTo>
                        <a:pt x="105" y="47"/>
                      </a:lnTo>
                      <a:lnTo>
                        <a:pt x="175" y="66"/>
                      </a:lnTo>
                      <a:lnTo>
                        <a:pt x="244" y="81"/>
                      </a:lnTo>
                      <a:lnTo>
                        <a:pt x="314" y="89"/>
                      </a:lnTo>
                      <a:lnTo>
                        <a:pt x="361" y="93"/>
                      </a:lnTo>
                      <a:lnTo>
                        <a:pt x="401" y="95"/>
                      </a:lnTo>
                      <a:lnTo>
                        <a:pt x="471" y="95"/>
                      </a:lnTo>
                      <a:lnTo>
                        <a:pt x="515" y="92"/>
                      </a:lnTo>
                      <a:lnTo>
                        <a:pt x="555" y="87"/>
                      </a:lnTo>
                      <a:lnTo>
                        <a:pt x="600" y="84"/>
                      </a:lnTo>
                      <a:lnTo>
                        <a:pt x="640" y="76"/>
                      </a:lnTo>
                      <a:lnTo>
                        <a:pt x="689" y="67"/>
                      </a:lnTo>
                      <a:lnTo>
                        <a:pt x="733" y="55"/>
                      </a:lnTo>
                      <a:lnTo>
                        <a:pt x="777" y="41"/>
                      </a:lnTo>
                      <a:lnTo>
                        <a:pt x="815" y="27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39" name="Freeform 20"/>
                <p:cNvSpPr>
                  <a:spLocks/>
                </p:cNvSpPr>
                <p:nvPr/>
              </p:nvSpPr>
              <p:spPr bwMode="auto">
                <a:xfrm>
                  <a:off x="154" y="533"/>
                  <a:ext cx="551" cy="339"/>
                </a:xfrm>
                <a:custGeom>
                  <a:avLst/>
                  <a:gdLst/>
                  <a:ahLst/>
                  <a:cxnLst>
                    <a:cxn ang="0">
                      <a:pos x="16" y="53"/>
                    </a:cxn>
                    <a:cxn ang="0">
                      <a:pos x="0" y="122"/>
                    </a:cxn>
                    <a:cxn ang="0">
                      <a:pos x="10" y="146"/>
                    </a:cxn>
                    <a:cxn ang="0">
                      <a:pos x="33" y="183"/>
                    </a:cxn>
                    <a:cxn ang="0">
                      <a:pos x="57" y="216"/>
                    </a:cxn>
                    <a:cxn ang="0">
                      <a:pos x="85" y="244"/>
                    </a:cxn>
                    <a:cxn ang="0">
                      <a:pos x="120" y="271"/>
                    </a:cxn>
                    <a:cxn ang="0">
                      <a:pos x="153" y="290"/>
                    </a:cxn>
                    <a:cxn ang="0">
                      <a:pos x="189" y="308"/>
                    </a:cxn>
                    <a:cxn ang="0">
                      <a:pos x="235" y="324"/>
                    </a:cxn>
                    <a:cxn ang="0">
                      <a:pos x="270" y="332"/>
                    </a:cxn>
                    <a:cxn ang="0">
                      <a:pos x="312" y="338"/>
                    </a:cxn>
                    <a:cxn ang="0">
                      <a:pos x="351" y="338"/>
                    </a:cxn>
                    <a:cxn ang="0">
                      <a:pos x="393" y="333"/>
                    </a:cxn>
                    <a:cxn ang="0">
                      <a:pos x="436" y="321"/>
                    </a:cxn>
                    <a:cxn ang="0">
                      <a:pos x="475" y="302"/>
                    </a:cxn>
                    <a:cxn ang="0">
                      <a:pos x="498" y="286"/>
                    </a:cxn>
                    <a:cxn ang="0">
                      <a:pos x="526" y="262"/>
                    </a:cxn>
                    <a:cxn ang="0">
                      <a:pos x="541" y="243"/>
                    </a:cxn>
                    <a:cxn ang="0">
                      <a:pos x="550" y="226"/>
                    </a:cxn>
                    <a:cxn ang="0">
                      <a:pos x="550" y="208"/>
                    </a:cxn>
                    <a:cxn ang="0">
                      <a:pos x="544" y="187"/>
                    </a:cxn>
                    <a:cxn ang="0">
                      <a:pos x="532" y="170"/>
                    </a:cxn>
                    <a:cxn ang="0">
                      <a:pos x="523" y="135"/>
                    </a:cxn>
                    <a:cxn ang="0">
                      <a:pos x="519" y="116"/>
                    </a:cxn>
                    <a:cxn ang="0">
                      <a:pos x="267" y="132"/>
                    </a:cxn>
                    <a:cxn ang="0">
                      <a:pos x="234" y="126"/>
                    </a:cxn>
                    <a:cxn ang="0">
                      <a:pos x="193" y="113"/>
                    </a:cxn>
                    <a:cxn ang="0">
                      <a:pos x="162" y="97"/>
                    </a:cxn>
                    <a:cxn ang="0">
                      <a:pos x="129" y="77"/>
                    </a:cxn>
                    <a:cxn ang="0">
                      <a:pos x="97" y="48"/>
                    </a:cxn>
                    <a:cxn ang="0">
                      <a:pos x="78" y="24"/>
                    </a:cxn>
                    <a:cxn ang="0">
                      <a:pos x="60" y="0"/>
                    </a:cxn>
                    <a:cxn ang="0">
                      <a:pos x="16" y="53"/>
                    </a:cxn>
                  </a:cxnLst>
                  <a:rect l="0" t="0" r="r" b="b"/>
                  <a:pathLst>
                    <a:path w="551" h="339">
                      <a:moveTo>
                        <a:pt x="16" y="53"/>
                      </a:moveTo>
                      <a:lnTo>
                        <a:pt x="0" y="122"/>
                      </a:lnTo>
                      <a:lnTo>
                        <a:pt x="10" y="146"/>
                      </a:lnTo>
                      <a:lnTo>
                        <a:pt x="33" y="183"/>
                      </a:lnTo>
                      <a:lnTo>
                        <a:pt x="57" y="216"/>
                      </a:lnTo>
                      <a:lnTo>
                        <a:pt x="85" y="244"/>
                      </a:lnTo>
                      <a:lnTo>
                        <a:pt x="120" y="271"/>
                      </a:lnTo>
                      <a:lnTo>
                        <a:pt x="153" y="290"/>
                      </a:lnTo>
                      <a:lnTo>
                        <a:pt x="189" y="308"/>
                      </a:lnTo>
                      <a:lnTo>
                        <a:pt x="235" y="324"/>
                      </a:lnTo>
                      <a:lnTo>
                        <a:pt x="270" y="332"/>
                      </a:lnTo>
                      <a:lnTo>
                        <a:pt x="312" y="338"/>
                      </a:lnTo>
                      <a:lnTo>
                        <a:pt x="351" y="338"/>
                      </a:lnTo>
                      <a:lnTo>
                        <a:pt x="393" y="333"/>
                      </a:lnTo>
                      <a:lnTo>
                        <a:pt x="436" y="321"/>
                      </a:lnTo>
                      <a:lnTo>
                        <a:pt x="475" y="302"/>
                      </a:lnTo>
                      <a:lnTo>
                        <a:pt x="498" y="286"/>
                      </a:lnTo>
                      <a:lnTo>
                        <a:pt x="526" y="262"/>
                      </a:lnTo>
                      <a:lnTo>
                        <a:pt x="541" y="243"/>
                      </a:lnTo>
                      <a:lnTo>
                        <a:pt x="550" y="226"/>
                      </a:lnTo>
                      <a:lnTo>
                        <a:pt x="550" y="208"/>
                      </a:lnTo>
                      <a:lnTo>
                        <a:pt x="544" y="187"/>
                      </a:lnTo>
                      <a:lnTo>
                        <a:pt x="532" y="170"/>
                      </a:lnTo>
                      <a:lnTo>
                        <a:pt x="523" y="135"/>
                      </a:lnTo>
                      <a:lnTo>
                        <a:pt x="519" y="116"/>
                      </a:lnTo>
                      <a:lnTo>
                        <a:pt x="267" y="132"/>
                      </a:lnTo>
                      <a:lnTo>
                        <a:pt x="234" y="126"/>
                      </a:lnTo>
                      <a:lnTo>
                        <a:pt x="193" y="113"/>
                      </a:lnTo>
                      <a:lnTo>
                        <a:pt x="162" y="97"/>
                      </a:lnTo>
                      <a:lnTo>
                        <a:pt x="129" y="77"/>
                      </a:lnTo>
                      <a:lnTo>
                        <a:pt x="97" y="48"/>
                      </a:lnTo>
                      <a:lnTo>
                        <a:pt x="78" y="24"/>
                      </a:lnTo>
                      <a:lnTo>
                        <a:pt x="60" y="0"/>
                      </a:lnTo>
                      <a:lnTo>
                        <a:pt x="16" y="53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40" name="Freeform 21"/>
                <p:cNvSpPr>
                  <a:spLocks/>
                </p:cNvSpPr>
                <p:nvPr/>
              </p:nvSpPr>
              <p:spPr bwMode="auto">
                <a:xfrm>
                  <a:off x="134" y="119"/>
                  <a:ext cx="475" cy="552"/>
                </a:xfrm>
                <a:custGeom>
                  <a:avLst/>
                  <a:gdLst/>
                  <a:ahLst/>
                  <a:cxnLst>
                    <a:cxn ang="0">
                      <a:pos x="474" y="0"/>
                    </a:cxn>
                    <a:cxn ang="0">
                      <a:pos x="474" y="294"/>
                    </a:cxn>
                    <a:cxn ang="0">
                      <a:pos x="446" y="291"/>
                    </a:cxn>
                    <a:cxn ang="0">
                      <a:pos x="411" y="293"/>
                    </a:cxn>
                    <a:cxn ang="0">
                      <a:pos x="353" y="299"/>
                    </a:cxn>
                    <a:cxn ang="0">
                      <a:pos x="296" y="310"/>
                    </a:cxn>
                    <a:cxn ang="0">
                      <a:pos x="243" y="323"/>
                    </a:cxn>
                    <a:cxn ang="0">
                      <a:pos x="200" y="339"/>
                    </a:cxn>
                    <a:cxn ang="0">
                      <a:pos x="149" y="364"/>
                    </a:cxn>
                    <a:cxn ang="0">
                      <a:pos x="110" y="390"/>
                    </a:cxn>
                    <a:cxn ang="0">
                      <a:pos x="81" y="415"/>
                    </a:cxn>
                    <a:cxn ang="0">
                      <a:pos x="60" y="439"/>
                    </a:cxn>
                    <a:cxn ang="0">
                      <a:pos x="47" y="461"/>
                    </a:cxn>
                    <a:cxn ang="0">
                      <a:pos x="35" y="488"/>
                    </a:cxn>
                    <a:cxn ang="0">
                      <a:pos x="30" y="513"/>
                    </a:cxn>
                    <a:cxn ang="0">
                      <a:pos x="23" y="551"/>
                    </a:cxn>
                    <a:cxn ang="0">
                      <a:pos x="17" y="518"/>
                    </a:cxn>
                    <a:cxn ang="0">
                      <a:pos x="8" y="481"/>
                    </a:cxn>
                    <a:cxn ang="0">
                      <a:pos x="5" y="453"/>
                    </a:cxn>
                    <a:cxn ang="0">
                      <a:pos x="0" y="420"/>
                    </a:cxn>
                    <a:cxn ang="0">
                      <a:pos x="2" y="393"/>
                    </a:cxn>
                    <a:cxn ang="0">
                      <a:pos x="8" y="361"/>
                    </a:cxn>
                    <a:cxn ang="0">
                      <a:pos x="15" y="317"/>
                    </a:cxn>
                    <a:cxn ang="0">
                      <a:pos x="30" y="279"/>
                    </a:cxn>
                    <a:cxn ang="0">
                      <a:pos x="50" y="238"/>
                    </a:cxn>
                    <a:cxn ang="0">
                      <a:pos x="75" y="196"/>
                    </a:cxn>
                    <a:cxn ang="0">
                      <a:pos x="111" y="152"/>
                    </a:cxn>
                    <a:cxn ang="0">
                      <a:pos x="152" y="116"/>
                    </a:cxn>
                    <a:cxn ang="0">
                      <a:pos x="188" y="87"/>
                    </a:cxn>
                    <a:cxn ang="0">
                      <a:pos x="233" y="60"/>
                    </a:cxn>
                    <a:cxn ang="0">
                      <a:pos x="279" y="40"/>
                    </a:cxn>
                    <a:cxn ang="0">
                      <a:pos x="333" y="21"/>
                    </a:cxn>
                    <a:cxn ang="0">
                      <a:pos x="380" y="10"/>
                    </a:cxn>
                    <a:cxn ang="0">
                      <a:pos x="435" y="3"/>
                    </a:cxn>
                    <a:cxn ang="0">
                      <a:pos x="474" y="0"/>
                    </a:cxn>
                  </a:cxnLst>
                  <a:rect l="0" t="0" r="r" b="b"/>
                  <a:pathLst>
                    <a:path w="475" h="552">
                      <a:moveTo>
                        <a:pt x="474" y="0"/>
                      </a:moveTo>
                      <a:lnTo>
                        <a:pt x="474" y="294"/>
                      </a:lnTo>
                      <a:lnTo>
                        <a:pt x="446" y="291"/>
                      </a:lnTo>
                      <a:lnTo>
                        <a:pt x="411" y="293"/>
                      </a:lnTo>
                      <a:lnTo>
                        <a:pt x="353" y="299"/>
                      </a:lnTo>
                      <a:lnTo>
                        <a:pt x="296" y="310"/>
                      </a:lnTo>
                      <a:lnTo>
                        <a:pt x="243" y="323"/>
                      </a:lnTo>
                      <a:lnTo>
                        <a:pt x="200" y="339"/>
                      </a:lnTo>
                      <a:lnTo>
                        <a:pt x="149" y="364"/>
                      </a:lnTo>
                      <a:lnTo>
                        <a:pt x="110" y="390"/>
                      </a:lnTo>
                      <a:lnTo>
                        <a:pt x="81" y="415"/>
                      </a:lnTo>
                      <a:lnTo>
                        <a:pt x="60" y="439"/>
                      </a:lnTo>
                      <a:lnTo>
                        <a:pt x="47" y="461"/>
                      </a:lnTo>
                      <a:lnTo>
                        <a:pt x="35" y="488"/>
                      </a:lnTo>
                      <a:lnTo>
                        <a:pt x="30" y="513"/>
                      </a:lnTo>
                      <a:lnTo>
                        <a:pt x="23" y="551"/>
                      </a:lnTo>
                      <a:lnTo>
                        <a:pt x="17" y="518"/>
                      </a:lnTo>
                      <a:lnTo>
                        <a:pt x="8" y="481"/>
                      </a:lnTo>
                      <a:lnTo>
                        <a:pt x="5" y="453"/>
                      </a:lnTo>
                      <a:lnTo>
                        <a:pt x="0" y="420"/>
                      </a:lnTo>
                      <a:lnTo>
                        <a:pt x="2" y="393"/>
                      </a:lnTo>
                      <a:lnTo>
                        <a:pt x="8" y="361"/>
                      </a:lnTo>
                      <a:lnTo>
                        <a:pt x="15" y="317"/>
                      </a:lnTo>
                      <a:lnTo>
                        <a:pt x="30" y="279"/>
                      </a:lnTo>
                      <a:lnTo>
                        <a:pt x="50" y="238"/>
                      </a:lnTo>
                      <a:lnTo>
                        <a:pt x="75" y="196"/>
                      </a:lnTo>
                      <a:lnTo>
                        <a:pt x="111" y="152"/>
                      </a:lnTo>
                      <a:lnTo>
                        <a:pt x="152" y="116"/>
                      </a:lnTo>
                      <a:lnTo>
                        <a:pt x="188" y="87"/>
                      </a:lnTo>
                      <a:lnTo>
                        <a:pt x="233" y="60"/>
                      </a:lnTo>
                      <a:lnTo>
                        <a:pt x="279" y="40"/>
                      </a:lnTo>
                      <a:lnTo>
                        <a:pt x="333" y="21"/>
                      </a:lnTo>
                      <a:lnTo>
                        <a:pt x="380" y="10"/>
                      </a:lnTo>
                      <a:lnTo>
                        <a:pt x="435" y="3"/>
                      </a:lnTo>
                      <a:lnTo>
                        <a:pt x="474" y="0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41" name="Freeform 22"/>
                <p:cNvSpPr>
                  <a:spLocks/>
                </p:cNvSpPr>
                <p:nvPr/>
              </p:nvSpPr>
              <p:spPr bwMode="auto">
                <a:xfrm>
                  <a:off x="422" y="687"/>
                  <a:ext cx="156" cy="117"/>
                </a:xfrm>
                <a:custGeom>
                  <a:avLst/>
                  <a:gdLst/>
                  <a:ahLst/>
                  <a:cxnLst>
                    <a:cxn ang="0">
                      <a:pos x="72" y="0"/>
                    </a:cxn>
                    <a:cxn ang="0">
                      <a:pos x="21" y="19"/>
                    </a:cxn>
                    <a:cxn ang="0">
                      <a:pos x="3" y="45"/>
                    </a:cxn>
                    <a:cxn ang="0">
                      <a:pos x="0" y="70"/>
                    </a:cxn>
                    <a:cxn ang="0">
                      <a:pos x="0" y="83"/>
                    </a:cxn>
                    <a:cxn ang="0">
                      <a:pos x="9" y="99"/>
                    </a:cxn>
                    <a:cxn ang="0">
                      <a:pos x="29" y="107"/>
                    </a:cxn>
                    <a:cxn ang="0">
                      <a:pos x="50" y="113"/>
                    </a:cxn>
                    <a:cxn ang="0">
                      <a:pos x="69" y="116"/>
                    </a:cxn>
                    <a:cxn ang="0">
                      <a:pos x="86" y="116"/>
                    </a:cxn>
                    <a:cxn ang="0">
                      <a:pos x="114" y="111"/>
                    </a:cxn>
                    <a:cxn ang="0">
                      <a:pos x="134" y="106"/>
                    </a:cxn>
                    <a:cxn ang="0">
                      <a:pos x="146" y="98"/>
                    </a:cxn>
                    <a:cxn ang="0">
                      <a:pos x="153" y="89"/>
                    </a:cxn>
                    <a:cxn ang="0">
                      <a:pos x="155" y="78"/>
                    </a:cxn>
                    <a:cxn ang="0">
                      <a:pos x="153" y="60"/>
                    </a:cxn>
                    <a:cxn ang="0">
                      <a:pos x="146" y="11"/>
                    </a:cxn>
                    <a:cxn ang="0">
                      <a:pos x="72" y="0"/>
                    </a:cxn>
                  </a:cxnLst>
                  <a:rect l="0" t="0" r="r" b="b"/>
                  <a:pathLst>
                    <a:path w="156" h="117">
                      <a:moveTo>
                        <a:pt x="72" y="0"/>
                      </a:moveTo>
                      <a:lnTo>
                        <a:pt x="21" y="19"/>
                      </a:lnTo>
                      <a:lnTo>
                        <a:pt x="3" y="45"/>
                      </a:lnTo>
                      <a:lnTo>
                        <a:pt x="0" y="70"/>
                      </a:lnTo>
                      <a:lnTo>
                        <a:pt x="0" y="83"/>
                      </a:lnTo>
                      <a:lnTo>
                        <a:pt x="9" y="99"/>
                      </a:lnTo>
                      <a:lnTo>
                        <a:pt x="29" y="107"/>
                      </a:lnTo>
                      <a:lnTo>
                        <a:pt x="50" y="113"/>
                      </a:lnTo>
                      <a:lnTo>
                        <a:pt x="69" y="116"/>
                      </a:lnTo>
                      <a:lnTo>
                        <a:pt x="86" y="116"/>
                      </a:lnTo>
                      <a:lnTo>
                        <a:pt x="114" y="111"/>
                      </a:lnTo>
                      <a:lnTo>
                        <a:pt x="134" y="106"/>
                      </a:lnTo>
                      <a:lnTo>
                        <a:pt x="146" y="98"/>
                      </a:lnTo>
                      <a:lnTo>
                        <a:pt x="153" y="89"/>
                      </a:lnTo>
                      <a:lnTo>
                        <a:pt x="155" y="78"/>
                      </a:lnTo>
                      <a:lnTo>
                        <a:pt x="153" y="60"/>
                      </a:lnTo>
                      <a:lnTo>
                        <a:pt x="146" y="11"/>
                      </a:lnTo>
                      <a:lnTo>
                        <a:pt x="72" y="0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42" name="Freeform 23"/>
                <p:cNvSpPr>
                  <a:spLocks/>
                </p:cNvSpPr>
                <p:nvPr/>
              </p:nvSpPr>
              <p:spPr bwMode="auto">
                <a:xfrm>
                  <a:off x="494" y="700"/>
                  <a:ext cx="88" cy="74"/>
                </a:xfrm>
                <a:custGeom>
                  <a:avLst/>
                  <a:gdLst/>
                  <a:ahLst/>
                  <a:cxnLst>
                    <a:cxn ang="0">
                      <a:pos x="87" y="67"/>
                    </a:cxn>
                    <a:cxn ang="0">
                      <a:pos x="76" y="0"/>
                    </a:cxn>
                    <a:cxn ang="0">
                      <a:pos x="33" y="5"/>
                    </a:cxn>
                    <a:cxn ang="0">
                      <a:pos x="0" y="8"/>
                    </a:cxn>
                    <a:cxn ang="0">
                      <a:pos x="9" y="73"/>
                    </a:cxn>
                    <a:cxn ang="0">
                      <a:pos x="12" y="57"/>
                    </a:cxn>
                    <a:cxn ang="0">
                      <a:pos x="22" y="47"/>
                    </a:cxn>
                    <a:cxn ang="0">
                      <a:pos x="40" y="43"/>
                    </a:cxn>
                    <a:cxn ang="0">
                      <a:pos x="60" y="44"/>
                    </a:cxn>
                    <a:cxn ang="0">
                      <a:pos x="76" y="51"/>
                    </a:cxn>
                    <a:cxn ang="0">
                      <a:pos x="87" y="67"/>
                    </a:cxn>
                  </a:cxnLst>
                  <a:rect l="0" t="0" r="r" b="b"/>
                  <a:pathLst>
                    <a:path w="88" h="74">
                      <a:moveTo>
                        <a:pt x="87" y="67"/>
                      </a:moveTo>
                      <a:lnTo>
                        <a:pt x="76" y="0"/>
                      </a:lnTo>
                      <a:lnTo>
                        <a:pt x="33" y="5"/>
                      </a:lnTo>
                      <a:lnTo>
                        <a:pt x="0" y="8"/>
                      </a:lnTo>
                      <a:lnTo>
                        <a:pt x="9" y="73"/>
                      </a:lnTo>
                      <a:lnTo>
                        <a:pt x="12" y="57"/>
                      </a:lnTo>
                      <a:lnTo>
                        <a:pt x="22" y="47"/>
                      </a:lnTo>
                      <a:lnTo>
                        <a:pt x="40" y="43"/>
                      </a:lnTo>
                      <a:lnTo>
                        <a:pt x="60" y="44"/>
                      </a:lnTo>
                      <a:lnTo>
                        <a:pt x="76" y="51"/>
                      </a:lnTo>
                      <a:lnTo>
                        <a:pt x="87" y="67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43" name="Freeform 24"/>
                <p:cNvSpPr>
                  <a:spLocks/>
                </p:cNvSpPr>
                <p:nvPr/>
              </p:nvSpPr>
              <p:spPr bwMode="auto">
                <a:xfrm>
                  <a:off x="386" y="479"/>
                  <a:ext cx="319" cy="286"/>
                </a:xfrm>
                <a:custGeom>
                  <a:avLst/>
                  <a:gdLst/>
                  <a:ahLst/>
                  <a:cxnLst>
                    <a:cxn ang="0">
                      <a:pos x="317" y="275"/>
                    </a:cxn>
                    <a:cxn ang="0">
                      <a:pos x="315" y="254"/>
                    </a:cxn>
                    <a:cxn ang="0">
                      <a:pos x="306" y="235"/>
                    </a:cxn>
                    <a:cxn ang="0">
                      <a:pos x="299" y="219"/>
                    </a:cxn>
                    <a:cxn ang="0">
                      <a:pos x="294" y="194"/>
                    </a:cxn>
                    <a:cxn ang="0">
                      <a:pos x="288" y="161"/>
                    </a:cxn>
                    <a:cxn ang="0">
                      <a:pos x="284" y="126"/>
                    </a:cxn>
                    <a:cxn ang="0">
                      <a:pos x="281" y="94"/>
                    </a:cxn>
                    <a:cxn ang="0">
                      <a:pos x="279" y="67"/>
                    </a:cxn>
                    <a:cxn ang="0">
                      <a:pos x="278" y="43"/>
                    </a:cxn>
                    <a:cxn ang="0">
                      <a:pos x="270" y="29"/>
                    </a:cxn>
                    <a:cxn ang="0">
                      <a:pos x="255" y="16"/>
                    </a:cxn>
                    <a:cxn ang="0">
                      <a:pos x="240" y="9"/>
                    </a:cxn>
                    <a:cxn ang="0">
                      <a:pos x="216" y="2"/>
                    </a:cxn>
                    <a:cxn ang="0">
                      <a:pos x="189" y="0"/>
                    </a:cxn>
                    <a:cxn ang="0">
                      <a:pos x="147" y="0"/>
                    </a:cxn>
                    <a:cxn ang="0">
                      <a:pos x="110" y="2"/>
                    </a:cxn>
                    <a:cxn ang="0">
                      <a:pos x="74" y="9"/>
                    </a:cxn>
                    <a:cxn ang="0">
                      <a:pos x="41" y="21"/>
                    </a:cxn>
                    <a:cxn ang="0">
                      <a:pos x="20" y="35"/>
                    </a:cxn>
                    <a:cxn ang="0">
                      <a:pos x="8" y="47"/>
                    </a:cxn>
                    <a:cxn ang="0">
                      <a:pos x="0" y="61"/>
                    </a:cxn>
                    <a:cxn ang="0">
                      <a:pos x="2" y="75"/>
                    </a:cxn>
                    <a:cxn ang="0">
                      <a:pos x="5" y="89"/>
                    </a:cxn>
                    <a:cxn ang="0">
                      <a:pos x="15" y="104"/>
                    </a:cxn>
                    <a:cxn ang="0">
                      <a:pos x="23" y="123"/>
                    </a:cxn>
                    <a:cxn ang="0">
                      <a:pos x="27" y="149"/>
                    </a:cxn>
                    <a:cxn ang="0">
                      <a:pos x="30" y="176"/>
                    </a:cxn>
                    <a:cxn ang="0">
                      <a:pos x="35" y="200"/>
                    </a:cxn>
                    <a:cxn ang="0">
                      <a:pos x="36" y="235"/>
                    </a:cxn>
                    <a:cxn ang="0">
                      <a:pos x="38" y="265"/>
                    </a:cxn>
                    <a:cxn ang="0">
                      <a:pos x="38" y="285"/>
                    </a:cxn>
                    <a:cxn ang="0">
                      <a:pos x="48" y="260"/>
                    </a:cxn>
                    <a:cxn ang="0">
                      <a:pos x="68" y="248"/>
                    </a:cxn>
                    <a:cxn ang="0">
                      <a:pos x="86" y="241"/>
                    </a:cxn>
                    <a:cxn ang="0">
                      <a:pos x="108" y="236"/>
                    </a:cxn>
                    <a:cxn ang="0">
                      <a:pos x="143" y="229"/>
                    </a:cxn>
                    <a:cxn ang="0">
                      <a:pos x="177" y="228"/>
                    </a:cxn>
                    <a:cxn ang="0">
                      <a:pos x="197" y="228"/>
                    </a:cxn>
                    <a:cxn ang="0">
                      <a:pos x="228" y="230"/>
                    </a:cxn>
                    <a:cxn ang="0">
                      <a:pos x="264" y="237"/>
                    </a:cxn>
                    <a:cxn ang="0">
                      <a:pos x="287" y="246"/>
                    </a:cxn>
                    <a:cxn ang="0">
                      <a:pos x="302" y="255"/>
                    </a:cxn>
                    <a:cxn ang="0">
                      <a:pos x="318" y="268"/>
                    </a:cxn>
                  </a:cxnLst>
                  <a:rect l="0" t="0" r="r" b="b"/>
                  <a:pathLst>
                    <a:path w="319" h="286">
                      <a:moveTo>
                        <a:pt x="317" y="275"/>
                      </a:moveTo>
                      <a:lnTo>
                        <a:pt x="315" y="254"/>
                      </a:lnTo>
                      <a:lnTo>
                        <a:pt x="306" y="235"/>
                      </a:lnTo>
                      <a:lnTo>
                        <a:pt x="299" y="219"/>
                      </a:lnTo>
                      <a:lnTo>
                        <a:pt x="294" y="194"/>
                      </a:lnTo>
                      <a:lnTo>
                        <a:pt x="288" y="161"/>
                      </a:lnTo>
                      <a:lnTo>
                        <a:pt x="284" y="126"/>
                      </a:lnTo>
                      <a:lnTo>
                        <a:pt x="281" y="94"/>
                      </a:lnTo>
                      <a:lnTo>
                        <a:pt x="279" y="67"/>
                      </a:lnTo>
                      <a:lnTo>
                        <a:pt x="278" y="43"/>
                      </a:lnTo>
                      <a:lnTo>
                        <a:pt x="270" y="29"/>
                      </a:lnTo>
                      <a:lnTo>
                        <a:pt x="255" y="16"/>
                      </a:lnTo>
                      <a:lnTo>
                        <a:pt x="240" y="9"/>
                      </a:lnTo>
                      <a:lnTo>
                        <a:pt x="216" y="2"/>
                      </a:lnTo>
                      <a:lnTo>
                        <a:pt x="189" y="0"/>
                      </a:lnTo>
                      <a:lnTo>
                        <a:pt x="147" y="0"/>
                      </a:lnTo>
                      <a:lnTo>
                        <a:pt x="110" y="2"/>
                      </a:lnTo>
                      <a:lnTo>
                        <a:pt x="74" y="9"/>
                      </a:lnTo>
                      <a:lnTo>
                        <a:pt x="41" y="21"/>
                      </a:lnTo>
                      <a:lnTo>
                        <a:pt x="20" y="35"/>
                      </a:lnTo>
                      <a:lnTo>
                        <a:pt x="8" y="47"/>
                      </a:lnTo>
                      <a:lnTo>
                        <a:pt x="0" y="61"/>
                      </a:lnTo>
                      <a:lnTo>
                        <a:pt x="2" y="75"/>
                      </a:lnTo>
                      <a:lnTo>
                        <a:pt x="5" y="89"/>
                      </a:lnTo>
                      <a:lnTo>
                        <a:pt x="15" y="104"/>
                      </a:lnTo>
                      <a:lnTo>
                        <a:pt x="23" y="123"/>
                      </a:lnTo>
                      <a:lnTo>
                        <a:pt x="27" y="149"/>
                      </a:lnTo>
                      <a:lnTo>
                        <a:pt x="30" y="176"/>
                      </a:lnTo>
                      <a:lnTo>
                        <a:pt x="35" y="200"/>
                      </a:lnTo>
                      <a:lnTo>
                        <a:pt x="36" y="235"/>
                      </a:lnTo>
                      <a:lnTo>
                        <a:pt x="38" y="265"/>
                      </a:lnTo>
                      <a:lnTo>
                        <a:pt x="38" y="285"/>
                      </a:lnTo>
                      <a:lnTo>
                        <a:pt x="48" y="260"/>
                      </a:lnTo>
                      <a:lnTo>
                        <a:pt x="68" y="248"/>
                      </a:lnTo>
                      <a:lnTo>
                        <a:pt x="86" y="241"/>
                      </a:lnTo>
                      <a:lnTo>
                        <a:pt x="108" y="236"/>
                      </a:lnTo>
                      <a:lnTo>
                        <a:pt x="143" y="229"/>
                      </a:lnTo>
                      <a:lnTo>
                        <a:pt x="177" y="228"/>
                      </a:lnTo>
                      <a:lnTo>
                        <a:pt x="197" y="228"/>
                      </a:lnTo>
                      <a:lnTo>
                        <a:pt x="228" y="230"/>
                      </a:lnTo>
                      <a:lnTo>
                        <a:pt x="264" y="237"/>
                      </a:lnTo>
                      <a:lnTo>
                        <a:pt x="287" y="246"/>
                      </a:lnTo>
                      <a:lnTo>
                        <a:pt x="302" y="255"/>
                      </a:lnTo>
                      <a:lnTo>
                        <a:pt x="318" y="268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44" name="Freeform 25"/>
                <p:cNvSpPr>
                  <a:spLocks/>
                </p:cNvSpPr>
                <p:nvPr/>
              </p:nvSpPr>
              <p:spPr bwMode="auto">
                <a:xfrm>
                  <a:off x="5101" y="537"/>
                  <a:ext cx="551" cy="335"/>
                </a:xfrm>
                <a:custGeom>
                  <a:avLst/>
                  <a:gdLst/>
                  <a:ahLst/>
                  <a:cxnLst>
                    <a:cxn ang="0">
                      <a:pos x="534" y="48"/>
                    </a:cxn>
                    <a:cxn ang="0">
                      <a:pos x="550" y="117"/>
                    </a:cxn>
                    <a:cxn ang="0">
                      <a:pos x="540" y="142"/>
                    </a:cxn>
                    <a:cxn ang="0">
                      <a:pos x="517" y="179"/>
                    </a:cxn>
                    <a:cxn ang="0">
                      <a:pos x="493" y="212"/>
                    </a:cxn>
                    <a:cxn ang="0">
                      <a:pos x="465" y="239"/>
                    </a:cxn>
                    <a:cxn ang="0">
                      <a:pos x="430" y="267"/>
                    </a:cxn>
                    <a:cxn ang="0">
                      <a:pos x="397" y="286"/>
                    </a:cxn>
                    <a:cxn ang="0">
                      <a:pos x="361" y="304"/>
                    </a:cxn>
                    <a:cxn ang="0">
                      <a:pos x="315" y="320"/>
                    </a:cxn>
                    <a:cxn ang="0">
                      <a:pos x="280" y="328"/>
                    </a:cxn>
                    <a:cxn ang="0">
                      <a:pos x="238" y="334"/>
                    </a:cxn>
                    <a:cxn ang="0">
                      <a:pos x="199" y="334"/>
                    </a:cxn>
                    <a:cxn ang="0">
                      <a:pos x="157" y="329"/>
                    </a:cxn>
                    <a:cxn ang="0">
                      <a:pos x="114" y="317"/>
                    </a:cxn>
                    <a:cxn ang="0">
                      <a:pos x="75" y="298"/>
                    </a:cxn>
                    <a:cxn ang="0">
                      <a:pos x="52" y="282"/>
                    </a:cxn>
                    <a:cxn ang="0">
                      <a:pos x="24" y="258"/>
                    </a:cxn>
                    <a:cxn ang="0">
                      <a:pos x="9" y="238"/>
                    </a:cxn>
                    <a:cxn ang="0">
                      <a:pos x="0" y="222"/>
                    </a:cxn>
                    <a:cxn ang="0">
                      <a:pos x="0" y="204"/>
                    </a:cxn>
                    <a:cxn ang="0">
                      <a:pos x="6" y="182"/>
                    </a:cxn>
                    <a:cxn ang="0">
                      <a:pos x="18" y="166"/>
                    </a:cxn>
                    <a:cxn ang="0">
                      <a:pos x="27" y="131"/>
                    </a:cxn>
                    <a:cxn ang="0">
                      <a:pos x="31" y="112"/>
                    </a:cxn>
                    <a:cxn ang="0">
                      <a:pos x="283" y="128"/>
                    </a:cxn>
                    <a:cxn ang="0">
                      <a:pos x="316" y="122"/>
                    </a:cxn>
                    <a:cxn ang="0">
                      <a:pos x="357" y="109"/>
                    </a:cxn>
                    <a:cxn ang="0">
                      <a:pos x="388" y="93"/>
                    </a:cxn>
                    <a:cxn ang="0">
                      <a:pos x="421" y="73"/>
                    </a:cxn>
                    <a:cxn ang="0">
                      <a:pos x="453" y="44"/>
                    </a:cxn>
                    <a:cxn ang="0">
                      <a:pos x="472" y="19"/>
                    </a:cxn>
                    <a:cxn ang="0">
                      <a:pos x="486" y="0"/>
                    </a:cxn>
                    <a:cxn ang="0">
                      <a:pos x="534" y="48"/>
                    </a:cxn>
                  </a:cxnLst>
                  <a:rect l="0" t="0" r="r" b="b"/>
                  <a:pathLst>
                    <a:path w="551" h="335">
                      <a:moveTo>
                        <a:pt x="534" y="48"/>
                      </a:moveTo>
                      <a:lnTo>
                        <a:pt x="550" y="117"/>
                      </a:lnTo>
                      <a:lnTo>
                        <a:pt x="540" y="142"/>
                      </a:lnTo>
                      <a:lnTo>
                        <a:pt x="517" y="179"/>
                      </a:lnTo>
                      <a:lnTo>
                        <a:pt x="493" y="212"/>
                      </a:lnTo>
                      <a:lnTo>
                        <a:pt x="465" y="239"/>
                      </a:lnTo>
                      <a:lnTo>
                        <a:pt x="430" y="267"/>
                      </a:lnTo>
                      <a:lnTo>
                        <a:pt x="397" y="286"/>
                      </a:lnTo>
                      <a:lnTo>
                        <a:pt x="361" y="304"/>
                      </a:lnTo>
                      <a:lnTo>
                        <a:pt x="315" y="320"/>
                      </a:lnTo>
                      <a:lnTo>
                        <a:pt x="280" y="328"/>
                      </a:lnTo>
                      <a:lnTo>
                        <a:pt x="238" y="334"/>
                      </a:lnTo>
                      <a:lnTo>
                        <a:pt x="199" y="334"/>
                      </a:lnTo>
                      <a:lnTo>
                        <a:pt x="157" y="329"/>
                      </a:lnTo>
                      <a:lnTo>
                        <a:pt x="114" y="317"/>
                      </a:lnTo>
                      <a:lnTo>
                        <a:pt x="75" y="298"/>
                      </a:lnTo>
                      <a:lnTo>
                        <a:pt x="52" y="282"/>
                      </a:lnTo>
                      <a:lnTo>
                        <a:pt x="24" y="258"/>
                      </a:lnTo>
                      <a:lnTo>
                        <a:pt x="9" y="238"/>
                      </a:lnTo>
                      <a:lnTo>
                        <a:pt x="0" y="222"/>
                      </a:lnTo>
                      <a:lnTo>
                        <a:pt x="0" y="204"/>
                      </a:lnTo>
                      <a:lnTo>
                        <a:pt x="6" y="182"/>
                      </a:lnTo>
                      <a:lnTo>
                        <a:pt x="18" y="166"/>
                      </a:lnTo>
                      <a:lnTo>
                        <a:pt x="27" y="131"/>
                      </a:lnTo>
                      <a:lnTo>
                        <a:pt x="31" y="112"/>
                      </a:lnTo>
                      <a:lnTo>
                        <a:pt x="283" y="128"/>
                      </a:lnTo>
                      <a:lnTo>
                        <a:pt x="316" y="122"/>
                      </a:lnTo>
                      <a:lnTo>
                        <a:pt x="357" y="109"/>
                      </a:lnTo>
                      <a:lnTo>
                        <a:pt x="388" y="93"/>
                      </a:lnTo>
                      <a:lnTo>
                        <a:pt x="421" y="73"/>
                      </a:lnTo>
                      <a:lnTo>
                        <a:pt x="453" y="44"/>
                      </a:lnTo>
                      <a:lnTo>
                        <a:pt x="472" y="19"/>
                      </a:lnTo>
                      <a:lnTo>
                        <a:pt x="486" y="0"/>
                      </a:lnTo>
                      <a:lnTo>
                        <a:pt x="534" y="48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45" name="Freeform 26"/>
                <p:cNvSpPr>
                  <a:spLocks/>
                </p:cNvSpPr>
                <p:nvPr/>
              </p:nvSpPr>
              <p:spPr bwMode="auto">
                <a:xfrm>
                  <a:off x="5197" y="119"/>
                  <a:ext cx="475" cy="552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294"/>
                    </a:cxn>
                    <a:cxn ang="0">
                      <a:pos x="28" y="291"/>
                    </a:cxn>
                    <a:cxn ang="0">
                      <a:pos x="63" y="293"/>
                    </a:cxn>
                    <a:cxn ang="0">
                      <a:pos x="121" y="299"/>
                    </a:cxn>
                    <a:cxn ang="0">
                      <a:pos x="178" y="310"/>
                    </a:cxn>
                    <a:cxn ang="0">
                      <a:pos x="231" y="323"/>
                    </a:cxn>
                    <a:cxn ang="0">
                      <a:pos x="274" y="339"/>
                    </a:cxn>
                    <a:cxn ang="0">
                      <a:pos x="325" y="364"/>
                    </a:cxn>
                    <a:cxn ang="0">
                      <a:pos x="364" y="390"/>
                    </a:cxn>
                    <a:cxn ang="0">
                      <a:pos x="393" y="415"/>
                    </a:cxn>
                    <a:cxn ang="0">
                      <a:pos x="414" y="439"/>
                    </a:cxn>
                    <a:cxn ang="0">
                      <a:pos x="427" y="461"/>
                    </a:cxn>
                    <a:cxn ang="0">
                      <a:pos x="439" y="488"/>
                    </a:cxn>
                    <a:cxn ang="0">
                      <a:pos x="444" y="513"/>
                    </a:cxn>
                    <a:cxn ang="0">
                      <a:pos x="451" y="551"/>
                    </a:cxn>
                    <a:cxn ang="0">
                      <a:pos x="457" y="518"/>
                    </a:cxn>
                    <a:cxn ang="0">
                      <a:pos x="466" y="481"/>
                    </a:cxn>
                    <a:cxn ang="0">
                      <a:pos x="469" y="453"/>
                    </a:cxn>
                    <a:cxn ang="0">
                      <a:pos x="474" y="420"/>
                    </a:cxn>
                    <a:cxn ang="0">
                      <a:pos x="472" y="393"/>
                    </a:cxn>
                    <a:cxn ang="0">
                      <a:pos x="466" y="361"/>
                    </a:cxn>
                    <a:cxn ang="0">
                      <a:pos x="459" y="317"/>
                    </a:cxn>
                    <a:cxn ang="0">
                      <a:pos x="444" y="279"/>
                    </a:cxn>
                    <a:cxn ang="0">
                      <a:pos x="424" y="238"/>
                    </a:cxn>
                    <a:cxn ang="0">
                      <a:pos x="399" y="196"/>
                    </a:cxn>
                    <a:cxn ang="0">
                      <a:pos x="363" y="152"/>
                    </a:cxn>
                    <a:cxn ang="0">
                      <a:pos x="322" y="116"/>
                    </a:cxn>
                    <a:cxn ang="0">
                      <a:pos x="286" y="87"/>
                    </a:cxn>
                    <a:cxn ang="0">
                      <a:pos x="241" y="60"/>
                    </a:cxn>
                    <a:cxn ang="0">
                      <a:pos x="195" y="40"/>
                    </a:cxn>
                    <a:cxn ang="0">
                      <a:pos x="141" y="21"/>
                    </a:cxn>
                    <a:cxn ang="0">
                      <a:pos x="94" y="10"/>
                    </a:cxn>
                    <a:cxn ang="0">
                      <a:pos x="39" y="3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475" h="552">
                      <a:moveTo>
                        <a:pt x="0" y="0"/>
                      </a:moveTo>
                      <a:lnTo>
                        <a:pt x="0" y="294"/>
                      </a:lnTo>
                      <a:lnTo>
                        <a:pt x="28" y="291"/>
                      </a:lnTo>
                      <a:lnTo>
                        <a:pt x="63" y="293"/>
                      </a:lnTo>
                      <a:lnTo>
                        <a:pt x="121" y="299"/>
                      </a:lnTo>
                      <a:lnTo>
                        <a:pt x="178" y="310"/>
                      </a:lnTo>
                      <a:lnTo>
                        <a:pt x="231" y="323"/>
                      </a:lnTo>
                      <a:lnTo>
                        <a:pt x="274" y="339"/>
                      </a:lnTo>
                      <a:lnTo>
                        <a:pt x="325" y="364"/>
                      </a:lnTo>
                      <a:lnTo>
                        <a:pt x="364" y="390"/>
                      </a:lnTo>
                      <a:lnTo>
                        <a:pt x="393" y="415"/>
                      </a:lnTo>
                      <a:lnTo>
                        <a:pt x="414" y="439"/>
                      </a:lnTo>
                      <a:lnTo>
                        <a:pt x="427" y="461"/>
                      </a:lnTo>
                      <a:lnTo>
                        <a:pt x="439" y="488"/>
                      </a:lnTo>
                      <a:lnTo>
                        <a:pt x="444" y="513"/>
                      </a:lnTo>
                      <a:lnTo>
                        <a:pt x="451" y="551"/>
                      </a:lnTo>
                      <a:lnTo>
                        <a:pt x="457" y="518"/>
                      </a:lnTo>
                      <a:lnTo>
                        <a:pt x="466" y="481"/>
                      </a:lnTo>
                      <a:lnTo>
                        <a:pt x="469" y="453"/>
                      </a:lnTo>
                      <a:lnTo>
                        <a:pt x="474" y="420"/>
                      </a:lnTo>
                      <a:lnTo>
                        <a:pt x="472" y="393"/>
                      </a:lnTo>
                      <a:lnTo>
                        <a:pt x="466" y="361"/>
                      </a:lnTo>
                      <a:lnTo>
                        <a:pt x="459" y="317"/>
                      </a:lnTo>
                      <a:lnTo>
                        <a:pt x="444" y="279"/>
                      </a:lnTo>
                      <a:lnTo>
                        <a:pt x="424" y="238"/>
                      </a:lnTo>
                      <a:lnTo>
                        <a:pt x="399" y="196"/>
                      </a:lnTo>
                      <a:lnTo>
                        <a:pt x="363" y="152"/>
                      </a:lnTo>
                      <a:lnTo>
                        <a:pt x="322" y="116"/>
                      </a:lnTo>
                      <a:lnTo>
                        <a:pt x="286" y="87"/>
                      </a:lnTo>
                      <a:lnTo>
                        <a:pt x="241" y="60"/>
                      </a:lnTo>
                      <a:lnTo>
                        <a:pt x="195" y="40"/>
                      </a:lnTo>
                      <a:lnTo>
                        <a:pt x="141" y="21"/>
                      </a:lnTo>
                      <a:lnTo>
                        <a:pt x="94" y="10"/>
                      </a:lnTo>
                      <a:lnTo>
                        <a:pt x="39" y="3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46" name="Freeform 27"/>
                <p:cNvSpPr>
                  <a:spLocks/>
                </p:cNvSpPr>
                <p:nvPr/>
              </p:nvSpPr>
              <p:spPr bwMode="auto">
                <a:xfrm>
                  <a:off x="5228" y="687"/>
                  <a:ext cx="156" cy="117"/>
                </a:xfrm>
                <a:custGeom>
                  <a:avLst/>
                  <a:gdLst/>
                  <a:ahLst/>
                  <a:cxnLst>
                    <a:cxn ang="0">
                      <a:pos x="83" y="0"/>
                    </a:cxn>
                    <a:cxn ang="0">
                      <a:pos x="134" y="19"/>
                    </a:cxn>
                    <a:cxn ang="0">
                      <a:pos x="152" y="45"/>
                    </a:cxn>
                    <a:cxn ang="0">
                      <a:pos x="155" y="70"/>
                    </a:cxn>
                    <a:cxn ang="0">
                      <a:pos x="155" y="83"/>
                    </a:cxn>
                    <a:cxn ang="0">
                      <a:pos x="146" y="99"/>
                    </a:cxn>
                    <a:cxn ang="0">
                      <a:pos x="126" y="107"/>
                    </a:cxn>
                    <a:cxn ang="0">
                      <a:pos x="105" y="113"/>
                    </a:cxn>
                    <a:cxn ang="0">
                      <a:pos x="86" y="116"/>
                    </a:cxn>
                    <a:cxn ang="0">
                      <a:pos x="69" y="116"/>
                    </a:cxn>
                    <a:cxn ang="0">
                      <a:pos x="41" y="111"/>
                    </a:cxn>
                    <a:cxn ang="0">
                      <a:pos x="21" y="106"/>
                    </a:cxn>
                    <a:cxn ang="0">
                      <a:pos x="9" y="98"/>
                    </a:cxn>
                    <a:cxn ang="0">
                      <a:pos x="2" y="89"/>
                    </a:cxn>
                    <a:cxn ang="0">
                      <a:pos x="0" y="78"/>
                    </a:cxn>
                    <a:cxn ang="0">
                      <a:pos x="2" y="60"/>
                    </a:cxn>
                    <a:cxn ang="0">
                      <a:pos x="9" y="11"/>
                    </a:cxn>
                    <a:cxn ang="0">
                      <a:pos x="83" y="0"/>
                    </a:cxn>
                  </a:cxnLst>
                  <a:rect l="0" t="0" r="r" b="b"/>
                  <a:pathLst>
                    <a:path w="156" h="117">
                      <a:moveTo>
                        <a:pt x="83" y="0"/>
                      </a:moveTo>
                      <a:lnTo>
                        <a:pt x="134" y="19"/>
                      </a:lnTo>
                      <a:lnTo>
                        <a:pt x="152" y="45"/>
                      </a:lnTo>
                      <a:lnTo>
                        <a:pt x="155" y="70"/>
                      </a:lnTo>
                      <a:lnTo>
                        <a:pt x="155" y="83"/>
                      </a:lnTo>
                      <a:lnTo>
                        <a:pt x="146" y="99"/>
                      </a:lnTo>
                      <a:lnTo>
                        <a:pt x="126" y="107"/>
                      </a:lnTo>
                      <a:lnTo>
                        <a:pt x="105" y="113"/>
                      </a:lnTo>
                      <a:lnTo>
                        <a:pt x="86" y="116"/>
                      </a:lnTo>
                      <a:lnTo>
                        <a:pt x="69" y="116"/>
                      </a:lnTo>
                      <a:lnTo>
                        <a:pt x="41" y="111"/>
                      </a:lnTo>
                      <a:lnTo>
                        <a:pt x="21" y="106"/>
                      </a:lnTo>
                      <a:lnTo>
                        <a:pt x="9" y="98"/>
                      </a:lnTo>
                      <a:lnTo>
                        <a:pt x="2" y="89"/>
                      </a:lnTo>
                      <a:lnTo>
                        <a:pt x="0" y="78"/>
                      </a:lnTo>
                      <a:lnTo>
                        <a:pt x="2" y="60"/>
                      </a:lnTo>
                      <a:lnTo>
                        <a:pt x="9" y="11"/>
                      </a:lnTo>
                      <a:lnTo>
                        <a:pt x="83" y="0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47" name="Freeform 28"/>
                <p:cNvSpPr>
                  <a:spLocks/>
                </p:cNvSpPr>
                <p:nvPr/>
              </p:nvSpPr>
              <p:spPr bwMode="auto">
                <a:xfrm>
                  <a:off x="5224" y="699"/>
                  <a:ext cx="88" cy="75"/>
                </a:xfrm>
                <a:custGeom>
                  <a:avLst/>
                  <a:gdLst/>
                  <a:ahLst/>
                  <a:cxnLst>
                    <a:cxn ang="0">
                      <a:pos x="0" y="69"/>
                    </a:cxn>
                    <a:cxn ang="0">
                      <a:pos x="11" y="0"/>
                    </a:cxn>
                    <a:cxn ang="0">
                      <a:pos x="54" y="5"/>
                    </a:cxn>
                    <a:cxn ang="0">
                      <a:pos x="87" y="9"/>
                    </a:cxn>
                    <a:cxn ang="0">
                      <a:pos x="78" y="74"/>
                    </a:cxn>
                    <a:cxn ang="0">
                      <a:pos x="75" y="59"/>
                    </a:cxn>
                    <a:cxn ang="0">
                      <a:pos x="65" y="48"/>
                    </a:cxn>
                    <a:cxn ang="0">
                      <a:pos x="47" y="44"/>
                    </a:cxn>
                    <a:cxn ang="0">
                      <a:pos x="27" y="45"/>
                    </a:cxn>
                    <a:cxn ang="0">
                      <a:pos x="11" y="52"/>
                    </a:cxn>
                    <a:cxn ang="0">
                      <a:pos x="0" y="69"/>
                    </a:cxn>
                  </a:cxnLst>
                  <a:rect l="0" t="0" r="r" b="b"/>
                  <a:pathLst>
                    <a:path w="88" h="75">
                      <a:moveTo>
                        <a:pt x="0" y="69"/>
                      </a:moveTo>
                      <a:lnTo>
                        <a:pt x="11" y="0"/>
                      </a:lnTo>
                      <a:lnTo>
                        <a:pt x="54" y="5"/>
                      </a:lnTo>
                      <a:lnTo>
                        <a:pt x="87" y="9"/>
                      </a:lnTo>
                      <a:lnTo>
                        <a:pt x="78" y="74"/>
                      </a:lnTo>
                      <a:lnTo>
                        <a:pt x="75" y="59"/>
                      </a:lnTo>
                      <a:lnTo>
                        <a:pt x="65" y="48"/>
                      </a:lnTo>
                      <a:lnTo>
                        <a:pt x="47" y="44"/>
                      </a:lnTo>
                      <a:lnTo>
                        <a:pt x="27" y="45"/>
                      </a:lnTo>
                      <a:lnTo>
                        <a:pt x="11" y="52"/>
                      </a:lnTo>
                      <a:lnTo>
                        <a:pt x="0" y="69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48" name="Freeform 29"/>
                <p:cNvSpPr>
                  <a:spLocks/>
                </p:cNvSpPr>
                <p:nvPr/>
              </p:nvSpPr>
              <p:spPr bwMode="auto">
                <a:xfrm>
                  <a:off x="5101" y="479"/>
                  <a:ext cx="319" cy="286"/>
                </a:xfrm>
                <a:custGeom>
                  <a:avLst/>
                  <a:gdLst/>
                  <a:ahLst/>
                  <a:cxnLst>
                    <a:cxn ang="0">
                      <a:pos x="1" y="275"/>
                    </a:cxn>
                    <a:cxn ang="0">
                      <a:pos x="3" y="254"/>
                    </a:cxn>
                    <a:cxn ang="0">
                      <a:pos x="12" y="235"/>
                    </a:cxn>
                    <a:cxn ang="0">
                      <a:pos x="19" y="219"/>
                    </a:cxn>
                    <a:cxn ang="0">
                      <a:pos x="24" y="194"/>
                    </a:cxn>
                    <a:cxn ang="0">
                      <a:pos x="30" y="161"/>
                    </a:cxn>
                    <a:cxn ang="0">
                      <a:pos x="34" y="126"/>
                    </a:cxn>
                    <a:cxn ang="0">
                      <a:pos x="37" y="94"/>
                    </a:cxn>
                    <a:cxn ang="0">
                      <a:pos x="39" y="67"/>
                    </a:cxn>
                    <a:cxn ang="0">
                      <a:pos x="40" y="43"/>
                    </a:cxn>
                    <a:cxn ang="0">
                      <a:pos x="48" y="29"/>
                    </a:cxn>
                    <a:cxn ang="0">
                      <a:pos x="63" y="16"/>
                    </a:cxn>
                    <a:cxn ang="0">
                      <a:pos x="78" y="9"/>
                    </a:cxn>
                    <a:cxn ang="0">
                      <a:pos x="102" y="2"/>
                    </a:cxn>
                    <a:cxn ang="0">
                      <a:pos x="129" y="0"/>
                    </a:cxn>
                    <a:cxn ang="0">
                      <a:pos x="171" y="0"/>
                    </a:cxn>
                    <a:cxn ang="0">
                      <a:pos x="208" y="2"/>
                    </a:cxn>
                    <a:cxn ang="0">
                      <a:pos x="244" y="9"/>
                    </a:cxn>
                    <a:cxn ang="0">
                      <a:pos x="277" y="21"/>
                    </a:cxn>
                    <a:cxn ang="0">
                      <a:pos x="298" y="35"/>
                    </a:cxn>
                    <a:cxn ang="0">
                      <a:pos x="310" y="47"/>
                    </a:cxn>
                    <a:cxn ang="0">
                      <a:pos x="318" y="61"/>
                    </a:cxn>
                    <a:cxn ang="0">
                      <a:pos x="316" y="75"/>
                    </a:cxn>
                    <a:cxn ang="0">
                      <a:pos x="313" y="89"/>
                    </a:cxn>
                    <a:cxn ang="0">
                      <a:pos x="303" y="104"/>
                    </a:cxn>
                    <a:cxn ang="0">
                      <a:pos x="295" y="123"/>
                    </a:cxn>
                    <a:cxn ang="0">
                      <a:pos x="291" y="149"/>
                    </a:cxn>
                    <a:cxn ang="0">
                      <a:pos x="288" y="176"/>
                    </a:cxn>
                    <a:cxn ang="0">
                      <a:pos x="283" y="200"/>
                    </a:cxn>
                    <a:cxn ang="0">
                      <a:pos x="282" y="235"/>
                    </a:cxn>
                    <a:cxn ang="0">
                      <a:pos x="280" y="265"/>
                    </a:cxn>
                    <a:cxn ang="0">
                      <a:pos x="280" y="285"/>
                    </a:cxn>
                    <a:cxn ang="0">
                      <a:pos x="270" y="260"/>
                    </a:cxn>
                    <a:cxn ang="0">
                      <a:pos x="250" y="248"/>
                    </a:cxn>
                    <a:cxn ang="0">
                      <a:pos x="232" y="241"/>
                    </a:cxn>
                    <a:cxn ang="0">
                      <a:pos x="210" y="236"/>
                    </a:cxn>
                    <a:cxn ang="0">
                      <a:pos x="175" y="229"/>
                    </a:cxn>
                    <a:cxn ang="0">
                      <a:pos x="141" y="228"/>
                    </a:cxn>
                    <a:cxn ang="0">
                      <a:pos x="121" y="228"/>
                    </a:cxn>
                    <a:cxn ang="0">
                      <a:pos x="90" y="230"/>
                    </a:cxn>
                    <a:cxn ang="0">
                      <a:pos x="54" y="237"/>
                    </a:cxn>
                    <a:cxn ang="0">
                      <a:pos x="31" y="246"/>
                    </a:cxn>
                    <a:cxn ang="0">
                      <a:pos x="16" y="255"/>
                    </a:cxn>
                    <a:cxn ang="0">
                      <a:pos x="0" y="268"/>
                    </a:cxn>
                  </a:cxnLst>
                  <a:rect l="0" t="0" r="r" b="b"/>
                  <a:pathLst>
                    <a:path w="319" h="286">
                      <a:moveTo>
                        <a:pt x="1" y="275"/>
                      </a:moveTo>
                      <a:lnTo>
                        <a:pt x="3" y="254"/>
                      </a:lnTo>
                      <a:lnTo>
                        <a:pt x="12" y="235"/>
                      </a:lnTo>
                      <a:lnTo>
                        <a:pt x="19" y="219"/>
                      </a:lnTo>
                      <a:lnTo>
                        <a:pt x="24" y="194"/>
                      </a:lnTo>
                      <a:lnTo>
                        <a:pt x="30" y="161"/>
                      </a:lnTo>
                      <a:lnTo>
                        <a:pt x="34" y="126"/>
                      </a:lnTo>
                      <a:lnTo>
                        <a:pt x="37" y="94"/>
                      </a:lnTo>
                      <a:lnTo>
                        <a:pt x="39" y="67"/>
                      </a:lnTo>
                      <a:lnTo>
                        <a:pt x="40" y="43"/>
                      </a:lnTo>
                      <a:lnTo>
                        <a:pt x="48" y="29"/>
                      </a:lnTo>
                      <a:lnTo>
                        <a:pt x="63" y="16"/>
                      </a:lnTo>
                      <a:lnTo>
                        <a:pt x="78" y="9"/>
                      </a:lnTo>
                      <a:lnTo>
                        <a:pt x="102" y="2"/>
                      </a:lnTo>
                      <a:lnTo>
                        <a:pt x="129" y="0"/>
                      </a:lnTo>
                      <a:lnTo>
                        <a:pt x="171" y="0"/>
                      </a:lnTo>
                      <a:lnTo>
                        <a:pt x="208" y="2"/>
                      </a:lnTo>
                      <a:lnTo>
                        <a:pt x="244" y="9"/>
                      </a:lnTo>
                      <a:lnTo>
                        <a:pt x="277" y="21"/>
                      </a:lnTo>
                      <a:lnTo>
                        <a:pt x="298" y="35"/>
                      </a:lnTo>
                      <a:lnTo>
                        <a:pt x="310" y="47"/>
                      </a:lnTo>
                      <a:lnTo>
                        <a:pt x="318" y="61"/>
                      </a:lnTo>
                      <a:lnTo>
                        <a:pt x="316" y="75"/>
                      </a:lnTo>
                      <a:lnTo>
                        <a:pt x="313" y="89"/>
                      </a:lnTo>
                      <a:lnTo>
                        <a:pt x="303" y="104"/>
                      </a:lnTo>
                      <a:lnTo>
                        <a:pt x="295" y="123"/>
                      </a:lnTo>
                      <a:lnTo>
                        <a:pt x="291" y="149"/>
                      </a:lnTo>
                      <a:lnTo>
                        <a:pt x="288" y="176"/>
                      </a:lnTo>
                      <a:lnTo>
                        <a:pt x="283" y="200"/>
                      </a:lnTo>
                      <a:lnTo>
                        <a:pt x="282" y="235"/>
                      </a:lnTo>
                      <a:lnTo>
                        <a:pt x="280" y="265"/>
                      </a:lnTo>
                      <a:lnTo>
                        <a:pt x="280" y="285"/>
                      </a:lnTo>
                      <a:lnTo>
                        <a:pt x="270" y="260"/>
                      </a:lnTo>
                      <a:lnTo>
                        <a:pt x="250" y="248"/>
                      </a:lnTo>
                      <a:lnTo>
                        <a:pt x="232" y="241"/>
                      </a:lnTo>
                      <a:lnTo>
                        <a:pt x="210" y="236"/>
                      </a:lnTo>
                      <a:lnTo>
                        <a:pt x="175" y="229"/>
                      </a:lnTo>
                      <a:lnTo>
                        <a:pt x="141" y="228"/>
                      </a:lnTo>
                      <a:lnTo>
                        <a:pt x="121" y="228"/>
                      </a:lnTo>
                      <a:lnTo>
                        <a:pt x="90" y="230"/>
                      </a:lnTo>
                      <a:lnTo>
                        <a:pt x="54" y="237"/>
                      </a:lnTo>
                      <a:lnTo>
                        <a:pt x="31" y="246"/>
                      </a:lnTo>
                      <a:lnTo>
                        <a:pt x="16" y="255"/>
                      </a:lnTo>
                      <a:lnTo>
                        <a:pt x="0" y="268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49" name="Freeform 30"/>
                <p:cNvSpPr>
                  <a:spLocks/>
                </p:cNvSpPr>
                <p:nvPr/>
              </p:nvSpPr>
              <p:spPr bwMode="auto">
                <a:xfrm>
                  <a:off x="4371" y="119"/>
                  <a:ext cx="832" cy="42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356"/>
                    </a:cxn>
                    <a:cxn ang="0">
                      <a:pos x="84" y="374"/>
                    </a:cxn>
                    <a:cxn ang="0">
                      <a:pos x="153" y="393"/>
                    </a:cxn>
                    <a:cxn ang="0">
                      <a:pos x="210" y="404"/>
                    </a:cxn>
                    <a:cxn ang="0">
                      <a:pos x="258" y="410"/>
                    </a:cxn>
                    <a:cxn ang="0">
                      <a:pos x="312" y="416"/>
                    </a:cxn>
                    <a:cxn ang="0">
                      <a:pos x="402" y="419"/>
                    </a:cxn>
                    <a:cxn ang="0">
                      <a:pos x="485" y="412"/>
                    </a:cxn>
                    <a:cxn ang="0">
                      <a:pos x="570" y="399"/>
                    </a:cxn>
                    <a:cxn ang="0">
                      <a:pos x="652" y="377"/>
                    </a:cxn>
                    <a:cxn ang="0">
                      <a:pos x="724" y="347"/>
                    </a:cxn>
                    <a:cxn ang="0">
                      <a:pos x="784" y="306"/>
                    </a:cxn>
                    <a:cxn ang="0">
                      <a:pos x="829" y="291"/>
                    </a:cxn>
                    <a:cxn ang="0">
                      <a:pos x="831" y="2"/>
                    </a:cxn>
                    <a:cxn ang="0">
                      <a:pos x="786" y="9"/>
                    </a:cxn>
                    <a:cxn ang="0">
                      <a:pos x="726" y="29"/>
                    </a:cxn>
                    <a:cxn ang="0">
                      <a:pos x="654" y="55"/>
                    </a:cxn>
                    <a:cxn ang="0">
                      <a:pos x="585" y="70"/>
                    </a:cxn>
                    <a:cxn ang="0">
                      <a:pos x="515" y="78"/>
                    </a:cxn>
                    <a:cxn ang="0">
                      <a:pos x="468" y="82"/>
                    </a:cxn>
                    <a:cxn ang="0">
                      <a:pos x="428" y="84"/>
                    </a:cxn>
                    <a:cxn ang="0">
                      <a:pos x="358" y="84"/>
                    </a:cxn>
                    <a:cxn ang="0">
                      <a:pos x="314" y="81"/>
                    </a:cxn>
                    <a:cxn ang="0">
                      <a:pos x="274" y="76"/>
                    </a:cxn>
                    <a:cxn ang="0">
                      <a:pos x="229" y="73"/>
                    </a:cxn>
                    <a:cxn ang="0">
                      <a:pos x="190" y="66"/>
                    </a:cxn>
                    <a:cxn ang="0">
                      <a:pos x="140" y="57"/>
                    </a:cxn>
                    <a:cxn ang="0">
                      <a:pos x="96" y="44"/>
                    </a:cxn>
                    <a:cxn ang="0">
                      <a:pos x="49" y="24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832" h="420">
                      <a:moveTo>
                        <a:pt x="0" y="0"/>
                      </a:moveTo>
                      <a:lnTo>
                        <a:pt x="0" y="356"/>
                      </a:lnTo>
                      <a:lnTo>
                        <a:pt x="84" y="374"/>
                      </a:lnTo>
                      <a:lnTo>
                        <a:pt x="153" y="393"/>
                      </a:lnTo>
                      <a:lnTo>
                        <a:pt x="210" y="404"/>
                      </a:lnTo>
                      <a:lnTo>
                        <a:pt x="258" y="410"/>
                      </a:lnTo>
                      <a:lnTo>
                        <a:pt x="312" y="416"/>
                      </a:lnTo>
                      <a:lnTo>
                        <a:pt x="402" y="419"/>
                      </a:lnTo>
                      <a:lnTo>
                        <a:pt x="485" y="412"/>
                      </a:lnTo>
                      <a:lnTo>
                        <a:pt x="570" y="399"/>
                      </a:lnTo>
                      <a:lnTo>
                        <a:pt x="652" y="377"/>
                      </a:lnTo>
                      <a:lnTo>
                        <a:pt x="724" y="347"/>
                      </a:lnTo>
                      <a:lnTo>
                        <a:pt x="784" y="306"/>
                      </a:lnTo>
                      <a:lnTo>
                        <a:pt x="829" y="291"/>
                      </a:lnTo>
                      <a:lnTo>
                        <a:pt x="831" y="2"/>
                      </a:lnTo>
                      <a:lnTo>
                        <a:pt x="786" y="9"/>
                      </a:lnTo>
                      <a:lnTo>
                        <a:pt x="726" y="29"/>
                      </a:lnTo>
                      <a:lnTo>
                        <a:pt x="654" y="55"/>
                      </a:lnTo>
                      <a:lnTo>
                        <a:pt x="585" y="70"/>
                      </a:lnTo>
                      <a:lnTo>
                        <a:pt x="515" y="78"/>
                      </a:lnTo>
                      <a:lnTo>
                        <a:pt x="468" y="82"/>
                      </a:lnTo>
                      <a:lnTo>
                        <a:pt x="428" y="84"/>
                      </a:lnTo>
                      <a:lnTo>
                        <a:pt x="358" y="84"/>
                      </a:lnTo>
                      <a:lnTo>
                        <a:pt x="314" y="81"/>
                      </a:lnTo>
                      <a:lnTo>
                        <a:pt x="274" y="76"/>
                      </a:lnTo>
                      <a:lnTo>
                        <a:pt x="229" y="73"/>
                      </a:lnTo>
                      <a:lnTo>
                        <a:pt x="190" y="66"/>
                      </a:lnTo>
                      <a:lnTo>
                        <a:pt x="140" y="57"/>
                      </a:lnTo>
                      <a:lnTo>
                        <a:pt x="96" y="44"/>
                      </a:lnTo>
                      <a:lnTo>
                        <a:pt x="49" y="24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</p:grpSp>
          <p:sp>
            <p:nvSpPr>
              <p:cNvPr id="14" name="Freeform 31"/>
              <p:cNvSpPr>
                <a:spLocks/>
              </p:cNvSpPr>
              <p:nvPr/>
            </p:nvSpPr>
            <p:spPr bwMode="auto">
              <a:xfrm>
                <a:off x="5217" y="774"/>
                <a:ext cx="156" cy="118"/>
              </a:xfrm>
              <a:custGeom>
                <a:avLst/>
                <a:gdLst/>
                <a:ahLst/>
                <a:cxnLst>
                  <a:cxn ang="0">
                    <a:pos x="83" y="0"/>
                  </a:cxn>
                  <a:cxn ang="0">
                    <a:pos x="134" y="19"/>
                  </a:cxn>
                  <a:cxn ang="0">
                    <a:pos x="152" y="46"/>
                  </a:cxn>
                  <a:cxn ang="0">
                    <a:pos x="155" y="70"/>
                  </a:cxn>
                  <a:cxn ang="0">
                    <a:pos x="155" y="84"/>
                  </a:cxn>
                  <a:cxn ang="0">
                    <a:pos x="146" y="100"/>
                  </a:cxn>
                  <a:cxn ang="0">
                    <a:pos x="126" y="108"/>
                  </a:cxn>
                  <a:cxn ang="0">
                    <a:pos x="105" y="114"/>
                  </a:cxn>
                  <a:cxn ang="0">
                    <a:pos x="86" y="117"/>
                  </a:cxn>
                  <a:cxn ang="0">
                    <a:pos x="69" y="117"/>
                  </a:cxn>
                  <a:cxn ang="0">
                    <a:pos x="41" y="112"/>
                  </a:cxn>
                  <a:cxn ang="0">
                    <a:pos x="21" y="107"/>
                  </a:cxn>
                  <a:cxn ang="0">
                    <a:pos x="9" y="98"/>
                  </a:cxn>
                  <a:cxn ang="0">
                    <a:pos x="2" y="90"/>
                  </a:cxn>
                  <a:cxn ang="0">
                    <a:pos x="0" y="78"/>
                  </a:cxn>
                  <a:cxn ang="0">
                    <a:pos x="2" y="60"/>
                  </a:cxn>
                  <a:cxn ang="0">
                    <a:pos x="9" y="11"/>
                  </a:cxn>
                  <a:cxn ang="0">
                    <a:pos x="83" y="0"/>
                  </a:cxn>
                </a:cxnLst>
                <a:rect l="0" t="0" r="r" b="b"/>
                <a:pathLst>
                  <a:path w="156" h="118">
                    <a:moveTo>
                      <a:pt x="83" y="0"/>
                    </a:moveTo>
                    <a:lnTo>
                      <a:pt x="134" y="19"/>
                    </a:lnTo>
                    <a:lnTo>
                      <a:pt x="152" y="46"/>
                    </a:lnTo>
                    <a:lnTo>
                      <a:pt x="155" y="70"/>
                    </a:lnTo>
                    <a:lnTo>
                      <a:pt x="155" y="84"/>
                    </a:lnTo>
                    <a:lnTo>
                      <a:pt x="146" y="100"/>
                    </a:lnTo>
                    <a:lnTo>
                      <a:pt x="126" y="108"/>
                    </a:lnTo>
                    <a:lnTo>
                      <a:pt x="105" y="114"/>
                    </a:lnTo>
                    <a:lnTo>
                      <a:pt x="86" y="117"/>
                    </a:lnTo>
                    <a:lnTo>
                      <a:pt x="69" y="117"/>
                    </a:lnTo>
                    <a:lnTo>
                      <a:pt x="41" y="112"/>
                    </a:lnTo>
                    <a:lnTo>
                      <a:pt x="21" y="107"/>
                    </a:lnTo>
                    <a:lnTo>
                      <a:pt x="9" y="98"/>
                    </a:lnTo>
                    <a:lnTo>
                      <a:pt x="2" y="90"/>
                    </a:lnTo>
                    <a:lnTo>
                      <a:pt x="0" y="78"/>
                    </a:lnTo>
                    <a:lnTo>
                      <a:pt x="2" y="60"/>
                    </a:lnTo>
                    <a:lnTo>
                      <a:pt x="9" y="11"/>
                    </a:lnTo>
                    <a:lnTo>
                      <a:pt x="83" y="0"/>
                    </a:lnTo>
                  </a:path>
                </a:pathLst>
              </a:custGeom>
              <a:solidFill>
                <a:schemeClr val="bg2">
                  <a:alpha val="50000"/>
                </a:schemeClr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5" name="Freeform 32"/>
              <p:cNvSpPr>
                <a:spLocks/>
              </p:cNvSpPr>
              <p:nvPr/>
            </p:nvSpPr>
            <p:spPr bwMode="auto">
              <a:xfrm>
                <a:off x="5213" y="787"/>
                <a:ext cx="88" cy="74"/>
              </a:xfrm>
              <a:custGeom>
                <a:avLst/>
                <a:gdLst/>
                <a:ahLst/>
                <a:cxnLst>
                  <a:cxn ang="0">
                    <a:pos x="0" y="68"/>
                  </a:cxn>
                  <a:cxn ang="0">
                    <a:pos x="11" y="0"/>
                  </a:cxn>
                  <a:cxn ang="0">
                    <a:pos x="54" y="5"/>
                  </a:cxn>
                  <a:cxn ang="0">
                    <a:pos x="87" y="9"/>
                  </a:cxn>
                  <a:cxn ang="0">
                    <a:pos x="78" y="73"/>
                  </a:cxn>
                  <a:cxn ang="0">
                    <a:pos x="75" y="58"/>
                  </a:cxn>
                  <a:cxn ang="0">
                    <a:pos x="65" y="47"/>
                  </a:cxn>
                  <a:cxn ang="0">
                    <a:pos x="47" y="44"/>
                  </a:cxn>
                  <a:cxn ang="0">
                    <a:pos x="27" y="45"/>
                  </a:cxn>
                  <a:cxn ang="0">
                    <a:pos x="11" y="52"/>
                  </a:cxn>
                  <a:cxn ang="0">
                    <a:pos x="0" y="68"/>
                  </a:cxn>
                </a:cxnLst>
                <a:rect l="0" t="0" r="r" b="b"/>
                <a:pathLst>
                  <a:path w="88" h="74">
                    <a:moveTo>
                      <a:pt x="0" y="68"/>
                    </a:moveTo>
                    <a:lnTo>
                      <a:pt x="11" y="0"/>
                    </a:lnTo>
                    <a:lnTo>
                      <a:pt x="54" y="5"/>
                    </a:lnTo>
                    <a:lnTo>
                      <a:pt x="87" y="9"/>
                    </a:lnTo>
                    <a:lnTo>
                      <a:pt x="78" y="73"/>
                    </a:lnTo>
                    <a:lnTo>
                      <a:pt x="75" y="58"/>
                    </a:lnTo>
                    <a:lnTo>
                      <a:pt x="65" y="47"/>
                    </a:lnTo>
                    <a:lnTo>
                      <a:pt x="47" y="44"/>
                    </a:lnTo>
                    <a:lnTo>
                      <a:pt x="27" y="45"/>
                    </a:lnTo>
                    <a:lnTo>
                      <a:pt x="11" y="52"/>
                    </a:lnTo>
                    <a:lnTo>
                      <a:pt x="0" y="68"/>
                    </a:lnTo>
                  </a:path>
                </a:pathLst>
              </a:custGeom>
              <a:solidFill>
                <a:schemeClr val="bg2">
                  <a:alpha val="50000"/>
                </a:schemeClr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6" name="Freeform 33"/>
              <p:cNvSpPr>
                <a:spLocks/>
              </p:cNvSpPr>
              <p:nvPr/>
            </p:nvSpPr>
            <p:spPr bwMode="auto">
              <a:xfrm>
                <a:off x="423" y="765"/>
                <a:ext cx="156" cy="118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21" y="19"/>
                  </a:cxn>
                  <a:cxn ang="0">
                    <a:pos x="3" y="46"/>
                  </a:cxn>
                  <a:cxn ang="0">
                    <a:pos x="0" y="70"/>
                  </a:cxn>
                  <a:cxn ang="0">
                    <a:pos x="0" y="84"/>
                  </a:cxn>
                  <a:cxn ang="0">
                    <a:pos x="9" y="100"/>
                  </a:cxn>
                  <a:cxn ang="0">
                    <a:pos x="29" y="108"/>
                  </a:cxn>
                  <a:cxn ang="0">
                    <a:pos x="50" y="114"/>
                  </a:cxn>
                  <a:cxn ang="0">
                    <a:pos x="69" y="117"/>
                  </a:cxn>
                  <a:cxn ang="0">
                    <a:pos x="86" y="117"/>
                  </a:cxn>
                  <a:cxn ang="0">
                    <a:pos x="114" y="112"/>
                  </a:cxn>
                  <a:cxn ang="0">
                    <a:pos x="134" y="107"/>
                  </a:cxn>
                  <a:cxn ang="0">
                    <a:pos x="146" y="98"/>
                  </a:cxn>
                  <a:cxn ang="0">
                    <a:pos x="153" y="90"/>
                  </a:cxn>
                  <a:cxn ang="0">
                    <a:pos x="155" y="78"/>
                  </a:cxn>
                  <a:cxn ang="0">
                    <a:pos x="153" y="60"/>
                  </a:cxn>
                  <a:cxn ang="0">
                    <a:pos x="146" y="11"/>
                  </a:cxn>
                  <a:cxn ang="0">
                    <a:pos x="72" y="0"/>
                  </a:cxn>
                </a:cxnLst>
                <a:rect l="0" t="0" r="r" b="b"/>
                <a:pathLst>
                  <a:path w="156" h="118">
                    <a:moveTo>
                      <a:pt x="72" y="0"/>
                    </a:moveTo>
                    <a:lnTo>
                      <a:pt x="21" y="19"/>
                    </a:lnTo>
                    <a:lnTo>
                      <a:pt x="3" y="46"/>
                    </a:lnTo>
                    <a:lnTo>
                      <a:pt x="0" y="70"/>
                    </a:lnTo>
                    <a:lnTo>
                      <a:pt x="0" y="84"/>
                    </a:lnTo>
                    <a:lnTo>
                      <a:pt x="9" y="100"/>
                    </a:lnTo>
                    <a:lnTo>
                      <a:pt x="29" y="108"/>
                    </a:lnTo>
                    <a:lnTo>
                      <a:pt x="50" y="114"/>
                    </a:lnTo>
                    <a:lnTo>
                      <a:pt x="69" y="117"/>
                    </a:lnTo>
                    <a:lnTo>
                      <a:pt x="86" y="117"/>
                    </a:lnTo>
                    <a:lnTo>
                      <a:pt x="114" y="112"/>
                    </a:lnTo>
                    <a:lnTo>
                      <a:pt x="134" y="107"/>
                    </a:lnTo>
                    <a:lnTo>
                      <a:pt x="146" y="98"/>
                    </a:lnTo>
                    <a:lnTo>
                      <a:pt x="153" y="90"/>
                    </a:lnTo>
                    <a:lnTo>
                      <a:pt x="155" y="78"/>
                    </a:lnTo>
                    <a:lnTo>
                      <a:pt x="153" y="60"/>
                    </a:lnTo>
                    <a:lnTo>
                      <a:pt x="146" y="11"/>
                    </a:lnTo>
                    <a:lnTo>
                      <a:pt x="72" y="0"/>
                    </a:lnTo>
                  </a:path>
                </a:pathLst>
              </a:custGeom>
              <a:solidFill>
                <a:schemeClr val="bg2">
                  <a:alpha val="50000"/>
                </a:schemeClr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7" name="Freeform 34"/>
              <p:cNvSpPr>
                <a:spLocks/>
              </p:cNvSpPr>
              <p:nvPr/>
            </p:nvSpPr>
            <p:spPr bwMode="auto">
              <a:xfrm>
                <a:off x="495" y="779"/>
                <a:ext cx="88" cy="74"/>
              </a:xfrm>
              <a:custGeom>
                <a:avLst/>
                <a:gdLst/>
                <a:ahLst/>
                <a:cxnLst>
                  <a:cxn ang="0">
                    <a:pos x="87" y="67"/>
                  </a:cxn>
                  <a:cxn ang="0">
                    <a:pos x="76" y="0"/>
                  </a:cxn>
                  <a:cxn ang="0">
                    <a:pos x="33" y="5"/>
                  </a:cxn>
                  <a:cxn ang="0">
                    <a:pos x="0" y="8"/>
                  </a:cxn>
                  <a:cxn ang="0">
                    <a:pos x="9" y="73"/>
                  </a:cxn>
                  <a:cxn ang="0">
                    <a:pos x="12" y="57"/>
                  </a:cxn>
                  <a:cxn ang="0">
                    <a:pos x="22" y="47"/>
                  </a:cxn>
                  <a:cxn ang="0">
                    <a:pos x="40" y="43"/>
                  </a:cxn>
                  <a:cxn ang="0">
                    <a:pos x="60" y="44"/>
                  </a:cxn>
                  <a:cxn ang="0">
                    <a:pos x="76" y="51"/>
                  </a:cxn>
                  <a:cxn ang="0">
                    <a:pos x="87" y="67"/>
                  </a:cxn>
                </a:cxnLst>
                <a:rect l="0" t="0" r="r" b="b"/>
                <a:pathLst>
                  <a:path w="88" h="74">
                    <a:moveTo>
                      <a:pt x="87" y="67"/>
                    </a:moveTo>
                    <a:lnTo>
                      <a:pt x="76" y="0"/>
                    </a:lnTo>
                    <a:lnTo>
                      <a:pt x="33" y="5"/>
                    </a:lnTo>
                    <a:lnTo>
                      <a:pt x="0" y="8"/>
                    </a:lnTo>
                    <a:lnTo>
                      <a:pt x="9" y="73"/>
                    </a:lnTo>
                    <a:lnTo>
                      <a:pt x="12" y="57"/>
                    </a:lnTo>
                    <a:lnTo>
                      <a:pt x="22" y="47"/>
                    </a:lnTo>
                    <a:lnTo>
                      <a:pt x="40" y="43"/>
                    </a:lnTo>
                    <a:lnTo>
                      <a:pt x="60" y="44"/>
                    </a:lnTo>
                    <a:lnTo>
                      <a:pt x="76" y="51"/>
                    </a:lnTo>
                    <a:lnTo>
                      <a:pt x="87" y="67"/>
                    </a:lnTo>
                  </a:path>
                </a:pathLst>
              </a:custGeom>
              <a:solidFill>
                <a:schemeClr val="bg2">
                  <a:alpha val="50000"/>
                </a:schemeClr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8" name="Line 35"/>
              <p:cNvSpPr>
                <a:spLocks noChangeShapeType="1"/>
              </p:cNvSpPr>
              <p:nvPr/>
            </p:nvSpPr>
            <p:spPr bwMode="auto">
              <a:xfrm flipV="1">
                <a:off x="1968" y="350"/>
                <a:ext cx="192" cy="87"/>
              </a:xfrm>
              <a:prstGeom prst="line">
                <a:avLst/>
              </a:prstGeom>
              <a:noFill/>
              <a:ln w="12700">
                <a:solidFill>
                  <a:schemeClr val="hlink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9" name="Freeform 36"/>
              <p:cNvSpPr>
                <a:spLocks/>
              </p:cNvSpPr>
              <p:nvPr/>
            </p:nvSpPr>
            <p:spPr bwMode="auto">
              <a:xfrm>
                <a:off x="1356" y="63"/>
                <a:ext cx="2967" cy="457"/>
              </a:xfrm>
              <a:custGeom>
                <a:avLst/>
                <a:gdLst/>
                <a:ahLst/>
                <a:cxnLst>
                  <a:cxn ang="0">
                    <a:pos x="0" y="122"/>
                  </a:cxn>
                  <a:cxn ang="0">
                    <a:pos x="207" y="78"/>
                  </a:cxn>
                  <a:cxn ang="0">
                    <a:pos x="442" y="48"/>
                  </a:cxn>
                  <a:cxn ang="0">
                    <a:pos x="640" y="32"/>
                  </a:cxn>
                  <a:cxn ang="0">
                    <a:pos x="897" y="16"/>
                  </a:cxn>
                  <a:cxn ang="0">
                    <a:pos x="1215" y="2"/>
                  </a:cxn>
                  <a:cxn ang="0">
                    <a:pos x="1392" y="0"/>
                  </a:cxn>
                  <a:cxn ang="0">
                    <a:pos x="1710" y="0"/>
                  </a:cxn>
                  <a:cxn ang="0">
                    <a:pos x="1997" y="10"/>
                  </a:cxn>
                  <a:cxn ang="0">
                    <a:pos x="2258" y="21"/>
                  </a:cxn>
                  <a:cxn ang="0">
                    <a:pos x="2493" y="38"/>
                  </a:cxn>
                  <a:cxn ang="0">
                    <a:pos x="2674" y="54"/>
                  </a:cxn>
                  <a:cxn ang="0">
                    <a:pos x="2828" y="73"/>
                  </a:cxn>
                  <a:cxn ang="0">
                    <a:pos x="2966" y="92"/>
                  </a:cxn>
                  <a:cxn ang="0">
                    <a:pos x="2966" y="456"/>
                  </a:cxn>
                  <a:cxn ang="0">
                    <a:pos x="2833" y="434"/>
                  </a:cxn>
                  <a:cxn ang="0">
                    <a:pos x="2563" y="399"/>
                  </a:cxn>
                  <a:cxn ang="0">
                    <a:pos x="2382" y="382"/>
                  </a:cxn>
                  <a:cxn ang="0">
                    <a:pos x="2134" y="366"/>
                  </a:cxn>
                  <a:cxn ang="0">
                    <a:pos x="1944" y="358"/>
                  </a:cxn>
                  <a:cxn ang="0">
                    <a:pos x="1746" y="350"/>
                  </a:cxn>
                  <a:cxn ang="0">
                    <a:pos x="1529" y="350"/>
                  </a:cxn>
                  <a:cxn ang="0">
                    <a:pos x="1295" y="350"/>
                  </a:cxn>
                  <a:cxn ang="0">
                    <a:pos x="1047" y="355"/>
                  </a:cxn>
                  <a:cxn ang="0">
                    <a:pos x="853" y="363"/>
                  </a:cxn>
                  <a:cxn ang="0">
                    <a:pos x="654" y="374"/>
                  </a:cxn>
                  <a:cxn ang="0">
                    <a:pos x="468" y="388"/>
                  </a:cxn>
                  <a:cxn ang="0">
                    <a:pos x="296" y="404"/>
                  </a:cxn>
                  <a:cxn ang="0">
                    <a:pos x="150" y="423"/>
                  </a:cxn>
                  <a:cxn ang="0">
                    <a:pos x="13" y="445"/>
                  </a:cxn>
                  <a:cxn ang="0">
                    <a:pos x="0" y="122"/>
                  </a:cxn>
                </a:cxnLst>
                <a:rect l="0" t="0" r="r" b="b"/>
                <a:pathLst>
                  <a:path w="2967" h="457">
                    <a:moveTo>
                      <a:pt x="0" y="122"/>
                    </a:moveTo>
                    <a:lnTo>
                      <a:pt x="207" y="78"/>
                    </a:lnTo>
                    <a:lnTo>
                      <a:pt x="442" y="48"/>
                    </a:lnTo>
                    <a:lnTo>
                      <a:pt x="640" y="32"/>
                    </a:lnTo>
                    <a:lnTo>
                      <a:pt x="897" y="16"/>
                    </a:lnTo>
                    <a:lnTo>
                      <a:pt x="1215" y="2"/>
                    </a:lnTo>
                    <a:lnTo>
                      <a:pt x="1392" y="0"/>
                    </a:lnTo>
                    <a:lnTo>
                      <a:pt x="1710" y="0"/>
                    </a:lnTo>
                    <a:lnTo>
                      <a:pt x="1997" y="10"/>
                    </a:lnTo>
                    <a:lnTo>
                      <a:pt x="2258" y="21"/>
                    </a:lnTo>
                    <a:lnTo>
                      <a:pt x="2493" y="38"/>
                    </a:lnTo>
                    <a:lnTo>
                      <a:pt x="2674" y="54"/>
                    </a:lnTo>
                    <a:lnTo>
                      <a:pt x="2828" y="73"/>
                    </a:lnTo>
                    <a:lnTo>
                      <a:pt x="2966" y="92"/>
                    </a:lnTo>
                    <a:lnTo>
                      <a:pt x="2966" y="456"/>
                    </a:lnTo>
                    <a:lnTo>
                      <a:pt x="2833" y="434"/>
                    </a:lnTo>
                    <a:lnTo>
                      <a:pt x="2563" y="399"/>
                    </a:lnTo>
                    <a:lnTo>
                      <a:pt x="2382" y="382"/>
                    </a:lnTo>
                    <a:lnTo>
                      <a:pt x="2134" y="366"/>
                    </a:lnTo>
                    <a:lnTo>
                      <a:pt x="1944" y="358"/>
                    </a:lnTo>
                    <a:lnTo>
                      <a:pt x="1746" y="350"/>
                    </a:lnTo>
                    <a:lnTo>
                      <a:pt x="1529" y="350"/>
                    </a:lnTo>
                    <a:lnTo>
                      <a:pt x="1295" y="350"/>
                    </a:lnTo>
                    <a:lnTo>
                      <a:pt x="1047" y="355"/>
                    </a:lnTo>
                    <a:lnTo>
                      <a:pt x="853" y="363"/>
                    </a:lnTo>
                    <a:lnTo>
                      <a:pt x="654" y="374"/>
                    </a:lnTo>
                    <a:lnTo>
                      <a:pt x="468" y="388"/>
                    </a:lnTo>
                    <a:lnTo>
                      <a:pt x="296" y="404"/>
                    </a:lnTo>
                    <a:lnTo>
                      <a:pt x="150" y="423"/>
                    </a:lnTo>
                    <a:lnTo>
                      <a:pt x="13" y="445"/>
                    </a:lnTo>
                    <a:lnTo>
                      <a:pt x="0" y="122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20" name="Freeform 37"/>
              <p:cNvSpPr>
                <a:spLocks/>
              </p:cNvSpPr>
              <p:nvPr/>
            </p:nvSpPr>
            <p:spPr bwMode="auto">
              <a:xfrm>
                <a:off x="555" y="159"/>
                <a:ext cx="823" cy="431"/>
              </a:xfrm>
              <a:custGeom>
                <a:avLst/>
                <a:gdLst/>
                <a:ahLst/>
                <a:cxnLst>
                  <a:cxn ang="0">
                    <a:pos x="815" y="27"/>
                  </a:cxn>
                  <a:cxn ang="0">
                    <a:pos x="822" y="350"/>
                  </a:cxn>
                  <a:cxn ang="0">
                    <a:pos x="746" y="382"/>
                  </a:cxn>
                  <a:cxn ang="0">
                    <a:pos x="676" y="404"/>
                  </a:cxn>
                  <a:cxn ang="0">
                    <a:pos x="619" y="415"/>
                  </a:cxn>
                  <a:cxn ang="0">
                    <a:pos x="571" y="421"/>
                  </a:cxn>
                  <a:cxn ang="0">
                    <a:pos x="517" y="427"/>
                  </a:cxn>
                  <a:cxn ang="0">
                    <a:pos x="427" y="430"/>
                  </a:cxn>
                  <a:cxn ang="0">
                    <a:pos x="344" y="423"/>
                  </a:cxn>
                  <a:cxn ang="0">
                    <a:pos x="259" y="410"/>
                  </a:cxn>
                  <a:cxn ang="0">
                    <a:pos x="177" y="388"/>
                  </a:cxn>
                  <a:cxn ang="0">
                    <a:pos x="105" y="358"/>
                  </a:cxn>
                  <a:cxn ang="0">
                    <a:pos x="41" y="325"/>
                  </a:cxn>
                  <a:cxn ang="0">
                    <a:pos x="0" y="294"/>
                  </a:cxn>
                  <a:cxn ang="0">
                    <a:pos x="0" y="0"/>
                  </a:cxn>
                  <a:cxn ang="0">
                    <a:pos x="46" y="25"/>
                  </a:cxn>
                  <a:cxn ang="0">
                    <a:pos x="105" y="47"/>
                  </a:cxn>
                  <a:cxn ang="0">
                    <a:pos x="175" y="66"/>
                  </a:cxn>
                  <a:cxn ang="0">
                    <a:pos x="244" y="81"/>
                  </a:cxn>
                  <a:cxn ang="0">
                    <a:pos x="314" y="89"/>
                  </a:cxn>
                  <a:cxn ang="0">
                    <a:pos x="361" y="93"/>
                  </a:cxn>
                  <a:cxn ang="0">
                    <a:pos x="401" y="95"/>
                  </a:cxn>
                  <a:cxn ang="0">
                    <a:pos x="471" y="95"/>
                  </a:cxn>
                  <a:cxn ang="0">
                    <a:pos x="515" y="92"/>
                  </a:cxn>
                  <a:cxn ang="0">
                    <a:pos x="555" y="87"/>
                  </a:cxn>
                  <a:cxn ang="0">
                    <a:pos x="600" y="84"/>
                  </a:cxn>
                  <a:cxn ang="0">
                    <a:pos x="640" y="76"/>
                  </a:cxn>
                  <a:cxn ang="0">
                    <a:pos x="689" y="67"/>
                  </a:cxn>
                  <a:cxn ang="0">
                    <a:pos x="733" y="55"/>
                  </a:cxn>
                  <a:cxn ang="0">
                    <a:pos x="777" y="41"/>
                  </a:cxn>
                  <a:cxn ang="0">
                    <a:pos x="815" y="27"/>
                  </a:cxn>
                </a:cxnLst>
                <a:rect l="0" t="0" r="r" b="b"/>
                <a:pathLst>
                  <a:path w="823" h="431">
                    <a:moveTo>
                      <a:pt x="815" y="27"/>
                    </a:moveTo>
                    <a:lnTo>
                      <a:pt x="822" y="350"/>
                    </a:lnTo>
                    <a:lnTo>
                      <a:pt x="746" y="382"/>
                    </a:lnTo>
                    <a:lnTo>
                      <a:pt x="676" y="404"/>
                    </a:lnTo>
                    <a:lnTo>
                      <a:pt x="619" y="415"/>
                    </a:lnTo>
                    <a:lnTo>
                      <a:pt x="571" y="421"/>
                    </a:lnTo>
                    <a:lnTo>
                      <a:pt x="517" y="427"/>
                    </a:lnTo>
                    <a:lnTo>
                      <a:pt x="427" y="430"/>
                    </a:lnTo>
                    <a:lnTo>
                      <a:pt x="344" y="423"/>
                    </a:lnTo>
                    <a:lnTo>
                      <a:pt x="259" y="410"/>
                    </a:lnTo>
                    <a:lnTo>
                      <a:pt x="177" y="388"/>
                    </a:lnTo>
                    <a:lnTo>
                      <a:pt x="105" y="358"/>
                    </a:lnTo>
                    <a:lnTo>
                      <a:pt x="41" y="325"/>
                    </a:lnTo>
                    <a:lnTo>
                      <a:pt x="0" y="294"/>
                    </a:lnTo>
                    <a:lnTo>
                      <a:pt x="0" y="0"/>
                    </a:lnTo>
                    <a:lnTo>
                      <a:pt x="46" y="25"/>
                    </a:lnTo>
                    <a:lnTo>
                      <a:pt x="105" y="47"/>
                    </a:lnTo>
                    <a:lnTo>
                      <a:pt x="175" y="66"/>
                    </a:lnTo>
                    <a:lnTo>
                      <a:pt x="244" y="81"/>
                    </a:lnTo>
                    <a:lnTo>
                      <a:pt x="314" y="89"/>
                    </a:lnTo>
                    <a:lnTo>
                      <a:pt x="361" y="93"/>
                    </a:lnTo>
                    <a:lnTo>
                      <a:pt x="401" y="95"/>
                    </a:lnTo>
                    <a:lnTo>
                      <a:pt x="471" y="95"/>
                    </a:lnTo>
                    <a:lnTo>
                      <a:pt x="515" y="92"/>
                    </a:lnTo>
                    <a:lnTo>
                      <a:pt x="555" y="87"/>
                    </a:lnTo>
                    <a:lnTo>
                      <a:pt x="600" y="84"/>
                    </a:lnTo>
                    <a:lnTo>
                      <a:pt x="640" y="76"/>
                    </a:lnTo>
                    <a:lnTo>
                      <a:pt x="689" y="67"/>
                    </a:lnTo>
                    <a:lnTo>
                      <a:pt x="733" y="55"/>
                    </a:lnTo>
                    <a:lnTo>
                      <a:pt x="777" y="41"/>
                    </a:lnTo>
                    <a:lnTo>
                      <a:pt x="815" y="27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21" name="Freeform 38"/>
              <p:cNvSpPr>
                <a:spLocks/>
              </p:cNvSpPr>
              <p:nvPr/>
            </p:nvSpPr>
            <p:spPr bwMode="auto">
              <a:xfrm>
                <a:off x="102" y="573"/>
                <a:ext cx="551" cy="340"/>
              </a:xfrm>
              <a:custGeom>
                <a:avLst/>
                <a:gdLst/>
                <a:ahLst/>
                <a:cxnLst>
                  <a:cxn ang="0">
                    <a:pos x="16" y="53"/>
                  </a:cxn>
                  <a:cxn ang="0">
                    <a:pos x="0" y="122"/>
                  </a:cxn>
                  <a:cxn ang="0">
                    <a:pos x="10" y="146"/>
                  </a:cxn>
                  <a:cxn ang="0">
                    <a:pos x="33" y="184"/>
                  </a:cxn>
                  <a:cxn ang="0">
                    <a:pos x="57" y="217"/>
                  </a:cxn>
                  <a:cxn ang="0">
                    <a:pos x="85" y="244"/>
                  </a:cxn>
                  <a:cxn ang="0">
                    <a:pos x="120" y="271"/>
                  </a:cxn>
                  <a:cxn ang="0">
                    <a:pos x="153" y="290"/>
                  </a:cxn>
                  <a:cxn ang="0">
                    <a:pos x="189" y="309"/>
                  </a:cxn>
                  <a:cxn ang="0">
                    <a:pos x="235" y="325"/>
                  </a:cxn>
                  <a:cxn ang="0">
                    <a:pos x="270" y="333"/>
                  </a:cxn>
                  <a:cxn ang="0">
                    <a:pos x="312" y="339"/>
                  </a:cxn>
                  <a:cxn ang="0">
                    <a:pos x="351" y="339"/>
                  </a:cxn>
                  <a:cxn ang="0">
                    <a:pos x="393" y="334"/>
                  </a:cxn>
                  <a:cxn ang="0">
                    <a:pos x="436" y="322"/>
                  </a:cxn>
                  <a:cxn ang="0">
                    <a:pos x="475" y="303"/>
                  </a:cxn>
                  <a:cxn ang="0">
                    <a:pos x="498" y="287"/>
                  </a:cxn>
                  <a:cxn ang="0">
                    <a:pos x="526" y="263"/>
                  </a:cxn>
                  <a:cxn ang="0">
                    <a:pos x="541" y="243"/>
                  </a:cxn>
                  <a:cxn ang="0">
                    <a:pos x="550" y="227"/>
                  </a:cxn>
                  <a:cxn ang="0">
                    <a:pos x="550" y="209"/>
                  </a:cxn>
                  <a:cxn ang="0">
                    <a:pos x="544" y="187"/>
                  </a:cxn>
                  <a:cxn ang="0">
                    <a:pos x="532" y="171"/>
                  </a:cxn>
                  <a:cxn ang="0">
                    <a:pos x="523" y="135"/>
                  </a:cxn>
                  <a:cxn ang="0">
                    <a:pos x="519" y="116"/>
                  </a:cxn>
                  <a:cxn ang="0">
                    <a:pos x="267" y="133"/>
                  </a:cxn>
                  <a:cxn ang="0">
                    <a:pos x="234" y="126"/>
                  </a:cxn>
                  <a:cxn ang="0">
                    <a:pos x="193" y="114"/>
                  </a:cxn>
                  <a:cxn ang="0">
                    <a:pos x="162" y="97"/>
                  </a:cxn>
                  <a:cxn ang="0">
                    <a:pos x="129" y="77"/>
                  </a:cxn>
                  <a:cxn ang="0">
                    <a:pos x="97" y="48"/>
                  </a:cxn>
                  <a:cxn ang="0">
                    <a:pos x="78" y="24"/>
                  </a:cxn>
                  <a:cxn ang="0">
                    <a:pos x="60" y="0"/>
                  </a:cxn>
                  <a:cxn ang="0">
                    <a:pos x="16" y="53"/>
                  </a:cxn>
                </a:cxnLst>
                <a:rect l="0" t="0" r="r" b="b"/>
                <a:pathLst>
                  <a:path w="551" h="340">
                    <a:moveTo>
                      <a:pt x="16" y="53"/>
                    </a:moveTo>
                    <a:lnTo>
                      <a:pt x="0" y="122"/>
                    </a:lnTo>
                    <a:lnTo>
                      <a:pt x="10" y="146"/>
                    </a:lnTo>
                    <a:lnTo>
                      <a:pt x="33" y="184"/>
                    </a:lnTo>
                    <a:lnTo>
                      <a:pt x="57" y="217"/>
                    </a:lnTo>
                    <a:lnTo>
                      <a:pt x="85" y="244"/>
                    </a:lnTo>
                    <a:lnTo>
                      <a:pt x="120" y="271"/>
                    </a:lnTo>
                    <a:lnTo>
                      <a:pt x="153" y="290"/>
                    </a:lnTo>
                    <a:lnTo>
                      <a:pt x="189" y="309"/>
                    </a:lnTo>
                    <a:lnTo>
                      <a:pt x="235" y="325"/>
                    </a:lnTo>
                    <a:lnTo>
                      <a:pt x="270" y="333"/>
                    </a:lnTo>
                    <a:lnTo>
                      <a:pt x="312" y="339"/>
                    </a:lnTo>
                    <a:lnTo>
                      <a:pt x="351" y="339"/>
                    </a:lnTo>
                    <a:lnTo>
                      <a:pt x="393" y="334"/>
                    </a:lnTo>
                    <a:lnTo>
                      <a:pt x="436" y="322"/>
                    </a:lnTo>
                    <a:lnTo>
                      <a:pt x="475" y="303"/>
                    </a:lnTo>
                    <a:lnTo>
                      <a:pt x="498" y="287"/>
                    </a:lnTo>
                    <a:lnTo>
                      <a:pt x="526" y="263"/>
                    </a:lnTo>
                    <a:lnTo>
                      <a:pt x="541" y="243"/>
                    </a:lnTo>
                    <a:lnTo>
                      <a:pt x="550" y="227"/>
                    </a:lnTo>
                    <a:lnTo>
                      <a:pt x="550" y="209"/>
                    </a:lnTo>
                    <a:lnTo>
                      <a:pt x="544" y="187"/>
                    </a:lnTo>
                    <a:lnTo>
                      <a:pt x="532" y="171"/>
                    </a:lnTo>
                    <a:lnTo>
                      <a:pt x="523" y="135"/>
                    </a:lnTo>
                    <a:lnTo>
                      <a:pt x="519" y="116"/>
                    </a:lnTo>
                    <a:lnTo>
                      <a:pt x="267" y="133"/>
                    </a:lnTo>
                    <a:lnTo>
                      <a:pt x="234" y="126"/>
                    </a:lnTo>
                    <a:lnTo>
                      <a:pt x="193" y="114"/>
                    </a:lnTo>
                    <a:lnTo>
                      <a:pt x="162" y="97"/>
                    </a:lnTo>
                    <a:lnTo>
                      <a:pt x="129" y="77"/>
                    </a:lnTo>
                    <a:lnTo>
                      <a:pt x="97" y="48"/>
                    </a:lnTo>
                    <a:lnTo>
                      <a:pt x="78" y="24"/>
                    </a:lnTo>
                    <a:lnTo>
                      <a:pt x="60" y="0"/>
                    </a:lnTo>
                    <a:lnTo>
                      <a:pt x="16" y="53"/>
                    </a:lnTo>
                  </a:path>
                </a:pathLst>
              </a:custGeom>
              <a:gradFill rotWithShape="0">
                <a:gsLst>
                  <a:gs pos="0">
                    <a:schemeClr val="hlink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22" name="Freeform 39"/>
              <p:cNvSpPr>
                <a:spLocks/>
              </p:cNvSpPr>
              <p:nvPr/>
            </p:nvSpPr>
            <p:spPr bwMode="auto">
              <a:xfrm>
                <a:off x="82" y="160"/>
                <a:ext cx="475" cy="552"/>
              </a:xfrm>
              <a:custGeom>
                <a:avLst/>
                <a:gdLst/>
                <a:ahLst/>
                <a:cxnLst>
                  <a:cxn ang="0">
                    <a:pos x="474" y="0"/>
                  </a:cxn>
                  <a:cxn ang="0">
                    <a:pos x="474" y="294"/>
                  </a:cxn>
                  <a:cxn ang="0">
                    <a:pos x="446" y="291"/>
                  </a:cxn>
                  <a:cxn ang="0">
                    <a:pos x="411" y="293"/>
                  </a:cxn>
                  <a:cxn ang="0">
                    <a:pos x="353" y="299"/>
                  </a:cxn>
                  <a:cxn ang="0">
                    <a:pos x="296" y="310"/>
                  </a:cxn>
                  <a:cxn ang="0">
                    <a:pos x="243" y="323"/>
                  </a:cxn>
                  <a:cxn ang="0">
                    <a:pos x="200" y="339"/>
                  </a:cxn>
                  <a:cxn ang="0">
                    <a:pos x="149" y="364"/>
                  </a:cxn>
                  <a:cxn ang="0">
                    <a:pos x="110" y="390"/>
                  </a:cxn>
                  <a:cxn ang="0">
                    <a:pos x="81" y="415"/>
                  </a:cxn>
                  <a:cxn ang="0">
                    <a:pos x="60" y="439"/>
                  </a:cxn>
                  <a:cxn ang="0">
                    <a:pos x="47" y="461"/>
                  </a:cxn>
                  <a:cxn ang="0">
                    <a:pos x="35" y="488"/>
                  </a:cxn>
                  <a:cxn ang="0">
                    <a:pos x="30" y="513"/>
                  </a:cxn>
                  <a:cxn ang="0">
                    <a:pos x="23" y="551"/>
                  </a:cxn>
                  <a:cxn ang="0">
                    <a:pos x="17" y="518"/>
                  </a:cxn>
                  <a:cxn ang="0">
                    <a:pos x="8" y="481"/>
                  </a:cxn>
                  <a:cxn ang="0">
                    <a:pos x="5" y="453"/>
                  </a:cxn>
                  <a:cxn ang="0">
                    <a:pos x="0" y="420"/>
                  </a:cxn>
                  <a:cxn ang="0">
                    <a:pos x="2" y="393"/>
                  </a:cxn>
                  <a:cxn ang="0">
                    <a:pos x="8" y="361"/>
                  </a:cxn>
                  <a:cxn ang="0">
                    <a:pos x="15" y="317"/>
                  </a:cxn>
                  <a:cxn ang="0">
                    <a:pos x="30" y="279"/>
                  </a:cxn>
                  <a:cxn ang="0">
                    <a:pos x="50" y="238"/>
                  </a:cxn>
                  <a:cxn ang="0">
                    <a:pos x="75" y="196"/>
                  </a:cxn>
                  <a:cxn ang="0">
                    <a:pos x="111" y="152"/>
                  </a:cxn>
                  <a:cxn ang="0">
                    <a:pos x="152" y="116"/>
                  </a:cxn>
                  <a:cxn ang="0">
                    <a:pos x="188" y="87"/>
                  </a:cxn>
                  <a:cxn ang="0">
                    <a:pos x="233" y="60"/>
                  </a:cxn>
                  <a:cxn ang="0">
                    <a:pos x="279" y="40"/>
                  </a:cxn>
                  <a:cxn ang="0">
                    <a:pos x="333" y="21"/>
                  </a:cxn>
                  <a:cxn ang="0">
                    <a:pos x="380" y="10"/>
                  </a:cxn>
                  <a:cxn ang="0">
                    <a:pos x="435" y="3"/>
                  </a:cxn>
                  <a:cxn ang="0">
                    <a:pos x="474" y="0"/>
                  </a:cxn>
                </a:cxnLst>
                <a:rect l="0" t="0" r="r" b="b"/>
                <a:pathLst>
                  <a:path w="475" h="552">
                    <a:moveTo>
                      <a:pt x="474" y="0"/>
                    </a:moveTo>
                    <a:lnTo>
                      <a:pt x="474" y="294"/>
                    </a:lnTo>
                    <a:lnTo>
                      <a:pt x="446" y="291"/>
                    </a:lnTo>
                    <a:lnTo>
                      <a:pt x="411" y="293"/>
                    </a:lnTo>
                    <a:lnTo>
                      <a:pt x="353" y="299"/>
                    </a:lnTo>
                    <a:lnTo>
                      <a:pt x="296" y="310"/>
                    </a:lnTo>
                    <a:lnTo>
                      <a:pt x="243" y="323"/>
                    </a:lnTo>
                    <a:lnTo>
                      <a:pt x="200" y="339"/>
                    </a:lnTo>
                    <a:lnTo>
                      <a:pt x="149" y="364"/>
                    </a:lnTo>
                    <a:lnTo>
                      <a:pt x="110" y="390"/>
                    </a:lnTo>
                    <a:lnTo>
                      <a:pt x="81" y="415"/>
                    </a:lnTo>
                    <a:lnTo>
                      <a:pt x="60" y="439"/>
                    </a:lnTo>
                    <a:lnTo>
                      <a:pt x="47" y="461"/>
                    </a:lnTo>
                    <a:lnTo>
                      <a:pt x="35" y="488"/>
                    </a:lnTo>
                    <a:lnTo>
                      <a:pt x="30" y="513"/>
                    </a:lnTo>
                    <a:lnTo>
                      <a:pt x="23" y="551"/>
                    </a:lnTo>
                    <a:lnTo>
                      <a:pt x="17" y="518"/>
                    </a:lnTo>
                    <a:lnTo>
                      <a:pt x="8" y="481"/>
                    </a:lnTo>
                    <a:lnTo>
                      <a:pt x="5" y="453"/>
                    </a:lnTo>
                    <a:lnTo>
                      <a:pt x="0" y="420"/>
                    </a:lnTo>
                    <a:lnTo>
                      <a:pt x="2" y="393"/>
                    </a:lnTo>
                    <a:lnTo>
                      <a:pt x="8" y="361"/>
                    </a:lnTo>
                    <a:lnTo>
                      <a:pt x="15" y="317"/>
                    </a:lnTo>
                    <a:lnTo>
                      <a:pt x="30" y="279"/>
                    </a:lnTo>
                    <a:lnTo>
                      <a:pt x="50" y="238"/>
                    </a:lnTo>
                    <a:lnTo>
                      <a:pt x="75" y="196"/>
                    </a:lnTo>
                    <a:lnTo>
                      <a:pt x="111" y="152"/>
                    </a:lnTo>
                    <a:lnTo>
                      <a:pt x="152" y="116"/>
                    </a:lnTo>
                    <a:lnTo>
                      <a:pt x="188" y="87"/>
                    </a:lnTo>
                    <a:lnTo>
                      <a:pt x="233" y="60"/>
                    </a:lnTo>
                    <a:lnTo>
                      <a:pt x="279" y="40"/>
                    </a:lnTo>
                    <a:lnTo>
                      <a:pt x="333" y="21"/>
                    </a:lnTo>
                    <a:lnTo>
                      <a:pt x="380" y="10"/>
                    </a:lnTo>
                    <a:lnTo>
                      <a:pt x="435" y="3"/>
                    </a:lnTo>
                    <a:lnTo>
                      <a:pt x="474" y="0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23" name="Freeform 40"/>
              <p:cNvSpPr>
                <a:spLocks/>
              </p:cNvSpPr>
              <p:nvPr/>
            </p:nvSpPr>
            <p:spPr bwMode="auto">
              <a:xfrm>
                <a:off x="370" y="727"/>
                <a:ext cx="156" cy="118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21" y="19"/>
                  </a:cxn>
                  <a:cxn ang="0">
                    <a:pos x="3" y="46"/>
                  </a:cxn>
                  <a:cxn ang="0">
                    <a:pos x="0" y="70"/>
                  </a:cxn>
                  <a:cxn ang="0">
                    <a:pos x="0" y="84"/>
                  </a:cxn>
                  <a:cxn ang="0">
                    <a:pos x="9" y="100"/>
                  </a:cxn>
                  <a:cxn ang="0">
                    <a:pos x="29" y="108"/>
                  </a:cxn>
                  <a:cxn ang="0">
                    <a:pos x="50" y="114"/>
                  </a:cxn>
                  <a:cxn ang="0">
                    <a:pos x="69" y="117"/>
                  </a:cxn>
                  <a:cxn ang="0">
                    <a:pos x="86" y="117"/>
                  </a:cxn>
                  <a:cxn ang="0">
                    <a:pos x="114" y="112"/>
                  </a:cxn>
                  <a:cxn ang="0">
                    <a:pos x="134" y="107"/>
                  </a:cxn>
                  <a:cxn ang="0">
                    <a:pos x="146" y="98"/>
                  </a:cxn>
                  <a:cxn ang="0">
                    <a:pos x="153" y="90"/>
                  </a:cxn>
                  <a:cxn ang="0">
                    <a:pos x="155" y="78"/>
                  </a:cxn>
                  <a:cxn ang="0">
                    <a:pos x="153" y="60"/>
                  </a:cxn>
                  <a:cxn ang="0">
                    <a:pos x="146" y="11"/>
                  </a:cxn>
                  <a:cxn ang="0">
                    <a:pos x="72" y="0"/>
                  </a:cxn>
                </a:cxnLst>
                <a:rect l="0" t="0" r="r" b="b"/>
                <a:pathLst>
                  <a:path w="156" h="118">
                    <a:moveTo>
                      <a:pt x="72" y="0"/>
                    </a:moveTo>
                    <a:lnTo>
                      <a:pt x="21" y="19"/>
                    </a:lnTo>
                    <a:lnTo>
                      <a:pt x="3" y="46"/>
                    </a:lnTo>
                    <a:lnTo>
                      <a:pt x="0" y="70"/>
                    </a:lnTo>
                    <a:lnTo>
                      <a:pt x="0" y="84"/>
                    </a:lnTo>
                    <a:lnTo>
                      <a:pt x="9" y="100"/>
                    </a:lnTo>
                    <a:lnTo>
                      <a:pt x="29" y="108"/>
                    </a:lnTo>
                    <a:lnTo>
                      <a:pt x="50" y="114"/>
                    </a:lnTo>
                    <a:lnTo>
                      <a:pt x="69" y="117"/>
                    </a:lnTo>
                    <a:lnTo>
                      <a:pt x="86" y="117"/>
                    </a:lnTo>
                    <a:lnTo>
                      <a:pt x="114" y="112"/>
                    </a:lnTo>
                    <a:lnTo>
                      <a:pt x="134" y="107"/>
                    </a:lnTo>
                    <a:lnTo>
                      <a:pt x="146" y="98"/>
                    </a:lnTo>
                    <a:lnTo>
                      <a:pt x="153" y="90"/>
                    </a:lnTo>
                    <a:lnTo>
                      <a:pt x="155" y="78"/>
                    </a:lnTo>
                    <a:lnTo>
                      <a:pt x="153" y="60"/>
                    </a:lnTo>
                    <a:lnTo>
                      <a:pt x="146" y="11"/>
                    </a:lnTo>
                    <a:lnTo>
                      <a:pt x="72" y="0"/>
                    </a:lnTo>
                  </a:path>
                </a:pathLst>
              </a:custGeom>
              <a:gradFill rotWithShape="0">
                <a:gsLst>
                  <a:gs pos="0">
                    <a:schemeClr val="hlink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24" name="Freeform 41"/>
              <p:cNvSpPr>
                <a:spLocks/>
              </p:cNvSpPr>
              <p:nvPr/>
            </p:nvSpPr>
            <p:spPr bwMode="auto">
              <a:xfrm>
                <a:off x="442" y="741"/>
                <a:ext cx="88" cy="74"/>
              </a:xfrm>
              <a:custGeom>
                <a:avLst/>
                <a:gdLst/>
                <a:ahLst/>
                <a:cxnLst>
                  <a:cxn ang="0">
                    <a:pos x="87" y="67"/>
                  </a:cxn>
                  <a:cxn ang="0">
                    <a:pos x="76" y="0"/>
                  </a:cxn>
                  <a:cxn ang="0">
                    <a:pos x="33" y="5"/>
                  </a:cxn>
                  <a:cxn ang="0">
                    <a:pos x="0" y="8"/>
                  </a:cxn>
                  <a:cxn ang="0">
                    <a:pos x="9" y="73"/>
                  </a:cxn>
                  <a:cxn ang="0">
                    <a:pos x="12" y="57"/>
                  </a:cxn>
                  <a:cxn ang="0">
                    <a:pos x="22" y="47"/>
                  </a:cxn>
                  <a:cxn ang="0">
                    <a:pos x="40" y="43"/>
                  </a:cxn>
                  <a:cxn ang="0">
                    <a:pos x="60" y="44"/>
                  </a:cxn>
                  <a:cxn ang="0">
                    <a:pos x="76" y="51"/>
                  </a:cxn>
                  <a:cxn ang="0">
                    <a:pos x="87" y="67"/>
                  </a:cxn>
                </a:cxnLst>
                <a:rect l="0" t="0" r="r" b="b"/>
                <a:pathLst>
                  <a:path w="88" h="74">
                    <a:moveTo>
                      <a:pt x="87" y="67"/>
                    </a:moveTo>
                    <a:lnTo>
                      <a:pt x="76" y="0"/>
                    </a:lnTo>
                    <a:lnTo>
                      <a:pt x="33" y="5"/>
                    </a:lnTo>
                    <a:lnTo>
                      <a:pt x="0" y="8"/>
                    </a:lnTo>
                    <a:lnTo>
                      <a:pt x="9" y="73"/>
                    </a:lnTo>
                    <a:lnTo>
                      <a:pt x="12" y="57"/>
                    </a:lnTo>
                    <a:lnTo>
                      <a:pt x="22" y="47"/>
                    </a:lnTo>
                    <a:lnTo>
                      <a:pt x="40" y="43"/>
                    </a:lnTo>
                    <a:lnTo>
                      <a:pt x="60" y="44"/>
                    </a:lnTo>
                    <a:lnTo>
                      <a:pt x="76" y="51"/>
                    </a:lnTo>
                    <a:lnTo>
                      <a:pt x="87" y="67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25" name="Freeform 42"/>
              <p:cNvSpPr>
                <a:spLocks/>
              </p:cNvSpPr>
              <p:nvPr/>
            </p:nvSpPr>
            <p:spPr bwMode="auto">
              <a:xfrm>
                <a:off x="334" y="520"/>
                <a:ext cx="319" cy="286"/>
              </a:xfrm>
              <a:custGeom>
                <a:avLst/>
                <a:gdLst/>
                <a:ahLst/>
                <a:cxnLst>
                  <a:cxn ang="0">
                    <a:pos x="317" y="275"/>
                  </a:cxn>
                  <a:cxn ang="0">
                    <a:pos x="315" y="254"/>
                  </a:cxn>
                  <a:cxn ang="0">
                    <a:pos x="306" y="235"/>
                  </a:cxn>
                  <a:cxn ang="0">
                    <a:pos x="299" y="219"/>
                  </a:cxn>
                  <a:cxn ang="0">
                    <a:pos x="294" y="194"/>
                  </a:cxn>
                  <a:cxn ang="0">
                    <a:pos x="288" y="161"/>
                  </a:cxn>
                  <a:cxn ang="0">
                    <a:pos x="284" y="126"/>
                  </a:cxn>
                  <a:cxn ang="0">
                    <a:pos x="281" y="94"/>
                  </a:cxn>
                  <a:cxn ang="0">
                    <a:pos x="279" y="67"/>
                  </a:cxn>
                  <a:cxn ang="0">
                    <a:pos x="278" y="43"/>
                  </a:cxn>
                  <a:cxn ang="0">
                    <a:pos x="270" y="29"/>
                  </a:cxn>
                  <a:cxn ang="0">
                    <a:pos x="255" y="16"/>
                  </a:cxn>
                  <a:cxn ang="0">
                    <a:pos x="240" y="9"/>
                  </a:cxn>
                  <a:cxn ang="0">
                    <a:pos x="216" y="2"/>
                  </a:cxn>
                  <a:cxn ang="0">
                    <a:pos x="189" y="0"/>
                  </a:cxn>
                  <a:cxn ang="0">
                    <a:pos x="147" y="0"/>
                  </a:cxn>
                  <a:cxn ang="0">
                    <a:pos x="110" y="2"/>
                  </a:cxn>
                  <a:cxn ang="0">
                    <a:pos x="74" y="9"/>
                  </a:cxn>
                  <a:cxn ang="0">
                    <a:pos x="41" y="21"/>
                  </a:cxn>
                  <a:cxn ang="0">
                    <a:pos x="20" y="35"/>
                  </a:cxn>
                  <a:cxn ang="0">
                    <a:pos x="8" y="47"/>
                  </a:cxn>
                  <a:cxn ang="0">
                    <a:pos x="0" y="61"/>
                  </a:cxn>
                  <a:cxn ang="0">
                    <a:pos x="2" y="75"/>
                  </a:cxn>
                  <a:cxn ang="0">
                    <a:pos x="5" y="89"/>
                  </a:cxn>
                  <a:cxn ang="0">
                    <a:pos x="15" y="104"/>
                  </a:cxn>
                  <a:cxn ang="0">
                    <a:pos x="23" y="123"/>
                  </a:cxn>
                  <a:cxn ang="0">
                    <a:pos x="27" y="149"/>
                  </a:cxn>
                  <a:cxn ang="0">
                    <a:pos x="30" y="176"/>
                  </a:cxn>
                  <a:cxn ang="0">
                    <a:pos x="35" y="200"/>
                  </a:cxn>
                  <a:cxn ang="0">
                    <a:pos x="36" y="235"/>
                  </a:cxn>
                  <a:cxn ang="0">
                    <a:pos x="38" y="265"/>
                  </a:cxn>
                  <a:cxn ang="0">
                    <a:pos x="38" y="285"/>
                  </a:cxn>
                  <a:cxn ang="0">
                    <a:pos x="48" y="260"/>
                  </a:cxn>
                  <a:cxn ang="0">
                    <a:pos x="68" y="248"/>
                  </a:cxn>
                  <a:cxn ang="0">
                    <a:pos x="86" y="241"/>
                  </a:cxn>
                  <a:cxn ang="0">
                    <a:pos x="108" y="236"/>
                  </a:cxn>
                  <a:cxn ang="0">
                    <a:pos x="143" y="229"/>
                  </a:cxn>
                  <a:cxn ang="0">
                    <a:pos x="177" y="228"/>
                  </a:cxn>
                  <a:cxn ang="0">
                    <a:pos x="197" y="228"/>
                  </a:cxn>
                  <a:cxn ang="0">
                    <a:pos x="228" y="230"/>
                  </a:cxn>
                  <a:cxn ang="0">
                    <a:pos x="264" y="237"/>
                  </a:cxn>
                  <a:cxn ang="0">
                    <a:pos x="287" y="246"/>
                  </a:cxn>
                  <a:cxn ang="0">
                    <a:pos x="302" y="255"/>
                  </a:cxn>
                  <a:cxn ang="0">
                    <a:pos x="318" y="268"/>
                  </a:cxn>
                </a:cxnLst>
                <a:rect l="0" t="0" r="r" b="b"/>
                <a:pathLst>
                  <a:path w="319" h="286">
                    <a:moveTo>
                      <a:pt x="317" y="275"/>
                    </a:moveTo>
                    <a:lnTo>
                      <a:pt x="315" y="254"/>
                    </a:lnTo>
                    <a:lnTo>
                      <a:pt x="306" y="235"/>
                    </a:lnTo>
                    <a:lnTo>
                      <a:pt x="299" y="219"/>
                    </a:lnTo>
                    <a:lnTo>
                      <a:pt x="294" y="194"/>
                    </a:lnTo>
                    <a:lnTo>
                      <a:pt x="288" y="161"/>
                    </a:lnTo>
                    <a:lnTo>
                      <a:pt x="284" y="126"/>
                    </a:lnTo>
                    <a:lnTo>
                      <a:pt x="281" y="94"/>
                    </a:lnTo>
                    <a:lnTo>
                      <a:pt x="279" y="67"/>
                    </a:lnTo>
                    <a:lnTo>
                      <a:pt x="278" y="43"/>
                    </a:lnTo>
                    <a:lnTo>
                      <a:pt x="270" y="29"/>
                    </a:lnTo>
                    <a:lnTo>
                      <a:pt x="255" y="16"/>
                    </a:lnTo>
                    <a:lnTo>
                      <a:pt x="240" y="9"/>
                    </a:lnTo>
                    <a:lnTo>
                      <a:pt x="216" y="2"/>
                    </a:lnTo>
                    <a:lnTo>
                      <a:pt x="189" y="0"/>
                    </a:lnTo>
                    <a:lnTo>
                      <a:pt x="147" y="0"/>
                    </a:lnTo>
                    <a:lnTo>
                      <a:pt x="110" y="2"/>
                    </a:lnTo>
                    <a:lnTo>
                      <a:pt x="74" y="9"/>
                    </a:lnTo>
                    <a:lnTo>
                      <a:pt x="41" y="21"/>
                    </a:lnTo>
                    <a:lnTo>
                      <a:pt x="20" y="35"/>
                    </a:lnTo>
                    <a:lnTo>
                      <a:pt x="8" y="47"/>
                    </a:lnTo>
                    <a:lnTo>
                      <a:pt x="0" y="61"/>
                    </a:lnTo>
                    <a:lnTo>
                      <a:pt x="2" y="75"/>
                    </a:lnTo>
                    <a:lnTo>
                      <a:pt x="5" y="89"/>
                    </a:lnTo>
                    <a:lnTo>
                      <a:pt x="15" y="104"/>
                    </a:lnTo>
                    <a:lnTo>
                      <a:pt x="23" y="123"/>
                    </a:lnTo>
                    <a:lnTo>
                      <a:pt x="27" y="149"/>
                    </a:lnTo>
                    <a:lnTo>
                      <a:pt x="30" y="176"/>
                    </a:lnTo>
                    <a:lnTo>
                      <a:pt x="35" y="200"/>
                    </a:lnTo>
                    <a:lnTo>
                      <a:pt x="36" y="235"/>
                    </a:lnTo>
                    <a:lnTo>
                      <a:pt x="38" y="265"/>
                    </a:lnTo>
                    <a:lnTo>
                      <a:pt x="38" y="285"/>
                    </a:lnTo>
                    <a:lnTo>
                      <a:pt x="48" y="260"/>
                    </a:lnTo>
                    <a:lnTo>
                      <a:pt x="68" y="248"/>
                    </a:lnTo>
                    <a:lnTo>
                      <a:pt x="86" y="241"/>
                    </a:lnTo>
                    <a:lnTo>
                      <a:pt x="108" y="236"/>
                    </a:lnTo>
                    <a:lnTo>
                      <a:pt x="143" y="229"/>
                    </a:lnTo>
                    <a:lnTo>
                      <a:pt x="177" y="228"/>
                    </a:lnTo>
                    <a:lnTo>
                      <a:pt x="197" y="228"/>
                    </a:lnTo>
                    <a:lnTo>
                      <a:pt x="228" y="230"/>
                    </a:lnTo>
                    <a:lnTo>
                      <a:pt x="264" y="237"/>
                    </a:lnTo>
                    <a:lnTo>
                      <a:pt x="287" y="246"/>
                    </a:lnTo>
                    <a:lnTo>
                      <a:pt x="302" y="255"/>
                    </a:lnTo>
                    <a:lnTo>
                      <a:pt x="318" y="268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26" name="Freeform 43"/>
              <p:cNvSpPr>
                <a:spLocks/>
              </p:cNvSpPr>
              <p:nvPr/>
            </p:nvSpPr>
            <p:spPr bwMode="auto">
              <a:xfrm>
                <a:off x="5049" y="578"/>
                <a:ext cx="551" cy="335"/>
              </a:xfrm>
              <a:custGeom>
                <a:avLst/>
                <a:gdLst/>
                <a:ahLst/>
                <a:cxnLst>
                  <a:cxn ang="0">
                    <a:pos x="534" y="48"/>
                  </a:cxn>
                  <a:cxn ang="0">
                    <a:pos x="550" y="117"/>
                  </a:cxn>
                  <a:cxn ang="0">
                    <a:pos x="540" y="142"/>
                  </a:cxn>
                  <a:cxn ang="0">
                    <a:pos x="517" y="179"/>
                  </a:cxn>
                  <a:cxn ang="0">
                    <a:pos x="493" y="212"/>
                  </a:cxn>
                  <a:cxn ang="0">
                    <a:pos x="465" y="239"/>
                  </a:cxn>
                  <a:cxn ang="0">
                    <a:pos x="430" y="267"/>
                  </a:cxn>
                  <a:cxn ang="0">
                    <a:pos x="397" y="286"/>
                  </a:cxn>
                  <a:cxn ang="0">
                    <a:pos x="361" y="304"/>
                  </a:cxn>
                  <a:cxn ang="0">
                    <a:pos x="315" y="320"/>
                  </a:cxn>
                  <a:cxn ang="0">
                    <a:pos x="280" y="328"/>
                  </a:cxn>
                  <a:cxn ang="0">
                    <a:pos x="238" y="334"/>
                  </a:cxn>
                  <a:cxn ang="0">
                    <a:pos x="199" y="334"/>
                  </a:cxn>
                  <a:cxn ang="0">
                    <a:pos x="157" y="329"/>
                  </a:cxn>
                  <a:cxn ang="0">
                    <a:pos x="114" y="317"/>
                  </a:cxn>
                  <a:cxn ang="0">
                    <a:pos x="75" y="298"/>
                  </a:cxn>
                  <a:cxn ang="0">
                    <a:pos x="52" y="282"/>
                  </a:cxn>
                  <a:cxn ang="0">
                    <a:pos x="24" y="258"/>
                  </a:cxn>
                  <a:cxn ang="0">
                    <a:pos x="9" y="238"/>
                  </a:cxn>
                  <a:cxn ang="0">
                    <a:pos x="0" y="222"/>
                  </a:cxn>
                  <a:cxn ang="0">
                    <a:pos x="0" y="204"/>
                  </a:cxn>
                  <a:cxn ang="0">
                    <a:pos x="6" y="182"/>
                  </a:cxn>
                  <a:cxn ang="0">
                    <a:pos x="18" y="166"/>
                  </a:cxn>
                  <a:cxn ang="0">
                    <a:pos x="27" y="131"/>
                  </a:cxn>
                  <a:cxn ang="0">
                    <a:pos x="31" y="112"/>
                  </a:cxn>
                  <a:cxn ang="0">
                    <a:pos x="283" y="128"/>
                  </a:cxn>
                  <a:cxn ang="0">
                    <a:pos x="316" y="122"/>
                  </a:cxn>
                  <a:cxn ang="0">
                    <a:pos x="357" y="109"/>
                  </a:cxn>
                  <a:cxn ang="0">
                    <a:pos x="388" y="93"/>
                  </a:cxn>
                  <a:cxn ang="0">
                    <a:pos x="421" y="73"/>
                  </a:cxn>
                  <a:cxn ang="0">
                    <a:pos x="453" y="44"/>
                  </a:cxn>
                  <a:cxn ang="0">
                    <a:pos x="472" y="19"/>
                  </a:cxn>
                  <a:cxn ang="0">
                    <a:pos x="486" y="0"/>
                  </a:cxn>
                  <a:cxn ang="0">
                    <a:pos x="534" y="48"/>
                  </a:cxn>
                </a:cxnLst>
                <a:rect l="0" t="0" r="r" b="b"/>
                <a:pathLst>
                  <a:path w="551" h="335">
                    <a:moveTo>
                      <a:pt x="534" y="48"/>
                    </a:moveTo>
                    <a:lnTo>
                      <a:pt x="550" y="117"/>
                    </a:lnTo>
                    <a:lnTo>
                      <a:pt x="540" y="142"/>
                    </a:lnTo>
                    <a:lnTo>
                      <a:pt x="517" y="179"/>
                    </a:lnTo>
                    <a:lnTo>
                      <a:pt x="493" y="212"/>
                    </a:lnTo>
                    <a:lnTo>
                      <a:pt x="465" y="239"/>
                    </a:lnTo>
                    <a:lnTo>
                      <a:pt x="430" y="267"/>
                    </a:lnTo>
                    <a:lnTo>
                      <a:pt x="397" y="286"/>
                    </a:lnTo>
                    <a:lnTo>
                      <a:pt x="361" y="304"/>
                    </a:lnTo>
                    <a:lnTo>
                      <a:pt x="315" y="320"/>
                    </a:lnTo>
                    <a:lnTo>
                      <a:pt x="280" y="328"/>
                    </a:lnTo>
                    <a:lnTo>
                      <a:pt x="238" y="334"/>
                    </a:lnTo>
                    <a:lnTo>
                      <a:pt x="199" y="334"/>
                    </a:lnTo>
                    <a:lnTo>
                      <a:pt x="157" y="329"/>
                    </a:lnTo>
                    <a:lnTo>
                      <a:pt x="114" y="317"/>
                    </a:lnTo>
                    <a:lnTo>
                      <a:pt x="75" y="298"/>
                    </a:lnTo>
                    <a:lnTo>
                      <a:pt x="52" y="282"/>
                    </a:lnTo>
                    <a:lnTo>
                      <a:pt x="24" y="258"/>
                    </a:lnTo>
                    <a:lnTo>
                      <a:pt x="9" y="238"/>
                    </a:lnTo>
                    <a:lnTo>
                      <a:pt x="0" y="222"/>
                    </a:lnTo>
                    <a:lnTo>
                      <a:pt x="0" y="204"/>
                    </a:lnTo>
                    <a:lnTo>
                      <a:pt x="6" y="182"/>
                    </a:lnTo>
                    <a:lnTo>
                      <a:pt x="18" y="166"/>
                    </a:lnTo>
                    <a:lnTo>
                      <a:pt x="27" y="131"/>
                    </a:lnTo>
                    <a:lnTo>
                      <a:pt x="31" y="112"/>
                    </a:lnTo>
                    <a:lnTo>
                      <a:pt x="283" y="128"/>
                    </a:lnTo>
                    <a:lnTo>
                      <a:pt x="316" y="122"/>
                    </a:lnTo>
                    <a:lnTo>
                      <a:pt x="357" y="109"/>
                    </a:lnTo>
                    <a:lnTo>
                      <a:pt x="388" y="93"/>
                    </a:lnTo>
                    <a:lnTo>
                      <a:pt x="421" y="73"/>
                    </a:lnTo>
                    <a:lnTo>
                      <a:pt x="453" y="44"/>
                    </a:lnTo>
                    <a:lnTo>
                      <a:pt x="472" y="19"/>
                    </a:lnTo>
                    <a:lnTo>
                      <a:pt x="486" y="0"/>
                    </a:lnTo>
                    <a:lnTo>
                      <a:pt x="534" y="48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100000">
                    <a:schemeClr val="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27" name="Freeform 44"/>
              <p:cNvSpPr>
                <a:spLocks/>
              </p:cNvSpPr>
              <p:nvPr/>
            </p:nvSpPr>
            <p:spPr bwMode="auto">
              <a:xfrm>
                <a:off x="5145" y="160"/>
                <a:ext cx="475" cy="55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94"/>
                  </a:cxn>
                  <a:cxn ang="0">
                    <a:pos x="28" y="291"/>
                  </a:cxn>
                  <a:cxn ang="0">
                    <a:pos x="63" y="293"/>
                  </a:cxn>
                  <a:cxn ang="0">
                    <a:pos x="121" y="299"/>
                  </a:cxn>
                  <a:cxn ang="0">
                    <a:pos x="178" y="310"/>
                  </a:cxn>
                  <a:cxn ang="0">
                    <a:pos x="231" y="323"/>
                  </a:cxn>
                  <a:cxn ang="0">
                    <a:pos x="274" y="339"/>
                  </a:cxn>
                  <a:cxn ang="0">
                    <a:pos x="325" y="364"/>
                  </a:cxn>
                  <a:cxn ang="0">
                    <a:pos x="364" y="390"/>
                  </a:cxn>
                  <a:cxn ang="0">
                    <a:pos x="393" y="415"/>
                  </a:cxn>
                  <a:cxn ang="0">
                    <a:pos x="414" y="439"/>
                  </a:cxn>
                  <a:cxn ang="0">
                    <a:pos x="427" y="461"/>
                  </a:cxn>
                  <a:cxn ang="0">
                    <a:pos x="439" y="488"/>
                  </a:cxn>
                  <a:cxn ang="0">
                    <a:pos x="444" y="513"/>
                  </a:cxn>
                  <a:cxn ang="0">
                    <a:pos x="451" y="551"/>
                  </a:cxn>
                  <a:cxn ang="0">
                    <a:pos x="457" y="518"/>
                  </a:cxn>
                  <a:cxn ang="0">
                    <a:pos x="466" y="481"/>
                  </a:cxn>
                  <a:cxn ang="0">
                    <a:pos x="469" y="453"/>
                  </a:cxn>
                  <a:cxn ang="0">
                    <a:pos x="474" y="420"/>
                  </a:cxn>
                  <a:cxn ang="0">
                    <a:pos x="472" y="393"/>
                  </a:cxn>
                  <a:cxn ang="0">
                    <a:pos x="466" y="361"/>
                  </a:cxn>
                  <a:cxn ang="0">
                    <a:pos x="459" y="317"/>
                  </a:cxn>
                  <a:cxn ang="0">
                    <a:pos x="444" y="279"/>
                  </a:cxn>
                  <a:cxn ang="0">
                    <a:pos x="424" y="238"/>
                  </a:cxn>
                  <a:cxn ang="0">
                    <a:pos x="399" y="196"/>
                  </a:cxn>
                  <a:cxn ang="0">
                    <a:pos x="363" y="152"/>
                  </a:cxn>
                  <a:cxn ang="0">
                    <a:pos x="322" y="116"/>
                  </a:cxn>
                  <a:cxn ang="0">
                    <a:pos x="286" y="87"/>
                  </a:cxn>
                  <a:cxn ang="0">
                    <a:pos x="241" y="60"/>
                  </a:cxn>
                  <a:cxn ang="0">
                    <a:pos x="195" y="40"/>
                  </a:cxn>
                  <a:cxn ang="0">
                    <a:pos x="141" y="21"/>
                  </a:cxn>
                  <a:cxn ang="0">
                    <a:pos x="94" y="10"/>
                  </a:cxn>
                  <a:cxn ang="0">
                    <a:pos x="39" y="3"/>
                  </a:cxn>
                  <a:cxn ang="0">
                    <a:pos x="0" y="0"/>
                  </a:cxn>
                </a:cxnLst>
                <a:rect l="0" t="0" r="r" b="b"/>
                <a:pathLst>
                  <a:path w="475" h="552">
                    <a:moveTo>
                      <a:pt x="0" y="0"/>
                    </a:moveTo>
                    <a:lnTo>
                      <a:pt x="0" y="294"/>
                    </a:lnTo>
                    <a:lnTo>
                      <a:pt x="28" y="291"/>
                    </a:lnTo>
                    <a:lnTo>
                      <a:pt x="63" y="293"/>
                    </a:lnTo>
                    <a:lnTo>
                      <a:pt x="121" y="299"/>
                    </a:lnTo>
                    <a:lnTo>
                      <a:pt x="178" y="310"/>
                    </a:lnTo>
                    <a:lnTo>
                      <a:pt x="231" y="323"/>
                    </a:lnTo>
                    <a:lnTo>
                      <a:pt x="274" y="339"/>
                    </a:lnTo>
                    <a:lnTo>
                      <a:pt x="325" y="364"/>
                    </a:lnTo>
                    <a:lnTo>
                      <a:pt x="364" y="390"/>
                    </a:lnTo>
                    <a:lnTo>
                      <a:pt x="393" y="415"/>
                    </a:lnTo>
                    <a:lnTo>
                      <a:pt x="414" y="439"/>
                    </a:lnTo>
                    <a:lnTo>
                      <a:pt x="427" y="461"/>
                    </a:lnTo>
                    <a:lnTo>
                      <a:pt x="439" y="488"/>
                    </a:lnTo>
                    <a:lnTo>
                      <a:pt x="444" y="513"/>
                    </a:lnTo>
                    <a:lnTo>
                      <a:pt x="451" y="551"/>
                    </a:lnTo>
                    <a:lnTo>
                      <a:pt x="457" y="518"/>
                    </a:lnTo>
                    <a:lnTo>
                      <a:pt x="466" y="481"/>
                    </a:lnTo>
                    <a:lnTo>
                      <a:pt x="469" y="453"/>
                    </a:lnTo>
                    <a:lnTo>
                      <a:pt x="474" y="420"/>
                    </a:lnTo>
                    <a:lnTo>
                      <a:pt x="472" y="393"/>
                    </a:lnTo>
                    <a:lnTo>
                      <a:pt x="466" y="361"/>
                    </a:lnTo>
                    <a:lnTo>
                      <a:pt x="459" y="317"/>
                    </a:lnTo>
                    <a:lnTo>
                      <a:pt x="444" y="279"/>
                    </a:lnTo>
                    <a:lnTo>
                      <a:pt x="424" y="238"/>
                    </a:lnTo>
                    <a:lnTo>
                      <a:pt x="399" y="196"/>
                    </a:lnTo>
                    <a:lnTo>
                      <a:pt x="363" y="152"/>
                    </a:lnTo>
                    <a:lnTo>
                      <a:pt x="322" y="116"/>
                    </a:lnTo>
                    <a:lnTo>
                      <a:pt x="286" y="87"/>
                    </a:lnTo>
                    <a:lnTo>
                      <a:pt x="241" y="60"/>
                    </a:lnTo>
                    <a:lnTo>
                      <a:pt x="195" y="40"/>
                    </a:lnTo>
                    <a:lnTo>
                      <a:pt x="141" y="21"/>
                    </a:lnTo>
                    <a:lnTo>
                      <a:pt x="94" y="10"/>
                    </a:lnTo>
                    <a:lnTo>
                      <a:pt x="39" y="3"/>
                    </a:lnTo>
                    <a:lnTo>
                      <a:pt x="0" y="0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28" name="Freeform 45"/>
              <p:cNvSpPr>
                <a:spLocks/>
              </p:cNvSpPr>
              <p:nvPr/>
            </p:nvSpPr>
            <p:spPr bwMode="auto">
              <a:xfrm>
                <a:off x="5176" y="727"/>
                <a:ext cx="156" cy="118"/>
              </a:xfrm>
              <a:custGeom>
                <a:avLst/>
                <a:gdLst/>
                <a:ahLst/>
                <a:cxnLst>
                  <a:cxn ang="0">
                    <a:pos x="83" y="0"/>
                  </a:cxn>
                  <a:cxn ang="0">
                    <a:pos x="134" y="19"/>
                  </a:cxn>
                  <a:cxn ang="0">
                    <a:pos x="152" y="46"/>
                  </a:cxn>
                  <a:cxn ang="0">
                    <a:pos x="155" y="70"/>
                  </a:cxn>
                  <a:cxn ang="0">
                    <a:pos x="155" y="84"/>
                  </a:cxn>
                  <a:cxn ang="0">
                    <a:pos x="146" y="100"/>
                  </a:cxn>
                  <a:cxn ang="0">
                    <a:pos x="126" y="108"/>
                  </a:cxn>
                  <a:cxn ang="0">
                    <a:pos x="105" y="114"/>
                  </a:cxn>
                  <a:cxn ang="0">
                    <a:pos x="86" y="117"/>
                  </a:cxn>
                  <a:cxn ang="0">
                    <a:pos x="69" y="117"/>
                  </a:cxn>
                  <a:cxn ang="0">
                    <a:pos x="41" y="112"/>
                  </a:cxn>
                  <a:cxn ang="0">
                    <a:pos x="21" y="107"/>
                  </a:cxn>
                  <a:cxn ang="0">
                    <a:pos x="9" y="98"/>
                  </a:cxn>
                  <a:cxn ang="0">
                    <a:pos x="2" y="90"/>
                  </a:cxn>
                  <a:cxn ang="0">
                    <a:pos x="0" y="78"/>
                  </a:cxn>
                  <a:cxn ang="0">
                    <a:pos x="2" y="60"/>
                  </a:cxn>
                  <a:cxn ang="0">
                    <a:pos x="9" y="11"/>
                  </a:cxn>
                  <a:cxn ang="0">
                    <a:pos x="83" y="0"/>
                  </a:cxn>
                </a:cxnLst>
                <a:rect l="0" t="0" r="r" b="b"/>
                <a:pathLst>
                  <a:path w="156" h="118">
                    <a:moveTo>
                      <a:pt x="83" y="0"/>
                    </a:moveTo>
                    <a:lnTo>
                      <a:pt x="134" y="19"/>
                    </a:lnTo>
                    <a:lnTo>
                      <a:pt x="152" y="46"/>
                    </a:lnTo>
                    <a:lnTo>
                      <a:pt x="155" y="70"/>
                    </a:lnTo>
                    <a:lnTo>
                      <a:pt x="155" y="84"/>
                    </a:lnTo>
                    <a:lnTo>
                      <a:pt x="146" y="100"/>
                    </a:lnTo>
                    <a:lnTo>
                      <a:pt x="126" y="108"/>
                    </a:lnTo>
                    <a:lnTo>
                      <a:pt x="105" y="114"/>
                    </a:lnTo>
                    <a:lnTo>
                      <a:pt x="86" y="117"/>
                    </a:lnTo>
                    <a:lnTo>
                      <a:pt x="69" y="117"/>
                    </a:lnTo>
                    <a:lnTo>
                      <a:pt x="41" y="112"/>
                    </a:lnTo>
                    <a:lnTo>
                      <a:pt x="21" y="107"/>
                    </a:lnTo>
                    <a:lnTo>
                      <a:pt x="9" y="98"/>
                    </a:lnTo>
                    <a:lnTo>
                      <a:pt x="2" y="90"/>
                    </a:lnTo>
                    <a:lnTo>
                      <a:pt x="0" y="78"/>
                    </a:lnTo>
                    <a:lnTo>
                      <a:pt x="2" y="60"/>
                    </a:lnTo>
                    <a:lnTo>
                      <a:pt x="9" y="11"/>
                    </a:lnTo>
                    <a:lnTo>
                      <a:pt x="83" y="0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100000">
                    <a:schemeClr val="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29" name="Freeform 46"/>
              <p:cNvSpPr>
                <a:spLocks/>
              </p:cNvSpPr>
              <p:nvPr/>
            </p:nvSpPr>
            <p:spPr bwMode="auto">
              <a:xfrm>
                <a:off x="5172" y="740"/>
                <a:ext cx="88" cy="74"/>
              </a:xfrm>
              <a:custGeom>
                <a:avLst/>
                <a:gdLst/>
                <a:ahLst/>
                <a:cxnLst>
                  <a:cxn ang="0">
                    <a:pos x="0" y="68"/>
                  </a:cxn>
                  <a:cxn ang="0">
                    <a:pos x="11" y="0"/>
                  </a:cxn>
                  <a:cxn ang="0">
                    <a:pos x="54" y="5"/>
                  </a:cxn>
                  <a:cxn ang="0">
                    <a:pos x="87" y="9"/>
                  </a:cxn>
                  <a:cxn ang="0">
                    <a:pos x="78" y="73"/>
                  </a:cxn>
                  <a:cxn ang="0">
                    <a:pos x="75" y="58"/>
                  </a:cxn>
                  <a:cxn ang="0">
                    <a:pos x="65" y="47"/>
                  </a:cxn>
                  <a:cxn ang="0">
                    <a:pos x="47" y="44"/>
                  </a:cxn>
                  <a:cxn ang="0">
                    <a:pos x="27" y="45"/>
                  </a:cxn>
                  <a:cxn ang="0">
                    <a:pos x="11" y="52"/>
                  </a:cxn>
                  <a:cxn ang="0">
                    <a:pos x="0" y="68"/>
                  </a:cxn>
                </a:cxnLst>
                <a:rect l="0" t="0" r="r" b="b"/>
                <a:pathLst>
                  <a:path w="88" h="74">
                    <a:moveTo>
                      <a:pt x="0" y="68"/>
                    </a:moveTo>
                    <a:lnTo>
                      <a:pt x="11" y="0"/>
                    </a:lnTo>
                    <a:lnTo>
                      <a:pt x="54" y="5"/>
                    </a:lnTo>
                    <a:lnTo>
                      <a:pt x="87" y="9"/>
                    </a:lnTo>
                    <a:lnTo>
                      <a:pt x="78" y="73"/>
                    </a:lnTo>
                    <a:lnTo>
                      <a:pt x="75" y="58"/>
                    </a:lnTo>
                    <a:lnTo>
                      <a:pt x="65" y="47"/>
                    </a:lnTo>
                    <a:lnTo>
                      <a:pt x="47" y="44"/>
                    </a:lnTo>
                    <a:lnTo>
                      <a:pt x="27" y="45"/>
                    </a:lnTo>
                    <a:lnTo>
                      <a:pt x="11" y="52"/>
                    </a:lnTo>
                    <a:lnTo>
                      <a:pt x="0" y="68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30" name="Freeform 47"/>
              <p:cNvSpPr>
                <a:spLocks/>
              </p:cNvSpPr>
              <p:nvPr/>
            </p:nvSpPr>
            <p:spPr bwMode="auto">
              <a:xfrm>
                <a:off x="5049" y="520"/>
                <a:ext cx="319" cy="286"/>
              </a:xfrm>
              <a:custGeom>
                <a:avLst/>
                <a:gdLst/>
                <a:ahLst/>
                <a:cxnLst>
                  <a:cxn ang="0">
                    <a:pos x="1" y="275"/>
                  </a:cxn>
                  <a:cxn ang="0">
                    <a:pos x="3" y="254"/>
                  </a:cxn>
                  <a:cxn ang="0">
                    <a:pos x="12" y="235"/>
                  </a:cxn>
                  <a:cxn ang="0">
                    <a:pos x="19" y="219"/>
                  </a:cxn>
                  <a:cxn ang="0">
                    <a:pos x="24" y="194"/>
                  </a:cxn>
                  <a:cxn ang="0">
                    <a:pos x="30" y="161"/>
                  </a:cxn>
                  <a:cxn ang="0">
                    <a:pos x="34" y="126"/>
                  </a:cxn>
                  <a:cxn ang="0">
                    <a:pos x="37" y="94"/>
                  </a:cxn>
                  <a:cxn ang="0">
                    <a:pos x="39" y="67"/>
                  </a:cxn>
                  <a:cxn ang="0">
                    <a:pos x="40" y="43"/>
                  </a:cxn>
                  <a:cxn ang="0">
                    <a:pos x="48" y="29"/>
                  </a:cxn>
                  <a:cxn ang="0">
                    <a:pos x="63" y="16"/>
                  </a:cxn>
                  <a:cxn ang="0">
                    <a:pos x="78" y="9"/>
                  </a:cxn>
                  <a:cxn ang="0">
                    <a:pos x="102" y="2"/>
                  </a:cxn>
                  <a:cxn ang="0">
                    <a:pos x="129" y="0"/>
                  </a:cxn>
                  <a:cxn ang="0">
                    <a:pos x="171" y="0"/>
                  </a:cxn>
                  <a:cxn ang="0">
                    <a:pos x="208" y="2"/>
                  </a:cxn>
                  <a:cxn ang="0">
                    <a:pos x="244" y="9"/>
                  </a:cxn>
                  <a:cxn ang="0">
                    <a:pos x="277" y="21"/>
                  </a:cxn>
                  <a:cxn ang="0">
                    <a:pos x="298" y="35"/>
                  </a:cxn>
                  <a:cxn ang="0">
                    <a:pos x="310" y="47"/>
                  </a:cxn>
                  <a:cxn ang="0">
                    <a:pos x="318" y="61"/>
                  </a:cxn>
                  <a:cxn ang="0">
                    <a:pos x="316" y="75"/>
                  </a:cxn>
                  <a:cxn ang="0">
                    <a:pos x="313" y="89"/>
                  </a:cxn>
                  <a:cxn ang="0">
                    <a:pos x="303" y="104"/>
                  </a:cxn>
                  <a:cxn ang="0">
                    <a:pos x="295" y="123"/>
                  </a:cxn>
                  <a:cxn ang="0">
                    <a:pos x="291" y="149"/>
                  </a:cxn>
                  <a:cxn ang="0">
                    <a:pos x="288" y="176"/>
                  </a:cxn>
                  <a:cxn ang="0">
                    <a:pos x="283" y="200"/>
                  </a:cxn>
                  <a:cxn ang="0">
                    <a:pos x="282" y="235"/>
                  </a:cxn>
                  <a:cxn ang="0">
                    <a:pos x="280" y="265"/>
                  </a:cxn>
                  <a:cxn ang="0">
                    <a:pos x="280" y="285"/>
                  </a:cxn>
                  <a:cxn ang="0">
                    <a:pos x="270" y="260"/>
                  </a:cxn>
                  <a:cxn ang="0">
                    <a:pos x="250" y="248"/>
                  </a:cxn>
                  <a:cxn ang="0">
                    <a:pos x="232" y="241"/>
                  </a:cxn>
                  <a:cxn ang="0">
                    <a:pos x="210" y="236"/>
                  </a:cxn>
                  <a:cxn ang="0">
                    <a:pos x="175" y="229"/>
                  </a:cxn>
                  <a:cxn ang="0">
                    <a:pos x="141" y="228"/>
                  </a:cxn>
                  <a:cxn ang="0">
                    <a:pos x="121" y="228"/>
                  </a:cxn>
                  <a:cxn ang="0">
                    <a:pos x="90" y="230"/>
                  </a:cxn>
                  <a:cxn ang="0">
                    <a:pos x="54" y="237"/>
                  </a:cxn>
                  <a:cxn ang="0">
                    <a:pos x="31" y="246"/>
                  </a:cxn>
                  <a:cxn ang="0">
                    <a:pos x="16" y="255"/>
                  </a:cxn>
                  <a:cxn ang="0">
                    <a:pos x="0" y="268"/>
                  </a:cxn>
                </a:cxnLst>
                <a:rect l="0" t="0" r="r" b="b"/>
                <a:pathLst>
                  <a:path w="319" h="286">
                    <a:moveTo>
                      <a:pt x="1" y="275"/>
                    </a:moveTo>
                    <a:lnTo>
                      <a:pt x="3" y="254"/>
                    </a:lnTo>
                    <a:lnTo>
                      <a:pt x="12" y="235"/>
                    </a:lnTo>
                    <a:lnTo>
                      <a:pt x="19" y="219"/>
                    </a:lnTo>
                    <a:lnTo>
                      <a:pt x="24" y="194"/>
                    </a:lnTo>
                    <a:lnTo>
                      <a:pt x="30" y="161"/>
                    </a:lnTo>
                    <a:lnTo>
                      <a:pt x="34" y="126"/>
                    </a:lnTo>
                    <a:lnTo>
                      <a:pt x="37" y="94"/>
                    </a:lnTo>
                    <a:lnTo>
                      <a:pt x="39" y="67"/>
                    </a:lnTo>
                    <a:lnTo>
                      <a:pt x="40" y="43"/>
                    </a:lnTo>
                    <a:lnTo>
                      <a:pt x="48" y="29"/>
                    </a:lnTo>
                    <a:lnTo>
                      <a:pt x="63" y="16"/>
                    </a:lnTo>
                    <a:lnTo>
                      <a:pt x="78" y="9"/>
                    </a:lnTo>
                    <a:lnTo>
                      <a:pt x="102" y="2"/>
                    </a:lnTo>
                    <a:lnTo>
                      <a:pt x="129" y="0"/>
                    </a:lnTo>
                    <a:lnTo>
                      <a:pt x="171" y="0"/>
                    </a:lnTo>
                    <a:lnTo>
                      <a:pt x="208" y="2"/>
                    </a:lnTo>
                    <a:lnTo>
                      <a:pt x="244" y="9"/>
                    </a:lnTo>
                    <a:lnTo>
                      <a:pt x="277" y="21"/>
                    </a:lnTo>
                    <a:lnTo>
                      <a:pt x="298" y="35"/>
                    </a:lnTo>
                    <a:lnTo>
                      <a:pt x="310" y="47"/>
                    </a:lnTo>
                    <a:lnTo>
                      <a:pt x="318" y="61"/>
                    </a:lnTo>
                    <a:lnTo>
                      <a:pt x="316" y="75"/>
                    </a:lnTo>
                    <a:lnTo>
                      <a:pt x="313" y="89"/>
                    </a:lnTo>
                    <a:lnTo>
                      <a:pt x="303" y="104"/>
                    </a:lnTo>
                    <a:lnTo>
                      <a:pt x="295" y="123"/>
                    </a:lnTo>
                    <a:lnTo>
                      <a:pt x="291" y="149"/>
                    </a:lnTo>
                    <a:lnTo>
                      <a:pt x="288" y="176"/>
                    </a:lnTo>
                    <a:lnTo>
                      <a:pt x="283" y="200"/>
                    </a:lnTo>
                    <a:lnTo>
                      <a:pt x="282" y="235"/>
                    </a:lnTo>
                    <a:lnTo>
                      <a:pt x="280" y="265"/>
                    </a:lnTo>
                    <a:lnTo>
                      <a:pt x="280" y="285"/>
                    </a:lnTo>
                    <a:lnTo>
                      <a:pt x="270" y="260"/>
                    </a:lnTo>
                    <a:lnTo>
                      <a:pt x="250" y="248"/>
                    </a:lnTo>
                    <a:lnTo>
                      <a:pt x="232" y="241"/>
                    </a:lnTo>
                    <a:lnTo>
                      <a:pt x="210" y="236"/>
                    </a:lnTo>
                    <a:lnTo>
                      <a:pt x="175" y="229"/>
                    </a:lnTo>
                    <a:lnTo>
                      <a:pt x="141" y="228"/>
                    </a:lnTo>
                    <a:lnTo>
                      <a:pt x="121" y="228"/>
                    </a:lnTo>
                    <a:lnTo>
                      <a:pt x="90" y="230"/>
                    </a:lnTo>
                    <a:lnTo>
                      <a:pt x="54" y="237"/>
                    </a:lnTo>
                    <a:lnTo>
                      <a:pt x="31" y="246"/>
                    </a:lnTo>
                    <a:lnTo>
                      <a:pt x="16" y="255"/>
                    </a:lnTo>
                    <a:lnTo>
                      <a:pt x="0" y="268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31" name="Freeform 48"/>
              <p:cNvSpPr>
                <a:spLocks/>
              </p:cNvSpPr>
              <p:nvPr/>
            </p:nvSpPr>
            <p:spPr bwMode="auto">
              <a:xfrm>
                <a:off x="4319" y="160"/>
                <a:ext cx="832" cy="4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56"/>
                  </a:cxn>
                  <a:cxn ang="0">
                    <a:pos x="84" y="374"/>
                  </a:cxn>
                  <a:cxn ang="0">
                    <a:pos x="153" y="393"/>
                  </a:cxn>
                  <a:cxn ang="0">
                    <a:pos x="210" y="404"/>
                  </a:cxn>
                  <a:cxn ang="0">
                    <a:pos x="258" y="410"/>
                  </a:cxn>
                  <a:cxn ang="0">
                    <a:pos x="312" y="416"/>
                  </a:cxn>
                  <a:cxn ang="0">
                    <a:pos x="402" y="419"/>
                  </a:cxn>
                  <a:cxn ang="0">
                    <a:pos x="485" y="412"/>
                  </a:cxn>
                  <a:cxn ang="0">
                    <a:pos x="570" y="399"/>
                  </a:cxn>
                  <a:cxn ang="0">
                    <a:pos x="652" y="377"/>
                  </a:cxn>
                  <a:cxn ang="0">
                    <a:pos x="724" y="347"/>
                  </a:cxn>
                  <a:cxn ang="0">
                    <a:pos x="784" y="306"/>
                  </a:cxn>
                  <a:cxn ang="0">
                    <a:pos x="829" y="291"/>
                  </a:cxn>
                  <a:cxn ang="0">
                    <a:pos x="831" y="2"/>
                  </a:cxn>
                  <a:cxn ang="0">
                    <a:pos x="786" y="9"/>
                  </a:cxn>
                  <a:cxn ang="0">
                    <a:pos x="726" y="29"/>
                  </a:cxn>
                  <a:cxn ang="0">
                    <a:pos x="654" y="55"/>
                  </a:cxn>
                  <a:cxn ang="0">
                    <a:pos x="585" y="70"/>
                  </a:cxn>
                  <a:cxn ang="0">
                    <a:pos x="515" y="78"/>
                  </a:cxn>
                  <a:cxn ang="0">
                    <a:pos x="468" y="82"/>
                  </a:cxn>
                  <a:cxn ang="0">
                    <a:pos x="428" y="84"/>
                  </a:cxn>
                  <a:cxn ang="0">
                    <a:pos x="358" y="84"/>
                  </a:cxn>
                  <a:cxn ang="0">
                    <a:pos x="314" y="81"/>
                  </a:cxn>
                  <a:cxn ang="0">
                    <a:pos x="274" y="76"/>
                  </a:cxn>
                  <a:cxn ang="0">
                    <a:pos x="229" y="73"/>
                  </a:cxn>
                  <a:cxn ang="0">
                    <a:pos x="190" y="66"/>
                  </a:cxn>
                  <a:cxn ang="0">
                    <a:pos x="140" y="57"/>
                  </a:cxn>
                  <a:cxn ang="0">
                    <a:pos x="96" y="44"/>
                  </a:cxn>
                  <a:cxn ang="0">
                    <a:pos x="49" y="24"/>
                  </a:cxn>
                  <a:cxn ang="0">
                    <a:pos x="0" y="0"/>
                  </a:cxn>
                </a:cxnLst>
                <a:rect l="0" t="0" r="r" b="b"/>
                <a:pathLst>
                  <a:path w="832" h="420">
                    <a:moveTo>
                      <a:pt x="0" y="0"/>
                    </a:moveTo>
                    <a:lnTo>
                      <a:pt x="0" y="356"/>
                    </a:lnTo>
                    <a:lnTo>
                      <a:pt x="84" y="374"/>
                    </a:lnTo>
                    <a:lnTo>
                      <a:pt x="153" y="393"/>
                    </a:lnTo>
                    <a:lnTo>
                      <a:pt x="210" y="404"/>
                    </a:lnTo>
                    <a:lnTo>
                      <a:pt x="258" y="410"/>
                    </a:lnTo>
                    <a:lnTo>
                      <a:pt x="312" y="416"/>
                    </a:lnTo>
                    <a:lnTo>
                      <a:pt x="402" y="419"/>
                    </a:lnTo>
                    <a:lnTo>
                      <a:pt x="485" y="412"/>
                    </a:lnTo>
                    <a:lnTo>
                      <a:pt x="570" y="399"/>
                    </a:lnTo>
                    <a:lnTo>
                      <a:pt x="652" y="377"/>
                    </a:lnTo>
                    <a:lnTo>
                      <a:pt x="724" y="347"/>
                    </a:lnTo>
                    <a:lnTo>
                      <a:pt x="784" y="306"/>
                    </a:lnTo>
                    <a:lnTo>
                      <a:pt x="829" y="291"/>
                    </a:lnTo>
                    <a:lnTo>
                      <a:pt x="831" y="2"/>
                    </a:lnTo>
                    <a:lnTo>
                      <a:pt x="786" y="9"/>
                    </a:lnTo>
                    <a:lnTo>
                      <a:pt x="726" y="29"/>
                    </a:lnTo>
                    <a:lnTo>
                      <a:pt x="654" y="55"/>
                    </a:lnTo>
                    <a:lnTo>
                      <a:pt x="585" y="70"/>
                    </a:lnTo>
                    <a:lnTo>
                      <a:pt x="515" y="78"/>
                    </a:lnTo>
                    <a:lnTo>
                      <a:pt x="468" y="82"/>
                    </a:lnTo>
                    <a:lnTo>
                      <a:pt x="428" y="84"/>
                    </a:lnTo>
                    <a:lnTo>
                      <a:pt x="358" y="84"/>
                    </a:lnTo>
                    <a:lnTo>
                      <a:pt x="314" y="81"/>
                    </a:lnTo>
                    <a:lnTo>
                      <a:pt x="274" y="76"/>
                    </a:lnTo>
                    <a:lnTo>
                      <a:pt x="229" y="73"/>
                    </a:lnTo>
                    <a:lnTo>
                      <a:pt x="190" y="66"/>
                    </a:lnTo>
                    <a:lnTo>
                      <a:pt x="140" y="57"/>
                    </a:lnTo>
                    <a:lnTo>
                      <a:pt x="96" y="44"/>
                    </a:lnTo>
                    <a:lnTo>
                      <a:pt x="49" y="24"/>
                    </a:lnTo>
                    <a:lnTo>
                      <a:pt x="0" y="0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</p:grpSp>
      </p:grpSp>
      <p:pic>
        <p:nvPicPr>
          <p:cNvPr id="54" name="Picture 54" descr="dnastranda_gl.gif (44360 bytes)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81000"/>
            <a:ext cx="6477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5" name="Rectangle 5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6" name="Rectangle 5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7" name="Rectangle 5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8F6BC6-BE53-425D-B253-9819E1498C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0" y="-17463"/>
            <a:ext cx="9178925" cy="6905626"/>
            <a:chOff x="0" y="-11"/>
            <a:chExt cx="5782" cy="4350"/>
          </a:xfrm>
        </p:grpSpPr>
        <p:sp>
          <p:nvSpPr>
            <p:cNvPr id="4" name="Rectangle 3"/>
            <p:cNvSpPr>
              <a:spLocks noChangeArrowheads="1"/>
            </p:cNvSpPr>
            <p:nvPr/>
          </p:nvSpPr>
          <p:spPr bwMode="auto">
            <a:xfrm>
              <a:off x="0" y="1008"/>
              <a:ext cx="5774" cy="3331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5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5759" cy="864"/>
            </a:xfrm>
            <a:prstGeom prst="rect">
              <a:avLst/>
            </a:prstGeom>
            <a:gradFill rotWithShape="0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grpSp>
          <p:nvGrpSpPr>
            <p:cNvPr id="6" name="Group 5"/>
            <p:cNvGrpSpPr>
              <a:grpSpLocks/>
            </p:cNvGrpSpPr>
            <p:nvPr/>
          </p:nvGrpSpPr>
          <p:grpSpPr bwMode="auto">
            <a:xfrm>
              <a:off x="5301" y="-11"/>
              <a:ext cx="481" cy="4284"/>
              <a:chOff x="5301" y="-11"/>
              <a:chExt cx="481" cy="4284"/>
            </a:xfrm>
          </p:grpSpPr>
          <p:sp>
            <p:nvSpPr>
              <p:cNvPr id="48" name="Freeform 6"/>
              <p:cNvSpPr>
                <a:spLocks/>
              </p:cNvSpPr>
              <p:nvPr/>
            </p:nvSpPr>
            <p:spPr bwMode="auto">
              <a:xfrm>
                <a:off x="5301" y="-11"/>
                <a:ext cx="241" cy="4284"/>
              </a:xfrm>
              <a:custGeom>
                <a:avLst/>
                <a:gdLst/>
                <a:ahLst/>
                <a:cxnLst>
                  <a:cxn ang="0">
                    <a:pos x="0" y="4234"/>
                  </a:cxn>
                  <a:cxn ang="0">
                    <a:pos x="0" y="0"/>
                  </a:cxn>
                  <a:cxn ang="0">
                    <a:pos x="240" y="0"/>
                  </a:cxn>
                  <a:cxn ang="0">
                    <a:pos x="240" y="4234"/>
                  </a:cxn>
                  <a:cxn ang="0">
                    <a:pos x="192" y="4283"/>
                  </a:cxn>
                  <a:cxn ang="0">
                    <a:pos x="144" y="4281"/>
                  </a:cxn>
                  <a:cxn ang="0">
                    <a:pos x="112" y="4281"/>
                  </a:cxn>
                  <a:cxn ang="0">
                    <a:pos x="49" y="4281"/>
                  </a:cxn>
                  <a:cxn ang="0">
                    <a:pos x="0" y="4234"/>
                  </a:cxn>
                </a:cxnLst>
                <a:rect l="0" t="0" r="r" b="b"/>
                <a:pathLst>
                  <a:path w="241" h="4284">
                    <a:moveTo>
                      <a:pt x="0" y="4234"/>
                    </a:moveTo>
                    <a:lnTo>
                      <a:pt x="0" y="0"/>
                    </a:lnTo>
                    <a:lnTo>
                      <a:pt x="240" y="0"/>
                    </a:lnTo>
                    <a:lnTo>
                      <a:pt x="240" y="4234"/>
                    </a:lnTo>
                    <a:lnTo>
                      <a:pt x="192" y="4283"/>
                    </a:lnTo>
                    <a:lnTo>
                      <a:pt x="144" y="4281"/>
                    </a:lnTo>
                    <a:lnTo>
                      <a:pt x="112" y="4281"/>
                    </a:lnTo>
                    <a:lnTo>
                      <a:pt x="49" y="4281"/>
                    </a:lnTo>
                    <a:lnTo>
                      <a:pt x="0" y="4234"/>
                    </a:lnTo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5000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49" name="Freeform 7"/>
              <p:cNvSpPr>
                <a:spLocks/>
              </p:cNvSpPr>
              <p:nvPr/>
            </p:nvSpPr>
            <p:spPr bwMode="auto">
              <a:xfrm>
                <a:off x="5541" y="-11"/>
                <a:ext cx="241" cy="4284"/>
              </a:xfrm>
              <a:custGeom>
                <a:avLst/>
                <a:gdLst/>
                <a:ahLst/>
                <a:cxnLst>
                  <a:cxn ang="0">
                    <a:pos x="0" y="4234"/>
                  </a:cxn>
                  <a:cxn ang="0">
                    <a:pos x="0" y="0"/>
                  </a:cxn>
                  <a:cxn ang="0">
                    <a:pos x="240" y="0"/>
                  </a:cxn>
                  <a:cxn ang="0">
                    <a:pos x="240" y="4234"/>
                  </a:cxn>
                  <a:cxn ang="0">
                    <a:pos x="192" y="4283"/>
                  </a:cxn>
                  <a:cxn ang="0">
                    <a:pos x="144" y="4281"/>
                  </a:cxn>
                  <a:cxn ang="0">
                    <a:pos x="112" y="4281"/>
                  </a:cxn>
                  <a:cxn ang="0">
                    <a:pos x="49" y="4281"/>
                  </a:cxn>
                  <a:cxn ang="0">
                    <a:pos x="0" y="4234"/>
                  </a:cxn>
                </a:cxnLst>
                <a:rect l="0" t="0" r="r" b="b"/>
                <a:pathLst>
                  <a:path w="241" h="4284">
                    <a:moveTo>
                      <a:pt x="0" y="4234"/>
                    </a:moveTo>
                    <a:lnTo>
                      <a:pt x="0" y="0"/>
                    </a:lnTo>
                    <a:lnTo>
                      <a:pt x="240" y="0"/>
                    </a:lnTo>
                    <a:lnTo>
                      <a:pt x="240" y="4234"/>
                    </a:lnTo>
                    <a:lnTo>
                      <a:pt x="192" y="4283"/>
                    </a:lnTo>
                    <a:lnTo>
                      <a:pt x="144" y="4281"/>
                    </a:lnTo>
                    <a:lnTo>
                      <a:pt x="112" y="4281"/>
                    </a:lnTo>
                    <a:lnTo>
                      <a:pt x="49" y="4281"/>
                    </a:lnTo>
                    <a:lnTo>
                      <a:pt x="0" y="4234"/>
                    </a:lnTo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5000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</p:grpSp>
        <p:grpSp>
          <p:nvGrpSpPr>
            <p:cNvPr id="7" name="Group 8"/>
            <p:cNvGrpSpPr>
              <a:grpSpLocks/>
            </p:cNvGrpSpPr>
            <p:nvPr/>
          </p:nvGrpSpPr>
          <p:grpSpPr bwMode="auto">
            <a:xfrm>
              <a:off x="0" y="0"/>
              <a:ext cx="481" cy="4273"/>
              <a:chOff x="0" y="0"/>
              <a:chExt cx="481" cy="4273"/>
            </a:xfrm>
          </p:grpSpPr>
          <p:sp>
            <p:nvSpPr>
              <p:cNvPr id="46" name="Freeform 9"/>
              <p:cNvSpPr>
                <a:spLocks/>
              </p:cNvSpPr>
              <p:nvPr/>
            </p:nvSpPr>
            <p:spPr bwMode="auto">
              <a:xfrm>
                <a:off x="0" y="0"/>
                <a:ext cx="241" cy="4273"/>
              </a:xfrm>
              <a:custGeom>
                <a:avLst/>
                <a:gdLst/>
                <a:ahLst/>
                <a:cxnLst>
                  <a:cxn ang="0">
                    <a:pos x="0" y="4223"/>
                  </a:cxn>
                  <a:cxn ang="0">
                    <a:pos x="0" y="0"/>
                  </a:cxn>
                  <a:cxn ang="0">
                    <a:pos x="240" y="0"/>
                  </a:cxn>
                  <a:cxn ang="0">
                    <a:pos x="240" y="4223"/>
                  </a:cxn>
                  <a:cxn ang="0">
                    <a:pos x="192" y="4272"/>
                  </a:cxn>
                  <a:cxn ang="0">
                    <a:pos x="144" y="4270"/>
                  </a:cxn>
                  <a:cxn ang="0">
                    <a:pos x="112" y="4270"/>
                  </a:cxn>
                  <a:cxn ang="0">
                    <a:pos x="49" y="4270"/>
                  </a:cxn>
                  <a:cxn ang="0">
                    <a:pos x="0" y="4223"/>
                  </a:cxn>
                </a:cxnLst>
                <a:rect l="0" t="0" r="r" b="b"/>
                <a:pathLst>
                  <a:path w="241" h="4273">
                    <a:moveTo>
                      <a:pt x="0" y="4223"/>
                    </a:moveTo>
                    <a:lnTo>
                      <a:pt x="0" y="0"/>
                    </a:lnTo>
                    <a:lnTo>
                      <a:pt x="240" y="0"/>
                    </a:lnTo>
                    <a:lnTo>
                      <a:pt x="240" y="4223"/>
                    </a:lnTo>
                    <a:lnTo>
                      <a:pt x="192" y="4272"/>
                    </a:lnTo>
                    <a:lnTo>
                      <a:pt x="144" y="4270"/>
                    </a:lnTo>
                    <a:lnTo>
                      <a:pt x="112" y="4270"/>
                    </a:lnTo>
                    <a:lnTo>
                      <a:pt x="49" y="4270"/>
                    </a:lnTo>
                    <a:lnTo>
                      <a:pt x="0" y="4223"/>
                    </a:lnTo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5000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47" name="Freeform 10"/>
              <p:cNvSpPr>
                <a:spLocks/>
              </p:cNvSpPr>
              <p:nvPr/>
            </p:nvSpPr>
            <p:spPr bwMode="auto">
              <a:xfrm>
                <a:off x="240" y="0"/>
                <a:ext cx="241" cy="4273"/>
              </a:xfrm>
              <a:custGeom>
                <a:avLst/>
                <a:gdLst/>
                <a:ahLst/>
                <a:cxnLst>
                  <a:cxn ang="0">
                    <a:pos x="0" y="4223"/>
                  </a:cxn>
                  <a:cxn ang="0">
                    <a:pos x="0" y="0"/>
                  </a:cxn>
                  <a:cxn ang="0">
                    <a:pos x="240" y="0"/>
                  </a:cxn>
                  <a:cxn ang="0">
                    <a:pos x="240" y="4223"/>
                  </a:cxn>
                  <a:cxn ang="0">
                    <a:pos x="192" y="4272"/>
                  </a:cxn>
                  <a:cxn ang="0">
                    <a:pos x="144" y="4270"/>
                  </a:cxn>
                  <a:cxn ang="0">
                    <a:pos x="112" y="4270"/>
                  </a:cxn>
                  <a:cxn ang="0">
                    <a:pos x="49" y="4270"/>
                  </a:cxn>
                  <a:cxn ang="0">
                    <a:pos x="0" y="4223"/>
                  </a:cxn>
                </a:cxnLst>
                <a:rect l="0" t="0" r="r" b="b"/>
                <a:pathLst>
                  <a:path w="241" h="4273">
                    <a:moveTo>
                      <a:pt x="0" y="4223"/>
                    </a:moveTo>
                    <a:lnTo>
                      <a:pt x="0" y="0"/>
                    </a:lnTo>
                    <a:lnTo>
                      <a:pt x="240" y="0"/>
                    </a:lnTo>
                    <a:lnTo>
                      <a:pt x="240" y="4223"/>
                    </a:lnTo>
                    <a:lnTo>
                      <a:pt x="192" y="4272"/>
                    </a:lnTo>
                    <a:lnTo>
                      <a:pt x="144" y="4270"/>
                    </a:lnTo>
                    <a:lnTo>
                      <a:pt x="112" y="4270"/>
                    </a:lnTo>
                    <a:lnTo>
                      <a:pt x="49" y="4270"/>
                    </a:lnTo>
                    <a:lnTo>
                      <a:pt x="0" y="4223"/>
                    </a:lnTo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5000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</p:grpSp>
        <p:grpSp>
          <p:nvGrpSpPr>
            <p:cNvPr id="8" name="Group 11"/>
            <p:cNvGrpSpPr>
              <a:grpSpLocks/>
            </p:cNvGrpSpPr>
            <p:nvPr/>
          </p:nvGrpSpPr>
          <p:grpSpPr bwMode="auto">
            <a:xfrm>
              <a:off x="82" y="22"/>
              <a:ext cx="5590" cy="891"/>
              <a:chOff x="82" y="22"/>
              <a:chExt cx="5590" cy="891"/>
            </a:xfrm>
          </p:grpSpPr>
          <p:grpSp>
            <p:nvGrpSpPr>
              <p:cNvPr id="9" name="Group 12"/>
              <p:cNvGrpSpPr>
                <a:grpSpLocks/>
              </p:cNvGrpSpPr>
              <p:nvPr/>
            </p:nvGrpSpPr>
            <p:grpSpPr bwMode="auto">
              <a:xfrm>
                <a:off x="134" y="22"/>
                <a:ext cx="5538" cy="850"/>
                <a:chOff x="134" y="22"/>
                <a:chExt cx="5538" cy="850"/>
              </a:xfrm>
            </p:grpSpPr>
            <p:sp>
              <p:nvSpPr>
                <p:cNvPr id="28" name="Freeform 13"/>
                <p:cNvSpPr>
                  <a:spLocks/>
                </p:cNvSpPr>
                <p:nvPr/>
              </p:nvSpPr>
              <p:spPr bwMode="auto">
                <a:xfrm>
                  <a:off x="5269" y="734"/>
                  <a:ext cx="156" cy="117"/>
                </a:xfrm>
                <a:custGeom>
                  <a:avLst/>
                  <a:gdLst/>
                  <a:ahLst/>
                  <a:cxnLst>
                    <a:cxn ang="0">
                      <a:pos x="83" y="0"/>
                    </a:cxn>
                    <a:cxn ang="0">
                      <a:pos x="134" y="19"/>
                    </a:cxn>
                    <a:cxn ang="0">
                      <a:pos x="152" y="45"/>
                    </a:cxn>
                    <a:cxn ang="0">
                      <a:pos x="155" y="70"/>
                    </a:cxn>
                    <a:cxn ang="0">
                      <a:pos x="155" y="83"/>
                    </a:cxn>
                    <a:cxn ang="0">
                      <a:pos x="146" y="99"/>
                    </a:cxn>
                    <a:cxn ang="0">
                      <a:pos x="126" y="107"/>
                    </a:cxn>
                    <a:cxn ang="0">
                      <a:pos x="105" y="113"/>
                    </a:cxn>
                    <a:cxn ang="0">
                      <a:pos x="86" y="116"/>
                    </a:cxn>
                    <a:cxn ang="0">
                      <a:pos x="69" y="116"/>
                    </a:cxn>
                    <a:cxn ang="0">
                      <a:pos x="41" y="111"/>
                    </a:cxn>
                    <a:cxn ang="0">
                      <a:pos x="21" y="106"/>
                    </a:cxn>
                    <a:cxn ang="0">
                      <a:pos x="9" y="98"/>
                    </a:cxn>
                    <a:cxn ang="0">
                      <a:pos x="2" y="89"/>
                    </a:cxn>
                    <a:cxn ang="0">
                      <a:pos x="0" y="78"/>
                    </a:cxn>
                    <a:cxn ang="0">
                      <a:pos x="2" y="60"/>
                    </a:cxn>
                    <a:cxn ang="0">
                      <a:pos x="9" y="11"/>
                    </a:cxn>
                    <a:cxn ang="0">
                      <a:pos x="83" y="0"/>
                    </a:cxn>
                  </a:cxnLst>
                  <a:rect l="0" t="0" r="r" b="b"/>
                  <a:pathLst>
                    <a:path w="156" h="117">
                      <a:moveTo>
                        <a:pt x="83" y="0"/>
                      </a:moveTo>
                      <a:lnTo>
                        <a:pt x="134" y="19"/>
                      </a:lnTo>
                      <a:lnTo>
                        <a:pt x="152" y="45"/>
                      </a:lnTo>
                      <a:lnTo>
                        <a:pt x="155" y="70"/>
                      </a:lnTo>
                      <a:lnTo>
                        <a:pt x="155" y="83"/>
                      </a:lnTo>
                      <a:lnTo>
                        <a:pt x="146" y="99"/>
                      </a:lnTo>
                      <a:lnTo>
                        <a:pt x="126" y="107"/>
                      </a:lnTo>
                      <a:lnTo>
                        <a:pt x="105" y="113"/>
                      </a:lnTo>
                      <a:lnTo>
                        <a:pt x="86" y="116"/>
                      </a:lnTo>
                      <a:lnTo>
                        <a:pt x="69" y="116"/>
                      </a:lnTo>
                      <a:lnTo>
                        <a:pt x="41" y="111"/>
                      </a:lnTo>
                      <a:lnTo>
                        <a:pt x="21" y="106"/>
                      </a:lnTo>
                      <a:lnTo>
                        <a:pt x="9" y="98"/>
                      </a:lnTo>
                      <a:lnTo>
                        <a:pt x="2" y="89"/>
                      </a:lnTo>
                      <a:lnTo>
                        <a:pt x="0" y="78"/>
                      </a:lnTo>
                      <a:lnTo>
                        <a:pt x="2" y="60"/>
                      </a:lnTo>
                      <a:lnTo>
                        <a:pt x="9" y="11"/>
                      </a:lnTo>
                      <a:lnTo>
                        <a:pt x="83" y="0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29" name="Freeform 14"/>
                <p:cNvSpPr>
                  <a:spLocks/>
                </p:cNvSpPr>
                <p:nvPr/>
              </p:nvSpPr>
              <p:spPr bwMode="auto">
                <a:xfrm>
                  <a:off x="5265" y="746"/>
                  <a:ext cx="88" cy="75"/>
                </a:xfrm>
                <a:custGeom>
                  <a:avLst/>
                  <a:gdLst/>
                  <a:ahLst/>
                  <a:cxnLst>
                    <a:cxn ang="0">
                      <a:pos x="0" y="69"/>
                    </a:cxn>
                    <a:cxn ang="0">
                      <a:pos x="11" y="0"/>
                    </a:cxn>
                    <a:cxn ang="0">
                      <a:pos x="54" y="5"/>
                    </a:cxn>
                    <a:cxn ang="0">
                      <a:pos x="87" y="9"/>
                    </a:cxn>
                    <a:cxn ang="0">
                      <a:pos x="78" y="74"/>
                    </a:cxn>
                    <a:cxn ang="0">
                      <a:pos x="75" y="59"/>
                    </a:cxn>
                    <a:cxn ang="0">
                      <a:pos x="65" y="48"/>
                    </a:cxn>
                    <a:cxn ang="0">
                      <a:pos x="47" y="44"/>
                    </a:cxn>
                    <a:cxn ang="0">
                      <a:pos x="27" y="45"/>
                    </a:cxn>
                    <a:cxn ang="0">
                      <a:pos x="11" y="52"/>
                    </a:cxn>
                    <a:cxn ang="0">
                      <a:pos x="0" y="69"/>
                    </a:cxn>
                  </a:cxnLst>
                  <a:rect l="0" t="0" r="r" b="b"/>
                  <a:pathLst>
                    <a:path w="88" h="75">
                      <a:moveTo>
                        <a:pt x="0" y="69"/>
                      </a:moveTo>
                      <a:lnTo>
                        <a:pt x="11" y="0"/>
                      </a:lnTo>
                      <a:lnTo>
                        <a:pt x="54" y="5"/>
                      </a:lnTo>
                      <a:lnTo>
                        <a:pt x="87" y="9"/>
                      </a:lnTo>
                      <a:lnTo>
                        <a:pt x="78" y="74"/>
                      </a:lnTo>
                      <a:lnTo>
                        <a:pt x="75" y="59"/>
                      </a:lnTo>
                      <a:lnTo>
                        <a:pt x="65" y="48"/>
                      </a:lnTo>
                      <a:lnTo>
                        <a:pt x="47" y="44"/>
                      </a:lnTo>
                      <a:lnTo>
                        <a:pt x="27" y="45"/>
                      </a:lnTo>
                      <a:lnTo>
                        <a:pt x="11" y="52"/>
                      </a:lnTo>
                      <a:lnTo>
                        <a:pt x="0" y="69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30" name="Freeform 15"/>
                <p:cNvSpPr>
                  <a:spLocks/>
                </p:cNvSpPr>
                <p:nvPr/>
              </p:nvSpPr>
              <p:spPr bwMode="auto">
                <a:xfrm>
                  <a:off x="475" y="725"/>
                  <a:ext cx="156" cy="117"/>
                </a:xfrm>
                <a:custGeom>
                  <a:avLst/>
                  <a:gdLst/>
                  <a:ahLst/>
                  <a:cxnLst>
                    <a:cxn ang="0">
                      <a:pos x="72" y="0"/>
                    </a:cxn>
                    <a:cxn ang="0">
                      <a:pos x="21" y="19"/>
                    </a:cxn>
                    <a:cxn ang="0">
                      <a:pos x="3" y="45"/>
                    </a:cxn>
                    <a:cxn ang="0">
                      <a:pos x="0" y="70"/>
                    </a:cxn>
                    <a:cxn ang="0">
                      <a:pos x="0" y="83"/>
                    </a:cxn>
                    <a:cxn ang="0">
                      <a:pos x="9" y="99"/>
                    </a:cxn>
                    <a:cxn ang="0">
                      <a:pos x="29" y="107"/>
                    </a:cxn>
                    <a:cxn ang="0">
                      <a:pos x="50" y="113"/>
                    </a:cxn>
                    <a:cxn ang="0">
                      <a:pos x="69" y="116"/>
                    </a:cxn>
                    <a:cxn ang="0">
                      <a:pos x="86" y="116"/>
                    </a:cxn>
                    <a:cxn ang="0">
                      <a:pos x="114" y="111"/>
                    </a:cxn>
                    <a:cxn ang="0">
                      <a:pos x="134" y="106"/>
                    </a:cxn>
                    <a:cxn ang="0">
                      <a:pos x="146" y="98"/>
                    </a:cxn>
                    <a:cxn ang="0">
                      <a:pos x="153" y="89"/>
                    </a:cxn>
                    <a:cxn ang="0">
                      <a:pos x="155" y="78"/>
                    </a:cxn>
                    <a:cxn ang="0">
                      <a:pos x="153" y="60"/>
                    </a:cxn>
                    <a:cxn ang="0">
                      <a:pos x="146" y="11"/>
                    </a:cxn>
                    <a:cxn ang="0">
                      <a:pos x="72" y="0"/>
                    </a:cxn>
                  </a:cxnLst>
                  <a:rect l="0" t="0" r="r" b="b"/>
                  <a:pathLst>
                    <a:path w="156" h="117">
                      <a:moveTo>
                        <a:pt x="72" y="0"/>
                      </a:moveTo>
                      <a:lnTo>
                        <a:pt x="21" y="19"/>
                      </a:lnTo>
                      <a:lnTo>
                        <a:pt x="3" y="45"/>
                      </a:lnTo>
                      <a:lnTo>
                        <a:pt x="0" y="70"/>
                      </a:lnTo>
                      <a:lnTo>
                        <a:pt x="0" y="83"/>
                      </a:lnTo>
                      <a:lnTo>
                        <a:pt x="9" y="99"/>
                      </a:lnTo>
                      <a:lnTo>
                        <a:pt x="29" y="107"/>
                      </a:lnTo>
                      <a:lnTo>
                        <a:pt x="50" y="113"/>
                      </a:lnTo>
                      <a:lnTo>
                        <a:pt x="69" y="116"/>
                      </a:lnTo>
                      <a:lnTo>
                        <a:pt x="86" y="116"/>
                      </a:lnTo>
                      <a:lnTo>
                        <a:pt x="114" y="111"/>
                      </a:lnTo>
                      <a:lnTo>
                        <a:pt x="134" y="106"/>
                      </a:lnTo>
                      <a:lnTo>
                        <a:pt x="146" y="98"/>
                      </a:lnTo>
                      <a:lnTo>
                        <a:pt x="153" y="89"/>
                      </a:lnTo>
                      <a:lnTo>
                        <a:pt x="155" y="78"/>
                      </a:lnTo>
                      <a:lnTo>
                        <a:pt x="153" y="60"/>
                      </a:lnTo>
                      <a:lnTo>
                        <a:pt x="146" y="11"/>
                      </a:lnTo>
                      <a:lnTo>
                        <a:pt x="72" y="0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31" name="Freeform 16"/>
                <p:cNvSpPr>
                  <a:spLocks/>
                </p:cNvSpPr>
                <p:nvPr/>
              </p:nvSpPr>
              <p:spPr bwMode="auto">
                <a:xfrm>
                  <a:off x="547" y="738"/>
                  <a:ext cx="88" cy="75"/>
                </a:xfrm>
                <a:custGeom>
                  <a:avLst/>
                  <a:gdLst/>
                  <a:ahLst/>
                  <a:cxnLst>
                    <a:cxn ang="0">
                      <a:pos x="87" y="68"/>
                    </a:cxn>
                    <a:cxn ang="0">
                      <a:pos x="76" y="0"/>
                    </a:cxn>
                    <a:cxn ang="0">
                      <a:pos x="33" y="5"/>
                    </a:cxn>
                    <a:cxn ang="0">
                      <a:pos x="0" y="9"/>
                    </a:cxn>
                    <a:cxn ang="0">
                      <a:pos x="9" y="74"/>
                    </a:cxn>
                    <a:cxn ang="0">
                      <a:pos x="12" y="58"/>
                    </a:cxn>
                    <a:cxn ang="0">
                      <a:pos x="22" y="47"/>
                    </a:cxn>
                    <a:cxn ang="0">
                      <a:pos x="40" y="44"/>
                    </a:cxn>
                    <a:cxn ang="0">
                      <a:pos x="60" y="45"/>
                    </a:cxn>
                    <a:cxn ang="0">
                      <a:pos x="76" y="52"/>
                    </a:cxn>
                    <a:cxn ang="0">
                      <a:pos x="87" y="68"/>
                    </a:cxn>
                  </a:cxnLst>
                  <a:rect l="0" t="0" r="r" b="b"/>
                  <a:pathLst>
                    <a:path w="88" h="75">
                      <a:moveTo>
                        <a:pt x="87" y="68"/>
                      </a:moveTo>
                      <a:lnTo>
                        <a:pt x="76" y="0"/>
                      </a:lnTo>
                      <a:lnTo>
                        <a:pt x="33" y="5"/>
                      </a:lnTo>
                      <a:lnTo>
                        <a:pt x="0" y="9"/>
                      </a:lnTo>
                      <a:lnTo>
                        <a:pt x="9" y="74"/>
                      </a:lnTo>
                      <a:lnTo>
                        <a:pt x="12" y="58"/>
                      </a:lnTo>
                      <a:lnTo>
                        <a:pt x="22" y="47"/>
                      </a:lnTo>
                      <a:lnTo>
                        <a:pt x="40" y="44"/>
                      </a:lnTo>
                      <a:lnTo>
                        <a:pt x="60" y="45"/>
                      </a:lnTo>
                      <a:lnTo>
                        <a:pt x="76" y="52"/>
                      </a:lnTo>
                      <a:lnTo>
                        <a:pt x="87" y="68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32" name="Line 17"/>
                <p:cNvSpPr>
                  <a:spLocks noChangeShapeType="1"/>
                </p:cNvSpPr>
                <p:nvPr/>
              </p:nvSpPr>
              <p:spPr bwMode="auto">
                <a:xfrm flipV="1">
                  <a:off x="2020" y="309"/>
                  <a:ext cx="192" cy="87"/>
                </a:xfrm>
                <a:prstGeom prst="line">
                  <a:avLst/>
                </a:prstGeom>
                <a:noFill/>
                <a:ln w="127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33" name="Freeform 18"/>
                <p:cNvSpPr>
                  <a:spLocks/>
                </p:cNvSpPr>
                <p:nvPr/>
              </p:nvSpPr>
              <p:spPr bwMode="auto">
                <a:xfrm>
                  <a:off x="1408" y="22"/>
                  <a:ext cx="2967" cy="457"/>
                </a:xfrm>
                <a:custGeom>
                  <a:avLst/>
                  <a:gdLst/>
                  <a:ahLst/>
                  <a:cxnLst>
                    <a:cxn ang="0">
                      <a:pos x="0" y="122"/>
                    </a:cxn>
                    <a:cxn ang="0">
                      <a:pos x="207" y="78"/>
                    </a:cxn>
                    <a:cxn ang="0">
                      <a:pos x="442" y="48"/>
                    </a:cxn>
                    <a:cxn ang="0">
                      <a:pos x="640" y="32"/>
                    </a:cxn>
                    <a:cxn ang="0">
                      <a:pos x="897" y="16"/>
                    </a:cxn>
                    <a:cxn ang="0">
                      <a:pos x="1215" y="2"/>
                    </a:cxn>
                    <a:cxn ang="0">
                      <a:pos x="1392" y="0"/>
                    </a:cxn>
                    <a:cxn ang="0">
                      <a:pos x="1710" y="0"/>
                    </a:cxn>
                    <a:cxn ang="0">
                      <a:pos x="1997" y="10"/>
                    </a:cxn>
                    <a:cxn ang="0">
                      <a:pos x="2258" y="21"/>
                    </a:cxn>
                    <a:cxn ang="0">
                      <a:pos x="2493" y="38"/>
                    </a:cxn>
                    <a:cxn ang="0">
                      <a:pos x="2674" y="54"/>
                    </a:cxn>
                    <a:cxn ang="0">
                      <a:pos x="2828" y="73"/>
                    </a:cxn>
                    <a:cxn ang="0">
                      <a:pos x="2966" y="92"/>
                    </a:cxn>
                    <a:cxn ang="0">
                      <a:pos x="2966" y="456"/>
                    </a:cxn>
                    <a:cxn ang="0">
                      <a:pos x="2833" y="434"/>
                    </a:cxn>
                    <a:cxn ang="0">
                      <a:pos x="2563" y="399"/>
                    </a:cxn>
                    <a:cxn ang="0">
                      <a:pos x="2382" y="382"/>
                    </a:cxn>
                    <a:cxn ang="0">
                      <a:pos x="2134" y="366"/>
                    </a:cxn>
                    <a:cxn ang="0">
                      <a:pos x="1944" y="358"/>
                    </a:cxn>
                    <a:cxn ang="0">
                      <a:pos x="1746" y="350"/>
                    </a:cxn>
                    <a:cxn ang="0">
                      <a:pos x="1529" y="350"/>
                    </a:cxn>
                    <a:cxn ang="0">
                      <a:pos x="1295" y="350"/>
                    </a:cxn>
                    <a:cxn ang="0">
                      <a:pos x="1047" y="355"/>
                    </a:cxn>
                    <a:cxn ang="0">
                      <a:pos x="853" y="363"/>
                    </a:cxn>
                    <a:cxn ang="0">
                      <a:pos x="654" y="374"/>
                    </a:cxn>
                    <a:cxn ang="0">
                      <a:pos x="468" y="388"/>
                    </a:cxn>
                    <a:cxn ang="0">
                      <a:pos x="296" y="404"/>
                    </a:cxn>
                    <a:cxn ang="0">
                      <a:pos x="150" y="423"/>
                    </a:cxn>
                    <a:cxn ang="0">
                      <a:pos x="13" y="445"/>
                    </a:cxn>
                    <a:cxn ang="0">
                      <a:pos x="0" y="122"/>
                    </a:cxn>
                  </a:cxnLst>
                  <a:rect l="0" t="0" r="r" b="b"/>
                  <a:pathLst>
                    <a:path w="2967" h="457">
                      <a:moveTo>
                        <a:pt x="0" y="122"/>
                      </a:moveTo>
                      <a:lnTo>
                        <a:pt x="207" y="78"/>
                      </a:lnTo>
                      <a:lnTo>
                        <a:pt x="442" y="48"/>
                      </a:lnTo>
                      <a:lnTo>
                        <a:pt x="640" y="32"/>
                      </a:lnTo>
                      <a:lnTo>
                        <a:pt x="897" y="16"/>
                      </a:lnTo>
                      <a:lnTo>
                        <a:pt x="1215" y="2"/>
                      </a:lnTo>
                      <a:lnTo>
                        <a:pt x="1392" y="0"/>
                      </a:lnTo>
                      <a:lnTo>
                        <a:pt x="1710" y="0"/>
                      </a:lnTo>
                      <a:lnTo>
                        <a:pt x="1997" y="10"/>
                      </a:lnTo>
                      <a:lnTo>
                        <a:pt x="2258" y="21"/>
                      </a:lnTo>
                      <a:lnTo>
                        <a:pt x="2493" y="38"/>
                      </a:lnTo>
                      <a:lnTo>
                        <a:pt x="2674" y="54"/>
                      </a:lnTo>
                      <a:lnTo>
                        <a:pt x="2828" y="73"/>
                      </a:lnTo>
                      <a:lnTo>
                        <a:pt x="2966" y="92"/>
                      </a:lnTo>
                      <a:lnTo>
                        <a:pt x="2966" y="456"/>
                      </a:lnTo>
                      <a:lnTo>
                        <a:pt x="2833" y="434"/>
                      </a:lnTo>
                      <a:lnTo>
                        <a:pt x="2563" y="399"/>
                      </a:lnTo>
                      <a:lnTo>
                        <a:pt x="2382" y="382"/>
                      </a:lnTo>
                      <a:lnTo>
                        <a:pt x="2134" y="366"/>
                      </a:lnTo>
                      <a:lnTo>
                        <a:pt x="1944" y="358"/>
                      </a:lnTo>
                      <a:lnTo>
                        <a:pt x="1746" y="350"/>
                      </a:lnTo>
                      <a:lnTo>
                        <a:pt x="1529" y="350"/>
                      </a:lnTo>
                      <a:lnTo>
                        <a:pt x="1295" y="350"/>
                      </a:lnTo>
                      <a:lnTo>
                        <a:pt x="1047" y="355"/>
                      </a:lnTo>
                      <a:lnTo>
                        <a:pt x="853" y="363"/>
                      </a:lnTo>
                      <a:lnTo>
                        <a:pt x="654" y="374"/>
                      </a:lnTo>
                      <a:lnTo>
                        <a:pt x="468" y="388"/>
                      </a:lnTo>
                      <a:lnTo>
                        <a:pt x="296" y="404"/>
                      </a:lnTo>
                      <a:lnTo>
                        <a:pt x="150" y="423"/>
                      </a:lnTo>
                      <a:lnTo>
                        <a:pt x="13" y="445"/>
                      </a:lnTo>
                      <a:lnTo>
                        <a:pt x="0" y="122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34" name="Freeform 19"/>
                <p:cNvSpPr>
                  <a:spLocks/>
                </p:cNvSpPr>
                <p:nvPr/>
              </p:nvSpPr>
              <p:spPr bwMode="auto">
                <a:xfrm>
                  <a:off x="607" y="118"/>
                  <a:ext cx="823" cy="431"/>
                </a:xfrm>
                <a:custGeom>
                  <a:avLst/>
                  <a:gdLst/>
                  <a:ahLst/>
                  <a:cxnLst>
                    <a:cxn ang="0">
                      <a:pos x="815" y="27"/>
                    </a:cxn>
                    <a:cxn ang="0">
                      <a:pos x="822" y="350"/>
                    </a:cxn>
                    <a:cxn ang="0">
                      <a:pos x="746" y="382"/>
                    </a:cxn>
                    <a:cxn ang="0">
                      <a:pos x="676" y="404"/>
                    </a:cxn>
                    <a:cxn ang="0">
                      <a:pos x="619" y="415"/>
                    </a:cxn>
                    <a:cxn ang="0">
                      <a:pos x="571" y="421"/>
                    </a:cxn>
                    <a:cxn ang="0">
                      <a:pos x="517" y="427"/>
                    </a:cxn>
                    <a:cxn ang="0">
                      <a:pos x="427" y="430"/>
                    </a:cxn>
                    <a:cxn ang="0">
                      <a:pos x="344" y="423"/>
                    </a:cxn>
                    <a:cxn ang="0">
                      <a:pos x="259" y="410"/>
                    </a:cxn>
                    <a:cxn ang="0">
                      <a:pos x="177" y="388"/>
                    </a:cxn>
                    <a:cxn ang="0">
                      <a:pos x="105" y="358"/>
                    </a:cxn>
                    <a:cxn ang="0">
                      <a:pos x="41" y="325"/>
                    </a:cxn>
                    <a:cxn ang="0">
                      <a:pos x="0" y="294"/>
                    </a:cxn>
                    <a:cxn ang="0">
                      <a:pos x="0" y="0"/>
                    </a:cxn>
                    <a:cxn ang="0">
                      <a:pos x="46" y="25"/>
                    </a:cxn>
                    <a:cxn ang="0">
                      <a:pos x="105" y="47"/>
                    </a:cxn>
                    <a:cxn ang="0">
                      <a:pos x="175" y="66"/>
                    </a:cxn>
                    <a:cxn ang="0">
                      <a:pos x="244" y="81"/>
                    </a:cxn>
                    <a:cxn ang="0">
                      <a:pos x="314" y="89"/>
                    </a:cxn>
                    <a:cxn ang="0">
                      <a:pos x="361" y="93"/>
                    </a:cxn>
                    <a:cxn ang="0">
                      <a:pos x="401" y="95"/>
                    </a:cxn>
                    <a:cxn ang="0">
                      <a:pos x="471" y="95"/>
                    </a:cxn>
                    <a:cxn ang="0">
                      <a:pos x="515" y="92"/>
                    </a:cxn>
                    <a:cxn ang="0">
                      <a:pos x="555" y="87"/>
                    </a:cxn>
                    <a:cxn ang="0">
                      <a:pos x="600" y="84"/>
                    </a:cxn>
                    <a:cxn ang="0">
                      <a:pos x="640" y="76"/>
                    </a:cxn>
                    <a:cxn ang="0">
                      <a:pos x="689" y="67"/>
                    </a:cxn>
                    <a:cxn ang="0">
                      <a:pos x="733" y="55"/>
                    </a:cxn>
                    <a:cxn ang="0">
                      <a:pos x="777" y="41"/>
                    </a:cxn>
                    <a:cxn ang="0">
                      <a:pos x="815" y="27"/>
                    </a:cxn>
                  </a:cxnLst>
                  <a:rect l="0" t="0" r="r" b="b"/>
                  <a:pathLst>
                    <a:path w="823" h="431">
                      <a:moveTo>
                        <a:pt x="815" y="27"/>
                      </a:moveTo>
                      <a:lnTo>
                        <a:pt x="822" y="350"/>
                      </a:lnTo>
                      <a:lnTo>
                        <a:pt x="746" y="382"/>
                      </a:lnTo>
                      <a:lnTo>
                        <a:pt x="676" y="404"/>
                      </a:lnTo>
                      <a:lnTo>
                        <a:pt x="619" y="415"/>
                      </a:lnTo>
                      <a:lnTo>
                        <a:pt x="571" y="421"/>
                      </a:lnTo>
                      <a:lnTo>
                        <a:pt x="517" y="427"/>
                      </a:lnTo>
                      <a:lnTo>
                        <a:pt x="427" y="430"/>
                      </a:lnTo>
                      <a:lnTo>
                        <a:pt x="344" y="423"/>
                      </a:lnTo>
                      <a:lnTo>
                        <a:pt x="259" y="410"/>
                      </a:lnTo>
                      <a:lnTo>
                        <a:pt x="177" y="388"/>
                      </a:lnTo>
                      <a:lnTo>
                        <a:pt x="105" y="358"/>
                      </a:lnTo>
                      <a:lnTo>
                        <a:pt x="41" y="325"/>
                      </a:lnTo>
                      <a:lnTo>
                        <a:pt x="0" y="294"/>
                      </a:lnTo>
                      <a:lnTo>
                        <a:pt x="0" y="0"/>
                      </a:lnTo>
                      <a:lnTo>
                        <a:pt x="46" y="25"/>
                      </a:lnTo>
                      <a:lnTo>
                        <a:pt x="105" y="47"/>
                      </a:lnTo>
                      <a:lnTo>
                        <a:pt x="175" y="66"/>
                      </a:lnTo>
                      <a:lnTo>
                        <a:pt x="244" y="81"/>
                      </a:lnTo>
                      <a:lnTo>
                        <a:pt x="314" y="89"/>
                      </a:lnTo>
                      <a:lnTo>
                        <a:pt x="361" y="93"/>
                      </a:lnTo>
                      <a:lnTo>
                        <a:pt x="401" y="95"/>
                      </a:lnTo>
                      <a:lnTo>
                        <a:pt x="471" y="95"/>
                      </a:lnTo>
                      <a:lnTo>
                        <a:pt x="515" y="92"/>
                      </a:lnTo>
                      <a:lnTo>
                        <a:pt x="555" y="87"/>
                      </a:lnTo>
                      <a:lnTo>
                        <a:pt x="600" y="84"/>
                      </a:lnTo>
                      <a:lnTo>
                        <a:pt x="640" y="76"/>
                      </a:lnTo>
                      <a:lnTo>
                        <a:pt x="689" y="67"/>
                      </a:lnTo>
                      <a:lnTo>
                        <a:pt x="733" y="55"/>
                      </a:lnTo>
                      <a:lnTo>
                        <a:pt x="777" y="41"/>
                      </a:lnTo>
                      <a:lnTo>
                        <a:pt x="815" y="27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35" name="Freeform 20"/>
                <p:cNvSpPr>
                  <a:spLocks/>
                </p:cNvSpPr>
                <p:nvPr/>
              </p:nvSpPr>
              <p:spPr bwMode="auto">
                <a:xfrm>
                  <a:off x="154" y="533"/>
                  <a:ext cx="551" cy="339"/>
                </a:xfrm>
                <a:custGeom>
                  <a:avLst/>
                  <a:gdLst/>
                  <a:ahLst/>
                  <a:cxnLst>
                    <a:cxn ang="0">
                      <a:pos x="16" y="53"/>
                    </a:cxn>
                    <a:cxn ang="0">
                      <a:pos x="0" y="122"/>
                    </a:cxn>
                    <a:cxn ang="0">
                      <a:pos x="10" y="146"/>
                    </a:cxn>
                    <a:cxn ang="0">
                      <a:pos x="33" y="183"/>
                    </a:cxn>
                    <a:cxn ang="0">
                      <a:pos x="57" y="216"/>
                    </a:cxn>
                    <a:cxn ang="0">
                      <a:pos x="85" y="244"/>
                    </a:cxn>
                    <a:cxn ang="0">
                      <a:pos x="120" y="271"/>
                    </a:cxn>
                    <a:cxn ang="0">
                      <a:pos x="153" y="290"/>
                    </a:cxn>
                    <a:cxn ang="0">
                      <a:pos x="189" y="308"/>
                    </a:cxn>
                    <a:cxn ang="0">
                      <a:pos x="235" y="324"/>
                    </a:cxn>
                    <a:cxn ang="0">
                      <a:pos x="270" y="332"/>
                    </a:cxn>
                    <a:cxn ang="0">
                      <a:pos x="312" y="338"/>
                    </a:cxn>
                    <a:cxn ang="0">
                      <a:pos x="351" y="338"/>
                    </a:cxn>
                    <a:cxn ang="0">
                      <a:pos x="393" y="333"/>
                    </a:cxn>
                    <a:cxn ang="0">
                      <a:pos x="436" y="321"/>
                    </a:cxn>
                    <a:cxn ang="0">
                      <a:pos x="475" y="302"/>
                    </a:cxn>
                    <a:cxn ang="0">
                      <a:pos x="498" y="286"/>
                    </a:cxn>
                    <a:cxn ang="0">
                      <a:pos x="526" y="262"/>
                    </a:cxn>
                    <a:cxn ang="0">
                      <a:pos x="541" y="243"/>
                    </a:cxn>
                    <a:cxn ang="0">
                      <a:pos x="550" y="226"/>
                    </a:cxn>
                    <a:cxn ang="0">
                      <a:pos x="550" y="208"/>
                    </a:cxn>
                    <a:cxn ang="0">
                      <a:pos x="544" y="187"/>
                    </a:cxn>
                    <a:cxn ang="0">
                      <a:pos x="532" y="170"/>
                    </a:cxn>
                    <a:cxn ang="0">
                      <a:pos x="523" y="135"/>
                    </a:cxn>
                    <a:cxn ang="0">
                      <a:pos x="519" y="116"/>
                    </a:cxn>
                    <a:cxn ang="0">
                      <a:pos x="267" y="132"/>
                    </a:cxn>
                    <a:cxn ang="0">
                      <a:pos x="234" y="126"/>
                    </a:cxn>
                    <a:cxn ang="0">
                      <a:pos x="193" y="113"/>
                    </a:cxn>
                    <a:cxn ang="0">
                      <a:pos x="162" y="97"/>
                    </a:cxn>
                    <a:cxn ang="0">
                      <a:pos x="129" y="77"/>
                    </a:cxn>
                    <a:cxn ang="0">
                      <a:pos x="97" y="48"/>
                    </a:cxn>
                    <a:cxn ang="0">
                      <a:pos x="78" y="24"/>
                    </a:cxn>
                    <a:cxn ang="0">
                      <a:pos x="60" y="0"/>
                    </a:cxn>
                    <a:cxn ang="0">
                      <a:pos x="16" y="53"/>
                    </a:cxn>
                  </a:cxnLst>
                  <a:rect l="0" t="0" r="r" b="b"/>
                  <a:pathLst>
                    <a:path w="551" h="339">
                      <a:moveTo>
                        <a:pt x="16" y="53"/>
                      </a:moveTo>
                      <a:lnTo>
                        <a:pt x="0" y="122"/>
                      </a:lnTo>
                      <a:lnTo>
                        <a:pt x="10" y="146"/>
                      </a:lnTo>
                      <a:lnTo>
                        <a:pt x="33" y="183"/>
                      </a:lnTo>
                      <a:lnTo>
                        <a:pt x="57" y="216"/>
                      </a:lnTo>
                      <a:lnTo>
                        <a:pt x="85" y="244"/>
                      </a:lnTo>
                      <a:lnTo>
                        <a:pt x="120" y="271"/>
                      </a:lnTo>
                      <a:lnTo>
                        <a:pt x="153" y="290"/>
                      </a:lnTo>
                      <a:lnTo>
                        <a:pt x="189" y="308"/>
                      </a:lnTo>
                      <a:lnTo>
                        <a:pt x="235" y="324"/>
                      </a:lnTo>
                      <a:lnTo>
                        <a:pt x="270" y="332"/>
                      </a:lnTo>
                      <a:lnTo>
                        <a:pt x="312" y="338"/>
                      </a:lnTo>
                      <a:lnTo>
                        <a:pt x="351" y="338"/>
                      </a:lnTo>
                      <a:lnTo>
                        <a:pt x="393" y="333"/>
                      </a:lnTo>
                      <a:lnTo>
                        <a:pt x="436" y="321"/>
                      </a:lnTo>
                      <a:lnTo>
                        <a:pt x="475" y="302"/>
                      </a:lnTo>
                      <a:lnTo>
                        <a:pt x="498" y="286"/>
                      </a:lnTo>
                      <a:lnTo>
                        <a:pt x="526" y="262"/>
                      </a:lnTo>
                      <a:lnTo>
                        <a:pt x="541" y="243"/>
                      </a:lnTo>
                      <a:lnTo>
                        <a:pt x="550" y="226"/>
                      </a:lnTo>
                      <a:lnTo>
                        <a:pt x="550" y="208"/>
                      </a:lnTo>
                      <a:lnTo>
                        <a:pt x="544" y="187"/>
                      </a:lnTo>
                      <a:lnTo>
                        <a:pt x="532" y="170"/>
                      </a:lnTo>
                      <a:lnTo>
                        <a:pt x="523" y="135"/>
                      </a:lnTo>
                      <a:lnTo>
                        <a:pt x="519" y="116"/>
                      </a:lnTo>
                      <a:lnTo>
                        <a:pt x="267" y="132"/>
                      </a:lnTo>
                      <a:lnTo>
                        <a:pt x="234" y="126"/>
                      </a:lnTo>
                      <a:lnTo>
                        <a:pt x="193" y="113"/>
                      </a:lnTo>
                      <a:lnTo>
                        <a:pt x="162" y="97"/>
                      </a:lnTo>
                      <a:lnTo>
                        <a:pt x="129" y="77"/>
                      </a:lnTo>
                      <a:lnTo>
                        <a:pt x="97" y="48"/>
                      </a:lnTo>
                      <a:lnTo>
                        <a:pt x="78" y="24"/>
                      </a:lnTo>
                      <a:lnTo>
                        <a:pt x="60" y="0"/>
                      </a:lnTo>
                      <a:lnTo>
                        <a:pt x="16" y="53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36" name="Freeform 21"/>
                <p:cNvSpPr>
                  <a:spLocks/>
                </p:cNvSpPr>
                <p:nvPr/>
              </p:nvSpPr>
              <p:spPr bwMode="auto">
                <a:xfrm>
                  <a:off x="134" y="119"/>
                  <a:ext cx="475" cy="552"/>
                </a:xfrm>
                <a:custGeom>
                  <a:avLst/>
                  <a:gdLst/>
                  <a:ahLst/>
                  <a:cxnLst>
                    <a:cxn ang="0">
                      <a:pos x="474" y="0"/>
                    </a:cxn>
                    <a:cxn ang="0">
                      <a:pos x="474" y="294"/>
                    </a:cxn>
                    <a:cxn ang="0">
                      <a:pos x="446" y="291"/>
                    </a:cxn>
                    <a:cxn ang="0">
                      <a:pos x="411" y="293"/>
                    </a:cxn>
                    <a:cxn ang="0">
                      <a:pos x="353" y="299"/>
                    </a:cxn>
                    <a:cxn ang="0">
                      <a:pos x="296" y="310"/>
                    </a:cxn>
                    <a:cxn ang="0">
                      <a:pos x="243" y="323"/>
                    </a:cxn>
                    <a:cxn ang="0">
                      <a:pos x="200" y="339"/>
                    </a:cxn>
                    <a:cxn ang="0">
                      <a:pos x="149" y="364"/>
                    </a:cxn>
                    <a:cxn ang="0">
                      <a:pos x="110" y="390"/>
                    </a:cxn>
                    <a:cxn ang="0">
                      <a:pos x="81" y="415"/>
                    </a:cxn>
                    <a:cxn ang="0">
                      <a:pos x="60" y="439"/>
                    </a:cxn>
                    <a:cxn ang="0">
                      <a:pos x="47" y="461"/>
                    </a:cxn>
                    <a:cxn ang="0">
                      <a:pos x="35" y="488"/>
                    </a:cxn>
                    <a:cxn ang="0">
                      <a:pos x="30" y="513"/>
                    </a:cxn>
                    <a:cxn ang="0">
                      <a:pos x="23" y="551"/>
                    </a:cxn>
                    <a:cxn ang="0">
                      <a:pos x="17" y="518"/>
                    </a:cxn>
                    <a:cxn ang="0">
                      <a:pos x="8" y="481"/>
                    </a:cxn>
                    <a:cxn ang="0">
                      <a:pos x="5" y="453"/>
                    </a:cxn>
                    <a:cxn ang="0">
                      <a:pos x="0" y="420"/>
                    </a:cxn>
                    <a:cxn ang="0">
                      <a:pos x="2" y="393"/>
                    </a:cxn>
                    <a:cxn ang="0">
                      <a:pos x="8" y="361"/>
                    </a:cxn>
                    <a:cxn ang="0">
                      <a:pos x="15" y="317"/>
                    </a:cxn>
                    <a:cxn ang="0">
                      <a:pos x="30" y="279"/>
                    </a:cxn>
                    <a:cxn ang="0">
                      <a:pos x="50" y="238"/>
                    </a:cxn>
                    <a:cxn ang="0">
                      <a:pos x="75" y="196"/>
                    </a:cxn>
                    <a:cxn ang="0">
                      <a:pos x="111" y="152"/>
                    </a:cxn>
                    <a:cxn ang="0">
                      <a:pos x="152" y="116"/>
                    </a:cxn>
                    <a:cxn ang="0">
                      <a:pos x="188" y="87"/>
                    </a:cxn>
                    <a:cxn ang="0">
                      <a:pos x="233" y="60"/>
                    </a:cxn>
                    <a:cxn ang="0">
                      <a:pos x="279" y="40"/>
                    </a:cxn>
                    <a:cxn ang="0">
                      <a:pos x="333" y="21"/>
                    </a:cxn>
                    <a:cxn ang="0">
                      <a:pos x="380" y="10"/>
                    </a:cxn>
                    <a:cxn ang="0">
                      <a:pos x="435" y="3"/>
                    </a:cxn>
                    <a:cxn ang="0">
                      <a:pos x="474" y="0"/>
                    </a:cxn>
                  </a:cxnLst>
                  <a:rect l="0" t="0" r="r" b="b"/>
                  <a:pathLst>
                    <a:path w="475" h="552">
                      <a:moveTo>
                        <a:pt x="474" y="0"/>
                      </a:moveTo>
                      <a:lnTo>
                        <a:pt x="474" y="294"/>
                      </a:lnTo>
                      <a:lnTo>
                        <a:pt x="446" y="291"/>
                      </a:lnTo>
                      <a:lnTo>
                        <a:pt x="411" y="293"/>
                      </a:lnTo>
                      <a:lnTo>
                        <a:pt x="353" y="299"/>
                      </a:lnTo>
                      <a:lnTo>
                        <a:pt x="296" y="310"/>
                      </a:lnTo>
                      <a:lnTo>
                        <a:pt x="243" y="323"/>
                      </a:lnTo>
                      <a:lnTo>
                        <a:pt x="200" y="339"/>
                      </a:lnTo>
                      <a:lnTo>
                        <a:pt x="149" y="364"/>
                      </a:lnTo>
                      <a:lnTo>
                        <a:pt x="110" y="390"/>
                      </a:lnTo>
                      <a:lnTo>
                        <a:pt x="81" y="415"/>
                      </a:lnTo>
                      <a:lnTo>
                        <a:pt x="60" y="439"/>
                      </a:lnTo>
                      <a:lnTo>
                        <a:pt x="47" y="461"/>
                      </a:lnTo>
                      <a:lnTo>
                        <a:pt x="35" y="488"/>
                      </a:lnTo>
                      <a:lnTo>
                        <a:pt x="30" y="513"/>
                      </a:lnTo>
                      <a:lnTo>
                        <a:pt x="23" y="551"/>
                      </a:lnTo>
                      <a:lnTo>
                        <a:pt x="17" y="518"/>
                      </a:lnTo>
                      <a:lnTo>
                        <a:pt x="8" y="481"/>
                      </a:lnTo>
                      <a:lnTo>
                        <a:pt x="5" y="453"/>
                      </a:lnTo>
                      <a:lnTo>
                        <a:pt x="0" y="420"/>
                      </a:lnTo>
                      <a:lnTo>
                        <a:pt x="2" y="393"/>
                      </a:lnTo>
                      <a:lnTo>
                        <a:pt x="8" y="361"/>
                      </a:lnTo>
                      <a:lnTo>
                        <a:pt x="15" y="317"/>
                      </a:lnTo>
                      <a:lnTo>
                        <a:pt x="30" y="279"/>
                      </a:lnTo>
                      <a:lnTo>
                        <a:pt x="50" y="238"/>
                      </a:lnTo>
                      <a:lnTo>
                        <a:pt x="75" y="196"/>
                      </a:lnTo>
                      <a:lnTo>
                        <a:pt x="111" y="152"/>
                      </a:lnTo>
                      <a:lnTo>
                        <a:pt x="152" y="116"/>
                      </a:lnTo>
                      <a:lnTo>
                        <a:pt x="188" y="87"/>
                      </a:lnTo>
                      <a:lnTo>
                        <a:pt x="233" y="60"/>
                      </a:lnTo>
                      <a:lnTo>
                        <a:pt x="279" y="40"/>
                      </a:lnTo>
                      <a:lnTo>
                        <a:pt x="333" y="21"/>
                      </a:lnTo>
                      <a:lnTo>
                        <a:pt x="380" y="10"/>
                      </a:lnTo>
                      <a:lnTo>
                        <a:pt x="435" y="3"/>
                      </a:lnTo>
                      <a:lnTo>
                        <a:pt x="474" y="0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37" name="Freeform 22"/>
                <p:cNvSpPr>
                  <a:spLocks/>
                </p:cNvSpPr>
                <p:nvPr/>
              </p:nvSpPr>
              <p:spPr bwMode="auto">
                <a:xfrm>
                  <a:off x="422" y="687"/>
                  <a:ext cx="156" cy="117"/>
                </a:xfrm>
                <a:custGeom>
                  <a:avLst/>
                  <a:gdLst/>
                  <a:ahLst/>
                  <a:cxnLst>
                    <a:cxn ang="0">
                      <a:pos x="72" y="0"/>
                    </a:cxn>
                    <a:cxn ang="0">
                      <a:pos x="21" y="19"/>
                    </a:cxn>
                    <a:cxn ang="0">
                      <a:pos x="3" y="45"/>
                    </a:cxn>
                    <a:cxn ang="0">
                      <a:pos x="0" y="70"/>
                    </a:cxn>
                    <a:cxn ang="0">
                      <a:pos x="0" y="83"/>
                    </a:cxn>
                    <a:cxn ang="0">
                      <a:pos x="9" y="99"/>
                    </a:cxn>
                    <a:cxn ang="0">
                      <a:pos x="29" y="107"/>
                    </a:cxn>
                    <a:cxn ang="0">
                      <a:pos x="50" y="113"/>
                    </a:cxn>
                    <a:cxn ang="0">
                      <a:pos x="69" y="116"/>
                    </a:cxn>
                    <a:cxn ang="0">
                      <a:pos x="86" y="116"/>
                    </a:cxn>
                    <a:cxn ang="0">
                      <a:pos x="114" y="111"/>
                    </a:cxn>
                    <a:cxn ang="0">
                      <a:pos x="134" y="106"/>
                    </a:cxn>
                    <a:cxn ang="0">
                      <a:pos x="146" y="98"/>
                    </a:cxn>
                    <a:cxn ang="0">
                      <a:pos x="153" y="89"/>
                    </a:cxn>
                    <a:cxn ang="0">
                      <a:pos x="155" y="78"/>
                    </a:cxn>
                    <a:cxn ang="0">
                      <a:pos x="153" y="60"/>
                    </a:cxn>
                    <a:cxn ang="0">
                      <a:pos x="146" y="11"/>
                    </a:cxn>
                    <a:cxn ang="0">
                      <a:pos x="72" y="0"/>
                    </a:cxn>
                  </a:cxnLst>
                  <a:rect l="0" t="0" r="r" b="b"/>
                  <a:pathLst>
                    <a:path w="156" h="117">
                      <a:moveTo>
                        <a:pt x="72" y="0"/>
                      </a:moveTo>
                      <a:lnTo>
                        <a:pt x="21" y="19"/>
                      </a:lnTo>
                      <a:lnTo>
                        <a:pt x="3" y="45"/>
                      </a:lnTo>
                      <a:lnTo>
                        <a:pt x="0" y="70"/>
                      </a:lnTo>
                      <a:lnTo>
                        <a:pt x="0" y="83"/>
                      </a:lnTo>
                      <a:lnTo>
                        <a:pt x="9" y="99"/>
                      </a:lnTo>
                      <a:lnTo>
                        <a:pt x="29" y="107"/>
                      </a:lnTo>
                      <a:lnTo>
                        <a:pt x="50" y="113"/>
                      </a:lnTo>
                      <a:lnTo>
                        <a:pt x="69" y="116"/>
                      </a:lnTo>
                      <a:lnTo>
                        <a:pt x="86" y="116"/>
                      </a:lnTo>
                      <a:lnTo>
                        <a:pt x="114" y="111"/>
                      </a:lnTo>
                      <a:lnTo>
                        <a:pt x="134" y="106"/>
                      </a:lnTo>
                      <a:lnTo>
                        <a:pt x="146" y="98"/>
                      </a:lnTo>
                      <a:lnTo>
                        <a:pt x="153" y="89"/>
                      </a:lnTo>
                      <a:lnTo>
                        <a:pt x="155" y="78"/>
                      </a:lnTo>
                      <a:lnTo>
                        <a:pt x="153" y="60"/>
                      </a:lnTo>
                      <a:lnTo>
                        <a:pt x="146" y="11"/>
                      </a:lnTo>
                      <a:lnTo>
                        <a:pt x="72" y="0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38" name="Freeform 23"/>
                <p:cNvSpPr>
                  <a:spLocks/>
                </p:cNvSpPr>
                <p:nvPr/>
              </p:nvSpPr>
              <p:spPr bwMode="auto">
                <a:xfrm>
                  <a:off x="494" y="700"/>
                  <a:ext cx="88" cy="74"/>
                </a:xfrm>
                <a:custGeom>
                  <a:avLst/>
                  <a:gdLst/>
                  <a:ahLst/>
                  <a:cxnLst>
                    <a:cxn ang="0">
                      <a:pos x="87" y="67"/>
                    </a:cxn>
                    <a:cxn ang="0">
                      <a:pos x="76" y="0"/>
                    </a:cxn>
                    <a:cxn ang="0">
                      <a:pos x="33" y="5"/>
                    </a:cxn>
                    <a:cxn ang="0">
                      <a:pos x="0" y="8"/>
                    </a:cxn>
                    <a:cxn ang="0">
                      <a:pos x="9" y="73"/>
                    </a:cxn>
                    <a:cxn ang="0">
                      <a:pos x="12" y="57"/>
                    </a:cxn>
                    <a:cxn ang="0">
                      <a:pos x="22" y="47"/>
                    </a:cxn>
                    <a:cxn ang="0">
                      <a:pos x="40" y="43"/>
                    </a:cxn>
                    <a:cxn ang="0">
                      <a:pos x="60" y="44"/>
                    </a:cxn>
                    <a:cxn ang="0">
                      <a:pos x="76" y="51"/>
                    </a:cxn>
                    <a:cxn ang="0">
                      <a:pos x="87" y="67"/>
                    </a:cxn>
                  </a:cxnLst>
                  <a:rect l="0" t="0" r="r" b="b"/>
                  <a:pathLst>
                    <a:path w="88" h="74">
                      <a:moveTo>
                        <a:pt x="87" y="67"/>
                      </a:moveTo>
                      <a:lnTo>
                        <a:pt x="76" y="0"/>
                      </a:lnTo>
                      <a:lnTo>
                        <a:pt x="33" y="5"/>
                      </a:lnTo>
                      <a:lnTo>
                        <a:pt x="0" y="8"/>
                      </a:lnTo>
                      <a:lnTo>
                        <a:pt x="9" y="73"/>
                      </a:lnTo>
                      <a:lnTo>
                        <a:pt x="12" y="57"/>
                      </a:lnTo>
                      <a:lnTo>
                        <a:pt x="22" y="47"/>
                      </a:lnTo>
                      <a:lnTo>
                        <a:pt x="40" y="43"/>
                      </a:lnTo>
                      <a:lnTo>
                        <a:pt x="60" y="44"/>
                      </a:lnTo>
                      <a:lnTo>
                        <a:pt x="76" y="51"/>
                      </a:lnTo>
                      <a:lnTo>
                        <a:pt x="87" y="67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39" name="Freeform 24"/>
                <p:cNvSpPr>
                  <a:spLocks/>
                </p:cNvSpPr>
                <p:nvPr/>
              </p:nvSpPr>
              <p:spPr bwMode="auto">
                <a:xfrm>
                  <a:off x="386" y="479"/>
                  <a:ext cx="319" cy="286"/>
                </a:xfrm>
                <a:custGeom>
                  <a:avLst/>
                  <a:gdLst/>
                  <a:ahLst/>
                  <a:cxnLst>
                    <a:cxn ang="0">
                      <a:pos x="317" y="275"/>
                    </a:cxn>
                    <a:cxn ang="0">
                      <a:pos x="315" y="254"/>
                    </a:cxn>
                    <a:cxn ang="0">
                      <a:pos x="306" y="235"/>
                    </a:cxn>
                    <a:cxn ang="0">
                      <a:pos x="299" y="219"/>
                    </a:cxn>
                    <a:cxn ang="0">
                      <a:pos x="294" y="194"/>
                    </a:cxn>
                    <a:cxn ang="0">
                      <a:pos x="288" y="161"/>
                    </a:cxn>
                    <a:cxn ang="0">
                      <a:pos x="284" y="126"/>
                    </a:cxn>
                    <a:cxn ang="0">
                      <a:pos x="281" y="94"/>
                    </a:cxn>
                    <a:cxn ang="0">
                      <a:pos x="279" y="67"/>
                    </a:cxn>
                    <a:cxn ang="0">
                      <a:pos x="278" y="43"/>
                    </a:cxn>
                    <a:cxn ang="0">
                      <a:pos x="270" y="29"/>
                    </a:cxn>
                    <a:cxn ang="0">
                      <a:pos x="255" y="16"/>
                    </a:cxn>
                    <a:cxn ang="0">
                      <a:pos x="240" y="9"/>
                    </a:cxn>
                    <a:cxn ang="0">
                      <a:pos x="216" y="2"/>
                    </a:cxn>
                    <a:cxn ang="0">
                      <a:pos x="189" y="0"/>
                    </a:cxn>
                    <a:cxn ang="0">
                      <a:pos x="147" y="0"/>
                    </a:cxn>
                    <a:cxn ang="0">
                      <a:pos x="110" y="2"/>
                    </a:cxn>
                    <a:cxn ang="0">
                      <a:pos x="74" y="9"/>
                    </a:cxn>
                    <a:cxn ang="0">
                      <a:pos x="41" y="21"/>
                    </a:cxn>
                    <a:cxn ang="0">
                      <a:pos x="20" y="35"/>
                    </a:cxn>
                    <a:cxn ang="0">
                      <a:pos x="8" y="47"/>
                    </a:cxn>
                    <a:cxn ang="0">
                      <a:pos x="0" y="61"/>
                    </a:cxn>
                    <a:cxn ang="0">
                      <a:pos x="2" y="75"/>
                    </a:cxn>
                    <a:cxn ang="0">
                      <a:pos x="5" y="89"/>
                    </a:cxn>
                    <a:cxn ang="0">
                      <a:pos x="15" y="104"/>
                    </a:cxn>
                    <a:cxn ang="0">
                      <a:pos x="23" y="123"/>
                    </a:cxn>
                    <a:cxn ang="0">
                      <a:pos x="27" y="149"/>
                    </a:cxn>
                    <a:cxn ang="0">
                      <a:pos x="30" y="176"/>
                    </a:cxn>
                    <a:cxn ang="0">
                      <a:pos x="35" y="200"/>
                    </a:cxn>
                    <a:cxn ang="0">
                      <a:pos x="36" y="235"/>
                    </a:cxn>
                    <a:cxn ang="0">
                      <a:pos x="38" y="265"/>
                    </a:cxn>
                    <a:cxn ang="0">
                      <a:pos x="38" y="285"/>
                    </a:cxn>
                    <a:cxn ang="0">
                      <a:pos x="48" y="260"/>
                    </a:cxn>
                    <a:cxn ang="0">
                      <a:pos x="68" y="248"/>
                    </a:cxn>
                    <a:cxn ang="0">
                      <a:pos x="86" y="241"/>
                    </a:cxn>
                    <a:cxn ang="0">
                      <a:pos x="108" y="236"/>
                    </a:cxn>
                    <a:cxn ang="0">
                      <a:pos x="143" y="229"/>
                    </a:cxn>
                    <a:cxn ang="0">
                      <a:pos x="177" y="228"/>
                    </a:cxn>
                    <a:cxn ang="0">
                      <a:pos x="197" y="228"/>
                    </a:cxn>
                    <a:cxn ang="0">
                      <a:pos x="228" y="230"/>
                    </a:cxn>
                    <a:cxn ang="0">
                      <a:pos x="264" y="237"/>
                    </a:cxn>
                    <a:cxn ang="0">
                      <a:pos x="287" y="246"/>
                    </a:cxn>
                    <a:cxn ang="0">
                      <a:pos x="302" y="255"/>
                    </a:cxn>
                    <a:cxn ang="0">
                      <a:pos x="318" y="268"/>
                    </a:cxn>
                  </a:cxnLst>
                  <a:rect l="0" t="0" r="r" b="b"/>
                  <a:pathLst>
                    <a:path w="319" h="286">
                      <a:moveTo>
                        <a:pt x="317" y="275"/>
                      </a:moveTo>
                      <a:lnTo>
                        <a:pt x="315" y="254"/>
                      </a:lnTo>
                      <a:lnTo>
                        <a:pt x="306" y="235"/>
                      </a:lnTo>
                      <a:lnTo>
                        <a:pt x="299" y="219"/>
                      </a:lnTo>
                      <a:lnTo>
                        <a:pt x="294" y="194"/>
                      </a:lnTo>
                      <a:lnTo>
                        <a:pt x="288" y="161"/>
                      </a:lnTo>
                      <a:lnTo>
                        <a:pt x="284" y="126"/>
                      </a:lnTo>
                      <a:lnTo>
                        <a:pt x="281" y="94"/>
                      </a:lnTo>
                      <a:lnTo>
                        <a:pt x="279" y="67"/>
                      </a:lnTo>
                      <a:lnTo>
                        <a:pt x="278" y="43"/>
                      </a:lnTo>
                      <a:lnTo>
                        <a:pt x="270" y="29"/>
                      </a:lnTo>
                      <a:lnTo>
                        <a:pt x="255" y="16"/>
                      </a:lnTo>
                      <a:lnTo>
                        <a:pt x="240" y="9"/>
                      </a:lnTo>
                      <a:lnTo>
                        <a:pt x="216" y="2"/>
                      </a:lnTo>
                      <a:lnTo>
                        <a:pt x="189" y="0"/>
                      </a:lnTo>
                      <a:lnTo>
                        <a:pt x="147" y="0"/>
                      </a:lnTo>
                      <a:lnTo>
                        <a:pt x="110" y="2"/>
                      </a:lnTo>
                      <a:lnTo>
                        <a:pt x="74" y="9"/>
                      </a:lnTo>
                      <a:lnTo>
                        <a:pt x="41" y="21"/>
                      </a:lnTo>
                      <a:lnTo>
                        <a:pt x="20" y="35"/>
                      </a:lnTo>
                      <a:lnTo>
                        <a:pt x="8" y="47"/>
                      </a:lnTo>
                      <a:lnTo>
                        <a:pt x="0" y="61"/>
                      </a:lnTo>
                      <a:lnTo>
                        <a:pt x="2" y="75"/>
                      </a:lnTo>
                      <a:lnTo>
                        <a:pt x="5" y="89"/>
                      </a:lnTo>
                      <a:lnTo>
                        <a:pt x="15" y="104"/>
                      </a:lnTo>
                      <a:lnTo>
                        <a:pt x="23" y="123"/>
                      </a:lnTo>
                      <a:lnTo>
                        <a:pt x="27" y="149"/>
                      </a:lnTo>
                      <a:lnTo>
                        <a:pt x="30" y="176"/>
                      </a:lnTo>
                      <a:lnTo>
                        <a:pt x="35" y="200"/>
                      </a:lnTo>
                      <a:lnTo>
                        <a:pt x="36" y="235"/>
                      </a:lnTo>
                      <a:lnTo>
                        <a:pt x="38" y="265"/>
                      </a:lnTo>
                      <a:lnTo>
                        <a:pt x="38" y="285"/>
                      </a:lnTo>
                      <a:lnTo>
                        <a:pt x="48" y="260"/>
                      </a:lnTo>
                      <a:lnTo>
                        <a:pt x="68" y="248"/>
                      </a:lnTo>
                      <a:lnTo>
                        <a:pt x="86" y="241"/>
                      </a:lnTo>
                      <a:lnTo>
                        <a:pt x="108" y="236"/>
                      </a:lnTo>
                      <a:lnTo>
                        <a:pt x="143" y="229"/>
                      </a:lnTo>
                      <a:lnTo>
                        <a:pt x="177" y="228"/>
                      </a:lnTo>
                      <a:lnTo>
                        <a:pt x="197" y="228"/>
                      </a:lnTo>
                      <a:lnTo>
                        <a:pt x="228" y="230"/>
                      </a:lnTo>
                      <a:lnTo>
                        <a:pt x="264" y="237"/>
                      </a:lnTo>
                      <a:lnTo>
                        <a:pt x="287" y="246"/>
                      </a:lnTo>
                      <a:lnTo>
                        <a:pt x="302" y="255"/>
                      </a:lnTo>
                      <a:lnTo>
                        <a:pt x="318" y="268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40" name="Freeform 25"/>
                <p:cNvSpPr>
                  <a:spLocks/>
                </p:cNvSpPr>
                <p:nvPr/>
              </p:nvSpPr>
              <p:spPr bwMode="auto">
                <a:xfrm>
                  <a:off x="5101" y="537"/>
                  <a:ext cx="551" cy="335"/>
                </a:xfrm>
                <a:custGeom>
                  <a:avLst/>
                  <a:gdLst/>
                  <a:ahLst/>
                  <a:cxnLst>
                    <a:cxn ang="0">
                      <a:pos x="534" y="48"/>
                    </a:cxn>
                    <a:cxn ang="0">
                      <a:pos x="550" y="117"/>
                    </a:cxn>
                    <a:cxn ang="0">
                      <a:pos x="540" y="142"/>
                    </a:cxn>
                    <a:cxn ang="0">
                      <a:pos x="517" y="179"/>
                    </a:cxn>
                    <a:cxn ang="0">
                      <a:pos x="493" y="212"/>
                    </a:cxn>
                    <a:cxn ang="0">
                      <a:pos x="465" y="239"/>
                    </a:cxn>
                    <a:cxn ang="0">
                      <a:pos x="430" y="267"/>
                    </a:cxn>
                    <a:cxn ang="0">
                      <a:pos x="397" y="286"/>
                    </a:cxn>
                    <a:cxn ang="0">
                      <a:pos x="361" y="304"/>
                    </a:cxn>
                    <a:cxn ang="0">
                      <a:pos x="315" y="320"/>
                    </a:cxn>
                    <a:cxn ang="0">
                      <a:pos x="280" y="328"/>
                    </a:cxn>
                    <a:cxn ang="0">
                      <a:pos x="238" y="334"/>
                    </a:cxn>
                    <a:cxn ang="0">
                      <a:pos x="199" y="334"/>
                    </a:cxn>
                    <a:cxn ang="0">
                      <a:pos x="157" y="329"/>
                    </a:cxn>
                    <a:cxn ang="0">
                      <a:pos x="114" y="317"/>
                    </a:cxn>
                    <a:cxn ang="0">
                      <a:pos x="75" y="298"/>
                    </a:cxn>
                    <a:cxn ang="0">
                      <a:pos x="52" y="282"/>
                    </a:cxn>
                    <a:cxn ang="0">
                      <a:pos x="24" y="258"/>
                    </a:cxn>
                    <a:cxn ang="0">
                      <a:pos x="9" y="238"/>
                    </a:cxn>
                    <a:cxn ang="0">
                      <a:pos x="0" y="222"/>
                    </a:cxn>
                    <a:cxn ang="0">
                      <a:pos x="0" y="204"/>
                    </a:cxn>
                    <a:cxn ang="0">
                      <a:pos x="6" y="182"/>
                    </a:cxn>
                    <a:cxn ang="0">
                      <a:pos x="18" y="166"/>
                    </a:cxn>
                    <a:cxn ang="0">
                      <a:pos x="27" y="131"/>
                    </a:cxn>
                    <a:cxn ang="0">
                      <a:pos x="31" y="112"/>
                    </a:cxn>
                    <a:cxn ang="0">
                      <a:pos x="283" y="128"/>
                    </a:cxn>
                    <a:cxn ang="0">
                      <a:pos x="316" y="122"/>
                    </a:cxn>
                    <a:cxn ang="0">
                      <a:pos x="357" y="109"/>
                    </a:cxn>
                    <a:cxn ang="0">
                      <a:pos x="388" y="93"/>
                    </a:cxn>
                    <a:cxn ang="0">
                      <a:pos x="421" y="73"/>
                    </a:cxn>
                    <a:cxn ang="0">
                      <a:pos x="453" y="44"/>
                    </a:cxn>
                    <a:cxn ang="0">
                      <a:pos x="472" y="19"/>
                    </a:cxn>
                    <a:cxn ang="0">
                      <a:pos x="486" y="0"/>
                    </a:cxn>
                    <a:cxn ang="0">
                      <a:pos x="534" y="48"/>
                    </a:cxn>
                  </a:cxnLst>
                  <a:rect l="0" t="0" r="r" b="b"/>
                  <a:pathLst>
                    <a:path w="551" h="335">
                      <a:moveTo>
                        <a:pt x="534" y="48"/>
                      </a:moveTo>
                      <a:lnTo>
                        <a:pt x="550" y="117"/>
                      </a:lnTo>
                      <a:lnTo>
                        <a:pt x="540" y="142"/>
                      </a:lnTo>
                      <a:lnTo>
                        <a:pt x="517" y="179"/>
                      </a:lnTo>
                      <a:lnTo>
                        <a:pt x="493" y="212"/>
                      </a:lnTo>
                      <a:lnTo>
                        <a:pt x="465" y="239"/>
                      </a:lnTo>
                      <a:lnTo>
                        <a:pt x="430" y="267"/>
                      </a:lnTo>
                      <a:lnTo>
                        <a:pt x="397" y="286"/>
                      </a:lnTo>
                      <a:lnTo>
                        <a:pt x="361" y="304"/>
                      </a:lnTo>
                      <a:lnTo>
                        <a:pt x="315" y="320"/>
                      </a:lnTo>
                      <a:lnTo>
                        <a:pt x="280" y="328"/>
                      </a:lnTo>
                      <a:lnTo>
                        <a:pt x="238" y="334"/>
                      </a:lnTo>
                      <a:lnTo>
                        <a:pt x="199" y="334"/>
                      </a:lnTo>
                      <a:lnTo>
                        <a:pt x="157" y="329"/>
                      </a:lnTo>
                      <a:lnTo>
                        <a:pt x="114" y="317"/>
                      </a:lnTo>
                      <a:lnTo>
                        <a:pt x="75" y="298"/>
                      </a:lnTo>
                      <a:lnTo>
                        <a:pt x="52" y="282"/>
                      </a:lnTo>
                      <a:lnTo>
                        <a:pt x="24" y="258"/>
                      </a:lnTo>
                      <a:lnTo>
                        <a:pt x="9" y="238"/>
                      </a:lnTo>
                      <a:lnTo>
                        <a:pt x="0" y="222"/>
                      </a:lnTo>
                      <a:lnTo>
                        <a:pt x="0" y="204"/>
                      </a:lnTo>
                      <a:lnTo>
                        <a:pt x="6" y="182"/>
                      </a:lnTo>
                      <a:lnTo>
                        <a:pt x="18" y="166"/>
                      </a:lnTo>
                      <a:lnTo>
                        <a:pt x="27" y="131"/>
                      </a:lnTo>
                      <a:lnTo>
                        <a:pt x="31" y="112"/>
                      </a:lnTo>
                      <a:lnTo>
                        <a:pt x="283" y="128"/>
                      </a:lnTo>
                      <a:lnTo>
                        <a:pt x="316" y="122"/>
                      </a:lnTo>
                      <a:lnTo>
                        <a:pt x="357" y="109"/>
                      </a:lnTo>
                      <a:lnTo>
                        <a:pt x="388" y="93"/>
                      </a:lnTo>
                      <a:lnTo>
                        <a:pt x="421" y="73"/>
                      </a:lnTo>
                      <a:lnTo>
                        <a:pt x="453" y="44"/>
                      </a:lnTo>
                      <a:lnTo>
                        <a:pt x="472" y="19"/>
                      </a:lnTo>
                      <a:lnTo>
                        <a:pt x="486" y="0"/>
                      </a:lnTo>
                      <a:lnTo>
                        <a:pt x="534" y="48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41" name="Freeform 26"/>
                <p:cNvSpPr>
                  <a:spLocks/>
                </p:cNvSpPr>
                <p:nvPr/>
              </p:nvSpPr>
              <p:spPr bwMode="auto">
                <a:xfrm>
                  <a:off x="5197" y="119"/>
                  <a:ext cx="475" cy="552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294"/>
                    </a:cxn>
                    <a:cxn ang="0">
                      <a:pos x="28" y="291"/>
                    </a:cxn>
                    <a:cxn ang="0">
                      <a:pos x="63" y="293"/>
                    </a:cxn>
                    <a:cxn ang="0">
                      <a:pos x="121" y="299"/>
                    </a:cxn>
                    <a:cxn ang="0">
                      <a:pos x="178" y="310"/>
                    </a:cxn>
                    <a:cxn ang="0">
                      <a:pos x="231" y="323"/>
                    </a:cxn>
                    <a:cxn ang="0">
                      <a:pos x="274" y="339"/>
                    </a:cxn>
                    <a:cxn ang="0">
                      <a:pos x="325" y="364"/>
                    </a:cxn>
                    <a:cxn ang="0">
                      <a:pos x="364" y="390"/>
                    </a:cxn>
                    <a:cxn ang="0">
                      <a:pos x="393" y="415"/>
                    </a:cxn>
                    <a:cxn ang="0">
                      <a:pos x="414" y="439"/>
                    </a:cxn>
                    <a:cxn ang="0">
                      <a:pos x="427" y="461"/>
                    </a:cxn>
                    <a:cxn ang="0">
                      <a:pos x="439" y="488"/>
                    </a:cxn>
                    <a:cxn ang="0">
                      <a:pos x="444" y="513"/>
                    </a:cxn>
                    <a:cxn ang="0">
                      <a:pos x="451" y="551"/>
                    </a:cxn>
                    <a:cxn ang="0">
                      <a:pos x="457" y="518"/>
                    </a:cxn>
                    <a:cxn ang="0">
                      <a:pos x="466" y="481"/>
                    </a:cxn>
                    <a:cxn ang="0">
                      <a:pos x="469" y="453"/>
                    </a:cxn>
                    <a:cxn ang="0">
                      <a:pos x="474" y="420"/>
                    </a:cxn>
                    <a:cxn ang="0">
                      <a:pos x="472" y="393"/>
                    </a:cxn>
                    <a:cxn ang="0">
                      <a:pos x="466" y="361"/>
                    </a:cxn>
                    <a:cxn ang="0">
                      <a:pos x="459" y="317"/>
                    </a:cxn>
                    <a:cxn ang="0">
                      <a:pos x="444" y="279"/>
                    </a:cxn>
                    <a:cxn ang="0">
                      <a:pos x="424" y="238"/>
                    </a:cxn>
                    <a:cxn ang="0">
                      <a:pos x="399" y="196"/>
                    </a:cxn>
                    <a:cxn ang="0">
                      <a:pos x="363" y="152"/>
                    </a:cxn>
                    <a:cxn ang="0">
                      <a:pos x="322" y="116"/>
                    </a:cxn>
                    <a:cxn ang="0">
                      <a:pos x="286" y="87"/>
                    </a:cxn>
                    <a:cxn ang="0">
                      <a:pos x="241" y="60"/>
                    </a:cxn>
                    <a:cxn ang="0">
                      <a:pos x="195" y="40"/>
                    </a:cxn>
                    <a:cxn ang="0">
                      <a:pos x="141" y="21"/>
                    </a:cxn>
                    <a:cxn ang="0">
                      <a:pos x="94" y="10"/>
                    </a:cxn>
                    <a:cxn ang="0">
                      <a:pos x="39" y="3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475" h="552">
                      <a:moveTo>
                        <a:pt x="0" y="0"/>
                      </a:moveTo>
                      <a:lnTo>
                        <a:pt x="0" y="294"/>
                      </a:lnTo>
                      <a:lnTo>
                        <a:pt x="28" y="291"/>
                      </a:lnTo>
                      <a:lnTo>
                        <a:pt x="63" y="293"/>
                      </a:lnTo>
                      <a:lnTo>
                        <a:pt x="121" y="299"/>
                      </a:lnTo>
                      <a:lnTo>
                        <a:pt x="178" y="310"/>
                      </a:lnTo>
                      <a:lnTo>
                        <a:pt x="231" y="323"/>
                      </a:lnTo>
                      <a:lnTo>
                        <a:pt x="274" y="339"/>
                      </a:lnTo>
                      <a:lnTo>
                        <a:pt x="325" y="364"/>
                      </a:lnTo>
                      <a:lnTo>
                        <a:pt x="364" y="390"/>
                      </a:lnTo>
                      <a:lnTo>
                        <a:pt x="393" y="415"/>
                      </a:lnTo>
                      <a:lnTo>
                        <a:pt x="414" y="439"/>
                      </a:lnTo>
                      <a:lnTo>
                        <a:pt x="427" y="461"/>
                      </a:lnTo>
                      <a:lnTo>
                        <a:pt x="439" y="488"/>
                      </a:lnTo>
                      <a:lnTo>
                        <a:pt x="444" y="513"/>
                      </a:lnTo>
                      <a:lnTo>
                        <a:pt x="451" y="551"/>
                      </a:lnTo>
                      <a:lnTo>
                        <a:pt x="457" y="518"/>
                      </a:lnTo>
                      <a:lnTo>
                        <a:pt x="466" y="481"/>
                      </a:lnTo>
                      <a:lnTo>
                        <a:pt x="469" y="453"/>
                      </a:lnTo>
                      <a:lnTo>
                        <a:pt x="474" y="420"/>
                      </a:lnTo>
                      <a:lnTo>
                        <a:pt x="472" y="393"/>
                      </a:lnTo>
                      <a:lnTo>
                        <a:pt x="466" y="361"/>
                      </a:lnTo>
                      <a:lnTo>
                        <a:pt x="459" y="317"/>
                      </a:lnTo>
                      <a:lnTo>
                        <a:pt x="444" y="279"/>
                      </a:lnTo>
                      <a:lnTo>
                        <a:pt x="424" y="238"/>
                      </a:lnTo>
                      <a:lnTo>
                        <a:pt x="399" y="196"/>
                      </a:lnTo>
                      <a:lnTo>
                        <a:pt x="363" y="152"/>
                      </a:lnTo>
                      <a:lnTo>
                        <a:pt x="322" y="116"/>
                      </a:lnTo>
                      <a:lnTo>
                        <a:pt x="286" y="87"/>
                      </a:lnTo>
                      <a:lnTo>
                        <a:pt x="241" y="60"/>
                      </a:lnTo>
                      <a:lnTo>
                        <a:pt x="195" y="40"/>
                      </a:lnTo>
                      <a:lnTo>
                        <a:pt x="141" y="21"/>
                      </a:lnTo>
                      <a:lnTo>
                        <a:pt x="94" y="10"/>
                      </a:lnTo>
                      <a:lnTo>
                        <a:pt x="39" y="3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42" name="Freeform 27"/>
                <p:cNvSpPr>
                  <a:spLocks/>
                </p:cNvSpPr>
                <p:nvPr/>
              </p:nvSpPr>
              <p:spPr bwMode="auto">
                <a:xfrm>
                  <a:off x="5228" y="687"/>
                  <a:ext cx="156" cy="117"/>
                </a:xfrm>
                <a:custGeom>
                  <a:avLst/>
                  <a:gdLst/>
                  <a:ahLst/>
                  <a:cxnLst>
                    <a:cxn ang="0">
                      <a:pos x="83" y="0"/>
                    </a:cxn>
                    <a:cxn ang="0">
                      <a:pos x="134" y="19"/>
                    </a:cxn>
                    <a:cxn ang="0">
                      <a:pos x="152" y="45"/>
                    </a:cxn>
                    <a:cxn ang="0">
                      <a:pos x="155" y="70"/>
                    </a:cxn>
                    <a:cxn ang="0">
                      <a:pos x="155" y="83"/>
                    </a:cxn>
                    <a:cxn ang="0">
                      <a:pos x="146" y="99"/>
                    </a:cxn>
                    <a:cxn ang="0">
                      <a:pos x="126" y="107"/>
                    </a:cxn>
                    <a:cxn ang="0">
                      <a:pos x="105" y="113"/>
                    </a:cxn>
                    <a:cxn ang="0">
                      <a:pos x="86" y="116"/>
                    </a:cxn>
                    <a:cxn ang="0">
                      <a:pos x="69" y="116"/>
                    </a:cxn>
                    <a:cxn ang="0">
                      <a:pos x="41" y="111"/>
                    </a:cxn>
                    <a:cxn ang="0">
                      <a:pos x="21" y="106"/>
                    </a:cxn>
                    <a:cxn ang="0">
                      <a:pos x="9" y="98"/>
                    </a:cxn>
                    <a:cxn ang="0">
                      <a:pos x="2" y="89"/>
                    </a:cxn>
                    <a:cxn ang="0">
                      <a:pos x="0" y="78"/>
                    </a:cxn>
                    <a:cxn ang="0">
                      <a:pos x="2" y="60"/>
                    </a:cxn>
                    <a:cxn ang="0">
                      <a:pos x="9" y="11"/>
                    </a:cxn>
                    <a:cxn ang="0">
                      <a:pos x="83" y="0"/>
                    </a:cxn>
                  </a:cxnLst>
                  <a:rect l="0" t="0" r="r" b="b"/>
                  <a:pathLst>
                    <a:path w="156" h="117">
                      <a:moveTo>
                        <a:pt x="83" y="0"/>
                      </a:moveTo>
                      <a:lnTo>
                        <a:pt x="134" y="19"/>
                      </a:lnTo>
                      <a:lnTo>
                        <a:pt x="152" y="45"/>
                      </a:lnTo>
                      <a:lnTo>
                        <a:pt x="155" y="70"/>
                      </a:lnTo>
                      <a:lnTo>
                        <a:pt x="155" y="83"/>
                      </a:lnTo>
                      <a:lnTo>
                        <a:pt x="146" y="99"/>
                      </a:lnTo>
                      <a:lnTo>
                        <a:pt x="126" y="107"/>
                      </a:lnTo>
                      <a:lnTo>
                        <a:pt x="105" y="113"/>
                      </a:lnTo>
                      <a:lnTo>
                        <a:pt x="86" y="116"/>
                      </a:lnTo>
                      <a:lnTo>
                        <a:pt x="69" y="116"/>
                      </a:lnTo>
                      <a:lnTo>
                        <a:pt x="41" y="111"/>
                      </a:lnTo>
                      <a:lnTo>
                        <a:pt x="21" y="106"/>
                      </a:lnTo>
                      <a:lnTo>
                        <a:pt x="9" y="98"/>
                      </a:lnTo>
                      <a:lnTo>
                        <a:pt x="2" y="89"/>
                      </a:lnTo>
                      <a:lnTo>
                        <a:pt x="0" y="78"/>
                      </a:lnTo>
                      <a:lnTo>
                        <a:pt x="2" y="60"/>
                      </a:lnTo>
                      <a:lnTo>
                        <a:pt x="9" y="11"/>
                      </a:lnTo>
                      <a:lnTo>
                        <a:pt x="83" y="0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43" name="Freeform 28"/>
                <p:cNvSpPr>
                  <a:spLocks/>
                </p:cNvSpPr>
                <p:nvPr/>
              </p:nvSpPr>
              <p:spPr bwMode="auto">
                <a:xfrm>
                  <a:off x="5224" y="699"/>
                  <a:ext cx="88" cy="75"/>
                </a:xfrm>
                <a:custGeom>
                  <a:avLst/>
                  <a:gdLst/>
                  <a:ahLst/>
                  <a:cxnLst>
                    <a:cxn ang="0">
                      <a:pos x="0" y="69"/>
                    </a:cxn>
                    <a:cxn ang="0">
                      <a:pos x="11" y="0"/>
                    </a:cxn>
                    <a:cxn ang="0">
                      <a:pos x="54" y="5"/>
                    </a:cxn>
                    <a:cxn ang="0">
                      <a:pos x="87" y="9"/>
                    </a:cxn>
                    <a:cxn ang="0">
                      <a:pos x="78" y="74"/>
                    </a:cxn>
                    <a:cxn ang="0">
                      <a:pos x="75" y="59"/>
                    </a:cxn>
                    <a:cxn ang="0">
                      <a:pos x="65" y="48"/>
                    </a:cxn>
                    <a:cxn ang="0">
                      <a:pos x="47" y="44"/>
                    </a:cxn>
                    <a:cxn ang="0">
                      <a:pos x="27" y="45"/>
                    </a:cxn>
                    <a:cxn ang="0">
                      <a:pos x="11" y="52"/>
                    </a:cxn>
                    <a:cxn ang="0">
                      <a:pos x="0" y="69"/>
                    </a:cxn>
                  </a:cxnLst>
                  <a:rect l="0" t="0" r="r" b="b"/>
                  <a:pathLst>
                    <a:path w="88" h="75">
                      <a:moveTo>
                        <a:pt x="0" y="69"/>
                      </a:moveTo>
                      <a:lnTo>
                        <a:pt x="11" y="0"/>
                      </a:lnTo>
                      <a:lnTo>
                        <a:pt x="54" y="5"/>
                      </a:lnTo>
                      <a:lnTo>
                        <a:pt x="87" y="9"/>
                      </a:lnTo>
                      <a:lnTo>
                        <a:pt x="78" y="74"/>
                      </a:lnTo>
                      <a:lnTo>
                        <a:pt x="75" y="59"/>
                      </a:lnTo>
                      <a:lnTo>
                        <a:pt x="65" y="48"/>
                      </a:lnTo>
                      <a:lnTo>
                        <a:pt x="47" y="44"/>
                      </a:lnTo>
                      <a:lnTo>
                        <a:pt x="27" y="45"/>
                      </a:lnTo>
                      <a:lnTo>
                        <a:pt x="11" y="52"/>
                      </a:lnTo>
                      <a:lnTo>
                        <a:pt x="0" y="69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44" name="Freeform 29"/>
                <p:cNvSpPr>
                  <a:spLocks/>
                </p:cNvSpPr>
                <p:nvPr/>
              </p:nvSpPr>
              <p:spPr bwMode="auto">
                <a:xfrm>
                  <a:off x="5101" y="479"/>
                  <a:ext cx="319" cy="286"/>
                </a:xfrm>
                <a:custGeom>
                  <a:avLst/>
                  <a:gdLst/>
                  <a:ahLst/>
                  <a:cxnLst>
                    <a:cxn ang="0">
                      <a:pos x="1" y="275"/>
                    </a:cxn>
                    <a:cxn ang="0">
                      <a:pos x="3" y="254"/>
                    </a:cxn>
                    <a:cxn ang="0">
                      <a:pos x="12" y="235"/>
                    </a:cxn>
                    <a:cxn ang="0">
                      <a:pos x="19" y="219"/>
                    </a:cxn>
                    <a:cxn ang="0">
                      <a:pos x="24" y="194"/>
                    </a:cxn>
                    <a:cxn ang="0">
                      <a:pos x="30" y="161"/>
                    </a:cxn>
                    <a:cxn ang="0">
                      <a:pos x="34" y="126"/>
                    </a:cxn>
                    <a:cxn ang="0">
                      <a:pos x="37" y="94"/>
                    </a:cxn>
                    <a:cxn ang="0">
                      <a:pos x="39" y="67"/>
                    </a:cxn>
                    <a:cxn ang="0">
                      <a:pos x="40" y="43"/>
                    </a:cxn>
                    <a:cxn ang="0">
                      <a:pos x="48" y="29"/>
                    </a:cxn>
                    <a:cxn ang="0">
                      <a:pos x="63" y="16"/>
                    </a:cxn>
                    <a:cxn ang="0">
                      <a:pos x="78" y="9"/>
                    </a:cxn>
                    <a:cxn ang="0">
                      <a:pos x="102" y="2"/>
                    </a:cxn>
                    <a:cxn ang="0">
                      <a:pos x="129" y="0"/>
                    </a:cxn>
                    <a:cxn ang="0">
                      <a:pos x="171" y="0"/>
                    </a:cxn>
                    <a:cxn ang="0">
                      <a:pos x="208" y="2"/>
                    </a:cxn>
                    <a:cxn ang="0">
                      <a:pos x="244" y="9"/>
                    </a:cxn>
                    <a:cxn ang="0">
                      <a:pos x="277" y="21"/>
                    </a:cxn>
                    <a:cxn ang="0">
                      <a:pos x="298" y="35"/>
                    </a:cxn>
                    <a:cxn ang="0">
                      <a:pos x="310" y="47"/>
                    </a:cxn>
                    <a:cxn ang="0">
                      <a:pos x="318" y="61"/>
                    </a:cxn>
                    <a:cxn ang="0">
                      <a:pos x="316" y="75"/>
                    </a:cxn>
                    <a:cxn ang="0">
                      <a:pos x="313" y="89"/>
                    </a:cxn>
                    <a:cxn ang="0">
                      <a:pos x="303" y="104"/>
                    </a:cxn>
                    <a:cxn ang="0">
                      <a:pos x="295" y="123"/>
                    </a:cxn>
                    <a:cxn ang="0">
                      <a:pos x="291" y="149"/>
                    </a:cxn>
                    <a:cxn ang="0">
                      <a:pos x="288" y="176"/>
                    </a:cxn>
                    <a:cxn ang="0">
                      <a:pos x="283" y="200"/>
                    </a:cxn>
                    <a:cxn ang="0">
                      <a:pos x="282" y="235"/>
                    </a:cxn>
                    <a:cxn ang="0">
                      <a:pos x="280" y="265"/>
                    </a:cxn>
                    <a:cxn ang="0">
                      <a:pos x="280" y="285"/>
                    </a:cxn>
                    <a:cxn ang="0">
                      <a:pos x="270" y="260"/>
                    </a:cxn>
                    <a:cxn ang="0">
                      <a:pos x="250" y="248"/>
                    </a:cxn>
                    <a:cxn ang="0">
                      <a:pos x="232" y="241"/>
                    </a:cxn>
                    <a:cxn ang="0">
                      <a:pos x="210" y="236"/>
                    </a:cxn>
                    <a:cxn ang="0">
                      <a:pos x="175" y="229"/>
                    </a:cxn>
                    <a:cxn ang="0">
                      <a:pos x="141" y="228"/>
                    </a:cxn>
                    <a:cxn ang="0">
                      <a:pos x="121" y="228"/>
                    </a:cxn>
                    <a:cxn ang="0">
                      <a:pos x="90" y="230"/>
                    </a:cxn>
                    <a:cxn ang="0">
                      <a:pos x="54" y="237"/>
                    </a:cxn>
                    <a:cxn ang="0">
                      <a:pos x="31" y="246"/>
                    </a:cxn>
                    <a:cxn ang="0">
                      <a:pos x="16" y="255"/>
                    </a:cxn>
                    <a:cxn ang="0">
                      <a:pos x="0" y="268"/>
                    </a:cxn>
                  </a:cxnLst>
                  <a:rect l="0" t="0" r="r" b="b"/>
                  <a:pathLst>
                    <a:path w="319" h="286">
                      <a:moveTo>
                        <a:pt x="1" y="275"/>
                      </a:moveTo>
                      <a:lnTo>
                        <a:pt x="3" y="254"/>
                      </a:lnTo>
                      <a:lnTo>
                        <a:pt x="12" y="235"/>
                      </a:lnTo>
                      <a:lnTo>
                        <a:pt x="19" y="219"/>
                      </a:lnTo>
                      <a:lnTo>
                        <a:pt x="24" y="194"/>
                      </a:lnTo>
                      <a:lnTo>
                        <a:pt x="30" y="161"/>
                      </a:lnTo>
                      <a:lnTo>
                        <a:pt x="34" y="126"/>
                      </a:lnTo>
                      <a:lnTo>
                        <a:pt x="37" y="94"/>
                      </a:lnTo>
                      <a:lnTo>
                        <a:pt x="39" y="67"/>
                      </a:lnTo>
                      <a:lnTo>
                        <a:pt x="40" y="43"/>
                      </a:lnTo>
                      <a:lnTo>
                        <a:pt x="48" y="29"/>
                      </a:lnTo>
                      <a:lnTo>
                        <a:pt x="63" y="16"/>
                      </a:lnTo>
                      <a:lnTo>
                        <a:pt x="78" y="9"/>
                      </a:lnTo>
                      <a:lnTo>
                        <a:pt x="102" y="2"/>
                      </a:lnTo>
                      <a:lnTo>
                        <a:pt x="129" y="0"/>
                      </a:lnTo>
                      <a:lnTo>
                        <a:pt x="171" y="0"/>
                      </a:lnTo>
                      <a:lnTo>
                        <a:pt x="208" y="2"/>
                      </a:lnTo>
                      <a:lnTo>
                        <a:pt x="244" y="9"/>
                      </a:lnTo>
                      <a:lnTo>
                        <a:pt x="277" y="21"/>
                      </a:lnTo>
                      <a:lnTo>
                        <a:pt x="298" y="35"/>
                      </a:lnTo>
                      <a:lnTo>
                        <a:pt x="310" y="47"/>
                      </a:lnTo>
                      <a:lnTo>
                        <a:pt x="318" y="61"/>
                      </a:lnTo>
                      <a:lnTo>
                        <a:pt x="316" y="75"/>
                      </a:lnTo>
                      <a:lnTo>
                        <a:pt x="313" y="89"/>
                      </a:lnTo>
                      <a:lnTo>
                        <a:pt x="303" y="104"/>
                      </a:lnTo>
                      <a:lnTo>
                        <a:pt x="295" y="123"/>
                      </a:lnTo>
                      <a:lnTo>
                        <a:pt x="291" y="149"/>
                      </a:lnTo>
                      <a:lnTo>
                        <a:pt x="288" y="176"/>
                      </a:lnTo>
                      <a:lnTo>
                        <a:pt x="283" y="200"/>
                      </a:lnTo>
                      <a:lnTo>
                        <a:pt x="282" y="235"/>
                      </a:lnTo>
                      <a:lnTo>
                        <a:pt x="280" y="265"/>
                      </a:lnTo>
                      <a:lnTo>
                        <a:pt x="280" y="285"/>
                      </a:lnTo>
                      <a:lnTo>
                        <a:pt x="270" y="260"/>
                      </a:lnTo>
                      <a:lnTo>
                        <a:pt x="250" y="248"/>
                      </a:lnTo>
                      <a:lnTo>
                        <a:pt x="232" y="241"/>
                      </a:lnTo>
                      <a:lnTo>
                        <a:pt x="210" y="236"/>
                      </a:lnTo>
                      <a:lnTo>
                        <a:pt x="175" y="229"/>
                      </a:lnTo>
                      <a:lnTo>
                        <a:pt x="141" y="228"/>
                      </a:lnTo>
                      <a:lnTo>
                        <a:pt x="121" y="228"/>
                      </a:lnTo>
                      <a:lnTo>
                        <a:pt x="90" y="230"/>
                      </a:lnTo>
                      <a:lnTo>
                        <a:pt x="54" y="237"/>
                      </a:lnTo>
                      <a:lnTo>
                        <a:pt x="31" y="246"/>
                      </a:lnTo>
                      <a:lnTo>
                        <a:pt x="16" y="255"/>
                      </a:lnTo>
                      <a:lnTo>
                        <a:pt x="0" y="268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45" name="Freeform 30"/>
                <p:cNvSpPr>
                  <a:spLocks/>
                </p:cNvSpPr>
                <p:nvPr/>
              </p:nvSpPr>
              <p:spPr bwMode="auto">
                <a:xfrm>
                  <a:off x="4371" y="119"/>
                  <a:ext cx="832" cy="42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356"/>
                    </a:cxn>
                    <a:cxn ang="0">
                      <a:pos x="84" y="374"/>
                    </a:cxn>
                    <a:cxn ang="0">
                      <a:pos x="153" y="393"/>
                    </a:cxn>
                    <a:cxn ang="0">
                      <a:pos x="210" y="404"/>
                    </a:cxn>
                    <a:cxn ang="0">
                      <a:pos x="258" y="410"/>
                    </a:cxn>
                    <a:cxn ang="0">
                      <a:pos x="312" y="416"/>
                    </a:cxn>
                    <a:cxn ang="0">
                      <a:pos x="402" y="419"/>
                    </a:cxn>
                    <a:cxn ang="0">
                      <a:pos x="485" y="412"/>
                    </a:cxn>
                    <a:cxn ang="0">
                      <a:pos x="570" y="399"/>
                    </a:cxn>
                    <a:cxn ang="0">
                      <a:pos x="652" y="377"/>
                    </a:cxn>
                    <a:cxn ang="0">
                      <a:pos x="724" y="347"/>
                    </a:cxn>
                    <a:cxn ang="0">
                      <a:pos x="784" y="306"/>
                    </a:cxn>
                    <a:cxn ang="0">
                      <a:pos x="829" y="291"/>
                    </a:cxn>
                    <a:cxn ang="0">
                      <a:pos x="831" y="2"/>
                    </a:cxn>
                    <a:cxn ang="0">
                      <a:pos x="786" y="9"/>
                    </a:cxn>
                    <a:cxn ang="0">
                      <a:pos x="726" y="29"/>
                    </a:cxn>
                    <a:cxn ang="0">
                      <a:pos x="654" y="55"/>
                    </a:cxn>
                    <a:cxn ang="0">
                      <a:pos x="585" y="70"/>
                    </a:cxn>
                    <a:cxn ang="0">
                      <a:pos x="515" y="78"/>
                    </a:cxn>
                    <a:cxn ang="0">
                      <a:pos x="468" y="82"/>
                    </a:cxn>
                    <a:cxn ang="0">
                      <a:pos x="428" y="84"/>
                    </a:cxn>
                    <a:cxn ang="0">
                      <a:pos x="358" y="84"/>
                    </a:cxn>
                    <a:cxn ang="0">
                      <a:pos x="314" y="81"/>
                    </a:cxn>
                    <a:cxn ang="0">
                      <a:pos x="274" y="76"/>
                    </a:cxn>
                    <a:cxn ang="0">
                      <a:pos x="229" y="73"/>
                    </a:cxn>
                    <a:cxn ang="0">
                      <a:pos x="190" y="66"/>
                    </a:cxn>
                    <a:cxn ang="0">
                      <a:pos x="140" y="57"/>
                    </a:cxn>
                    <a:cxn ang="0">
                      <a:pos x="96" y="44"/>
                    </a:cxn>
                    <a:cxn ang="0">
                      <a:pos x="49" y="24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832" h="420">
                      <a:moveTo>
                        <a:pt x="0" y="0"/>
                      </a:moveTo>
                      <a:lnTo>
                        <a:pt x="0" y="356"/>
                      </a:lnTo>
                      <a:lnTo>
                        <a:pt x="84" y="374"/>
                      </a:lnTo>
                      <a:lnTo>
                        <a:pt x="153" y="393"/>
                      </a:lnTo>
                      <a:lnTo>
                        <a:pt x="210" y="404"/>
                      </a:lnTo>
                      <a:lnTo>
                        <a:pt x="258" y="410"/>
                      </a:lnTo>
                      <a:lnTo>
                        <a:pt x="312" y="416"/>
                      </a:lnTo>
                      <a:lnTo>
                        <a:pt x="402" y="419"/>
                      </a:lnTo>
                      <a:lnTo>
                        <a:pt x="485" y="412"/>
                      </a:lnTo>
                      <a:lnTo>
                        <a:pt x="570" y="399"/>
                      </a:lnTo>
                      <a:lnTo>
                        <a:pt x="652" y="377"/>
                      </a:lnTo>
                      <a:lnTo>
                        <a:pt x="724" y="347"/>
                      </a:lnTo>
                      <a:lnTo>
                        <a:pt x="784" y="306"/>
                      </a:lnTo>
                      <a:lnTo>
                        <a:pt x="829" y="291"/>
                      </a:lnTo>
                      <a:lnTo>
                        <a:pt x="831" y="2"/>
                      </a:lnTo>
                      <a:lnTo>
                        <a:pt x="786" y="9"/>
                      </a:lnTo>
                      <a:lnTo>
                        <a:pt x="726" y="29"/>
                      </a:lnTo>
                      <a:lnTo>
                        <a:pt x="654" y="55"/>
                      </a:lnTo>
                      <a:lnTo>
                        <a:pt x="585" y="70"/>
                      </a:lnTo>
                      <a:lnTo>
                        <a:pt x="515" y="78"/>
                      </a:lnTo>
                      <a:lnTo>
                        <a:pt x="468" y="82"/>
                      </a:lnTo>
                      <a:lnTo>
                        <a:pt x="428" y="84"/>
                      </a:lnTo>
                      <a:lnTo>
                        <a:pt x="358" y="84"/>
                      </a:lnTo>
                      <a:lnTo>
                        <a:pt x="314" y="81"/>
                      </a:lnTo>
                      <a:lnTo>
                        <a:pt x="274" y="76"/>
                      </a:lnTo>
                      <a:lnTo>
                        <a:pt x="229" y="73"/>
                      </a:lnTo>
                      <a:lnTo>
                        <a:pt x="190" y="66"/>
                      </a:lnTo>
                      <a:lnTo>
                        <a:pt x="140" y="57"/>
                      </a:lnTo>
                      <a:lnTo>
                        <a:pt x="96" y="44"/>
                      </a:lnTo>
                      <a:lnTo>
                        <a:pt x="49" y="24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</p:grpSp>
          <p:sp>
            <p:nvSpPr>
              <p:cNvPr id="10" name="Freeform 31"/>
              <p:cNvSpPr>
                <a:spLocks/>
              </p:cNvSpPr>
              <p:nvPr/>
            </p:nvSpPr>
            <p:spPr bwMode="auto">
              <a:xfrm>
                <a:off x="5217" y="774"/>
                <a:ext cx="156" cy="118"/>
              </a:xfrm>
              <a:custGeom>
                <a:avLst/>
                <a:gdLst/>
                <a:ahLst/>
                <a:cxnLst>
                  <a:cxn ang="0">
                    <a:pos x="83" y="0"/>
                  </a:cxn>
                  <a:cxn ang="0">
                    <a:pos x="134" y="19"/>
                  </a:cxn>
                  <a:cxn ang="0">
                    <a:pos x="152" y="46"/>
                  </a:cxn>
                  <a:cxn ang="0">
                    <a:pos x="155" y="70"/>
                  </a:cxn>
                  <a:cxn ang="0">
                    <a:pos x="155" y="84"/>
                  </a:cxn>
                  <a:cxn ang="0">
                    <a:pos x="146" y="100"/>
                  </a:cxn>
                  <a:cxn ang="0">
                    <a:pos x="126" y="108"/>
                  </a:cxn>
                  <a:cxn ang="0">
                    <a:pos x="105" y="114"/>
                  </a:cxn>
                  <a:cxn ang="0">
                    <a:pos x="86" y="117"/>
                  </a:cxn>
                  <a:cxn ang="0">
                    <a:pos x="69" y="117"/>
                  </a:cxn>
                  <a:cxn ang="0">
                    <a:pos x="41" y="112"/>
                  </a:cxn>
                  <a:cxn ang="0">
                    <a:pos x="21" y="107"/>
                  </a:cxn>
                  <a:cxn ang="0">
                    <a:pos x="9" y="98"/>
                  </a:cxn>
                  <a:cxn ang="0">
                    <a:pos x="2" y="90"/>
                  </a:cxn>
                  <a:cxn ang="0">
                    <a:pos x="0" y="78"/>
                  </a:cxn>
                  <a:cxn ang="0">
                    <a:pos x="2" y="60"/>
                  </a:cxn>
                  <a:cxn ang="0">
                    <a:pos x="9" y="11"/>
                  </a:cxn>
                  <a:cxn ang="0">
                    <a:pos x="83" y="0"/>
                  </a:cxn>
                </a:cxnLst>
                <a:rect l="0" t="0" r="r" b="b"/>
                <a:pathLst>
                  <a:path w="156" h="118">
                    <a:moveTo>
                      <a:pt x="83" y="0"/>
                    </a:moveTo>
                    <a:lnTo>
                      <a:pt x="134" y="19"/>
                    </a:lnTo>
                    <a:lnTo>
                      <a:pt x="152" y="46"/>
                    </a:lnTo>
                    <a:lnTo>
                      <a:pt x="155" y="70"/>
                    </a:lnTo>
                    <a:lnTo>
                      <a:pt x="155" y="84"/>
                    </a:lnTo>
                    <a:lnTo>
                      <a:pt x="146" y="100"/>
                    </a:lnTo>
                    <a:lnTo>
                      <a:pt x="126" y="108"/>
                    </a:lnTo>
                    <a:lnTo>
                      <a:pt x="105" y="114"/>
                    </a:lnTo>
                    <a:lnTo>
                      <a:pt x="86" y="117"/>
                    </a:lnTo>
                    <a:lnTo>
                      <a:pt x="69" y="117"/>
                    </a:lnTo>
                    <a:lnTo>
                      <a:pt x="41" y="112"/>
                    </a:lnTo>
                    <a:lnTo>
                      <a:pt x="21" y="107"/>
                    </a:lnTo>
                    <a:lnTo>
                      <a:pt x="9" y="98"/>
                    </a:lnTo>
                    <a:lnTo>
                      <a:pt x="2" y="90"/>
                    </a:lnTo>
                    <a:lnTo>
                      <a:pt x="0" y="78"/>
                    </a:lnTo>
                    <a:lnTo>
                      <a:pt x="2" y="60"/>
                    </a:lnTo>
                    <a:lnTo>
                      <a:pt x="9" y="11"/>
                    </a:lnTo>
                    <a:lnTo>
                      <a:pt x="83" y="0"/>
                    </a:lnTo>
                  </a:path>
                </a:pathLst>
              </a:custGeom>
              <a:solidFill>
                <a:schemeClr val="bg2">
                  <a:alpha val="50000"/>
                </a:schemeClr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1" name="Freeform 32"/>
              <p:cNvSpPr>
                <a:spLocks/>
              </p:cNvSpPr>
              <p:nvPr/>
            </p:nvSpPr>
            <p:spPr bwMode="auto">
              <a:xfrm>
                <a:off x="5213" y="787"/>
                <a:ext cx="88" cy="74"/>
              </a:xfrm>
              <a:custGeom>
                <a:avLst/>
                <a:gdLst/>
                <a:ahLst/>
                <a:cxnLst>
                  <a:cxn ang="0">
                    <a:pos x="0" y="68"/>
                  </a:cxn>
                  <a:cxn ang="0">
                    <a:pos x="11" y="0"/>
                  </a:cxn>
                  <a:cxn ang="0">
                    <a:pos x="54" y="5"/>
                  </a:cxn>
                  <a:cxn ang="0">
                    <a:pos x="87" y="9"/>
                  </a:cxn>
                  <a:cxn ang="0">
                    <a:pos x="78" y="73"/>
                  </a:cxn>
                  <a:cxn ang="0">
                    <a:pos x="75" y="58"/>
                  </a:cxn>
                  <a:cxn ang="0">
                    <a:pos x="65" y="47"/>
                  </a:cxn>
                  <a:cxn ang="0">
                    <a:pos x="47" y="44"/>
                  </a:cxn>
                  <a:cxn ang="0">
                    <a:pos x="27" y="45"/>
                  </a:cxn>
                  <a:cxn ang="0">
                    <a:pos x="11" y="52"/>
                  </a:cxn>
                  <a:cxn ang="0">
                    <a:pos x="0" y="68"/>
                  </a:cxn>
                </a:cxnLst>
                <a:rect l="0" t="0" r="r" b="b"/>
                <a:pathLst>
                  <a:path w="88" h="74">
                    <a:moveTo>
                      <a:pt x="0" y="68"/>
                    </a:moveTo>
                    <a:lnTo>
                      <a:pt x="11" y="0"/>
                    </a:lnTo>
                    <a:lnTo>
                      <a:pt x="54" y="5"/>
                    </a:lnTo>
                    <a:lnTo>
                      <a:pt x="87" y="9"/>
                    </a:lnTo>
                    <a:lnTo>
                      <a:pt x="78" y="73"/>
                    </a:lnTo>
                    <a:lnTo>
                      <a:pt x="75" y="58"/>
                    </a:lnTo>
                    <a:lnTo>
                      <a:pt x="65" y="47"/>
                    </a:lnTo>
                    <a:lnTo>
                      <a:pt x="47" y="44"/>
                    </a:lnTo>
                    <a:lnTo>
                      <a:pt x="27" y="45"/>
                    </a:lnTo>
                    <a:lnTo>
                      <a:pt x="11" y="52"/>
                    </a:lnTo>
                    <a:lnTo>
                      <a:pt x="0" y="68"/>
                    </a:lnTo>
                  </a:path>
                </a:pathLst>
              </a:custGeom>
              <a:solidFill>
                <a:schemeClr val="bg2">
                  <a:alpha val="50000"/>
                </a:schemeClr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2" name="Freeform 33"/>
              <p:cNvSpPr>
                <a:spLocks/>
              </p:cNvSpPr>
              <p:nvPr/>
            </p:nvSpPr>
            <p:spPr bwMode="auto">
              <a:xfrm>
                <a:off x="423" y="765"/>
                <a:ext cx="156" cy="118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21" y="19"/>
                  </a:cxn>
                  <a:cxn ang="0">
                    <a:pos x="3" y="46"/>
                  </a:cxn>
                  <a:cxn ang="0">
                    <a:pos x="0" y="70"/>
                  </a:cxn>
                  <a:cxn ang="0">
                    <a:pos x="0" y="84"/>
                  </a:cxn>
                  <a:cxn ang="0">
                    <a:pos x="9" y="100"/>
                  </a:cxn>
                  <a:cxn ang="0">
                    <a:pos x="29" y="108"/>
                  </a:cxn>
                  <a:cxn ang="0">
                    <a:pos x="50" y="114"/>
                  </a:cxn>
                  <a:cxn ang="0">
                    <a:pos x="69" y="117"/>
                  </a:cxn>
                  <a:cxn ang="0">
                    <a:pos x="86" y="117"/>
                  </a:cxn>
                  <a:cxn ang="0">
                    <a:pos x="114" y="112"/>
                  </a:cxn>
                  <a:cxn ang="0">
                    <a:pos x="134" y="107"/>
                  </a:cxn>
                  <a:cxn ang="0">
                    <a:pos x="146" y="98"/>
                  </a:cxn>
                  <a:cxn ang="0">
                    <a:pos x="153" y="90"/>
                  </a:cxn>
                  <a:cxn ang="0">
                    <a:pos x="155" y="78"/>
                  </a:cxn>
                  <a:cxn ang="0">
                    <a:pos x="153" y="60"/>
                  </a:cxn>
                  <a:cxn ang="0">
                    <a:pos x="146" y="11"/>
                  </a:cxn>
                  <a:cxn ang="0">
                    <a:pos x="72" y="0"/>
                  </a:cxn>
                </a:cxnLst>
                <a:rect l="0" t="0" r="r" b="b"/>
                <a:pathLst>
                  <a:path w="156" h="118">
                    <a:moveTo>
                      <a:pt x="72" y="0"/>
                    </a:moveTo>
                    <a:lnTo>
                      <a:pt x="21" y="19"/>
                    </a:lnTo>
                    <a:lnTo>
                      <a:pt x="3" y="46"/>
                    </a:lnTo>
                    <a:lnTo>
                      <a:pt x="0" y="70"/>
                    </a:lnTo>
                    <a:lnTo>
                      <a:pt x="0" y="84"/>
                    </a:lnTo>
                    <a:lnTo>
                      <a:pt x="9" y="100"/>
                    </a:lnTo>
                    <a:lnTo>
                      <a:pt x="29" y="108"/>
                    </a:lnTo>
                    <a:lnTo>
                      <a:pt x="50" y="114"/>
                    </a:lnTo>
                    <a:lnTo>
                      <a:pt x="69" y="117"/>
                    </a:lnTo>
                    <a:lnTo>
                      <a:pt x="86" y="117"/>
                    </a:lnTo>
                    <a:lnTo>
                      <a:pt x="114" y="112"/>
                    </a:lnTo>
                    <a:lnTo>
                      <a:pt x="134" y="107"/>
                    </a:lnTo>
                    <a:lnTo>
                      <a:pt x="146" y="98"/>
                    </a:lnTo>
                    <a:lnTo>
                      <a:pt x="153" y="90"/>
                    </a:lnTo>
                    <a:lnTo>
                      <a:pt x="155" y="78"/>
                    </a:lnTo>
                    <a:lnTo>
                      <a:pt x="153" y="60"/>
                    </a:lnTo>
                    <a:lnTo>
                      <a:pt x="146" y="11"/>
                    </a:lnTo>
                    <a:lnTo>
                      <a:pt x="72" y="0"/>
                    </a:lnTo>
                  </a:path>
                </a:pathLst>
              </a:custGeom>
              <a:solidFill>
                <a:schemeClr val="bg2">
                  <a:alpha val="50000"/>
                </a:schemeClr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3" name="Freeform 34"/>
              <p:cNvSpPr>
                <a:spLocks/>
              </p:cNvSpPr>
              <p:nvPr/>
            </p:nvSpPr>
            <p:spPr bwMode="auto">
              <a:xfrm>
                <a:off x="495" y="779"/>
                <a:ext cx="88" cy="74"/>
              </a:xfrm>
              <a:custGeom>
                <a:avLst/>
                <a:gdLst/>
                <a:ahLst/>
                <a:cxnLst>
                  <a:cxn ang="0">
                    <a:pos x="87" y="67"/>
                  </a:cxn>
                  <a:cxn ang="0">
                    <a:pos x="76" y="0"/>
                  </a:cxn>
                  <a:cxn ang="0">
                    <a:pos x="33" y="5"/>
                  </a:cxn>
                  <a:cxn ang="0">
                    <a:pos x="0" y="8"/>
                  </a:cxn>
                  <a:cxn ang="0">
                    <a:pos x="9" y="73"/>
                  </a:cxn>
                  <a:cxn ang="0">
                    <a:pos x="12" y="57"/>
                  </a:cxn>
                  <a:cxn ang="0">
                    <a:pos x="22" y="47"/>
                  </a:cxn>
                  <a:cxn ang="0">
                    <a:pos x="40" y="43"/>
                  </a:cxn>
                  <a:cxn ang="0">
                    <a:pos x="60" y="44"/>
                  </a:cxn>
                  <a:cxn ang="0">
                    <a:pos x="76" y="51"/>
                  </a:cxn>
                  <a:cxn ang="0">
                    <a:pos x="87" y="67"/>
                  </a:cxn>
                </a:cxnLst>
                <a:rect l="0" t="0" r="r" b="b"/>
                <a:pathLst>
                  <a:path w="88" h="74">
                    <a:moveTo>
                      <a:pt x="87" y="67"/>
                    </a:moveTo>
                    <a:lnTo>
                      <a:pt x="76" y="0"/>
                    </a:lnTo>
                    <a:lnTo>
                      <a:pt x="33" y="5"/>
                    </a:lnTo>
                    <a:lnTo>
                      <a:pt x="0" y="8"/>
                    </a:lnTo>
                    <a:lnTo>
                      <a:pt x="9" y="73"/>
                    </a:lnTo>
                    <a:lnTo>
                      <a:pt x="12" y="57"/>
                    </a:lnTo>
                    <a:lnTo>
                      <a:pt x="22" y="47"/>
                    </a:lnTo>
                    <a:lnTo>
                      <a:pt x="40" y="43"/>
                    </a:lnTo>
                    <a:lnTo>
                      <a:pt x="60" y="44"/>
                    </a:lnTo>
                    <a:lnTo>
                      <a:pt x="76" y="51"/>
                    </a:lnTo>
                    <a:lnTo>
                      <a:pt x="87" y="67"/>
                    </a:lnTo>
                  </a:path>
                </a:pathLst>
              </a:custGeom>
              <a:solidFill>
                <a:schemeClr val="bg2">
                  <a:alpha val="50000"/>
                </a:schemeClr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4" name="Line 35"/>
              <p:cNvSpPr>
                <a:spLocks noChangeShapeType="1"/>
              </p:cNvSpPr>
              <p:nvPr/>
            </p:nvSpPr>
            <p:spPr bwMode="auto">
              <a:xfrm flipV="1">
                <a:off x="1968" y="350"/>
                <a:ext cx="192" cy="87"/>
              </a:xfrm>
              <a:prstGeom prst="line">
                <a:avLst/>
              </a:prstGeom>
              <a:noFill/>
              <a:ln w="12700">
                <a:solidFill>
                  <a:schemeClr val="hlink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5" name="Freeform 36"/>
              <p:cNvSpPr>
                <a:spLocks/>
              </p:cNvSpPr>
              <p:nvPr/>
            </p:nvSpPr>
            <p:spPr bwMode="auto">
              <a:xfrm>
                <a:off x="1356" y="63"/>
                <a:ext cx="2967" cy="457"/>
              </a:xfrm>
              <a:custGeom>
                <a:avLst/>
                <a:gdLst/>
                <a:ahLst/>
                <a:cxnLst>
                  <a:cxn ang="0">
                    <a:pos x="0" y="122"/>
                  </a:cxn>
                  <a:cxn ang="0">
                    <a:pos x="207" y="78"/>
                  </a:cxn>
                  <a:cxn ang="0">
                    <a:pos x="442" y="48"/>
                  </a:cxn>
                  <a:cxn ang="0">
                    <a:pos x="640" y="32"/>
                  </a:cxn>
                  <a:cxn ang="0">
                    <a:pos x="897" y="16"/>
                  </a:cxn>
                  <a:cxn ang="0">
                    <a:pos x="1215" y="2"/>
                  </a:cxn>
                  <a:cxn ang="0">
                    <a:pos x="1392" y="0"/>
                  </a:cxn>
                  <a:cxn ang="0">
                    <a:pos x="1710" y="0"/>
                  </a:cxn>
                  <a:cxn ang="0">
                    <a:pos x="1997" y="10"/>
                  </a:cxn>
                  <a:cxn ang="0">
                    <a:pos x="2258" y="21"/>
                  </a:cxn>
                  <a:cxn ang="0">
                    <a:pos x="2493" y="38"/>
                  </a:cxn>
                  <a:cxn ang="0">
                    <a:pos x="2674" y="54"/>
                  </a:cxn>
                  <a:cxn ang="0">
                    <a:pos x="2828" y="73"/>
                  </a:cxn>
                  <a:cxn ang="0">
                    <a:pos x="2966" y="92"/>
                  </a:cxn>
                  <a:cxn ang="0">
                    <a:pos x="2966" y="456"/>
                  </a:cxn>
                  <a:cxn ang="0">
                    <a:pos x="2833" y="434"/>
                  </a:cxn>
                  <a:cxn ang="0">
                    <a:pos x="2563" y="399"/>
                  </a:cxn>
                  <a:cxn ang="0">
                    <a:pos x="2382" y="382"/>
                  </a:cxn>
                  <a:cxn ang="0">
                    <a:pos x="2134" y="366"/>
                  </a:cxn>
                  <a:cxn ang="0">
                    <a:pos x="1944" y="358"/>
                  </a:cxn>
                  <a:cxn ang="0">
                    <a:pos x="1746" y="350"/>
                  </a:cxn>
                  <a:cxn ang="0">
                    <a:pos x="1529" y="350"/>
                  </a:cxn>
                  <a:cxn ang="0">
                    <a:pos x="1295" y="350"/>
                  </a:cxn>
                  <a:cxn ang="0">
                    <a:pos x="1047" y="355"/>
                  </a:cxn>
                  <a:cxn ang="0">
                    <a:pos x="853" y="363"/>
                  </a:cxn>
                  <a:cxn ang="0">
                    <a:pos x="654" y="374"/>
                  </a:cxn>
                  <a:cxn ang="0">
                    <a:pos x="468" y="388"/>
                  </a:cxn>
                  <a:cxn ang="0">
                    <a:pos x="296" y="404"/>
                  </a:cxn>
                  <a:cxn ang="0">
                    <a:pos x="150" y="423"/>
                  </a:cxn>
                  <a:cxn ang="0">
                    <a:pos x="13" y="445"/>
                  </a:cxn>
                  <a:cxn ang="0">
                    <a:pos x="0" y="122"/>
                  </a:cxn>
                </a:cxnLst>
                <a:rect l="0" t="0" r="r" b="b"/>
                <a:pathLst>
                  <a:path w="2967" h="457">
                    <a:moveTo>
                      <a:pt x="0" y="122"/>
                    </a:moveTo>
                    <a:lnTo>
                      <a:pt x="207" y="78"/>
                    </a:lnTo>
                    <a:lnTo>
                      <a:pt x="442" y="48"/>
                    </a:lnTo>
                    <a:lnTo>
                      <a:pt x="640" y="32"/>
                    </a:lnTo>
                    <a:lnTo>
                      <a:pt x="897" y="16"/>
                    </a:lnTo>
                    <a:lnTo>
                      <a:pt x="1215" y="2"/>
                    </a:lnTo>
                    <a:lnTo>
                      <a:pt x="1392" y="0"/>
                    </a:lnTo>
                    <a:lnTo>
                      <a:pt x="1710" y="0"/>
                    </a:lnTo>
                    <a:lnTo>
                      <a:pt x="1997" y="10"/>
                    </a:lnTo>
                    <a:lnTo>
                      <a:pt x="2258" y="21"/>
                    </a:lnTo>
                    <a:lnTo>
                      <a:pt x="2493" y="38"/>
                    </a:lnTo>
                    <a:lnTo>
                      <a:pt x="2674" y="54"/>
                    </a:lnTo>
                    <a:lnTo>
                      <a:pt x="2828" y="73"/>
                    </a:lnTo>
                    <a:lnTo>
                      <a:pt x="2966" y="92"/>
                    </a:lnTo>
                    <a:lnTo>
                      <a:pt x="2966" y="456"/>
                    </a:lnTo>
                    <a:lnTo>
                      <a:pt x="2833" y="434"/>
                    </a:lnTo>
                    <a:lnTo>
                      <a:pt x="2563" y="399"/>
                    </a:lnTo>
                    <a:lnTo>
                      <a:pt x="2382" y="382"/>
                    </a:lnTo>
                    <a:lnTo>
                      <a:pt x="2134" y="366"/>
                    </a:lnTo>
                    <a:lnTo>
                      <a:pt x="1944" y="358"/>
                    </a:lnTo>
                    <a:lnTo>
                      <a:pt x="1746" y="350"/>
                    </a:lnTo>
                    <a:lnTo>
                      <a:pt x="1529" y="350"/>
                    </a:lnTo>
                    <a:lnTo>
                      <a:pt x="1295" y="350"/>
                    </a:lnTo>
                    <a:lnTo>
                      <a:pt x="1047" y="355"/>
                    </a:lnTo>
                    <a:lnTo>
                      <a:pt x="853" y="363"/>
                    </a:lnTo>
                    <a:lnTo>
                      <a:pt x="654" y="374"/>
                    </a:lnTo>
                    <a:lnTo>
                      <a:pt x="468" y="388"/>
                    </a:lnTo>
                    <a:lnTo>
                      <a:pt x="296" y="404"/>
                    </a:lnTo>
                    <a:lnTo>
                      <a:pt x="150" y="423"/>
                    </a:lnTo>
                    <a:lnTo>
                      <a:pt x="13" y="445"/>
                    </a:lnTo>
                    <a:lnTo>
                      <a:pt x="0" y="122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6" name="Freeform 37"/>
              <p:cNvSpPr>
                <a:spLocks/>
              </p:cNvSpPr>
              <p:nvPr/>
            </p:nvSpPr>
            <p:spPr bwMode="auto">
              <a:xfrm>
                <a:off x="555" y="159"/>
                <a:ext cx="823" cy="431"/>
              </a:xfrm>
              <a:custGeom>
                <a:avLst/>
                <a:gdLst/>
                <a:ahLst/>
                <a:cxnLst>
                  <a:cxn ang="0">
                    <a:pos x="815" y="27"/>
                  </a:cxn>
                  <a:cxn ang="0">
                    <a:pos x="822" y="350"/>
                  </a:cxn>
                  <a:cxn ang="0">
                    <a:pos x="746" y="382"/>
                  </a:cxn>
                  <a:cxn ang="0">
                    <a:pos x="676" y="404"/>
                  </a:cxn>
                  <a:cxn ang="0">
                    <a:pos x="619" y="415"/>
                  </a:cxn>
                  <a:cxn ang="0">
                    <a:pos x="571" y="421"/>
                  </a:cxn>
                  <a:cxn ang="0">
                    <a:pos x="517" y="427"/>
                  </a:cxn>
                  <a:cxn ang="0">
                    <a:pos x="427" y="430"/>
                  </a:cxn>
                  <a:cxn ang="0">
                    <a:pos x="344" y="423"/>
                  </a:cxn>
                  <a:cxn ang="0">
                    <a:pos x="259" y="410"/>
                  </a:cxn>
                  <a:cxn ang="0">
                    <a:pos x="177" y="388"/>
                  </a:cxn>
                  <a:cxn ang="0">
                    <a:pos x="105" y="358"/>
                  </a:cxn>
                  <a:cxn ang="0">
                    <a:pos x="41" y="325"/>
                  </a:cxn>
                  <a:cxn ang="0">
                    <a:pos x="0" y="294"/>
                  </a:cxn>
                  <a:cxn ang="0">
                    <a:pos x="0" y="0"/>
                  </a:cxn>
                  <a:cxn ang="0">
                    <a:pos x="46" y="25"/>
                  </a:cxn>
                  <a:cxn ang="0">
                    <a:pos x="105" y="47"/>
                  </a:cxn>
                  <a:cxn ang="0">
                    <a:pos x="175" y="66"/>
                  </a:cxn>
                  <a:cxn ang="0">
                    <a:pos x="244" y="81"/>
                  </a:cxn>
                  <a:cxn ang="0">
                    <a:pos x="314" y="89"/>
                  </a:cxn>
                  <a:cxn ang="0">
                    <a:pos x="361" y="93"/>
                  </a:cxn>
                  <a:cxn ang="0">
                    <a:pos x="401" y="95"/>
                  </a:cxn>
                  <a:cxn ang="0">
                    <a:pos x="471" y="95"/>
                  </a:cxn>
                  <a:cxn ang="0">
                    <a:pos x="515" y="92"/>
                  </a:cxn>
                  <a:cxn ang="0">
                    <a:pos x="555" y="87"/>
                  </a:cxn>
                  <a:cxn ang="0">
                    <a:pos x="600" y="84"/>
                  </a:cxn>
                  <a:cxn ang="0">
                    <a:pos x="640" y="76"/>
                  </a:cxn>
                  <a:cxn ang="0">
                    <a:pos x="689" y="67"/>
                  </a:cxn>
                  <a:cxn ang="0">
                    <a:pos x="733" y="55"/>
                  </a:cxn>
                  <a:cxn ang="0">
                    <a:pos x="777" y="41"/>
                  </a:cxn>
                  <a:cxn ang="0">
                    <a:pos x="815" y="27"/>
                  </a:cxn>
                </a:cxnLst>
                <a:rect l="0" t="0" r="r" b="b"/>
                <a:pathLst>
                  <a:path w="823" h="431">
                    <a:moveTo>
                      <a:pt x="815" y="27"/>
                    </a:moveTo>
                    <a:lnTo>
                      <a:pt x="822" y="350"/>
                    </a:lnTo>
                    <a:lnTo>
                      <a:pt x="746" y="382"/>
                    </a:lnTo>
                    <a:lnTo>
                      <a:pt x="676" y="404"/>
                    </a:lnTo>
                    <a:lnTo>
                      <a:pt x="619" y="415"/>
                    </a:lnTo>
                    <a:lnTo>
                      <a:pt x="571" y="421"/>
                    </a:lnTo>
                    <a:lnTo>
                      <a:pt x="517" y="427"/>
                    </a:lnTo>
                    <a:lnTo>
                      <a:pt x="427" y="430"/>
                    </a:lnTo>
                    <a:lnTo>
                      <a:pt x="344" y="423"/>
                    </a:lnTo>
                    <a:lnTo>
                      <a:pt x="259" y="410"/>
                    </a:lnTo>
                    <a:lnTo>
                      <a:pt x="177" y="388"/>
                    </a:lnTo>
                    <a:lnTo>
                      <a:pt x="105" y="358"/>
                    </a:lnTo>
                    <a:lnTo>
                      <a:pt x="41" y="325"/>
                    </a:lnTo>
                    <a:lnTo>
                      <a:pt x="0" y="294"/>
                    </a:lnTo>
                    <a:lnTo>
                      <a:pt x="0" y="0"/>
                    </a:lnTo>
                    <a:lnTo>
                      <a:pt x="46" y="25"/>
                    </a:lnTo>
                    <a:lnTo>
                      <a:pt x="105" y="47"/>
                    </a:lnTo>
                    <a:lnTo>
                      <a:pt x="175" y="66"/>
                    </a:lnTo>
                    <a:lnTo>
                      <a:pt x="244" y="81"/>
                    </a:lnTo>
                    <a:lnTo>
                      <a:pt x="314" y="89"/>
                    </a:lnTo>
                    <a:lnTo>
                      <a:pt x="361" y="93"/>
                    </a:lnTo>
                    <a:lnTo>
                      <a:pt x="401" y="95"/>
                    </a:lnTo>
                    <a:lnTo>
                      <a:pt x="471" y="95"/>
                    </a:lnTo>
                    <a:lnTo>
                      <a:pt x="515" y="92"/>
                    </a:lnTo>
                    <a:lnTo>
                      <a:pt x="555" y="87"/>
                    </a:lnTo>
                    <a:lnTo>
                      <a:pt x="600" y="84"/>
                    </a:lnTo>
                    <a:lnTo>
                      <a:pt x="640" y="76"/>
                    </a:lnTo>
                    <a:lnTo>
                      <a:pt x="689" y="67"/>
                    </a:lnTo>
                    <a:lnTo>
                      <a:pt x="733" y="55"/>
                    </a:lnTo>
                    <a:lnTo>
                      <a:pt x="777" y="41"/>
                    </a:lnTo>
                    <a:lnTo>
                      <a:pt x="815" y="27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7" name="Freeform 38"/>
              <p:cNvSpPr>
                <a:spLocks/>
              </p:cNvSpPr>
              <p:nvPr/>
            </p:nvSpPr>
            <p:spPr bwMode="auto">
              <a:xfrm>
                <a:off x="102" y="573"/>
                <a:ext cx="551" cy="340"/>
              </a:xfrm>
              <a:custGeom>
                <a:avLst/>
                <a:gdLst/>
                <a:ahLst/>
                <a:cxnLst>
                  <a:cxn ang="0">
                    <a:pos x="16" y="53"/>
                  </a:cxn>
                  <a:cxn ang="0">
                    <a:pos x="0" y="122"/>
                  </a:cxn>
                  <a:cxn ang="0">
                    <a:pos x="10" y="146"/>
                  </a:cxn>
                  <a:cxn ang="0">
                    <a:pos x="33" y="184"/>
                  </a:cxn>
                  <a:cxn ang="0">
                    <a:pos x="57" y="217"/>
                  </a:cxn>
                  <a:cxn ang="0">
                    <a:pos x="85" y="244"/>
                  </a:cxn>
                  <a:cxn ang="0">
                    <a:pos x="120" y="271"/>
                  </a:cxn>
                  <a:cxn ang="0">
                    <a:pos x="153" y="290"/>
                  </a:cxn>
                  <a:cxn ang="0">
                    <a:pos x="189" y="309"/>
                  </a:cxn>
                  <a:cxn ang="0">
                    <a:pos x="235" y="325"/>
                  </a:cxn>
                  <a:cxn ang="0">
                    <a:pos x="270" y="333"/>
                  </a:cxn>
                  <a:cxn ang="0">
                    <a:pos x="312" y="339"/>
                  </a:cxn>
                  <a:cxn ang="0">
                    <a:pos x="351" y="339"/>
                  </a:cxn>
                  <a:cxn ang="0">
                    <a:pos x="393" y="334"/>
                  </a:cxn>
                  <a:cxn ang="0">
                    <a:pos x="436" y="322"/>
                  </a:cxn>
                  <a:cxn ang="0">
                    <a:pos x="475" y="303"/>
                  </a:cxn>
                  <a:cxn ang="0">
                    <a:pos x="498" y="287"/>
                  </a:cxn>
                  <a:cxn ang="0">
                    <a:pos x="526" y="263"/>
                  </a:cxn>
                  <a:cxn ang="0">
                    <a:pos x="541" y="243"/>
                  </a:cxn>
                  <a:cxn ang="0">
                    <a:pos x="550" y="227"/>
                  </a:cxn>
                  <a:cxn ang="0">
                    <a:pos x="550" y="209"/>
                  </a:cxn>
                  <a:cxn ang="0">
                    <a:pos x="544" y="187"/>
                  </a:cxn>
                  <a:cxn ang="0">
                    <a:pos x="532" y="171"/>
                  </a:cxn>
                  <a:cxn ang="0">
                    <a:pos x="523" y="135"/>
                  </a:cxn>
                  <a:cxn ang="0">
                    <a:pos x="519" y="116"/>
                  </a:cxn>
                  <a:cxn ang="0">
                    <a:pos x="267" y="133"/>
                  </a:cxn>
                  <a:cxn ang="0">
                    <a:pos x="234" y="126"/>
                  </a:cxn>
                  <a:cxn ang="0">
                    <a:pos x="193" y="114"/>
                  </a:cxn>
                  <a:cxn ang="0">
                    <a:pos x="162" y="97"/>
                  </a:cxn>
                  <a:cxn ang="0">
                    <a:pos x="129" y="77"/>
                  </a:cxn>
                  <a:cxn ang="0">
                    <a:pos x="97" y="48"/>
                  </a:cxn>
                  <a:cxn ang="0">
                    <a:pos x="78" y="24"/>
                  </a:cxn>
                  <a:cxn ang="0">
                    <a:pos x="60" y="0"/>
                  </a:cxn>
                  <a:cxn ang="0">
                    <a:pos x="16" y="53"/>
                  </a:cxn>
                </a:cxnLst>
                <a:rect l="0" t="0" r="r" b="b"/>
                <a:pathLst>
                  <a:path w="551" h="340">
                    <a:moveTo>
                      <a:pt x="16" y="53"/>
                    </a:moveTo>
                    <a:lnTo>
                      <a:pt x="0" y="122"/>
                    </a:lnTo>
                    <a:lnTo>
                      <a:pt x="10" y="146"/>
                    </a:lnTo>
                    <a:lnTo>
                      <a:pt x="33" y="184"/>
                    </a:lnTo>
                    <a:lnTo>
                      <a:pt x="57" y="217"/>
                    </a:lnTo>
                    <a:lnTo>
                      <a:pt x="85" y="244"/>
                    </a:lnTo>
                    <a:lnTo>
                      <a:pt x="120" y="271"/>
                    </a:lnTo>
                    <a:lnTo>
                      <a:pt x="153" y="290"/>
                    </a:lnTo>
                    <a:lnTo>
                      <a:pt x="189" y="309"/>
                    </a:lnTo>
                    <a:lnTo>
                      <a:pt x="235" y="325"/>
                    </a:lnTo>
                    <a:lnTo>
                      <a:pt x="270" y="333"/>
                    </a:lnTo>
                    <a:lnTo>
                      <a:pt x="312" y="339"/>
                    </a:lnTo>
                    <a:lnTo>
                      <a:pt x="351" y="339"/>
                    </a:lnTo>
                    <a:lnTo>
                      <a:pt x="393" y="334"/>
                    </a:lnTo>
                    <a:lnTo>
                      <a:pt x="436" y="322"/>
                    </a:lnTo>
                    <a:lnTo>
                      <a:pt x="475" y="303"/>
                    </a:lnTo>
                    <a:lnTo>
                      <a:pt x="498" y="287"/>
                    </a:lnTo>
                    <a:lnTo>
                      <a:pt x="526" y="263"/>
                    </a:lnTo>
                    <a:lnTo>
                      <a:pt x="541" y="243"/>
                    </a:lnTo>
                    <a:lnTo>
                      <a:pt x="550" y="227"/>
                    </a:lnTo>
                    <a:lnTo>
                      <a:pt x="550" y="209"/>
                    </a:lnTo>
                    <a:lnTo>
                      <a:pt x="544" y="187"/>
                    </a:lnTo>
                    <a:lnTo>
                      <a:pt x="532" y="171"/>
                    </a:lnTo>
                    <a:lnTo>
                      <a:pt x="523" y="135"/>
                    </a:lnTo>
                    <a:lnTo>
                      <a:pt x="519" y="116"/>
                    </a:lnTo>
                    <a:lnTo>
                      <a:pt x="267" y="133"/>
                    </a:lnTo>
                    <a:lnTo>
                      <a:pt x="234" y="126"/>
                    </a:lnTo>
                    <a:lnTo>
                      <a:pt x="193" y="114"/>
                    </a:lnTo>
                    <a:lnTo>
                      <a:pt x="162" y="97"/>
                    </a:lnTo>
                    <a:lnTo>
                      <a:pt x="129" y="77"/>
                    </a:lnTo>
                    <a:lnTo>
                      <a:pt x="97" y="48"/>
                    </a:lnTo>
                    <a:lnTo>
                      <a:pt x="78" y="24"/>
                    </a:lnTo>
                    <a:lnTo>
                      <a:pt x="60" y="0"/>
                    </a:lnTo>
                    <a:lnTo>
                      <a:pt x="16" y="53"/>
                    </a:lnTo>
                  </a:path>
                </a:pathLst>
              </a:custGeom>
              <a:gradFill rotWithShape="0">
                <a:gsLst>
                  <a:gs pos="0">
                    <a:schemeClr val="hlink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8" name="Freeform 39"/>
              <p:cNvSpPr>
                <a:spLocks/>
              </p:cNvSpPr>
              <p:nvPr/>
            </p:nvSpPr>
            <p:spPr bwMode="auto">
              <a:xfrm>
                <a:off x="82" y="160"/>
                <a:ext cx="475" cy="552"/>
              </a:xfrm>
              <a:custGeom>
                <a:avLst/>
                <a:gdLst/>
                <a:ahLst/>
                <a:cxnLst>
                  <a:cxn ang="0">
                    <a:pos x="474" y="0"/>
                  </a:cxn>
                  <a:cxn ang="0">
                    <a:pos x="474" y="294"/>
                  </a:cxn>
                  <a:cxn ang="0">
                    <a:pos x="446" y="291"/>
                  </a:cxn>
                  <a:cxn ang="0">
                    <a:pos x="411" y="293"/>
                  </a:cxn>
                  <a:cxn ang="0">
                    <a:pos x="353" y="299"/>
                  </a:cxn>
                  <a:cxn ang="0">
                    <a:pos x="296" y="310"/>
                  </a:cxn>
                  <a:cxn ang="0">
                    <a:pos x="243" y="323"/>
                  </a:cxn>
                  <a:cxn ang="0">
                    <a:pos x="200" y="339"/>
                  </a:cxn>
                  <a:cxn ang="0">
                    <a:pos x="149" y="364"/>
                  </a:cxn>
                  <a:cxn ang="0">
                    <a:pos x="110" y="390"/>
                  </a:cxn>
                  <a:cxn ang="0">
                    <a:pos x="81" y="415"/>
                  </a:cxn>
                  <a:cxn ang="0">
                    <a:pos x="60" y="439"/>
                  </a:cxn>
                  <a:cxn ang="0">
                    <a:pos x="47" y="461"/>
                  </a:cxn>
                  <a:cxn ang="0">
                    <a:pos x="35" y="488"/>
                  </a:cxn>
                  <a:cxn ang="0">
                    <a:pos x="30" y="513"/>
                  </a:cxn>
                  <a:cxn ang="0">
                    <a:pos x="23" y="551"/>
                  </a:cxn>
                  <a:cxn ang="0">
                    <a:pos x="17" y="518"/>
                  </a:cxn>
                  <a:cxn ang="0">
                    <a:pos x="8" y="481"/>
                  </a:cxn>
                  <a:cxn ang="0">
                    <a:pos x="5" y="453"/>
                  </a:cxn>
                  <a:cxn ang="0">
                    <a:pos x="0" y="420"/>
                  </a:cxn>
                  <a:cxn ang="0">
                    <a:pos x="2" y="393"/>
                  </a:cxn>
                  <a:cxn ang="0">
                    <a:pos x="8" y="361"/>
                  </a:cxn>
                  <a:cxn ang="0">
                    <a:pos x="15" y="317"/>
                  </a:cxn>
                  <a:cxn ang="0">
                    <a:pos x="30" y="279"/>
                  </a:cxn>
                  <a:cxn ang="0">
                    <a:pos x="50" y="238"/>
                  </a:cxn>
                  <a:cxn ang="0">
                    <a:pos x="75" y="196"/>
                  </a:cxn>
                  <a:cxn ang="0">
                    <a:pos x="111" y="152"/>
                  </a:cxn>
                  <a:cxn ang="0">
                    <a:pos x="152" y="116"/>
                  </a:cxn>
                  <a:cxn ang="0">
                    <a:pos x="188" y="87"/>
                  </a:cxn>
                  <a:cxn ang="0">
                    <a:pos x="233" y="60"/>
                  </a:cxn>
                  <a:cxn ang="0">
                    <a:pos x="279" y="40"/>
                  </a:cxn>
                  <a:cxn ang="0">
                    <a:pos x="333" y="21"/>
                  </a:cxn>
                  <a:cxn ang="0">
                    <a:pos x="380" y="10"/>
                  </a:cxn>
                  <a:cxn ang="0">
                    <a:pos x="435" y="3"/>
                  </a:cxn>
                  <a:cxn ang="0">
                    <a:pos x="474" y="0"/>
                  </a:cxn>
                </a:cxnLst>
                <a:rect l="0" t="0" r="r" b="b"/>
                <a:pathLst>
                  <a:path w="475" h="552">
                    <a:moveTo>
                      <a:pt x="474" y="0"/>
                    </a:moveTo>
                    <a:lnTo>
                      <a:pt x="474" y="294"/>
                    </a:lnTo>
                    <a:lnTo>
                      <a:pt x="446" y="291"/>
                    </a:lnTo>
                    <a:lnTo>
                      <a:pt x="411" y="293"/>
                    </a:lnTo>
                    <a:lnTo>
                      <a:pt x="353" y="299"/>
                    </a:lnTo>
                    <a:lnTo>
                      <a:pt x="296" y="310"/>
                    </a:lnTo>
                    <a:lnTo>
                      <a:pt x="243" y="323"/>
                    </a:lnTo>
                    <a:lnTo>
                      <a:pt x="200" y="339"/>
                    </a:lnTo>
                    <a:lnTo>
                      <a:pt x="149" y="364"/>
                    </a:lnTo>
                    <a:lnTo>
                      <a:pt x="110" y="390"/>
                    </a:lnTo>
                    <a:lnTo>
                      <a:pt x="81" y="415"/>
                    </a:lnTo>
                    <a:lnTo>
                      <a:pt x="60" y="439"/>
                    </a:lnTo>
                    <a:lnTo>
                      <a:pt x="47" y="461"/>
                    </a:lnTo>
                    <a:lnTo>
                      <a:pt x="35" y="488"/>
                    </a:lnTo>
                    <a:lnTo>
                      <a:pt x="30" y="513"/>
                    </a:lnTo>
                    <a:lnTo>
                      <a:pt x="23" y="551"/>
                    </a:lnTo>
                    <a:lnTo>
                      <a:pt x="17" y="518"/>
                    </a:lnTo>
                    <a:lnTo>
                      <a:pt x="8" y="481"/>
                    </a:lnTo>
                    <a:lnTo>
                      <a:pt x="5" y="453"/>
                    </a:lnTo>
                    <a:lnTo>
                      <a:pt x="0" y="420"/>
                    </a:lnTo>
                    <a:lnTo>
                      <a:pt x="2" y="393"/>
                    </a:lnTo>
                    <a:lnTo>
                      <a:pt x="8" y="361"/>
                    </a:lnTo>
                    <a:lnTo>
                      <a:pt x="15" y="317"/>
                    </a:lnTo>
                    <a:lnTo>
                      <a:pt x="30" y="279"/>
                    </a:lnTo>
                    <a:lnTo>
                      <a:pt x="50" y="238"/>
                    </a:lnTo>
                    <a:lnTo>
                      <a:pt x="75" y="196"/>
                    </a:lnTo>
                    <a:lnTo>
                      <a:pt x="111" y="152"/>
                    </a:lnTo>
                    <a:lnTo>
                      <a:pt x="152" y="116"/>
                    </a:lnTo>
                    <a:lnTo>
                      <a:pt x="188" y="87"/>
                    </a:lnTo>
                    <a:lnTo>
                      <a:pt x="233" y="60"/>
                    </a:lnTo>
                    <a:lnTo>
                      <a:pt x="279" y="40"/>
                    </a:lnTo>
                    <a:lnTo>
                      <a:pt x="333" y="21"/>
                    </a:lnTo>
                    <a:lnTo>
                      <a:pt x="380" y="10"/>
                    </a:lnTo>
                    <a:lnTo>
                      <a:pt x="435" y="3"/>
                    </a:lnTo>
                    <a:lnTo>
                      <a:pt x="474" y="0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9" name="Freeform 40"/>
              <p:cNvSpPr>
                <a:spLocks/>
              </p:cNvSpPr>
              <p:nvPr/>
            </p:nvSpPr>
            <p:spPr bwMode="auto">
              <a:xfrm>
                <a:off x="370" y="727"/>
                <a:ext cx="156" cy="118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21" y="19"/>
                  </a:cxn>
                  <a:cxn ang="0">
                    <a:pos x="3" y="46"/>
                  </a:cxn>
                  <a:cxn ang="0">
                    <a:pos x="0" y="70"/>
                  </a:cxn>
                  <a:cxn ang="0">
                    <a:pos x="0" y="84"/>
                  </a:cxn>
                  <a:cxn ang="0">
                    <a:pos x="9" y="100"/>
                  </a:cxn>
                  <a:cxn ang="0">
                    <a:pos x="29" y="108"/>
                  </a:cxn>
                  <a:cxn ang="0">
                    <a:pos x="50" y="114"/>
                  </a:cxn>
                  <a:cxn ang="0">
                    <a:pos x="69" y="117"/>
                  </a:cxn>
                  <a:cxn ang="0">
                    <a:pos x="86" y="117"/>
                  </a:cxn>
                  <a:cxn ang="0">
                    <a:pos x="114" y="112"/>
                  </a:cxn>
                  <a:cxn ang="0">
                    <a:pos x="134" y="107"/>
                  </a:cxn>
                  <a:cxn ang="0">
                    <a:pos x="146" y="98"/>
                  </a:cxn>
                  <a:cxn ang="0">
                    <a:pos x="153" y="90"/>
                  </a:cxn>
                  <a:cxn ang="0">
                    <a:pos x="155" y="78"/>
                  </a:cxn>
                  <a:cxn ang="0">
                    <a:pos x="153" y="60"/>
                  </a:cxn>
                  <a:cxn ang="0">
                    <a:pos x="146" y="11"/>
                  </a:cxn>
                  <a:cxn ang="0">
                    <a:pos x="72" y="0"/>
                  </a:cxn>
                </a:cxnLst>
                <a:rect l="0" t="0" r="r" b="b"/>
                <a:pathLst>
                  <a:path w="156" h="118">
                    <a:moveTo>
                      <a:pt x="72" y="0"/>
                    </a:moveTo>
                    <a:lnTo>
                      <a:pt x="21" y="19"/>
                    </a:lnTo>
                    <a:lnTo>
                      <a:pt x="3" y="46"/>
                    </a:lnTo>
                    <a:lnTo>
                      <a:pt x="0" y="70"/>
                    </a:lnTo>
                    <a:lnTo>
                      <a:pt x="0" y="84"/>
                    </a:lnTo>
                    <a:lnTo>
                      <a:pt x="9" y="100"/>
                    </a:lnTo>
                    <a:lnTo>
                      <a:pt x="29" y="108"/>
                    </a:lnTo>
                    <a:lnTo>
                      <a:pt x="50" y="114"/>
                    </a:lnTo>
                    <a:lnTo>
                      <a:pt x="69" y="117"/>
                    </a:lnTo>
                    <a:lnTo>
                      <a:pt x="86" y="117"/>
                    </a:lnTo>
                    <a:lnTo>
                      <a:pt x="114" y="112"/>
                    </a:lnTo>
                    <a:lnTo>
                      <a:pt x="134" y="107"/>
                    </a:lnTo>
                    <a:lnTo>
                      <a:pt x="146" y="98"/>
                    </a:lnTo>
                    <a:lnTo>
                      <a:pt x="153" y="90"/>
                    </a:lnTo>
                    <a:lnTo>
                      <a:pt x="155" y="78"/>
                    </a:lnTo>
                    <a:lnTo>
                      <a:pt x="153" y="60"/>
                    </a:lnTo>
                    <a:lnTo>
                      <a:pt x="146" y="11"/>
                    </a:lnTo>
                    <a:lnTo>
                      <a:pt x="72" y="0"/>
                    </a:lnTo>
                  </a:path>
                </a:pathLst>
              </a:custGeom>
              <a:gradFill rotWithShape="0">
                <a:gsLst>
                  <a:gs pos="0">
                    <a:schemeClr val="hlink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20" name="Freeform 41"/>
              <p:cNvSpPr>
                <a:spLocks/>
              </p:cNvSpPr>
              <p:nvPr/>
            </p:nvSpPr>
            <p:spPr bwMode="auto">
              <a:xfrm>
                <a:off x="442" y="741"/>
                <a:ext cx="88" cy="74"/>
              </a:xfrm>
              <a:custGeom>
                <a:avLst/>
                <a:gdLst/>
                <a:ahLst/>
                <a:cxnLst>
                  <a:cxn ang="0">
                    <a:pos x="87" y="67"/>
                  </a:cxn>
                  <a:cxn ang="0">
                    <a:pos x="76" y="0"/>
                  </a:cxn>
                  <a:cxn ang="0">
                    <a:pos x="33" y="5"/>
                  </a:cxn>
                  <a:cxn ang="0">
                    <a:pos x="0" y="8"/>
                  </a:cxn>
                  <a:cxn ang="0">
                    <a:pos x="9" y="73"/>
                  </a:cxn>
                  <a:cxn ang="0">
                    <a:pos x="12" y="57"/>
                  </a:cxn>
                  <a:cxn ang="0">
                    <a:pos x="22" y="47"/>
                  </a:cxn>
                  <a:cxn ang="0">
                    <a:pos x="40" y="43"/>
                  </a:cxn>
                  <a:cxn ang="0">
                    <a:pos x="60" y="44"/>
                  </a:cxn>
                  <a:cxn ang="0">
                    <a:pos x="76" y="51"/>
                  </a:cxn>
                  <a:cxn ang="0">
                    <a:pos x="87" y="67"/>
                  </a:cxn>
                </a:cxnLst>
                <a:rect l="0" t="0" r="r" b="b"/>
                <a:pathLst>
                  <a:path w="88" h="74">
                    <a:moveTo>
                      <a:pt x="87" y="67"/>
                    </a:moveTo>
                    <a:lnTo>
                      <a:pt x="76" y="0"/>
                    </a:lnTo>
                    <a:lnTo>
                      <a:pt x="33" y="5"/>
                    </a:lnTo>
                    <a:lnTo>
                      <a:pt x="0" y="8"/>
                    </a:lnTo>
                    <a:lnTo>
                      <a:pt x="9" y="73"/>
                    </a:lnTo>
                    <a:lnTo>
                      <a:pt x="12" y="57"/>
                    </a:lnTo>
                    <a:lnTo>
                      <a:pt x="22" y="47"/>
                    </a:lnTo>
                    <a:lnTo>
                      <a:pt x="40" y="43"/>
                    </a:lnTo>
                    <a:lnTo>
                      <a:pt x="60" y="44"/>
                    </a:lnTo>
                    <a:lnTo>
                      <a:pt x="76" y="51"/>
                    </a:lnTo>
                    <a:lnTo>
                      <a:pt x="87" y="67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21" name="Freeform 42"/>
              <p:cNvSpPr>
                <a:spLocks/>
              </p:cNvSpPr>
              <p:nvPr/>
            </p:nvSpPr>
            <p:spPr bwMode="auto">
              <a:xfrm>
                <a:off x="334" y="520"/>
                <a:ext cx="319" cy="286"/>
              </a:xfrm>
              <a:custGeom>
                <a:avLst/>
                <a:gdLst/>
                <a:ahLst/>
                <a:cxnLst>
                  <a:cxn ang="0">
                    <a:pos x="317" y="275"/>
                  </a:cxn>
                  <a:cxn ang="0">
                    <a:pos x="315" y="254"/>
                  </a:cxn>
                  <a:cxn ang="0">
                    <a:pos x="306" y="235"/>
                  </a:cxn>
                  <a:cxn ang="0">
                    <a:pos x="299" y="219"/>
                  </a:cxn>
                  <a:cxn ang="0">
                    <a:pos x="294" y="194"/>
                  </a:cxn>
                  <a:cxn ang="0">
                    <a:pos x="288" y="161"/>
                  </a:cxn>
                  <a:cxn ang="0">
                    <a:pos x="284" y="126"/>
                  </a:cxn>
                  <a:cxn ang="0">
                    <a:pos x="281" y="94"/>
                  </a:cxn>
                  <a:cxn ang="0">
                    <a:pos x="279" y="67"/>
                  </a:cxn>
                  <a:cxn ang="0">
                    <a:pos x="278" y="43"/>
                  </a:cxn>
                  <a:cxn ang="0">
                    <a:pos x="270" y="29"/>
                  </a:cxn>
                  <a:cxn ang="0">
                    <a:pos x="255" y="16"/>
                  </a:cxn>
                  <a:cxn ang="0">
                    <a:pos x="240" y="9"/>
                  </a:cxn>
                  <a:cxn ang="0">
                    <a:pos x="216" y="2"/>
                  </a:cxn>
                  <a:cxn ang="0">
                    <a:pos x="189" y="0"/>
                  </a:cxn>
                  <a:cxn ang="0">
                    <a:pos x="147" y="0"/>
                  </a:cxn>
                  <a:cxn ang="0">
                    <a:pos x="110" y="2"/>
                  </a:cxn>
                  <a:cxn ang="0">
                    <a:pos x="74" y="9"/>
                  </a:cxn>
                  <a:cxn ang="0">
                    <a:pos x="41" y="21"/>
                  </a:cxn>
                  <a:cxn ang="0">
                    <a:pos x="20" y="35"/>
                  </a:cxn>
                  <a:cxn ang="0">
                    <a:pos x="8" y="47"/>
                  </a:cxn>
                  <a:cxn ang="0">
                    <a:pos x="0" y="61"/>
                  </a:cxn>
                  <a:cxn ang="0">
                    <a:pos x="2" y="75"/>
                  </a:cxn>
                  <a:cxn ang="0">
                    <a:pos x="5" y="89"/>
                  </a:cxn>
                  <a:cxn ang="0">
                    <a:pos x="15" y="104"/>
                  </a:cxn>
                  <a:cxn ang="0">
                    <a:pos x="23" y="123"/>
                  </a:cxn>
                  <a:cxn ang="0">
                    <a:pos x="27" y="149"/>
                  </a:cxn>
                  <a:cxn ang="0">
                    <a:pos x="30" y="176"/>
                  </a:cxn>
                  <a:cxn ang="0">
                    <a:pos x="35" y="200"/>
                  </a:cxn>
                  <a:cxn ang="0">
                    <a:pos x="36" y="235"/>
                  </a:cxn>
                  <a:cxn ang="0">
                    <a:pos x="38" y="265"/>
                  </a:cxn>
                  <a:cxn ang="0">
                    <a:pos x="38" y="285"/>
                  </a:cxn>
                  <a:cxn ang="0">
                    <a:pos x="48" y="260"/>
                  </a:cxn>
                  <a:cxn ang="0">
                    <a:pos x="68" y="248"/>
                  </a:cxn>
                  <a:cxn ang="0">
                    <a:pos x="86" y="241"/>
                  </a:cxn>
                  <a:cxn ang="0">
                    <a:pos x="108" y="236"/>
                  </a:cxn>
                  <a:cxn ang="0">
                    <a:pos x="143" y="229"/>
                  </a:cxn>
                  <a:cxn ang="0">
                    <a:pos x="177" y="228"/>
                  </a:cxn>
                  <a:cxn ang="0">
                    <a:pos x="197" y="228"/>
                  </a:cxn>
                  <a:cxn ang="0">
                    <a:pos x="228" y="230"/>
                  </a:cxn>
                  <a:cxn ang="0">
                    <a:pos x="264" y="237"/>
                  </a:cxn>
                  <a:cxn ang="0">
                    <a:pos x="287" y="246"/>
                  </a:cxn>
                  <a:cxn ang="0">
                    <a:pos x="302" y="255"/>
                  </a:cxn>
                  <a:cxn ang="0">
                    <a:pos x="318" y="268"/>
                  </a:cxn>
                </a:cxnLst>
                <a:rect l="0" t="0" r="r" b="b"/>
                <a:pathLst>
                  <a:path w="319" h="286">
                    <a:moveTo>
                      <a:pt x="317" y="275"/>
                    </a:moveTo>
                    <a:lnTo>
                      <a:pt x="315" y="254"/>
                    </a:lnTo>
                    <a:lnTo>
                      <a:pt x="306" y="235"/>
                    </a:lnTo>
                    <a:lnTo>
                      <a:pt x="299" y="219"/>
                    </a:lnTo>
                    <a:lnTo>
                      <a:pt x="294" y="194"/>
                    </a:lnTo>
                    <a:lnTo>
                      <a:pt x="288" y="161"/>
                    </a:lnTo>
                    <a:lnTo>
                      <a:pt x="284" y="126"/>
                    </a:lnTo>
                    <a:lnTo>
                      <a:pt x="281" y="94"/>
                    </a:lnTo>
                    <a:lnTo>
                      <a:pt x="279" y="67"/>
                    </a:lnTo>
                    <a:lnTo>
                      <a:pt x="278" y="43"/>
                    </a:lnTo>
                    <a:lnTo>
                      <a:pt x="270" y="29"/>
                    </a:lnTo>
                    <a:lnTo>
                      <a:pt x="255" y="16"/>
                    </a:lnTo>
                    <a:lnTo>
                      <a:pt x="240" y="9"/>
                    </a:lnTo>
                    <a:lnTo>
                      <a:pt x="216" y="2"/>
                    </a:lnTo>
                    <a:lnTo>
                      <a:pt x="189" y="0"/>
                    </a:lnTo>
                    <a:lnTo>
                      <a:pt x="147" y="0"/>
                    </a:lnTo>
                    <a:lnTo>
                      <a:pt x="110" y="2"/>
                    </a:lnTo>
                    <a:lnTo>
                      <a:pt x="74" y="9"/>
                    </a:lnTo>
                    <a:lnTo>
                      <a:pt x="41" y="21"/>
                    </a:lnTo>
                    <a:lnTo>
                      <a:pt x="20" y="35"/>
                    </a:lnTo>
                    <a:lnTo>
                      <a:pt x="8" y="47"/>
                    </a:lnTo>
                    <a:lnTo>
                      <a:pt x="0" y="61"/>
                    </a:lnTo>
                    <a:lnTo>
                      <a:pt x="2" y="75"/>
                    </a:lnTo>
                    <a:lnTo>
                      <a:pt x="5" y="89"/>
                    </a:lnTo>
                    <a:lnTo>
                      <a:pt x="15" y="104"/>
                    </a:lnTo>
                    <a:lnTo>
                      <a:pt x="23" y="123"/>
                    </a:lnTo>
                    <a:lnTo>
                      <a:pt x="27" y="149"/>
                    </a:lnTo>
                    <a:lnTo>
                      <a:pt x="30" y="176"/>
                    </a:lnTo>
                    <a:lnTo>
                      <a:pt x="35" y="200"/>
                    </a:lnTo>
                    <a:lnTo>
                      <a:pt x="36" y="235"/>
                    </a:lnTo>
                    <a:lnTo>
                      <a:pt x="38" y="265"/>
                    </a:lnTo>
                    <a:lnTo>
                      <a:pt x="38" y="285"/>
                    </a:lnTo>
                    <a:lnTo>
                      <a:pt x="48" y="260"/>
                    </a:lnTo>
                    <a:lnTo>
                      <a:pt x="68" y="248"/>
                    </a:lnTo>
                    <a:lnTo>
                      <a:pt x="86" y="241"/>
                    </a:lnTo>
                    <a:lnTo>
                      <a:pt x="108" y="236"/>
                    </a:lnTo>
                    <a:lnTo>
                      <a:pt x="143" y="229"/>
                    </a:lnTo>
                    <a:lnTo>
                      <a:pt x="177" y="228"/>
                    </a:lnTo>
                    <a:lnTo>
                      <a:pt x="197" y="228"/>
                    </a:lnTo>
                    <a:lnTo>
                      <a:pt x="228" y="230"/>
                    </a:lnTo>
                    <a:lnTo>
                      <a:pt x="264" y="237"/>
                    </a:lnTo>
                    <a:lnTo>
                      <a:pt x="287" y="246"/>
                    </a:lnTo>
                    <a:lnTo>
                      <a:pt x="302" y="255"/>
                    </a:lnTo>
                    <a:lnTo>
                      <a:pt x="318" y="268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22" name="Freeform 43"/>
              <p:cNvSpPr>
                <a:spLocks/>
              </p:cNvSpPr>
              <p:nvPr/>
            </p:nvSpPr>
            <p:spPr bwMode="auto">
              <a:xfrm>
                <a:off x="5049" y="578"/>
                <a:ext cx="551" cy="335"/>
              </a:xfrm>
              <a:custGeom>
                <a:avLst/>
                <a:gdLst/>
                <a:ahLst/>
                <a:cxnLst>
                  <a:cxn ang="0">
                    <a:pos x="534" y="48"/>
                  </a:cxn>
                  <a:cxn ang="0">
                    <a:pos x="550" y="117"/>
                  </a:cxn>
                  <a:cxn ang="0">
                    <a:pos x="540" y="142"/>
                  </a:cxn>
                  <a:cxn ang="0">
                    <a:pos x="517" y="179"/>
                  </a:cxn>
                  <a:cxn ang="0">
                    <a:pos x="493" y="212"/>
                  </a:cxn>
                  <a:cxn ang="0">
                    <a:pos x="465" y="239"/>
                  </a:cxn>
                  <a:cxn ang="0">
                    <a:pos x="430" y="267"/>
                  </a:cxn>
                  <a:cxn ang="0">
                    <a:pos x="397" y="286"/>
                  </a:cxn>
                  <a:cxn ang="0">
                    <a:pos x="361" y="304"/>
                  </a:cxn>
                  <a:cxn ang="0">
                    <a:pos x="315" y="320"/>
                  </a:cxn>
                  <a:cxn ang="0">
                    <a:pos x="280" y="328"/>
                  </a:cxn>
                  <a:cxn ang="0">
                    <a:pos x="238" y="334"/>
                  </a:cxn>
                  <a:cxn ang="0">
                    <a:pos x="199" y="334"/>
                  </a:cxn>
                  <a:cxn ang="0">
                    <a:pos x="157" y="329"/>
                  </a:cxn>
                  <a:cxn ang="0">
                    <a:pos x="114" y="317"/>
                  </a:cxn>
                  <a:cxn ang="0">
                    <a:pos x="75" y="298"/>
                  </a:cxn>
                  <a:cxn ang="0">
                    <a:pos x="52" y="282"/>
                  </a:cxn>
                  <a:cxn ang="0">
                    <a:pos x="24" y="258"/>
                  </a:cxn>
                  <a:cxn ang="0">
                    <a:pos x="9" y="238"/>
                  </a:cxn>
                  <a:cxn ang="0">
                    <a:pos x="0" y="222"/>
                  </a:cxn>
                  <a:cxn ang="0">
                    <a:pos x="0" y="204"/>
                  </a:cxn>
                  <a:cxn ang="0">
                    <a:pos x="6" y="182"/>
                  </a:cxn>
                  <a:cxn ang="0">
                    <a:pos x="18" y="166"/>
                  </a:cxn>
                  <a:cxn ang="0">
                    <a:pos x="27" y="131"/>
                  </a:cxn>
                  <a:cxn ang="0">
                    <a:pos x="31" y="112"/>
                  </a:cxn>
                  <a:cxn ang="0">
                    <a:pos x="283" y="128"/>
                  </a:cxn>
                  <a:cxn ang="0">
                    <a:pos x="316" y="122"/>
                  </a:cxn>
                  <a:cxn ang="0">
                    <a:pos x="357" y="109"/>
                  </a:cxn>
                  <a:cxn ang="0">
                    <a:pos x="388" y="93"/>
                  </a:cxn>
                  <a:cxn ang="0">
                    <a:pos x="421" y="73"/>
                  </a:cxn>
                  <a:cxn ang="0">
                    <a:pos x="453" y="44"/>
                  </a:cxn>
                  <a:cxn ang="0">
                    <a:pos x="472" y="19"/>
                  </a:cxn>
                  <a:cxn ang="0">
                    <a:pos x="486" y="0"/>
                  </a:cxn>
                  <a:cxn ang="0">
                    <a:pos x="534" y="48"/>
                  </a:cxn>
                </a:cxnLst>
                <a:rect l="0" t="0" r="r" b="b"/>
                <a:pathLst>
                  <a:path w="551" h="335">
                    <a:moveTo>
                      <a:pt x="534" y="48"/>
                    </a:moveTo>
                    <a:lnTo>
                      <a:pt x="550" y="117"/>
                    </a:lnTo>
                    <a:lnTo>
                      <a:pt x="540" y="142"/>
                    </a:lnTo>
                    <a:lnTo>
                      <a:pt x="517" y="179"/>
                    </a:lnTo>
                    <a:lnTo>
                      <a:pt x="493" y="212"/>
                    </a:lnTo>
                    <a:lnTo>
                      <a:pt x="465" y="239"/>
                    </a:lnTo>
                    <a:lnTo>
                      <a:pt x="430" y="267"/>
                    </a:lnTo>
                    <a:lnTo>
                      <a:pt x="397" y="286"/>
                    </a:lnTo>
                    <a:lnTo>
                      <a:pt x="361" y="304"/>
                    </a:lnTo>
                    <a:lnTo>
                      <a:pt x="315" y="320"/>
                    </a:lnTo>
                    <a:lnTo>
                      <a:pt x="280" y="328"/>
                    </a:lnTo>
                    <a:lnTo>
                      <a:pt x="238" y="334"/>
                    </a:lnTo>
                    <a:lnTo>
                      <a:pt x="199" y="334"/>
                    </a:lnTo>
                    <a:lnTo>
                      <a:pt x="157" y="329"/>
                    </a:lnTo>
                    <a:lnTo>
                      <a:pt x="114" y="317"/>
                    </a:lnTo>
                    <a:lnTo>
                      <a:pt x="75" y="298"/>
                    </a:lnTo>
                    <a:lnTo>
                      <a:pt x="52" y="282"/>
                    </a:lnTo>
                    <a:lnTo>
                      <a:pt x="24" y="258"/>
                    </a:lnTo>
                    <a:lnTo>
                      <a:pt x="9" y="238"/>
                    </a:lnTo>
                    <a:lnTo>
                      <a:pt x="0" y="222"/>
                    </a:lnTo>
                    <a:lnTo>
                      <a:pt x="0" y="204"/>
                    </a:lnTo>
                    <a:lnTo>
                      <a:pt x="6" y="182"/>
                    </a:lnTo>
                    <a:lnTo>
                      <a:pt x="18" y="166"/>
                    </a:lnTo>
                    <a:lnTo>
                      <a:pt x="27" y="131"/>
                    </a:lnTo>
                    <a:lnTo>
                      <a:pt x="31" y="112"/>
                    </a:lnTo>
                    <a:lnTo>
                      <a:pt x="283" y="128"/>
                    </a:lnTo>
                    <a:lnTo>
                      <a:pt x="316" y="122"/>
                    </a:lnTo>
                    <a:lnTo>
                      <a:pt x="357" y="109"/>
                    </a:lnTo>
                    <a:lnTo>
                      <a:pt x="388" y="93"/>
                    </a:lnTo>
                    <a:lnTo>
                      <a:pt x="421" y="73"/>
                    </a:lnTo>
                    <a:lnTo>
                      <a:pt x="453" y="44"/>
                    </a:lnTo>
                    <a:lnTo>
                      <a:pt x="472" y="19"/>
                    </a:lnTo>
                    <a:lnTo>
                      <a:pt x="486" y="0"/>
                    </a:lnTo>
                    <a:lnTo>
                      <a:pt x="534" y="48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100000">
                    <a:schemeClr val="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23" name="Freeform 44"/>
              <p:cNvSpPr>
                <a:spLocks/>
              </p:cNvSpPr>
              <p:nvPr/>
            </p:nvSpPr>
            <p:spPr bwMode="auto">
              <a:xfrm>
                <a:off x="5145" y="160"/>
                <a:ext cx="475" cy="55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94"/>
                  </a:cxn>
                  <a:cxn ang="0">
                    <a:pos x="28" y="291"/>
                  </a:cxn>
                  <a:cxn ang="0">
                    <a:pos x="63" y="293"/>
                  </a:cxn>
                  <a:cxn ang="0">
                    <a:pos x="121" y="299"/>
                  </a:cxn>
                  <a:cxn ang="0">
                    <a:pos x="178" y="310"/>
                  </a:cxn>
                  <a:cxn ang="0">
                    <a:pos x="231" y="323"/>
                  </a:cxn>
                  <a:cxn ang="0">
                    <a:pos x="274" y="339"/>
                  </a:cxn>
                  <a:cxn ang="0">
                    <a:pos x="325" y="364"/>
                  </a:cxn>
                  <a:cxn ang="0">
                    <a:pos x="364" y="390"/>
                  </a:cxn>
                  <a:cxn ang="0">
                    <a:pos x="393" y="415"/>
                  </a:cxn>
                  <a:cxn ang="0">
                    <a:pos x="414" y="439"/>
                  </a:cxn>
                  <a:cxn ang="0">
                    <a:pos x="427" y="461"/>
                  </a:cxn>
                  <a:cxn ang="0">
                    <a:pos x="439" y="488"/>
                  </a:cxn>
                  <a:cxn ang="0">
                    <a:pos x="444" y="513"/>
                  </a:cxn>
                  <a:cxn ang="0">
                    <a:pos x="451" y="551"/>
                  </a:cxn>
                  <a:cxn ang="0">
                    <a:pos x="457" y="518"/>
                  </a:cxn>
                  <a:cxn ang="0">
                    <a:pos x="466" y="481"/>
                  </a:cxn>
                  <a:cxn ang="0">
                    <a:pos x="469" y="453"/>
                  </a:cxn>
                  <a:cxn ang="0">
                    <a:pos x="474" y="420"/>
                  </a:cxn>
                  <a:cxn ang="0">
                    <a:pos x="472" y="393"/>
                  </a:cxn>
                  <a:cxn ang="0">
                    <a:pos x="466" y="361"/>
                  </a:cxn>
                  <a:cxn ang="0">
                    <a:pos x="459" y="317"/>
                  </a:cxn>
                  <a:cxn ang="0">
                    <a:pos x="444" y="279"/>
                  </a:cxn>
                  <a:cxn ang="0">
                    <a:pos x="424" y="238"/>
                  </a:cxn>
                  <a:cxn ang="0">
                    <a:pos x="399" y="196"/>
                  </a:cxn>
                  <a:cxn ang="0">
                    <a:pos x="363" y="152"/>
                  </a:cxn>
                  <a:cxn ang="0">
                    <a:pos x="322" y="116"/>
                  </a:cxn>
                  <a:cxn ang="0">
                    <a:pos x="286" y="87"/>
                  </a:cxn>
                  <a:cxn ang="0">
                    <a:pos x="241" y="60"/>
                  </a:cxn>
                  <a:cxn ang="0">
                    <a:pos x="195" y="40"/>
                  </a:cxn>
                  <a:cxn ang="0">
                    <a:pos x="141" y="21"/>
                  </a:cxn>
                  <a:cxn ang="0">
                    <a:pos x="94" y="10"/>
                  </a:cxn>
                  <a:cxn ang="0">
                    <a:pos x="39" y="3"/>
                  </a:cxn>
                  <a:cxn ang="0">
                    <a:pos x="0" y="0"/>
                  </a:cxn>
                </a:cxnLst>
                <a:rect l="0" t="0" r="r" b="b"/>
                <a:pathLst>
                  <a:path w="475" h="552">
                    <a:moveTo>
                      <a:pt x="0" y="0"/>
                    </a:moveTo>
                    <a:lnTo>
                      <a:pt x="0" y="294"/>
                    </a:lnTo>
                    <a:lnTo>
                      <a:pt x="28" y="291"/>
                    </a:lnTo>
                    <a:lnTo>
                      <a:pt x="63" y="293"/>
                    </a:lnTo>
                    <a:lnTo>
                      <a:pt x="121" y="299"/>
                    </a:lnTo>
                    <a:lnTo>
                      <a:pt x="178" y="310"/>
                    </a:lnTo>
                    <a:lnTo>
                      <a:pt x="231" y="323"/>
                    </a:lnTo>
                    <a:lnTo>
                      <a:pt x="274" y="339"/>
                    </a:lnTo>
                    <a:lnTo>
                      <a:pt x="325" y="364"/>
                    </a:lnTo>
                    <a:lnTo>
                      <a:pt x="364" y="390"/>
                    </a:lnTo>
                    <a:lnTo>
                      <a:pt x="393" y="415"/>
                    </a:lnTo>
                    <a:lnTo>
                      <a:pt x="414" y="439"/>
                    </a:lnTo>
                    <a:lnTo>
                      <a:pt x="427" y="461"/>
                    </a:lnTo>
                    <a:lnTo>
                      <a:pt x="439" y="488"/>
                    </a:lnTo>
                    <a:lnTo>
                      <a:pt x="444" y="513"/>
                    </a:lnTo>
                    <a:lnTo>
                      <a:pt x="451" y="551"/>
                    </a:lnTo>
                    <a:lnTo>
                      <a:pt x="457" y="518"/>
                    </a:lnTo>
                    <a:lnTo>
                      <a:pt x="466" y="481"/>
                    </a:lnTo>
                    <a:lnTo>
                      <a:pt x="469" y="453"/>
                    </a:lnTo>
                    <a:lnTo>
                      <a:pt x="474" y="420"/>
                    </a:lnTo>
                    <a:lnTo>
                      <a:pt x="472" y="393"/>
                    </a:lnTo>
                    <a:lnTo>
                      <a:pt x="466" y="361"/>
                    </a:lnTo>
                    <a:lnTo>
                      <a:pt x="459" y="317"/>
                    </a:lnTo>
                    <a:lnTo>
                      <a:pt x="444" y="279"/>
                    </a:lnTo>
                    <a:lnTo>
                      <a:pt x="424" y="238"/>
                    </a:lnTo>
                    <a:lnTo>
                      <a:pt x="399" y="196"/>
                    </a:lnTo>
                    <a:lnTo>
                      <a:pt x="363" y="152"/>
                    </a:lnTo>
                    <a:lnTo>
                      <a:pt x="322" y="116"/>
                    </a:lnTo>
                    <a:lnTo>
                      <a:pt x="286" y="87"/>
                    </a:lnTo>
                    <a:lnTo>
                      <a:pt x="241" y="60"/>
                    </a:lnTo>
                    <a:lnTo>
                      <a:pt x="195" y="40"/>
                    </a:lnTo>
                    <a:lnTo>
                      <a:pt x="141" y="21"/>
                    </a:lnTo>
                    <a:lnTo>
                      <a:pt x="94" y="10"/>
                    </a:lnTo>
                    <a:lnTo>
                      <a:pt x="39" y="3"/>
                    </a:lnTo>
                    <a:lnTo>
                      <a:pt x="0" y="0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24" name="Freeform 45"/>
              <p:cNvSpPr>
                <a:spLocks/>
              </p:cNvSpPr>
              <p:nvPr/>
            </p:nvSpPr>
            <p:spPr bwMode="auto">
              <a:xfrm>
                <a:off x="5176" y="727"/>
                <a:ext cx="156" cy="118"/>
              </a:xfrm>
              <a:custGeom>
                <a:avLst/>
                <a:gdLst/>
                <a:ahLst/>
                <a:cxnLst>
                  <a:cxn ang="0">
                    <a:pos x="83" y="0"/>
                  </a:cxn>
                  <a:cxn ang="0">
                    <a:pos x="134" y="19"/>
                  </a:cxn>
                  <a:cxn ang="0">
                    <a:pos x="152" y="46"/>
                  </a:cxn>
                  <a:cxn ang="0">
                    <a:pos x="155" y="70"/>
                  </a:cxn>
                  <a:cxn ang="0">
                    <a:pos x="155" y="84"/>
                  </a:cxn>
                  <a:cxn ang="0">
                    <a:pos x="146" y="100"/>
                  </a:cxn>
                  <a:cxn ang="0">
                    <a:pos x="126" y="108"/>
                  </a:cxn>
                  <a:cxn ang="0">
                    <a:pos x="105" y="114"/>
                  </a:cxn>
                  <a:cxn ang="0">
                    <a:pos x="86" y="117"/>
                  </a:cxn>
                  <a:cxn ang="0">
                    <a:pos x="69" y="117"/>
                  </a:cxn>
                  <a:cxn ang="0">
                    <a:pos x="41" y="112"/>
                  </a:cxn>
                  <a:cxn ang="0">
                    <a:pos x="21" y="107"/>
                  </a:cxn>
                  <a:cxn ang="0">
                    <a:pos x="9" y="98"/>
                  </a:cxn>
                  <a:cxn ang="0">
                    <a:pos x="2" y="90"/>
                  </a:cxn>
                  <a:cxn ang="0">
                    <a:pos x="0" y="78"/>
                  </a:cxn>
                  <a:cxn ang="0">
                    <a:pos x="2" y="60"/>
                  </a:cxn>
                  <a:cxn ang="0">
                    <a:pos x="9" y="11"/>
                  </a:cxn>
                  <a:cxn ang="0">
                    <a:pos x="83" y="0"/>
                  </a:cxn>
                </a:cxnLst>
                <a:rect l="0" t="0" r="r" b="b"/>
                <a:pathLst>
                  <a:path w="156" h="118">
                    <a:moveTo>
                      <a:pt x="83" y="0"/>
                    </a:moveTo>
                    <a:lnTo>
                      <a:pt x="134" y="19"/>
                    </a:lnTo>
                    <a:lnTo>
                      <a:pt x="152" y="46"/>
                    </a:lnTo>
                    <a:lnTo>
                      <a:pt x="155" y="70"/>
                    </a:lnTo>
                    <a:lnTo>
                      <a:pt x="155" y="84"/>
                    </a:lnTo>
                    <a:lnTo>
                      <a:pt x="146" y="100"/>
                    </a:lnTo>
                    <a:lnTo>
                      <a:pt x="126" y="108"/>
                    </a:lnTo>
                    <a:lnTo>
                      <a:pt x="105" y="114"/>
                    </a:lnTo>
                    <a:lnTo>
                      <a:pt x="86" y="117"/>
                    </a:lnTo>
                    <a:lnTo>
                      <a:pt x="69" y="117"/>
                    </a:lnTo>
                    <a:lnTo>
                      <a:pt x="41" y="112"/>
                    </a:lnTo>
                    <a:lnTo>
                      <a:pt x="21" y="107"/>
                    </a:lnTo>
                    <a:lnTo>
                      <a:pt x="9" y="98"/>
                    </a:lnTo>
                    <a:lnTo>
                      <a:pt x="2" y="90"/>
                    </a:lnTo>
                    <a:lnTo>
                      <a:pt x="0" y="78"/>
                    </a:lnTo>
                    <a:lnTo>
                      <a:pt x="2" y="60"/>
                    </a:lnTo>
                    <a:lnTo>
                      <a:pt x="9" y="11"/>
                    </a:lnTo>
                    <a:lnTo>
                      <a:pt x="83" y="0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100000">
                    <a:schemeClr val="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25" name="Freeform 46"/>
              <p:cNvSpPr>
                <a:spLocks/>
              </p:cNvSpPr>
              <p:nvPr/>
            </p:nvSpPr>
            <p:spPr bwMode="auto">
              <a:xfrm>
                <a:off x="5172" y="740"/>
                <a:ext cx="88" cy="74"/>
              </a:xfrm>
              <a:custGeom>
                <a:avLst/>
                <a:gdLst/>
                <a:ahLst/>
                <a:cxnLst>
                  <a:cxn ang="0">
                    <a:pos x="0" y="68"/>
                  </a:cxn>
                  <a:cxn ang="0">
                    <a:pos x="11" y="0"/>
                  </a:cxn>
                  <a:cxn ang="0">
                    <a:pos x="54" y="5"/>
                  </a:cxn>
                  <a:cxn ang="0">
                    <a:pos x="87" y="9"/>
                  </a:cxn>
                  <a:cxn ang="0">
                    <a:pos x="78" y="73"/>
                  </a:cxn>
                  <a:cxn ang="0">
                    <a:pos x="75" y="58"/>
                  </a:cxn>
                  <a:cxn ang="0">
                    <a:pos x="65" y="47"/>
                  </a:cxn>
                  <a:cxn ang="0">
                    <a:pos x="47" y="44"/>
                  </a:cxn>
                  <a:cxn ang="0">
                    <a:pos x="27" y="45"/>
                  </a:cxn>
                  <a:cxn ang="0">
                    <a:pos x="11" y="52"/>
                  </a:cxn>
                  <a:cxn ang="0">
                    <a:pos x="0" y="68"/>
                  </a:cxn>
                </a:cxnLst>
                <a:rect l="0" t="0" r="r" b="b"/>
                <a:pathLst>
                  <a:path w="88" h="74">
                    <a:moveTo>
                      <a:pt x="0" y="68"/>
                    </a:moveTo>
                    <a:lnTo>
                      <a:pt x="11" y="0"/>
                    </a:lnTo>
                    <a:lnTo>
                      <a:pt x="54" y="5"/>
                    </a:lnTo>
                    <a:lnTo>
                      <a:pt x="87" y="9"/>
                    </a:lnTo>
                    <a:lnTo>
                      <a:pt x="78" y="73"/>
                    </a:lnTo>
                    <a:lnTo>
                      <a:pt x="75" y="58"/>
                    </a:lnTo>
                    <a:lnTo>
                      <a:pt x="65" y="47"/>
                    </a:lnTo>
                    <a:lnTo>
                      <a:pt x="47" y="44"/>
                    </a:lnTo>
                    <a:lnTo>
                      <a:pt x="27" y="45"/>
                    </a:lnTo>
                    <a:lnTo>
                      <a:pt x="11" y="52"/>
                    </a:lnTo>
                    <a:lnTo>
                      <a:pt x="0" y="68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26" name="Freeform 47"/>
              <p:cNvSpPr>
                <a:spLocks/>
              </p:cNvSpPr>
              <p:nvPr/>
            </p:nvSpPr>
            <p:spPr bwMode="auto">
              <a:xfrm>
                <a:off x="5049" y="520"/>
                <a:ext cx="319" cy="286"/>
              </a:xfrm>
              <a:custGeom>
                <a:avLst/>
                <a:gdLst/>
                <a:ahLst/>
                <a:cxnLst>
                  <a:cxn ang="0">
                    <a:pos x="1" y="275"/>
                  </a:cxn>
                  <a:cxn ang="0">
                    <a:pos x="3" y="254"/>
                  </a:cxn>
                  <a:cxn ang="0">
                    <a:pos x="12" y="235"/>
                  </a:cxn>
                  <a:cxn ang="0">
                    <a:pos x="19" y="219"/>
                  </a:cxn>
                  <a:cxn ang="0">
                    <a:pos x="24" y="194"/>
                  </a:cxn>
                  <a:cxn ang="0">
                    <a:pos x="30" y="161"/>
                  </a:cxn>
                  <a:cxn ang="0">
                    <a:pos x="34" y="126"/>
                  </a:cxn>
                  <a:cxn ang="0">
                    <a:pos x="37" y="94"/>
                  </a:cxn>
                  <a:cxn ang="0">
                    <a:pos x="39" y="67"/>
                  </a:cxn>
                  <a:cxn ang="0">
                    <a:pos x="40" y="43"/>
                  </a:cxn>
                  <a:cxn ang="0">
                    <a:pos x="48" y="29"/>
                  </a:cxn>
                  <a:cxn ang="0">
                    <a:pos x="63" y="16"/>
                  </a:cxn>
                  <a:cxn ang="0">
                    <a:pos x="78" y="9"/>
                  </a:cxn>
                  <a:cxn ang="0">
                    <a:pos x="102" y="2"/>
                  </a:cxn>
                  <a:cxn ang="0">
                    <a:pos x="129" y="0"/>
                  </a:cxn>
                  <a:cxn ang="0">
                    <a:pos x="171" y="0"/>
                  </a:cxn>
                  <a:cxn ang="0">
                    <a:pos x="208" y="2"/>
                  </a:cxn>
                  <a:cxn ang="0">
                    <a:pos x="244" y="9"/>
                  </a:cxn>
                  <a:cxn ang="0">
                    <a:pos x="277" y="21"/>
                  </a:cxn>
                  <a:cxn ang="0">
                    <a:pos x="298" y="35"/>
                  </a:cxn>
                  <a:cxn ang="0">
                    <a:pos x="310" y="47"/>
                  </a:cxn>
                  <a:cxn ang="0">
                    <a:pos x="318" y="61"/>
                  </a:cxn>
                  <a:cxn ang="0">
                    <a:pos x="316" y="75"/>
                  </a:cxn>
                  <a:cxn ang="0">
                    <a:pos x="313" y="89"/>
                  </a:cxn>
                  <a:cxn ang="0">
                    <a:pos x="303" y="104"/>
                  </a:cxn>
                  <a:cxn ang="0">
                    <a:pos x="295" y="123"/>
                  </a:cxn>
                  <a:cxn ang="0">
                    <a:pos x="291" y="149"/>
                  </a:cxn>
                  <a:cxn ang="0">
                    <a:pos x="288" y="176"/>
                  </a:cxn>
                  <a:cxn ang="0">
                    <a:pos x="283" y="200"/>
                  </a:cxn>
                  <a:cxn ang="0">
                    <a:pos x="282" y="235"/>
                  </a:cxn>
                  <a:cxn ang="0">
                    <a:pos x="280" y="265"/>
                  </a:cxn>
                  <a:cxn ang="0">
                    <a:pos x="280" y="285"/>
                  </a:cxn>
                  <a:cxn ang="0">
                    <a:pos x="270" y="260"/>
                  </a:cxn>
                  <a:cxn ang="0">
                    <a:pos x="250" y="248"/>
                  </a:cxn>
                  <a:cxn ang="0">
                    <a:pos x="232" y="241"/>
                  </a:cxn>
                  <a:cxn ang="0">
                    <a:pos x="210" y="236"/>
                  </a:cxn>
                  <a:cxn ang="0">
                    <a:pos x="175" y="229"/>
                  </a:cxn>
                  <a:cxn ang="0">
                    <a:pos x="141" y="228"/>
                  </a:cxn>
                  <a:cxn ang="0">
                    <a:pos x="121" y="228"/>
                  </a:cxn>
                  <a:cxn ang="0">
                    <a:pos x="90" y="230"/>
                  </a:cxn>
                  <a:cxn ang="0">
                    <a:pos x="54" y="237"/>
                  </a:cxn>
                  <a:cxn ang="0">
                    <a:pos x="31" y="246"/>
                  </a:cxn>
                  <a:cxn ang="0">
                    <a:pos x="16" y="255"/>
                  </a:cxn>
                  <a:cxn ang="0">
                    <a:pos x="0" y="268"/>
                  </a:cxn>
                </a:cxnLst>
                <a:rect l="0" t="0" r="r" b="b"/>
                <a:pathLst>
                  <a:path w="319" h="286">
                    <a:moveTo>
                      <a:pt x="1" y="275"/>
                    </a:moveTo>
                    <a:lnTo>
                      <a:pt x="3" y="254"/>
                    </a:lnTo>
                    <a:lnTo>
                      <a:pt x="12" y="235"/>
                    </a:lnTo>
                    <a:lnTo>
                      <a:pt x="19" y="219"/>
                    </a:lnTo>
                    <a:lnTo>
                      <a:pt x="24" y="194"/>
                    </a:lnTo>
                    <a:lnTo>
                      <a:pt x="30" y="161"/>
                    </a:lnTo>
                    <a:lnTo>
                      <a:pt x="34" y="126"/>
                    </a:lnTo>
                    <a:lnTo>
                      <a:pt x="37" y="94"/>
                    </a:lnTo>
                    <a:lnTo>
                      <a:pt x="39" y="67"/>
                    </a:lnTo>
                    <a:lnTo>
                      <a:pt x="40" y="43"/>
                    </a:lnTo>
                    <a:lnTo>
                      <a:pt x="48" y="29"/>
                    </a:lnTo>
                    <a:lnTo>
                      <a:pt x="63" y="16"/>
                    </a:lnTo>
                    <a:lnTo>
                      <a:pt x="78" y="9"/>
                    </a:lnTo>
                    <a:lnTo>
                      <a:pt x="102" y="2"/>
                    </a:lnTo>
                    <a:lnTo>
                      <a:pt x="129" y="0"/>
                    </a:lnTo>
                    <a:lnTo>
                      <a:pt x="171" y="0"/>
                    </a:lnTo>
                    <a:lnTo>
                      <a:pt x="208" y="2"/>
                    </a:lnTo>
                    <a:lnTo>
                      <a:pt x="244" y="9"/>
                    </a:lnTo>
                    <a:lnTo>
                      <a:pt x="277" y="21"/>
                    </a:lnTo>
                    <a:lnTo>
                      <a:pt x="298" y="35"/>
                    </a:lnTo>
                    <a:lnTo>
                      <a:pt x="310" y="47"/>
                    </a:lnTo>
                    <a:lnTo>
                      <a:pt x="318" y="61"/>
                    </a:lnTo>
                    <a:lnTo>
                      <a:pt x="316" y="75"/>
                    </a:lnTo>
                    <a:lnTo>
                      <a:pt x="313" y="89"/>
                    </a:lnTo>
                    <a:lnTo>
                      <a:pt x="303" y="104"/>
                    </a:lnTo>
                    <a:lnTo>
                      <a:pt x="295" y="123"/>
                    </a:lnTo>
                    <a:lnTo>
                      <a:pt x="291" y="149"/>
                    </a:lnTo>
                    <a:lnTo>
                      <a:pt x="288" y="176"/>
                    </a:lnTo>
                    <a:lnTo>
                      <a:pt x="283" y="200"/>
                    </a:lnTo>
                    <a:lnTo>
                      <a:pt x="282" y="235"/>
                    </a:lnTo>
                    <a:lnTo>
                      <a:pt x="280" y="265"/>
                    </a:lnTo>
                    <a:lnTo>
                      <a:pt x="280" y="285"/>
                    </a:lnTo>
                    <a:lnTo>
                      <a:pt x="270" y="260"/>
                    </a:lnTo>
                    <a:lnTo>
                      <a:pt x="250" y="248"/>
                    </a:lnTo>
                    <a:lnTo>
                      <a:pt x="232" y="241"/>
                    </a:lnTo>
                    <a:lnTo>
                      <a:pt x="210" y="236"/>
                    </a:lnTo>
                    <a:lnTo>
                      <a:pt x="175" y="229"/>
                    </a:lnTo>
                    <a:lnTo>
                      <a:pt x="141" y="228"/>
                    </a:lnTo>
                    <a:lnTo>
                      <a:pt x="121" y="228"/>
                    </a:lnTo>
                    <a:lnTo>
                      <a:pt x="90" y="230"/>
                    </a:lnTo>
                    <a:lnTo>
                      <a:pt x="54" y="237"/>
                    </a:lnTo>
                    <a:lnTo>
                      <a:pt x="31" y="246"/>
                    </a:lnTo>
                    <a:lnTo>
                      <a:pt x="16" y="255"/>
                    </a:lnTo>
                    <a:lnTo>
                      <a:pt x="0" y="268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27" name="Freeform 48"/>
              <p:cNvSpPr>
                <a:spLocks/>
              </p:cNvSpPr>
              <p:nvPr/>
            </p:nvSpPr>
            <p:spPr bwMode="auto">
              <a:xfrm>
                <a:off x="4319" y="160"/>
                <a:ext cx="832" cy="4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56"/>
                  </a:cxn>
                  <a:cxn ang="0">
                    <a:pos x="84" y="374"/>
                  </a:cxn>
                  <a:cxn ang="0">
                    <a:pos x="153" y="393"/>
                  </a:cxn>
                  <a:cxn ang="0">
                    <a:pos x="210" y="404"/>
                  </a:cxn>
                  <a:cxn ang="0">
                    <a:pos x="258" y="410"/>
                  </a:cxn>
                  <a:cxn ang="0">
                    <a:pos x="312" y="416"/>
                  </a:cxn>
                  <a:cxn ang="0">
                    <a:pos x="402" y="419"/>
                  </a:cxn>
                  <a:cxn ang="0">
                    <a:pos x="485" y="412"/>
                  </a:cxn>
                  <a:cxn ang="0">
                    <a:pos x="570" y="399"/>
                  </a:cxn>
                  <a:cxn ang="0">
                    <a:pos x="652" y="377"/>
                  </a:cxn>
                  <a:cxn ang="0">
                    <a:pos x="724" y="347"/>
                  </a:cxn>
                  <a:cxn ang="0">
                    <a:pos x="784" y="306"/>
                  </a:cxn>
                  <a:cxn ang="0">
                    <a:pos x="829" y="291"/>
                  </a:cxn>
                  <a:cxn ang="0">
                    <a:pos x="831" y="2"/>
                  </a:cxn>
                  <a:cxn ang="0">
                    <a:pos x="786" y="9"/>
                  </a:cxn>
                  <a:cxn ang="0">
                    <a:pos x="726" y="29"/>
                  </a:cxn>
                  <a:cxn ang="0">
                    <a:pos x="654" y="55"/>
                  </a:cxn>
                  <a:cxn ang="0">
                    <a:pos x="585" y="70"/>
                  </a:cxn>
                  <a:cxn ang="0">
                    <a:pos x="515" y="78"/>
                  </a:cxn>
                  <a:cxn ang="0">
                    <a:pos x="468" y="82"/>
                  </a:cxn>
                  <a:cxn ang="0">
                    <a:pos x="428" y="84"/>
                  </a:cxn>
                  <a:cxn ang="0">
                    <a:pos x="358" y="84"/>
                  </a:cxn>
                  <a:cxn ang="0">
                    <a:pos x="314" y="81"/>
                  </a:cxn>
                  <a:cxn ang="0">
                    <a:pos x="274" y="76"/>
                  </a:cxn>
                  <a:cxn ang="0">
                    <a:pos x="229" y="73"/>
                  </a:cxn>
                  <a:cxn ang="0">
                    <a:pos x="190" y="66"/>
                  </a:cxn>
                  <a:cxn ang="0">
                    <a:pos x="140" y="57"/>
                  </a:cxn>
                  <a:cxn ang="0">
                    <a:pos x="96" y="44"/>
                  </a:cxn>
                  <a:cxn ang="0">
                    <a:pos x="49" y="24"/>
                  </a:cxn>
                  <a:cxn ang="0">
                    <a:pos x="0" y="0"/>
                  </a:cxn>
                </a:cxnLst>
                <a:rect l="0" t="0" r="r" b="b"/>
                <a:pathLst>
                  <a:path w="832" h="420">
                    <a:moveTo>
                      <a:pt x="0" y="0"/>
                    </a:moveTo>
                    <a:lnTo>
                      <a:pt x="0" y="356"/>
                    </a:lnTo>
                    <a:lnTo>
                      <a:pt x="84" y="374"/>
                    </a:lnTo>
                    <a:lnTo>
                      <a:pt x="153" y="393"/>
                    </a:lnTo>
                    <a:lnTo>
                      <a:pt x="210" y="404"/>
                    </a:lnTo>
                    <a:lnTo>
                      <a:pt x="258" y="410"/>
                    </a:lnTo>
                    <a:lnTo>
                      <a:pt x="312" y="416"/>
                    </a:lnTo>
                    <a:lnTo>
                      <a:pt x="402" y="419"/>
                    </a:lnTo>
                    <a:lnTo>
                      <a:pt x="485" y="412"/>
                    </a:lnTo>
                    <a:lnTo>
                      <a:pt x="570" y="399"/>
                    </a:lnTo>
                    <a:lnTo>
                      <a:pt x="652" y="377"/>
                    </a:lnTo>
                    <a:lnTo>
                      <a:pt x="724" y="347"/>
                    </a:lnTo>
                    <a:lnTo>
                      <a:pt x="784" y="306"/>
                    </a:lnTo>
                    <a:lnTo>
                      <a:pt x="829" y="291"/>
                    </a:lnTo>
                    <a:lnTo>
                      <a:pt x="831" y="2"/>
                    </a:lnTo>
                    <a:lnTo>
                      <a:pt x="786" y="9"/>
                    </a:lnTo>
                    <a:lnTo>
                      <a:pt x="726" y="29"/>
                    </a:lnTo>
                    <a:lnTo>
                      <a:pt x="654" y="55"/>
                    </a:lnTo>
                    <a:lnTo>
                      <a:pt x="585" y="70"/>
                    </a:lnTo>
                    <a:lnTo>
                      <a:pt x="515" y="78"/>
                    </a:lnTo>
                    <a:lnTo>
                      <a:pt x="468" y="82"/>
                    </a:lnTo>
                    <a:lnTo>
                      <a:pt x="428" y="84"/>
                    </a:lnTo>
                    <a:lnTo>
                      <a:pt x="358" y="84"/>
                    </a:lnTo>
                    <a:lnTo>
                      <a:pt x="314" y="81"/>
                    </a:lnTo>
                    <a:lnTo>
                      <a:pt x="274" y="76"/>
                    </a:lnTo>
                    <a:lnTo>
                      <a:pt x="229" y="73"/>
                    </a:lnTo>
                    <a:lnTo>
                      <a:pt x="190" y="66"/>
                    </a:lnTo>
                    <a:lnTo>
                      <a:pt x="140" y="57"/>
                    </a:lnTo>
                    <a:lnTo>
                      <a:pt x="96" y="44"/>
                    </a:lnTo>
                    <a:lnTo>
                      <a:pt x="49" y="24"/>
                    </a:lnTo>
                    <a:lnTo>
                      <a:pt x="0" y="0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</p:grpSp>
      </p:grpSp>
      <p:pic>
        <p:nvPicPr>
          <p:cNvPr id="50" name="Picture 54" descr="dnastranda_gl.gif (44360 bytes)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81000"/>
            <a:ext cx="6477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1" name="Rectangle 5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2" name="Rectangle 5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3" name="Rectangle 5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539741-BD2D-49A5-893C-EBD8181ECF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-17463"/>
            <a:ext cx="9178925" cy="6905626"/>
            <a:chOff x="0" y="-11"/>
            <a:chExt cx="5782" cy="4350"/>
          </a:xfrm>
        </p:grpSpPr>
        <p:sp>
          <p:nvSpPr>
            <p:cNvPr id="3" name="Rectangle 3"/>
            <p:cNvSpPr>
              <a:spLocks noChangeArrowheads="1"/>
            </p:cNvSpPr>
            <p:nvPr/>
          </p:nvSpPr>
          <p:spPr bwMode="auto">
            <a:xfrm>
              <a:off x="0" y="1008"/>
              <a:ext cx="5774" cy="3331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5759" cy="864"/>
            </a:xfrm>
            <a:prstGeom prst="rect">
              <a:avLst/>
            </a:prstGeom>
            <a:gradFill rotWithShape="0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grpSp>
          <p:nvGrpSpPr>
            <p:cNvPr id="5" name="Group 5"/>
            <p:cNvGrpSpPr>
              <a:grpSpLocks/>
            </p:cNvGrpSpPr>
            <p:nvPr/>
          </p:nvGrpSpPr>
          <p:grpSpPr bwMode="auto">
            <a:xfrm>
              <a:off x="5301" y="-11"/>
              <a:ext cx="481" cy="4284"/>
              <a:chOff x="5301" y="-11"/>
              <a:chExt cx="481" cy="4284"/>
            </a:xfrm>
          </p:grpSpPr>
          <p:sp>
            <p:nvSpPr>
              <p:cNvPr id="47" name="Freeform 6"/>
              <p:cNvSpPr>
                <a:spLocks/>
              </p:cNvSpPr>
              <p:nvPr/>
            </p:nvSpPr>
            <p:spPr bwMode="auto">
              <a:xfrm>
                <a:off x="5301" y="-11"/>
                <a:ext cx="241" cy="4284"/>
              </a:xfrm>
              <a:custGeom>
                <a:avLst/>
                <a:gdLst/>
                <a:ahLst/>
                <a:cxnLst>
                  <a:cxn ang="0">
                    <a:pos x="0" y="4234"/>
                  </a:cxn>
                  <a:cxn ang="0">
                    <a:pos x="0" y="0"/>
                  </a:cxn>
                  <a:cxn ang="0">
                    <a:pos x="240" y="0"/>
                  </a:cxn>
                  <a:cxn ang="0">
                    <a:pos x="240" y="4234"/>
                  </a:cxn>
                  <a:cxn ang="0">
                    <a:pos x="192" y="4283"/>
                  </a:cxn>
                  <a:cxn ang="0">
                    <a:pos x="144" y="4281"/>
                  </a:cxn>
                  <a:cxn ang="0">
                    <a:pos x="112" y="4281"/>
                  </a:cxn>
                  <a:cxn ang="0">
                    <a:pos x="49" y="4281"/>
                  </a:cxn>
                  <a:cxn ang="0">
                    <a:pos x="0" y="4234"/>
                  </a:cxn>
                </a:cxnLst>
                <a:rect l="0" t="0" r="r" b="b"/>
                <a:pathLst>
                  <a:path w="241" h="4284">
                    <a:moveTo>
                      <a:pt x="0" y="4234"/>
                    </a:moveTo>
                    <a:lnTo>
                      <a:pt x="0" y="0"/>
                    </a:lnTo>
                    <a:lnTo>
                      <a:pt x="240" y="0"/>
                    </a:lnTo>
                    <a:lnTo>
                      <a:pt x="240" y="4234"/>
                    </a:lnTo>
                    <a:lnTo>
                      <a:pt x="192" y="4283"/>
                    </a:lnTo>
                    <a:lnTo>
                      <a:pt x="144" y="4281"/>
                    </a:lnTo>
                    <a:lnTo>
                      <a:pt x="112" y="4281"/>
                    </a:lnTo>
                    <a:lnTo>
                      <a:pt x="49" y="4281"/>
                    </a:lnTo>
                    <a:lnTo>
                      <a:pt x="0" y="4234"/>
                    </a:lnTo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5000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48" name="Freeform 7"/>
              <p:cNvSpPr>
                <a:spLocks/>
              </p:cNvSpPr>
              <p:nvPr/>
            </p:nvSpPr>
            <p:spPr bwMode="auto">
              <a:xfrm>
                <a:off x="5541" y="-11"/>
                <a:ext cx="241" cy="4284"/>
              </a:xfrm>
              <a:custGeom>
                <a:avLst/>
                <a:gdLst/>
                <a:ahLst/>
                <a:cxnLst>
                  <a:cxn ang="0">
                    <a:pos x="0" y="4234"/>
                  </a:cxn>
                  <a:cxn ang="0">
                    <a:pos x="0" y="0"/>
                  </a:cxn>
                  <a:cxn ang="0">
                    <a:pos x="240" y="0"/>
                  </a:cxn>
                  <a:cxn ang="0">
                    <a:pos x="240" y="4234"/>
                  </a:cxn>
                  <a:cxn ang="0">
                    <a:pos x="192" y="4283"/>
                  </a:cxn>
                  <a:cxn ang="0">
                    <a:pos x="144" y="4281"/>
                  </a:cxn>
                  <a:cxn ang="0">
                    <a:pos x="112" y="4281"/>
                  </a:cxn>
                  <a:cxn ang="0">
                    <a:pos x="49" y="4281"/>
                  </a:cxn>
                  <a:cxn ang="0">
                    <a:pos x="0" y="4234"/>
                  </a:cxn>
                </a:cxnLst>
                <a:rect l="0" t="0" r="r" b="b"/>
                <a:pathLst>
                  <a:path w="241" h="4284">
                    <a:moveTo>
                      <a:pt x="0" y="4234"/>
                    </a:moveTo>
                    <a:lnTo>
                      <a:pt x="0" y="0"/>
                    </a:lnTo>
                    <a:lnTo>
                      <a:pt x="240" y="0"/>
                    </a:lnTo>
                    <a:lnTo>
                      <a:pt x="240" y="4234"/>
                    </a:lnTo>
                    <a:lnTo>
                      <a:pt x="192" y="4283"/>
                    </a:lnTo>
                    <a:lnTo>
                      <a:pt x="144" y="4281"/>
                    </a:lnTo>
                    <a:lnTo>
                      <a:pt x="112" y="4281"/>
                    </a:lnTo>
                    <a:lnTo>
                      <a:pt x="49" y="4281"/>
                    </a:lnTo>
                    <a:lnTo>
                      <a:pt x="0" y="4234"/>
                    </a:lnTo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5000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</p:grpSp>
        <p:grpSp>
          <p:nvGrpSpPr>
            <p:cNvPr id="6" name="Group 8"/>
            <p:cNvGrpSpPr>
              <a:grpSpLocks/>
            </p:cNvGrpSpPr>
            <p:nvPr/>
          </p:nvGrpSpPr>
          <p:grpSpPr bwMode="auto">
            <a:xfrm>
              <a:off x="0" y="0"/>
              <a:ext cx="481" cy="4273"/>
              <a:chOff x="0" y="0"/>
              <a:chExt cx="481" cy="4273"/>
            </a:xfrm>
          </p:grpSpPr>
          <p:sp>
            <p:nvSpPr>
              <p:cNvPr id="45" name="Freeform 9"/>
              <p:cNvSpPr>
                <a:spLocks/>
              </p:cNvSpPr>
              <p:nvPr/>
            </p:nvSpPr>
            <p:spPr bwMode="auto">
              <a:xfrm>
                <a:off x="0" y="0"/>
                <a:ext cx="241" cy="4273"/>
              </a:xfrm>
              <a:custGeom>
                <a:avLst/>
                <a:gdLst/>
                <a:ahLst/>
                <a:cxnLst>
                  <a:cxn ang="0">
                    <a:pos x="0" y="4223"/>
                  </a:cxn>
                  <a:cxn ang="0">
                    <a:pos x="0" y="0"/>
                  </a:cxn>
                  <a:cxn ang="0">
                    <a:pos x="240" y="0"/>
                  </a:cxn>
                  <a:cxn ang="0">
                    <a:pos x="240" y="4223"/>
                  </a:cxn>
                  <a:cxn ang="0">
                    <a:pos x="192" y="4272"/>
                  </a:cxn>
                  <a:cxn ang="0">
                    <a:pos x="144" y="4270"/>
                  </a:cxn>
                  <a:cxn ang="0">
                    <a:pos x="112" y="4270"/>
                  </a:cxn>
                  <a:cxn ang="0">
                    <a:pos x="49" y="4270"/>
                  </a:cxn>
                  <a:cxn ang="0">
                    <a:pos x="0" y="4223"/>
                  </a:cxn>
                </a:cxnLst>
                <a:rect l="0" t="0" r="r" b="b"/>
                <a:pathLst>
                  <a:path w="241" h="4273">
                    <a:moveTo>
                      <a:pt x="0" y="4223"/>
                    </a:moveTo>
                    <a:lnTo>
                      <a:pt x="0" y="0"/>
                    </a:lnTo>
                    <a:lnTo>
                      <a:pt x="240" y="0"/>
                    </a:lnTo>
                    <a:lnTo>
                      <a:pt x="240" y="4223"/>
                    </a:lnTo>
                    <a:lnTo>
                      <a:pt x="192" y="4272"/>
                    </a:lnTo>
                    <a:lnTo>
                      <a:pt x="144" y="4270"/>
                    </a:lnTo>
                    <a:lnTo>
                      <a:pt x="112" y="4270"/>
                    </a:lnTo>
                    <a:lnTo>
                      <a:pt x="49" y="4270"/>
                    </a:lnTo>
                    <a:lnTo>
                      <a:pt x="0" y="4223"/>
                    </a:lnTo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5000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46" name="Freeform 10"/>
              <p:cNvSpPr>
                <a:spLocks/>
              </p:cNvSpPr>
              <p:nvPr/>
            </p:nvSpPr>
            <p:spPr bwMode="auto">
              <a:xfrm>
                <a:off x="240" y="0"/>
                <a:ext cx="241" cy="4273"/>
              </a:xfrm>
              <a:custGeom>
                <a:avLst/>
                <a:gdLst/>
                <a:ahLst/>
                <a:cxnLst>
                  <a:cxn ang="0">
                    <a:pos x="0" y="4223"/>
                  </a:cxn>
                  <a:cxn ang="0">
                    <a:pos x="0" y="0"/>
                  </a:cxn>
                  <a:cxn ang="0">
                    <a:pos x="240" y="0"/>
                  </a:cxn>
                  <a:cxn ang="0">
                    <a:pos x="240" y="4223"/>
                  </a:cxn>
                  <a:cxn ang="0">
                    <a:pos x="192" y="4272"/>
                  </a:cxn>
                  <a:cxn ang="0">
                    <a:pos x="144" y="4270"/>
                  </a:cxn>
                  <a:cxn ang="0">
                    <a:pos x="112" y="4270"/>
                  </a:cxn>
                  <a:cxn ang="0">
                    <a:pos x="49" y="4270"/>
                  </a:cxn>
                  <a:cxn ang="0">
                    <a:pos x="0" y="4223"/>
                  </a:cxn>
                </a:cxnLst>
                <a:rect l="0" t="0" r="r" b="b"/>
                <a:pathLst>
                  <a:path w="241" h="4273">
                    <a:moveTo>
                      <a:pt x="0" y="4223"/>
                    </a:moveTo>
                    <a:lnTo>
                      <a:pt x="0" y="0"/>
                    </a:lnTo>
                    <a:lnTo>
                      <a:pt x="240" y="0"/>
                    </a:lnTo>
                    <a:lnTo>
                      <a:pt x="240" y="4223"/>
                    </a:lnTo>
                    <a:lnTo>
                      <a:pt x="192" y="4272"/>
                    </a:lnTo>
                    <a:lnTo>
                      <a:pt x="144" y="4270"/>
                    </a:lnTo>
                    <a:lnTo>
                      <a:pt x="112" y="4270"/>
                    </a:lnTo>
                    <a:lnTo>
                      <a:pt x="49" y="4270"/>
                    </a:lnTo>
                    <a:lnTo>
                      <a:pt x="0" y="4223"/>
                    </a:lnTo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5000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</p:grpSp>
        <p:grpSp>
          <p:nvGrpSpPr>
            <p:cNvPr id="7" name="Group 11"/>
            <p:cNvGrpSpPr>
              <a:grpSpLocks/>
            </p:cNvGrpSpPr>
            <p:nvPr/>
          </p:nvGrpSpPr>
          <p:grpSpPr bwMode="auto">
            <a:xfrm>
              <a:off x="82" y="22"/>
              <a:ext cx="5590" cy="891"/>
              <a:chOff x="82" y="22"/>
              <a:chExt cx="5590" cy="891"/>
            </a:xfrm>
          </p:grpSpPr>
          <p:grpSp>
            <p:nvGrpSpPr>
              <p:cNvPr id="8" name="Group 12"/>
              <p:cNvGrpSpPr>
                <a:grpSpLocks/>
              </p:cNvGrpSpPr>
              <p:nvPr/>
            </p:nvGrpSpPr>
            <p:grpSpPr bwMode="auto">
              <a:xfrm>
                <a:off x="134" y="22"/>
                <a:ext cx="5538" cy="850"/>
                <a:chOff x="134" y="22"/>
                <a:chExt cx="5538" cy="850"/>
              </a:xfrm>
            </p:grpSpPr>
            <p:sp>
              <p:nvSpPr>
                <p:cNvPr id="27" name="Freeform 13"/>
                <p:cNvSpPr>
                  <a:spLocks/>
                </p:cNvSpPr>
                <p:nvPr/>
              </p:nvSpPr>
              <p:spPr bwMode="auto">
                <a:xfrm>
                  <a:off x="5269" y="734"/>
                  <a:ext cx="156" cy="117"/>
                </a:xfrm>
                <a:custGeom>
                  <a:avLst/>
                  <a:gdLst/>
                  <a:ahLst/>
                  <a:cxnLst>
                    <a:cxn ang="0">
                      <a:pos x="83" y="0"/>
                    </a:cxn>
                    <a:cxn ang="0">
                      <a:pos x="134" y="19"/>
                    </a:cxn>
                    <a:cxn ang="0">
                      <a:pos x="152" y="45"/>
                    </a:cxn>
                    <a:cxn ang="0">
                      <a:pos x="155" y="70"/>
                    </a:cxn>
                    <a:cxn ang="0">
                      <a:pos x="155" y="83"/>
                    </a:cxn>
                    <a:cxn ang="0">
                      <a:pos x="146" y="99"/>
                    </a:cxn>
                    <a:cxn ang="0">
                      <a:pos x="126" y="107"/>
                    </a:cxn>
                    <a:cxn ang="0">
                      <a:pos x="105" y="113"/>
                    </a:cxn>
                    <a:cxn ang="0">
                      <a:pos x="86" y="116"/>
                    </a:cxn>
                    <a:cxn ang="0">
                      <a:pos x="69" y="116"/>
                    </a:cxn>
                    <a:cxn ang="0">
                      <a:pos x="41" y="111"/>
                    </a:cxn>
                    <a:cxn ang="0">
                      <a:pos x="21" y="106"/>
                    </a:cxn>
                    <a:cxn ang="0">
                      <a:pos x="9" y="98"/>
                    </a:cxn>
                    <a:cxn ang="0">
                      <a:pos x="2" y="89"/>
                    </a:cxn>
                    <a:cxn ang="0">
                      <a:pos x="0" y="78"/>
                    </a:cxn>
                    <a:cxn ang="0">
                      <a:pos x="2" y="60"/>
                    </a:cxn>
                    <a:cxn ang="0">
                      <a:pos x="9" y="11"/>
                    </a:cxn>
                    <a:cxn ang="0">
                      <a:pos x="83" y="0"/>
                    </a:cxn>
                  </a:cxnLst>
                  <a:rect l="0" t="0" r="r" b="b"/>
                  <a:pathLst>
                    <a:path w="156" h="117">
                      <a:moveTo>
                        <a:pt x="83" y="0"/>
                      </a:moveTo>
                      <a:lnTo>
                        <a:pt x="134" y="19"/>
                      </a:lnTo>
                      <a:lnTo>
                        <a:pt x="152" y="45"/>
                      </a:lnTo>
                      <a:lnTo>
                        <a:pt x="155" y="70"/>
                      </a:lnTo>
                      <a:lnTo>
                        <a:pt x="155" y="83"/>
                      </a:lnTo>
                      <a:lnTo>
                        <a:pt x="146" y="99"/>
                      </a:lnTo>
                      <a:lnTo>
                        <a:pt x="126" y="107"/>
                      </a:lnTo>
                      <a:lnTo>
                        <a:pt x="105" y="113"/>
                      </a:lnTo>
                      <a:lnTo>
                        <a:pt x="86" y="116"/>
                      </a:lnTo>
                      <a:lnTo>
                        <a:pt x="69" y="116"/>
                      </a:lnTo>
                      <a:lnTo>
                        <a:pt x="41" y="111"/>
                      </a:lnTo>
                      <a:lnTo>
                        <a:pt x="21" y="106"/>
                      </a:lnTo>
                      <a:lnTo>
                        <a:pt x="9" y="98"/>
                      </a:lnTo>
                      <a:lnTo>
                        <a:pt x="2" y="89"/>
                      </a:lnTo>
                      <a:lnTo>
                        <a:pt x="0" y="78"/>
                      </a:lnTo>
                      <a:lnTo>
                        <a:pt x="2" y="60"/>
                      </a:lnTo>
                      <a:lnTo>
                        <a:pt x="9" y="11"/>
                      </a:lnTo>
                      <a:lnTo>
                        <a:pt x="83" y="0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28" name="Freeform 14"/>
                <p:cNvSpPr>
                  <a:spLocks/>
                </p:cNvSpPr>
                <p:nvPr/>
              </p:nvSpPr>
              <p:spPr bwMode="auto">
                <a:xfrm>
                  <a:off x="5265" y="746"/>
                  <a:ext cx="88" cy="75"/>
                </a:xfrm>
                <a:custGeom>
                  <a:avLst/>
                  <a:gdLst/>
                  <a:ahLst/>
                  <a:cxnLst>
                    <a:cxn ang="0">
                      <a:pos x="0" y="69"/>
                    </a:cxn>
                    <a:cxn ang="0">
                      <a:pos x="11" y="0"/>
                    </a:cxn>
                    <a:cxn ang="0">
                      <a:pos x="54" y="5"/>
                    </a:cxn>
                    <a:cxn ang="0">
                      <a:pos x="87" y="9"/>
                    </a:cxn>
                    <a:cxn ang="0">
                      <a:pos x="78" y="74"/>
                    </a:cxn>
                    <a:cxn ang="0">
                      <a:pos x="75" y="59"/>
                    </a:cxn>
                    <a:cxn ang="0">
                      <a:pos x="65" y="48"/>
                    </a:cxn>
                    <a:cxn ang="0">
                      <a:pos x="47" y="44"/>
                    </a:cxn>
                    <a:cxn ang="0">
                      <a:pos x="27" y="45"/>
                    </a:cxn>
                    <a:cxn ang="0">
                      <a:pos x="11" y="52"/>
                    </a:cxn>
                    <a:cxn ang="0">
                      <a:pos x="0" y="69"/>
                    </a:cxn>
                  </a:cxnLst>
                  <a:rect l="0" t="0" r="r" b="b"/>
                  <a:pathLst>
                    <a:path w="88" h="75">
                      <a:moveTo>
                        <a:pt x="0" y="69"/>
                      </a:moveTo>
                      <a:lnTo>
                        <a:pt x="11" y="0"/>
                      </a:lnTo>
                      <a:lnTo>
                        <a:pt x="54" y="5"/>
                      </a:lnTo>
                      <a:lnTo>
                        <a:pt x="87" y="9"/>
                      </a:lnTo>
                      <a:lnTo>
                        <a:pt x="78" y="74"/>
                      </a:lnTo>
                      <a:lnTo>
                        <a:pt x="75" y="59"/>
                      </a:lnTo>
                      <a:lnTo>
                        <a:pt x="65" y="48"/>
                      </a:lnTo>
                      <a:lnTo>
                        <a:pt x="47" y="44"/>
                      </a:lnTo>
                      <a:lnTo>
                        <a:pt x="27" y="45"/>
                      </a:lnTo>
                      <a:lnTo>
                        <a:pt x="11" y="52"/>
                      </a:lnTo>
                      <a:lnTo>
                        <a:pt x="0" y="69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29" name="Freeform 15"/>
                <p:cNvSpPr>
                  <a:spLocks/>
                </p:cNvSpPr>
                <p:nvPr/>
              </p:nvSpPr>
              <p:spPr bwMode="auto">
                <a:xfrm>
                  <a:off x="475" y="725"/>
                  <a:ext cx="156" cy="117"/>
                </a:xfrm>
                <a:custGeom>
                  <a:avLst/>
                  <a:gdLst/>
                  <a:ahLst/>
                  <a:cxnLst>
                    <a:cxn ang="0">
                      <a:pos x="72" y="0"/>
                    </a:cxn>
                    <a:cxn ang="0">
                      <a:pos x="21" y="19"/>
                    </a:cxn>
                    <a:cxn ang="0">
                      <a:pos x="3" y="45"/>
                    </a:cxn>
                    <a:cxn ang="0">
                      <a:pos x="0" y="70"/>
                    </a:cxn>
                    <a:cxn ang="0">
                      <a:pos x="0" y="83"/>
                    </a:cxn>
                    <a:cxn ang="0">
                      <a:pos x="9" y="99"/>
                    </a:cxn>
                    <a:cxn ang="0">
                      <a:pos x="29" y="107"/>
                    </a:cxn>
                    <a:cxn ang="0">
                      <a:pos x="50" y="113"/>
                    </a:cxn>
                    <a:cxn ang="0">
                      <a:pos x="69" y="116"/>
                    </a:cxn>
                    <a:cxn ang="0">
                      <a:pos x="86" y="116"/>
                    </a:cxn>
                    <a:cxn ang="0">
                      <a:pos x="114" y="111"/>
                    </a:cxn>
                    <a:cxn ang="0">
                      <a:pos x="134" y="106"/>
                    </a:cxn>
                    <a:cxn ang="0">
                      <a:pos x="146" y="98"/>
                    </a:cxn>
                    <a:cxn ang="0">
                      <a:pos x="153" y="89"/>
                    </a:cxn>
                    <a:cxn ang="0">
                      <a:pos x="155" y="78"/>
                    </a:cxn>
                    <a:cxn ang="0">
                      <a:pos x="153" y="60"/>
                    </a:cxn>
                    <a:cxn ang="0">
                      <a:pos x="146" y="11"/>
                    </a:cxn>
                    <a:cxn ang="0">
                      <a:pos x="72" y="0"/>
                    </a:cxn>
                  </a:cxnLst>
                  <a:rect l="0" t="0" r="r" b="b"/>
                  <a:pathLst>
                    <a:path w="156" h="117">
                      <a:moveTo>
                        <a:pt x="72" y="0"/>
                      </a:moveTo>
                      <a:lnTo>
                        <a:pt x="21" y="19"/>
                      </a:lnTo>
                      <a:lnTo>
                        <a:pt x="3" y="45"/>
                      </a:lnTo>
                      <a:lnTo>
                        <a:pt x="0" y="70"/>
                      </a:lnTo>
                      <a:lnTo>
                        <a:pt x="0" y="83"/>
                      </a:lnTo>
                      <a:lnTo>
                        <a:pt x="9" y="99"/>
                      </a:lnTo>
                      <a:lnTo>
                        <a:pt x="29" y="107"/>
                      </a:lnTo>
                      <a:lnTo>
                        <a:pt x="50" y="113"/>
                      </a:lnTo>
                      <a:lnTo>
                        <a:pt x="69" y="116"/>
                      </a:lnTo>
                      <a:lnTo>
                        <a:pt x="86" y="116"/>
                      </a:lnTo>
                      <a:lnTo>
                        <a:pt x="114" y="111"/>
                      </a:lnTo>
                      <a:lnTo>
                        <a:pt x="134" y="106"/>
                      </a:lnTo>
                      <a:lnTo>
                        <a:pt x="146" y="98"/>
                      </a:lnTo>
                      <a:lnTo>
                        <a:pt x="153" y="89"/>
                      </a:lnTo>
                      <a:lnTo>
                        <a:pt x="155" y="78"/>
                      </a:lnTo>
                      <a:lnTo>
                        <a:pt x="153" y="60"/>
                      </a:lnTo>
                      <a:lnTo>
                        <a:pt x="146" y="11"/>
                      </a:lnTo>
                      <a:lnTo>
                        <a:pt x="72" y="0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30" name="Freeform 16"/>
                <p:cNvSpPr>
                  <a:spLocks/>
                </p:cNvSpPr>
                <p:nvPr/>
              </p:nvSpPr>
              <p:spPr bwMode="auto">
                <a:xfrm>
                  <a:off x="547" y="738"/>
                  <a:ext cx="88" cy="75"/>
                </a:xfrm>
                <a:custGeom>
                  <a:avLst/>
                  <a:gdLst/>
                  <a:ahLst/>
                  <a:cxnLst>
                    <a:cxn ang="0">
                      <a:pos x="87" y="68"/>
                    </a:cxn>
                    <a:cxn ang="0">
                      <a:pos x="76" y="0"/>
                    </a:cxn>
                    <a:cxn ang="0">
                      <a:pos x="33" y="5"/>
                    </a:cxn>
                    <a:cxn ang="0">
                      <a:pos x="0" y="9"/>
                    </a:cxn>
                    <a:cxn ang="0">
                      <a:pos x="9" y="74"/>
                    </a:cxn>
                    <a:cxn ang="0">
                      <a:pos x="12" y="58"/>
                    </a:cxn>
                    <a:cxn ang="0">
                      <a:pos x="22" y="47"/>
                    </a:cxn>
                    <a:cxn ang="0">
                      <a:pos x="40" y="44"/>
                    </a:cxn>
                    <a:cxn ang="0">
                      <a:pos x="60" y="45"/>
                    </a:cxn>
                    <a:cxn ang="0">
                      <a:pos x="76" y="52"/>
                    </a:cxn>
                    <a:cxn ang="0">
                      <a:pos x="87" y="68"/>
                    </a:cxn>
                  </a:cxnLst>
                  <a:rect l="0" t="0" r="r" b="b"/>
                  <a:pathLst>
                    <a:path w="88" h="75">
                      <a:moveTo>
                        <a:pt x="87" y="68"/>
                      </a:moveTo>
                      <a:lnTo>
                        <a:pt x="76" y="0"/>
                      </a:lnTo>
                      <a:lnTo>
                        <a:pt x="33" y="5"/>
                      </a:lnTo>
                      <a:lnTo>
                        <a:pt x="0" y="9"/>
                      </a:lnTo>
                      <a:lnTo>
                        <a:pt x="9" y="74"/>
                      </a:lnTo>
                      <a:lnTo>
                        <a:pt x="12" y="58"/>
                      </a:lnTo>
                      <a:lnTo>
                        <a:pt x="22" y="47"/>
                      </a:lnTo>
                      <a:lnTo>
                        <a:pt x="40" y="44"/>
                      </a:lnTo>
                      <a:lnTo>
                        <a:pt x="60" y="45"/>
                      </a:lnTo>
                      <a:lnTo>
                        <a:pt x="76" y="52"/>
                      </a:lnTo>
                      <a:lnTo>
                        <a:pt x="87" y="68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31" name="Line 17"/>
                <p:cNvSpPr>
                  <a:spLocks noChangeShapeType="1"/>
                </p:cNvSpPr>
                <p:nvPr/>
              </p:nvSpPr>
              <p:spPr bwMode="auto">
                <a:xfrm flipV="1">
                  <a:off x="2020" y="309"/>
                  <a:ext cx="192" cy="87"/>
                </a:xfrm>
                <a:prstGeom prst="line">
                  <a:avLst/>
                </a:prstGeom>
                <a:noFill/>
                <a:ln w="127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32" name="Freeform 18"/>
                <p:cNvSpPr>
                  <a:spLocks/>
                </p:cNvSpPr>
                <p:nvPr/>
              </p:nvSpPr>
              <p:spPr bwMode="auto">
                <a:xfrm>
                  <a:off x="1408" y="22"/>
                  <a:ext cx="2967" cy="457"/>
                </a:xfrm>
                <a:custGeom>
                  <a:avLst/>
                  <a:gdLst/>
                  <a:ahLst/>
                  <a:cxnLst>
                    <a:cxn ang="0">
                      <a:pos x="0" y="122"/>
                    </a:cxn>
                    <a:cxn ang="0">
                      <a:pos x="207" y="78"/>
                    </a:cxn>
                    <a:cxn ang="0">
                      <a:pos x="442" y="48"/>
                    </a:cxn>
                    <a:cxn ang="0">
                      <a:pos x="640" y="32"/>
                    </a:cxn>
                    <a:cxn ang="0">
                      <a:pos x="897" y="16"/>
                    </a:cxn>
                    <a:cxn ang="0">
                      <a:pos x="1215" y="2"/>
                    </a:cxn>
                    <a:cxn ang="0">
                      <a:pos x="1392" y="0"/>
                    </a:cxn>
                    <a:cxn ang="0">
                      <a:pos x="1710" y="0"/>
                    </a:cxn>
                    <a:cxn ang="0">
                      <a:pos x="1997" y="10"/>
                    </a:cxn>
                    <a:cxn ang="0">
                      <a:pos x="2258" y="21"/>
                    </a:cxn>
                    <a:cxn ang="0">
                      <a:pos x="2493" y="38"/>
                    </a:cxn>
                    <a:cxn ang="0">
                      <a:pos x="2674" y="54"/>
                    </a:cxn>
                    <a:cxn ang="0">
                      <a:pos x="2828" y="73"/>
                    </a:cxn>
                    <a:cxn ang="0">
                      <a:pos x="2966" y="92"/>
                    </a:cxn>
                    <a:cxn ang="0">
                      <a:pos x="2966" y="456"/>
                    </a:cxn>
                    <a:cxn ang="0">
                      <a:pos x="2833" y="434"/>
                    </a:cxn>
                    <a:cxn ang="0">
                      <a:pos x="2563" y="399"/>
                    </a:cxn>
                    <a:cxn ang="0">
                      <a:pos x="2382" y="382"/>
                    </a:cxn>
                    <a:cxn ang="0">
                      <a:pos x="2134" y="366"/>
                    </a:cxn>
                    <a:cxn ang="0">
                      <a:pos x="1944" y="358"/>
                    </a:cxn>
                    <a:cxn ang="0">
                      <a:pos x="1746" y="350"/>
                    </a:cxn>
                    <a:cxn ang="0">
                      <a:pos x="1529" y="350"/>
                    </a:cxn>
                    <a:cxn ang="0">
                      <a:pos x="1295" y="350"/>
                    </a:cxn>
                    <a:cxn ang="0">
                      <a:pos x="1047" y="355"/>
                    </a:cxn>
                    <a:cxn ang="0">
                      <a:pos x="853" y="363"/>
                    </a:cxn>
                    <a:cxn ang="0">
                      <a:pos x="654" y="374"/>
                    </a:cxn>
                    <a:cxn ang="0">
                      <a:pos x="468" y="388"/>
                    </a:cxn>
                    <a:cxn ang="0">
                      <a:pos x="296" y="404"/>
                    </a:cxn>
                    <a:cxn ang="0">
                      <a:pos x="150" y="423"/>
                    </a:cxn>
                    <a:cxn ang="0">
                      <a:pos x="13" y="445"/>
                    </a:cxn>
                    <a:cxn ang="0">
                      <a:pos x="0" y="122"/>
                    </a:cxn>
                  </a:cxnLst>
                  <a:rect l="0" t="0" r="r" b="b"/>
                  <a:pathLst>
                    <a:path w="2967" h="457">
                      <a:moveTo>
                        <a:pt x="0" y="122"/>
                      </a:moveTo>
                      <a:lnTo>
                        <a:pt x="207" y="78"/>
                      </a:lnTo>
                      <a:lnTo>
                        <a:pt x="442" y="48"/>
                      </a:lnTo>
                      <a:lnTo>
                        <a:pt x="640" y="32"/>
                      </a:lnTo>
                      <a:lnTo>
                        <a:pt x="897" y="16"/>
                      </a:lnTo>
                      <a:lnTo>
                        <a:pt x="1215" y="2"/>
                      </a:lnTo>
                      <a:lnTo>
                        <a:pt x="1392" y="0"/>
                      </a:lnTo>
                      <a:lnTo>
                        <a:pt x="1710" y="0"/>
                      </a:lnTo>
                      <a:lnTo>
                        <a:pt x="1997" y="10"/>
                      </a:lnTo>
                      <a:lnTo>
                        <a:pt x="2258" y="21"/>
                      </a:lnTo>
                      <a:lnTo>
                        <a:pt x="2493" y="38"/>
                      </a:lnTo>
                      <a:lnTo>
                        <a:pt x="2674" y="54"/>
                      </a:lnTo>
                      <a:lnTo>
                        <a:pt x="2828" y="73"/>
                      </a:lnTo>
                      <a:lnTo>
                        <a:pt x="2966" y="92"/>
                      </a:lnTo>
                      <a:lnTo>
                        <a:pt x="2966" y="456"/>
                      </a:lnTo>
                      <a:lnTo>
                        <a:pt x="2833" y="434"/>
                      </a:lnTo>
                      <a:lnTo>
                        <a:pt x="2563" y="399"/>
                      </a:lnTo>
                      <a:lnTo>
                        <a:pt x="2382" y="382"/>
                      </a:lnTo>
                      <a:lnTo>
                        <a:pt x="2134" y="366"/>
                      </a:lnTo>
                      <a:lnTo>
                        <a:pt x="1944" y="358"/>
                      </a:lnTo>
                      <a:lnTo>
                        <a:pt x="1746" y="350"/>
                      </a:lnTo>
                      <a:lnTo>
                        <a:pt x="1529" y="350"/>
                      </a:lnTo>
                      <a:lnTo>
                        <a:pt x="1295" y="350"/>
                      </a:lnTo>
                      <a:lnTo>
                        <a:pt x="1047" y="355"/>
                      </a:lnTo>
                      <a:lnTo>
                        <a:pt x="853" y="363"/>
                      </a:lnTo>
                      <a:lnTo>
                        <a:pt x="654" y="374"/>
                      </a:lnTo>
                      <a:lnTo>
                        <a:pt x="468" y="388"/>
                      </a:lnTo>
                      <a:lnTo>
                        <a:pt x="296" y="404"/>
                      </a:lnTo>
                      <a:lnTo>
                        <a:pt x="150" y="423"/>
                      </a:lnTo>
                      <a:lnTo>
                        <a:pt x="13" y="445"/>
                      </a:lnTo>
                      <a:lnTo>
                        <a:pt x="0" y="122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33" name="Freeform 19"/>
                <p:cNvSpPr>
                  <a:spLocks/>
                </p:cNvSpPr>
                <p:nvPr/>
              </p:nvSpPr>
              <p:spPr bwMode="auto">
                <a:xfrm>
                  <a:off x="607" y="118"/>
                  <a:ext cx="823" cy="431"/>
                </a:xfrm>
                <a:custGeom>
                  <a:avLst/>
                  <a:gdLst/>
                  <a:ahLst/>
                  <a:cxnLst>
                    <a:cxn ang="0">
                      <a:pos x="815" y="27"/>
                    </a:cxn>
                    <a:cxn ang="0">
                      <a:pos x="822" y="350"/>
                    </a:cxn>
                    <a:cxn ang="0">
                      <a:pos x="746" y="382"/>
                    </a:cxn>
                    <a:cxn ang="0">
                      <a:pos x="676" y="404"/>
                    </a:cxn>
                    <a:cxn ang="0">
                      <a:pos x="619" y="415"/>
                    </a:cxn>
                    <a:cxn ang="0">
                      <a:pos x="571" y="421"/>
                    </a:cxn>
                    <a:cxn ang="0">
                      <a:pos x="517" y="427"/>
                    </a:cxn>
                    <a:cxn ang="0">
                      <a:pos x="427" y="430"/>
                    </a:cxn>
                    <a:cxn ang="0">
                      <a:pos x="344" y="423"/>
                    </a:cxn>
                    <a:cxn ang="0">
                      <a:pos x="259" y="410"/>
                    </a:cxn>
                    <a:cxn ang="0">
                      <a:pos x="177" y="388"/>
                    </a:cxn>
                    <a:cxn ang="0">
                      <a:pos x="105" y="358"/>
                    </a:cxn>
                    <a:cxn ang="0">
                      <a:pos x="41" y="325"/>
                    </a:cxn>
                    <a:cxn ang="0">
                      <a:pos x="0" y="294"/>
                    </a:cxn>
                    <a:cxn ang="0">
                      <a:pos x="0" y="0"/>
                    </a:cxn>
                    <a:cxn ang="0">
                      <a:pos x="46" y="25"/>
                    </a:cxn>
                    <a:cxn ang="0">
                      <a:pos x="105" y="47"/>
                    </a:cxn>
                    <a:cxn ang="0">
                      <a:pos x="175" y="66"/>
                    </a:cxn>
                    <a:cxn ang="0">
                      <a:pos x="244" y="81"/>
                    </a:cxn>
                    <a:cxn ang="0">
                      <a:pos x="314" y="89"/>
                    </a:cxn>
                    <a:cxn ang="0">
                      <a:pos x="361" y="93"/>
                    </a:cxn>
                    <a:cxn ang="0">
                      <a:pos x="401" y="95"/>
                    </a:cxn>
                    <a:cxn ang="0">
                      <a:pos x="471" y="95"/>
                    </a:cxn>
                    <a:cxn ang="0">
                      <a:pos x="515" y="92"/>
                    </a:cxn>
                    <a:cxn ang="0">
                      <a:pos x="555" y="87"/>
                    </a:cxn>
                    <a:cxn ang="0">
                      <a:pos x="600" y="84"/>
                    </a:cxn>
                    <a:cxn ang="0">
                      <a:pos x="640" y="76"/>
                    </a:cxn>
                    <a:cxn ang="0">
                      <a:pos x="689" y="67"/>
                    </a:cxn>
                    <a:cxn ang="0">
                      <a:pos x="733" y="55"/>
                    </a:cxn>
                    <a:cxn ang="0">
                      <a:pos x="777" y="41"/>
                    </a:cxn>
                    <a:cxn ang="0">
                      <a:pos x="815" y="27"/>
                    </a:cxn>
                  </a:cxnLst>
                  <a:rect l="0" t="0" r="r" b="b"/>
                  <a:pathLst>
                    <a:path w="823" h="431">
                      <a:moveTo>
                        <a:pt x="815" y="27"/>
                      </a:moveTo>
                      <a:lnTo>
                        <a:pt x="822" y="350"/>
                      </a:lnTo>
                      <a:lnTo>
                        <a:pt x="746" y="382"/>
                      </a:lnTo>
                      <a:lnTo>
                        <a:pt x="676" y="404"/>
                      </a:lnTo>
                      <a:lnTo>
                        <a:pt x="619" y="415"/>
                      </a:lnTo>
                      <a:lnTo>
                        <a:pt x="571" y="421"/>
                      </a:lnTo>
                      <a:lnTo>
                        <a:pt x="517" y="427"/>
                      </a:lnTo>
                      <a:lnTo>
                        <a:pt x="427" y="430"/>
                      </a:lnTo>
                      <a:lnTo>
                        <a:pt x="344" y="423"/>
                      </a:lnTo>
                      <a:lnTo>
                        <a:pt x="259" y="410"/>
                      </a:lnTo>
                      <a:lnTo>
                        <a:pt x="177" y="388"/>
                      </a:lnTo>
                      <a:lnTo>
                        <a:pt x="105" y="358"/>
                      </a:lnTo>
                      <a:lnTo>
                        <a:pt x="41" y="325"/>
                      </a:lnTo>
                      <a:lnTo>
                        <a:pt x="0" y="294"/>
                      </a:lnTo>
                      <a:lnTo>
                        <a:pt x="0" y="0"/>
                      </a:lnTo>
                      <a:lnTo>
                        <a:pt x="46" y="25"/>
                      </a:lnTo>
                      <a:lnTo>
                        <a:pt x="105" y="47"/>
                      </a:lnTo>
                      <a:lnTo>
                        <a:pt x="175" y="66"/>
                      </a:lnTo>
                      <a:lnTo>
                        <a:pt x="244" y="81"/>
                      </a:lnTo>
                      <a:lnTo>
                        <a:pt x="314" y="89"/>
                      </a:lnTo>
                      <a:lnTo>
                        <a:pt x="361" y="93"/>
                      </a:lnTo>
                      <a:lnTo>
                        <a:pt x="401" y="95"/>
                      </a:lnTo>
                      <a:lnTo>
                        <a:pt x="471" y="95"/>
                      </a:lnTo>
                      <a:lnTo>
                        <a:pt x="515" y="92"/>
                      </a:lnTo>
                      <a:lnTo>
                        <a:pt x="555" y="87"/>
                      </a:lnTo>
                      <a:lnTo>
                        <a:pt x="600" y="84"/>
                      </a:lnTo>
                      <a:lnTo>
                        <a:pt x="640" y="76"/>
                      </a:lnTo>
                      <a:lnTo>
                        <a:pt x="689" y="67"/>
                      </a:lnTo>
                      <a:lnTo>
                        <a:pt x="733" y="55"/>
                      </a:lnTo>
                      <a:lnTo>
                        <a:pt x="777" y="41"/>
                      </a:lnTo>
                      <a:lnTo>
                        <a:pt x="815" y="27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34" name="Freeform 20"/>
                <p:cNvSpPr>
                  <a:spLocks/>
                </p:cNvSpPr>
                <p:nvPr/>
              </p:nvSpPr>
              <p:spPr bwMode="auto">
                <a:xfrm>
                  <a:off x="154" y="533"/>
                  <a:ext cx="551" cy="339"/>
                </a:xfrm>
                <a:custGeom>
                  <a:avLst/>
                  <a:gdLst/>
                  <a:ahLst/>
                  <a:cxnLst>
                    <a:cxn ang="0">
                      <a:pos x="16" y="53"/>
                    </a:cxn>
                    <a:cxn ang="0">
                      <a:pos x="0" y="122"/>
                    </a:cxn>
                    <a:cxn ang="0">
                      <a:pos x="10" y="146"/>
                    </a:cxn>
                    <a:cxn ang="0">
                      <a:pos x="33" y="183"/>
                    </a:cxn>
                    <a:cxn ang="0">
                      <a:pos x="57" y="216"/>
                    </a:cxn>
                    <a:cxn ang="0">
                      <a:pos x="85" y="244"/>
                    </a:cxn>
                    <a:cxn ang="0">
                      <a:pos x="120" y="271"/>
                    </a:cxn>
                    <a:cxn ang="0">
                      <a:pos x="153" y="290"/>
                    </a:cxn>
                    <a:cxn ang="0">
                      <a:pos x="189" y="308"/>
                    </a:cxn>
                    <a:cxn ang="0">
                      <a:pos x="235" y="324"/>
                    </a:cxn>
                    <a:cxn ang="0">
                      <a:pos x="270" y="332"/>
                    </a:cxn>
                    <a:cxn ang="0">
                      <a:pos x="312" y="338"/>
                    </a:cxn>
                    <a:cxn ang="0">
                      <a:pos x="351" y="338"/>
                    </a:cxn>
                    <a:cxn ang="0">
                      <a:pos x="393" y="333"/>
                    </a:cxn>
                    <a:cxn ang="0">
                      <a:pos x="436" y="321"/>
                    </a:cxn>
                    <a:cxn ang="0">
                      <a:pos x="475" y="302"/>
                    </a:cxn>
                    <a:cxn ang="0">
                      <a:pos x="498" y="286"/>
                    </a:cxn>
                    <a:cxn ang="0">
                      <a:pos x="526" y="262"/>
                    </a:cxn>
                    <a:cxn ang="0">
                      <a:pos x="541" y="243"/>
                    </a:cxn>
                    <a:cxn ang="0">
                      <a:pos x="550" y="226"/>
                    </a:cxn>
                    <a:cxn ang="0">
                      <a:pos x="550" y="208"/>
                    </a:cxn>
                    <a:cxn ang="0">
                      <a:pos x="544" y="187"/>
                    </a:cxn>
                    <a:cxn ang="0">
                      <a:pos x="532" y="170"/>
                    </a:cxn>
                    <a:cxn ang="0">
                      <a:pos x="523" y="135"/>
                    </a:cxn>
                    <a:cxn ang="0">
                      <a:pos x="519" y="116"/>
                    </a:cxn>
                    <a:cxn ang="0">
                      <a:pos x="267" y="132"/>
                    </a:cxn>
                    <a:cxn ang="0">
                      <a:pos x="234" y="126"/>
                    </a:cxn>
                    <a:cxn ang="0">
                      <a:pos x="193" y="113"/>
                    </a:cxn>
                    <a:cxn ang="0">
                      <a:pos x="162" y="97"/>
                    </a:cxn>
                    <a:cxn ang="0">
                      <a:pos x="129" y="77"/>
                    </a:cxn>
                    <a:cxn ang="0">
                      <a:pos x="97" y="48"/>
                    </a:cxn>
                    <a:cxn ang="0">
                      <a:pos x="78" y="24"/>
                    </a:cxn>
                    <a:cxn ang="0">
                      <a:pos x="60" y="0"/>
                    </a:cxn>
                    <a:cxn ang="0">
                      <a:pos x="16" y="53"/>
                    </a:cxn>
                  </a:cxnLst>
                  <a:rect l="0" t="0" r="r" b="b"/>
                  <a:pathLst>
                    <a:path w="551" h="339">
                      <a:moveTo>
                        <a:pt x="16" y="53"/>
                      </a:moveTo>
                      <a:lnTo>
                        <a:pt x="0" y="122"/>
                      </a:lnTo>
                      <a:lnTo>
                        <a:pt x="10" y="146"/>
                      </a:lnTo>
                      <a:lnTo>
                        <a:pt x="33" y="183"/>
                      </a:lnTo>
                      <a:lnTo>
                        <a:pt x="57" y="216"/>
                      </a:lnTo>
                      <a:lnTo>
                        <a:pt x="85" y="244"/>
                      </a:lnTo>
                      <a:lnTo>
                        <a:pt x="120" y="271"/>
                      </a:lnTo>
                      <a:lnTo>
                        <a:pt x="153" y="290"/>
                      </a:lnTo>
                      <a:lnTo>
                        <a:pt x="189" y="308"/>
                      </a:lnTo>
                      <a:lnTo>
                        <a:pt x="235" y="324"/>
                      </a:lnTo>
                      <a:lnTo>
                        <a:pt x="270" y="332"/>
                      </a:lnTo>
                      <a:lnTo>
                        <a:pt x="312" y="338"/>
                      </a:lnTo>
                      <a:lnTo>
                        <a:pt x="351" y="338"/>
                      </a:lnTo>
                      <a:lnTo>
                        <a:pt x="393" y="333"/>
                      </a:lnTo>
                      <a:lnTo>
                        <a:pt x="436" y="321"/>
                      </a:lnTo>
                      <a:lnTo>
                        <a:pt x="475" y="302"/>
                      </a:lnTo>
                      <a:lnTo>
                        <a:pt x="498" y="286"/>
                      </a:lnTo>
                      <a:lnTo>
                        <a:pt x="526" y="262"/>
                      </a:lnTo>
                      <a:lnTo>
                        <a:pt x="541" y="243"/>
                      </a:lnTo>
                      <a:lnTo>
                        <a:pt x="550" y="226"/>
                      </a:lnTo>
                      <a:lnTo>
                        <a:pt x="550" y="208"/>
                      </a:lnTo>
                      <a:lnTo>
                        <a:pt x="544" y="187"/>
                      </a:lnTo>
                      <a:lnTo>
                        <a:pt x="532" y="170"/>
                      </a:lnTo>
                      <a:lnTo>
                        <a:pt x="523" y="135"/>
                      </a:lnTo>
                      <a:lnTo>
                        <a:pt x="519" y="116"/>
                      </a:lnTo>
                      <a:lnTo>
                        <a:pt x="267" y="132"/>
                      </a:lnTo>
                      <a:lnTo>
                        <a:pt x="234" y="126"/>
                      </a:lnTo>
                      <a:lnTo>
                        <a:pt x="193" y="113"/>
                      </a:lnTo>
                      <a:lnTo>
                        <a:pt x="162" y="97"/>
                      </a:lnTo>
                      <a:lnTo>
                        <a:pt x="129" y="77"/>
                      </a:lnTo>
                      <a:lnTo>
                        <a:pt x="97" y="48"/>
                      </a:lnTo>
                      <a:lnTo>
                        <a:pt x="78" y="24"/>
                      </a:lnTo>
                      <a:lnTo>
                        <a:pt x="60" y="0"/>
                      </a:lnTo>
                      <a:lnTo>
                        <a:pt x="16" y="53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35" name="Freeform 21"/>
                <p:cNvSpPr>
                  <a:spLocks/>
                </p:cNvSpPr>
                <p:nvPr/>
              </p:nvSpPr>
              <p:spPr bwMode="auto">
                <a:xfrm>
                  <a:off x="134" y="119"/>
                  <a:ext cx="475" cy="552"/>
                </a:xfrm>
                <a:custGeom>
                  <a:avLst/>
                  <a:gdLst/>
                  <a:ahLst/>
                  <a:cxnLst>
                    <a:cxn ang="0">
                      <a:pos x="474" y="0"/>
                    </a:cxn>
                    <a:cxn ang="0">
                      <a:pos x="474" y="294"/>
                    </a:cxn>
                    <a:cxn ang="0">
                      <a:pos x="446" y="291"/>
                    </a:cxn>
                    <a:cxn ang="0">
                      <a:pos x="411" y="293"/>
                    </a:cxn>
                    <a:cxn ang="0">
                      <a:pos x="353" y="299"/>
                    </a:cxn>
                    <a:cxn ang="0">
                      <a:pos x="296" y="310"/>
                    </a:cxn>
                    <a:cxn ang="0">
                      <a:pos x="243" y="323"/>
                    </a:cxn>
                    <a:cxn ang="0">
                      <a:pos x="200" y="339"/>
                    </a:cxn>
                    <a:cxn ang="0">
                      <a:pos x="149" y="364"/>
                    </a:cxn>
                    <a:cxn ang="0">
                      <a:pos x="110" y="390"/>
                    </a:cxn>
                    <a:cxn ang="0">
                      <a:pos x="81" y="415"/>
                    </a:cxn>
                    <a:cxn ang="0">
                      <a:pos x="60" y="439"/>
                    </a:cxn>
                    <a:cxn ang="0">
                      <a:pos x="47" y="461"/>
                    </a:cxn>
                    <a:cxn ang="0">
                      <a:pos x="35" y="488"/>
                    </a:cxn>
                    <a:cxn ang="0">
                      <a:pos x="30" y="513"/>
                    </a:cxn>
                    <a:cxn ang="0">
                      <a:pos x="23" y="551"/>
                    </a:cxn>
                    <a:cxn ang="0">
                      <a:pos x="17" y="518"/>
                    </a:cxn>
                    <a:cxn ang="0">
                      <a:pos x="8" y="481"/>
                    </a:cxn>
                    <a:cxn ang="0">
                      <a:pos x="5" y="453"/>
                    </a:cxn>
                    <a:cxn ang="0">
                      <a:pos x="0" y="420"/>
                    </a:cxn>
                    <a:cxn ang="0">
                      <a:pos x="2" y="393"/>
                    </a:cxn>
                    <a:cxn ang="0">
                      <a:pos x="8" y="361"/>
                    </a:cxn>
                    <a:cxn ang="0">
                      <a:pos x="15" y="317"/>
                    </a:cxn>
                    <a:cxn ang="0">
                      <a:pos x="30" y="279"/>
                    </a:cxn>
                    <a:cxn ang="0">
                      <a:pos x="50" y="238"/>
                    </a:cxn>
                    <a:cxn ang="0">
                      <a:pos x="75" y="196"/>
                    </a:cxn>
                    <a:cxn ang="0">
                      <a:pos x="111" y="152"/>
                    </a:cxn>
                    <a:cxn ang="0">
                      <a:pos x="152" y="116"/>
                    </a:cxn>
                    <a:cxn ang="0">
                      <a:pos x="188" y="87"/>
                    </a:cxn>
                    <a:cxn ang="0">
                      <a:pos x="233" y="60"/>
                    </a:cxn>
                    <a:cxn ang="0">
                      <a:pos x="279" y="40"/>
                    </a:cxn>
                    <a:cxn ang="0">
                      <a:pos x="333" y="21"/>
                    </a:cxn>
                    <a:cxn ang="0">
                      <a:pos x="380" y="10"/>
                    </a:cxn>
                    <a:cxn ang="0">
                      <a:pos x="435" y="3"/>
                    </a:cxn>
                    <a:cxn ang="0">
                      <a:pos x="474" y="0"/>
                    </a:cxn>
                  </a:cxnLst>
                  <a:rect l="0" t="0" r="r" b="b"/>
                  <a:pathLst>
                    <a:path w="475" h="552">
                      <a:moveTo>
                        <a:pt x="474" y="0"/>
                      </a:moveTo>
                      <a:lnTo>
                        <a:pt x="474" y="294"/>
                      </a:lnTo>
                      <a:lnTo>
                        <a:pt x="446" y="291"/>
                      </a:lnTo>
                      <a:lnTo>
                        <a:pt x="411" y="293"/>
                      </a:lnTo>
                      <a:lnTo>
                        <a:pt x="353" y="299"/>
                      </a:lnTo>
                      <a:lnTo>
                        <a:pt x="296" y="310"/>
                      </a:lnTo>
                      <a:lnTo>
                        <a:pt x="243" y="323"/>
                      </a:lnTo>
                      <a:lnTo>
                        <a:pt x="200" y="339"/>
                      </a:lnTo>
                      <a:lnTo>
                        <a:pt x="149" y="364"/>
                      </a:lnTo>
                      <a:lnTo>
                        <a:pt x="110" y="390"/>
                      </a:lnTo>
                      <a:lnTo>
                        <a:pt x="81" y="415"/>
                      </a:lnTo>
                      <a:lnTo>
                        <a:pt x="60" y="439"/>
                      </a:lnTo>
                      <a:lnTo>
                        <a:pt x="47" y="461"/>
                      </a:lnTo>
                      <a:lnTo>
                        <a:pt x="35" y="488"/>
                      </a:lnTo>
                      <a:lnTo>
                        <a:pt x="30" y="513"/>
                      </a:lnTo>
                      <a:lnTo>
                        <a:pt x="23" y="551"/>
                      </a:lnTo>
                      <a:lnTo>
                        <a:pt x="17" y="518"/>
                      </a:lnTo>
                      <a:lnTo>
                        <a:pt x="8" y="481"/>
                      </a:lnTo>
                      <a:lnTo>
                        <a:pt x="5" y="453"/>
                      </a:lnTo>
                      <a:lnTo>
                        <a:pt x="0" y="420"/>
                      </a:lnTo>
                      <a:lnTo>
                        <a:pt x="2" y="393"/>
                      </a:lnTo>
                      <a:lnTo>
                        <a:pt x="8" y="361"/>
                      </a:lnTo>
                      <a:lnTo>
                        <a:pt x="15" y="317"/>
                      </a:lnTo>
                      <a:lnTo>
                        <a:pt x="30" y="279"/>
                      </a:lnTo>
                      <a:lnTo>
                        <a:pt x="50" y="238"/>
                      </a:lnTo>
                      <a:lnTo>
                        <a:pt x="75" y="196"/>
                      </a:lnTo>
                      <a:lnTo>
                        <a:pt x="111" y="152"/>
                      </a:lnTo>
                      <a:lnTo>
                        <a:pt x="152" y="116"/>
                      </a:lnTo>
                      <a:lnTo>
                        <a:pt x="188" y="87"/>
                      </a:lnTo>
                      <a:lnTo>
                        <a:pt x="233" y="60"/>
                      </a:lnTo>
                      <a:lnTo>
                        <a:pt x="279" y="40"/>
                      </a:lnTo>
                      <a:lnTo>
                        <a:pt x="333" y="21"/>
                      </a:lnTo>
                      <a:lnTo>
                        <a:pt x="380" y="10"/>
                      </a:lnTo>
                      <a:lnTo>
                        <a:pt x="435" y="3"/>
                      </a:lnTo>
                      <a:lnTo>
                        <a:pt x="474" y="0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36" name="Freeform 22"/>
                <p:cNvSpPr>
                  <a:spLocks/>
                </p:cNvSpPr>
                <p:nvPr/>
              </p:nvSpPr>
              <p:spPr bwMode="auto">
                <a:xfrm>
                  <a:off x="422" y="687"/>
                  <a:ext cx="156" cy="117"/>
                </a:xfrm>
                <a:custGeom>
                  <a:avLst/>
                  <a:gdLst/>
                  <a:ahLst/>
                  <a:cxnLst>
                    <a:cxn ang="0">
                      <a:pos x="72" y="0"/>
                    </a:cxn>
                    <a:cxn ang="0">
                      <a:pos x="21" y="19"/>
                    </a:cxn>
                    <a:cxn ang="0">
                      <a:pos x="3" y="45"/>
                    </a:cxn>
                    <a:cxn ang="0">
                      <a:pos x="0" y="70"/>
                    </a:cxn>
                    <a:cxn ang="0">
                      <a:pos x="0" y="83"/>
                    </a:cxn>
                    <a:cxn ang="0">
                      <a:pos x="9" y="99"/>
                    </a:cxn>
                    <a:cxn ang="0">
                      <a:pos x="29" y="107"/>
                    </a:cxn>
                    <a:cxn ang="0">
                      <a:pos x="50" y="113"/>
                    </a:cxn>
                    <a:cxn ang="0">
                      <a:pos x="69" y="116"/>
                    </a:cxn>
                    <a:cxn ang="0">
                      <a:pos x="86" y="116"/>
                    </a:cxn>
                    <a:cxn ang="0">
                      <a:pos x="114" y="111"/>
                    </a:cxn>
                    <a:cxn ang="0">
                      <a:pos x="134" y="106"/>
                    </a:cxn>
                    <a:cxn ang="0">
                      <a:pos x="146" y="98"/>
                    </a:cxn>
                    <a:cxn ang="0">
                      <a:pos x="153" y="89"/>
                    </a:cxn>
                    <a:cxn ang="0">
                      <a:pos x="155" y="78"/>
                    </a:cxn>
                    <a:cxn ang="0">
                      <a:pos x="153" y="60"/>
                    </a:cxn>
                    <a:cxn ang="0">
                      <a:pos x="146" y="11"/>
                    </a:cxn>
                    <a:cxn ang="0">
                      <a:pos x="72" y="0"/>
                    </a:cxn>
                  </a:cxnLst>
                  <a:rect l="0" t="0" r="r" b="b"/>
                  <a:pathLst>
                    <a:path w="156" h="117">
                      <a:moveTo>
                        <a:pt x="72" y="0"/>
                      </a:moveTo>
                      <a:lnTo>
                        <a:pt x="21" y="19"/>
                      </a:lnTo>
                      <a:lnTo>
                        <a:pt x="3" y="45"/>
                      </a:lnTo>
                      <a:lnTo>
                        <a:pt x="0" y="70"/>
                      </a:lnTo>
                      <a:lnTo>
                        <a:pt x="0" y="83"/>
                      </a:lnTo>
                      <a:lnTo>
                        <a:pt x="9" y="99"/>
                      </a:lnTo>
                      <a:lnTo>
                        <a:pt x="29" y="107"/>
                      </a:lnTo>
                      <a:lnTo>
                        <a:pt x="50" y="113"/>
                      </a:lnTo>
                      <a:lnTo>
                        <a:pt x="69" y="116"/>
                      </a:lnTo>
                      <a:lnTo>
                        <a:pt x="86" y="116"/>
                      </a:lnTo>
                      <a:lnTo>
                        <a:pt x="114" y="111"/>
                      </a:lnTo>
                      <a:lnTo>
                        <a:pt x="134" y="106"/>
                      </a:lnTo>
                      <a:lnTo>
                        <a:pt x="146" y="98"/>
                      </a:lnTo>
                      <a:lnTo>
                        <a:pt x="153" y="89"/>
                      </a:lnTo>
                      <a:lnTo>
                        <a:pt x="155" y="78"/>
                      </a:lnTo>
                      <a:lnTo>
                        <a:pt x="153" y="60"/>
                      </a:lnTo>
                      <a:lnTo>
                        <a:pt x="146" y="11"/>
                      </a:lnTo>
                      <a:lnTo>
                        <a:pt x="72" y="0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37" name="Freeform 23"/>
                <p:cNvSpPr>
                  <a:spLocks/>
                </p:cNvSpPr>
                <p:nvPr/>
              </p:nvSpPr>
              <p:spPr bwMode="auto">
                <a:xfrm>
                  <a:off x="494" y="700"/>
                  <a:ext cx="88" cy="74"/>
                </a:xfrm>
                <a:custGeom>
                  <a:avLst/>
                  <a:gdLst/>
                  <a:ahLst/>
                  <a:cxnLst>
                    <a:cxn ang="0">
                      <a:pos x="87" y="67"/>
                    </a:cxn>
                    <a:cxn ang="0">
                      <a:pos x="76" y="0"/>
                    </a:cxn>
                    <a:cxn ang="0">
                      <a:pos x="33" y="5"/>
                    </a:cxn>
                    <a:cxn ang="0">
                      <a:pos x="0" y="8"/>
                    </a:cxn>
                    <a:cxn ang="0">
                      <a:pos x="9" y="73"/>
                    </a:cxn>
                    <a:cxn ang="0">
                      <a:pos x="12" y="57"/>
                    </a:cxn>
                    <a:cxn ang="0">
                      <a:pos x="22" y="47"/>
                    </a:cxn>
                    <a:cxn ang="0">
                      <a:pos x="40" y="43"/>
                    </a:cxn>
                    <a:cxn ang="0">
                      <a:pos x="60" y="44"/>
                    </a:cxn>
                    <a:cxn ang="0">
                      <a:pos x="76" y="51"/>
                    </a:cxn>
                    <a:cxn ang="0">
                      <a:pos x="87" y="67"/>
                    </a:cxn>
                  </a:cxnLst>
                  <a:rect l="0" t="0" r="r" b="b"/>
                  <a:pathLst>
                    <a:path w="88" h="74">
                      <a:moveTo>
                        <a:pt x="87" y="67"/>
                      </a:moveTo>
                      <a:lnTo>
                        <a:pt x="76" y="0"/>
                      </a:lnTo>
                      <a:lnTo>
                        <a:pt x="33" y="5"/>
                      </a:lnTo>
                      <a:lnTo>
                        <a:pt x="0" y="8"/>
                      </a:lnTo>
                      <a:lnTo>
                        <a:pt x="9" y="73"/>
                      </a:lnTo>
                      <a:lnTo>
                        <a:pt x="12" y="57"/>
                      </a:lnTo>
                      <a:lnTo>
                        <a:pt x="22" y="47"/>
                      </a:lnTo>
                      <a:lnTo>
                        <a:pt x="40" y="43"/>
                      </a:lnTo>
                      <a:lnTo>
                        <a:pt x="60" y="44"/>
                      </a:lnTo>
                      <a:lnTo>
                        <a:pt x="76" y="51"/>
                      </a:lnTo>
                      <a:lnTo>
                        <a:pt x="87" y="67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38" name="Freeform 24"/>
                <p:cNvSpPr>
                  <a:spLocks/>
                </p:cNvSpPr>
                <p:nvPr/>
              </p:nvSpPr>
              <p:spPr bwMode="auto">
                <a:xfrm>
                  <a:off x="386" y="479"/>
                  <a:ext cx="319" cy="286"/>
                </a:xfrm>
                <a:custGeom>
                  <a:avLst/>
                  <a:gdLst/>
                  <a:ahLst/>
                  <a:cxnLst>
                    <a:cxn ang="0">
                      <a:pos x="317" y="275"/>
                    </a:cxn>
                    <a:cxn ang="0">
                      <a:pos x="315" y="254"/>
                    </a:cxn>
                    <a:cxn ang="0">
                      <a:pos x="306" y="235"/>
                    </a:cxn>
                    <a:cxn ang="0">
                      <a:pos x="299" y="219"/>
                    </a:cxn>
                    <a:cxn ang="0">
                      <a:pos x="294" y="194"/>
                    </a:cxn>
                    <a:cxn ang="0">
                      <a:pos x="288" y="161"/>
                    </a:cxn>
                    <a:cxn ang="0">
                      <a:pos x="284" y="126"/>
                    </a:cxn>
                    <a:cxn ang="0">
                      <a:pos x="281" y="94"/>
                    </a:cxn>
                    <a:cxn ang="0">
                      <a:pos x="279" y="67"/>
                    </a:cxn>
                    <a:cxn ang="0">
                      <a:pos x="278" y="43"/>
                    </a:cxn>
                    <a:cxn ang="0">
                      <a:pos x="270" y="29"/>
                    </a:cxn>
                    <a:cxn ang="0">
                      <a:pos x="255" y="16"/>
                    </a:cxn>
                    <a:cxn ang="0">
                      <a:pos x="240" y="9"/>
                    </a:cxn>
                    <a:cxn ang="0">
                      <a:pos x="216" y="2"/>
                    </a:cxn>
                    <a:cxn ang="0">
                      <a:pos x="189" y="0"/>
                    </a:cxn>
                    <a:cxn ang="0">
                      <a:pos x="147" y="0"/>
                    </a:cxn>
                    <a:cxn ang="0">
                      <a:pos x="110" y="2"/>
                    </a:cxn>
                    <a:cxn ang="0">
                      <a:pos x="74" y="9"/>
                    </a:cxn>
                    <a:cxn ang="0">
                      <a:pos x="41" y="21"/>
                    </a:cxn>
                    <a:cxn ang="0">
                      <a:pos x="20" y="35"/>
                    </a:cxn>
                    <a:cxn ang="0">
                      <a:pos x="8" y="47"/>
                    </a:cxn>
                    <a:cxn ang="0">
                      <a:pos x="0" y="61"/>
                    </a:cxn>
                    <a:cxn ang="0">
                      <a:pos x="2" y="75"/>
                    </a:cxn>
                    <a:cxn ang="0">
                      <a:pos x="5" y="89"/>
                    </a:cxn>
                    <a:cxn ang="0">
                      <a:pos x="15" y="104"/>
                    </a:cxn>
                    <a:cxn ang="0">
                      <a:pos x="23" y="123"/>
                    </a:cxn>
                    <a:cxn ang="0">
                      <a:pos x="27" y="149"/>
                    </a:cxn>
                    <a:cxn ang="0">
                      <a:pos x="30" y="176"/>
                    </a:cxn>
                    <a:cxn ang="0">
                      <a:pos x="35" y="200"/>
                    </a:cxn>
                    <a:cxn ang="0">
                      <a:pos x="36" y="235"/>
                    </a:cxn>
                    <a:cxn ang="0">
                      <a:pos x="38" y="265"/>
                    </a:cxn>
                    <a:cxn ang="0">
                      <a:pos x="38" y="285"/>
                    </a:cxn>
                    <a:cxn ang="0">
                      <a:pos x="48" y="260"/>
                    </a:cxn>
                    <a:cxn ang="0">
                      <a:pos x="68" y="248"/>
                    </a:cxn>
                    <a:cxn ang="0">
                      <a:pos x="86" y="241"/>
                    </a:cxn>
                    <a:cxn ang="0">
                      <a:pos x="108" y="236"/>
                    </a:cxn>
                    <a:cxn ang="0">
                      <a:pos x="143" y="229"/>
                    </a:cxn>
                    <a:cxn ang="0">
                      <a:pos x="177" y="228"/>
                    </a:cxn>
                    <a:cxn ang="0">
                      <a:pos x="197" y="228"/>
                    </a:cxn>
                    <a:cxn ang="0">
                      <a:pos x="228" y="230"/>
                    </a:cxn>
                    <a:cxn ang="0">
                      <a:pos x="264" y="237"/>
                    </a:cxn>
                    <a:cxn ang="0">
                      <a:pos x="287" y="246"/>
                    </a:cxn>
                    <a:cxn ang="0">
                      <a:pos x="302" y="255"/>
                    </a:cxn>
                    <a:cxn ang="0">
                      <a:pos x="318" y="268"/>
                    </a:cxn>
                  </a:cxnLst>
                  <a:rect l="0" t="0" r="r" b="b"/>
                  <a:pathLst>
                    <a:path w="319" h="286">
                      <a:moveTo>
                        <a:pt x="317" y="275"/>
                      </a:moveTo>
                      <a:lnTo>
                        <a:pt x="315" y="254"/>
                      </a:lnTo>
                      <a:lnTo>
                        <a:pt x="306" y="235"/>
                      </a:lnTo>
                      <a:lnTo>
                        <a:pt x="299" y="219"/>
                      </a:lnTo>
                      <a:lnTo>
                        <a:pt x="294" y="194"/>
                      </a:lnTo>
                      <a:lnTo>
                        <a:pt x="288" y="161"/>
                      </a:lnTo>
                      <a:lnTo>
                        <a:pt x="284" y="126"/>
                      </a:lnTo>
                      <a:lnTo>
                        <a:pt x="281" y="94"/>
                      </a:lnTo>
                      <a:lnTo>
                        <a:pt x="279" y="67"/>
                      </a:lnTo>
                      <a:lnTo>
                        <a:pt x="278" y="43"/>
                      </a:lnTo>
                      <a:lnTo>
                        <a:pt x="270" y="29"/>
                      </a:lnTo>
                      <a:lnTo>
                        <a:pt x="255" y="16"/>
                      </a:lnTo>
                      <a:lnTo>
                        <a:pt x="240" y="9"/>
                      </a:lnTo>
                      <a:lnTo>
                        <a:pt x="216" y="2"/>
                      </a:lnTo>
                      <a:lnTo>
                        <a:pt x="189" y="0"/>
                      </a:lnTo>
                      <a:lnTo>
                        <a:pt x="147" y="0"/>
                      </a:lnTo>
                      <a:lnTo>
                        <a:pt x="110" y="2"/>
                      </a:lnTo>
                      <a:lnTo>
                        <a:pt x="74" y="9"/>
                      </a:lnTo>
                      <a:lnTo>
                        <a:pt x="41" y="21"/>
                      </a:lnTo>
                      <a:lnTo>
                        <a:pt x="20" y="35"/>
                      </a:lnTo>
                      <a:lnTo>
                        <a:pt x="8" y="47"/>
                      </a:lnTo>
                      <a:lnTo>
                        <a:pt x="0" y="61"/>
                      </a:lnTo>
                      <a:lnTo>
                        <a:pt x="2" y="75"/>
                      </a:lnTo>
                      <a:lnTo>
                        <a:pt x="5" y="89"/>
                      </a:lnTo>
                      <a:lnTo>
                        <a:pt x="15" y="104"/>
                      </a:lnTo>
                      <a:lnTo>
                        <a:pt x="23" y="123"/>
                      </a:lnTo>
                      <a:lnTo>
                        <a:pt x="27" y="149"/>
                      </a:lnTo>
                      <a:lnTo>
                        <a:pt x="30" y="176"/>
                      </a:lnTo>
                      <a:lnTo>
                        <a:pt x="35" y="200"/>
                      </a:lnTo>
                      <a:lnTo>
                        <a:pt x="36" y="235"/>
                      </a:lnTo>
                      <a:lnTo>
                        <a:pt x="38" y="265"/>
                      </a:lnTo>
                      <a:lnTo>
                        <a:pt x="38" y="285"/>
                      </a:lnTo>
                      <a:lnTo>
                        <a:pt x="48" y="260"/>
                      </a:lnTo>
                      <a:lnTo>
                        <a:pt x="68" y="248"/>
                      </a:lnTo>
                      <a:lnTo>
                        <a:pt x="86" y="241"/>
                      </a:lnTo>
                      <a:lnTo>
                        <a:pt x="108" y="236"/>
                      </a:lnTo>
                      <a:lnTo>
                        <a:pt x="143" y="229"/>
                      </a:lnTo>
                      <a:lnTo>
                        <a:pt x="177" y="228"/>
                      </a:lnTo>
                      <a:lnTo>
                        <a:pt x="197" y="228"/>
                      </a:lnTo>
                      <a:lnTo>
                        <a:pt x="228" y="230"/>
                      </a:lnTo>
                      <a:lnTo>
                        <a:pt x="264" y="237"/>
                      </a:lnTo>
                      <a:lnTo>
                        <a:pt x="287" y="246"/>
                      </a:lnTo>
                      <a:lnTo>
                        <a:pt x="302" y="255"/>
                      </a:lnTo>
                      <a:lnTo>
                        <a:pt x="318" y="268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39" name="Freeform 25"/>
                <p:cNvSpPr>
                  <a:spLocks/>
                </p:cNvSpPr>
                <p:nvPr/>
              </p:nvSpPr>
              <p:spPr bwMode="auto">
                <a:xfrm>
                  <a:off x="5101" y="537"/>
                  <a:ext cx="551" cy="335"/>
                </a:xfrm>
                <a:custGeom>
                  <a:avLst/>
                  <a:gdLst/>
                  <a:ahLst/>
                  <a:cxnLst>
                    <a:cxn ang="0">
                      <a:pos x="534" y="48"/>
                    </a:cxn>
                    <a:cxn ang="0">
                      <a:pos x="550" y="117"/>
                    </a:cxn>
                    <a:cxn ang="0">
                      <a:pos x="540" y="142"/>
                    </a:cxn>
                    <a:cxn ang="0">
                      <a:pos x="517" y="179"/>
                    </a:cxn>
                    <a:cxn ang="0">
                      <a:pos x="493" y="212"/>
                    </a:cxn>
                    <a:cxn ang="0">
                      <a:pos x="465" y="239"/>
                    </a:cxn>
                    <a:cxn ang="0">
                      <a:pos x="430" y="267"/>
                    </a:cxn>
                    <a:cxn ang="0">
                      <a:pos x="397" y="286"/>
                    </a:cxn>
                    <a:cxn ang="0">
                      <a:pos x="361" y="304"/>
                    </a:cxn>
                    <a:cxn ang="0">
                      <a:pos x="315" y="320"/>
                    </a:cxn>
                    <a:cxn ang="0">
                      <a:pos x="280" y="328"/>
                    </a:cxn>
                    <a:cxn ang="0">
                      <a:pos x="238" y="334"/>
                    </a:cxn>
                    <a:cxn ang="0">
                      <a:pos x="199" y="334"/>
                    </a:cxn>
                    <a:cxn ang="0">
                      <a:pos x="157" y="329"/>
                    </a:cxn>
                    <a:cxn ang="0">
                      <a:pos x="114" y="317"/>
                    </a:cxn>
                    <a:cxn ang="0">
                      <a:pos x="75" y="298"/>
                    </a:cxn>
                    <a:cxn ang="0">
                      <a:pos x="52" y="282"/>
                    </a:cxn>
                    <a:cxn ang="0">
                      <a:pos x="24" y="258"/>
                    </a:cxn>
                    <a:cxn ang="0">
                      <a:pos x="9" y="238"/>
                    </a:cxn>
                    <a:cxn ang="0">
                      <a:pos x="0" y="222"/>
                    </a:cxn>
                    <a:cxn ang="0">
                      <a:pos x="0" y="204"/>
                    </a:cxn>
                    <a:cxn ang="0">
                      <a:pos x="6" y="182"/>
                    </a:cxn>
                    <a:cxn ang="0">
                      <a:pos x="18" y="166"/>
                    </a:cxn>
                    <a:cxn ang="0">
                      <a:pos x="27" y="131"/>
                    </a:cxn>
                    <a:cxn ang="0">
                      <a:pos x="31" y="112"/>
                    </a:cxn>
                    <a:cxn ang="0">
                      <a:pos x="283" y="128"/>
                    </a:cxn>
                    <a:cxn ang="0">
                      <a:pos x="316" y="122"/>
                    </a:cxn>
                    <a:cxn ang="0">
                      <a:pos x="357" y="109"/>
                    </a:cxn>
                    <a:cxn ang="0">
                      <a:pos x="388" y="93"/>
                    </a:cxn>
                    <a:cxn ang="0">
                      <a:pos x="421" y="73"/>
                    </a:cxn>
                    <a:cxn ang="0">
                      <a:pos x="453" y="44"/>
                    </a:cxn>
                    <a:cxn ang="0">
                      <a:pos x="472" y="19"/>
                    </a:cxn>
                    <a:cxn ang="0">
                      <a:pos x="486" y="0"/>
                    </a:cxn>
                    <a:cxn ang="0">
                      <a:pos x="534" y="48"/>
                    </a:cxn>
                  </a:cxnLst>
                  <a:rect l="0" t="0" r="r" b="b"/>
                  <a:pathLst>
                    <a:path w="551" h="335">
                      <a:moveTo>
                        <a:pt x="534" y="48"/>
                      </a:moveTo>
                      <a:lnTo>
                        <a:pt x="550" y="117"/>
                      </a:lnTo>
                      <a:lnTo>
                        <a:pt x="540" y="142"/>
                      </a:lnTo>
                      <a:lnTo>
                        <a:pt x="517" y="179"/>
                      </a:lnTo>
                      <a:lnTo>
                        <a:pt x="493" y="212"/>
                      </a:lnTo>
                      <a:lnTo>
                        <a:pt x="465" y="239"/>
                      </a:lnTo>
                      <a:lnTo>
                        <a:pt x="430" y="267"/>
                      </a:lnTo>
                      <a:lnTo>
                        <a:pt x="397" y="286"/>
                      </a:lnTo>
                      <a:lnTo>
                        <a:pt x="361" y="304"/>
                      </a:lnTo>
                      <a:lnTo>
                        <a:pt x="315" y="320"/>
                      </a:lnTo>
                      <a:lnTo>
                        <a:pt x="280" y="328"/>
                      </a:lnTo>
                      <a:lnTo>
                        <a:pt x="238" y="334"/>
                      </a:lnTo>
                      <a:lnTo>
                        <a:pt x="199" y="334"/>
                      </a:lnTo>
                      <a:lnTo>
                        <a:pt x="157" y="329"/>
                      </a:lnTo>
                      <a:lnTo>
                        <a:pt x="114" y="317"/>
                      </a:lnTo>
                      <a:lnTo>
                        <a:pt x="75" y="298"/>
                      </a:lnTo>
                      <a:lnTo>
                        <a:pt x="52" y="282"/>
                      </a:lnTo>
                      <a:lnTo>
                        <a:pt x="24" y="258"/>
                      </a:lnTo>
                      <a:lnTo>
                        <a:pt x="9" y="238"/>
                      </a:lnTo>
                      <a:lnTo>
                        <a:pt x="0" y="222"/>
                      </a:lnTo>
                      <a:lnTo>
                        <a:pt x="0" y="204"/>
                      </a:lnTo>
                      <a:lnTo>
                        <a:pt x="6" y="182"/>
                      </a:lnTo>
                      <a:lnTo>
                        <a:pt x="18" y="166"/>
                      </a:lnTo>
                      <a:lnTo>
                        <a:pt x="27" y="131"/>
                      </a:lnTo>
                      <a:lnTo>
                        <a:pt x="31" y="112"/>
                      </a:lnTo>
                      <a:lnTo>
                        <a:pt x="283" y="128"/>
                      </a:lnTo>
                      <a:lnTo>
                        <a:pt x="316" y="122"/>
                      </a:lnTo>
                      <a:lnTo>
                        <a:pt x="357" y="109"/>
                      </a:lnTo>
                      <a:lnTo>
                        <a:pt x="388" y="93"/>
                      </a:lnTo>
                      <a:lnTo>
                        <a:pt x="421" y="73"/>
                      </a:lnTo>
                      <a:lnTo>
                        <a:pt x="453" y="44"/>
                      </a:lnTo>
                      <a:lnTo>
                        <a:pt x="472" y="19"/>
                      </a:lnTo>
                      <a:lnTo>
                        <a:pt x="486" y="0"/>
                      </a:lnTo>
                      <a:lnTo>
                        <a:pt x="534" y="48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40" name="Freeform 26"/>
                <p:cNvSpPr>
                  <a:spLocks/>
                </p:cNvSpPr>
                <p:nvPr/>
              </p:nvSpPr>
              <p:spPr bwMode="auto">
                <a:xfrm>
                  <a:off x="5197" y="119"/>
                  <a:ext cx="475" cy="552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294"/>
                    </a:cxn>
                    <a:cxn ang="0">
                      <a:pos x="28" y="291"/>
                    </a:cxn>
                    <a:cxn ang="0">
                      <a:pos x="63" y="293"/>
                    </a:cxn>
                    <a:cxn ang="0">
                      <a:pos x="121" y="299"/>
                    </a:cxn>
                    <a:cxn ang="0">
                      <a:pos x="178" y="310"/>
                    </a:cxn>
                    <a:cxn ang="0">
                      <a:pos x="231" y="323"/>
                    </a:cxn>
                    <a:cxn ang="0">
                      <a:pos x="274" y="339"/>
                    </a:cxn>
                    <a:cxn ang="0">
                      <a:pos x="325" y="364"/>
                    </a:cxn>
                    <a:cxn ang="0">
                      <a:pos x="364" y="390"/>
                    </a:cxn>
                    <a:cxn ang="0">
                      <a:pos x="393" y="415"/>
                    </a:cxn>
                    <a:cxn ang="0">
                      <a:pos x="414" y="439"/>
                    </a:cxn>
                    <a:cxn ang="0">
                      <a:pos x="427" y="461"/>
                    </a:cxn>
                    <a:cxn ang="0">
                      <a:pos x="439" y="488"/>
                    </a:cxn>
                    <a:cxn ang="0">
                      <a:pos x="444" y="513"/>
                    </a:cxn>
                    <a:cxn ang="0">
                      <a:pos x="451" y="551"/>
                    </a:cxn>
                    <a:cxn ang="0">
                      <a:pos x="457" y="518"/>
                    </a:cxn>
                    <a:cxn ang="0">
                      <a:pos x="466" y="481"/>
                    </a:cxn>
                    <a:cxn ang="0">
                      <a:pos x="469" y="453"/>
                    </a:cxn>
                    <a:cxn ang="0">
                      <a:pos x="474" y="420"/>
                    </a:cxn>
                    <a:cxn ang="0">
                      <a:pos x="472" y="393"/>
                    </a:cxn>
                    <a:cxn ang="0">
                      <a:pos x="466" y="361"/>
                    </a:cxn>
                    <a:cxn ang="0">
                      <a:pos x="459" y="317"/>
                    </a:cxn>
                    <a:cxn ang="0">
                      <a:pos x="444" y="279"/>
                    </a:cxn>
                    <a:cxn ang="0">
                      <a:pos x="424" y="238"/>
                    </a:cxn>
                    <a:cxn ang="0">
                      <a:pos x="399" y="196"/>
                    </a:cxn>
                    <a:cxn ang="0">
                      <a:pos x="363" y="152"/>
                    </a:cxn>
                    <a:cxn ang="0">
                      <a:pos x="322" y="116"/>
                    </a:cxn>
                    <a:cxn ang="0">
                      <a:pos x="286" y="87"/>
                    </a:cxn>
                    <a:cxn ang="0">
                      <a:pos x="241" y="60"/>
                    </a:cxn>
                    <a:cxn ang="0">
                      <a:pos x="195" y="40"/>
                    </a:cxn>
                    <a:cxn ang="0">
                      <a:pos x="141" y="21"/>
                    </a:cxn>
                    <a:cxn ang="0">
                      <a:pos x="94" y="10"/>
                    </a:cxn>
                    <a:cxn ang="0">
                      <a:pos x="39" y="3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475" h="552">
                      <a:moveTo>
                        <a:pt x="0" y="0"/>
                      </a:moveTo>
                      <a:lnTo>
                        <a:pt x="0" y="294"/>
                      </a:lnTo>
                      <a:lnTo>
                        <a:pt x="28" y="291"/>
                      </a:lnTo>
                      <a:lnTo>
                        <a:pt x="63" y="293"/>
                      </a:lnTo>
                      <a:lnTo>
                        <a:pt x="121" y="299"/>
                      </a:lnTo>
                      <a:lnTo>
                        <a:pt x="178" y="310"/>
                      </a:lnTo>
                      <a:lnTo>
                        <a:pt x="231" y="323"/>
                      </a:lnTo>
                      <a:lnTo>
                        <a:pt x="274" y="339"/>
                      </a:lnTo>
                      <a:lnTo>
                        <a:pt x="325" y="364"/>
                      </a:lnTo>
                      <a:lnTo>
                        <a:pt x="364" y="390"/>
                      </a:lnTo>
                      <a:lnTo>
                        <a:pt x="393" y="415"/>
                      </a:lnTo>
                      <a:lnTo>
                        <a:pt x="414" y="439"/>
                      </a:lnTo>
                      <a:lnTo>
                        <a:pt x="427" y="461"/>
                      </a:lnTo>
                      <a:lnTo>
                        <a:pt x="439" y="488"/>
                      </a:lnTo>
                      <a:lnTo>
                        <a:pt x="444" y="513"/>
                      </a:lnTo>
                      <a:lnTo>
                        <a:pt x="451" y="551"/>
                      </a:lnTo>
                      <a:lnTo>
                        <a:pt x="457" y="518"/>
                      </a:lnTo>
                      <a:lnTo>
                        <a:pt x="466" y="481"/>
                      </a:lnTo>
                      <a:lnTo>
                        <a:pt x="469" y="453"/>
                      </a:lnTo>
                      <a:lnTo>
                        <a:pt x="474" y="420"/>
                      </a:lnTo>
                      <a:lnTo>
                        <a:pt x="472" y="393"/>
                      </a:lnTo>
                      <a:lnTo>
                        <a:pt x="466" y="361"/>
                      </a:lnTo>
                      <a:lnTo>
                        <a:pt x="459" y="317"/>
                      </a:lnTo>
                      <a:lnTo>
                        <a:pt x="444" y="279"/>
                      </a:lnTo>
                      <a:lnTo>
                        <a:pt x="424" y="238"/>
                      </a:lnTo>
                      <a:lnTo>
                        <a:pt x="399" y="196"/>
                      </a:lnTo>
                      <a:lnTo>
                        <a:pt x="363" y="152"/>
                      </a:lnTo>
                      <a:lnTo>
                        <a:pt x="322" y="116"/>
                      </a:lnTo>
                      <a:lnTo>
                        <a:pt x="286" y="87"/>
                      </a:lnTo>
                      <a:lnTo>
                        <a:pt x="241" y="60"/>
                      </a:lnTo>
                      <a:lnTo>
                        <a:pt x="195" y="40"/>
                      </a:lnTo>
                      <a:lnTo>
                        <a:pt x="141" y="21"/>
                      </a:lnTo>
                      <a:lnTo>
                        <a:pt x="94" y="10"/>
                      </a:lnTo>
                      <a:lnTo>
                        <a:pt x="39" y="3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41" name="Freeform 27"/>
                <p:cNvSpPr>
                  <a:spLocks/>
                </p:cNvSpPr>
                <p:nvPr/>
              </p:nvSpPr>
              <p:spPr bwMode="auto">
                <a:xfrm>
                  <a:off x="5228" y="687"/>
                  <a:ext cx="156" cy="117"/>
                </a:xfrm>
                <a:custGeom>
                  <a:avLst/>
                  <a:gdLst/>
                  <a:ahLst/>
                  <a:cxnLst>
                    <a:cxn ang="0">
                      <a:pos x="83" y="0"/>
                    </a:cxn>
                    <a:cxn ang="0">
                      <a:pos x="134" y="19"/>
                    </a:cxn>
                    <a:cxn ang="0">
                      <a:pos x="152" y="45"/>
                    </a:cxn>
                    <a:cxn ang="0">
                      <a:pos x="155" y="70"/>
                    </a:cxn>
                    <a:cxn ang="0">
                      <a:pos x="155" y="83"/>
                    </a:cxn>
                    <a:cxn ang="0">
                      <a:pos x="146" y="99"/>
                    </a:cxn>
                    <a:cxn ang="0">
                      <a:pos x="126" y="107"/>
                    </a:cxn>
                    <a:cxn ang="0">
                      <a:pos x="105" y="113"/>
                    </a:cxn>
                    <a:cxn ang="0">
                      <a:pos x="86" y="116"/>
                    </a:cxn>
                    <a:cxn ang="0">
                      <a:pos x="69" y="116"/>
                    </a:cxn>
                    <a:cxn ang="0">
                      <a:pos x="41" y="111"/>
                    </a:cxn>
                    <a:cxn ang="0">
                      <a:pos x="21" y="106"/>
                    </a:cxn>
                    <a:cxn ang="0">
                      <a:pos x="9" y="98"/>
                    </a:cxn>
                    <a:cxn ang="0">
                      <a:pos x="2" y="89"/>
                    </a:cxn>
                    <a:cxn ang="0">
                      <a:pos x="0" y="78"/>
                    </a:cxn>
                    <a:cxn ang="0">
                      <a:pos x="2" y="60"/>
                    </a:cxn>
                    <a:cxn ang="0">
                      <a:pos x="9" y="11"/>
                    </a:cxn>
                    <a:cxn ang="0">
                      <a:pos x="83" y="0"/>
                    </a:cxn>
                  </a:cxnLst>
                  <a:rect l="0" t="0" r="r" b="b"/>
                  <a:pathLst>
                    <a:path w="156" h="117">
                      <a:moveTo>
                        <a:pt x="83" y="0"/>
                      </a:moveTo>
                      <a:lnTo>
                        <a:pt x="134" y="19"/>
                      </a:lnTo>
                      <a:lnTo>
                        <a:pt x="152" y="45"/>
                      </a:lnTo>
                      <a:lnTo>
                        <a:pt x="155" y="70"/>
                      </a:lnTo>
                      <a:lnTo>
                        <a:pt x="155" y="83"/>
                      </a:lnTo>
                      <a:lnTo>
                        <a:pt x="146" y="99"/>
                      </a:lnTo>
                      <a:lnTo>
                        <a:pt x="126" y="107"/>
                      </a:lnTo>
                      <a:lnTo>
                        <a:pt x="105" y="113"/>
                      </a:lnTo>
                      <a:lnTo>
                        <a:pt x="86" y="116"/>
                      </a:lnTo>
                      <a:lnTo>
                        <a:pt x="69" y="116"/>
                      </a:lnTo>
                      <a:lnTo>
                        <a:pt x="41" y="111"/>
                      </a:lnTo>
                      <a:lnTo>
                        <a:pt x="21" y="106"/>
                      </a:lnTo>
                      <a:lnTo>
                        <a:pt x="9" y="98"/>
                      </a:lnTo>
                      <a:lnTo>
                        <a:pt x="2" y="89"/>
                      </a:lnTo>
                      <a:lnTo>
                        <a:pt x="0" y="78"/>
                      </a:lnTo>
                      <a:lnTo>
                        <a:pt x="2" y="60"/>
                      </a:lnTo>
                      <a:lnTo>
                        <a:pt x="9" y="11"/>
                      </a:lnTo>
                      <a:lnTo>
                        <a:pt x="83" y="0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42" name="Freeform 28"/>
                <p:cNvSpPr>
                  <a:spLocks/>
                </p:cNvSpPr>
                <p:nvPr/>
              </p:nvSpPr>
              <p:spPr bwMode="auto">
                <a:xfrm>
                  <a:off x="5224" y="699"/>
                  <a:ext cx="88" cy="75"/>
                </a:xfrm>
                <a:custGeom>
                  <a:avLst/>
                  <a:gdLst/>
                  <a:ahLst/>
                  <a:cxnLst>
                    <a:cxn ang="0">
                      <a:pos x="0" y="69"/>
                    </a:cxn>
                    <a:cxn ang="0">
                      <a:pos x="11" y="0"/>
                    </a:cxn>
                    <a:cxn ang="0">
                      <a:pos x="54" y="5"/>
                    </a:cxn>
                    <a:cxn ang="0">
                      <a:pos x="87" y="9"/>
                    </a:cxn>
                    <a:cxn ang="0">
                      <a:pos x="78" y="74"/>
                    </a:cxn>
                    <a:cxn ang="0">
                      <a:pos x="75" y="59"/>
                    </a:cxn>
                    <a:cxn ang="0">
                      <a:pos x="65" y="48"/>
                    </a:cxn>
                    <a:cxn ang="0">
                      <a:pos x="47" y="44"/>
                    </a:cxn>
                    <a:cxn ang="0">
                      <a:pos x="27" y="45"/>
                    </a:cxn>
                    <a:cxn ang="0">
                      <a:pos x="11" y="52"/>
                    </a:cxn>
                    <a:cxn ang="0">
                      <a:pos x="0" y="69"/>
                    </a:cxn>
                  </a:cxnLst>
                  <a:rect l="0" t="0" r="r" b="b"/>
                  <a:pathLst>
                    <a:path w="88" h="75">
                      <a:moveTo>
                        <a:pt x="0" y="69"/>
                      </a:moveTo>
                      <a:lnTo>
                        <a:pt x="11" y="0"/>
                      </a:lnTo>
                      <a:lnTo>
                        <a:pt x="54" y="5"/>
                      </a:lnTo>
                      <a:lnTo>
                        <a:pt x="87" y="9"/>
                      </a:lnTo>
                      <a:lnTo>
                        <a:pt x="78" y="74"/>
                      </a:lnTo>
                      <a:lnTo>
                        <a:pt x="75" y="59"/>
                      </a:lnTo>
                      <a:lnTo>
                        <a:pt x="65" y="48"/>
                      </a:lnTo>
                      <a:lnTo>
                        <a:pt x="47" y="44"/>
                      </a:lnTo>
                      <a:lnTo>
                        <a:pt x="27" y="45"/>
                      </a:lnTo>
                      <a:lnTo>
                        <a:pt x="11" y="52"/>
                      </a:lnTo>
                      <a:lnTo>
                        <a:pt x="0" y="69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43" name="Freeform 29"/>
                <p:cNvSpPr>
                  <a:spLocks/>
                </p:cNvSpPr>
                <p:nvPr/>
              </p:nvSpPr>
              <p:spPr bwMode="auto">
                <a:xfrm>
                  <a:off x="5101" y="479"/>
                  <a:ext cx="319" cy="286"/>
                </a:xfrm>
                <a:custGeom>
                  <a:avLst/>
                  <a:gdLst/>
                  <a:ahLst/>
                  <a:cxnLst>
                    <a:cxn ang="0">
                      <a:pos x="1" y="275"/>
                    </a:cxn>
                    <a:cxn ang="0">
                      <a:pos x="3" y="254"/>
                    </a:cxn>
                    <a:cxn ang="0">
                      <a:pos x="12" y="235"/>
                    </a:cxn>
                    <a:cxn ang="0">
                      <a:pos x="19" y="219"/>
                    </a:cxn>
                    <a:cxn ang="0">
                      <a:pos x="24" y="194"/>
                    </a:cxn>
                    <a:cxn ang="0">
                      <a:pos x="30" y="161"/>
                    </a:cxn>
                    <a:cxn ang="0">
                      <a:pos x="34" y="126"/>
                    </a:cxn>
                    <a:cxn ang="0">
                      <a:pos x="37" y="94"/>
                    </a:cxn>
                    <a:cxn ang="0">
                      <a:pos x="39" y="67"/>
                    </a:cxn>
                    <a:cxn ang="0">
                      <a:pos x="40" y="43"/>
                    </a:cxn>
                    <a:cxn ang="0">
                      <a:pos x="48" y="29"/>
                    </a:cxn>
                    <a:cxn ang="0">
                      <a:pos x="63" y="16"/>
                    </a:cxn>
                    <a:cxn ang="0">
                      <a:pos x="78" y="9"/>
                    </a:cxn>
                    <a:cxn ang="0">
                      <a:pos x="102" y="2"/>
                    </a:cxn>
                    <a:cxn ang="0">
                      <a:pos x="129" y="0"/>
                    </a:cxn>
                    <a:cxn ang="0">
                      <a:pos x="171" y="0"/>
                    </a:cxn>
                    <a:cxn ang="0">
                      <a:pos x="208" y="2"/>
                    </a:cxn>
                    <a:cxn ang="0">
                      <a:pos x="244" y="9"/>
                    </a:cxn>
                    <a:cxn ang="0">
                      <a:pos x="277" y="21"/>
                    </a:cxn>
                    <a:cxn ang="0">
                      <a:pos x="298" y="35"/>
                    </a:cxn>
                    <a:cxn ang="0">
                      <a:pos x="310" y="47"/>
                    </a:cxn>
                    <a:cxn ang="0">
                      <a:pos x="318" y="61"/>
                    </a:cxn>
                    <a:cxn ang="0">
                      <a:pos x="316" y="75"/>
                    </a:cxn>
                    <a:cxn ang="0">
                      <a:pos x="313" y="89"/>
                    </a:cxn>
                    <a:cxn ang="0">
                      <a:pos x="303" y="104"/>
                    </a:cxn>
                    <a:cxn ang="0">
                      <a:pos x="295" y="123"/>
                    </a:cxn>
                    <a:cxn ang="0">
                      <a:pos x="291" y="149"/>
                    </a:cxn>
                    <a:cxn ang="0">
                      <a:pos x="288" y="176"/>
                    </a:cxn>
                    <a:cxn ang="0">
                      <a:pos x="283" y="200"/>
                    </a:cxn>
                    <a:cxn ang="0">
                      <a:pos x="282" y="235"/>
                    </a:cxn>
                    <a:cxn ang="0">
                      <a:pos x="280" y="265"/>
                    </a:cxn>
                    <a:cxn ang="0">
                      <a:pos x="280" y="285"/>
                    </a:cxn>
                    <a:cxn ang="0">
                      <a:pos x="270" y="260"/>
                    </a:cxn>
                    <a:cxn ang="0">
                      <a:pos x="250" y="248"/>
                    </a:cxn>
                    <a:cxn ang="0">
                      <a:pos x="232" y="241"/>
                    </a:cxn>
                    <a:cxn ang="0">
                      <a:pos x="210" y="236"/>
                    </a:cxn>
                    <a:cxn ang="0">
                      <a:pos x="175" y="229"/>
                    </a:cxn>
                    <a:cxn ang="0">
                      <a:pos x="141" y="228"/>
                    </a:cxn>
                    <a:cxn ang="0">
                      <a:pos x="121" y="228"/>
                    </a:cxn>
                    <a:cxn ang="0">
                      <a:pos x="90" y="230"/>
                    </a:cxn>
                    <a:cxn ang="0">
                      <a:pos x="54" y="237"/>
                    </a:cxn>
                    <a:cxn ang="0">
                      <a:pos x="31" y="246"/>
                    </a:cxn>
                    <a:cxn ang="0">
                      <a:pos x="16" y="255"/>
                    </a:cxn>
                    <a:cxn ang="0">
                      <a:pos x="0" y="268"/>
                    </a:cxn>
                  </a:cxnLst>
                  <a:rect l="0" t="0" r="r" b="b"/>
                  <a:pathLst>
                    <a:path w="319" h="286">
                      <a:moveTo>
                        <a:pt x="1" y="275"/>
                      </a:moveTo>
                      <a:lnTo>
                        <a:pt x="3" y="254"/>
                      </a:lnTo>
                      <a:lnTo>
                        <a:pt x="12" y="235"/>
                      </a:lnTo>
                      <a:lnTo>
                        <a:pt x="19" y="219"/>
                      </a:lnTo>
                      <a:lnTo>
                        <a:pt x="24" y="194"/>
                      </a:lnTo>
                      <a:lnTo>
                        <a:pt x="30" y="161"/>
                      </a:lnTo>
                      <a:lnTo>
                        <a:pt x="34" y="126"/>
                      </a:lnTo>
                      <a:lnTo>
                        <a:pt x="37" y="94"/>
                      </a:lnTo>
                      <a:lnTo>
                        <a:pt x="39" y="67"/>
                      </a:lnTo>
                      <a:lnTo>
                        <a:pt x="40" y="43"/>
                      </a:lnTo>
                      <a:lnTo>
                        <a:pt x="48" y="29"/>
                      </a:lnTo>
                      <a:lnTo>
                        <a:pt x="63" y="16"/>
                      </a:lnTo>
                      <a:lnTo>
                        <a:pt x="78" y="9"/>
                      </a:lnTo>
                      <a:lnTo>
                        <a:pt x="102" y="2"/>
                      </a:lnTo>
                      <a:lnTo>
                        <a:pt x="129" y="0"/>
                      </a:lnTo>
                      <a:lnTo>
                        <a:pt x="171" y="0"/>
                      </a:lnTo>
                      <a:lnTo>
                        <a:pt x="208" y="2"/>
                      </a:lnTo>
                      <a:lnTo>
                        <a:pt x="244" y="9"/>
                      </a:lnTo>
                      <a:lnTo>
                        <a:pt x="277" y="21"/>
                      </a:lnTo>
                      <a:lnTo>
                        <a:pt x="298" y="35"/>
                      </a:lnTo>
                      <a:lnTo>
                        <a:pt x="310" y="47"/>
                      </a:lnTo>
                      <a:lnTo>
                        <a:pt x="318" y="61"/>
                      </a:lnTo>
                      <a:lnTo>
                        <a:pt x="316" y="75"/>
                      </a:lnTo>
                      <a:lnTo>
                        <a:pt x="313" y="89"/>
                      </a:lnTo>
                      <a:lnTo>
                        <a:pt x="303" y="104"/>
                      </a:lnTo>
                      <a:lnTo>
                        <a:pt x="295" y="123"/>
                      </a:lnTo>
                      <a:lnTo>
                        <a:pt x="291" y="149"/>
                      </a:lnTo>
                      <a:lnTo>
                        <a:pt x="288" y="176"/>
                      </a:lnTo>
                      <a:lnTo>
                        <a:pt x="283" y="200"/>
                      </a:lnTo>
                      <a:lnTo>
                        <a:pt x="282" y="235"/>
                      </a:lnTo>
                      <a:lnTo>
                        <a:pt x="280" y="265"/>
                      </a:lnTo>
                      <a:lnTo>
                        <a:pt x="280" y="285"/>
                      </a:lnTo>
                      <a:lnTo>
                        <a:pt x="270" y="260"/>
                      </a:lnTo>
                      <a:lnTo>
                        <a:pt x="250" y="248"/>
                      </a:lnTo>
                      <a:lnTo>
                        <a:pt x="232" y="241"/>
                      </a:lnTo>
                      <a:lnTo>
                        <a:pt x="210" y="236"/>
                      </a:lnTo>
                      <a:lnTo>
                        <a:pt x="175" y="229"/>
                      </a:lnTo>
                      <a:lnTo>
                        <a:pt x="141" y="228"/>
                      </a:lnTo>
                      <a:lnTo>
                        <a:pt x="121" y="228"/>
                      </a:lnTo>
                      <a:lnTo>
                        <a:pt x="90" y="230"/>
                      </a:lnTo>
                      <a:lnTo>
                        <a:pt x="54" y="237"/>
                      </a:lnTo>
                      <a:lnTo>
                        <a:pt x="31" y="246"/>
                      </a:lnTo>
                      <a:lnTo>
                        <a:pt x="16" y="255"/>
                      </a:lnTo>
                      <a:lnTo>
                        <a:pt x="0" y="268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44" name="Freeform 30"/>
                <p:cNvSpPr>
                  <a:spLocks/>
                </p:cNvSpPr>
                <p:nvPr/>
              </p:nvSpPr>
              <p:spPr bwMode="auto">
                <a:xfrm>
                  <a:off x="4371" y="119"/>
                  <a:ext cx="832" cy="42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356"/>
                    </a:cxn>
                    <a:cxn ang="0">
                      <a:pos x="84" y="374"/>
                    </a:cxn>
                    <a:cxn ang="0">
                      <a:pos x="153" y="393"/>
                    </a:cxn>
                    <a:cxn ang="0">
                      <a:pos x="210" y="404"/>
                    </a:cxn>
                    <a:cxn ang="0">
                      <a:pos x="258" y="410"/>
                    </a:cxn>
                    <a:cxn ang="0">
                      <a:pos x="312" y="416"/>
                    </a:cxn>
                    <a:cxn ang="0">
                      <a:pos x="402" y="419"/>
                    </a:cxn>
                    <a:cxn ang="0">
                      <a:pos x="485" y="412"/>
                    </a:cxn>
                    <a:cxn ang="0">
                      <a:pos x="570" y="399"/>
                    </a:cxn>
                    <a:cxn ang="0">
                      <a:pos x="652" y="377"/>
                    </a:cxn>
                    <a:cxn ang="0">
                      <a:pos x="724" y="347"/>
                    </a:cxn>
                    <a:cxn ang="0">
                      <a:pos x="784" y="306"/>
                    </a:cxn>
                    <a:cxn ang="0">
                      <a:pos x="829" y="291"/>
                    </a:cxn>
                    <a:cxn ang="0">
                      <a:pos x="831" y="2"/>
                    </a:cxn>
                    <a:cxn ang="0">
                      <a:pos x="786" y="9"/>
                    </a:cxn>
                    <a:cxn ang="0">
                      <a:pos x="726" y="29"/>
                    </a:cxn>
                    <a:cxn ang="0">
                      <a:pos x="654" y="55"/>
                    </a:cxn>
                    <a:cxn ang="0">
                      <a:pos x="585" y="70"/>
                    </a:cxn>
                    <a:cxn ang="0">
                      <a:pos x="515" y="78"/>
                    </a:cxn>
                    <a:cxn ang="0">
                      <a:pos x="468" y="82"/>
                    </a:cxn>
                    <a:cxn ang="0">
                      <a:pos x="428" y="84"/>
                    </a:cxn>
                    <a:cxn ang="0">
                      <a:pos x="358" y="84"/>
                    </a:cxn>
                    <a:cxn ang="0">
                      <a:pos x="314" y="81"/>
                    </a:cxn>
                    <a:cxn ang="0">
                      <a:pos x="274" y="76"/>
                    </a:cxn>
                    <a:cxn ang="0">
                      <a:pos x="229" y="73"/>
                    </a:cxn>
                    <a:cxn ang="0">
                      <a:pos x="190" y="66"/>
                    </a:cxn>
                    <a:cxn ang="0">
                      <a:pos x="140" y="57"/>
                    </a:cxn>
                    <a:cxn ang="0">
                      <a:pos x="96" y="44"/>
                    </a:cxn>
                    <a:cxn ang="0">
                      <a:pos x="49" y="24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832" h="420">
                      <a:moveTo>
                        <a:pt x="0" y="0"/>
                      </a:moveTo>
                      <a:lnTo>
                        <a:pt x="0" y="356"/>
                      </a:lnTo>
                      <a:lnTo>
                        <a:pt x="84" y="374"/>
                      </a:lnTo>
                      <a:lnTo>
                        <a:pt x="153" y="393"/>
                      </a:lnTo>
                      <a:lnTo>
                        <a:pt x="210" y="404"/>
                      </a:lnTo>
                      <a:lnTo>
                        <a:pt x="258" y="410"/>
                      </a:lnTo>
                      <a:lnTo>
                        <a:pt x="312" y="416"/>
                      </a:lnTo>
                      <a:lnTo>
                        <a:pt x="402" y="419"/>
                      </a:lnTo>
                      <a:lnTo>
                        <a:pt x="485" y="412"/>
                      </a:lnTo>
                      <a:lnTo>
                        <a:pt x="570" y="399"/>
                      </a:lnTo>
                      <a:lnTo>
                        <a:pt x="652" y="377"/>
                      </a:lnTo>
                      <a:lnTo>
                        <a:pt x="724" y="347"/>
                      </a:lnTo>
                      <a:lnTo>
                        <a:pt x="784" y="306"/>
                      </a:lnTo>
                      <a:lnTo>
                        <a:pt x="829" y="291"/>
                      </a:lnTo>
                      <a:lnTo>
                        <a:pt x="831" y="2"/>
                      </a:lnTo>
                      <a:lnTo>
                        <a:pt x="786" y="9"/>
                      </a:lnTo>
                      <a:lnTo>
                        <a:pt x="726" y="29"/>
                      </a:lnTo>
                      <a:lnTo>
                        <a:pt x="654" y="55"/>
                      </a:lnTo>
                      <a:lnTo>
                        <a:pt x="585" y="70"/>
                      </a:lnTo>
                      <a:lnTo>
                        <a:pt x="515" y="78"/>
                      </a:lnTo>
                      <a:lnTo>
                        <a:pt x="468" y="82"/>
                      </a:lnTo>
                      <a:lnTo>
                        <a:pt x="428" y="84"/>
                      </a:lnTo>
                      <a:lnTo>
                        <a:pt x="358" y="84"/>
                      </a:lnTo>
                      <a:lnTo>
                        <a:pt x="314" y="81"/>
                      </a:lnTo>
                      <a:lnTo>
                        <a:pt x="274" y="76"/>
                      </a:lnTo>
                      <a:lnTo>
                        <a:pt x="229" y="73"/>
                      </a:lnTo>
                      <a:lnTo>
                        <a:pt x="190" y="66"/>
                      </a:lnTo>
                      <a:lnTo>
                        <a:pt x="140" y="57"/>
                      </a:lnTo>
                      <a:lnTo>
                        <a:pt x="96" y="44"/>
                      </a:lnTo>
                      <a:lnTo>
                        <a:pt x="49" y="24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</p:grpSp>
          <p:sp>
            <p:nvSpPr>
              <p:cNvPr id="9" name="Freeform 31"/>
              <p:cNvSpPr>
                <a:spLocks/>
              </p:cNvSpPr>
              <p:nvPr/>
            </p:nvSpPr>
            <p:spPr bwMode="auto">
              <a:xfrm>
                <a:off x="5217" y="774"/>
                <a:ext cx="156" cy="118"/>
              </a:xfrm>
              <a:custGeom>
                <a:avLst/>
                <a:gdLst/>
                <a:ahLst/>
                <a:cxnLst>
                  <a:cxn ang="0">
                    <a:pos x="83" y="0"/>
                  </a:cxn>
                  <a:cxn ang="0">
                    <a:pos x="134" y="19"/>
                  </a:cxn>
                  <a:cxn ang="0">
                    <a:pos x="152" y="46"/>
                  </a:cxn>
                  <a:cxn ang="0">
                    <a:pos x="155" y="70"/>
                  </a:cxn>
                  <a:cxn ang="0">
                    <a:pos x="155" y="84"/>
                  </a:cxn>
                  <a:cxn ang="0">
                    <a:pos x="146" y="100"/>
                  </a:cxn>
                  <a:cxn ang="0">
                    <a:pos x="126" y="108"/>
                  </a:cxn>
                  <a:cxn ang="0">
                    <a:pos x="105" y="114"/>
                  </a:cxn>
                  <a:cxn ang="0">
                    <a:pos x="86" y="117"/>
                  </a:cxn>
                  <a:cxn ang="0">
                    <a:pos x="69" y="117"/>
                  </a:cxn>
                  <a:cxn ang="0">
                    <a:pos x="41" y="112"/>
                  </a:cxn>
                  <a:cxn ang="0">
                    <a:pos x="21" y="107"/>
                  </a:cxn>
                  <a:cxn ang="0">
                    <a:pos x="9" y="98"/>
                  </a:cxn>
                  <a:cxn ang="0">
                    <a:pos x="2" y="90"/>
                  </a:cxn>
                  <a:cxn ang="0">
                    <a:pos x="0" y="78"/>
                  </a:cxn>
                  <a:cxn ang="0">
                    <a:pos x="2" y="60"/>
                  </a:cxn>
                  <a:cxn ang="0">
                    <a:pos x="9" y="11"/>
                  </a:cxn>
                  <a:cxn ang="0">
                    <a:pos x="83" y="0"/>
                  </a:cxn>
                </a:cxnLst>
                <a:rect l="0" t="0" r="r" b="b"/>
                <a:pathLst>
                  <a:path w="156" h="118">
                    <a:moveTo>
                      <a:pt x="83" y="0"/>
                    </a:moveTo>
                    <a:lnTo>
                      <a:pt x="134" y="19"/>
                    </a:lnTo>
                    <a:lnTo>
                      <a:pt x="152" y="46"/>
                    </a:lnTo>
                    <a:lnTo>
                      <a:pt x="155" y="70"/>
                    </a:lnTo>
                    <a:lnTo>
                      <a:pt x="155" y="84"/>
                    </a:lnTo>
                    <a:lnTo>
                      <a:pt x="146" y="100"/>
                    </a:lnTo>
                    <a:lnTo>
                      <a:pt x="126" y="108"/>
                    </a:lnTo>
                    <a:lnTo>
                      <a:pt x="105" y="114"/>
                    </a:lnTo>
                    <a:lnTo>
                      <a:pt x="86" y="117"/>
                    </a:lnTo>
                    <a:lnTo>
                      <a:pt x="69" y="117"/>
                    </a:lnTo>
                    <a:lnTo>
                      <a:pt x="41" y="112"/>
                    </a:lnTo>
                    <a:lnTo>
                      <a:pt x="21" y="107"/>
                    </a:lnTo>
                    <a:lnTo>
                      <a:pt x="9" y="98"/>
                    </a:lnTo>
                    <a:lnTo>
                      <a:pt x="2" y="90"/>
                    </a:lnTo>
                    <a:lnTo>
                      <a:pt x="0" y="78"/>
                    </a:lnTo>
                    <a:lnTo>
                      <a:pt x="2" y="60"/>
                    </a:lnTo>
                    <a:lnTo>
                      <a:pt x="9" y="11"/>
                    </a:lnTo>
                    <a:lnTo>
                      <a:pt x="83" y="0"/>
                    </a:lnTo>
                  </a:path>
                </a:pathLst>
              </a:custGeom>
              <a:solidFill>
                <a:schemeClr val="bg2">
                  <a:alpha val="50000"/>
                </a:schemeClr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0" name="Freeform 32"/>
              <p:cNvSpPr>
                <a:spLocks/>
              </p:cNvSpPr>
              <p:nvPr/>
            </p:nvSpPr>
            <p:spPr bwMode="auto">
              <a:xfrm>
                <a:off x="5213" y="787"/>
                <a:ext cx="88" cy="74"/>
              </a:xfrm>
              <a:custGeom>
                <a:avLst/>
                <a:gdLst/>
                <a:ahLst/>
                <a:cxnLst>
                  <a:cxn ang="0">
                    <a:pos x="0" y="68"/>
                  </a:cxn>
                  <a:cxn ang="0">
                    <a:pos x="11" y="0"/>
                  </a:cxn>
                  <a:cxn ang="0">
                    <a:pos x="54" y="5"/>
                  </a:cxn>
                  <a:cxn ang="0">
                    <a:pos x="87" y="9"/>
                  </a:cxn>
                  <a:cxn ang="0">
                    <a:pos x="78" y="73"/>
                  </a:cxn>
                  <a:cxn ang="0">
                    <a:pos x="75" y="58"/>
                  </a:cxn>
                  <a:cxn ang="0">
                    <a:pos x="65" y="47"/>
                  </a:cxn>
                  <a:cxn ang="0">
                    <a:pos x="47" y="44"/>
                  </a:cxn>
                  <a:cxn ang="0">
                    <a:pos x="27" y="45"/>
                  </a:cxn>
                  <a:cxn ang="0">
                    <a:pos x="11" y="52"/>
                  </a:cxn>
                  <a:cxn ang="0">
                    <a:pos x="0" y="68"/>
                  </a:cxn>
                </a:cxnLst>
                <a:rect l="0" t="0" r="r" b="b"/>
                <a:pathLst>
                  <a:path w="88" h="74">
                    <a:moveTo>
                      <a:pt x="0" y="68"/>
                    </a:moveTo>
                    <a:lnTo>
                      <a:pt x="11" y="0"/>
                    </a:lnTo>
                    <a:lnTo>
                      <a:pt x="54" y="5"/>
                    </a:lnTo>
                    <a:lnTo>
                      <a:pt x="87" y="9"/>
                    </a:lnTo>
                    <a:lnTo>
                      <a:pt x="78" y="73"/>
                    </a:lnTo>
                    <a:lnTo>
                      <a:pt x="75" y="58"/>
                    </a:lnTo>
                    <a:lnTo>
                      <a:pt x="65" y="47"/>
                    </a:lnTo>
                    <a:lnTo>
                      <a:pt x="47" y="44"/>
                    </a:lnTo>
                    <a:lnTo>
                      <a:pt x="27" y="45"/>
                    </a:lnTo>
                    <a:lnTo>
                      <a:pt x="11" y="52"/>
                    </a:lnTo>
                    <a:lnTo>
                      <a:pt x="0" y="68"/>
                    </a:lnTo>
                  </a:path>
                </a:pathLst>
              </a:custGeom>
              <a:solidFill>
                <a:schemeClr val="bg2">
                  <a:alpha val="50000"/>
                </a:schemeClr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1" name="Freeform 33"/>
              <p:cNvSpPr>
                <a:spLocks/>
              </p:cNvSpPr>
              <p:nvPr/>
            </p:nvSpPr>
            <p:spPr bwMode="auto">
              <a:xfrm>
                <a:off x="423" y="765"/>
                <a:ext cx="156" cy="118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21" y="19"/>
                  </a:cxn>
                  <a:cxn ang="0">
                    <a:pos x="3" y="46"/>
                  </a:cxn>
                  <a:cxn ang="0">
                    <a:pos x="0" y="70"/>
                  </a:cxn>
                  <a:cxn ang="0">
                    <a:pos x="0" y="84"/>
                  </a:cxn>
                  <a:cxn ang="0">
                    <a:pos x="9" y="100"/>
                  </a:cxn>
                  <a:cxn ang="0">
                    <a:pos x="29" y="108"/>
                  </a:cxn>
                  <a:cxn ang="0">
                    <a:pos x="50" y="114"/>
                  </a:cxn>
                  <a:cxn ang="0">
                    <a:pos x="69" y="117"/>
                  </a:cxn>
                  <a:cxn ang="0">
                    <a:pos x="86" y="117"/>
                  </a:cxn>
                  <a:cxn ang="0">
                    <a:pos x="114" y="112"/>
                  </a:cxn>
                  <a:cxn ang="0">
                    <a:pos x="134" y="107"/>
                  </a:cxn>
                  <a:cxn ang="0">
                    <a:pos x="146" y="98"/>
                  </a:cxn>
                  <a:cxn ang="0">
                    <a:pos x="153" y="90"/>
                  </a:cxn>
                  <a:cxn ang="0">
                    <a:pos x="155" y="78"/>
                  </a:cxn>
                  <a:cxn ang="0">
                    <a:pos x="153" y="60"/>
                  </a:cxn>
                  <a:cxn ang="0">
                    <a:pos x="146" y="11"/>
                  </a:cxn>
                  <a:cxn ang="0">
                    <a:pos x="72" y="0"/>
                  </a:cxn>
                </a:cxnLst>
                <a:rect l="0" t="0" r="r" b="b"/>
                <a:pathLst>
                  <a:path w="156" h="118">
                    <a:moveTo>
                      <a:pt x="72" y="0"/>
                    </a:moveTo>
                    <a:lnTo>
                      <a:pt x="21" y="19"/>
                    </a:lnTo>
                    <a:lnTo>
                      <a:pt x="3" y="46"/>
                    </a:lnTo>
                    <a:lnTo>
                      <a:pt x="0" y="70"/>
                    </a:lnTo>
                    <a:lnTo>
                      <a:pt x="0" y="84"/>
                    </a:lnTo>
                    <a:lnTo>
                      <a:pt x="9" y="100"/>
                    </a:lnTo>
                    <a:lnTo>
                      <a:pt x="29" y="108"/>
                    </a:lnTo>
                    <a:lnTo>
                      <a:pt x="50" y="114"/>
                    </a:lnTo>
                    <a:lnTo>
                      <a:pt x="69" y="117"/>
                    </a:lnTo>
                    <a:lnTo>
                      <a:pt x="86" y="117"/>
                    </a:lnTo>
                    <a:lnTo>
                      <a:pt x="114" y="112"/>
                    </a:lnTo>
                    <a:lnTo>
                      <a:pt x="134" y="107"/>
                    </a:lnTo>
                    <a:lnTo>
                      <a:pt x="146" y="98"/>
                    </a:lnTo>
                    <a:lnTo>
                      <a:pt x="153" y="90"/>
                    </a:lnTo>
                    <a:lnTo>
                      <a:pt x="155" y="78"/>
                    </a:lnTo>
                    <a:lnTo>
                      <a:pt x="153" y="60"/>
                    </a:lnTo>
                    <a:lnTo>
                      <a:pt x="146" y="11"/>
                    </a:lnTo>
                    <a:lnTo>
                      <a:pt x="72" y="0"/>
                    </a:lnTo>
                  </a:path>
                </a:pathLst>
              </a:custGeom>
              <a:solidFill>
                <a:schemeClr val="bg2">
                  <a:alpha val="50000"/>
                </a:schemeClr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2" name="Freeform 34"/>
              <p:cNvSpPr>
                <a:spLocks/>
              </p:cNvSpPr>
              <p:nvPr/>
            </p:nvSpPr>
            <p:spPr bwMode="auto">
              <a:xfrm>
                <a:off x="495" y="779"/>
                <a:ext cx="88" cy="74"/>
              </a:xfrm>
              <a:custGeom>
                <a:avLst/>
                <a:gdLst/>
                <a:ahLst/>
                <a:cxnLst>
                  <a:cxn ang="0">
                    <a:pos x="87" y="67"/>
                  </a:cxn>
                  <a:cxn ang="0">
                    <a:pos x="76" y="0"/>
                  </a:cxn>
                  <a:cxn ang="0">
                    <a:pos x="33" y="5"/>
                  </a:cxn>
                  <a:cxn ang="0">
                    <a:pos x="0" y="8"/>
                  </a:cxn>
                  <a:cxn ang="0">
                    <a:pos x="9" y="73"/>
                  </a:cxn>
                  <a:cxn ang="0">
                    <a:pos x="12" y="57"/>
                  </a:cxn>
                  <a:cxn ang="0">
                    <a:pos x="22" y="47"/>
                  </a:cxn>
                  <a:cxn ang="0">
                    <a:pos x="40" y="43"/>
                  </a:cxn>
                  <a:cxn ang="0">
                    <a:pos x="60" y="44"/>
                  </a:cxn>
                  <a:cxn ang="0">
                    <a:pos x="76" y="51"/>
                  </a:cxn>
                  <a:cxn ang="0">
                    <a:pos x="87" y="67"/>
                  </a:cxn>
                </a:cxnLst>
                <a:rect l="0" t="0" r="r" b="b"/>
                <a:pathLst>
                  <a:path w="88" h="74">
                    <a:moveTo>
                      <a:pt x="87" y="67"/>
                    </a:moveTo>
                    <a:lnTo>
                      <a:pt x="76" y="0"/>
                    </a:lnTo>
                    <a:lnTo>
                      <a:pt x="33" y="5"/>
                    </a:lnTo>
                    <a:lnTo>
                      <a:pt x="0" y="8"/>
                    </a:lnTo>
                    <a:lnTo>
                      <a:pt x="9" y="73"/>
                    </a:lnTo>
                    <a:lnTo>
                      <a:pt x="12" y="57"/>
                    </a:lnTo>
                    <a:lnTo>
                      <a:pt x="22" y="47"/>
                    </a:lnTo>
                    <a:lnTo>
                      <a:pt x="40" y="43"/>
                    </a:lnTo>
                    <a:lnTo>
                      <a:pt x="60" y="44"/>
                    </a:lnTo>
                    <a:lnTo>
                      <a:pt x="76" y="51"/>
                    </a:lnTo>
                    <a:lnTo>
                      <a:pt x="87" y="67"/>
                    </a:lnTo>
                  </a:path>
                </a:pathLst>
              </a:custGeom>
              <a:solidFill>
                <a:schemeClr val="bg2">
                  <a:alpha val="50000"/>
                </a:schemeClr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3" name="Line 35"/>
              <p:cNvSpPr>
                <a:spLocks noChangeShapeType="1"/>
              </p:cNvSpPr>
              <p:nvPr/>
            </p:nvSpPr>
            <p:spPr bwMode="auto">
              <a:xfrm flipV="1">
                <a:off x="1968" y="350"/>
                <a:ext cx="192" cy="87"/>
              </a:xfrm>
              <a:prstGeom prst="line">
                <a:avLst/>
              </a:prstGeom>
              <a:noFill/>
              <a:ln w="12700">
                <a:solidFill>
                  <a:schemeClr val="hlink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4" name="Freeform 36"/>
              <p:cNvSpPr>
                <a:spLocks/>
              </p:cNvSpPr>
              <p:nvPr/>
            </p:nvSpPr>
            <p:spPr bwMode="auto">
              <a:xfrm>
                <a:off x="1356" y="63"/>
                <a:ext cx="2967" cy="457"/>
              </a:xfrm>
              <a:custGeom>
                <a:avLst/>
                <a:gdLst/>
                <a:ahLst/>
                <a:cxnLst>
                  <a:cxn ang="0">
                    <a:pos x="0" y="122"/>
                  </a:cxn>
                  <a:cxn ang="0">
                    <a:pos x="207" y="78"/>
                  </a:cxn>
                  <a:cxn ang="0">
                    <a:pos x="442" y="48"/>
                  </a:cxn>
                  <a:cxn ang="0">
                    <a:pos x="640" y="32"/>
                  </a:cxn>
                  <a:cxn ang="0">
                    <a:pos x="897" y="16"/>
                  </a:cxn>
                  <a:cxn ang="0">
                    <a:pos x="1215" y="2"/>
                  </a:cxn>
                  <a:cxn ang="0">
                    <a:pos x="1392" y="0"/>
                  </a:cxn>
                  <a:cxn ang="0">
                    <a:pos x="1710" y="0"/>
                  </a:cxn>
                  <a:cxn ang="0">
                    <a:pos x="1997" y="10"/>
                  </a:cxn>
                  <a:cxn ang="0">
                    <a:pos x="2258" y="21"/>
                  </a:cxn>
                  <a:cxn ang="0">
                    <a:pos x="2493" y="38"/>
                  </a:cxn>
                  <a:cxn ang="0">
                    <a:pos x="2674" y="54"/>
                  </a:cxn>
                  <a:cxn ang="0">
                    <a:pos x="2828" y="73"/>
                  </a:cxn>
                  <a:cxn ang="0">
                    <a:pos x="2966" y="92"/>
                  </a:cxn>
                  <a:cxn ang="0">
                    <a:pos x="2966" y="456"/>
                  </a:cxn>
                  <a:cxn ang="0">
                    <a:pos x="2833" y="434"/>
                  </a:cxn>
                  <a:cxn ang="0">
                    <a:pos x="2563" y="399"/>
                  </a:cxn>
                  <a:cxn ang="0">
                    <a:pos x="2382" y="382"/>
                  </a:cxn>
                  <a:cxn ang="0">
                    <a:pos x="2134" y="366"/>
                  </a:cxn>
                  <a:cxn ang="0">
                    <a:pos x="1944" y="358"/>
                  </a:cxn>
                  <a:cxn ang="0">
                    <a:pos x="1746" y="350"/>
                  </a:cxn>
                  <a:cxn ang="0">
                    <a:pos x="1529" y="350"/>
                  </a:cxn>
                  <a:cxn ang="0">
                    <a:pos x="1295" y="350"/>
                  </a:cxn>
                  <a:cxn ang="0">
                    <a:pos x="1047" y="355"/>
                  </a:cxn>
                  <a:cxn ang="0">
                    <a:pos x="853" y="363"/>
                  </a:cxn>
                  <a:cxn ang="0">
                    <a:pos x="654" y="374"/>
                  </a:cxn>
                  <a:cxn ang="0">
                    <a:pos x="468" y="388"/>
                  </a:cxn>
                  <a:cxn ang="0">
                    <a:pos x="296" y="404"/>
                  </a:cxn>
                  <a:cxn ang="0">
                    <a:pos x="150" y="423"/>
                  </a:cxn>
                  <a:cxn ang="0">
                    <a:pos x="13" y="445"/>
                  </a:cxn>
                  <a:cxn ang="0">
                    <a:pos x="0" y="122"/>
                  </a:cxn>
                </a:cxnLst>
                <a:rect l="0" t="0" r="r" b="b"/>
                <a:pathLst>
                  <a:path w="2967" h="457">
                    <a:moveTo>
                      <a:pt x="0" y="122"/>
                    </a:moveTo>
                    <a:lnTo>
                      <a:pt x="207" y="78"/>
                    </a:lnTo>
                    <a:lnTo>
                      <a:pt x="442" y="48"/>
                    </a:lnTo>
                    <a:lnTo>
                      <a:pt x="640" y="32"/>
                    </a:lnTo>
                    <a:lnTo>
                      <a:pt x="897" y="16"/>
                    </a:lnTo>
                    <a:lnTo>
                      <a:pt x="1215" y="2"/>
                    </a:lnTo>
                    <a:lnTo>
                      <a:pt x="1392" y="0"/>
                    </a:lnTo>
                    <a:lnTo>
                      <a:pt x="1710" y="0"/>
                    </a:lnTo>
                    <a:lnTo>
                      <a:pt x="1997" y="10"/>
                    </a:lnTo>
                    <a:lnTo>
                      <a:pt x="2258" y="21"/>
                    </a:lnTo>
                    <a:lnTo>
                      <a:pt x="2493" y="38"/>
                    </a:lnTo>
                    <a:lnTo>
                      <a:pt x="2674" y="54"/>
                    </a:lnTo>
                    <a:lnTo>
                      <a:pt x="2828" y="73"/>
                    </a:lnTo>
                    <a:lnTo>
                      <a:pt x="2966" y="92"/>
                    </a:lnTo>
                    <a:lnTo>
                      <a:pt x="2966" y="456"/>
                    </a:lnTo>
                    <a:lnTo>
                      <a:pt x="2833" y="434"/>
                    </a:lnTo>
                    <a:lnTo>
                      <a:pt x="2563" y="399"/>
                    </a:lnTo>
                    <a:lnTo>
                      <a:pt x="2382" y="382"/>
                    </a:lnTo>
                    <a:lnTo>
                      <a:pt x="2134" y="366"/>
                    </a:lnTo>
                    <a:lnTo>
                      <a:pt x="1944" y="358"/>
                    </a:lnTo>
                    <a:lnTo>
                      <a:pt x="1746" y="350"/>
                    </a:lnTo>
                    <a:lnTo>
                      <a:pt x="1529" y="350"/>
                    </a:lnTo>
                    <a:lnTo>
                      <a:pt x="1295" y="350"/>
                    </a:lnTo>
                    <a:lnTo>
                      <a:pt x="1047" y="355"/>
                    </a:lnTo>
                    <a:lnTo>
                      <a:pt x="853" y="363"/>
                    </a:lnTo>
                    <a:lnTo>
                      <a:pt x="654" y="374"/>
                    </a:lnTo>
                    <a:lnTo>
                      <a:pt x="468" y="388"/>
                    </a:lnTo>
                    <a:lnTo>
                      <a:pt x="296" y="404"/>
                    </a:lnTo>
                    <a:lnTo>
                      <a:pt x="150" y="423"/>
                    </a:lnTo>
                    <a:lnTo>
                      <a:pt x="13" y="445"/>
                    </a:lnTo>
                    <a:lnTo>
                      <a:pt x="0" y="122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5" name="Freeform 37"/>
              <p:cNvSpPr>
                <a:spLocks/>
              </p:cNvSpPr>
              <p:nvPr/>
            </p:nvSpPr>
            <p:spPr bwMode="auto">
              <a:xfrm>
                <a:off x="555" y="159"/>
                <a:ext cx="823" cy="431"/>
              </a:xfrm>
              <a:custGeom>
                <a:avLst/>
                <a:gdLst/>
                <a:ahLst/>
                <a:cxnLst>
                  <a:cxn ang="0">
                    <a:pos x="815" y="27"/>
                  </a:cxn>
                  <a:cxn ang="0">
                    <a:pos x="822" y="350"/>
                  </a:cxn>
                  <a:cxn ang="0">
                    <a:pos x="746" y="382"/>
                  </a:cxn>
                  <a:cxn ang="0">
                    <a:pos x="676" y="404"/>
                  </a:cxn>
                  <a:cxn ang="0">
                    <a:pos x="619" y="415"/>
                  </a:cxn>
                  <a:cxn ang="0">
                    <a:pos x="571" y="421"/>
                  </a:cxn>
                  <a:cxn ang="0">
                    <a:pos x="517" y="427"/>
                  </a:cxn>
                  <a:cxn ang="0">
                    <a:pos x="427" y="430"/>
                  </a:cxn>
                  <a:cxn ang="0">
                    <a:pos x="344" y="423"/>
                  </a:cxn>
                  <a:cxn ang="0">
                    <a:pos x="259" y="410"/>
                  </a:cxn>
                  <a:cxn ang="0">
                    <a:pos x="177" y="388"/>
                  </a:cxn>
                  <a:cxn ang="0">
                    <a:pos x="105" y="358"/>
                  </a:cxn>
                  <a:cxn ang="0">
                    <a:pos x="41" y="325"/>
                  </a:cxn>
                  <a:cxn ang="0">
                    <a:pos x="0" y="294"/>
                  </a:cxn>
                  <a:cxn ang="0">
                    <a:pos x="0" y="0"/>
                  </a:cxn>
                  <a:cxn ang="0">
                    <a:pos x="46" y="25"/>
                  </a:cxn>
                  <a:cxn ang="0">
                    <a:pos x="105" y="47"/>
                  </a:cxn>
                  <a:cxn ang="0">
                    <a:pos x="175" y="66"/>
                  </a:cxn>
                  <a:cxn ang="0">
                    <a:pos x="244" y="81"/>
                  </a:cxn>
                  <a:cxn ang="0">
                    <a:pos x="314" y="89"/>
                  </a:cxn>
                  <a:cxn ang="0">
                    <a:pos x="361" y="93"/>
                  </a:cxn>
                  <a:cxn ang="0">
                    <a:pos x="401" y="95"/>
                  </a:cxn>
                  <a:cxn ang="0">
                    <a:pos x="471" y="95"/>
                  </a:cxn>
                  <a:cxn ang="0">
                    <a:pos x="515" y="92"/>
                  </a:cxn>
                  <a:cxn ang="0">
                    <a:pos x="555" y="87"/>
                  </a:cxn>
                  <a:cxn ang="0">
                    <a:pos x="600" y="84"/>
                  </a:cxn>
                  <a:cxn ang="0">
                    <a:pos x="640" y="76"/>
                  </a:cxn>
                  <a:cxn ang="0">
                    <a:pos x="689" y="67"/>
                  </a:cxn>
                  <a:cxn ang="0">
                    <a:pos x="733" y="55"/>
                  </a:cxn>
                  <a:cxn ang="0">
                    <a:pos x="777" y="41"/>
                  </a:cxn>
                  <a:cxn ang="0">
                    <a:pos x="815" y="27"/>
                  </a:cxn>
                </a:cxnLst>
                <a:rect l="0" t="0" r="r" b="b"/>
                <a:pathLst>
                  <a:path w="823" h="431">
                    <a:moveTo>
                      <a:pt x="815" y="27"/>
                    </a:moveTo>
                    <a:lnTo>
                      <a:pt x="822" y="350"/>
                    </a:lnTo>
                    <a:lnTo>
                      <a:pt x="746" y="382"/>
                    </a:lnTo>
                    <a:lnTo>
                      <a:pt x="676" y="404"/>
                    </a:lnTo>
                    <a:lnTo>
                      <a:pt x="619" y="415"/>
                    </a:lnTo>
                    <a:lnTo>
                      <a:pt x="571" y="421"/>
                    </a:lnTo>
                    <a:lnTo>
                      <a:pt x="517" y="427"/>
                    </a:lnTo>
                    <a:lnTo>
                      <a:pt x="427" y="430"/>
                    </a:lnTo>
                    <a:lnTo>
                      <a:pt x="344" y="423"/>
                    </a:lnTo>
                    <a:lnTo>
                      <a:pt x="259" y="410"/>
                    </a:lnTo>
                    <a:lnTo>
                      <a:pt x="177" y="388"/>
                    </a:lnTo>
                    <a:lnTo>
                      <a:pt x="105" y="358"/>
                    </a:lnTo>
                    <a:lnTo>
                      <a:pt x="41" y="325"/>
                    </a:lnTo>
                    <a:lnTo>
                      <a:pt x="0" y="294"/>
                    </a:lnTo>
                    <a:lnTo>
                      <a:pt x="0" y="0"/>
                    </a:lnTo>
                    <a:lnTo>
                      <a:pt x="46" y="25"/>
                    </a:lnTo>
                    <a:lnTo>
                      <a:pt x="105" y="47"/>
                    </a:lnTo>
                    <a:lnTo>
                      <a:pt x="175" y="66"/>
                    </a:lnTo>
                    <a:lnTo>
                      <a:pt x="244" y="81"/>
                    </a:lnTo>
                    <a:lnTo>
                      <a:pt x="314" y="89"/>
                    </a:lnTo>
                    <a:lnTo>
                      <a:pt x="361" y="93"/>
                    </a:lnTo>
                    <a:lnTo>
                      <a:pt x="401" y="95"/>
                    </a:lnTo>
                    <a:lnTo>
                      <a:pt x="471" y="95"/>
                    </a:lnTo>
                    <a:lnTo>
                      <a:pt x="515" y="92"/>
                    </a:lnTo>
                    <a:lnTo>
                      <a:pt x="555" y="87"/>
                    </a:lnTo>
                    <a:lnTo>
                      <a:pt x="600" y="84"/>
                    </a:lnTo>
                    <a:lnTo>
                      <a:pt x="640" y="76"/>
                    </a:lnTo>
                    <a:lnTo>
                      <a:pt x="689" y="67"/>
                    </a:lnTo>
                    <a:lnTo>
                      <a:pt x="733" y="55"/>
                    </a:lnTo>
                    <a:lnTo>
                      <a:pt x="777" y="41"/>
                    </a:lnTo>
                    <a:lnTo>
                      <a:pt x="815" y="27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6" name="Freeform 38"/>
              <p:cNvSpPr>
                <a:spLocks/>
              </p:cNvSpPr>
              <p:nvPr/>
            </p:nvSpPr>
            <p:spPr bwMode="auto">
              <a:xfrm>
                <a:off x="102" y="573"/>
                <a:ext cx="551" cy="340"/>
              </a:xfrm>
              <a:custGeom>
                <a:avLst/>
                <a:gdLst/>
                <a:ahLst/>
                <a:cxnLst>
                  <a:cxn ang="0">
                    <a:pos x="16" y="53"/>
                  </a:cxn>
                  <a:cxn ang="0">
                    <a:pos x="0" y="122"/>
                  </a:cxn>
                  <a:cxn ang="0">
                    <a:pos x="10" y="146"/>
                  </a:cxn>
                  <a:cxn ang="0">
                    <a:pos x="33" y="184"/>
                  </a:cxn>
                  <a:cxn ang="0">
                    <a:pos x="57" y="217"/>
                  </a:cxn>
                  <a:cxn ang="0">
                    <a:pos x="85" y="244"/>
                  </a:cxn>
                  <a:cxn ang="0">
                    <a:pos x="120" y="271"/>
                  </a:cxn>
                  <a:cxn ang="0">
                    <a:pos x="153" y="290"/>
                  </a:cxn>
                  <a:cxn ang="0">
                    <a:pos x="189" y="309"/>
                  </a:cxn>
                  <a:cxn ang="0">
                    <a:pos x="235" y="325"/>
                  </a:cxn>
                  <a:cxn ang="0">
                    <a:pos x="270" y="333"/>
                  </a:cxn>
                  <a:cxn ang="0">
                    <a:pos x="312" y="339"/>
                  </a:cxn>
                  <a:cxn ang="0">
                    <a:pos x="351" y="339"/>
                  </a:cxn>
                  <a:cxn ang="0">
                    <a:pos x="393" y="334"/>
                  </a:cxn>
                  <a:cxn ang="0">
                    <a:pos x="436" y="322"/>
                  </a:cxn>
                  <a:cxn ang="0">
                    <a:pos x="475" y="303"/>
                  </a:cxn>
                  <a:cxn ang="0">
                    <a:pos x="498" y="287"/>
                  </a:cxn>
                  <a:cxn ang="0">
                    <a:pos x="526" y="263"/>
                  </a:cxn>
                  <a:cxn ang="0">
                    <a:pos x="541" y="243"/>
                  </a:cxn>
                  <a:cxn ang="0">
                    <a:pos x="550" y="227"/>
                  </a:cxn>
                  <a:cxn ang="0">
                    <a:pos x="550" y="209"/>
                  </a:cxn>
                  <a:cxn ang="0">
                    <a:pos x="544" y="187"/>
                  </a:cxn>
                  <a:cxn ang="0">
                    <a:pos x="532" y="171"/>
                  </a:cxn>
                  <a:cxn ang="0">
                    <a:pos x="523" y="135"/>
                  </a:cxn>
                  <a:cxn ang="0">
                    <a:pos x="519" y="116"/>
                  </a:cxn>
                  <a:cxn ang="0">
                    <a:pos x="267" y="133"/>
                  </a:cxn>
                  <a:cxn ang="0">
                    <a:pos x="234" y="126"/>
                  </a:cxn>
                  <a:cxn ang="0">
                    <a:pos x="193" y="114"/>
                  </a:cxn>
                  <a:cxn ang="0">
                    <a:pos x="162" y="97"/>
                  </a:cxn>
                  <a:cxn ang="0">
                    <a:pos x="129" y="77"/>
                  </a:cxn>
                  <a:cxn ang="0">
                    <a:pos x="97" y="48"/>
                  </a:cxn>
                  <a:cxn ang="0">
                    <a:pos x="78" y="24"/>
                  </a:cxn>
                  <a:cxn ang="0">
                    <a:pos x="60" y="0"/>
                  </a:cxn>
                  <a:cxn ang="0">
                    <a:pos x="16" y="53"/>
                  </a:cxn>
                </a:cxnLst>
                <a:rect l="0" t="0" r="r" b="b"/>
                <a:pathLst>
                  <a:path w="551" h="340">
                    <a:moveTo>
                      <a:pt x="16" y="53"/>
                    </a:moveTo>
                    <a:lnTo>
                      <a:pt x="0" y="122"/>
                    </a:lnTo>
                    <a:lnTo>
                      <a:pt x="10" y="146"/>
                    </a:lnTo>
                    <a:lnTo>
                      <a:pt x="33" y="184"/>
                    </a:lnTo>
                    <a:lnTo>
                      <a:pt x="57" y="217"/>
                    </a:lnTo>
                    <a:lnTo>
                      <a:pt x="85" y="244"/>
                    </a:lnTo>
                    <a:lnTo>
                      <a:pt x="120" y="271"/>
                    </a:lnTo>
                    <a:lnTo>
                      <a:pt x="153" y="290"/>
                    </a:lnTo>
                    <a:lnTo>
                      <a:pt x="189" y="309"/>
                    </a:lnTo>
                    <a:lnTo>
                      <a:pt x="235" y="325"/>
                    </a:lnTo>
                    <a:lnTo>
                      <a:pt x="270" y="333"/>
                    </a:lnTo>
                    <a:lnTo>
                      <a:pt x="312" y="339"/>
                    </a:lnTo>
                    <a:lnTo>
                      <a:pt x="351" y="339"/>
                    </a:lnTo>
                    <a:lnTo>
                      <a:pt x="393" y="334"/>
                    </a:lnTo>
                    <a:lnTo>
                      <a:pt x="436" y="322"/>
                    </a:lnTo>
                    <a:lnTo>
                      <a:pt x="475" y="303"/>
                    </a:lnTo>
                    <a:lnTo>
                      <a:pt x="498" y="287"/>
                    </a:lnTo>
                    <a:lnTo>
                      <a:pt x="526" y="263"/>
                    </a:lnTo>
                    <a:lnTo>
                      <a:pt x="541" y="243"/>
                    </a:lnTo>
                    <a:lnTo>
                      <a:pt x="550" y="227"/>
                    </a:lnTo>
                    <a:lnTo>
                      <a:pt x="550" y="209"/>
                    </a:lnTo>
                    <a:lnTo>
                      <a:pt x="544" y="187"/>
                    </a:lnTo>
                    <a:lnTo>
                      <a:pt x="532" y="171"/>
                    </a:lnTo>
                    <a:lnTo>
                      <a:pt x="523" y="135"/>
                    </a:lnTo>
                    <a:lnTo>
                      <a:pt x="519" y="116"/>
                    </a:lnTo>
                    <a:lnTo>
                      <a:pt x="267" y="133"/>
                    </a:lnTo>
                    <a:lnTo>
                      <a:pt x="234" y="126"/>
                    </a:lnTo>
                    <a:lnTo>
                      <a:pt x="193" y="114"/>
                    </a:lnTo>
                    <a:lnTo>
                      <a:pt x="162" y="97"/>
                    </a:lnTo>
                    <a:lnTo>
                      <a:pt x="129" y="77"/>
                    </a:lnTo>
                    <a:lnTo>
                      <a:pt x="97" y="48"/>
                    </a:lnTo>
                    <a:lnTo>
                      <a:pt x="78" y="24"/>
                    </a:lnTo>
                    <a:lnTo>
                      <a:pt x="60" y="0"/>
                    </a:lnTo>
                    <a:lnTo>
                      <a:pt x="16" y="53"/>
                    </a:lnTo>
                  </a:path>
                </a:pathLst>
              </a:custGeom>
              <a:gradFill rotWithShape="0">
                <a:gsLst>
                  <a:gs pos="0">
                    <a:schemeClr val="hlink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7" name="Freeform 39"/>
              <p:cNvSpPr>
                <a:spLocks/>
              </p:cNvSpPr>
              <p:nvPr/>
            </p:nvSpPr>
            <p:spPr bwMode="auto">
              <a:xfrm>
                <a:off x="82" y="160"/>
                <a:ext cx="475" cy="552"/>
              </a:xfrm>
              <a:custGeom>
                <a:avLst/>
                <a:gdLst/>
                <a:ahLst/>
                <a:cxnLst>
                  <a:cxn ang="0">
                    <a:pos x="474" y="0"/>
                  </a:cxn>
                  <a:cxn ang="0">
                    <a:pos x="474" y="294"/>
                  </a:cxn>
                  <a:cxn ang="0">
                    <a:pos x="446" y="291"/>
                  </a:cxn>
                  <a:cxn ang="0">
                    <a:pos x="411" y="293"/>
                  </a:cxn>
                  <a:cxn ang="0">
                    <a:pos x="353" y="299"/>
                  </a:cxn>
                  <a:cxn ang="0">
                    <a:pos x="296" y="310"/>
                  </a:cxn>
                  <a:cxn ang="0">
                    <a:pos x="243" y="323"/>
                  </a:cxn>
                  <a:cxn ang="0">
                    <a:pos x="200" y="339"/>
                  </a:cxn>
                  <a:cxn ang="0">
                    <a:pos x="149" y="364"/>
                  </a:cxn>
                  <a:cxn ang="0">
                    <a:pos x="110" y="390"/>
                  </a:cxn>
                  <a:cxn ang="0">
                    <a:pos x="81" y="415"/>
                  </a:cxn>
                  <a:cxn ang="0">
                    <a:pos x="60" y="439"/>
                  </a:cxn>
                  <a:cxn ang="0">
                    <a:pos x="47" y="461"/>
                  </a:cxn>
                  <a:cxn ang="0">
                    <a:pos x="35" y="488"/>
                  </a:cxn>
                  <a:cxn ang="0">
                    <a:pos x="30" y="513"/>
                  </a:cxn>
                  <a:cxn ang="0">
                    <a:pos x="23" y="551"/>
                  </a:cxn>
                  <a:cxn ang="0">
                    <a:pos x="17" y="518"/>
                  </a:cxn>
                  <a:cxn ang="0">
                    <a:pos x="8" y="481"/>
                  </a:cxn>
                  <a:cxn ang="0">
                    <a:pos x="5" y="453"/>
                  </a:cxn>
                  <a:cxn ang="0">
                    <a:pos x="0" y="420"/>
                  </a:cxn>
                  <a:cxn ang="0">
                    <a:pos x="2" y="393"/>
                  </a:cxn>
                  <a:cxn ang="0">
                    <a:pos x="8" y="361"/>
                  </a:cxn>
                  <a:cxn ang="0">
                    <a:pos x="15" y="317"/>
                  </a:cxn>
                  <a:cxn ang="0">
                    <a:pos x="30" y="279"/>
                  </a:cxn>
                  <a:cxn ang="0">
                    <a:pos x="50" y="238"/>
                  </a:cxn>
                  <a:cxn ang="0">
                    <a:pos x="75" y="196"/>
                  </a:cxn>
                  <a:cxn ang="0">
                    <a:pos x="111" y="152"/>
                  </a:cxn>
                  <a:cxn ang="0">
                    <a:pos x="152" y="116"/>
                  </a:cxn>
                  <a:cxn ang="0">
                    <a:pos x="188" y="87"/>
                  </a:cxn>
                  <a:cxn ang="0">
                    <a:pos x="233" y="60"/>
                  </a:cxn>
                  <a:cxn ang="0">
                    <a:pos x="279" y="40"/>
                  </a:cxn>
                  <a:cxn ang="0">
                    <a:pos x="333" y="21"/>
                  </a:cxn>
                  <a:cxn ang="0">
                    <a:pos x="380" y="10"/>
                  </a:cxn>
                  <a:cxn ang="0">
                    <a:pos x="435" y="3"/>
                  </a:cxn>
                  <a:cxn ang="0">
                    <a:pos x="474" y="0"/>
                  </a:cxn>
                </a:cxnLst>
                <a:rect l="0" t="0" r="r" b="b"/>
                <a:pathLst>
                  <a:path w="475" h="552">
                    <a:moveTo>
                      <a:pt x="474" y="0"/>
                    </a:moveTo>
                    <a:lnTo>
                      <a:pt x="474" y="294"/>
                    </a:lnTo>
                    <a:lnTo>
                      <a:pt x="446" y="291"/>
                    </a:lnTo>
                    <a:lnTo>
                      <a:pt x="411" y="293"/>
                    </a:lnTo>
                    <a:lnTo>
                      <a:pt x="353" y="299"/>
                    </a:lnTo>
                    <a:lnTo>
                      <a:pt x="296" y="310"/>
                    </a:lnTo>
                    <a:lnTo>
                      <a:pt x="243" y="323"/>
                    </a:lnTo>
                    <a:lnTo>
                      <a:pt x="200" y="339"/>
                    </a:lnTo>
                    <a:lnTo>
                      <a:pt x="149" y="364"/>
                    </a:lnTo>
                    <a:lnTo>
                      <a:pt x="110" y="390"/>
                    </a:lnTo>
                    <a:lnTo>
                      <a:pt x="81" y="415"/>
                    </a:lnTo>
                    <a:lnTo>
                      <a:pt x="60" y="439"/>
                    </a:lnTo>
                    <a:lnTo>
                      <a:pt x="47" y="461"/>
                    </a:lnTo>
                    <a:lnTo>
                      <a:pt x="35" y="488"/>
                    </a:lnTo>
                    <a:lnTo>
                      <a:pt x="30" y="513"/>
                    </a:lnTo>
                    <a:lnTo>
                      <a:pt x="23" y="551"/>
                    </a:lnTo>
                    <a:lnTo>
                      <a:pt x="17" y="518"/>
                    </a:lnTo>
                    <a:lnTo>
                      <a:pt x="8" y="481"/>
                    </a:lnTo>
                    <a:lnTo>
                      <a:pt x="5" y="453"/>
                    </a:lnTo>
                    <a:lnTo>
                      <a:pt x="0" y="420"/>
                    </a:lnTo>
                    <a:lnTo>
                      <a:pt x="2" y="393"/>
                    </a:lnTo>
                    <a:lnTo>
                      <a:pt x="8" y="361"/>
                    </a:lnTo>
                    <a:lnTo>
                      <a:pt x="15" y="317"/>
                    </a:lnTo>
                    <a:lnTo>
                      <a:pt x="30" y="279"/>
                    </a:lnTo>
                    <a:lnTo>
                      <a:pt x="50" y="238"/>
                    </a:lnTo>
                    <a:lnTo>
                      <a:pt x="75" y="196"/>
                    </a:lnTo>
                    <a:lnTo>
                      <a:pt x="111" y="152"/>
                    </a:lnTo>
                    <a:lnTo>
                      <a:pt x="152" y="116"/>
                    </a:lnTo>
                    <a:lnTo>
                      <a:pt x="188" y="87"/>
                    </a:lnTo>
                    <a:lnTo>
                      <a:pt x="233" y="60"/>
                    </a:lnTo>
                    <a:lnTo>
                      <a:pt x="279" y="40"/>
                    </a:lnTo>
                    <a:lnTo>
                      <a:pt x="333" y="21"/>
                    </a:lnTo>
                    <a:lnTo>
                      <a:pt x="380" y="10"/>
                    </a:lnTo>
                    <a:lnTo>
                      <a:pt x="435" y="3"/>
                    </a:lnTo>
                    <a:lnTo>
                      <a:pt x="474" y="0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8" name="Freeform 40"/>
              <p:cNvSpPr>
                <a:spLocks/>
              </p:cNvSpPr>
              <p:nvPr/>
            </p:nvSpPr>
            <p:spPr bwMode="auto">
              <a:xfrm>
                <a:off x="370" y="727"/>
                <a:ext cx="156" cy="118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21" y="19"/>
                  </a:cxn>
                  <a:cxn ang="0">
                    <a:pos x="3" y="46"/>
                  </a:cxn>
                  <a:cxn ang="0">
                    <a:pos x="0" y="70"/>
                  </a:cxn>
                  <a:cxn ang="0">
                    <a:pos x="0" y="84"/>
                  </a:cxn>
                  <a:cxn ang="0">
                    <a:pos x="9" y="100"/>
                  </a:cxn>
                  <a:cxn ang="0">
                    <a:pos x="29" y="108"/>
                  </a:cxn>
                  <a:cxn ang="0">
                    <a:pos x="50" y="114"/>
                  </a:cxn>
                  <a:cxn ang="0">
                    <a:pos x="69" y="117"/>
                  </a:cxn>
                  <a:cxn ang="0">
                    <a:pos x="86" y="117"/>
                  </a:cxn>
                  <a:cxn ang="0">
                    <a:pos x="114" y="112"/>
                  </a:cxn>
                  <a:cxn ang="0">
                    <a:pos x="134" y="107"/>
                  </a:cxn>
                  <a:cxn ang="0">
                    <a:pos x="146" y="98"/>
                  </a:cxn>
                  <a:cxn ang="0">
                    <a:pos x="153" y="90"/>
                  </a:cxn>
                  <a:cxn ang="0">
                    <a:pos x="155" y="78"/>
                  </a:cxn>
                  <a:cxn ang="0">
                    <a:pos x="153" y="60"/>
                  </a:cxn>
                  <a:cxn ang="0">
                    <a:pos x="146" y="11"/>
                  </a:cxn>
                  <a:cxn ang="0">
                    <a:pos x="72" y="0"/>
                  </a:cxn>
                </a:cxnLst>
                <a:rect l="0" t="0" r="r" b="b"/>
                <a:pathLst>
                  <a:path w="156" h="118">
                    <a:moveTo>
                      <a:pt x="72" y="0"/>
                    </a:moveTo>
                    <a:lnTo>
                      <a:pt x="21" y="19"/>
                    </a:lnTo>
                    <a:lnTo>
                      <a:pt x="3" y="46"/>
                    </a:lnTo>
                    <a:lnTo>
                      <a:pt x="0" y="70"/>
                    </a:lnTo>
                    <a:lnTo>
                      <a:pt x="0" y="84"/>
                    </a:lnTo>
                    <a:lnTo>
                      <a:pt x="9" y="100"/>
                    </a:lnTo>
                    <a:lnTo>
                      <a:pt x="29" y="108"/>
                    </a:lnTo>
                    <a:lnTo>
                      <a:pt x="50" y="114"/>
                    </a:lnTo>
                    <a:lnTo>
                      <a:pt x="69" y="117"/>
                    </a:lnTo>
                    <a:lnTo>
                      <a:pt x="86" y="117"/>
                    </a:lnTo>
                    <a:lnTo>
                      <a:pt x="114" y="112"/>
                    </a:lnTo>
                    <a:lnTo>
                      <a:pt x="134" y="107"/>
                    </a:lnTo>
                    <a:lnTo>
                      <a:pt x="146" y="98"/>
                    </a:lnTo>
                    <a:lnTo>
                      <a:pt x="153" y="90"/>
                    </a:lnTo>
                    <a:lnTo>
                      <a:pt x="155" y="78"/>
                    </a:lnTo>
                    <a:lnTo>
                      <a:pt x="153" y="60"/>
                    </a:lnTo>
                    <a:lnTo>
                      <a:pt x="146" y="11"/>
                    </a:lnTo>
                    <a:lnTo>
                      <a:pt x="72" y="0"/>
                    </a:lnTo>
                  </a:path>
                </a:pathLst>
              </a:custGeom>
              <a:gradFill rotWithShape="0">
                <a:gsLst>
                  <a:gs pos="0">
                    <a:schemeClr val="hlink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9" name="Freeform 41"/>
              <p:cNvSpPr>
                <a:spLocks/>
              </p:cNvSpPr>
              <p:nvPr/>
            </p:nvSpPr>
            <p:spPr bwMode="auto">
              <a:xfrm>
                <a:off x="442" y="741"/>
                <a:ext cx="88" cy="74"/>
              </a:xfrm>
              <a:custGeom>
                <a:avLst/>
                <a:gdLst/>
                <a:ahLst/>
                <a:cxnLst>
                  <a:cxn ang="0">
                    <a:pos x="87" y="67"/>
                  </a:cxn>
                  <a:cxn ang="0">
                    <a:pos x="76" y="0"/>
                  </a:cxn>
                  <a:cxn ang="0">
                    <a:pos x="33" y="5"/>
                  </a:cxn>
                  <a:cxn ang="0">
                    <a:pos x="0" y="8"/>
                  </a:cxn>
                  <a:cxn ang="0">
                    <a:pos x="9" y="73"/>
                  </a:cxn>
                  <a:cxn ang="0">
                    <a:pos x="12" y="57"/>
                  </a:cxn>
                  <a:cxn ang="0">
                    <a:pos x="22" y="47"/>
                  </a:cxn>
                  <a:cxn ang="0">
                    <a:pos x="40" y="43"/>
                  </a:cxn>
                  <a:cxn ang="0">
                    <a:pos x="60" y="44"/>
                  </a:cxn>
                  <a:cxn ang="0">
                    <a:pos x="76" y="51"/>
                  </a:cxn>
                  <a:cxn ang="0">
                    <a:pos x="87" y="67"/>
                  </a:cxn>
                </a:cxnLst>
                <a:rect l="0" t="0" r="r" b="b"/>
                <a:pathLst>
                  <a:path w="88" h="74">
                    <a:moveTo>
                      <a:pt x="87" y="67"/>
                    </a:moveTo>
                    <a:lnTo>
                      <a:pt x="76" y="0"/>
                    </a:lnTo>
                    <a:lnTo>
                      <a:pt x="33" y="5"/>
                    </a:lnTo>
                    <a:lnTo>
                      <a:pt x="0" y="8"/>
                    </a:lnTo>
                    <a:lnTo>
                      <a:pt x="9" y="73"/>
                    </a:lnTo>
                    <a:lnTo>
                      <a:pt x="12" y="57"/>
                    </a:lnTo>
                    <a:lnTo>
                      <a:pt x="22" y="47"/>
                    </a:lnTo>
                    <a:lnTo>
                      <a:pt x="40" y="43"/>
                    </a:lnTo>
                    <a:lnTo>
                      <a:pt x="60" y="44"/>
                    </a:lnTo>
                    <a:lnTo>
                      <a:pt x="76" y="51"/>
                    </a:lnTo>
                    <a:lnTo>
                      <a:pt x="87" y="67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20" name="Freeform 42"/>
              <p:cNvSpPr>
                <a:spLocks/>
              </p:cNvSpPr>
              <p:nvPr/>
            </p:nvSpPr>
            <p:spPr bwMode="auto">
              <a:xfrm>
                <a:off x="334" y="520"/>
                <a:ext cx="319" cy="286"/>
              </a:xfrm>
              <a:custGeom>
                <a:avLst/>
                <a:gdLst/>
                <a:ahLst/>
                <a:cxnLst>
                  <a:cxn ang="0">
                    <a:pos x="317" y="275"/>
                  </a:cxn>
                  <a:cxn ang="0">
                    <a:pos x="315" y="254"/>
                  </a:cxn>
                  <a:cxn ang="0">
                    <a:pos x="306" y="235"/>
                  </a:cxn>
                  <a:cxn ang="0">
                    <a:pos x="299" y="219"/>
                  </a:cxn>
                  <a:cxn ang="0">
                    <a:pos x="294" y="194"/>
                  </a:cxn>
                  <a:cxn ang="0">
                    <a:pos x="288" y="161"/>
                  </a:cxn>
                  <a:cxn ang="0">
                    <a:pos x="284" y="126"/>
                  </a:cxn>
                  <a:cxn ang="0">
                    <a:pos x="281" y="94"/>
                  </a:cxn>
                  <a:cxn ang="0">
                    <a:pos x="279" y="67"/>
                  </a:cxn>
                  <a:cxn ang="0">
                    <a:pos x="278" y="43"/>
                  </a:cxn>
                  <a:cxn ang="0">
                    <a:pos x="270" y="29"/>
                  </a:cxn>
                  <a:cxn ang="0">
                    <a:pos x="255" y="16"/>
                  </a:cxn>
                  <a:cxn ang="0">
                    <a:pos x="240" y="9"/>
                  </a:cxn>
                  <a:cxn ang="0">
                    <a:pos x="216" y="2"/>
                  </a:cxn>
                  <a:cxn ang="0">
                    <a:pos x="189" y="0"/>
                  </a:cxn>
                  <a:cxn ang="0">
                    <a:pos x="147" y="0"/>
                  </a:cxn>
                  <a:cxn ang="0">
                    <a:pos x="110" y="2"/>
                  </a:cxn>
                  <a:cxn ang="0">
                    <a:pos x="74" y="9"/>
                  </a:cxn>
                  <a:cxn ang="0">
                    <a:pos x="41" y="21"/>
                  </a:cxn>
                  <a:cxn ang="0">
                    <a:pos x="20" y="35"/>
                  </a:cxn>
                  <a:cxn ang="0">
                    <a:pos x="8" y="47"/>
                  </a:cxn>
                  <a:cxn ang="0">
                    <a:pos x="0" y="61"/>
                  </a:cxn>
                  <a:cxn ang="0">
                    <a:pos x="2" y="75"/>
                  </a:cxn>
                  <a:cxn ang="0">
                    <a:pos x="5" y="89"/>
                  </a:cxn>
                  <a:cxn ang="0">
                    <a:pos x="15" y="104"/>
                  </a:cxn>
                  <a:cxn ang="0">
                    <a:pos x="23" y="123"/>
                  </a:cxn>
                  <a:cxn ang="0">
                    <a:pos x="27" y="149"/>
                  </a:cxn>
                  <a:cxn ang="0">
                    <a:pos x="30" y="176"/>
                  </a:cxn>
                  <a:cxn ang="0">
                    <a:pos x="35" y="200"/>
                  </a:cxn>
                  <a:cxn ang="0">
                    <a:pos x="36" y="235"/>
                  </a:cxn>
                  <a:cxn ang="0">
                    <a:pos x="38" y="265"/>
                  </a:cxn>
                  <a:cxn ang="0">
                    <a:pos x="38" y="285"/>
                  </a:cxn>
                  <a:cxn ang="0">
                    <a:pos x="48" y="260"/>
                  </a:cxn>
                  <a:cxn ang="0">
                    <a:pos x="68" y="248"/>
                  </a:cxn>
                  <a:cxn ang="0">
                    <a:pos x="86" y="241"/>
                  </a:cxn>
                  <a:cxn ang="0">
                    <a:pos x="108" y="236"/>
                  </a:cxn>
                  <a:cxn ang="0">
                    <a:pos x="143" y="229"/>
                  </a:cxn>
                  <a:cxn ang="0">
                    <a:pos x="177" y="228"/>
                  </a:cxn>
                  <a:cxn ang="0">
                    <a:pos x="197" y="228"/>
                  </a:cxn>
                  <a:cxn ang="0">
                    <a:pos x="228" y="230"/>
                  </a:cxn>
                  <a:cxn ang="0">
                    <a:pos x="264" y="237"/>
                  </a:cxn>
                  <a:cxn ang="0">
                    <a:pos x="287" y="246"/>
                  </a:cxn>
                  <a:cxn ang="0">
                    <a:pos x="302" y="255"/>
                  </a:cxn>
                  <a:cxn ang="0">
                    <a:pos x="318" y="268"/>
                  </a:cxn>
                </a:cxnLst>
                <a:rect l="0" t="0" r="r" b="b"/>
                <a:pathLst>
                  <a:path w="319" h="286">
                    <a:moveTo>
                      <a:pt x="317" y="275"/>
                    </a:moveTo>
                    <a:lnTo>
                      <a:pt x="315" y="254"/>
                    </a:lnTo>
                    <a:lnTo>
                      <a:pt x="306" y="235"/>
                    </a:lnTo>
                    <a:lnTo>
                      <a:pt x="299" y="219"/>
                    </a:lnTo>
                    <a:lnTo>
                      <a:pt x="294" y="194"/>
                    </a:lnTo>
                    <a:lnTo>
                      <a:pt x="288" y="161"/>
                    </a:lnTo>
                    <a:lnTo>
                      <a:pt x="284" y="126"/>
                    </a:lnTo>
                    <a:lnTo>
                      <a:pt x="281" y="94"/>
                    </a:lnTo>
                    <a:lnTo>
                      <a:pt x="279" y="67"/>
                    </a:lnTo>
                    <a:lnTo>
                      <a:pt x="278" y="43"/>
                    </a:lnTo>
                    <a:lnTo>
                      <a:pt x="270" y="29"/>
                    </a:lnTo>
                    <a:lnTo>
                      <a:pt x="255" y="16"/>
                    </a:lnTo>
                    <a:lnTo>
                      <a:pt x="240" y="9"/>
                    </a:lnTo>
                    <a:lnTo>
                      <a:pt x="216" y="2"/>
                    </a:lnTo>
                    <a:lnTo>
                      <a:pt x="189" y="0"/>
                    </a:lnTo>
                    <a:lnTo>
                      <a:pt x="147" y="0"/>
                    </a:lnTo>
                    <a:lnTo>
                      <a:pt x="110" y="2"/>
                    </a:lnTo>
                    <a:lnTo>
                      <a:pt x="74" y="9"/>
                    </a:lnTo>
                    <a:lnTo>
                      <a:pt x="41" y="21"/>
                    </a:lnTo>
                    <a:lnTo>
                      <a:pt x="20" y="35"/>
                    </a:lnTo>
                    <a:lnTo>
                      <a:pt x="8" y="47"/>
                    </a:lnTo>
                    <a:lnTo>
                      <a:pt x="0" y="61"/>
                    </a:lnTo>
                    <a:lnTo>
                      <a:pt x="2" y="75"/>
                    </a:lnTo>
                    <a:lnTo>
                      <a:pt x="5" y="89"/>
                    </a:lnTo>
                    <a:lnTo>
                      <a:pt x="15" y="104"/>
                    </a:lnTo>
                    <a:lnTo>
                      <a:pt x="23" y="123"/>
                    </a:lnTo>
                    <a:lnTo>
                      <a:pt x="27" y="149"/>
                    </a:lnTo>
                    <a:lnTo>
                      <a:pt x="30" y="176"/>
                    </a:lnTo>
                    <a:lnTo>
                      <a:pt x="35" y="200"/>
                    </a:lnTo>
                    <a:lnTo>
                      <a:pt x="36" y="235"/>
                    </a:lnTo>
                    <a:lnTo>
                      <a:pt x="38" y="265"/>
                    </a:lnTo>
                    <a:lnTo>
                      <a:pt x="38" y="285"/>
                    </a:lnTo>
                    <a:lnTo>
                      <a:pt x="48" y="260"/>
                    </a:lnTo>
                    <a:lnTo>
                      <a:pt x="68" y="248"/>
                    </a:lnTo>
                    <a:lnTo>
                      <a:pt x="86" y="241"/>
                    </a:lnTo>
                    <a:lnTo>
                      <a:pt x="108" y="236"/>
                    </a:lnTo>
                    <a:lnTo>
                      <a:pt x="143" y="229"/>
                    </a:lnTo>
                    <a:lnTo>
                      <a:pt x="177" y="228"/>
                    </a:lnTo>
                    <a:lnTo>
                      <a:pt x="197" y="228"/>
                    </a:lnTo>
                    <a:lnTo>
                      <a:pt x="228" y="230"/>
                    </a:lnTo>
                    <a:lnTo>
                      <a:pt x="264" y="237"/>
                    </a:lnTo>
                    <a:lnTo>
                      <a:pt x="287" y="246"/>
                    </a:lnTo>
                    <a:lnTo>
                      <a:pt x="302" y="255"/>
                    </a:lnTo>
                    <a:lnTo>
                      <a:pt x="318" y="268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21" name="Freeform 43"/>
              <p:cNvSpPr>
                <a:spLocks/>
              </p:cNvSpPr>
              <p:nvPr/>
            </p:nvSpPr>
            <p:spPr bwMode="auto">
              <a:xfrm>
                <a:off x="5049" y="578"/>
                <a:ext cx="551" cy="335"/>
              </a:xfrm>
              <a:custGeom>
                <a:avLst/>
                <a:gdLst/>
                <a:ahLst/>
                <a:cxnLst>
                  <a:cxn ang="0">
                    <a:pos x="534" y="48"/>
                  </a:cxn>
                  <a:cxn ang="0">
                    <a:pos x="550" y="117"/>
                  </a:cxn>
                  <a:cxn ang="0">
                    <a:pos x="540" y="142"/>
                  </a:cxn>
                  <a:cxn ang="0">
                    <a:pos x="517" y="179"/>
                  </a:cxn>
                  <a:cxn ang="0">
                    <a:pos x="493" y="212"/>
                  </a:cxn>
                  <a:cxn ang="0">
                    <a:pos x="465" y="239"/>
                  </a:cxn>
                  <a:cxn ang="0">
                    <a:pos x="430" y="267"/>
                  </a:cxn>
                  <a:cxn ang="0">
                    <a:pos x="397" y="286"/>
                  </a:cxn>
                  <a:cxn ang="0">
                    <a:pos x="361" y="304"/>
                  </a:cxn>
                  <a:cxn ang="0">
                    <a:pos x="315" y="320"/>
                  </a:cxn>
                  <a:cxn ang="0">
                    <a:pos x="280" y="328"/>
                  </a:cxn>
                  <a:cxn ang="0">
                    <a:pos x="238" y="334"/>
                  </a:cxn>
                  <a:cxn ang="0">
                    <a:pos x="199" y="334"/>
                  </a:cxn>
                  <a:cxn ang="0">
                    <a:pos x="157" y="329"/>
                  </a:cxn>
                  <a:cxn ang="0">
                    <a:pos x="114" y="317"/>
                  </a:cxn>
                  <a:cxn ang="0">
                    <a:pos x="75" y="298"/>
                  </a:cxn>
                  <a:cxn ang="0">
                    <a:pos x="52" y="282"/>
                  </a:cxn>
                  <a:cxn ang="0">
                    <a:pos x="24" y="258"/>
                  </a:cxn>
                  <a:cxn ang="0">
                    <a:pos x="9" y="238"/>
                  </a:cxn>
                  <a:cxn ang="0">
                    <a:pos x="0" y="222"/>
                  </a:cxn>
                  <a:cxn ang="0">
                    <a:pos x="0" y="204"/>
                  </a:cxn>
                  <a:cxn ang="0">
                    <a:pos x="6" y="182"/>
                  </a:cxn>
                  <a:cxn ang="0">
                    <a:pos x="18" y="166"/>
                  </a:cxn>
                  <a:cxn ang="0">
                    <a:pos x="27" y="131"/>
                  </a:cxn>
                  <a:cxn ang="0">
                    <a:pos x="31" y="112"/>
                  </a:cxn>
                  <a:cxn ang="0">
                    <a:pos x="283" y="128"/>
                  </a:cxn>
                  <a:cxn ang="0">
                    <a:pos x="316" y="122"/>
                  </a:cxn>
                  <a:cxn ang="0">
                    <a:pos x="357" y="109"/>
                  </a:cxn>
                  <a:cxn ang="0">
                    <a:pos x="388" y="93"/>
                  </a:cxn>
                  <a:cxn ang="0">
                    <a:pos x="421" y="73"/>
                  </a:cxn>
                  <a:cxn ang="0">
                    <a:pos x="453" y="44"/>
                  </a:cxn>
                  <a:cxn ang="0">
                    <a:pos x="472" y="19"/>
                  </a:cxn>
                  <a:cxn ang="0">
                    <a:pos x="486" y="0"/>
                  </a:cxn>
                  <a:cxn ang="0">
                    <a:pos x="534" y="48"/>
                  </a:cxn>
                </a:cxnLst>
                <a:rect l="0" t="0" r="r" b="b"/>
                <a:pathLst>
                  <a:path w="551" h="335">
                    <a:moveTo>
                      <a:pt x="534" y="48"/>
                    </a:moveTo>
                    <a:lnTo>
                      <a:pt x="550" y="117"/>
                    </a:lnTo>
                    <a:lnTo>
                      <a:pt x="540" y="142"/>
                    </a:lnTo>
                    <a:lnTo>
                      <a:pt x="517" y="179"/>
                    </a:lnTo>
                    <a:lnTo>
                      <a:pt x="493" y="212"/>
                    </a:lnTo>
                    <a:lnTo>
                      <a:pt x="465" y="239"/>
                    </a:lnTo>
                    <a:lnTo>
                      <a:pt x="430" y="267"/>
                    </a:lnTo>
                    <a:lnTo>
                      <a:pt x="397" y="286"/>
                    </a:lnTo>
                    <a:lnTo>
                      <a:pt x="361" y="304"/>
                    </a:lnTo>
                    <a:lnTo>
                      <a:pt x="315" y="320"/>
                    </a:lnTo>
                    <a:lnTo>
                      <a:pt x="280" y="328"/>
                    </a:lnTo>
                    <a:lnTo>
                      <a:pt x="238" y="334"/>
                    </a:lnTo>
                    <a:lnTo>
                      <a:pt x="199" y="334"/>
                    </a:lnTo>
                    <a:lnTo>
                      <a:pt x="157" y="329"/>
                    </a:lnTo>
                    <a:lnTo>
                      <a:pt x="114" y="317"/>
                    </a:lnTo>
                    <a:lnTo>
                      <a:pt x="75" y="298"/>
                    </a:lnTo>
                    <a:lnTo>
                      <a:pt x="52" y="282"/>
                    </a:lnTo>
                    <a:lnTo>
                      <a:pt x="24" y="258"/>
                    </a:lnTo>
                    <a:lnTo>
                      <a:pt x="9" y="238"/>
                    </a:lnTo>
                    <a:lnTo>
                      <a:pt x="0" y="222"/>
                    </a:lnTo>
                    <a:lnTo>
                      <a:pt x="0" y="204"/>
                    </a:lnTo>
                    <a:lnTo>
                      <a:pt x="6" y="182"/>
                    </a:lnTo>
                    <a:lnTo>
                      <a:pt x="18" y="166"/>
                    </a:lnTo>
                    <a:lnTo>
                      <a:pt x="27" y="131"/>
                    </a:lnTo>
                    <a:lnTo>
                      <a:pt x="31" y="112"/>
                    </a:lnTo>
                    <a:lnTo>
                      <a:pt x="283" y="128"/>
                    </a:lnTo>
                    <a:lnTo>
                      <a:pt x="316" y="122"/>
                    </a:lnTo>
                    <a:lnTo>
                      <a:pt x="357" y="109"/>
                    </a:lnTo>
                    <a:lnTo>
                      <a:pt x="388" y="93"/>
                    </a:lnTo>
                    <a:lnTo>
                      <a:pt x="421" y="73"/>
                    </a:lnTo>
                    <a:lnTo>
                      <a:pt x="453" y="44"/>
                    </a:lnTo>
                    <a:lnTo>
                      <a:pt x="472" y="19"/>
                    </a:lnTo>
                    <a:lnTo>
                      <a:pt x="486" y="0"/>
                    </a:lnTo>
                    <a:lnTo>
                      <a:pt x="534" y="48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100000">
                    <a:schemeClr val="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22" name="Freeform 44"/>
              <p:cNvSpPr>
                <a:spLocks/>
              </p:cNvSpPr>
              <p:nvPr/>
            </p:nvSpPr>
            <p:spPr bwMode="auto">
              <a:xfrm>
                <a:off x="5145" y="160"/>
                <a:ext cx="475" cy="55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94"/>
                  </a:cxn>
                  <a:cxn ang="0">
                    <a:pos x="28" y="291"/>
                  </a:cxn>
                  <a:cxn ang="0">
                    <a:pos x="63" y="293"/>
                  </a:cxn>
                  <a:cxn ang="0">
                    <a:pos x="121" y="299"/>
                  </a:cxn>
                  <a:cxn ang="0">
                    <a:pos x="178" y="310"/>
                  </a:cxn>
                  <a:cxn ang="0">
                    <a:pos x="231" y="323"/>
                  </a:cxn>
                  <a:cxn ang="0">
                    <a:pos x="274" y="339"/>
                  </a:cxn>
                  <a:cxn ang="0">
                    <a:pos x="325" y="364"/>
                  </a:cxn>
                  <a:cxn ang="0">
                    <a:pos x="364" y="390"/>
                  </a:cxn>
                  <a:cxn ang="0">
                    <a:pos x="393" y="415"/>
                  </a:cxn>
                  <a:cxn ang="0">
                    <a:pos x="414" y="439"/>
                  </a:cxn>
                  <a:cxn ang="0">
                    <a:pos x="427" y="461"/>
                  </a:cxn>
                  <a:cxn ang="0">
                    <a:pos x="439" y="488"/>
                  </a:cxn>
                  <a:cxn ang="0">
                    <a:pos x="444" y="513"/>
                  </a:cxn>
                  <a:cxn ang="0">
                    <a:pos x="451" y="551"/>
                  </a:cxn>
                  <a:cxn ang="0">
                    <a:pos x="457" y="518"/>
                  </a:cxn>
                  <a:cxn ang="0">
                    <a:pos x="466" y="481"/>
                  </a:cxn>
                  <a:cxn ang="0">
                    <a:pos x="469" y="453"/>
                  </a:cxn>
                  <a:cxn ang="0">
                    <a:pos x="474" y="420"/>
                  </a:cxn>
                  <a:cxn ang="0">
                    <a:pos x="472" y="393"/>
                  </a:cxn>
                  <a:cxn ang="0">
                    <a:pos x="466" y="361"/>
                  </a:cxn>
                  <a:cxn ang="0">
                    <a:pos x="459" y="317"/>
                  </a:cxn>
                  <a:cxn ang="0">
                    <a:pos x="444" y="279"/>
                  </a:cxn>
                  <a:cxn ang="0">
                    <a:pos x="424" y="238"/>
                  </a:cxn>
                  <a:cxn ang="0">
                    <a:pos x="399" y="196"/>
                  </a:cxn>
                  <a:cxn ang="0">
                    <a:pos x="363" y="152"/>
                  </a:cxn>
                  <a:cxn ang="0">
                    <a:pos x="322" y="116"/>
                  </a:cxn>
                  <a:cxn ang="0">
                    <a:pos x="286" y="87"/>
                  </a:cxn>
                  <a:cxn ang="0">
                    <a:pos x="241" y="60"/>
                  </a:cxn>
                  <a:cxn ang="0">
                    <a:pos x="195" y="40"/>
                  </a:cxn>
                  <a:cxn ang="0">
                    <a:pos x="141" y="21"/>
                  </a:cxn>
                  <a:cxn ang="0">
                    <a:pos x="94" y="10"/>
                  </a:cxn>
                  <a:cxn ang="0">
                    <a:pos x="39" y="3"/>
                  </a:cxn>
                  <a:cxn ang="0">
                    <a:pos x="0" y="0"/>
                  </a:cxn>
                </a:cxnLst>
                <a:rect l="0" t="0" r="r" b="b"/>
                <a:pathLst>
                  <a:path w="475" h="552">
                    <a:moveTo>
                      <a:pt x="0" y="0"/>
                    </a:moveTo>
                    <a:lnTo>
                      <a:pt x="0" y="294"/>
                    </a:lnTo>
                    <a:lnTo>
                      <a:pt x="28" y="291"/>
                    </a:lnTo>
                    <a:lnTo>
                      <a:pt x="63" y="293"/>
                    </a:lnTo>
                    <a:lnTo>
                      <a:pt x="121" y="299"/>
                    </a:lnTo>
                    <a:lnTo>
                      <a:pt x="178" y="310"/>
                    </a:lnTo>
                    <a:lnTo>
                      <a:pt x="231" y="323"/>
                    </a:lnTo>
                    <a:lnTo>
                      <a:pt x="274" y="339"/>
                    </a:lnTo>
                    <a:lnTo>
                      <a:pt x="325" y="364"/>
                    </a:lnTo>
                    <a:lnTo>
                      <a:pt x="364" y="390"/>
                    </a:lnTo>
                    <a:lnTo>
                      <a:pt x="393" y="415"/>
                    </a:lnTo>
                    <a:lnTo>
                      <a:pt x="414" y="439"/>
                    </a:lnTo>
                    <a:lnTo>
                      <a:pt x="427" y="461"/>
                    </a:lnTo>
                    <a:lnTo>
                      <a:pt x="439" y="488"/>
                    </a:lnTo>
                    <a:lnTo>
                      <a:pt x="444" y="513"/>
                    </a:lnTo>
                    <a:lnTo>
                      <a:pt x="451" y="551"/>
                    </a:lnTo>
                    <a:lnTo>
                      <a:pt x="457" y="518"/>
                    </a:lnTo>
                    <a:lnTo>
                      <a:pt x="466" y="481"/>
                    </a:lnTo>
                    <a:lnTo>
                      <a:pt x="469" y="453"/>
                    </a:lnTo>
                    <a:lnTo>
                      <a:pt x="474" y="420"/>
                    </a:lnTo>
                    <a:lnTo>
                      <a:pt x="472" y="393"/>
                    </a:lnTo>
                    <a:lnTo>
                      <a:pt x="466" y="361"/>
                    </a:lnTo>
                    <a:lnTo>
                      <a:pt x="459" y="317"/>
                    </a:lnTo>
                    <a:lnTo>
                      <a:pt x="444" y="279"/>
                    </a:lnTo>
                    <a:lnTo>
                      <a:pt x="424" y="238"/>
                    </a:lnTo>
                    <a:lnTo>
                      <a:pt x="399" y="196"/>
                    </a:lnTo>
                    <a:lnTo>
                      <a:pt x="363" y="152"/>
                    </a:lnTo>
                    <a:lnTo>
                      <a:pt x="322" y="116"/>
                    </a:lnTo>
                    <a:lnTo>
                      <a:pt x="286" y="87"/>
                    </a:lnTo>
                    <a:lnTo>
                      <a:pt x="241" y="60"/>
                    </a:lnTo>
                    <a:lnTo>
                      <a:pt x="195" y="40"/>
                    </a:lnTo>
                    <a:lnTo>
                      <a:pt x="141" y="21"/>
                    </a:lnTo>
                    <a:lnTo>
                      <a:pt x="94" y="10"/>
                    </a:lnTo>
                    <a:lnTo>
                      <a:pt x="39" y="3"/>
                    </a:lnTo>
                    <a:lnTo>
                      <a:pt x="0" y="0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23" name="Freeform 45"/>
              <p:cNvSpPr>
                <a:spLocks/>
              </p:cNvSpPr>
              <p:nvPr/>
            </p:nvSpPr>
            <p:spPr bwMode="auto">
              <a:xfrm>
                <a:off x="5176" y="727"/>
                <a:ext cx="156" cy="118"/>
              </a:xfrm>
              <a:custGeom>
                <a:avLst/>
                <a:gdLst/>
                <a:ahLst/>
                <a:cxnLst>
                  <a:cxn ang="0">
                    <a:pos x="83" y="0"/>
                  </a:cxn>
                  <a:cxn ang="0">
                    <a:pos x="134" y="19"/>
                  </a:cxn>
                  <a:cxn ang="0">
                    <a:pos x="152" y="46"/>
                  </a:cxn>
                  <a:cxn ang="0">
                    <a:pos x="155" y="70"/>
                  </a:cxn>
                  <a:cxn ang="0">
                    <a:pos x="155" y="84"/>
                  </a:cxn>
                  <a:cxn ang="0">
                    <a:pos x="146" y="100"/>
                  </a:cxn>
                  <a:cxn ang="0">
                    <a:pos x="126" y="108"/>
                  </a:cxn>
                  <a:cxn ang="0">
                    <a:pos x="105" y="114"/>
                  </a:cxn>
                  <a:cxn ang="0">
                    <a:pos x="86" y="117"/>
                  </a:cxn>
                  <a:cxn ang="0">
                    <a:pos x="69" y="117"/>
                  </a:cxn>
                  <a:cxn ang="0">
                    <a:pos x="41" y="112"/>
                  </a:cxn>
                  <a:cxn ang="0">
                    <a:pos x="21" y="107"/>
                  </a:cxn>
                  <a:cxn ang="0">
                    <a:pos x="9" y="98"/>
                  </a:cxn>
                  <a:cxn ang="0">
                    <a:pos x="2" y="90"/>
                  </a:cxn>
                  <a:cxn ang="0">
                    <a:pos x="0" y="78"/>
                  </a:cxn>
                  <a:cxn ang="0">
                    <a:pos x="2" y="60"/>
                  </a:cxn>
                  <a:cxn ang="0">
                    <a:pos x="9" y="11"/>
                  </a:cxn>
                  <a:cxn ang="0">
                    <a:pos x="83" y="0"/>
                  </a:cxn>
                </a:cxnLst>
                <a:rect l="0" t="0" r="r" b="b"/>
                <a:pathLst>
                  <a:path w="156" h="118">
                    <a:moveTo>
                      <a:pt x="83" y="0"/>
                    </a:moveTo>
                    <a:lnTo>
                      <a:pt x="134" y="19"/>
                    </a:lnTo>
                    <a:lnTo>
                      <a:pt x="152" y="46"/>
                    </a:lnTo>
                    <a:lnTo>
                      <a:pt x="155" y="70"/>
                    </a:lnTo>
                    <a:lnTo>
                      <a:pt x="155" y="84"/>
                    </a:lnTo>
                    <a:lnTo>
                      <a:pt x="146" y="100"/>
                    </a:lnTo>
                    <a:lnTo>
                      <a:pt x="126" y="108"/>
                    </a:lnTo>
                    <a:lnTo>
                      <a:pt x="105" y="114"/>
                    </a:lnTo>
                    <a:lnTo>
                      <a:pt x="86" y="117"/>
                    </a:lnTo>
                    <a:lnTo>
                      <a:pt x="69" y="117"/>
                    </a:lnTo>
                    <a:lnTo>
                      <a:pt x="41" y="112"/>
                    </a:lnTo>
                    <a:lnTo>
                      <a:pt x="21" y="107"/>
                    </a:lnTo>
                    <a:lnTo>
                      <a:pt x="9" y="98"/>
                    </a:lnTo>
                    <a:lnTo>
                      <a:pt x="2" y="90"/>
                    </a:lnTo>
                    <a:lnTo>
                      <a:pt x="0" y="78"/>
                    </a:lnTo>
                    <a:lnTo>
                      <a:pt x="2" y="60"/>
                    </a:lnTo>
                    <a:lnTo>
                      <a:pt x="9" y="11"/>
                    </a:lnTo>
                    <a:lnTo>
                      <a:pt x="83" y="0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100000">
                    <a:schemeClr val="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24" name="Freeform 46"/>
              <p:cNvSpPr>
                <a:spLocks/>
              </p:cNvSpPr>
              <p:nvPr/>
            </p:nvSpPr>
            <p:spPr bwMode="auto">
              <a:xfrm>
                <a:off x="5172" y="740"/>
                <a:ext cx="88" cy="74"/>
              </a:xfrm>
              <a:custGeom>
                <a:avLst/>
                <a:gdLst/>
                <a:ahLst/>
                <a:cxnLst>
                  <a:cxn ang="0">
                    <a:pos x="0" y="68"/>
                  </a:cxn>
                  <a:cxn ang="0">
                    <a:pos x="11" y="0"/>
                  </a:cxn>
                  <a:cxn ang="0">
                    <a:pos x="54" y="5"/>
                  </a:cxn>
                  <a:cxn ang="0">
                    <a:pos x="87" y="9"/>
                  </a:cxn>
                  <a:cxn ang="0">
                    <a:pos x="78" y="73"/>
                  </a:cxn>
                  <a:cxn ang="0">
                    <a:pos x="75" y="58"/>
                  </a:cxn>
                  <a:cxn ang="0">
                    <a:pos x="65" y="47"/>
                  </a:cxn>
                  <a:cxn ang="0">
                    <a:pos x="47" y="44"/>
                  </a:cxn>
                  <a:cxn ang="0">
                    <a:pos x="27" y="45"/>
                  </a:cxn>
                  <a:cxn ang="0">
                    <a:pos x="11" y="52"/>
                  </a:cxn>
                  <a:cxn ang="0">
                    <a:pos x="0" y="68"/>
                  </a:cxn>
                </a:cxnLst>
                <a:rect l="0" t="0" r="r" b="b"/>
                <a:pathLst>
                  <a:path w="88" h="74">
                    <a:moveTo>
                      <a:pt x="0" y="68"/>
                    </a:moveTo>
                    <a:lnTo>
                      <a:pt x="11" y="0"/>
                    </a:lnTo>
                    <a:lnTo>
                      <a:pt x="54" y="5"/>
                    </a:lnTo>
                    <a:lnTo>
                      <a:pt x="87" y="9"/>
                    </a:lnTo>
                    <a:lnTo>
                      <a:pt x="78" y="73"/>
                    </a:lnTo>
                    <a:lnTo>
                      <a:pt x="75" y="58"/>
                    </a:lnTo>
                    <a:lnTo>
                      <a:pt x="65" y="47"/>
                    </a:lnTo>
                    <a:lnTo>
                      <a:pt x="47" y="44"/>
                    </a:lnTo>
                    <a:lnTo>
                      <a:pt x="27" y="45"/>
                    </a:lnTo>
                    <a:lnTo>
                      <a:pt x="11" y="52"/>
                    </a:lnTo>
                    <a:lnTo>
                      <a:pt x="0" y="68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25" name="Freeform 47"/>
              <p:cNvSpPr>
                <a:spLocks/>
              </p:cNvSpPr>
              <p:nvPr/>
            </p:nvSpPr>
            <p:spPr bwMode="auto">
              <a:xfrm>
                <a:off x="5049" y="520"/>
                <a:ext cx="319" cy="286"/>
              </a:xfrm>
              <a:custGeom>
                <a:avLst/>
                <a:gdLst/>
                <a:ahLst/>
                <a:cxnLst>
                  <a:cxn ang="0">
                    <a:pos x="1" y="275"/>
                  </a:cxn>
                  <a:cxn ang="0">
                    <a:pos x="3" y="254"/>
                  </a:cxn>
                  <a:cxn ang="0">
                    <a:pos x="12" y="235"/>
                  </a:cxn>
                  <a:cxn ang="0">
                    <a:pos x="19" y="219"/>
                  </a:cxn>
                  <a:cxn ang="0">
                    <a:pos x="24" y="194"/>
                  </a:cxn>
                  <a:cxn ang="0">
                    <a:pos x="30" y="161"/>
                  </a:cxn>
                  <a:cxn ang="0">
                    <a:pos x="34" y="126"/>
                  </a:cxn>
                  <a:cxn ang="0">
                    <a:pos x="37" y="94"/>
                  </a:cxn>
                  <a:cxn ang="0">
                    <a:pos x="39" y="67"/>
                  </a:cxn>
                  <a:cxn ang="0">
                    <a:pos x="40" y="43"/>
                  </a:cxn>
                  <a:cxn ang="0">
                    <a:pos x="48" y="29"/>
                  </a:cxn>
                  <a:cxn ang="0">
                    <a:pos x="63" y="16"/>
                  </a:cxn>
                  <a:cxn ang="0">
                    <a:pos x="78" y="9"/>
                  </a:cxn>
                  <a:cxn ang="0">
                    <a:pos x="102" y="2"/>
                  </a:cxn>
                  <a:cxn ang="0">
                    <a:pos x="129" y="0"/>
                  </a:cxn>
                  <a:cxn ang="0">
                    <a:pos x="171" y="0"/>
                  </a:cxn>
                  <a:cxn ang="0">
                    <a:pos x="208" y="2"/>
                  </a:cxn>
                  <a:cxn ang="0">
                    <a:pos x="244" y="9"/>
                  </a:cxn>
                  <a:cxn ang="0">
                    <a:pos x="277" y="21"/>
                  </a:cxn>
                  <a:cxn ang="0">
                    <a:pos x="298" y="35"/>
                  </a:cxn>
                  <a:cxn ang="0">
                    <a:pos x="310" y="47"/>
                  </a:cxn>
                  <a:cxn ang="0">
                    <a:pos x="318" y="61"/>
                  </a:cxn>
                  <a:cxn ang="0">
                    <a:pos x="316" y="75"/>
                  </a:cxn>
                  <a:cxn ang="0">
                    <a:pos x="313" y="89"/>
                  </a:cxn>
                  <a:cxn ang="0">
                    <a:pos x="303" y="104"/>
                  </a:cxn>
                  <a:cxn ang="0">
                    <a:pos x="295" y="123"/>
                  </a:cxn>
                  <a:cxn ang="0">
                    <a:pos x="291" y="149"/>
                  </a:cxn>
                  <a:cxn ang="0">
                    <a:pos x="288" y="176"/>
                  </a:cxn>
                  <a:cxn ang="0">
                    <a:pos x="283" y="200"/>
                  </a:cxn>
                  <a:cxn ang="0">
                    <a:pos x="282" y="235"/>
                  </a:cxn>
                  <a:cxn ang="0">
                    <a:pos x="280" y="265"/>
                  </a:cxn>
                  <a:cxn ang="0">
                    <a:pos x="280" y="285"/>
                  </a:cxn>
                  <a:cxn ang="0">
                    <a:pos x="270" y="260"/>
                  </a:cxn>
                  <a:cxn ang="0">
                    <a:pos x="250" y="248"/>
                  </a:cxn>
                  <a:cxn ang="0">
                    <a:pos x="232" y="241"/>
                  </a:cxn>
                  <a:cxn ang="0">
                    <a:pos x="210" y="236"/>
                  </a:cxn>
                  <a:cxn ang="0">
                    <a:pos x="175" y="229"/>
                  </a:cxn>
                  <a:cxn ang="0">
                    <a:pos x="141" y="228"/>
                  </a:cxn>
                  <a:cxn ang="0">
                    <a:pos x="121" y="228"/>
                  </a:cxn>
                  <a:cxn ang="0">
                    <a:pos x="90" y="230"/>
                  </a:cxn>
                  <a:cxn ang="0">
                    <a:pos x="54" y="237"/>
                  </a:cxn>
                  <a:cxn ang="0">
                    <a:pos x="31" y="246"/>
                  </a:cxn>
                  <a:cxn ang="0">
                    <a:pos x="16" y="255"/>
                  </a:cxn>
                  <a:cxn ang="0">
                    <a:pos x="0" y="268"/>
                  </a:cxn>
                </a:cxnLst>
                <a:rect l="0" t="0" r="r" b="b"/>
                <a:pathLst>
                  <a:path w="319" h="286">
                    <a:moveTo>
                      <a:pt x="1" y="275"/>
                    </a:moveTo>
                    <a:lnTo>
                      <a:pt x="3" y="254"/>
                    </a:lnTo>
                    <a:lnTo>
                      <a:pt x="12" y="235"/>
                    </a:lnTo>
                    <a:lnTo>
                      <a:pt x="19" y="219"/>
                    </a:lnTo>
                    <a:lnTo>
                      <a:pt x="24" y="194"/>
                    </a:lnTo>
                    <a:lnTo>
                      <a:pt x="30" y="161"/>
                    </a:lnTo>
                    <a:lnTo>
                      <a:pt x="34" y="126"/>
                    </a:lnTo>
                    <a:lnTo>
                      <a:pt x="37" y="94"/>
                    </a:lnTo>
                    <a:lnTo>
                      <a:pt x="39" y="67"/>
                    </a:lnTo>
                    <a:lnTo>
                      <a:pt x="40" y="43"/>
                    </a:lnTo>
                    <a:lnTo>
                      <a:pt x="48" y="29"/>
                    </a:lnTo>
                    <a:lnTo>
                      <a:pt x="63" y="16"/>
                    </a:lnTo>
                    <a:lnTo>
                      <a:pt x="78" y="9"/>
                    </a:lnTo>
                    <a:lnTo>
                      <a:pt x="102" y="2"/>
                    </a:lnTo>
                    <a:lnTo>
                      <a:pt x="129" y="0"/>
                    </a:lnTo>
                    <a:lnTo>
                      <a:pt x="171" y="0"/>
                    </a:lnTo>
                    <a:lnTo>
                      <a:pt x="208" y="2"/>
                    </a:lnTo>
                    <a:lnTo>
                      <a:pt x="244" y="9"/>
                    </a:lnTo>
                    <a:lnTo>
                      <a:pt x="277" y="21"/>
                    </a:lnTo>
                    <a:lnTo>
                      <a:pt x="298" y="35"/>
                    </a:lnTo>
                    <a:lnTo>
                      <a:pt x="310" y="47"/>
                    </a:lnTo>
                    <a:lnTo>
                      <a:pt x="318" y="61"/>
                    </a:lnTo>
                    <a:lnTo>
                      <a:pt x="316" y="75"/>
                    </a:lnTo>
                    <a:lnTo>
                      <a:pt x="313" y="89"/>
                    </a:lnTo>
                    <a:lnTo>
                      <a:pt x="303" y="104"/>
                    </a:lnTo>
                    <a:lnTo>
                      <a:pt x="295" y="123"/>
                    </a:lnTo>
                    <a:lnTo>
                      <a:pt x="291" y="149"/>
                    </a:lnTo>
                    <a:lnTo>
                      <a:pt x="288" y="176"/>
                    </a:lnTo>
                    <a:lnTo>
                      <a:pt x="283" y="200"/>
                    </a:lnTo>
                    <a:lnTo>
                      <a:pt x="282" y="235"/>
                    </a:lnTo>
                    <a:lnTo>
                      <a:pt x="280" y="265"/>
                    </a:lnTo>
                    <a:lnTo>
                      <a:pt x="280" y="285"/>
                    </a:lnTo>
                    <a:lnTo>
                      <a:pt x="270" y="260"/>
                    </a:lnTo>
                    <a:lnTo>
                      <a:pt x="250" y="248"/>
                    </a:lnTo>
                    <a:lnTo>
                      <a:pt x="232" y="241"/>
                    </a:lnTo>
                    <a:lnTo>
                      <a:pt x="210" y="236"/>
                    </a:lnTo>
                    <a:lnTo>
                      <a:pt x="175" y="229"/>
                    </a:lnTo>
                    <a:lnTo>
                      <a:pt x="141" y="228"/>
                    </a:lnTo>
                    <a:lnTo>
                      <a:pt x="121" y="228"/>
                    </a:lnTo>
                    <a:lnTo>
                      <a:pt x="90" y="230"/>
                    </a:lnTo>
                    <a:lnTo>
                      <a:pt x="54" y="237"/>
                    </a:lnTo>
                    <a:lnTo>
                      <a:pt x="31" y="246"/>
                    </a:lnTo>
                    <a:lnTo>
                      <a:pt x="16" y="255"/>
                    </a:lnTo>
                    <a:lnTo>
                      <a:pt x="0" y="268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26" name="Freeform 48"/>
              <p:cNvSpPr>
                <a:spLocks/>
              </p:cNvSpPr>
              <p:nvPr/>
            </p:nvSpPr>
            <p:spPr bwMode="auto">
              <a:xfrm>
                <a:off x="4319" y="160"/>
                <a:ext cx="832" cy="4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56"/>
                  </a:cxn>
                  <a:cxn ang="0">
                    <a:pos x="84" y="374"/>
                  </a:cxn>
                  <a:cxn ang="0">
                    <a:pos x="153" y="393"/>
                  </a:cxn>
                  <a:cxn ang="0">
                    <a:pos x="210" y="404"/>
                  </a:cxn>
                  <a:cxn ang="0">
                    <a:pos x="258" y="410"/>
                  </a:cxn>
                  <a:cxn ang="0">
                    <a:pos x="312" y="416"/>
                  </a:cxn>
                  <a:cxn ang="0">
                    <a:pos x="402" y="419"/>
                  </a:cxn>
                  <a:cxn ang="0">
                    <a:pos x="485" y="412"/>
                  </a:cxn>
                  <a:cxn ang="0">
                    <a:pos x="570" y="399"/>
                  </a:cxn>
                  <a:cxn ang="0">
                    <a:pos x="652" y="377"/>
                  </a:cxn>
                  <a:cxn ang="0">
                    <a:pos x="724" y="347"/>
                  </a:cxn>
                  <a:cxn ang="0">
                    <a:pos x="784" y="306"/>
                  </a:cxn>
                  <a:cxn ang="0">
                    <a:pos x="829" y="291"/>
                  </a:cxn>
                  <a:cxn ang="0">
                    <a:pos x="831" y="2"/>
                  </a:cxn>
                  <a:cxn ang="0">
                    <a:pos x="786" y="9"/>
                  </a:cxn>
                  <a:cxn ang="0">
                    <a:pos x="726" y="29"/>
                  </a:cxn>
                  <a:cxn ang="0">
                    <a:pos x="654" y="55"/>
                  </a:cxn>
                  <a:cxn ang="0">
                    <a:pos x="585" y="70"/>
                  </a:cxn>
                  <a:cxn ang="0">
                    <a:pos x="515" y="78"/>
                  </a:cxn>
                  <a:cxn ang="0">
                    <a:pos x="468" y="82"/>
                  </a:cxn>
                  <a:cxn ang="0">
                    <a:pos x="428" y="84"/>
                  </a:cxn>
                  <a:cxn ang="0">
                    <a:pos x="358" y="84"/>
                  </a:cxn>
                  <a:cxn ang="0">
                    <a:pos x="314" y="81"/>
                  </a:cxn>
                  <a:cxn ang="0">
                    <a:pos x="274" y="76"/>
                  </a:cxn>
                  <a:cxn ang="0">
                    <a:pos x="229" y="73"/>
                  </a:cxn>
                  <a:cxn ang="0">
                    <a:pos x="190" y="66"/>
                  </a:cxn>
                  <a:cxn ang="0">
                    <a:pos x="140" y="57"/>
                  </a:cxn>
                  <a:cxn ang="0">
                    <a:pos x="96" y="44"/>
                  </a:cxn>
                  <a:cxn ang="0">
                    <a:pos x="49" y="24"/>
                  </a:cxn>
                  <a:cxn ang="0">
                    <a:pos x="0" y="0"/>
                  </a:cxn>
                </a:cxnLst>
                <a:rect l="0" t="0" r="r" b="b"/>
                <a:pathLst>
                  <a:path w="832" h="420">
                    <a:moveTo>
                      <a:pt x="0" y="0"/>
                    </a:moveTo>
                    <a:lnTo>
                      <a:pt x="0" y="356"/>
                    </a:lnTo>
                    <a:lnTo>
                      <a:pt x="84" y="374"/>
                    </a:lnTo>
                    <a:lnTo>
                      <a:pt x="153" y="393"/>
                    </a:lnTo>
                    <a:lnTo>
                      <a:pt x="210" y="404"/>
                    </a:lnTo>
                    <a:lnTo>
                      <a:pt x="258" y="410"/>
                    </a:lnTo>
                    <a:lnTo>
                      <a:pt x="312" y="416"/>
                    </a:lnTo>
                    <a:lnTo>
                      <a:pt x="402" y="419"/>
                    </a:lnTo>
                    <a:lnTo>
                      <a:pt x="485" y="412"/>
                    </a:lnTo>
                    <a:lnTo>
                      <a:pt x="570" y="399"/>
                    </a:lnTo>
                    <a:lnTo>
                      <a:pt x="652" y="377"/>
                    </a:lnTo>
                    <a:lnTo>
                      <a:pt x="724" y="347"/>
                    </a:lnTo>
                    <a:lnTo>
                      <a:pt x="784" y="306"/>
                    </a:lnTo>
                    <a:lnTo>
                      <a:pt x="829" y="291"/>
                    </a:lnTo>
                    <a:lnTo>
                      <a:pt x="831" y="2"/>
                    </a:lnTo>
                    <a:lnTo>
                      <a:pt x="786" y="9"/>
                    </a:lnTo>
                    <a:lnTo>
                      <a:pt x="726" y="29"/>
                    </a:lnTo>
                    <a:lnTo>
                      <a:pt x="654" y="55"/>
                    </a:lnTo>
                    <a:lnTo>
                      <a:pt x="585" y="70"/>
                    </a:lnTo>
                    <a:lnTo>
                      <a:pt x="515" y="78"/>
                    </a:lnTo>
                    <a:lnTo>
                      <a:pt x="468" y="82"/>
                    </a:lnTo>
                    <a:lnTo>
                      <a:pt x="428" y="84"/>
                    </a:lnTo>
                    <a:lnTo>
                      <a:pt x="358" y="84"/>
                    </a:lnTo>
                    <a:lnTo>
                      <a:pt x="314" y="81"/>
                    </a:lnTo>
                    <a:lnTo>
                      <a:pt x="274" y="76"/>
                    </a:lnTo>
                    <a:lnTo>
                      <a:pt x="229" y="73"/>
                    </a:lnTo>
                    <a:lnTo>
                      <a:pt x="190" y="66"/>
                    </a:lnTo>
                    <a:lnTo>
                      <a:pt x="140" y="57"/>
                    </a:lnTo>
                    <a:lnTo>
                      <a:pt x="96" y="44"/>
                    </a:lnTo>
                    <a:lnTo>
                      <a:pt x="49" y="24"/>
                    </a:lnTo>
                    <a:lnTo>
                      <a:pt x="0" y="0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</p:grpSp>
      </p:grpSp>
      <p:pic>
        <p:nvPicPr>
          <p:cNvPr id="49" name="Picture 54" descr="dnastranda_gl.gif (44360 bytes)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81000"/>
            <a:ext cx="6477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" name="Rectangle 5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" name="Rectangle 5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2" name="Rectangle 5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120AED-7CF3-4A67-ACE1-188F6467F6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2"/>
          <p:cNvGrpSpPr>
            <a:grpSpLocks/>
          </p:cNvGrpSpPr>
          <p:nvPr/>
        </p:nvGrpSpPr>
        <p:grpSpPr bwMode="auto">
          <a:xfrm>
            <a:off x="0" y="-17463"/>
            <a:ext cx="9178925" cy="6905626"/>
            <a:chOff x="0" y="-11"/>
            <a:chExt cx="5782" cy="4350"/>
          </a:xfrm>
        </p:grpSpPr>
        <p:sp>
          <p:nvSpPr>
            <p:cNvPr id="6" name="Rectangle 3"/>
            <p:cNvSpPr>
              <a:spLocks noChangeArrowheads="1"/>
            </p:cNvSpPr>
            <p:nvPr/>
          </p:nvSpPr>
          <p:spPr bwMode="auto">
            <a:xfrm>
              <a:off x="0" y="1008"/>
              <a:ext cx="5774" cy="3331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7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5759" cy="864"/>
            </a:xfrm>
            <a:prstGeom prst="rect">
              <a:avLst/>
            </a:prstGeom>
            <a:gradFill rotWithShape="0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grpSp>
          <p:nvGrpSpPr>
            <p:cNvPr id="8" name="Group 5"/>
            <p:cNvGrpSpPr>
              <a:grpSpLocks/>
            </p:cNvGrpSpPr>
            <p:nvPr/>
          </p:nvGrpSpPr>
          <p:grpSpPr bwMode="auto">
            <a:xfrm>
              <a:off x="5301" y="-11"/>
              <a:ext cx="481" cy="4284"/>
              <a:chOff x="5301" y="-11"/>
              <a:chExt cx="481" cy="4284"/>
            </a:xfrm>
          </p:grpSpPr>
          <p:sp>
            <p:nvSpPr>
              <p:cNvPr id="50" name="Freeform 6"/>
              <p:cNvSpPr>
                <a:spLocks/>
              </p:cNvSpPr>
              <p:nvPr/>
            </p:nvSpPr>
            <p:spPr bwMode="auto">
              <a:xfrm>
                <a:off x="5301" y="-11"/>
                <a:ext cx="241" cy="4284"/>
              </a:xfrm>
              <a:custGeom>
                <a:avLst/>
                <a:gdLst/>
                <a:ahLst/>
                <a:cxnLst>
                  <a:cxn ang="0">
                    <a:pos x="0" y="4234"/>
                  </a:cxn>
                  <a:cxn ang="0">
                    <a:pos x="0" y="0"/>
                  </a:cxn>
                  <a:cxn ang="0">
                    <a:pos x="240" y="0"/>
                  </a:cxn>
                  <a:cxn ang="0">
                    <a:pos x="240" y="4234"/>
                  </a:cxn>
                  <a:cxn ang="0">
                    <a:pos x="192" y="4283"/>
                  </a:cxn>
                  <a:cxn ang="0">
                    <a:pos x="144" y="4281"/>
                  </a:cxn>
                  <a:cxn ang="0">
                    <a:pos x="112" y="4281"/>
                  </a:cxn>
                  <a:cxn ang="0">
                    <a:pos x="49" y="4281"/>
                  </a:cxn>
                  <a:cxn ang="0">
                    <a:pos x="0" y="4234"/>
                  </a:cxn>
                </a:cxnLst>
                <a:rect l="0" t="0" r="r" b="b"/>
                <a:pathLst>
                  <a:path w="241" h="4284">
                    <a:moveTo>
                      <a:pt x="0" y="4234"/>
                    </a:moveTo>
                    <a:lnTo>
                      <a:pt x="0" y="0"/>
                    </a:lnTo>
                    <a:lnTo>
                      <a:pt x="240" y="0"/>
                    </a:lnTo>
                    <a:lnTo>
                      <a:pt x="240" y="4234"/>
                    </a:lnTo>
                    <a:lnTo>
                      <a:pt x="192" y="4283"/>
                    </a:lnTo>
                    <a:lnTo>
                      <a:pt x="144" y="4281"/>
                    </a:lnTo>
                    <a:lnTo>
                      <a:pt x="112" y="4281"/>
                    </a:lnTo>
                    <a:lnTo>
                      <a:pt x="49" y="4281"/>
                    </a:lnTo>
                    <a:lnTo>
                      <a:pt x="0" y="4234"/>
                    </a:lnTo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5000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51" name="Freeform 7"/>
              <p:cNvSpPr>
                <a:spLocks/>
              </p:cNvSpPr>
              <p:nvPr/>
            </p:nvSpPr>
            <p:spPr bwMode="auto">
              <a:xfrm>
                <a:off x="5541" y="-11"/>
                <a:ext cx="241" cy="4284"/>
              </a:xfrm>
              <a:custGeom>
                <a:avLst/>
                <a:gdLst/>
                <a:ahLst/>
                <a:cxnLst>
                  <a:cxn ang="0">
                    <a:pos x="0" y="4234"/>
                  </a:cxn>
                  <a:cxn ang="0">
                    <a:pos x="0" y="0"/>
                  </a:cxn>
                  <a:cxn ang="0">
                    <a:pos x="240" y="0"/>
                  </a:cxn>
                  <a:cxn ang="0">
                    <a:pos x="240" y="4234"/>
                  </a:cxn>
                  <a:cxn ang="0">
                    <a:pos x="192" y="4283"/>
                  </a:cxn>
                  <a:cxn ang="0">
                    <a:pos x="144" y="4281"/>
                  </a:cxn>
                  <a:cxn ang="0">
                    <a:pos x="112" y="4281"/>
                  </a:cxn>
                  <a:cxn ang="0">
                    <a:pos x="49" y="4281"/>
                  </a:cxn>
                  <a:cxn ang="0">
                    <a:pos x="0" y="4234"/>
                  </a:cxn>
                </a:cxnLst>
                <a:rect l="0" t="0" r="r" b="b"/>
                <a:pathLst>
                  <a:path w="241" h="4284">
                    <a:moveTo>
                      <a:pt x="0" y="4234"/>
                    </a:moveTo>
                    <a:lnTo>
                      <a:pt x="0" y="0"/>
                    </a:lnTo>
                    <a:lnTo>
                      <a:pt x="240" y="0"/>
                    </a:lnTo>
                    <a:lnTo>
                      <a:pt x="240" y="4234"/>
                    </a:lnTo>
                    <a:lnTo>
                      <a:pt x="192" y="4283"/>
                    </a:lnTo>
                    <a:lnTo>
                      <a:pt x="144" y="4281"/>
                    </a:lnTo>
                    <a:lnTo>
                      <a:pt x="112" y="4281"/>
                    </a:lnTo>
                    <a:lnTo>
                      <a:pt x="49" y="4281"/>
                    </a:lnTo>
                    <a:lnTo>
                      <a:pt x="0" y="4234"/>
                    </a:lnTo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5000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</p:grpSp>
        <p:grpSp>
          <p:nvGrpSpPr>
            <p:cNvPr id="9" name="Group 8"/>
            <p:cNvGrpSpPr>
              <a:grpSpLocks/>
            </p:cNvGrpSpPr>
            <p:nvPr/>
          </p:nvGrpSpPr>
          <p:grpSpPr bwMode="auto">
            <a:xfrm>
              <a:off x="0" y="0"/>
              <a:ext cx="481" cy="4273"/>
              <a:chOff x="0" y="0"/>
              <a:chExt cx="481" cy="4273"/>
            </a:xfrm>
          </p:grpSpPr>
          <p:sp>
            <p:nvSpPr>
              <p:cNvPr id="48" name="Freeform 9"/>
              <p:cNvSpPr>
                <a:spLocks/>
              </p:cNvSpPr>
              <p:nvPr/>
            </p:nvSpPr>
            <p:spPr bwMode="auto">
              <a:xfrm>
                <a:off x="0" y="0"/>
                <a:ext cx="241" cy="4273"/>
              </a:xfrm>
              <a:custGeom>
                <a:avLst/>
                <a:gdLst/>
                <a:ahLst/>
                <a:cxnLst>
                  <a:cxn ang="0">
                    <a:pos x="0" y="4223"/>
                  </a:cxn>
                  <a:cxn ang="0">
                    <a:pos x="0" y="0"/>
                  </a:cxn>
                  <a:cxn ang="0">
                    <a:pos x="240" y="0"/>
                  </a:cxn>
                  <a:cxn ang="0">
                    <a:pos x="240" y="4223"/>
                  </a:cxn>
                  <a:cxn ang="0">
                    <a:pos x="192" y="4272"/>
                  </a:cxn>
                  <a:cxn ang="0">
                    <a:pos x="144" y="4270"/>
                  </a:cxn>
                  <a:cxn ang="0">
                    <a:pos x="112" y="4270"/>
                  </a:cxn>
                  <a:cxn ang="0">
                    <a:pos x="49" y="4270"/>
                  </a:cxn>
                  <a:cxn ang="0">
                    <a:pos x="0" y="4223"/>
                  </a:cxn>
                </a:cxnLst>
                <a:rect l="0" t="0" r="r" b="b"/>
                <a:pathLst>
                  <a:path w="241" h="4273">
                    <a:moveTo>
                      <a:pt x="0" y="4223"/>
                    </a:moveTo>
                    <a:lnTo>
                      <a:pt x="0" y="0"/>
                    </a:lnTo>
                    <a:lnTo>
                      <a:pt x="240" y="0"/>
                    </a:lnTo>
                    <a:lnTo>
                      <a:pt x="240" y="4223"/>
                    </a:lnTo>
                    <a:lnTo>
                      <a:pt x="192" y="4272"/>
                    </a:lnTo>
                    <a:lnTo>
                      <a:pt x="144" y="4270"/>
                    </a:lnTo>
                    <a:lnTo>
                      <a:pt x="112" y="4270"/>
                    </a:lnTo>
                    <a:lnTo>
                      <a:pt x="49" y="4270"/>
                    </a:lnTo>
                    <a:lnTo>
                      <a:pt x="0" y="4223"/>
                    </a:lnTo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5000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49" name="Freeform 10"/>
              <p:cNvSpPr>
                <a:spLocks/>
              </p:cNvSpPr>
              <p:nvPr/>
            </p:nvSpPr>
            <p:spPr bwMode="auto">
              <a:xfrm>
                <a:off x="240" y="0"/>
                <a:ext cx="241" cy="4273"/>
              </a:xfrm>
              <a:custGeom>
                <a:avLst/>
                <a:gdLst/>
                <a:ahLst/>
                <a:cxnLst>
                  <a:cxn ang="0">
                    <a:pos x="0" y="4223"/>
                  </a:cxn>
                  <a:cxn ang="0">
                    <a:pos x="0" y="0"/>
                  </a:cxn>
                  <a:cxn ang="0">
                    <a:pos x="240" y="0"/>
                  </a:cxn>
                  <a:cxn ang="0">
                    <a:pos x="240" y="4223"/>
                  </a:cxn>
                  <a:cxn ang="0">
                    <a:pos x="192" y="4272"/>
                  </a:cxn>
                  <a:cxn ang="0">
                    <a:pos x="144" y="4270"/>
                  </a:cxn>
                  <a:cxn ang="0">
                    <a:pos x="112" y="4270"/>
                  </a:cxn>
                  <a:cxn ang="0">
                    <a:pos x="49" y="4270"/>
                  </a:cxn>
                  <a:cxn ang="0">
                    <a:pos x="0" y="4223"/>
                  </a:cxn>
                </a:cxnLst>
                <a:rect l="0" t="0" r="r" b="b"/>
                <a:pathLst>
                  <a:path w="241" h="4273">
                    <a:moveTo>
                      <a:pt x="0" y="4223"/>
                    </a:moveTo>
                    <a:lnTo>
                      <a:pt x="0" y="0"/>
                    </a:lnTo>
                    <a:lnTo>
                      <a:pt x="240" y="0"/>
                    </a:lnTo>
                    <a:lnTo>
                      <a:pt x="240" y="4223"/>
                    </a:lnTo>
                    <a:lnTo>
                      <a:pt x="192" y="4272"/>
                    </a:lnTo>
                    <a:lnTo>
                      <a:pt x="144" y="4270"/>
                    </a:lnTo>
                    <a:lnTo>
                      <a:pt x="112" y="4270"/>
                    </a:lnTo>
                    <a:lnTo>
                      <a:pt x="49" y="4270"/>
                    </a:lnTo>
                    <a:lnTo>
                      <a:pt x="0" y="4223"/>
                    </a:lnTo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5000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</p:grpSp>
        <p:grpSp>
          <p:nvGrpSpPr>
            <p:cNvPr id="10" name="Group 11"/>
            <p:cNvGrpSpPr>
              <a:grpSpLocks/>
            </p:cNvGrpSpPr>
            <p:nvPr/>
          </p:nvGrpSpPr>
          <p:grpSpPr bwMode="auto">
            <a:xfrm>
              <a:off x="82" y="22"/>
              <a:ext cx="5590" cy="891"/>
              <a:chOff x="82" y="22"/>
              <a:chExt cx="5590" cy="891"/>
            </a:xfrm>
          </p:grpSpPr>
          <p:grpSp>
            <p:nvGrpSpPr>
              <p:cNvPr id="11" name="Group 12"/>
              <p:cNvGrpSpPr>
                <a:grpSpLocks/>
              </p:cNvGrpSpPr>
              <p:nvPr/>
            </p:nvGrpSpPr>
            <p:grpSpPr bwMode="auto">
              <a:xfrm>
                <a:off x="134" y="22"/>
                <a:ext cx="5538" cy="850"/>
                <a:chOff x="134" y="22"/>
                <a:chExt cx="5538" cy="850"/>
              </a:xfrm>
            </p:grpSpPr>
            <p:sp>
              <p:nvSpPr>
                <p:cNvPr id="30" name="Freeform 13"/>
                <p:cNvSpPr>
                  <a:spLocks/>
                </p:cNvSpPr>
                <p:nvPr/>
              </p:nvSpPr>
              <p:spPr bwMode="auto">
                <a:xfrm>
                  <a:off x="5269" y="734"/>
                  <a:ext cx="156" cy="117"/>
                </a:xfrm>
                <a:custGeom>
                  <a:avLst/>
                  <a:gdLst/>
                  <a:ahLst/>
                  <a:cxnLst>
                    <a:cxn ang="0">
                      <a:pos x="83" y="0"/>
                    </a:cxn>
                    <a:cxn ang="0">
                      <a:pos x="134" y="19"/>
                    </a:cxn>
                    <a:cxn ang="0">
                      <a:pos x="152" y="45"/>
                    </a:cxn>
                    <a:cxn ang="0">
                      <a:pos x="155" y="70"/>
                    </a:cxn>
                    <a:cxn ang="0">
                      <a:pos x="155" y="83"/>
                    </a:cxn>
                    <a:cxn ang="0">
                      <a:pos x="146" y="99"/>
                    </a:cxn>
                    <a:cxn ang="0">
                      <a:pos x="126" y="107"/>
                    </a:cxn>
                    <a:cxn ang="0">
                      <a:pos x="105" y="113"/>
                    </a:cxn>
                    <a:cxn ang="0">
                      <a:pos x="86" y="116"/>
                    </a:cxn>
                    <a:cxn ang="0">
                      <a:pos x="69" y="116"/>
                    </a:cxn>
                    <a:cxn ang="0">
                      <a:pos x="41" y="111"/>
                    </a:cxn>
                    <a:cxn ang="0">
                      <a:pos x="21" y="106"/>
                    </a:cxn>
                    <a:cxn ang="0">
                      <a:pos x="9" y="98"/>
                    </a:cxn>
                    <a:cxn ang="0">
                      <a:pos x="2" y="89"/>
                    </a:cxn>
                    <a:cxn ang="0">
                      <a:pos x="0" y="78"/>
                    </a:cxn>
                    <a:cxn ang="0">
                      <a:pos x="2" y="60"/>
                    </a:cxn>
                    <a:cxn ang="0">
                      <a:pos x="9" y="11"/>
                    </a:cxn>
                    <a:cxn ang="0">
                      <a:pos x="83" y="0"/>
                    </a:cxn>
                  </a:cxnLst>
                  <a:rect l="0" t="0" r="r" b="b"/>
                  <a:pathLst>
                    <a:path w="156" h="117">
                      <a:moveTo>
                        <a:pt x="83" y="0"/>
                      </a:moveTo>
                      <a:lnTo>
                        <a:pt x="134" y="19"/>
                      </a:lnTo>
                      <a:lnTo>
                        <a:pt x="152" y="45"/>
                      </a:lnTo>
                      <a:lnTo>
                        <a:pt x="155" y="70"/>
                      </a:lnTo>
                      <a:lnTo>
                        <a:pt x="155" y="83"/>
                      </a:lnTo>
                      <a:lnTo>
                        <a:pt x="146" y="99"/>
                      </a:lnTo>
                      <a:lnTo>
                        <a:pt x="126" y="107"/>
                      </a:lnTo>
                      <a:lnTo>
                        <a:pt x="105" y="113"/>
                      </a:lnTo>
                      <a:lnTo>
                        <a:pt x="86" y="116"/>
                      </a:lnTo>
                      <a:lnTo>
                        <a:pt x="69" y="116"/>
                      </a:lnTo>
                      <a:lnTo>
                        <a:pt x="41" y="111"/>
                      </a:lnTo>
                      <a:lnTo>
                        <a:pt x="21" y="106"/>
                      </a:lnTo>
                      <a:lnTo>
                        <a:pt x="9" y="98"/>
                      </a:lnTo>
                      <a:lnTo>
                        <a:pt x="2" y="89"/>
                      </a:lnTo>
                      <a:lnTo>
                        <a:pt x="0" y="78"/>
                      </a:lnTo>
                      <a:lnTo>
                        <a:pt x="2" y="60"/>
                      </a:lnTo>
                      <a:lnTo>
                        <a:pt x="9" y="11"/>
                      </a:lnTo>
                      <a:lnTo>
                        <a:pt x="83" y="0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31" name="Freeform 14"/>
                <p:cNvSpPr>
                  <a:spLocks/>
                </p:cNvSpPr>
                <p:nvPr/>
              </p:nvSpPr>
              <p:spPr bwMode="auto">
                <a:xfrm>
                  <a:off x="5265" y="746"/>
                  <a:ext cx="88" cy="75"/>
                </a:xfrm>
                <a:custGeom>
                  <a:avLst/>
                  <a:gdLst/>
                  <a:ahLst/>
                  <a:cxnLst>
                    <a:cxn ang="0">
                      <a:pos x="0" y="69"/>
                    </a:cxn>
                    <a:cxn ang="0">
                      <a:pos x="11" y="0"/>
                    </a:cxn>
                    <a:cxn ang="0">
                      <a:pos x="54" y="5"/>
                    </a:cxn>
                    <a:cxn ang="0">
                      <a:pos x="87" y="9"/>
                    </a:cxn>
                    <a:cxn ang="0">
                      <a:pos x="78" y="74"/>
                    </a:cxn>
                    <a:cxn ang="0">
                      <a:pos x="75" y="59"/>
                    </a:cxn>
                    <a:cxn ang="0">
                      <a:pos x="65" y="48"/>
                    </a:cxn>
                    <a:cxn ang="0">
                      <a:pos x="47" y="44"/>
                    </a:cxn>
                    <a:cxn ang="0">
                      <a:pos x="27" y="45"/>
                    </a:cxn>
                    <a:cxn ang="0">
                      <a:pos x="11" y="52"/>
                    </a:cxn>
                    <a:cxn ang="0">
                      <a:pos x="0" y="69"/>
                    </a:cxn>
                  </a:cxnLst>
                  <a:rect l="0" t="0" r="r" b="b"/>
                  <a:pathLst>
                    <a:path w="88" h="75">
                      <a:moveTo>
                        <a:pt x="0" y="69"/>
                      </a:moveTo>
                      <a:lnTo>
                        <a:pt x="11" y="0"/>
                      </a:lnTo>
                      <a:lnTo>
                        <a:pt x="54" y="5"/>
                      </a:lnTo>
                      <a:lnTo>
                        <a:pt x="87" y="9"/>
                      </a:lnTo>
                      <a:lnTo>
                        <a:pt x="78" y="74"/>
                      </a:lnTo>
                      <a:lnTo>
                        <a:pt x="75" y="59"/>
                      </a:lnTo>
                      <a:lnTo>
                        <a:pt x="65" y="48"/>
                      </a:lnTo>
                      <a:lnTo>
                        <a:pt x="47" y="44"/>
                      </a:lnTo>
                      <a:lnTo>
                        <a:pt x="27" y="45"/>
                      </a:lnTo>
                      <a:lnTo>
                        <a:pt x="11" y="52"/>
                      </a:lnTo>
                      <a:lnTo>
                        <a:pt x="0" y="69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32" name="Freeform 15"/>
                <p:cNvSpPr>
                  <a:spLocks/>
                </p:cNvSpPr>
                <p:nvPr/>
              </p:nvSpPr>
              <p:spPr bwMode="auto">
                <a:xfrm>
                  <a:off x="475" y="725"/>
                  <a:ext cx="156" cy="117"/>
                </a:xfrm>
                <a:custGeom>
                  <a:avLst/>
                  <a:gdLst/>
                  <a:ahLst/>
                  <a:cxnLst>
                    <a:cxn ang="0">
                      <a:pos x="72" y="0"/>
                    </a:cxn>
                    <a:cxn ang="0">
                      <a:pos x="21" y="19"/>
                    </a:cxn>
                    <a:cxn ang="0">
                      <a:pos x="3" y="45"/>
                    </a:cxn>
                    <a:cxn ang="0">
                      <a:pos x="0" y="70"/>
                    </a:cxn>
                    <a:cxn ang="0">
                      <a:pos x="0" y="83"/>
                    </a:cxn>
                    <a:cxn ang="0">
                      <a:pos x="9" y="99"/>
                    </a:cxn>
                    <a:cxn ang="0">
                      <a:pos x="29" y="107"/>
                    </a:cxn>
                    <a:cxn ang="0">
                      <a:pos x="50" y="113"/>
                    </a:cxn>
                    <a:cxn ang="0">
                      <a:pos x="69" y="116"/>
                    </a:cxn>
                    <a:cxn ang="0">
                      <a:pos x="86" y="116"/>
                    </a:cxn>
                    <a:cxn ang="0">
                      <a:pos x="114" y="111"/>
                    </a:cxn>
                    <a:cxn ang="0">
                      <a:pos x="134" y="106"/>
                    </a:cxn>
                    <a:cxn ang="0">
                      <a:pos x="146" y="98"/>
                    </a:cxn>
                    <a:cxn ang="0">
                      <a:pos x="153" y="89"/>
                    </a:cxn>
                    <a:cxn ang="0">
                      <a:pos x="155" y="78"/>
                    </a:cxn>
                    <a:cxn ang="0">
                      <a:pos x="153" y="60"/>
                    </a:cxn>
                    <a:cxn ang="0">
                      <a:pos x="146" y="11"/>
                    </a:cxn>
                    <a:cxn ang="0">
                      <a:pos x="72" y="0"/>
                    </a:cxn>
                  </a:cxnLst>
                  <a:rect l="0" t="0" r="r" b="b"/>
                  <a:pathLst>
                    <a:path w="156" h="117">
                      <a:moveTo>
                        <a:pt x="72" y="0"/>
                      </a:moveTo>
                      <a:lnTo>
                        <a:pt x="21" y="19"/>
                      </a:lnTo>
                      <a:lnTo>
                        <a:pt x="3" y="45"/>
                      </a:lnTo>
                      <a:lnTo>
                        <a:pt x="0" y="70"/>
                      </a:lnTo>
                      <a:lnTo>
                        <a:pt x="0" y="83"/>
                      </a:lnTo>
                      <a:lnTo>
                        <a:pt x="9" y="99"/>
                      </a:lnTo>
                      <a:lnTo>
                        <a:pt x="29" y="107"/>
                      </a:lnTo>
                      <a:lnTo>
                        <a:pt x="50" y="113"/>
                      </a:lnTo>
                      <a:lnTo>
                        <a:pt x="69" y="116"/>
                      </a:lnTo>
                      <a:lnTo>
                        <a:pt x="86" y="116"/>
                      </a:lnTo>
                      <a:lnTo>
                        <a:pt x="114" y="111"/>
                      </a:lnTo>
                      <a:lnTo>
                        <a:pt x="134" y="106"/>
                      </a:lnTo>
                      <a:lnTo>
                        <a:pt x="146" y="98"/>
                      </a:lnTo>
                      <a:lnTo>
                        <a:pt x="153" y="89"/>
                      </a:lnTo>
                      <a:lnTo>
                        <a:pt x="155" y="78"/>
                      </a:lnTo>
                      <a:lnTo>
                        <a:pt x="153" y="60"/>
                      </a:lnTo>
                      <a:lnTo>
                        <a:pt x="146" y="11"/>
                      </a:lnTo>
                      <a:lnTo>
                        <a:pt x="72" y="0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33" name="Freeform 16"/>
                <p:cNvSpPr>
                  <a:spLocks/>
                </p:cNvSpPr>
                <p:nvPr/>
              </p:nvSpPr>
              <p:spPr bwMode="auto">
                <a:xfrm>
                  <a:off x="547" y="738"/>
                  <a:ext cx="88" cy="75"/>
                </a:xfrm>
                <a:custGeom>
                  <a:avLst/>
                  <a:gdLst/>
                  <a:ahLst/>
                  <a:cxnLst>
                    <a:cxn ang="0">
                      <a:pos x="87" y="68"/>
                    </a:cxn>
                    <a:cxn ang="0">
                      <a:pos x="76" y="0"/>
                    </a:cxn>
                    <a:cxn ang="0">
                      <a:pos x="33" y="5"/>
                    </a:cxn>
                    <a:cxn ang="0">
                      <a:pos x="0" y="9"/>
                    </a:cxn>
                    <a:cxn ang="0">
                      <a:pos x="9" y="74"/>
                    </a:cxn>
                    <a:cxn ang="0">
                      <a:pos x="12" y="58"/>
                    </a:cxn>
                    <a:cxn ang="0">
                      <a:pos x="22" y="47"/>
                    </a:cxn>
                    <a:cxn ang="0">
                      <a:pos x="40" y="44"/>
                    </a:cxn>
                    <a:cxn ang="0">
                      <a:pos x="60" y="45"/>
                    </a:cxn>
                    <a:cxn ang="0">
                      <a:pos x="76" y="52"/>
                    </a:cxn>
                    <a:cxn ang="0">
                      <a:pos x="87" y="68"/>
                    </a:cxn>
                  </a:cxnLst>
                  <a:rect l="0" t="0" r="r" b="b"/>
                  <a:pathLst>
                    <a:path w="88" h="75">
                      <a:moveTo>
                        <a:pt x="87" y="68"/>
                      </a:moveTo>
                      <a:lnTo>
                        <a:pt x="76" y="0"/>
                      </a:lnTo>
                      <a:lnTo>
                        <a:pt x="33" y="5"/>
                      </a:lnTo>
                      <a:lnTo>
                        <a:pt x="0" y="9"/>
                      </a:lnTo>
                      <a:lnTo>
                        <a:pt x="9" y="74"/>
                      </a:lnTo>
                      <a:lnTo>
                        <a:pt x="12" y="58"/>
                      </a:lnTo>
                      <a:lnTo>
                        <a:pt x="22" y="47"/>
                      </a:lnTo>
                      <a:lnTo>
                        <a:pt x="40" y="44"/>
                      </a:lnTo>
                      <a:lnTo>
                        <a:pt x="60" y="45"/>
                      </a:lnTo>
                      <a:lnTo>
                        <a:pt x="76" y="52"/>
                      </a:lnTo>
                      <a:lnTo>
                        <a:pt x="87" y="68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34" name="Line 17"/>
                <p:cNvSpPr>
                  <a:spLocks noChangeShapeType="1"/>
                </p:cNvSpPr>
                <p:nvPr/>
              </p:nvSpPr>
              <p:spPr bwMode="auto">
                <a:xfrm flipV="1">
                  <a:off x="2020" y="309"/>
                  <a:ext cx="192" cy="87"/>
                </a:xfrm>
                <a:prstGeom prst="line">
                  <a:avLst/>
                </a:prstGeom>
                <a:noFill/>
                <a:ln w="127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35" name="Freeform 18"/>
                <p:cNvSpPr>
                  <a:spLocks/>
                </p:cNvSpPr>
                <p:nvPr/>
              </p:nvSpPr>
              <p:spPr bwMode="auto">
                <a:xfrm>
                  <a:off x="1408" y="22"/>
                  <a:ext cx="2967" cy="457"/>
                </a:xfrm>
                <a:custGeom>
                  <a:avLst/>
                  <a:gdLst/>
                  <a:ahLst/>
                  <a:cxnLst>
                    <a:cxn ang="0">
                      <a:pos x="0" y="122"/>
                    </a:cxn>
                    <a:cxn ang="0">
                      <a:pos x="207" y="78"/>
                    </a:cxn>
                    <a:cxn ang="0">
                      <a:pos x="442" y="48"/>
                    </a:cxn>
                    <a:cxn ang="0">
                      <a:pos x="640" y="32"/>
                    </a:cxn>
                    <a:cxn ang="0">
                      <a:pos x="897" y="16"/>
                    </a:cxn>
                    <a:cxn ang="0">
                      <a:pos x="1215" y="2"/>
                    </a:cxn>
                    <a:cxn ang="0">
                      <a:pos x="1392" y="0"/>
                    </a:cxn>
                    <a:cxn ang="0">
                      <a:pos x="1710" y="0"/>
                    </a:cxn>
                    <a:cxn ang="0">
                      <a:pos x="1997" y="10"/>
                    </a:cxn>
                    <a:cxn ang="0">
                      <a:pos x="2258" y="21"/>
                    </a:cxn>
                    <a:cxn ang="0">
                      <a:pos x="2493" y="38"/>
                    </a:cxn>
                    <a:cxn ang="0">
                      <a:pos x="2674" y="54"/>
                    </a:cxn>
                    <a:cxn ang="0">
                      <a:pos x="2828" y="73"/>
                    </a:cxn>
                    <a:cxn ang="0">
                      <a:pos x="2966" y="92"/>
                    </a:cxn>
                    <a:cxn ang="0">
                      <a:pos x="2966" y="456"/>
                    </a:cxn>
                    <a:cxn ang="0">
                      <a:pos x="2833" y="434"/>
                    </a:cxn>
                    <a:cxn ang="0">
                      <a:pos x="2563" y="399"/>
                    </a:cxn>
                    <a:cxn ang="0">
                      <a:pos x="2382" y="382"/>
                    </a:cxn>
                    <a:cxn ang="0">
                      <a:pos x="2134" y="366"/>
                    </a:cxn>
                    <a:cxn ang="0">
                      <a:pos x="1944" y="358"/>
                    </a:cxn>
                    <a:cxn ang="0">
                      <a:pos x="1746" y="350"/>
                    </a:cxn>
                    <a:cxn ang="0">
                      <a:pos x="1529" y="350"/>
                    </a:cxn>
                    <a:cxn ang="0">
                      <a:pos x="1295" y="350"/>
                    </a:cxn>
                    <a:cxn ang="0">
                      <a:pos x="1047" y="355"/>
                    </a:cxn>
                    <a:cxn ang="0">
                      <a:pos x="853" y="363"/>
                    </a:cxn>
                    <a:cxn ang="0">
                      <a:pos x="654" y="374"/>
                    </a:cxn>
                    <a:cxn ang="0">
                      <a:pos x="468" y="388"/>
                    </a:cxn>
                    <a:cxn ang="0">
                      <a:pos x="296" y="404"/>
                    </a:cxn>
                    <a:cxn ang="0">
                      <a:pos x="150" y="423"/>
                    </a:cxn>
                    <a:cxn ang="0">
                      <a:pos x="13" y="445"/>
                    </a:cxn>
                    <a:cxn ang="0">
                      <a:pos x="0" y="122"/>
                    </a:cxn>
                  </a:cxnLst>
                  <a:rect l="0" t="0" r="r" b="b"/>
                  <a:pathLst>
                    <a:path w="2967" h="457">
                      <a:moveTo>
                        <a:pt x="0" y="122"/>
                      </a:moveTo>
                      <a:lnTo>
                        <a:pt x="207" y="78"/>
                      </a:lnTo>
                      <a:lnTo>
                        <a:pt x="442" y="48"/>
                      </a:lnTo>
                      <a:lnTo>
                        <a:pt x="640" y="32"/>
                      </a:lnTo>
                      <a:lnTo>
                        <a:pt x="897" y="16"/>
                      </a:lnTo>
                      <a:lnTo>
                        <a:pt x="1215" y="2"/>
                      </a:lnTo>
                      <a:lnTo>
                        <a:pt x="1392" y="0"/>
                      </a:lnTo>
                      <a:lnTo>
                        <a:pt x="1710" y="0"/>
                      </a:lnTo>
                      <a:lnTo>
                        <a:pt x="1997" y="10"/>
                      </a:lnTo>
                      <a:lnTo>
                        <a:pt x="2258" y="21"/>
                      </a:lnTo>
                      <a:lnTo>
                        <a:pt x="2493" y="38"/>
                      </a:lnTo>
                      <a:lnTo>
                        <a:pt x="2674" y="54"/>
                      </a:lnTo>
                      <a:lnTo>
                        <a:pt x="2828" y="73"/>
                      </a:lnTo>
                      <a:lnTo>
                        <a:pt x="2966" y="92"/>
                      </a:lnTo>
                      <a:lnTo>
                        <a:pt x="2966" y="456"/>
                      </a:lnTo>
                      <a:lnTo>
                        <a:pt x="2833" y="434"/>
                      </a:lnTo>
                      <a:lnTo>
                        <a:pt x="2563" y="399"/>
                      </a:lnTo>
                      <a:lnTo>
                        <a:pt x="2382" y="382"/>
                      </a:lnTo>
                      <a:lnTo>
                        <a:pt x="2134" y="366"/>
                      </a:lnTo>
                      <a:lnTo>
                        <a:pt x="1944" y="358"/>
                      </a:lnTo>
                      <a:lnTo>
                        <a:pt x="1746" y="350"/>
                      </a:lnTo>
                      <a:lnTo>
                        <a:pt x="1529" y="350"/>
                      </a:lnTo>
                      <a:lnTo>
                        <a:pt x="1295" y="350"/>
                      </a:lnTo>
                      <a:lnTo>
                        <a:pt x="1047" y="355"/>
                      </a:lnTo>
                      <a:lnTo>
                        <a:pt x="853" y="363"/>
                      </a:lnTo>
                      <a:lnTo>
                        <a:pt x="654" y="374"/>
                      </a:lnTo>
                      <a:lnTo>
                        <a:pt x="468" y="388"/>
                      </a:lnTo>
                      <a:lnTo>
                        <a:pt x="296" y="404"/>
                      </a:lnTo>
                      <a:lnTo>
                        <a:pt x="150" y="423"/>
                      </a:lnTo>
                      <a:lnTo>
                        <a:pt x="13" y="445"/>
                      </a:lnTo>
                      <a:lnTo>
                        <a:pt x="0" y="122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36" name="Freeform 19"/>
                <p:cNvSpPr>
                  <a:spLocks/>
                </p:cNvSpPr>
                <p:nvPr/>
              </p:nvSpPr>
              <p:spPr bwMode="auto">
                <a:xfrm>
                  <a:off x="607" y="118"/>
                  <a:ext cx="823" cy="431"/>
                </a:xfrm>
                <a:custGeom>
                  <a:avLst/>
                  <a:gdLst/>
                  <a:ahLst/>
                  <a:cxnLst>
                    <a:cxn ang="0">
                      <a:pos x="815" y="27"/>
                    </a:cxn>
                    <a:cxn ang="0">
                      <a:pos x="822" y="350"/>
                    </a:cxn>
                    <a:cxn ang="0">
                      <a:pos x="746" y="382"/>
                    </a:cxn>
                    <a:cxn ang="0">
                      <a:pos x="676" y="404"/>
                    </a:cxn>
                    <a:cxn ang="0">
                      <a:pos x="619" y="415"/>
                    </a:cxn>
                    <a:cxn ang="0">
                      <a:pos x="571" y="421"/>
                    </a:cxn>
                    <a:cxn ang="0">
                      <a:pos x="517" y="427"/>
                    </a:cxn>
                    <a:cxn ang="0">
                      <a:pos x="427" y="430"/>
                    </a:cxn>
                    <a:cxn ang="0">
                      <a:pos x="344" y="423"/>
                    </a:cxn>
                    <a:cxn ang="0">
                      <a:pos x="259" y="410"/>
                    </a:cxn>
                    <a:cxn ang="0">
                      <a:pos x="177" y="388"/>
                    </a:cxn>
                    <a:cxn ang="0">
                      <a:pos x="105" y="358"/>
                    </a:cxn>
                    <a:cxn ang="0">
                      <a:pos x="41" y="325"/>
                    </a:cxn>
                    <a:cxn ang="0">
                      <a:pos x="0" y="294"/>
                    </a:cxn>
                    <a:cxn ang="0">
                      <a:pos x="0" y="0"/>
                    </a:cxn>
                    <a:cxn ang="0">
                      <a:pos x="46" y="25"/>
                    </a:cxn>
                    <a:cxn ang="0">
                      <a:pos x="105" y="47"/>
                    </a:cxn>
                    <a:cxn ang="0">
                      <a:pos x="175" y="66"/>
                    </a:cxn>
                    <a:cxn ang="0">
                      <a:pos x="244" y="81"/>
                    </a:cxn>
                    <a:cxn ang="0">
                      <a:pos x="314" y="89"/>
                    </a:cxn>
                    <a:cxn ang="0">
                      <a:pos x="361" y="93"/>
                    </a:cxn>
                    <a:cxn ang="0">
                      <a:pos x="401" y="95"/>
                    </a:cxn>
                    <a:cxn ang="0">
                      <a:pos x="471" y="95"/>
                    </a:cxn>
                    <a:cxn ang="0">
                      <a:pos x="515" y="92"/>
                    </a:cxn>
                    <a:cxn ang="0">
                      <a:pos x="555" y="87"/>
                    </a:cxn>
                    <a:cxn ang="0">
                      <a:pos x="600" y="84"/>
                    </a:cxn>
                    <a:cxn ang="0">
                      <a:pos x="640" y="76"/>
                    </a:cxn>
                    <a:cxn ang="0">
                      <a:pos x="689" y="67"/>
                    </a:cxn>
                    <a:cxn ang="0">
                      <a:pos x="733" y="55"/>
                    </a:cxn>
                    <a:cxn ang="0">
                      <a:pos x="777" y="41"/>
                    </a:cxn>
                    <a:cxn ang="0">
                      <a:pos x="815" y="27"/>
                    </a:cxn>
                  </a:cxnLst>
                  <a:rect l="0" t="0" r="r" b="b"/>
                  <a:pathLst>
                    <a:path w="823" h="431">
                      <a:moveTo>
                        <a:pt x="815" y="27"/>
                      </a:moveTo>
                      <a:lnTo>
                        <a:pt x="822" y="350"/>
                      </a:lnTo>
                      <a:lnTo>
                        <a:pt x="746" y="382"/>
                      </a:lnTo>
                      <a:lnTo>
                        <a:pt x="676" y="404"/>
                      </a:lnTo>
                      <a:lnTo>
                        <a:pt x="619" y="415"/>
                      </a:lnTo>
                      <a:lnTo>
                        <a:pt x="571" y="421"/>
                      </a:lnTo>
                      <a:lnTo>
                        <a:pt x="517" y="427"/>
                      </a:lnTo>
                      <a:lnTo>
                        <a:pt x="427" y="430"/>
                      </a:lnTo>
                      <a:lnTo>
                        <a:pt x="344" y="423"/>
                      </a:lnTo>
                      <a:lnTo>
                        <a:pt x="259" y="410"/>
                      </a:lnTo>
                      <a:lnTo>
                        <a:pt x="177" y="388"/>
                      </a:lnTo>
                      <a:lnTo>
                        <a:pt x="105" y="358"/>
                      </a:lnTo>
                      <a:lnTo>
                        <a:pt x="41" y="325"/>
                      </a:lnTo>
                      <a:lnTo>
                        <a:pt x="0" y="294"/>
                      </a:lnTo>
                      <a:lnTo>
                        <a:pt x="0" y="0"/>
                      </a:lnTo>
                      <a:lnTo>
                        <a:pt x="46" y="25"/>
                      </a:lnTo>
                      <a:lnTo>
                        <a:pt x="105" y="47"/>
                      </a:lnTo>
                      <a:lnTo>
                        <a:pt x="175" y="66"/>
                      </a:lnTo>
                      <a:lnTo>
                        <a:pt x="244" y="81"/>
                      </a:lnTo>
                      <a:lnTo>
                        <a:pt x="314" y="89"/>
                      </a:lnTo>
                      <a:lnTo>
                        <a:pt x="361" y="93"/>
                      </a:lnTo>
                      <a:lnTo>
                        <a:pt x="401" y="95"/>
                      </a:lnTo>
                      <a:lnTo>
                        <a:pt x="471" y="95"/>
                      </a:lnTo>
                      <a:lnTo>
                        <a:pt x="515" y="92"/>
                      </a:lnTo>
                      <a:lnTo>
                        <a:pt x="555" y="87"/>
                      </a:lnTo>
                      <a:lnTo>
                        <a:pt x="600" y="84"/>
                      </a:lnTo>
                      <a:lnTo>
                        <a:pt x="640" y="76"/>
                      </a:lnTo>
                      <a:lnTo>
                        <a:pt x="689" y="67"/>
                      </a:lnTo>
                      <a:lnTo>
                        <a:pt x="733" y="55"/>
                      </a:lnTo>
                      <a:lnTo>
                        <a:pt x="777" y="41"/>
                      </a:lnTo>
                      <a:lnTo>
                        <a:pt x="815" y="27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37" name="Freeform 20"/>
                <p:cNvSpPr>
                  <a:spLocks/>
                </p:cNvSpPr>
                <p:nvPr/>
              </p:nvSpPr>
              <p:spPr bwMode="auto">
                <a:xfrm>
                  <a:off x="154" y="533"/>
                  <a:ext cx="551" cy="339"/>
                </a:xfrm>
                <a:custGeom>
                  <a:avLst/>
                  <a:gdLst/>
                  <a:ahLst/>
                  <a:cxnLst>
                    <a:cxn ang="0">
                      <a:pos x="16" y="53"/>
                    </a:cxn>
                    <a:cxn ang="0">
                      <a:pos x="0" y="122"/>
                    </a:cxn>
                    <a:cxn ang="0">
                      <a:pos x="10" y="146"/>
                    </a:cxn>
                    <a:cxn ang="0">
                      <a:pos x="33" y="183"/>
                    </a:cxn>
                    <a:cxn ang="0">
                      <a:pos x="57" y="216"/>
                    </a:cxn>
                    <a:cxn ang="0">
                      <a:pos x="85" y="244"/>
                    </a:cxn>
                    <a:cxn ang="0">
                      <a:pos x="120" y="271"/>
                    </a:cxn>
                    <a:cxn ang="0">
                      <a:pos x="153" y="290"/>
                    </a:cxn>
                    <a:cxn ang="0">
                      <a:pos x="189" y="308"/>
                    </a:cxn>
                    <a:cxn ang="0">
                      <a:pos x="235" y="324"/>
                    </a:cxn>
                    <a:cxn ang="0">
                      <a:pos x="270" y="332"/>
                    </a:cxn>
                    <a:cxn ang="0">
                      <a:pos x="312" y="338"/>
                    </a:cxn>
                    <a:cxn ang="0">
                      <a:pos x="351" y="338"/>
                    </a:cxn>
                    <a:cxn ang="0">
                      <a:pos x="393" y="333"/>
                    </a:cxn>
                    <a:cxn ang="0">
                      <a:pos x="436" y="321"/>
                    </a:cxn>
                    <a:cxn ang="0">
                      <a:pos x="475" y="302"/>
                    </a:cxn>
                    <a:cxn ang="0">
                      <a:pos x="498" y="286"/>
                    </a:cxn>
                    <a:cxn ang="0">
                      <a:pos x="526" y="262"/>
                    </a:cxn>
                    <a:cxn ang="0">
                      <a:pos x="541" y="243"/>
                    </a:cxn>
                    <a:cxn ang="0">
                      <a:pos x="550" y="226"/>
                    </a:cxn>
                    <a:cxn ang="0">
                      <a:pos x="550" y="208"/>
                    </a:cxn>
                    <a:cxn ang="0">
                      <a:pos x="544" y="187"/>
                    </a:cxn>
                    <a:cxn ang="0">
                      <a:pos x="532" y="170"/>
                    </a:cxn>
                    <a:cxn ang="0">
                      <a:pos x="523" y="135"/>
                    </a:cxn>
                    <a:cxn ang="0">
                      <a:pos x="519" y="116"/>
                    </a:cxn>
                    <a:cxn ang="0">
                      <a:pos x="267" y="132"/>
                    </a:cxn>
                    <a:cxn ang="0">
                      <a:pos x="234" y="126"/>
                    </a:cxn>
                    <a:cxn ang="0">
                      <a:pos x="193" y="113"/>
                    </a:cxn>
                    <a:cxn ang="0">
                      <a:pos x="162" y="97"/>
                    </a:cxn>
                    <a:cxn ang="0">
                      <a:pos x="129" y="77"/>
                    </a:cxn>
                    <a:cxn ang="0">
                      <a:pos x="97" y="48"/>
                    </a:cxn>
                    <a:cxn ang="0">
                      <a:pos x="78" y="24"/>
                    </a:cxn>
                    <a:cxn ang="0">
                      <a:pos x="60" y="0"/>
                    </a:cxn>
                    <a:cxn ang="0">
                      <a:pos x="16" y="53"/>
                    </a:cxn>
                  </a:cxnLst>
                  <a:rect l="0" t="0" r="r" b="b"/>
                  <a:pathLst>
                    <a:path w="551" h="339">
                      <a:moveTo>
                        <a:pt x="16" y="53"/>
                      </a:moveTo>
                      <a:lnTo>
                        <a:pt x="0" y="122"/>
                      </a:lnTo>
                      <a:lnTo>
                        <a:pt x="10" y="146"/>
                      </a:lnTo>
                      <a:lnTo>
                        <a:pt x="33" y="183"/>
                      </a:lnTo>
                      <a:lnTo>
                        <a:pt x="57" y="216"/>
                      </a:lnTo>
                      <a:lnTo>
                        <a:pt x="85" y="244"/>
                      </a:lnTo>
                      <a:lnTo>
                        <a:pt x="120" y="271"/>
                      </a:lnTo>
                      <a:lnTo>
                        <a:pt x="153" y="290"/>
                      </a:lnTo>
                      <a:lnTo>
                        <a:pt x="189" y="308"/>
                      </a:lnTo>
                      <a:lnTo>
                        <a:pt x="235" y="324"/>
                      </a:lnTo>
                      <a:lnTo>
                        <a:pt x="270" y="332"/>
                      </a:lnTo>
                      <a:lnTo>
                        <a:pt x="312" y="338"/>
                      </a:lnTo>
                      <a:lnTo>
                        <a:pt x="351" y="338"/>
                      </a:lnTo>
                      <a:lnTo>
                        <a:pt x="393" y="333"/>
                      </a:lnTo>
                      <a:lnTo>
                        <a:pt x="436" y="321"/>
                      </a:lnTo>
                      <a:lnTo>
                        <a:pt x="475" y="302"/>
                      </a:lnTo>
                      <a:lnTo>
                        <a:pt x="498" y="286"/>
                      </a:lnTo>
                      <a:lnTo>
                        <a:pt x="526" y="262"/>
                      </a:lnTo>
                      <a:lnTo>
                        <a:pt x="541" y="243"/>
                      </a:lnTo>
                      <a:lnTo>
                        <a:pt x="550" y="226"/>
                      </a:lnTo>
                      <a:lnTo>
                        <a:pt x="550" y="208"/>
                      </a:lnTo>
                      <a:lnTo>
                        <a:pt x="544" y="187"/>
                      </a:lnTo>
                      <a:lnTo>
                        <a:pt x="532" y="170"/>
                      </a:lnTo>
                      <a:lnTo>
                        <a:pt x="523" y="135"/>
                      </a:lnTo>
                      <a:lnTo>
                        <a:pt x="519" y="116"/>
                      </a:lnTo>
                      <a:lnTo>
                        <a:pt x="267" y="132"/>
                      </a:lnTo>
                      <a:lnTo>
                        <a:pt x="234" y="126"/>
                      </a:lnTo>
                      <a:lnTo>
                        <a:pt x="193" y="113"/>
                      </a:lnTo>
                      <a:lnTo>
                        <a:pt x="162" y="97"/>
                      </a:lnTo>
                      <a:lnTo>
                        <a:pt x="129" y="77"/>
                      </a:lnTo>
                      <a:lnTo>
                        <a:pt x="97" y="48"/>
                      </a:lnTo>
                      <a:lnTo>
                        <a:pt x="78" y="24"/>
                      </a:lnTo>
                      <a:lnTo>
                        <a:pt x="60" y="0"/>
                      </a:lnTo>
                      <a:lnTo>
                        <a:pt x="16" y="53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38" name="Freeform 21"/>
                <p:cNvSpPr>
                  <a:spLocks/>
                </p:cNvSpPr>
                <p:nvPr/>
              </p:nvSpPr>
              <p:spPr bwMode="auto">
                <a:xfrm>
                  <a:off x="134" y="119"/>
                  <a:ext cx="475" cy="552"/>
                </a:xfrm>
                <a:custGeom>
                  <a:avLst/>
                  <a:gdLst/>
                  <a:ahLst/>
                  <a:cxnLst>
                    <a:cxn ang="0">
                      <a:pos x="474" y="0"/>
                    </a:cxn>
                    <a:cxn ang="0">
                      <a:pos x="474" y="294"/>
                    </a:cxn>
                    <a:cxn ang="0">
                      <a:pos x="446" y="291"/>
                    </a:cxn>
                    <a:cxn ang="0">
                      <a:pos x="411" y="293"/>
                    </a:cxn>
                    <a:cxn ang="0">
                      <a:pos x="353" y="299"/>
                    </a:cxn>
                    <a:cxn ang="0">
                      <a:pos x="296" y="310"/>
                    </a:cxn>
                    <a:cxn ang="0">
                      <a:pos x="243" y="323"/>
                    </a:cxn>
                    <a:cxn ang="0">
                      <a:pos x="200" y="339"/>
                    </a:cxn>
                    <a:cxn ang="0">
                      <a:pos x="149" y="364"/>
                    </a:cxn>
                    <a:cxn ang="0">
                      <a:pos x="110" y="390"/>
                    </a:cxn>
                    <a:cxn ang="0">
                      <a:pos x="81" y="415"/>
                    </a:cxn>
                    <a:cxn ang="0">
                      <a:pos x="60" y="439"/>
                    </a:cxn>
                    <a:cxn ang="0">
                      <a:pos x="47" y="461"/>
                    </a:cxn>
                    <a:cxn ang="0">
                      <a:pos x="35" y="488"/>
                    </a:cxn>
                    <a:cxn ang="0">
                      <a:pos x="30" y="513"/>
                    </a:cxn>
                    <a:cxn ang="0">
                      <a:pos x="23" y="551"/>
                    </a:cxn>
                    <a:cxn ang="0">
                      <a:pos x="17" y="518"/>
                    </a:cxn>
                    <a:cxn ang="0">
                      <a:pos x="8" y="481"/>
                    </a:cxn>
                    <a:cxn ang="0">
                      <a:pos x="5" y="453"/>
                    </a:cxn>
                    <a:cxn ang="0">
                      <a:pos x="0" y="420"/>
                    </a:cxn>
                    <a:cxn ang="0">
                      <a:pos x="2" y="393"/>
                    </a:cxn>
                    <a:cxn ang="0">
                      <a:pos x="8" y="361"/>
                    </a:cxn>
                    <a:cxn ang="0">
                      <a:pos x="15" y="317"/>
                    </a:cxn>
                    <a:cxn ang="0">
                      <a:pos x="30" y="279"/>
                    </a:cxn>
                    <a:cxn ang="0">
                      <a:pos x="50" y="238"/>
                    </a:cxn>
                    <a:cxn ang="0">
                      <a:pos x="75" y="196"/>
                    </a:cxn>
                    <a:cxn ang="0">
                      <a:pos x="111" y="152"/>
                    </a:cxn>
                    <a:cxn ang="0">
                      <a:pos x="152" y="116"/>
                    </a:cxn>
                    <a:cxn ang="0">
                      <a:pos x="188" y="87"/>
                    </a:cxn>
                    <a:cxn ang="0">
                      <a:pos x="233" y="60"/>
                    </a:cxn>
                    <a:cxn ang="0">
                      <a:pos x="279" y="40"/>
                    </a:cxn>
                    <a:cxn ang="0">
                      <a:pos x="333" y="21"/>
                    </a:cxn>
                    <a:cxn ang="0">
                      <a:pos x="380" y="10"/>
                    </a:cxn>
                    <a:cxn ang="0">
                      <a:pos x="435" y="3"/>
                    </a:cxn>
                    <a:cxn ang="0">
                      <a:pos x="474" y="0"/>
                    </a:cxn>
                  </a:cxnLst>
                  <a:rect l="0" t="0" r="r" b="b"/>
                  <a:pathLst>
                    <a:path w="475" h="552">
                      <a:moveTo>
                        <a:pt x="474" y="0"/>
                      </a:moveTo>
                      <a:lnTo>
                        <a:pt x="474" y="294"/>
                      </a:lnTo>
                      <a:lnTo>
                        <a:pt x="446" y="291"/>
                      </a:lnTo>
                      <a:lnTo>
                        <a:pt x="411" y="293"/>
                      </a:lnTo>
                      <a:lnTo>
                        <a:pt x="353" y="299"/>
                      </a:lnTo>
                      <a:lnTo>
                        <a:pt x="296" y="310"/>
                      </a:lnTo>
                      <a:lnTo>
                        <a:pt x="243" y="323"/>
                      </a:lnTo>
                      <a:lnTo>
                        <a:pt x="200" y="339"/>
                      </a:lnTo>
                      <a:lnTo>
                        <a:pt x="149" y="364"/>
                      </a:lnTo>
                      <a:lnTo>
                        <a:pt x="110" y="390"/>
                      </a:lnTo>
                      <a:lnTo>
                        <a:pt x="81" y="415"/>
                      </a:lnTo>
                      <a:lnTo>
                        <a:pt x="60" y="439"/>
                      </a:lnTo>
                      <a:lnTo>
                        <a:pt x="47" y="461"/>
                      </a:lnTo>
                      <a:lnTo>
                        <a:pt x="35" y="488"/>
                      </a:lnTo>
                      <a:lnTo>
                        <a:pt x="30" y="513"/>
                      </a:lnTo>
                      <a:lnTo>
                        <a:pt x="23" y="551"/>
                      </a:lnTo>
                      <a:lnTo>
                        <a:pt x="17" y="518"/>
                      </a:lnTo>
                      <a:lnTo>
                        <a:pt x="8" y="481"/>
                      </a:lnTo>
                      <a:lnTo>
                        <a:pt x="5" y="453"/>
                      </a:lnTo>
                      <a:lnTo>
                        <a:pt x="0" y="420"/>
                      </a:lnTo>
                      <a:lnTo>
                        <a:pt x="2" y="393"/>
                      </a:lnTo>
                      <a:lnTo>
                        <a:pt x="8" y="361"/>
                      </a:lnTo>
                      <a:lnTo>
                        <a:pt x="15" y="317"/>
                      </a:lnTo>
                      <a:lnTo>
                        <a:pt x="30" y="279"/>
                      </a:lnTo>
                      <a:lnTo>
                        <a:pt x="50" y="238"/>
                      </a:lnTo>
                      <a:lnTo>
                        <a:pt x="75" y="196"/>
                      </a:lnTo>
                      <a:lnTo>
                        <a:pt x="111" y="152"/>
                      </a:lnTo>
                      <a:lnTo>
                        <a:pt x="152" y="116"/>
                      </a:lnTo>
                      <a:lnTo>
                        <a:pt x="188" y="87"/>
                      </a:lnTo>
                      <a:lnTo>
                        <a:pt x="233" y="60"/>
                      </a:lnTo>
                      <a:lnTo>
                        <a:pt x="279" y="40"/>
                      </a:lnTo>
                      <a:lnTo>
                        <a:pt x="333" y="21"/>
                      </a:lnTo>
                      <a:lnTo>
                        <a:pt x="380" y="10"/>
                      </a:lnTo>
                      <a:lnTo>
                        <a:pt x="435" y="3"/>
                      </a:lnTo>
                      <a:lnTo>
                        <a:pt x="474" y="0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39" name="Freeform 22"/>
                <p:cNvSpPr>
                  <a:spLocks/>
                </p:cNvSpPr>
                <p:nvPr/>
              </p:nvSpPr>
              <p:spPr bwMode="auto">
                <a:xfrm>
                  <a:off x="422" y="687"/>
                  <a:ext cx="156" cy="117"/>
                </a:xfrm>
                <a:custGeom>
                  <a:avLst/>
                  <a:gdLst/>
                  <a:ahLst/>
                  <a:cxnLst>
                    <a:cxn ang="0">
                      <a:pos x="72" y="0"/>
                    </a:cxn>
                    <a:cxn ang="0">
                      <a:pos x="21" y="19"/>
                    </a:cxn>
                    <a:cxn ang="0">
                      <a:pos x="3" y="45"/>
                    </a:cxn>
                    <a:cxn ang="0">
                      <a:pos x="0" y="70"/>
                    </a:cxn>
                    <a:cxn ang="0">
                      <a:pos x="0" y="83"/>
                    </a:cxn>
                    <a:cxn ang="0">
                      <a:pos x="9" y="99"/>
                    </a:cxn>
                    <a:cxn ang="0">
                      <a:pos x="29" y="107"/>
                    </a:cxn>
                    <a:cxn ang="0">
                      <a:pos x="50" y="113"/>
                    </a:cxn>
                    <a:cxn ang="0">
                      <a:pos x="69" y="116"/>
                    </a:cxn>
                    <a:cxn ang="0">
                      <a:pos x="86" y="116"/>
                    </a:cxn>
                    <a:cxn ang="0">
                      <a:pos x="114" y="111"/>
                    </a:cxn>
                    <a:cxn ang="0">
                      <a:pos x="134" y="106"/>
                    </a:cxn>
                    <a:cxn ang="0">
                      <a:pos x="146" y="98"/>
                    </a:cxn>
                    <a:cxn ang="0">
                      <a:pos x="153" y="89"/>
                    </a:cxn>
                    <a:cxn ang="0">
                      <a:pos x="155" y="78"/>
                    </a:cxn>
                    <a:cxn ang="0">
                      <a:pos x="153" y="60"/>
                    </a:cxn>
                    <a:cxn ang="0">
                      <a:pos x="146" y="11"/>
                    </a:cxn>
                    <a:cxn ang="0">
                      <a:pos x="72" y="0"/>
                    </a:cxn>
                  </a:cxnLst>
                  <a:rect l="0" t="0" r="r" b="b"/>
                  <a:pathLst>
                    <a:path w="156" h="117">
                      <a:moveTo>
                        <a:pt x="72" y="0"/>
                      </a:moveTo>
                      <a:lnTo>
                        <a:pt x="21" y="19"/>
                      </a:lnTo>
                      <a:lnTo>
                        <a:pt x="3" y="45"/>
                      </a:lnTo>
                      <a:lnTo>
                        <a:pt x="0" y="70"/>
                      </a:lnTo>
                      <a:lnTo>
                        <a:pt x="0" y="83"/>
                      </a:lnTo>
                      <a:lnTo>
                        <a:pt x="9" y="99"/>
                      </a:lnTo>
                      <a:lnTo>
                        <a:pt x="29" y="107"/>
                      </a:lnTo>
                      <a:lnTo>
                        <a:pt x="50" y="113"/>
                      </a:lnTo>
                      <a:lnTo>
                        <a:pt x="69" y="116"/>
                      </a:lnTo>
                      <a:lnTo>
                        <a:pt x="86" y="116"/>
                      </a:lnTo>
                      <a:lnTo>
                        <a:pt x="114" y="111"/>
                      </a:lnTo>
                      <a:lnTo>
                        <a:pt x="134" y="106"/>
                      </a:lnTo>
                      <a:lnTo>
                        <a:pt x="146" y="98"/>
                      </a:lnTo>
                      <a:lnTo>
                        <a:pt x="153" y="89"/>
                      </a:lnTo>
                      <a:lnTo>
                        <a:pt x="155" y="78"/>
                      </a:lnTo>
                      <a:lnTo>
                        <a:pt x="153" y="60"/>
                      </a:lnTo>
                      <a:lnTo>
                        <a:pt x="146" y="11"/>
                      </a:lnTo>
                      <a:lnTo>
                        <a:pt x="72" y="0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40" name="Freeform 23"/>
                <p:cNvSpPr>
                  <a:spLocks/>
                </p:cNvSpPr>
                <p:nvPr/>
              </p:nvSpPr>
              <p:spPr bwMode="auto">
                <a:xfrm>
                  <a:off x="494" y="700"/>
                  <a:ext cx="88" cy="74"/>
                </a:xfrm>
                <a:custGeom>
                  <a:avLst/>
                  <a:gdLst/>
                  <a:ahLst/>
                  <a:cxnLst>
                    <a:cxn ang="0">
                      <a:pos x="87" y="67"/>
                    </a:cxn>
                    <a:cxn ang="0">
                      <a:pos x="76" y="0"/>
                    </a:cxn>
                    <a:cxn ang="0">
                      <a:pos x="33" y="5"/>
                    </a:cxn>
                    <a:cxn ang="0">
                      <a:pos x="0" y="8"/>
                    </a:cxn>
                    <a:cxn ang="0">
                      <a:pos x="9" y="73"/>
                    </a:cxn>
                    <a:cxn ang="0">
                      <a:pos x="12" y="57"/>
                    </a:cxn>
                    <a:cxn ang="0">
                      <a:pos x="22" y="47"/>
                    </a:cxn>
                    <a:cxn ang="0">
                      <a:pos x="40" y="43"/>
                    </a:cxn>
                    <a:cxn ang="0">
                      <a:pos x="60" y="44"/>
                    </a:cxn>
                    <a:cxn ang="0">
                      <a:pos x="76" y="51"/>
                    </a:cxn>
                    <a:cxn ang="0">
                      <a:pos x="87" y="67"/>
                    </a:cxn>
                  </a:cxnLst>
                  <a:rect l="0" t="0" r="r" b="b"/>
                  <a:pathLst>
                    <a:path w="88" h="74">
                      <a:moveTo>
                        <a:pt x="87" y="67"/>
                      </a:moveTo>
                      <a:lnTo>
                        <a:pt x="76" y="0"/>
                      </a:lnTo>
                      <a:lnTo>
                        <a:pt x="33" y="5"/>
                      </a:lnTo>
                      <a:lnTo>
                        <a:pt x="0" y="8"/>
                      </a:lnTo>
                      <a:lnTo>
                        <a:pt x="9" y="73"/>
                      </a:lnTo>
                      <a:lnTo>
                        <a:pt x="12" y="57"/>
                      </a:lnTo>
                      <a:lnTo>
                        <a:pt x="22" y="47"/>
                      </a:lnTo>
                      <a:lnTo>
                        <a:pt x="40" y="43"/>
                      </a:lnTo>
                      <a:lnTo>
                        <a:pt x="60" y="44"/>
                      </a:lnTo>
                      <a:lnTo>
                        <a:pt x="76" y="51"/>
                      </a:lnTo>
                      <a:lnTo>
                        <a:pt x="87" y="67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41" name="Freeform 24"/>
                <p:cNvSpPr>
                  <a:spLocks/>
                </p:cNvSpPr>
                <p:nvPr/>
              </p:nvSpPr>
              <p:spPr bwMode="auto">
                <a:xfrm>
                  <a:off x="386" y="479"/>
                  <a:ext cx="319" cy="286"/>
                </a:xfrm>
                <a:custGeom>
                  <a:avLst/>
                  <a:gdLst/>
                  <a:ahLst/>
                  <a:cxnLst>
                    <a:cxn ang="0">
                      <a:pos x="317" y="275"/>
                    </a:cxn>
                    <a:cxn ang="0">
                      <a:pos x="315" y="254"/>
                    </a:cxn>
                    <a:cxn ang="0">
                      <a:pos x="306" y="235"/>
                    </a:cxn>
                    <a:cxn ang="0">
                      <a:pos x="299" y="219"/>
                    </a:cxn>
                    <a:cxn ang="0">
                      <a:pos x="294" y="194"/>
                    </a:cxn>
                    <a:cxn ang="0">
                      <a:pos x="288" y="161"/>
                    </a:cxn>
                    <a:cxn ang="0">
                      <a:pos x="284" y="126"/>
                    </a:cxn>
                    <a:cxn ang="0">
                      <a:pos x="281" y="94"/>
                    </a:cxn>
                    <a:cxn ang="0">
                      <a:pos x="279" y="67"/>
                    </a:cxn>
                    <a:cxn ang="0">
                      <a:pos x="278" y="43"/>
                    </a:cxn>
                    <a:cxn ang="0">
                      <a:pos x="270" y="29"/>
                    </a:cxn>
                    <a:cxn ang="0">
                      <a:pos x="255" y="16"/>
                    </a:cxn>
                    <a:cxn ang="0">
                      <a:pos x="240" y="9"/>
                    </a:cxn>
                    <a:cxn ang="0">
                      <a:pos x="216" y="2"/>
                    </a:cxn>
                    <a:cxn ang="0">
                      <a:pos x="189" y="0"/>
                    </a:cxn>
                    <a:cxn ang="0">
                      <a:pos x="147" y="0"/>
                    </a:cxn>
                    <a:cxn ang="0">
                      <a:pos x="110" y="2"/>
                    </a:cxn>
                    <a:cxn ang="0">
                      <a:pos x="74" y="9"/>
                    </a:cxn>
                    <a:cxn ang="0">
                      <a:pos x="41" y="21"/>
                    </a:cxn>
                    <a:cxn ang="0">
                      <a:pos x="20" y="35"/>
                    </a:cxn>
                    <a:cxn ang="0">
                      <a:pos x="8" y="47"/>
                    </a:cxn>
                    <a:cxn ang="0">
                      <a:pos x="0" y="61"/>
                    </a:cxn>
                    <a:cxn ang="0">
                      <a:pos x="2" y="75"/>
                    </a:cxn>
                    <a:cxn ang="0">
                      <a:pos x="5" y="89"/>
                    </a:cxn>
                    <a:cxn ang="0">
                      <a:pos x="15" y="104"/>
                    </a:cxn>
                    <a:cxn ang="0">
                      <a:pos x="23" y="123"/>
                    </a:cxn>
                    <a:cxn ang="0">
                      <a:pos x="27" y="149"/>
                    </a:cxn>
                    <a:cxn ang="0">
                      <a:pos x="30" y="176"/>
                    </a:cxn>
                    <a:cxn ang="0">
                      <a:pos x="35" y="200"/>
                    </a:cxn>
                    <a:cxn ang="0">
                      <a:pos x="36" y="235"/>
                    </a:cxn>
                    <a:cxn ang="0">
                      <a:pos x="38" y="265"/>
                    </a:cxn>
                    <a:cxn ang="0">
                      <a:pos x="38" y="285"/>
                    </a:cxn>
                    <a:cxn ang="0">
                      <a:pos x="48" y="260"/>
                    </a:cxn>
                    <a:cxn ang="0">
                      <a:pos x="68" y="248"/>
                    </a:cxn>
                    <a:cxn ang="0">
                      <a:pos x="86" y="241"/>
                    </a:cxn>
                    <a:cxn ang="0">
                      <a:pos x="108" y="236"/>
                    </a:cxn>
                    <a:cxn ang="0">
                      <a:pos x="143" y="229"/>
                    </a:cxn>
                    <a:cxn ang="0">
                      <a:pos x="177" y="228"/>
                    </a:cxn>
                    <a:cxn ang="0">
                      <a:pos x="197" y="228"/>
                    </a:cxn>
                    <a:cxn ang="0">
                      <a:pos x="228" y="230"/>
                    </a:cxn>
                    <a:cxn ang="0">
                      <a:pos x="264" y="237"/>
                    </a:cxn>
                    <a:cxn ang="0">
                      <a:pos x="287" y="246"/>
                    </a:cxn>
                    <a:cxn ang="0">
                      <a:pos x="302" y="255"/>
                    </a:cxn>
                    <a:cxn ang="0">
                      <a:pos x="318" y="268"/>
                    </a:cxn>
                  </a:cxnLst>
                  <a:rect l="0" t="0" r="r" b="b"/>
                  <a:pathLst>
                    <a:path w="319" h="286">
                      <a:moveTo>
                        <a:pt x="317" y="275"/>
                      </a:moveTo>
                      <a:lnTo>
                        <a:pt x="315" y="254"/>
                      </a:lnTo>
                      <a:lnTo>
                        <a:pt x="306" y="235"/>
                      </a:lnTo>
                      <a:lnTo>
                        <a:pt x="299" y="219"/>
                      </a:lnTo>
                      <a:lnTo>
                        <a:pt x="294" y="194"/>
                      </a:lnTo>
                      <a:lnTo>
                        <a:pt x="288" y="161"/>
                      </a:lnTo>
                      <a:lnTo>
                        <a:pt x="284" y="126"/>
                      </a:lnTo>
                      <a:lnTo>
                        <a:pt x="281" y="94"/>
                      </a:lnTo>
                      <a:lnTo>
                        <a:pt x="279" y="67"/>
                      </a:lnTo>
                      <a:lnTo>
                        <a:pt x="278" y="43"/>
                      </a:lnTo>
                      <a:lnTo>
                        <a:pt x="270" y="29"/>
                      </a:lnTo>
                      <a:lnTo>
                        <a:pt x="255" y="16"/>
                      </a:lnTo>
                      <a:lnTo>
                        <a:pt x="240" y="9"/>
                      </a:lnTo>
                      <a:lnTo>
                        <a:pt x="216" y="2"/>
                      </a:lnTo>
                      <a:lnTo>
                        <a:pt x="189" y="0"/>
                      </a:lnTo>
                      <a:lnTo>
                        <a:pt x="147" y="0"/>
                      </a:lnTo>
                      <a:lnTo>
                        <a:pt x="110" y="2"/>
                      </a:lnTo>
                      <a:lnTo>
                        <a:pt x="74" y="9"/>
                      </a:lnTo>
                      <a:lnTo>
                        <a:pt x="41" y="21"/>
                      </a:lnTo>
                      <a:lnTo>
                        <a:pt x="20" y="35"/>
                      </a:lnTo>
                      <a:lnTo>
                        <a:pt x="8" y="47"/>
                      </a:lnTo>
                      <a:lnTo>
                        <a:pt x="0" y="61"/>
                      </a:lnTo>
                      <a:lnTo>
                        <a:pt x="2" y="75"/>
                      </a:lnTo>
                      <a:lnTo>
                        <a:pt x="5" y="89"/>
                      </a:lnTo>
                      <a:lnTo>
                        <a:pt x="15" y="104"/>
                      </a:lnTo>
                      <a:lnTo>
                        <a:pt x="23" y="123"/>
                      </a:lnTo>
                      <a:lnTo>
                        <a:pt x="27" y="149"/>
                      </a:lnTo>
                      <a:lnTo>
                        <a:pt x="30" y="176"/>
                      </a:lnTo>
                      <a:lnTo>
                        <a:pt x="35" y="200"/>
                      </a:lnTo>
                      <a:lnTo>
                        <a:pt x="36" y="235"/>
                      </a:lnTo>
                      <a:lnTo>
                        <a:pt x="38" y="265"/>
                      </a:lnTo>
                      <a:lnTo>
                        <a:pt x="38" y="285"/>
                      </a:lnTo>
                      <a:lnTo>
                        <a:pt x="48" y="260"/>
                      </a:lnTo>
                      <a:lnTo>
                        <a:pt x="68" y="248"/>
                      </a:lnTo>
                      <a:lnTo>
                        <a:pt x="86" y="241"/>
                      </a:lnTo>
                      <a:lnTo>
                        <a:pt x="108" y="236"/>
                      </a:lnTo>
                      <a:lnTo>
                        <a:pt x="143" y="229"/>
                      </a:lnTo>
                      <a:lnTo>
                        <a:pt x="177" y="228"/>
                      </a:lnTo>
                      <a:lnTo>
                        <a:pt x="197" y="228"/>
                      </a:lnTo>
                      <a:lnTo>
                        <a:pt x="228" y="230"/>
                      </a:lnTo>
                      <a:lnTo>
                        <a:pt x="264" y="237"/>
                      </a:lnTo>
                      <a:lnTo>
                        <a:pt x="287" y="246"/>
                      </a:lnTo>
                      <a:lnTo>
                        <a:pt x="302" y="255"/>
                      </a:lnTo>
                      <a:lnTo>
                        <a:pt x="318" y="268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42" name="Freeform 25"/>
                <p:cNvSpPr>
                  <a:spLocks/>
                </p:cNvSpPr>
                <p:nvPr/>
              </p:nvSpPr>
              <p:spPr bwMode="auto">
                <a:xfrm>
                  <a:off x="5101" y="537"/>
                  <a:ext cx="551" cy="335"/>
                </a:xfrm>
                <a:custGeom>
                  <a:avLst/>
                  <a:gdLst/>
                  <a:ahLst/>
                  <a:cxnLst>
                    <a:cxn ang="0">
                      <a:pos x="534" y="48"/>
                    </a:cxn>
                    <a:cxn ang="0">
                      <a:pos x="550" y="117"/>
                    </a:cxn>
                    <a:cxn ang="0">
                      <a:pos x="540" y="142"/>
                    </a:cxn>
                    <a:cxn ang="0">
                      <a:pos x="517" y="179"/>
                    </a:cxn>
                    <a:cxn ang="0">
                      <a:pos x="493" y="212"/>
                    </a:cxn>
                    <a:cxn ang="0">
                      <a:pos x="465" y="239"/>
                    </a:cxn>
                    <a:cxn ang="0">
                      <a:pos x="430" y="267"/>
                    </a:cxn>
                    <a:cxn ang="0">
                      <a:pos x="397" y="286"/>
                    </a:cxn>
                    <a:cxn ang="0">
                      <a:pos x="361" y="304"/>
                    </a:cxn>
                    <a:cxn ang="0">
                      <a:pos x="315" y="320"/>
                    </a:cxn>
                    <a:cxn ang="0">
                      <a:pos x="280" y="328"/>
                    </a:cxn>
                    <a:cxn ang="0">
                      <a:pos x="238" y="334"/>
                    </a:cxn>
                    <a:cxn ang="0">
                      <a:pos x="199" y="334"/>
                    </a:cxn>
                    <a:cxn ang="0">
                      <a:pos x="157" y="329"/>
                    </a:cxn>
                    <a:cxn ang="0">
                      <a:pos x="114" y="317"/>
                    </a:cxn>
                    <a:cxn ang="0">
                      <a:pos x="75" y="298"/>
                    </a:cxn>
                    <a:cxn ang="0">
                      <a:pos x="52" y="282"/>
                    </a:cxn>
                    <a:cxn ang="0">
                      <a:pos x="24" y="258"/>
                    </a:cxn>
                    <a:cxn ang="0">
                      <a:pos x="9" y="238"/>
                    </a:cxn>
                    <a:cxn ang="0">
                      <a:pos x="0" y="222"/>
                    </a:cxn>
                    <a:cxn ang="0">
                      <a:pos x="0" y="204"/>
                    </a:cxn>
                    <a:cxn ang="0">
                      <a:pos x="6" y="182"/>
                    </a:cxn>
                    <a:cxn ang="0">
                      <a:pos x="18" y="166"/>
                    </a:cxn>
                    <a:cxn ang="0">
                      <a:pos x="27" y="131"/>
                    </a:cxn>
                    <a:cxn ang="0">
                      <a:pos x="31" y="112"/>
                    </a:cxn>
                    <a:cxn ang="0">
                      <a:pos x="283" y="128"/>
                    </a:cxn>
                    <a:cxn ang="0">
                      <a:pos x="316" y="122"/>
                    </a:cxn>
                    <a:cxn ang="0">
                      <a:pos x="357" y="109"/>
                    </a:cxn>
                    <a:cxn ang="0">
                      <a:pos x="388" y="93"/>
                    </a:cxn>
                    <a:cxn ang="0">
                      <a:pos x="421" y="73"/>
                    </a:cxn>
                    <a:cxn ang="0">
                      <a:pos x="453" y="44"/>
                    </a:cxn>
                    <a:cxn ang="0">
                      <a:pos x="472" y="19"/>
                    </a:cxn>
                    <a:cxn ang="0">
                      <a:pos x="486" y="0"/>
                    </a:cxn>
                    <a:cxn ang="0">
                      <a:pos x="534" y="48"/>
                    </a:cxn>
                  </a:cxnLst>
                  <a:rect l="0" t="0" r="r" b="b"/>
                  <a:pathLst>
                    <a:path w="551" h="335">
                      <a:moveTo>
                        <a:pt x="534" y="48"/>
                      </a:moveTo>
                      <a:lnTo>
                        <a:pt x="550" y="117"/>
                      </a:lnTo>
                      <a:lnTo>
                        <a:pt x="540" y="142"/>
                      </a:lnTo>
                      <a:lnTo>
                        <a:pt x="517" y="179"/>
                      </a:lnTo>
                      <a:lnTo>
                        <a:pt x="493" y="212"/>
                      </a:lnTo>
                      <a:lnTo>
                        <a:pt x="465" y="239"/>
                      </a:lnTo>
                      <a:lnTo>
                        <a:pt x="430" y="267"/>
                      </a:lnTo>
                      <a:lnTo>
                        <a:pt x="397" y="286"/>
                      </a:lnTo>
                      <a:lnTo>
                        <a:pt x="361" y="304"/>
                      </a:lnTo>
                      <a:lnTo>
                        <a:pt x="315" y="320"/>
                      </a:lnTo>
                      <a:lnTo>
                        <a:pt x="280" y="328"/>
                      </a:lnTo>
                      <a:lnTo>
                        <a:pt x="238" y="334"/>
                      </a:lnTo>
                      <a:lnTo>
                        <a:pt x="199" y="334"/>
                      </a:lnTo>
                      <a:lnTo>
                        <a:pt x="157" y="329"/>
                      </a:lnTo>
                      <a:lnTo>
                        <a:pt x="114" y="317"/>
                      </a:lnTo>
                      <a:lnTo>
                        <a:pt x="75" y="298"/>
                      </a:lnTo>
                      <a:lnTo>
                        <a:pt x="52" y="282"/>
                      </a:lnTo>
                      <a:lnTo>
                        <a:pt x="24" y="258"/>
                      </a:lnTo>
                      <a:lnTo>
                        <a:pt x="9" y="238"/>
                      </a:lnTo>
                      <a:lnTo>
                        <a:pt x="0" y="222"/>
                      </a:lnTo>
                      <a:lnTo>
                        <a:pt x="0" y="204"/>
                      </a:lnTo>
                      <a:lnTo>
                        <a:pt x="6" y="182"/>
                      </a:lnTo>
                      <a:lnTo>
                        <a:pt x="18" y="166"/>
                      </a:lnTo>
                      <a:lnTo>
                        <a:pt x="27" y="131"/>
                      </a:lnTo>
                      <a:lnTo>
                        <a:pt x="31" y="112"/>
                      </a:lnTo>
                      <a:lnTo>
                        <a:pt x="283" y="128"/>
                      </a:lnTo>
                      <a:lnTo>
                        <a:pt x="316" y="122"/>
                      </a:lnTo>
                      <a:lnTo>
                        <a:pt x="357" y="109"/>
                      </a:lnTo>
                      <a:lnTo>
                        <a:pt x="388" y="93"/>
                      </a:lnTo>
                      <a:lnTo>
                        <a:pt x="421" y="73"/>
                      </a:lnTo>
                      <a:lnTo>
                        <a:pt x="453" y="44"/>
                      </a:lnTo>
                      <a:lnTo>
                        <a:pt x="472" y="19"/>
                      </a:lnTo>
                      <a:lnTo>
                        <a:pt x="486" y="0"/>
                      </a:lnTo>
                      <a:lnTo>
                        <a:pt x="534" y="48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43" name="Freeform 26"/>
                <p:cNvSpPr>
                  <a:spLocks/>
                </p:cNvSpPr>
                <p:nvPr/>
              </p:nvSpPr>
              <p:spPr bwMode="auto">
                <a:xfrm>
                  <a:off x="5197" y="119"/>
                  <a:ext cx="475" cy="552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294"/>
                    </a:cxn>
                    <a:cxn ang="0">
                      <a:pos x="28" y="291"/>
                    </a:cxn>
                    <a:cxn ang="0">
                      <a:pos x="63" y="293"/>
                    </a:cxn>
                    <a:cxn ang="0">
                      <a:pos x="121" y="299"/>
                    </a:cxn>
                    <a:cxn ang="0">
                      <a:pos x="178" y="310"/>
                    </a:cxn>
                    <a:cxn ang="0">
                      <a:pos x="231" y="323"/>
                    </a:cxn>
                    <a:cxn ang="0">
                      <a:pos x="274" y="339"/>
                    </a:cxn>
                    <a:cxn ang="0">
                      <a:pos x="325" y="364"/>
                    </a:cxn>
                    <a:cxn ang="0">
                      <a:pos x="364" y="390"/>
                    </a:cxn>
                    <a:cxn ang="0">
                      <a:pos x="393" y="415"/>
                    </a:cxn>
                    <a:cxn ang="0">
                      <a:pos x="414" y="439"/>
                    </a:cxn>
                    <a:cxn ang="0">
                      <a:pos x="427" y="461"/>
                    </a:cxn>
                    <a:cxn ang="0">
                      <a:pos x="439" y="488"/>
                    </a:cxn>
                    <a:cxn ang="0">
                      <a:pos x="444" y="513"/>
                    </a:cxn>
                    <a:cxn ang="0">
                      <a:pos x="451" y="551"/>
                    </a:cxn>
                    <a:cxn ang="0">
                      <a:pos x="457" y="518"/>
                    </a:cxn>
                    <a:cxn ang="0">
                      <a:pos x="466" y="481"/>
                    </a:cxn>
                    <a:cxn ang="0">
                      <a:pos x="469" y="453"/>
                    </a:cxn>
                    <a:cxn ang="0">
                      <a:pos x="474" y="420"/>
                    </a:cxn>
                    <a:cxn ang="0">
                      <a:pos x="472" y="393"/>
                    </a:cxn>
                    <a:cxn ang="0">
                      <a:pos x="466" y="361"/>
                    </a:cxn>
                    <a:cxn ang="0">
                      <a:pos x="459" y="317"/>
                    </a:cxn>
                    <a:cxn ang="0">
                      <a:pos x="444" y="279"/>
                    </a:cxn>
                    <a:cxn ang="0">
                      <a:pos x="424" y="238"/>
                    </a:cxn>
                    <a:cxn ang="0">
                      <a:pos x="399" y="196"/>
                    </a:cxn>
                    <a:cxn ang="0">
                      <a:pos x="363" y="152"/>
                    </a:cxn>
                    <a:cxn ang="0">
                      <a:pos x="322" y="116"/>
                    </a:cxn>
                    <a:cxn ang="0">
                      <a:pos x="286" y="87"/>
                    </a:cxn>
                    <a:cxn ang="0">
                      <a:pos x="241" y="60"/>
                    </a:cxn>
                    <a:cxn ang="0">
                      <a:pos x="195" y="40"/>
                    </a:cxn>
                    <a:cxn ang="0">
                      <a:pos x="141" y="21"/>
                    </a:cxn>
                    <a:cxn ang="0">
                      <a:pos x="94" y="10"/>
                    </a:cxn>
                    <a:cxn ang="0">
                      <a:pos x="39" y="3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475" h="552">
                      <a:moveTo>
                        <a:pt x="0" y="0"/>
                      </a:moveTo>
                      <a:lnTo>
                        <a:pt x="0" y="294"/>
                      </a:lnTo>
                      <a:lnTo>
                        <a:pt x="28" y="291"/>
                      </a:lnTo>
                      <a:lnTo>
                        <a:pt x="63" y="293"/>
                      </a:lnTo>
                      <a:lnTo>
                        <a:pt x="121" y="299"/>
                      </a:lnTo>
                      <a:lnTo>
                        <a:pt x="178" y="310"/>
                      </a:lnTo>
                      <a:lnTo>
                        <a:pt x="231" y="323"/>
                      </a:lnTo>
                      <a:lnTo>
                        <a:pt x="274" y="339"/>
                      </a:lnTo>
                      <a:lnTo>
                        <a:pt x="325" y="364"/>
                      </a:lnTo>
                      <a:lnTo>
                        <a:pt x="364" y="390"/>
                      </a:lnTo>
                      <a:lnTo>
                        <a:pt x="393" y="415"/>
                      </a:lnTo>
                      <a:lnTo>
                        <a:pt x="414" y="439"/>
                      </a:lnTo>
                      <a:lnTo>
                        <a:pt x="427" y="461"/>
                      </a:lnTo>
                      <a:lnTo>
                        <a:pt x="439" y="488"/>
                      </a:lnTo>
                      <a:lnTo>
                        <a:pt x="444" y="513"/>
                      </a:lnTo>
                      <a:lnTo>
                        <a:pt x="451" y="551"/>
                      </a:lnTo>
                      <a:lnTo>
                        <a:pt x="457" y="518"/>
                      </a:lnTo>
                      <a:lnTo>
                        <a:pt x="466" y="481"/>
                      </a:lnTo>
                      <a:lnTo>
                        <a:pt x="469" y="453"/>
                      </a:lnTo>
                      <a:lnTo>
                        <a:pt x="474" y="420"/>
                      </a:lnTo>
                      <a:lnTo>
                        <a:pt x="472" y="393"/>
                      </a:lnTo>
                      <a:lnTo>
                        <a:pt x="466" y="361"/>
                      </a:lnTo>
                      <a:lnTo>
                        <a:pt x="459" y="317"/>
                      </a:lnTo>
                      <a:lnTo>
                        <a:pt x="444" y="279"/>
                      </a:lnTo>
                      <a:lnTo>
                        <a:pt x="424" y="238"/>
                      </a:lnTo>
                      <a:lnTo>
                        <a:pt x="399" y="196"/>
                      </a:lnTo>
                      <a:lnTo>
                        <a:pt x="363" y="152"/>
                      </a:lnTo>
                      <a:lnTo>
                        <a:pt x="322" y="116"/>
                      </a:lnTo>
                      <a:lnTo>
                        <a:pt x="286" y="87"/>
                      </a:lnTo>
                      <a:lnTo>
                        <a:pt x="241" y="60"/>
                      </a:lnTo>
                      <a:lnTo>
                        <a:pt x="195" y="40"/>
                      </a:lnTo>
                      <a:lnTo>
                        <a:pt x="141" y="21"/>
                      </a:lnTo>
                      <a:lnTo>
                        <a:pt x="94" y="10"/>
                      </a:lnTo>
                      <a:lnTo>
                        <a:pt x="39" y="3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44" name="Freeform 27"/>
                <p:cNvSpPr>
                  <a:spLocks/>
                </p:cNvSpPr>
                <p:nvPr/>
              </p:nvSpPr>
              <p:spPr bwMode="auto">
                <a:xfrm>
                  <a:off x="5228" y="687"/>
                  <a:ext cx="156" cy="117"/>
                </a:xfrm>
                <a:custGeom>
                  <a:avLst/>
                  <a:gdLst/>
                  <a:ahLst/>
                  <a:cxnLst>
                    <a:cxn ang="0">
                      <a:pos x="83" y="0"/>
                    </a:cxn>
                    <a:cxn ang="0">
                      <a:pos x="134" y="19"/>
                    </a:cxn>
                    <a:cxn ang="0">
                      <a:pos x="152" y="45"/>
                    </a:cxn>
                    <a:cxn ang="0">
                      <a:pos x="155" y="70"/>
                    </a:cxn>
                    <a:cxn ang="0">
                      <a:pos x="155" y="83"/>
                    </a:cxn>
                    <a:cxn ang="0">
                      <a:pos x="146" y="99"/>
                    </a:cxn>
                    <a:cxn ang="0">
                      <a:pos x="126" y="107"/>
                    </a:cxn>
                    <a:cxn ang="0">
                      <a:pos x="105" y="113"/>
                    </a:cxn>
                    <a:cxn ang="0">
                      <a:pos x="86" y="116"/>
                    </a:cxn>
                    <a:cxn ang="0">
                      <a:pos x="69" y="116"/>
                    </a:cxn>
                    <a:cxn ang="0">
                      <a:pos x="41" y="111"/>
                    </a:cxn>
                    <a:cxn ang="0">
                      <a:pos x="21" y="106"/>
                    </a:cxn>
                    <a:cxn ang="0">
                      <a:pos x="9" y="98"/>
                    </a:cxn>
                    <a:cxn ang="0">
                      <a:pos x="2" y="89"/>
                    </a:cxn>
                    <a:cxn ang="0">
                      <a:pos x="0" y="78"/>
                    </a:cxn>
                    <a:cxn ang="0">
                      <a:pos x="2" y="60"/>
                    </a:cxn>
                    <a:cxn ang="0">
                      <a:pos x="9" y="11"/>
                    </a:cxn>
                    <a:cxn ang="0">
                      <a:pos x="83" y="0"/>
                    </a:cxn>
                  </a:cxnLst>
                  <a:rect l="0" t="0" r="r" b="b"/>
                  <a:pathLst>
                    <a:path w="156" h="117">
                      <a:moveTo>
                        <a:pt x="83" y="0"/>
                      </a:moveTo>
                      <a:lnTo>
                        <a:pt x="134" y="19"/>
                      </a:lnTo>
                      <a:lnTo>
                        <a:pt x="152" y="45"/>
                      </a:lnTo>
                      <a:lnTo>
                        <a:pt x="155" y="70"/>
                      </a:lnTo>
                      <a:lnTo>
                        <a:pt x="155" y="83"/>
                      </a:lnTo>
                      <a:lnTo>
                        <a:pt x="146" y="99"/>
                      </a:lnTo>
                      <a:lnTo>
                        <a:pt x="126" y="107"/>
                      </a:lnTo>
                      <a:lnTo>
                        <a:pt x="105" y="113"/>
                      </a:lnTo>
                      <a:lnTo>
                        <a:pt x="86" y="116"/>
                      </a:lnTo>
                      <a:lnTo>
                        <a:pt x="69" y="116"/>
                      </a:lnTo>
                      <a:lnTo>
                        <a:pt x="41" y="111"/>
                      </a:lnTo>
                      <a:lnTo>
                        <a:pt x="21" y="106"/>
                      </a:lnTo>
                      <a:lnTo>
                        <a:pt x="9" y="98"/>
                      </a:lnTo>
                      <a:lnTo>
                        <a:pt x="2" y="89"/>
                      </a:lnTo>
                      <a:lnTo>
                        <a:pt x="0" y="78"/>
                      </a:lnTo>
                      <a:lnTo>
                        <a:pt x="2" y="60"/>
                      </a:lnTo>
                      <a:lnTo>
                        <a:pt x="9" y="11"/>
                      </a:lnTo>
                      <a:lnTo>
                        <a:pt x="83" y="0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45" name="Freeform 28"/>
                <p:cNvSpPr>
                  <a:spLocks/>
                </p:cNvSpPr>
                <p:nvPr/>
              </p:nvSpPr>
              <p:spPr bwMode="auto">
                <a:xfrm>
                  <a:off x="5224" y="699"/>
                  <a:ext cx="88" cy="75"/>
                </a:xfrm>
                <a:custGeom>
                  <a:avLst/>
                  <a:gdLst/>
                  <a:ahLst/>
                  <a:cxnLst>
                    <a:cxn ang="0">
                      <a:pos x="0" y="69"/>
                    </a:cxn>
                    <a:cxn ang="0">
                      <a:pos x="11" y="0"/>
                    </a:cxn>
                    <a:cxn ang="0">
                      <a:pos x="54" y="5"/>
                    </a:cxn>
                    <a:cxn ang="0">
                      <a:pos x="87" y="9"/>
                    </a:cxn>
                    <a:cxn ang="0">
                      <a:pos x="78" y="74"/>
                    </a:cxn>
                    <a:cxn ang="0">
                      <a:pos x="75" y="59"/>
                    </a:cxn>
                    <a:cxn ang="0">
                      <a:pos x="65" y="48"/>
                    </a:cxn>
                    <a:cxn ang="0">
                      <a:pos x="47" y="44"/>
                    </a:cxn>
                    <a:cxn ang="0">
                      <a:pos x="27" y="45"/>
                    </a:cxn>
                    <a:cxn ang="0">
                      <a:pos x="11" y="52"/>
                    </a:cxn>
                    <a:cxn ang="0">
                      <a:pos x="0" y="69"/>
                    </a:cxn>
                  </a:cxnLst>
                  <a:rect l="0" t="0" r="r" b="b"/>
                  <a:pathLst>
                    <a:path w="88" h="75">
                      <a:moveTo>
                        <a:pt x="0" y="69"/>
                      </a:moveTo>
                      <a:lnTo>
                        <a:pt x="11" y="0"/>
                      </a:lnTo>
                      <a:lnTo>
                        <a:pt x="54" y="5"/>
                      </a:lnTo>
                      <a:lnTo>
                        <a:pt x="87" y="9"/>
                      </a:lnTo>
                      <a:lnTo>
                        <a:pt x="78" y="74"/>
                      </a:lnTo>
                      <a:lnTo>
                        <a:pt x="75" y="59"/>
                      </a:lnTo>
                      <a:lnTo>
                        <a:pt x="65" y="48"/>
                      </a:lnTo>
                      <a:lnTo>
                        <a:pt x="47" y="44"/>
                      </a:lnTo>
                      <a:lnTo>
                        <a:pt x="27" y="45"/>
                      </a:lnTo>
                      <a:lnTo>
                        <a:pt x="11" y="52"/>
                      </a:lnTo>
                      <a:lnTo>
                        <a:pt x="0" y="69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46" name="Freeform 29"/>
                <p:cNvSpPr>
                  <a:spLocks/>
                </p:cNvSpPr>
                <p:nvPr/>
              </p:nvSpPr>
              <p:spPr bwMode="auto">
                <a:xfrm>
                  <a:off x="5101" y="479"/>
                  <a:ext cx="319" cy="286"/>
                </a:xfrm>
                <a:custGeom>
                  <a:avLst/>
                  <a:gdLst/>
                  <a:ahLst/>
                  <a:cxnLst>
                    <a:cxn ang="0">
                      <a:pos x="1" y="275"/>
                    </a:cxn>
                    <a:cxn ang="0">
                      <a:pos x="3" y="254"/>
                    </a:cxn>
                    <a:cxn ang="0">
                      <a:pos x="12" y="235"/>
                    </a:cxn>
                    <a:cxn ang="0">
                      <a:pos x="19" y="219"/>
                    </a:cxn>
                    <a:cxn ang="0">
                      <a:pos x="24" y="194"/>
                    </a:cxn>
                    <a:cxn ang="0">
                      <a:pos x="30" y="161"/>
                    </a:cxn>
                    <a:cxn ang="0">
                      <a:pos x="34" y="126"/>
                    </a:cxn>
                    <a:cxn ang="0">
                      <a:pos x="37" y="94"/>
                    </a:cxn>
                    <a:cxn ang="0">
                      <a:pos x="39" y="67"/>
                    </a:cxn>
                    <a:cxn ang="0">
                      <a:pos x="40" y="43"/>
                    </a:cxn>
                    <a:cxn ang="0">
                      <a:pos x="48" y="29"/>
                    </a:cxn>
                    <a:cxn ang="0">
                      <a:pos x="63" y="16"/>
                    </a:cxn>
                    <a:cxn ang="0">
                      <a:pos x="78" y="9"/>
                    </a:cxn>
                    <a:cxn ang="0">
                      <a:pos x="102" y="2"/>
                    </a:cxn>
                    <a:cxn ang="0">
                      <a:pos x="129" y="0"/>
                    </a:cxn>
                    <a:cxn ang="0">
                      <a:pos x="171" y="0"/>
                    </a:cxn>
                    <a:cxn ang="0">
                      <a:pos x="208" y="2"/>
                    </a:cxn>
                    <a:cxn ang="0">
                      <a:pos x="244" y="9"/>
                    </a:cxn>
                    <a:cxn ang="0">
                      <a:pos x="277" y="21"/>
                    </a:cxn>
                    <a:cxn ang="0">
                      <a:pos x="298" y="35"/>
                    </a:cxn>
                    <a:cxn ang="0">
                      <a:pos x="310" y="47"/>
                    </a:cxn>
                    <a:cxn ang="0">
                      <a:pos x="318" y="61"/>
                    </a:cxn>
                    <a:cxn ang="0">
                      <a:pos x="316" y="75"/>
                    </a:cxn>
                    <a:cxn ang="0">
                      <a:pos x="313" y="89"/>
                    </a:cxn>
                    <a:cxn ang="0">
                      <a:pos x="303" y="104"/>
                    </a:cxn>
                    <a:cxn ang="0">
                      <a:pos x="295" y="123"/>
                    </a:cxn>
                    <a:cxn ang="0">
                      <a:pos x="291" y="149"/>
                    </a:cxn>
                    <a:cxn ang="0">
                      <a:pos x="288" y="176"/>
                    </a:cxn>
                    <a:cxn ang="0">
                      <a:pos x="283" y="200"/>
                    </a:cxn>
                    <a:cxn ang="0">
                      <a:pos x="282" y="235"/>
                    </a:cxn>
                    <a:cxn ang="0">
                      <a:pos x="280" y="265"/>
                    </a:cxn>
                    <a:cxn ang="0">
                      <a:pos x="280" y="285"/>
                    </a:cxn>
                    <a:cxn ang="0">
                      <a:pos x="270" y="260"/>
                    </a:cxn>
                    <a:cxn ang="0">
                      <a:pos x="250" y="248"/>
                    </a:cxn>
                    <a:cxn ang="0">
                      <a:pos x="232" y="241"/>
                    </a:cxn>
                    <a:cxn ang="0">
                      <a:pos x="210" y="236"/>
                    </a:cxn>
                    <a:cxn ang="0">
                      <a:pos x="175" y="229"/>
                    </a:cxn>
                    <a:cxn ang="0">
                      <a:pos x="141" y="228"/>
                    </a:cxn>
                    <a:cxn ang="0">
                      <a:pos x="121" y="228"/>
                    </a:cxn>
                    <a:cxn ang="0">
                      <a:pos x="90" y="230"/>
                    </a:cxn>
                    <a:cxn ang="0">
                      <a:pos x="54" y="237"/>
                    </a:cxn>
                    <a:cxn ang="0">
                      <a:pos x="31" y="246"/>
                    </a:cxn>
                    <a:cxn ang="0">
                      <a:pos x="16" y="255"/>
                    </a:cxn>
                    <a:cxn ang="0">
                      <a:pos x="0" y="268"/>
                    </a:cxn>
                  </a:cxnLst>
                  <a:rect l="0" t="0" r="r" b="b"/>
                  <a:pathLst>
                    <a:path w="319" h="286">
                      <a:moveTo>
                        <a:pt x="1" y="275"/>
                      </a:moveTo>
                      <a:lnTo>
                        <a:pt x="3" y="254"/>
                      </a:lnTo>
                      <a:lnTo>
                        <a:pt x="12" y="235"/>
                      </a:lnTo>
                      <a:lnTo>
                        <a:pt x="19" y="219"/>
                      </a:lnTo>
                      <a:lnTo>
                        <a:pt x="24" y="194"/>
                      </a:lnTo>
                      <a:lnTo>
                        <a:pt x="30" y="161"/>
                      </a:lnTo>
                      <a:lnTo>
                        <a:pt x="34" y="126"/>
                      </a:lnTo>
                      <a:lnTo>
                        <a:pt x="37" y="94"/>
                      </a:lnTo>
                      <a:lnTo>
                        <a:pt x="39" y="67"/>
                      </a:lnTo>
                      <a:lnTo>
                        <a:pt x="40" y="43"/>
                      </a:lnTo>
                      <a:lnTo>
                        <a:pt x="48" y="29"/>
                      </a:lnTo>
                      <a:lnTo>
                        <a:pt x="63" y="16"/>
                      </a:lnTo>
                      <a:lnTo>
                        <a:pt x="78" y="9"/>
                      </a:lnTo>
                      <a:lnTo>
                        <a:pt x="102" y="2"/>
                      </a:lnTo>
                      <a:lnTo>
                        <a:pt x="129" y="0"/>
                      </a:lnTo>
                      <a:lnTo>
                        <a:pt x="171" y="0"/>
                      </a:lnTo>
                      <a:lnTo>
                        <a:pt x="208" y="2"/>
                      </a:lnTo>
                      <a:lnTo>
                        <a:pt x="244" y="9"/>
                      </a:lnTo>
                      <a:lnTo>
                        <a:pt x="277" y="21"/>
                      </a:lnTo>
                      <a:lnTo>
                        <a:pt x="298" y="35"/>
                      </a:lnTo>
                      <a:lnTo>
                        <a:pt x="310" y="47"/>
                      </a:lnTo>
                      <a:lnTo>
                        <a:pt x="318" y="61"/>
                      </a:lnTo>
                      <a:lnTo>
                        <a:pt x="316" y="75"/>
                      </a:lnTo>
                      <a:lnTo>
                        <a:pt x="313" y="89"/>
                      </a:lnTo>
                      <a:lnTo>
                        <a:pt x="303" y="104"/>
                      </a:lnTo>
                      <a:lnTo>
                        <a:pt x="295" y="123"/>
                      </a:lnTo>
                      <a:lnTo>
                        <a:pt x="291" y="149"/>
                      </a:lnTo>
                      <a:lnTo>
                        <a:pt x="288" y="176"/>
                      </a:lnTo>
                      <a:lnTo>
                        <a:pt x="283" y="200"/>
                      </a:lnTo>
                      <a:lnTo>
                        <a:pt x="282" y="235"/>
                      </a:lnTo>
                      <a:lnTo>
                        <a:pt x="280" y="265"/>
                      </a:lnTo>
                      <a:lnTo>
                        <a:pt x="280" y="285"/>
                      </a:lnTo>
                      <a:lnTo>
                        <a:pt x="270" y="260"/>
                      </a:lnTo>
                      <a:lnTo>
                        <a:pt x="250" y="248"/>
                      </a:lnTo>
                      <a:lnTo>
                        <a:pt x="232" y="241"/>
                      </a:lnTo>
                      <a:lnTo>
                        <a:pt x="210" y="236"/>
                      </a:lnTo>
                      <a:lnTo>
                        <a:pt x="175" y="229"/>
                      </a:lnTo>
                      <a:lnTo>
                        <a:pt x="141" y="228"/>
                      </a:lnTo>
                      <a:lnTo>
                        <a:pt x="121" y="228"/>
                      </a:lnTo>
                      <a:lnTo>
                        <a:pt x="90" y="230"/>
                      </a:lnTo>
                      <a:lnTo>
                        <a:pt x="54" y="237"/>
                      </a:lnTo>
                      <a:lnTo>
                        <a:pt x="31" y="246"/>
                      </a:lnTo>
                      <a:lnTo>
                        <a:pt x="16" y="255"/>
                      </a:lnTo>
                      <a:lnTo>
                        <a:pt x="0" y="268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47" name="Freeform 30"/>
                <p:cNvSpPr>
                  <a:spLocks/>
                </p:cNvSpPr>
                <p:nvPr/>
              </p:nvSpPr>
              <p:spPr bwMode="auto">
                <a:xfrm>
                  <a:off x="4371" y="119"/>
                  <a:ext cx="832" cy="42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356"/>
                    </a:cxn>
                    <a:cxn ang="0">
                      <a:pos x="84" y="374"/>
                    </a:cxn>
                    <a:cxn ang="0">
                      <a:pos x="153" y="393"/>
                    </a:cxn>
                    <a:cxn ang="0">
                      <a:pos x="210" y="404"/>
                    </a:cxn>
                    <a:cxn ang="0">
                      <a:pos x="258" y="410"/>
                    </a:cxn>
                    <a:cxn ang="0">
                      <a:pos x="312" y="416"/>
                    </a:cxn>
                    <a:cxn ang="0">
                      <a:pos x="402" y="419"/>
                    </a:cxn>
                    <a:cxn ang="0">
                      <a:pos x="485" y="412"/>
                    </a:cxn>
                    <a:cxn ang="0">
                      <a:pos x="570" y="399"/>
                    </a:cxn>
                    <a:cxn ang="0">
                      <a:pos x="652" y="377"/>
                    </a:cxn>
                    <a:cxn ang="0">
                      <a:pos x="724" y="347"/>
                    </a:cxn>
                    <a:cxn ang="0">
                      <a:pos x="784" y="306"/>
                    </a:cxn>
                    <a:cxn ang="0">
                      <a:pos x="829" y="291"/>
                    </a:cxn>
                    <a:cxn ang="0">
                      <a:pos x="831" y="2"/>
                    </a:cxn>
                    <a:cxn ang="0">
                      <a:pos x="786" y="9"/>
                    </a:cxn>
                    <a:cxn ang="0">
                      <a:pos x="726" y="29"/>
                    </a:cxn>
                    <a:cxn ang="0">
                      <a:pos x="654" y="55"/>
                    </a:cxn>
                    <a:cxn ang="0">
                      <a:pos x="585" y="70"/>
                    </a:cxn>
                    <a:cxn ang="0">
                      <a:pos x="515" y="78"/>
                    </a:cxn>
                    <a:cxn ang="0">
                      <a:pos x="468" y="82"/>
                    </a:cxn>
                    <a:cxn ang="0">
                      <a:pos x="428" y="84"/>
                    </a:cxn>
                    <a:cxn ang="0">
                      <a:pos x="358" y="84"/>
                    </a:cxn>
                    <a:cxn ang="0">
                      <a:pos x="314" y="81"/>
                    </a:cxn>
                    <a:cxn ang="0">
                      <a:pos x="274" y="76"/>
                    </a:cxn>
                    <a:cxn ang="0">
                      <a:pos x="229" y="73"/>
                    </a:cxn>
                    <a:cxn ang="0">
                      <a:pos x="190" y="66"/>
                    </a:cxn>
                    <a:cxn ang="0">
                      <a:pos x="140" y="57"/>
                    </a:cxn>
                    <a:cxn ang="0">
                      <a:pos x="96" y="44"/>
                    </a:cxn>
                    <a:cxn ang="0">
                      <a:pos x="49" y="24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832" h="420">
                      <a:moveTo>
                        <a:pt x="0" y="0"/>
                      </a:moveTo>
                      <a:lnTo>
                        <a:pt x="0" y="356"/>
                      </a:lnTo>
                      <a:lnTo>
                        <a:pt x="84" y="374"/>
                      </a:lnTo>
                      <a:lnTo>
                        <a:pt x="153" y="393"/>
                      </a:lnTo>
                      <a:lnTo>
                        <a:pt x="210" y="404"/>
                      </a:lnTo>
                      <a:lnTo>
                        <a:pt x="258" y="410"/>
                      </a:lnTo>
                      <a:lnTo>
                        <a:pt x="312" y="416"/>
                      </a:lnTo>
                      <a:lnTo>
                        <a:pt x="402" y="419"/>
                      </a:lnTo>
                      <a:lnTo>
                        <a:pt x="485" y="412"/>
                      </a:lnTo>
                      <a:lnTo>
                        <a:pt x="570" y="399"/>
                      </a:lnTo>
                      <a:lnTo>
                        <a:pt x="652" y="377"/>
                      </a:lnTo>
                      <a:lnTo>
                        <a:pt x="724" y="347"/>
                      </a:lnTo>
                      <a:lnTo>
                        <a:pt x="784" y="306"/>
                      </a:lnTo>
                      <a:lnTo>
                        <a:pt x="829" y="291"/>
                      </a:lnTo>
                      <a:lnTo>
                        <a:pt x="831" y="2"/>
                      </a:lnTo>
                      <a:lnTo>
                        <a:pt x="786" y="9"/>
                      </a:lnTo>
                      <a:lnTo>
                        <a:pt x="726" y="29"/>
                      </a:lnTo>
                      <a:lnTo>
                        <a:pt x="654" y="55"/>
                      </a:lnTo>
                      <a:lnTo>
                        <a:pt x="585" y="70"/>
                      </a:lnTo>
                      <a:lnTo>
                        <a:pt x="515" y="78"/>
                      </a:lnTo>
                      <a:lnTo>
                        <a:pt x="468" y="82"/>
                      </a:lnTo>
                      <a:lnTo>
                        <a:pt x="428" y="84"/>
                      </a:lnTo>
                      <a:lnTo>
                        <a:pt x="358" y="84"/>
                      </a:lnTo>
                      <a:lnTo>
                        <a:pt x="314" y="81"/>
                      </a:lnTo>
                      <a:lnTo>
                        <a:pt x="274" y="76"/>
                      </a:lnTo>
                      <a:lnTo>
                        <a:pt x="229" y="73"/>
                      </a:lnTo>
                      <a:lnTo>
                        <a:pt x="190" y="66"/>
                      </a:lnTo>
                      <a:lnTo>
                        <a:pt x="140" y="57"/>
                      </a:lnTo>
                      <a:lnTo>
                        <a:pt x="96" y="44"/>
                      </a:lnTo>
                      <a:lnTo>
                        <a:pt x="49" y="24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</p:grpSp>
          <p:sp>
            <p:nvSpPr>
              <p:cNvPr id="12" name="Freeform 31"/>
              <p:cNvSpPr>
                <a:spLocks/>
              </p:cNvSpPr>
              <p:nvPr/>
            </p:nvSpPr>
            <p:spPr bwMode="auto">
              <a:xfrm>
                <a:off x="5217" y="774"/>
                <a:ext cx="156" cy="118"/>
              </a:xfrm>
              <a:custGeom>
                <a:avLst/>
                <a:gdLst/>
                <a:ahLst/>
                <a:cxnLst>
                  <a:cxn ang="0">
                    <a:pos x="83" y="0"/>
                  </a:cxn>
                  <a:cxn ang="0">
                    <a:pos x="134" y="19"/>
                  </a:cxn>
                  <a:cxn ang="0">
                    <a:pos x="152" y="46"/>
                  </a:cxn>
                  <a:cxn ang="0">
                    <a:pos x="155" y="70"/>
                  </a:cxn>
                  <a:cxn ang="0">
                    <a:pos x="155" y="84"/>
                  </a:cxn>
                  <a:cxn ang="0">
                    <a:pos x="146" y="100"/>
                  </a:cxn>
                  <a:cxn ang="0">
                    <a:pos x="126" y="108"/>
                  </a:cxn>
                  <a:cxn ang="0">
                    <a:pos x="105" y="114"/>
                  </a:cxn>
                  <a:cxn ang="0">
                    <a:pos x="86" y="117"/>
                  </a:cxn>
                  <a:cxn ang="0">
                    <a:pos x="69" y="117"/>
                  </a:cxn>
                  <a:cxn ang="0">
                    <a:pos x="41" y="112"/>
                  </a:cxn>
                  <a:cxn ang="0">
                    <a:pos x="21" y="107"/>
                  </a:cxn>
                  <a:cxn ang="0">
                    <a:pos x="9" y="98"/>
                  </a:cxn>
                  <a:cxn ang="0">
                    <a:pos x="2" y="90"/>
                  </a:cxn>
                  <a:cxn ang="0">
                    <a:pos x="0" y="78"/>
                  </a:cxn>
                  <a:cxn ang="0">
                    <a:pos x="2" y="60"/>
                  </a:cxn>
                  <a:cxn ang="0">
                    <a:pos x="9" y="11"/>
                  </a:cxn>
                  <a:cxn ang="0">
                    <a:pos x="83" y="0"/>
                  </a:cxn>
                </a:cxnLst>
                <a:rect l="0" t="0" r="r" b="b"/>
                <a:pathLst>
                  <a:path w="156" h="118">
                    <a:moveTo>
                      <a:pt x="83" y="0"/>
                    </a:moveTo>
                    <a:lnTo>
                      <a:pt x="134" y="19"/>
                    </a:lnTo>
                    <a:lnTo>
                      <a:pt x="152" y="46"/>
                    </a:lnTo>
                    <a:lnTo>
                      <a:pt x="155" y="70"/>
                    </a:lnTo>
                    <a:lnTo>
                      <a:pt x="155" y="84"/>
                    </a:lnTo>
                    <a:lnTo>
                      <a:pt x="146" y="100"/>
                    </a:lnTo>
                    <a:lnTo>
                      <a:pt x="126" y="108"/>
                    </a:lnTo>
                    <a:lnTo>
                      <a:pt x="105" y="114"/>
                    </a:lnTo>
                    <a:lnTo>
                      <a:pt x="86" y="117"/>
                    </a:lnTo>
                    <a:lnTo>
                      <a:pt x="69" y="117"/>
                    </a:lnTo>
                    <a:lnTo>
                      <a:pt x="41" y="112"/>
                    </a:lnTo>
                    <a:lnTo>
                      <a:pt x="21" y="107"/>
                    </a:lnTo>
                    <a:lnTo>
                      <a:pt x="9" y="98"/>
                    </a:lnTo>
                    <a:lnTo>
                      <a:pt x="2" y="90"/>
                    </a:lnTo>
                    <a:lnTo>
                      <a:pt x="0" y="78"/>
                    </a:lnTo>
                    <a:lnTo>
                      <a:pt x="2" y="60"/>
                    </a:lnTo>
                    <a:lnTo>
                      <a:pt x="9" y="11"/>
                    </a:lnTo>
                    <a:lnTo>
                      <a:pt x="83" y="0"/>
                    </a:lnTo>
                  </a:path>
                </a:pathLst>
              </a:custGeom>
              <a:solidFill>
                <a:schemeClr val="bg2">
                  <a:alpha val="50000"/>
                </a:schemeClr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3" name="Freeform 32"/>
              <p:cNvSpPr>
                <a:spLocks/>
              </p:cNvSpPr>
              <p:nvPr/>
            </p:nvSpPr>
            <p:spPr bwMode="auto">
              <a:xfrm>
                <a:off x="5213" y="787"/>
                <a:ext cx="88" cy="74"/>
              </a:xfrm>
              <a:custGeom>
                <a:avLst/>
                <a:gdLst/>
                <a:ahLst/>
                <a:cxnLst>
                  <a:cxn ang="0">
                    <a:pos x="0" y="68"/>
                  </a:cxn>
                  <a:cxn ang="0">
                    <a:pos x="11" y="0"/>
                  </a:cxn>
                  <a:cxn ang="0">
                    <a:pos x="54" y="5"/>
                  </a:cxn>
                  <a:cxn ang="0">
                    <a:pos x="87" y="9"/>
                  </a:cxn>
                  <a:cxn ang="0">
                    <a:pos x="78" y="73"/>
                  </a:cxn>
                  <a:cxn ang="0">
                    <a:pos x="75" y="58"/>
                  </a:cxn>
                  <a:cxn ang="0">
                    <a:pos x="65" y="47"/>
                  </a:cxn>
                  <a:cxn ang="0">
                    <a:pos x="47" y="44"/>
                  </a:cxn>
                  <a:cxn ang="0">
                    <a:pos x="27" y="45"/>
                  </a:cxn>
                  <a:cxn ang="0">
                    <a:pos x="11" y="52"/>
                  </a:cxn>
                  <a:cxn ang="0">
                    <a:pos x="0" y="68"/>
                  </a:cxn>
                </a:cxnLst>
                <a:rect l="0" t="0" r="r" b="b"/>
                <a:pathLst>
                  <a:path w="88" h="74">
                    <a:moveTo>
                      <a:pt x="0" y="68"/>
                    </a:moveTo>
                    <a:lnTo>
                      <a:pt x="11" y="0"/>
                    </a:lnTo>
                    <a:lnTo>
                      <a:pt x="54" y="5"/>
                    </a:lnTo>
                    <a:lnTo>
                      <a:pt x="87" y="9"/>
                    </a:lnTo>
                    <a:lnTo>
                      <a:pt x="78" y="73"/>
                    </a:lnTo>
                    <a:lnTo>
                      <a:pt x="75" y="58"/>
                    </a:lnTo>
                    <a:lnTo>
                      <a:pt x="65" y="47"/>
                    </a:lnTo>
                    <a:lnTo>
                      <a:pt x="47" y="44"/>
                    </a:lnTo>
                    <a:lnTo>
                      <a:pt x="27" y="45"/>
                    </a:lnTo>
                    <a:lnTo>
                      <a:pt x="11" y="52"/>
                    </a:lnTo>
                    <a:lnTo>
                      <a:pt x="0" y="68"/>
                    </a:lnTo>
                  </a:path>
                </a:pathLst>
              </a:custGeom>
              <a:solidFill>
                <a:schemeClr val="bg2">
                  <a:alpha val="50000"/>
                </a:schemeClr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4" name="Freeform 33"/>
              <p:cNvSpPr>
                <a:spLocks/>
              </p:cNvSpPr>
              <p:nvPr/>
            </p:nvSpPr>
            <p:spPr bwMode="auto">
              <a:xfrm>
                <a:off x="423" y="765"/>
                <a:ext cx="156" cy="118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21" y="19"/>
                  </a:cxn>
                  <a:cxn ang="0">
                    <a:pos x="3" y="46"/>
                  </a:cxn>
                  <a:cxn ang="0">
                    <a:pos x="0" y="70"/>
                  </a:cxn>
                  <a:cxn ang="0">
                    <a:pos x="0" y="84"/>
                  </a:cxn>
                  <a:cxn ang="0">
                    <a:pos x="9" y="100"/>
                  </a:cxn>
                  <a:cxn ang="0">
                    <a:pos x="29" y="108"/>
                  </a:cxn>
                  <a:cxn ang="0">
                    <a:pos x="50" y="114"/>
                  </a:cxn>
                  <a:cxn ang="0">
                    <a:pos x="69" y="117"/>
                  </a:cxn>
                  <a:cxn ang="0">
                    <a:pos x="86" y="117"/>
                  </a:cxn>
                  <a:cxn ang="0">
                    <a:pos x="114" y="112"/>
                  </a:cxn>
                  <a:cxn ang="0">
                    <a:pos x="134" y="107"/>
                  </a:cxn>
                  <a:cxn ang="0">
                    <a:pos x="146" y="98"/>
                  </a:cxn>
                  <a:cxn ang="0">
                    <a:pos x="153" y="90"/>
                  </a:cxn>
                  <a:cxn ang="0">
                    <a:pos x="155" y="78"/>
                  </a:cxn>
                  <a:cxn ang="0">
                    <a:pos x="153" y="60"/>
                  </a:cxn>
                  <a:cxn ang="0">
                    <a:pos x="146" y="11"/>
                  </a:cxn>
                  <a:cxn ang="0">
                    <a:pos x="72" y="0"/>
                  </a:cxn>
                </a:cxnLst>
                <a:rect l="0" t="0" r="r" b="b"/>
                <a:pathLst>
                  <a:path w="156" h="118">
                    <a:moveTo>
                      <a:pt x="72" y="0"/>
                    </a:moveTo>
                    <a:lnTo>
                      <a:pt x="21" y="19"/>
                    </a:lnTo>
                    <a:lnTo>
                      <a:pt x="3" y="46"/>
                    </a:lnTo>
                    <a:lnTo>
                      <a:pt x="0" y="70"/>
                    </a:lnTo>
                    <a:lnTo>
                      <a:pt x="0" y="84"/>
                    </a:lnTo>
                    <a:lnTo>
                      <a:pt x="9" y="100"/>
                    </a:lnTo>
                    <a:lnTo>
                      <a:pt x="29" y="108"/>
                    </a:lnTo>
                    <a:lnTo>
                      <a:pt x="50" y="114"/>
                    </a:lnTo>
                    <a:lnTo>
                      <a:pt x="69" y="117"/>
                    </a:lnTo>
                    <a:lnTo>
                      <a:pt x="86" y="117"/>
                    </a:lnTo>
                    <a:lnTo>
                      <a:pt x="114" y="112"/>
                    </a:lnTo>
                    <a:lnTo>
                      <a:pt x="134" y="107"/>
                    </a:lnTo>
                    <a:lnTo>
                      <a:pt x="146" y="98"/>
                    </a:lnTo>
                    <a:lnTo>
                      <a:pt x="153" y="90"/>
                    </a:lnTo>
                    <a:lnTo>
                      <a:pt x="155" y="78"/>
                    </a:lnTo>
                    <a:lnTo>
                      <a:pt x="153" y="60"/>
                    </a:lnTo>
                    <a:lnTo>
                      <a:pt x="146" y="11"/>
                    </a:lnTo>
                    <a:lnTo>
                      <a:pt x="72" y="0"/>
                    </a:lnTo>
                  </a:path>
                </a:pathLst>
              </a:custGeom>
              <a:solidFill>
                <a:schemeClr val="bg2">
                  <a:alpha val="50000"/>
                </a:schemeClr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5" name="Freeform 34"/>
              <p:cNvSpPr>
                <a:spLocks/>
              </p:cNvSpPr>
              <p:nvPr/>
            </p:nvSpPr>
            <p:spPr bwMode="auto">
              <a:xfrm>
                <a:off x="495" y="779"/>
                <a:ext cx="88" cy="74"/>
              </a:xfrm>
              <a:custGeom>
                <a:avLst/>
                <a:gdLst/>
                <a:ahLst/>
                <a:cxnLst>
                  <a:cxn ang="0">
                    <a:pos x="87" y="67"/>
                  </a:cxn>
                  <a:cxn ang="0">
                    <a:pos x="76" y="0"/>
                  </a:cxn>
                  <a:cxn ang="0">
                    <a:pos x="33" y="5"/>
                  </a:cxn>
                  <a:cxn ang="0">
                    <a:pos x="0" y="8"/>
                  </a:cxn>
                  <a:cxn ang="0">
                    <a:pos x="9" y="73"/>
                  </a:cxn>
                  <a:cxn ang="0">
                    <a:pos x="12" y="57"/>
                  </a:cxn>
                  <a:cxn ang="0">
                    <a:pos x="22" y="47"/>
                  </a:cxn>
                  <a:cxn ang="0">
                    <a:pos x="40" y="43"/>
                  </a:cxn>
                  <a:cxn ang="0">
                    <a:pos x="60" y="44"/>
                  </a:cxn>
                  <a:cxn ang="0">
                    <a:pos x="76" y="51"/>
                  </a:cxn>
                  <a:cxn ang="0">
                    <a:pos x="87" y="67"/>
                  </a:cxn>
                </a:cxnLst>
                <a:rect l="0" t="0" r="r" b="b"/>
                <a:pathLst>
                  <a:path w="88" h="74">
                    <a:moveTo>
                      <a:pt x="87" y="67"/>
                    </a:moveTo>
                    <a:lnTo>
                      <a:pt x="76" y="0"/>
                    </a:lnTo>
                    <a:lnTo>
                      <a:pt x="33" y="5"/>
                    </a:lnTo>
                    <a:lnTo>
                      <a:pt x="0" y="8"/>
                    </a:lnTo>
                    <a:lnTo>
                      <a:pt x="9" y="73"/>
                    </a:lnTo>
                    <a:lnTo>
                      <a:pt x="12" y="57"/>
                    </a:lnTo>
                    <a:lnTo>
                      <a:pt x="22" y="47"/>
                    </a:lnTo>
                    <a:lnTo>
                      <a:pt x="40" y="43"/>
                    </a:lnTo>
                    <a:lnTo>
                      <a:pt x="60" y="44"/>
                    </a:lnTo>
                    <a:lnTo>
                      <a:pt x="76" y="51"/>
                    </a:lnTo>
                    <a:lnTo>
                      <a:pt x="87" y="67"/>
                    </a:lnTo>
                  </a:path>
                </a:pathLst>
              </a:custGeom>
              <a:solidFill>
                <a:schemeClr val="bg2">
                  <a:alpha val="50000"/>
                </a:schemeClr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6" name="Line 35"/>
              <p:cNvSpPr>
                <a:spLocks noChangeShapeType="1"/>
              </p:cNvSpPr>
              <p:nvPr/>
            </p:nvSpPr>
            <p:spPr bwMode="auto">
              <a:xfrm flipV="1">
                <a:off x="1968" y="350"/>
                <a:ext cx="192" cy="87"/>
              </a:xfrm>
              <a:prstGeom prst="line">
                <a:avLst/>
              </a:prstGeom>
              <a:noFill/>
              <a:ln w="12700">
                <a:solidFill>
                  <a:schemeClr val="hlink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7" name="Freeform 36"/>
              <p:cNvSpPr>
                <a:spLocks/>
              </p:cNvSpPr>
              <p:nvPr/>
            </p:nvSpPr>
            <p:spPr bwMode="auto">
              <a:xfrm>
                <a:off x="1356" y="63"/>
                <a:ext cx="2967" cy="457"/>
              </a:xfrm>
              <a:custGeom>
                <a:avLst/>
                <a:gdLst/>
                <a:ahLst/>
                <a:cxnLst>
                  <a:cxn ang="0">
                    <a:pos x="0" y="122"/>
                  </a:cxn>
                  <a:cxn ang="0">
                    <a:pos x="207" y="78"/>
                  </a:cxn>
                  <a:cxn ang="0">
                    <a:pos x="442" y="48"/>
                  </a:cxn>
                  <a:cxn ang="0">
                    <a:pos x="640" y="32"/>
                  </a:cxn>
                  <a:cxn ang="0">
                    <a:pos x="897" y="16"/>
                  </a:cxn>
                  <a:cxn ang="0">
                    <a:pos x="1215" y="2"/>
                  </a:cxn>
                  <a:cxn ang="0">
                    <a:pos x="1392" y="0"/>
                  </a:cxn>
                  <a:cxn ang="0">
                    <a:pos x="1710" y="0"/>
                  </a:cxn>
                  <a:cxn ang="0">
                    <a:pos x="1997" y="10"/>
                  </a:cxn>
                  <a:cxn ang="0">
                    <a:pos x="2258" y="21"/>
                  </a:cxn>
                  <a:cxn ang="0">
                    <a:pos x="2493" y="38"/>
                  </a:cxn>
                  <a:cxn ang="0">
                    <a:pos x="2674" y="54"/>
                  </a:cxn>
                  <a:cxn ang="0">
                    <a:pos x="2828" y="73"/>
                  </a:cxn>
                  <a:cxn ang="0">
                    <a:pos x="2966" y="92"/>
                  </a:cxn>
                  <a:cxn ang="0">
                    <a:pos x="2966" y="456"/>
                  </a:cxn>
                  <a:cxn ang="0">
                    <a:pos x="2833" y="434"/>
                  </a:cxn>
                  <a:cxn ang="0">
                    <a:pos x="2563" y="399"/>
                  </a:cxn>
                  <a:cxn ang="0">
                    <a:pos x="2382" y="382"/>
                  </a:cxn>
                  <a:cxn ang="0">
                    <a:pos x="2134" y="366"/>
                  </a:cxn>
                  <a:cxn ang="0">
                    <a:pos x="1944" y="358"/>
                  </a:cxn>
                  <a:cxn ang="0">
                    <a:pos x="1746" y="350"/>
                  </a:cxn>
                  <a:cxn ang="0">
                    <a:pos x="1529" y="350"/>
                  </a:cxn>
                  <a:cxn ang="0">
                    <a:pos x="1295" y="350"/>
                  </a:cxn>
                  <a:cxn ang="0">
                    <a:pos x="1047" y="355"/>
                  </a:cxn>
                  <a:cxn ang="0">
                    <a:pos x="853" y="363"/>
                  </a:cxn>
                  <a:cxn ang="0">
                    <a:pos x="654" y="374"/>
                  </a:cxn>
                  <a:cxn ang="0">
                    <a:pos x="468" y="388"/>
                  </a:cxn>
                  <a:cxn ang="0">
                    <a:pos x="296" y="404"/>
                  </a:cxn>
                  <a:cxn ang="0">
                    <a:pos x="150" y="423"/>
                  </a:cxn>
                  <a:cxn ang="0">
                    <a:pos x="13" y="445"/>
                  </a:cxn>
                  <a:cxn ang="0">
                    <a:pos x="0" y="122"/>
                  </a:cxn>
                </a:cxnLst>
                <a:rect l="0" t="0" r="r" b="b"/>
                <a:pathLst>
                  <a:path w="2967" h="457">
                    <a:moveTo>
                      <a:pt x="0" y="122"/>
                    </a:moveTo>
                    <a:lnTo>
                      <a:pt x="207" y="78"/>
                    </a:lnTo>
                    <a:lnTo>
                      <a:pt x="442" y="48"/>
                    </a:lnTo>
                    <a:lnTo>
                      <a:pt x="640" y="32"/>
                    </a:lnTo>
                    <a:lnTo>
                      <a:pt x="897" y="16"/>
                    </a:lnTo>
                    <a:lnTo>
                      <a:pt x="1215" y="2"/>
                    </a:lnTo>
                    <a:lnTo>
                      <a:pt x="1392" y="0"/>
                    </a:lnTo>
                    <a:lnTo>
                      <a:pt x="1710" y="0"/>
                    </a:lnTo>
                    <a:lnTo>
                      <a:pt x="1997" y="10"/>
                    </a:lnTo>
                    <a:lnTo>
                      <a:pt x="2258" y="21"/>
                    </a:lnTo>
                    <a:lnTo>
                      <a:pt x="2493" y="38"/>
                    </a:lnTo>
                    <a:lnTo>
                      <a:pt x="2674" y="54"/>
                    </a:lnTo>
                    <a:lnTo>
                      <a:pt x="2828" y="73"/>
                    </a:lnTo>
                    <a:lnTo>
                      <a:pt x="2966" y="92"/>
                    </a:lnTo>
                    <a:lnTo>
                      <a:pt x="2966" y="456"/>
                    </a:lnTo>
                    <a:lnTo>
                      <a:pt x="2833" y="434"/>
                    </a:lnTo>
                    <a:lnTo>
                      <a:pt x="2563" y="399"/>
                    </a:lnTo>
                    <a:lnTo>
                      <a:pt x="2382" y="382"/>
                    </a:lnTo>
                    <a:lnTo>
                      <a:pt x="2134" y="366"/>
                    </a:lnTo>
                    <a:lnTo>
                      <a:pt x="1944" y="358"/>
                    </a:lnTo>
                    <a:lnTo>
                      <a:pt x="1746" y="350"/>
                    </a:lnTo>
                    <a:lnTo>
                      <a:pt x="1529" y="350"/>
                    </a:lnTo>
                    <a:lnTo>
                      <a:pt x="1295" y="350"/>
                    </a:lnTo>
                    <a:lnTo>
                      <a:pt x="1047" y="355"/>
                    </a:lnTo>
                    <a:lnTo>
                      <a:pt x="853" y="363"/>
                    </a:lnTo>
                    <a:lnTo>
                      <a:pt x="654" y="374"/>
                    </a:lnTo>
                    <a:lnTo>
                      <a:pt x="468" y="388"/>
                    </a:lnTo>
                    <a:lnTo>
                      <a:pt x="296" y="404"/>
                    </a:lnTo>
                    <a:lnTo>
                      <a:pt x="150" y="423"/>
                    </a:lnTo>
                    <a:lnTo>
                      <a:pt x="13" y="445"/>
                    </a:lnTo>
                    <a:lnTo>
                      <a:pt x="0" y="122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8" name="Freeform 37"/>
              <p:cNvSpPr>
                <a:spLocks/>
              </p:cNvSpPr>
              <p:nvPr/>
            </p:nvSpPr>
            <p:spPr bwMode="auto">
              <a:xfrm>
                <a:off x="555" y="159"/>
                <a:ext cx="823" cy="431"/>
              </a:xfrm>
              <a:custGeom>
                <a:avLst/>
                <a:gdLst/>
                <a:ahLst/>
                <a:cxnLst>
                  <a:cxn ang="0">
                    <a:pos x="815" y="27"/>
                  </a:cxn>
                  <a:cxn ang="0">
                    <a:pos x="822" y="350"/>
                  </a:cxn>
                  <a:cxn ang="0">
                    <a:pos x="746" y="382"/>
                  </a:cxn>
                  <a:cxn ang="0">
                    <a:pos x="676" y="404"/>
                  </a:cxn>
                  <a:cxn ang="0">
                    <a:pos x="619" y="415"/>
                  </a:cxn>
                  <a:cxn ang="0">
                    <a:pos x="571" y="421"/>
                  </a:cxn>
                  <a:cxn ang="0">
                    <a:pos x="517" y="427"/>
                  </a:cxn>
                  <a:cxn ang="0">
                    <a:pos x="427" y="430"/>
                  </a:cxn>
                  <a:cxn ang="0">
                    <a:pos x="344" y="423"/>
                  </a:cxn>
                  <a:cxn ang="0">
                    <a:pos x="259" y="410"/>
                  </a:cxn>
                  <a:cxn ang="0">
                    <a:pos x="177" y="388"/>
                  </a:cxn>
                  <a:cxn ang="0">
                    <a:pos x="105" y="358"/>
                  </a:cxn>
                  <a:cxn ang="0">
                    <a:pos x="41" y="325"/>
                  </a:cxn>
                  <a:cxn ang="0">
                    <a:pos x="0" y="294"/>
                  </a:cxn>
                  <a:cxn ang="0">
                    <a:pos x="0" y="0"/>
                  </a:cxn>
                  <a:cxn ang="0">
                    <a:pos x="46" y="25"/>
                  </a:cxn>
                  <a:cxn ang="0">
                    <a:pos x="105" y="47"/>
                  </a:cxn>
                  <a:cxn ang="0">
                    <a:pos x="175" y="66"/>
                  </a:cxn>
                  <a:cxn ang="0">
                    <a:pos x="244" y="81"/>
                  </a:cxn>
                  <a:cxn ang="0">
                    <a:pos x="314" y="89"/>
                  </a:cxn>
                  <a:cxn ang="0">
                    <a:pos x="361" y="93"/>
                  </a:cxn>
                  <a:cxn ang="0">
                    <a:pos x="401" y="95"/>
                  </a:cxn>
                  <a:cxn ang="0">
                    <a:pos x="471" y="95"/>
                  </a:cxn>
                  <a:cxn ang="0">
                    <a:pos x="515" y="92"/>
                  </a:cxn>
                  <a:cxn ang="0">
                    <a:pos x="555" y="87"/>
                  </a:cxn>
                  <a:cxn ang="0">
                    <a:pos x="600" y="84"/>
                  </a:cxn>
                  <a:cxn ang="0">
                    <a:pos x="640" y="76"/>
                  </a:cxn>
                  <a:cxn ang="0">
                    <a:pos x="689" y="67"/>
                  </a:cxn>
                  <a:cxn ang="0">
                    <a:pos x="733" y="55"/>
                  </a:cxn>
                  <a:cxn ang="0">
                    <a:pos x="777" y="41"/>
                  </a:cxn>
                  <a:cxn ang="0">
                    <a:pos x="815" y="27"/>
                  </a:cxn>
                </a:cxnLst>
                <a:rect l="0" t="0" r="r" b="b"/>
                <a:pathLst>
                  <a:path w="823" h="431">
                    <a:moveTo>
                      <a:pt x="815" y="27"/>
                    </a:moveTo>
                    <a:lnTo>
                      <a:pt x="822" y="350"/>
                    </a:lnTo>
                    <a:lnTo>
                      <a:pt x="746" y="382"/>
                    </a:lnTo>
                    <a:lnTo>
                      <a:pt x="676" y="404"/>
                    </a:lnTo>
                    <a:lnTo>
                      <a:pt x="619" y="415"/>
                    </a:lnTo>
                    <a:lnTo>
                      <a:pt x="571" y="421"/>
                    </a:lnTo>
                    <a:lnTo>
                      <a:pt x="517" y="427"/>
                    </a:lnTo>
                    <a:lnTo>
                      <a:pt x="427" y="430"/>
                    </a:lnTo>
                    <a:lnTo>
                      <a:pt x="344" y="423"/>
                    </a:lnTo>
                    <a:lnTo>
                      <a:pt x="259" y="410"/>
                    </a:lnTo>
                    <a:lnTo>
                      <a:pt x="177" y="388"/>
                    </a:lnTo>
                    <a:lnTo>
                      <a:pt x="105" y="358"/>
                    </a:lnTo>
                    <a:lnTo>
                      <a:pt x="41" y="325"/>
                    </a:lnTo>
                    <a:lnTo>
                      <a:pt x="0" y="294"/>
                    </a:lnTo>
                    <a:lnTo>
                      <a:pt x="0" y="0"/>
                    </a:lnTo>
                    <a:lnTo>
                      <a:pt x="46" y="25"/>
                    </a:lnTo>
                    <a:lnTo>
                      <a:pt x="105" y="47"/>
                    </a:lnTo>
                    <a:lnTo>
                      <a:pt x="175" y="66"/>
                    </a:lnTo>
                    <a:lnTo>
                      <a:pt x="244" y="81"/>
                    </a:lnTo>
                    <a:lnTo>
                      <a:pt x="314" y="89"/>
                    </a:lnTo>
                    <a:lnTo>
                      <a:pt x="361" y="93"/>
                    </a:lnTo>
                    <a:lnTo>
                      <a:pt x="401" y="95"/>
                    </a:lnTo>
                    <a:lnTo>
                      <a:pt x="471" y="95"/>
                    </a:lnTo>
                    <a:lnTo>
                      <a:pt x="515" y="92"/>
                    </a:lnTo>
                    <a:lnTo>
                      <a:pt x="555" y="87"/>
                    </a:lnTo>
                    <a:lnTo>
                      <a:pt x="600" y="84"/>
                    </a:lnTo>
                    <a:lnTo>
                      <a:pt x="640" y="76"/>
                    </a:lnTo>
                    <a:lnTo>
                      <a:pt x="689" y="67"/>
                    </a:lnTo>
                    <a:lnTo>
                      <a:pt x="733" y="55"/>
                    </a:lnTo>
                    <a:lnTo>
                      <a:pt x="777" y="41"/>
                    </a:lnTo>
                    <a:lnTo>
                      <a:pt x="815" y="27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9" name="Freeform 38"/>
              <p:cNvSpPr>
                <a:spLocks/>
              </p:cNvSpPr>
              <p:nvPr/>
            </p:nvSpPr>
            <p:spPr bwMode="auto">
              <a:xfrm>
                <a:off x="102" y="573"/>
                <a:ext cx="551" cy="340"/>
              </a:xfrm>
              <a:custGeom>
                <a:avLst/>
                <a:gdLst/>
                <a:ahLst/>
                <a:cxnLst>
                  <a:cxn ang="0">
                    <a:pos x="16" y="53"/>
                  </a:cxn>
                  <a:cxn ang="0">
                    <a:pos x="0" y="122"/>
                  </a:cxn>
                  <a:cxn ang="0">
                    <a:pos x="10" y="146"/>
                  </a:cxn>
                  <a:cxn ang="0">
                    <a:pos x="33" y="184"/>
                  </a:cxn>
                  <a:cxn ang="0">
                    <a:pos x="57" y="217"/>
                  </a:cxn>
                  <a:cxn ang="0">
                    <a:pos x="85" y="244"/>
                  </a:cxn>
                  <a:cxn ang="0">
                    <a:pos x="120" y="271"/>
                  </a:cxn>
                  <a:cxn ang="0">
                    <a:pos x="153" y="290"/>
                  </a:cxn>
                  <a:cxn ang="0">
                    <a:pos x="189" y="309"/>
                  </a:cxn>
                  <a:cxn ang="0">
                    <a:pos x="235" y="325"/>
                  </a:cxn>
                  <a:cxn ang="0">
                    <a:pos x="270" y="333"/>
                  </a:cxn>
                  <a:cxn ang="0">
                    <a:pos x="312" y="339"/>
                  </a:cxn>
                  <a:cxn ang="0">
                    <a:pos x="351" y="339"/>
                  </a:cxn>
                  <a:cxn ang="0">
                    <a:pos x="393" y="334"/>
                  </a:cxn>
                  <a:cxn ang="0">
                    <a:pos x="436" y="322"/>
                  </a:cxn>
                  <a:cxn ang="0">
                    <a:pos x="475" y="303"/>
                  </a:cxn>
                  <a:cxn ang="0">
                    <a:pos x="498" y="287"/>
                  </a:cxn>
                  <a:cxn ang="0">
                    <a:pos x="526" y="263"/>
                  </a:cxn>
                  <a:cxn ang="0">
                    <a:pos x="541" y="243"/>
                  </a:cxn>
                  <a:cxn ang="0">
                    <a:pos x="550" y="227"/>
                  </a:cxn>
                  <a:cxn ang="0">
                    <a:pos x="550" y="209"/>
                  </a:cxn>
                  <a:cxn ang="0">
                    <a:pos x="544" y="187"/>
                  </a:cxn>
                  <a:cxn ang="0">
                    <a:pos x="532" y="171"/>
                  </a:cxn>
                  <a:cxn ang="0">
                    <a:pos x="523" y="135"/>
                  </a:cxn>
                  <a:cxn ang="0">
                    <a:pos x="519" y="116"/>
                  </a:cxn>
                  <a:cxn ang="0">
                    <a:pos x="267" y="133"/>
                  </a:cxn>
                  <a:cxn ang="0">
                    <a:pos x="234" y="126"/>
                  </a:cxn>
                  <a:cxn ang="0">
                    <a:pos x="193" y="114"/>
                  </a:cxn>
                  <a:cxn ang="0">
                    <a:pos x="162" y="97"/>
                  </a:cxn>
                  <a:cxn ang="0">
                    <a:pos x="129" y="77"/>
                  </a:cxn>
                  <a:cxn ang="0">
                    <a:pos x="97" y="48"/>
                  </a:cxn>
                  <a:cxn ang="0">
                    <a:pos x="78" y="24"/>
                  </a:cxn>
                  <a:cxn ang="0">
                    <a:pos x="60" y="0"/>
                  </a:cxn>
                  <a:cxn ang="0">
                    <a:pos x="16" y="53"/>
                  </a:cxn>
                </a:cxnLst>
                <a:rect l="0" t="0" r="r" b="b"/>
                <a:pathLst>
                  <a:path w="551" h="340">
                    <a:moveTo>
                      <a:pt x="16" y="53"/>
                    </a:moveTo>
                    <a:lnTo>
                      <a:pt x="0" y="122"/>
                    </a:lnTo>
                    <a:lnTo>
                      <a:pt x="10" y="146"/>
                    </a:lnTo>
                    <a:lnTo>
                      <a:pt x="33" y="184"/>
                    </a:lnTo>
                    <a:lnTo>
                      <a:pt x="57" y="217"/>
                    </a:lnTo>
                    <a:lnTo>
                      <a:pt x="85" y="244"/>
                    </a:lnTo>
                    <a:lnTo>
                      <a:pt x="120" y="271"/>
                    </a:lnTo>
                    <a:lnTo>
                      <a:pt x="153" y="290"/>
                    </a:lnTo>
                    <a:lnTo>
                      <a:pt x="189" y="309"/>
                    </a:lnTo>
                    <a:lnTo>
                      <a:pt x="235" y="325"/>
                    </a:lnTo>
                    <a:lnTo>
                      <a:pt x="270" y="333"/>
                    </a:lnTo>
                    <a:lnTo>
                      <a:pt x="312" y="339"/>
                    </a:lnTo>
                    <a:lnTo>
                      <a:pt x="351" y="339"/>
                    </a:lnTo>
                    <a:lnTo>
                      <a:pt x="393" y="334"/>
                    </a:lnTo>
                    <a:lnTo>
                      <a:pt x="436" y="322"/>
                    </a:lnTo>
                    <a:lnTo>
                      <a:pt x="475" y="303"/>
                    </a:lnTo>
                    <a:lnTo>
                      <a:pt x="498" y="287"/>
                    </a:lnTo>
                    <a:lnTo>
                      <a:pt x="526" y="263"/>
                    </a:lnTo>
                    <a:lnTo>
                      <a:pt x="541" y="243"/>
                    </a:lnTo>
                    <a:lnTo>
                      <a:pt x="550" y="227"/>
                    </a:lnTo>
                    <a:lnTo>
                      <a:pt x="550" y="209"/>
                    </a:lnTo>
                    <a:lnTo>
                      <a:pt x="544" y="187"/>
                    </a:lnTo>
                    <a:lnTo>
                      <a:pt x="532" y="171"/>
                    </a:lnTo>
                    <a:lnTo>
                      <a:pt x="523" y="135"/>
                    </a:lnTo>
                    <a:lnTo>
                      <a:pt x="519" y="116"/>
                    </a:lnTo>
                    <a:lnTo>
                      <a:pt x="267" y="133"/>
                    </a:lnTo>
                    <a:lnTo>
                      <a:pt x="234" y="126"/>
                    </a:lnTo>
                    <a:lnTo>
                      <a:pt x="193" y="114"/>
                    </a:lnTo>
                    <a:lnTo>
                      <a:pt x="162" y="97"/>
                    </a:lnTo>
                    <a:lnTo>
                      <a:pt x="129" y="77"/>
                    </a:lnTo>
                    <a:lnTo>
                      <a:pt x="97" y="48"/>
                    </a:lnTo>
                    <a:lnTo>
                      <a:pt x="78" y="24"/>
                    </a:lnTo>
                    <a:lnTo>
                      <a:pt x="60" y="0"/>
                    </a:lnTo>
                    <a:lnTo>
                      <a:pt x="16" y="53"/>
                    </a:lnTo>
                  </a:path>
                </a:pathLst>
              </a:custGeom>
              <a:gradFill rotWithShape="0">
                <a:gsLst>
                  <a:gs pos="0">
                    <a:schemeClr val="hlink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20" name="Freeform 39"/>
              <p:cNvSpPr>
                <a:spLocks/>
              </p:cNvSpPr>
              <p:nvPr/>
            </p:nvSpPr>
            <p:spPr bwMode="auto">
              <a:xfrm>
                <a:off x="82" y="160"/>
                <a:ext cx="475" cy="552"/>
              </a:xfrm>
              <a:custGeom>
                <a:avLst/>
                <a:gdLst/>
                <a:ahLst/>
                <a:cxnLst>
                  <a:cxn ang="0">
                    <a:pos x="474" y="0"/>
                  </a:cxn>
                  <a:cxn ang="0">
                    <a:pos x="474" y="294"/>
                  </a:cxn>
                  <a:cxn ang="0">
                    <a:pos x="446" y="291"/>
                  </a:cxn>
                  <a:cxn ang="0">
                    <a:pos x="411" y="293"/>
                  </a:cxn>
                  <a:cxn ang="0">
                    <a:pos x="353" y="299"/>
                  </a:cxn>
                  <a:cxn ang="0">
                    <a:pos x="296" y="310"/>
                  </a:cxn>
                  <a:cxn ang="0">
                    <a:pos x="243" y="323"/>
                  </a:cxn>
                  <a:cxn ang="0">
                    <a:pos x="200" y="339"/>
                  </a:cxn>
                  <a:cxn ang="0">
                    <a:pos x="149" y="364"/>
                  </a:cxn>
                  <a:cxn ang="0">
                    <a:pos x="110" y="390"/>
                  </a:cxn>
                  <a:cxn ang="0">
                    <a:pos x="81" y="415"/>
                  </a:cxn>
                  <a:cxn ang="0">
                    <a:pos x="60" y="439"/>
                  </a:cxn>
                  <a:cxn ang="0">
                    <a:pos x="47" y="461"/>
                  </a:cxn>
                  <a:cxn ang="0">
                    <a:pos x="35" y="488"/>
                  </a:cxn>
                  <a:cxn ang="0">
                    <a:pos x="30" y="513"/>
                  </a:cxn>
                  <a:cxn ang="0">
                    <a:pos x="23" y="551"/>
                  </a:cxn>
                  <a:cxn ang="0">
                    <a:pos x="17" y="518"/>
                  </a:cxn>
                  <a:cxn ang="0">
                    <a:pos x="8" y="481"/>
                  </a:cxn>
                  <a:cxn ang="0">
                    <a:pos x="5" y="453"/>
                  </a:cxn>
                  <a:cxn ang="0">
                    <a:pos x="0" y="420"/>
                  </a:cxn>
                  <a:cxn ang="0">
                    <a:pos x="2" y="393"/>
                  </a:cxn>
                  <a:cxn ang="0">
                    <a:pos x="8" y="361"/>
                  </a:cxn>
                  <a:cxn ang="0">
                    <a:pos x="15" y="317"/>
                  </a:cxn>
                  <a:cxn ang="0">
                    <a:pos x="30" y="279"/>
                  </a:cxn>
                  <a:cxn ang="0">
                    <a:pos x="50" y="238"/>
                  </a:cxn>
                  <a:cxn ang="0">
                    <a:pos x="75" y="196"/>
                  </a:cxn>
                  <a:cxn ang="0">
                    <a:pos x="111" y="152"/>
                  </a:cxn>
                  <a:cxn ang="0">
                    <a:pos x="152" y="116"/>
                  </a:cxn>
                  <a:cxn ang="0">
                    <a:pos x="188" y="87"/>
                  </a:cxn>
                  <a:cxn ang="0">
                    <a:pos x="233" y="60"/>
                  </a:cxn>
                  <a:cxn ang="0">
                    <a:pos x="279" y="40"/>
                  </a:cxn>
                  <a:cxn ang="0">
                    <a:pos x="333" y="21"/>
                  </a:cxn>
                  <a:cxn ang="0">
                    <a:pos x="380" y="10"/>
                  </a:cxn>
                  <a:cxn ang="0">
                    <a:pos x="435" y="3"/>
                  </a:cxn>
                  <a:cxn ang="0">
                    <a:pos x="474" y="0"/>
                  </a:cxn>
                </a:cxnLst>
                <a:rect l="0" t="0" r="r" b="b"/>
                <a:pathLst>
                  <a:path w="475" h="552">
                    <a:moveTo>
                      <a:pt x="474" y="0"/>
                    </a:moveTo>
                    <a:lnTo>
                      <a:pt x="474" y="294"/>
                    </a:lnTo>
                    <a:lnTo>
                      <a:pt x="446" y="291"/>
                    </a:lnTo>
                    <a:lnTo>
                      <a:pt x="411" y="293"/>
                    </a:lnTo>
                    <a:lnTo>
                      <a:pt x="353" y="299"/>
                    </a:lnTo>
                    <a:lnTo>
                      <a:pt x="296" y="310"/>
                    </a:lnTo>
                    <a:lnTo>
                      <a:pt x="243" y="323"/>
                    </a:lnTo>
                    <a:lnTo>
                      <a:pt x="200" y="339"/>
                    </a:lnTo>
                    <a:lnTo>
                      <a:pt x="149" y="364"/>
                    </a:lnTo>
                    <a:lnTo>
                      <a:pt x="110" y="390"/>
                    </a:lnTo>
                    <a:lnTo>
                      <a:pt x="81" y="415"/>
                    </a:lnTo>
                    <a:lnTo>
                      <a:pt x="60" y="439"/>
                    </a:lnTo>
                    <a:lnTo>
                      <a:pt x="47" y="461"/>
                    </a:lnTo>
                    <a:lnTo>
                      <a:pt x="35" y="488"/>
                    </a:lnTo>
                    <a:lnTo>
                      <a:pt x="30" y="513"/>
                    </a:lnTo>
                    <a:lnTo>
                      <a:pt x="23" y="551"/>
                    </a:lnTo>
                    <a:lnTo>
                      <a:pt x="17" y="518"/>
                    </a:lnTo>
                    <a:lnTo>
                      <a:pt x="8" y="481"/>
                    </a:lnTo>
                    <a:lnTo>
                      <a:pt x="5" y="453"/>
                    </a:lnTo>
                    <a:lnTo>
                      <a:pt x="0" y="420"/>
                    </a:lnTo>
                    <a:lnTo>
                      <a:pt x="2" y="393"/>
                    </a:lnTo>
                    <a:lnTo>
                      <a:pt x="8" y="361"/>
                    </a:lnTo>
                    <a:lnTo>
                      <a:pt x="15" y="317"/>
                    </a:lnTo>
                    <a:lnTo>
                      <a:pt x="30" y="279"/>
                    </a:lnTo>
                    <a:lnTo>
                      <a:pt x="50" y="238"/>
                    </a:lnTo>
                    <a:lnTo>
                      <a:pt x="75" y="196"/>
                    </a:lnTo>
                    <a:lnTo>
                      <a:pt x="111" y="152"/>
                    </a:lnTo>
                    <a:lnTo>
                      <a:pt x="152" y="116"/>
                    </a:lnTo>
                    <a:lnTo>
                      <a:pt x="188" y="87"/>
                    </a:lnTo>
                    <a:lnTo>
                      <a:pt x="233" y="60"/>
                    </a:lnTo>
                    <a:lnTo>
                      <a:pt x="279" y="40"/>
                    </a:lnTo>
                    <a:lnTo>
                      <a:pt x="333" y="21"/>
                    </a:lnTo>
                    <a:lnTo>
                      <a:pt x="380" y="10"/>
                    </a:lnTo>
                    <a:lnTo>
                      <a:pt x="435" y="3"/>
                    </a:lnTo>
                    <a:lnTo>
                      <a:pt x="474" y="0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21" name="Freeform 40"/>
              <p:cNvSpPr>
                <a:spLocks/>
              </p:cNvSpPr>
              <p:nvPr/>
            </p:nvSpPr>
            <p:spPr bwMode="auto">
              <a:xfrm>
                <a:off x="370" y="727"/>
                <a:ext cx="156" cy="118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21" y="19"/>
                  </a:cxn>
                  <a:cxn ang="0">
                    <a:pos x="3" y="46"/>
                  </a:cxn>
                  <a:cxn ang="0">
                    <a:pos x="0" y="70"/>
                  </a:cxn>
                  <a:cxn ang="0">
                    <a:pos x="0" y="84"/>
                  </a:cxn>
                  <a:cxn ang="0">
                    <a:pos x="9" y="100"/>
                  </a:cxn>
                  <a:cxn ang="0">
                    <a:pos x="29" y="108"/>
                  </a:cxn>
                  <a:cxn ang="0">
                    <a:pos x="50" y="114"/>
                  </a:cxn>
                  <a:cxn ang="0">
                    <a:pos x="69" y="117"/>
                  </a:cxn>
                  <a:cxn ang="0">
                    <a:pos x="86" y="117"/>
                  </a:cxn>
                  <a:cxn ang="0">
                    <a:pos x="114" y="112"/>
                  </a:cxn>
                  <a:cxn ang="0">
                    <a:pos x="134" y="107"/>
                  </a:cxn>
                  <a:cxn ang="0">
                    <a:pos x="146" y="98"/>
                  </a:cxn>
                  <a:cxn ang="0">
                    <a:pos x="153" y="90"/>
                  </a:cxn>
                  <a:cxn ang="0">
                    <a:pos x="155" y="78"/>
                  </a:cxn>
                  <a:cxn ang="0">
                    <a:pos x="153" y="60"/>
                  </a:cxn>
                  <a:cxn ang="0">
                    <a:pos x="146" y="11"/>
                  </a:cxn>
                  <a:cxn ang="0">
                    <a:pos x="72" y="0"/>
                  </a:cxn>
                </a:cxnLst>
                <a:rect l="0" t="0" r="r" b="b"/>
                <a:pathLst>
                  <a:path w="156" h="118">
                    <a:moveTo>
                      <a:pt x="72" y="0"/>
                    </a:moveTo>
                    <a:lnTo>
                      <a:pt x="21" y="19"/>
                    </a:lnTo>
                    <a:lnTo>
                      <a:pt x="3" y="46"/>
                    </a:lnTo>
                    <a:lnTo>
                      <a:pt x="0" y="70"/>
                    </a:lnTo>
                    <a:lnTo>
                      <a:pt x="0" y="84"/>
                    </a:lnTo>
                    <a:lnTo>
                      <a:pt x="9" y="100"/>
                    </a:lnTo>
                    <a:lnTo>
                      <a:pt x="29" y="108"/>
                    </a:lnTo>
                    <a:lnTo>
                      <a:pt x="50" y="114"/>
                    </a:lnTo>
                    <a:lnTo>
                      <a:pt x="69" y="117"/>
                    </a:lnTo>
                    <a:lnTo>
                      <a:pt x="86" y="117"/>
                    </a:lnTo>
                    <a:lnTo>
                      <a:pt x="114" y="112"/>
                    </a:lnTo>
                    <a:lnTo>
                      <a:pt x="134" y="107"/>
                    </a:lnTo>
                    <a:lnTo>
                      <a:pt x="146" y="98"/>
                    </a:lnTo>
                    <a:lnTo>
                      <a:pt x="153" y="90"/>
                    </a:lnTo>
                    <a:lnTo>
                      <a:pt x="155" y="78"/>
                    </a:lnTo>
                    <a:lnTo>
                      <a:pt x="153" y="60"/>
                    </a:lnTo>
                    <a:lnTo>
                      <a:pt x="146" y="11"/>
                    </a:lnTo>
                    <a:lnTo>
                      <a:pt x="72" y="0"/>
                    </a:lnTo>
                  </a:path>
                </a:pathLst>
              </a:custGeom>
              <a:gradFill rotWithShape="0">
                <a:gsLst>
                  <a:gs pos="0">
                    <a:schemeClr val="hlink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22" name="Freeform 41"/>
              <p:cNvSpPr>
                <a:spLocks/>
              </p:cNvSpPr>
              <p:nvPr/>
            </p:nvSpPr>
            <p:spPr bwMode="auto">
              <a:xfrm>
                <a:off x="442" y="741"/>
                <a:ext cx="88" cy="74"/>
              </a:xfrm>
              <a:custGeom>
                <a:avLst/>
                <a:gdLst/>
                <a:ahLst/>
                <a:cxnLst>
                  <a:cxn ang="0">
                    <a:pos x="87" y="67"/>
                  </a:cxn>
                  <a:cxn ang="0">
                    <a:pos x="76" y="0"/>
                  </a:cxn>
                  <a:cxn ang="0">
                    <a:pos x="33" y="5"/>
                  </a:cxn>
                  <a:cxn ang="0">
                    <a:pos x="0" y="8"/>
                  </a:cxn>
                  <a:cxn ang="0">
                    <a:pos x="9" y="73"/>
                  </a:cxn>
                  <a:cxn ang="0">
                    <a:pos x="12" y="57"/>
                  </a:cxn>
                  <a:cxn ang="0">
                    <a:pos x="22" y="47"/>
                  </a:cxn>
                  <a:cxn ang="0">
                    <a:pos x="40" y="43"/>
                  </a:cxn>
                  <a:cxn ang="0">
                    <a:pos x="60" y="44"/>
                  </a:cxn>
                  <a:cxn ang="0">
                    <a:pos x="76" y="51"/>
                  </a:cxn>
                  <a:cxn ang="0">
                    <a:pos x="87" y="67"/>
                  </a:cxn>
                </a:cxnLst>
                <a:rect l="0" t="0" r="r" b="b"/>
                <a:pathLst>
                  <a:path w="88" h="74">
                    <a:moveTo>
                      <a:pt x="87" y="67"/>
                    </a:moveTo>
                    <a:lnTo>
                      <a:pt x="76" y="0"/>
                    </a:lnTo>
                    <a:lnTo>
                      <a:pt x="33" y="5"/>
                    </a:lnTo>
                    <a:lnTo>
                      <a:pt x="0" y="8"/>
                    </a:lnTo>
                    <a:lnTo>
                      <a:pt x="9" y="73"/>
                    </a:lnTo>
                    <a:lnTo>
                      <a:pt x="12" y="57"/>
                    </a:lnTo>
                    <a:lnTo>
                      <a:pt x="22" y="47"/>
                    </a:lnTo>
                    <a:lnTo>
                      <a:pt x="40" y="43"/>
                    </a:lnTo>
                    <a:lnTo>
                      <a:pt x="60" y="44"/>
                    </a:lnTo>
                    <a:lnTo>
                      <a:pt x="76" y="51"/>
                    </a:lnTo>
                    <a:lnTo>
                      <a:pt x="87" y="67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23" name="Freeform 42"/>
              <p:cNvSpPr>
                <a:spLocks/>
              </p:cNvSpPr>
              <p:nvPr/>
            </p:nvSpPr>
            <p:spPr bwMode="auto">
              <a:xfrm>
                <a:off x="334" y="520"/>
                <a:ext cx="319" cy="286"/>
              </a:xfrm>
              <a:custGeom>
                <a:avLst/>
                <a:gdLst/>
                <a:ahLst/>
                <a:cxnLst>
                  <a:cxn ang="0">
                    <a:pos x="317" y="275"/>
                  </a:cxn>
                  <a:cxn ang="0">
                    <a:pos x="315" y="254"/>
                  </a:cxn>
                  <a:cxn ang="0">
                    <a:pos x="306" y="235"/>
                  </a:cxn>
                  <a:cxn ang="0">
                    <a:pos x="299" y="219"/>
                  </a:cxn>
                  <a:cxn ang="0">
                    <a:pos x="294" y="194"/>
                  </a:cxn>
                  <a:cxn ang="0">
                    <a:pos x="288" y="161"/>
                  </a:cxn>
                  <a:cxn ang="0">
                    <a:pos x="284" y="126"/>
                  </a:cxn>
                  <a:cxn ang="0">
                    <a:pos x="281" y="94"/>
                  </a:cxn>
                  <a:cxn ang="0">
                    <a:pos x="279" y="67"/>
                  </a:cxn>
                  <a:cxn ang="0">
                    <a:pos x="278" y="43"/>
                  </a:cxn>
                  <a:cxn ang="0">
                    <a:pos x="270" y="29"/>
                  </a:cxn>
                  <a:cxn ang="0">
                    <a:pos x="255" y="16"/>
                  </a:cxn>
                  <a:cxn ang="0">
                    <a:pos x="240" y="9"/>
                  </a:cxn>
                  <a:cxn ang="0">
                    <a:pos x="216" y="2"/>
                  </a:cxn>
                  <a:cxn ang="0">
                    <a:pos x="189" y="0"/>
                  </a:cxn>
                  <a:cxn ang="0">
                    <a:pos x="147" y="0"/>
                  </a:cxn>
                  <a:cxn ang="0">
                    <a:pos x="110" y="2"/>
                  </a:cxn>
                  <a:cxn ang="0">
                    <a:pos x="74" y="9"/>
                  </a:cxn>
                  <a:cxn ang="0">
                    <a:pos x="41" y="21"/>
                  </a:cxn>
                  <a:cxn ang="0">
                    <a:pos x="20" y="35"/>
                  </a:cxn>
                  <a:cxn ang="0">
                    <a:pos x="8" y="47"/>
                  </a:cxn>
                  <a:cxn ang="0">
                    <a:pos x="0" y="61"/>
                  </a:cxn>
                  <a:cxn ang="0">
                    <a:pos x="2" y="75"/>
                  </a:cxn>
                  <a:cxn ang="0">
                    <a:pos x="5" y="89"/>
                  </a:cxn>
                  <a:cxn ang="0">
                    <a:pos x="15" y="104"/>
                  </a:cxn>
                  <a:cxn ang="0">
                    <a:pos x="23" y="123"/>
                  </a:cxn>
                  <a:cxn ang="0">
                    <a:pos x="27" y="149"/>
                  </a:cxn>
                  <a:cxn ang="0">
                    <a:pos x="30" y="176"/>
                  </a:cxn>
                  <a:cxn ang="0">
                    <a:pos x="35" y="200"/>
                  </a:cxn>
                  <a:cxn ang="0">
                    <a:pos x="36" y="235"/>
                  </a:cxn>
                  <a:cxn ang="0">
                    <a:pos x="38" y="265"/>
                  </a:cxn>
                  <a:cxn ang="0">
                    <a:pos x="38" y="285"/>
                  </a:cxn>
                  <a:cxn ang="0">
                    <a:pos x="48" y="260"/>
                  </a:cxn>
                  <a:cxn ang="0">
                    <a:pos x="68" y="248"/>
                  </a:cxn>
                  <a:cxn ang="0">
                    <a:pos x="86" y="241"/>
                  </a:cxn>
                  <a:cxn ang="0">
                    <a:pos x="108" y="236"/>
                  </a:cxn>
                  <a:cxn ang="0">
                    <a:pos x="143" y="229"/>
                  </a:cxn>
                  <a:cxn ang="0">
                    <a:pos x="177" y="228"/>
                  </a:cxn>
                  <a:cxn ang="0">
                    <a:pos x="197" y="228"/>
                  </a:cxn>
                  <a:cxn ang="0">
                    <a:pos x="228" y="230"/>
                  </a:cxn>
                  <a:cxn ang="0">
                    <a:pos x="264" y="237"/>
                  </a:cxn>
                  <a:cxn ang="0">
                    <a:pos x="287" y="246"/>
                  </a:cxn>
                  <a:cxn ang="0">
                    <a:pos x="302" y="255"/>
                  </a:cxn>
                  <a:cxn ang="0">
                    <a:pos x="318" y="268"/>
                  </a:cxn>
                </a:cxnLst>
                <a:rect l="0" t="0" r="r" b="b"/>
                <a:pathLst>
                  <a:path w="319" h="286">
                    <a:moveTo>
                      <a:pt x="317" y="275"/>
                    </a:moveTo>
                    <a:lnTo>
                      <a:pt x="315" y="254"/>
                    </a:lnTo>
                    <a:lnTo>
                      <a:pt x="306" y="235"/>
                    </a:lnTo>
                    <a:lnTo>
                      <a:pt x="299" y="219"/>
                    </a:lnTo>
                    <a:lnTo>
                      <a:pt x="294" y="194"/>
                    </a:lnTo>
                    <a:lnTo>
                      <a:pt x="288" y="161"/>
                    </a:lnTo>
                    <a:lnTo>
                      <a:pt x="284" y="126"/>
                    </a:lnTo>
                    <a:lnTo>
                      <a:pt x="281" y="94"/>
                    </a:lnTo>
                    <a:lnTo>
                      <a:pt x="279" y="67"/>
                    </a:lnTo>
                    <a:lnTo>
                      <a:pt x="278" y="43"/>
                    </a:lnTo>
                    <a:lnTo>
                      <a:pt x="270" y="29"/>
                    </a:lnTo>
                    <a:lnTo>
                      <a:pt x="255" y="16"/>
                    </a:lnTo>
                    <a:lnTo>
                      <a:pt x="240" y="9"/>
                    </a:lnTo>
                    <a:lnTo>
                      <a:pt x="216" y="2"/>
                    </a:lnTo>
                    <a:lnTo>
                      <a:pt x="189" y="0"/>
                    </a:lnTo>
                    <a:lnTo>
                      <a:pt x="147" y="0"/>
                    </a:lnTo>
                    <a:lnTo>
                      <a:pt x="110" y="2"/>
                    </a:lnTo>
                    <a:lnTo>
                      <a:pt x="74" y="9"/>
                    </a:lnTo>
                    <a:lnTo>
                      <a:pt x="41" y="21"/>
                    </a:lnTo>
                    <a:lnTo>
                      <a:pt x="20" y="35"/>
                    </a:lnTo>
                    <a:lnTo>
                      <a:pt x="8" y="47"/>
                    </a:lnTo>
                    <a:lnTo>
                      <a:pt x="0" y="61"/>
                    </a:lnTo>
                    <a:lnTo>
                      <a:pt x="2" y="75"/>
                    </a:lnTo>
                    <a:lnTo>
                      <a:pt x="5" y="89"/>
                    </a:lnTo>
                    <a:lnTo>
                      <a:pt x="15" y="104"/>
                    </a:lnTo>
                    <a:lnTo>
                      <a:pt x="23" y="123"/>
                    </a:lnTo>
                    <a:lnTo>
                      <a:pt x="27" y="149"/>
                    </a:lnTo>
                    <a:lnTo>
                      <a:pt x="30" y="176"/>
                    </a:lnTo>
                    <a:lnTo>
                      <a:pt x="35" y="200"/>
                    </a:lnTo>
                    <a:lnTo>
                      <a:pt x="36" y="235"/>
                    </a:lnTo>
                    <a:lnTo>
                      <a:pt x="38" y="265"/>
                    </a:lnTo>
                    <a:lnTo>
                      <a:pt x="38" y="285"/>
                    </a:lnTo>
                    <a:lnTo>
                      <a:pt x="48" y="260"/>
                    </a:lnTo>
                    <a:lnTo>
                      <a:pt x="68" y="248"/>
                    </a:lnTo>
                    <a:lnTo>
                      <a:pt x="86" y="241"/>
                    </a:lnTo>
                    <a:lnTo>
                      <a:pt x="108" y="236"/>
                    </a:lnTo>
                    <a:lnTo>
                      <a:pt x="143" y="229"/>
                    </a:lnTo>
                    <a:lnTo>
                      <a:pt x="177" y="228"/>
                    </a:lnTo>
                    <a:lnTo>
                      <a:pt x="197" y="228"/>
                    </a:lnTo>
                    <a:lnTo>
                      <a:pt x="228" y="230"/>
                    </a:lnTo>
                    <a:lnTo>
                      <a:pt x="264" y="237"/>
                    </a:lnTo>
                    <a:lnTo>
                      <a:pt x="287" y="246"/>
                    </a:lnTo>
                    <a:lnTo>
                      <a:pt x="302" y="255"/>
                    </a:lnTo>
                    <a:lnTo>
                      <a:pt x="318" y="268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24" name="Freeform 43"/>
              <p:cNvSpPr>
                <a:spLocks/>
              </p:cNvSpPr>
              <p:nvPr/>
            </p:nvSpPr>
            <p:spPr bwMode="auto">
              <a:xfrm>
                <a:off x="5049" y="578"/>
                <a:ext cx="551" cy="335"/>
              </a:xfrm>
              <a:custGeom>
                <a:avLst/>
                <a:gdLst/>
                <a:ahLst/>
                <a:cxnLst>
                  <a:cxn ang="0">
                    <a:pos x="534" y="48"/>
                  </a:cxn>
                  <a:cxn ang="0">
                    <a:pos x="550" y="117"/>
                  </a:cxn>
                  <a:cxn ang="0">
                    <a:pos x="540" y="142"/>
                  </a:cxn>
                  <a:cxn ang="0">
                    <a:pos x="517" y="179"/>
                  </a:cxn>
                  <a:cxn ang="0">
                    <a:pos x="493" y="212"/>
                  </a:cxn>
                  <a:cxn ang="0">
                    <a:pos x="465" y="239"/>
                  </a:cxn>
                  <a:cxn ang="0">
                    <a:pos x="430" y="267"/>
                  </a:cxn>
                  <a:cxn ang="0">
                    <a:pos x="397" y="286"/>
                  </a:cxn>
                  <a:cxn ang="0">
                    <a:pos x="361" y="304"/>
                  </a:cxn>
                  <a:cxn ang="0">
                    <a:pos x="315" y="320"/>
                  </a:cxn>
                  <a:cxn ang="0">
                    <a:pos x="280" y="328"/>
                  </a:cxn>
                  <a:cxn ang="0">
                    <a:pos x="238" y="334"/>
                  </a:cxn>
                  <a:cxn ang="0">
                    <a:pos x="199" y="334"/>
                  </a:cxn>
                  <a:cxn ang="0">
                    <a:pos x="157" y="329"/>
                  </a:cxn>
                  <a:cxn ang="0">
                    <a:pos x="114" y="317"/>
                  </a:cxn>
                  <a:cxn ang="0">
                    <a:pos x="75" y="298"/>
                  </a:cxn>
                  <a:cxn ang="0">
                    <a:pos x="52" y="282"/>
                  </a:cxn>
                  <a:cxn ang="0">
                    <a:pos x="24" y="258"/>
                  </a:cxn>
                  <a:cxn ang="0">
                    <a:pos x="9" y="238"/>
                  </a:cxn>
                  <a:cxn ang="0">
                    <a:pos x="0" y="222"/>
                  </a:cxn>
                  <a:cxn ang="0">
                    <a:pos x="0" y="204"/>
                  </a:cxn>
                  <a:cxn ang="0">
                    <a:pos x="6" y="182"/>
                  </a:cxn>
                  <a:cxn ang="0">
                    <a:pos x="18" y="166"/>
                  </a:cxn>
                  <a:cxn ang="0">
                    <a:pos x="27" y="131"/>
                  </a:cxn>
                  <a:cxn ang="0">
                    <a:pos x="31" y="112"/>
                  </a:cxn>
                  <a:cxn ang="0">
                    <a:pos x="283" y="128"/>
                  </a:cxn>
                  <a:cxn ang="0">
                    <a:pos x="316" y="122"/>
                  </a:cxn>
                  <a:cxn ang="0">
                    <a:pos x="357" y="109"/>
                  </a:cxn>
                  <a:cxn ang="0">
                    <a:pos x="388" y="93"/>
                  </a:cxn>
                  <a:cxn ang="0">
                    <a:pos x="421" y="73"/>
                  </a:cxn>
                  <a:cxn ang="0">
                    <a:pos x="453" y="44"/>
                  </a:cxn>
                  <a:cxn ang="0">
                    <a:pos x="472" y="19"/>
                  </a:cxn>
                  <a:cxn ang="0">
                    <a:pos x="486" y="0"/>
                  </a:cxn>
                  <a:cxn ang="0">
                    <a:pos x="534" y="48"/>
                  </a:cxn>
                </a:cxnLst>
                <a:rect l="0" t="0" r="r" b="b"/>
                <a:pathLst>
                  <a:path w="551" h="335">
                    <a:moveTo>
                      <a:pt x="534" y="48"/>
                    </a:moveTo>
                    <a:lnTo>
                      <a:pt x="550" y="117"/>
                    </a:lnTo>
                    <a:lnTo>
                      <a:pt x="540" y="142"/>
                    </a:lnTo>
                    <a:lnTo>
                      <a:pt x="517" y="179"/>
                    </a:lnTo>
                    <a:lnTo>
                      <a:pt x="493" y="212"/>
                    </a:lnTo>
                    <a:lnTo>
                      <a:pt x="465" y="239"/>
                    </a:lnTo>
                    <a:lnTo>
                      <a:pt x="430" y="267"/>
                    </a:lnTo>
                    <a:lnTo>
                      <a:pt x="397" y="286"/>
                    </a:lnTo>
                    <a:lnTo>
                      <a:pt x="361" y="304"/>
                    </a:lnTo>
                    <a:lnTo>
                      <a:pt x="315" y="320"/>
                    </a:lnTo>
                    <a:lnTo>
                      <a:pt x="280" y="328"/>
                    </a:lnTo>
                    <a:lnTo>
                      <a:pt x="238" y="334"/>
                    </a:lnTo>
                    <a:lnTo>
                      <a:pt x="199" y="334"/>
                    </a:lnTo>
                    <a:lnTo>
                      <a:pt x="157" y="329"/>
                    </a:lnTo>
                    <a:lnTo>
                      <a:pt x="114" y="317"/>
                    </a:lnTo>
                    <a:lnTo>
                      <a:pt x="75" y="298"/>
                    </a:lnTo>
                    <a:lnTo>
                      <a:pt x="52" y="282"/>
                    </a:lnTo>
                    <a:lnTo>
                      <a:pt x="24" y="258"/>
                    </a:lnTo>
                    <a:lnTo>
                      <a:pt x="9" y="238"/>
                    </a:lnTo>
                    <a:lnTo>
                      <a:pt x="0" y="222"/>
                    </a:lnTo>
                    <a:lnTo>
                      <a:pt x="0" y="204"/>
                    </a:lnTo>
                    <a:lnTo>
                      <a:pt x="6" y="182"/>
                    </a:lnTo>
                    <a:lnTo>
                      <a:pt x="18" y="166"/>
                    </a:lnTo>
                    <a:lnTo>
                      <a:pt x="27" y="131"/>
                    </a:lnTo>
                    <a:lnTo>
                      <a:pt x="31" y="112"/>
                    </a:lnTo>
                    <a:lnTo>
                      <a:pt x="283" y="128"/>
                    </a:lnTo>
                    <a:lnTo>
                      <a:pt x="316" y="122"/>
                    </a:lnTo>
                    <a:lnTo>
                      <a:pt x="357" y="109"/>
                    </a:lnTo>
                    <a:lnTo>
                      <a:pt x="388" y="93"/>
                    </a:lnTo>
                    <a:lnTo>
                      <a:pt x="421" y="73"/>
                    </a:lnTo>
                    <a:lnTo>
                      <a:pt x="453" y="44"/>
                    </a:lnTo>
                    <a:lnTo>
                      <a:pt x="472" y="19"/>
                    </a:lnTo>
                    <a:lnTo>
                      <a:pt x="486" y="0"/>
                    </a:lnTo>
                    <a:lnTo>
                      <a:pt x="534" y="48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100000">
                    <a:schemeClr val="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25" name="Freeform 44"/>
              <p:cNvSpPr>
                <a:spLocks/>
              </p:cNvSpPr>
              <p:nvPr/>
            </p:nvSpPr>
            <p:spPr bwMode="auto">
              <a:xfrm>
                <a:off x="5145" y="160"/>
                <a:ext cx="475" cy="55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94"/>
                  </a:cxn>
                  <a:cxn ang="0">
                    <a:pos x="28" y="291"/>
                  </a:cxn>
                  <a:cxn ang="0">
                    <a:pos x="63" y="293"/>
                  </a:cxn>
                  <a:cxn ang="0">
                    <a:pos x="121" y="299"/>
                  </a:cxn>
                  <a:cxn ang="0">
                    <a:pos x="178" y="310"/>
                  </a:cxn>
                  <a:cxn ang="0">
                    <a:pos x="231" y="323"/>
                  </a:cxn>
                  <a:cxn ang="0">
                    <a:pos x="274" y="339"/>
                  </a:cxn>
                  <a:cxn ang="0">
                    <a:pos x="325" y="364"/>
                  </a:cxn>
                  <a:cxn ang="0">
                    <a:pos x="364" y="390"/>
                  </a:cxn>
                  <a:cxn ang="0">
                    <a:pos x="393" y="415"/>
                  </a:cxn>
                  <a:cxn ang="0">
                    <a:pos x="414" y="439"/>
                  </a:cxn>
                  <a:cxn ang="0">
                    <a:pos x="427" y="461"/>
                  </a:cxn>
                  <a:cxn ang="0">
                    <a:pos x="439" y="488"/>
                  </a:cxn>
                  <a:cxn ang="0">
                    <a:pos x="444" y="513"/>
                  </a:cxn>
                  <a:cxn ang="0">
                    <a:pos x="451" y="551"/>
                  </a:cxn>
                  <a:cxn ang="0">
                    <a:pos x="457" y="518"/>
                  </a:cxn>
                  <a:cxn ang="0">
                    <a:pos x="466" y="481"/>
                  </a:cxn>
                  <a:cxn ang="0">
                    <a:pos x="469" y="453"/>
                  </a:cxn>
                  <a:cxn ang="0">
                    <a:pos x="474" y="420"/>
                  </a:cxn>
                  <a:cxn ang="0">
                    <a:pos x="472" y="393"/>
                  </a:cxn>
                  <a:cxn ang="0">
                    <a:pos x="466" y="361"/>
                  </a:cxn>
                  <a:cxn ang="0">
                    <a:pos x="459" y="317"/>
                  </a:cxn>
                  <a:cxn ang="0">
                    <a:pos x="444" y="279"/>
                  </a:cxn>
                  <a:cxn ang="0">
                    <a:pos x="424" y="238"/>
                  </a:cxn>
                  <a:cxn ang="0">
                    <a:pos x="399" y="196"/>
                  </a:cxn>
                  <a:cxn ang="0">
                    <a:pos x="363" y="152"/>
                  </a:cxn>
                  <a:cxn ang="0">
                    <a:pos x="322" y="116"/>
                  </a:cxn>
                  <a:cxn ang="0">
                    <a:pos x="286" y="87"/>
                  </a:cxn>
                  <a:cxn ang="0">
                    <a:pos x="241" y="60"/>
                  </a:cxn>
                  <a:cxn ang="0">
                    <a:pos x="195" y="40"/>
                  </a:cxn>
                  <a:cxn ang="0">
                    <a:pos x="141" y="21"/>
                  </a:cxn>
                  <a:cxn ang="0">
                    <a:pos x="94" y="10"/>
                  </a:cxn>
                  <a:cxn ang="0">
                    <a:pos x="39" y="3"/>
                  </a:cxn>
                  <a:cxn ang="0">
                    <a:pos x="0" y="0"/>
                  </a:cxn>
                </a:cxnLst>
                <a:rect l="0" t="0" r="r" b="b"/>
                <a:pathLst>
                  <a:path w="475" h="552">
                    <a:moveTo>
                      <a:pt x="0" y="0"/>
                    </a:moveTo>
                    <a:lnTo>
                      <a:pt x="0" y="294"/>
                    </a:lnTo>
                    <a:lnTo>
                      <a:pt x="28" y="291"/>
                    </a:lnTo>
                    <a:lnTo>
                      <a:pt x="63" y="293"/>
                    </a:lnTo>
                    <a:lnTo>
                      <a:pt x="121" y="299"/>
                    </a:lnTo>
                    <a:lnTo>
                      <a:pt x="178" y="310"/>
                    </a:lnTo>
                    <a:lnTo>
                      <a:pt x="231" y="323"/>
                    </a:lnTo>
                    <a:lnTo>
                      <a:pt x="274" y="339"/>
                    </a:lnTo>
                    <a:lnTo>
                      <a:pt x="325" y="364"/>
                    </a:lnTo>
                    <a:lnTo>
                      <a:pt x="364" y="390"/>
                    </a:lnTo>
                    <a:lnTo>
                      <a:pt x="393" y="415"/>
                    </a:lnTo>
                    <a:lnTo>
                      <a:pt x="414" y="439"/>
                    </a:lnTo>
                    <a:lnTo>
                      <a:pt x="427" y="461"/>
                    </a:lnTo>
                    <a:lnTo>
                      <a:pt x="439" y="488"/>
                    </a:lnTo>
                    <a:lnTo>
                      <a:pt x="444" y="513"/>
                    </a:lnTo>
                    <a:lnTo>
                      <a:pt x="451" y="551"/>
                    </a:lnTo>
                    <a:lnTo>
                      <a:pt x="457" y="518"/>
                    </a:lnTo>
                    <a:lnTo>
                      <a:pt x="466" y="481"/>
                    </a:lnTo>
                    <a:lnTo>
                      <a:pt x="469" y="453"/>
                    </a:lnTo>
                    <a:lnTo>
                      <a:pt x="474" y="420"/>
                    </a:lnTo>
                    <a:lnTo>
                      <a:pt x="472" y="393"/>
                    </a:lnTo>
                    <a:lnTo>
                      <a:pt x="466" y="361"/>
                    </a:lnTo>
                    <a:lnTo>
                      <a:pt x="459" y="317"/>
                    </a:lnTo>
                    <a:lnTo>
                      <a:pt x="444" y="279"/>
                    </a:lnTo>
                    <a:lnTo>
                      <a:pt x="424" y="238"/>
                    </a:lnTo>
                    <a:lnTo>
                      <a:pt x="399" y="196"/>
                    </a:lnTo>
                    <a:lnTo>
                      <a:pt x="363" y="152"/>
                    </a:lnTo>
                    <a:lnTo>
                      <a:pt x="322" y="116"/>
                    </a:lnTo>
                    <a:lnTo>
                      <a:pt x="286" y="87"/>
                    </a:lnTo>
                    <a:lnTo>
                      <a:pt x="241" y="60"/>
                    </a:lnTo>
                    <a:lnTo>
                      <a:pt x="195" y="40"/>
                    </a:lnTo>
                    <a:lnTo>
                      <a:pt x="141" y="21"/>
                    </a:lnTo>
                    <a:lnTo>
                      <a:pt x="94" y="10"/>
                    </a:lnTo>
                    <a:lnTo>
                      <a:pt x="39" y="3"/>
                    </a:lnTo>
                    <a:lnTo>
                      <a:pt x="0" y="0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26" name="Freeform 45"/>
              <p:cNvSpPr>
                <a:spLocks/>
              </p:cNvSpPr>
              <p:nvPr/>
            </p:nvSpPr>
            <p:spPr bwMode="auto">
              <a:xfrm>
                <a:off x="5176" y="727"/>
                <a:ext cx="156" cy="118"/>
              </a:xfrm>
              <a:custGeom>
                <a:avLst/>
                <a:gdLst/>
                <a:ahLst/>
                <a:cxnLst>
                  <a:cxn ang="0">
                    <a:pos x="83" y="0"/>
                  </a:cxn>
                  <a:cxn ang="0">
                    <a:pos x="134" y="19"/>
                  </a:cxn>
                  <a:cxn ang="0">
                    <a:pos x="152" y="46"/>
                  </a:cxn>
                  <a:cxn ang="0">
                    <a:pos x="155" y="70"/>
                  </a:cxn>
                  <a:cxn ang="0">
                    <a:pos x="155" y="84"/>
                  </a:cxn>
                  <a:cxn ang="0">
                    <a:pos x="146" y="100"/>
                  </a:cxn>
                  <a:cxn ang="0">
                    <a:pos x="126" y="108"/>
                  </a:cxn>
                  <a:cxn ang="0">
                    <a:pos x="105" y="114"/>
                  </a:cxn>
                  <a:cxn ang="0">
                    <a:pos x="86" y="117"/>
                  </a:cxn>
                  <a:cxn ang="0">
                    <a:pos x="69" y="117"/>
                  </a:cxn>
                  <a:cxn ang="0">
                    <a:pos x="41" y="112"/>
                  </a:cxn>
                  <a:cxn ang="0">
                    <a:pos x="21" y="107"/>
                  </a:cxn>
                  <a:cxn ang="0">
                    <a:pos x="9" y="98"/>
                  </a:cxn>
                  <a:cxn ang="0">
                    <a:pos x="2" y="90"/>
                  </a:cxn>
                  <a:cxn ang="0">
                    <a:pos x="0" y="78"/>
                  </a:cxn>
                  <a:cxn ang="0">
                    <a:pos x="2" y="60"/>
                  </a:cxn>
                  <a:cxn ang="0">
                    <a:pos x="9" y="11"/>
                  </a:cxn>
                  <a:cxn ang="0">
                    <a:pos x="83" y="0"/>
                  </a:cxn>
                </a:cxnLst>
                <a:rect l="0" t="0" r="r" b="b"/>
                <a:pathLst>
                  <a:path w="156" h="118">
                    <a:moveTo>
                      <a:pt x="83" y="0"/>
                    </a:moveTo>
                    <a:lnTo>
                      <a:pt x="134" y="19"/>
                    </a:lnTo>
                    <a:lnTo>
                      <a:pt x="152" y="46"/>
                    </a:lnTo>
                    <a:lnTo>
                      <a:pt x="155" y="70"/>
                    </a:lnTo>
                    <a:lnTo>
                      <a:pt x="155" y="84"/>
                    </a:lnTo>
                    <a:lnTo>
                      <a:pt x="146" y="100"/>
                    </a:lnTo>
                    <a:lnTo>
                      <a:pt x="126" y="108"/>
                    </a:lnTo>
                    <a:lnTo>
                      <a:pt x="105" y="114"/>
                    </a:lnTo>
                    <a:lnTo>
                      <a:pt x="86" y="117"/>
                    </a:lnTo>
                    <a:lnTo>
                      <a:pt x="69" y="117"/>
                    </a:lnTo>
                    <a:lnTo>
                      <a:pt x="41" y="112"/>
                    </a:lnTo>
                    <a:lnTo>
                      <a:pt x="21" y="107"/>
                    </a:lnTo>
                    <a:lnTo>
                      <a:pt x="9" y="98"/>
                    </a:lnTo>
                    <a:lnTo>
                      <a:pt x="2" y="90"/>
                    </a:lnTo>
                    <a:lnTo>
                      <a:pt x="0" y="78"/>
                    </a:lnTo>
                    <a:lnTo>
                      <a:pt x="2" y="60"/>
                    </a:lnTo>
                    <a:lnTo>
                      <a:pt x="9" y="11"/>
                    </a:lnTo>
                    <a:lnTo>
                      <a:pt x="83" y="0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100000">
                    <a:schemeClr val="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27" name="Freeform 46"/>
              <p:cNvSpPr>
                <a:spLocks/>
              </p:cNvSpPr>
              <p:nvPr/>
            </p:nvSpPr>
            <p:spPr bwMode="auto">
              <a:xfrm>
                <a:off x="5172" y="740"/>
                <a:ext cx="88" cy="74"/>
              </a:xfrm>
              <a:custGeom>
                <a:avLst/>
                <a:gdLst/>
                <a:ahLst/>
                <a:cxnLst>
                  <a:cxn ang="0">
                    <a:pos x="0" y="68"/>
                  </a:cxn>
                  <a:cxn ang="0">
                    <a:pos x="11" y="0"/>
                  </a:cxn>
                  <a:cxn ang="0">
                    <a:pos x="54" y="5"/>
                  </a:cxn>
                  <a:cxn ang="0">
                    <a:pos x="87" y="9"/>
                  </a:cxn>
                  <a:cxn ang="0">
                    <a:pos x="78" y="73"/>
                  </a:cxn>
                  <a:cxn ang="0">
                    <a:pos x="75" y="58"/>
                  </a:cxn>
                  <a:cxn ang="0">
                    <a:pos x="65" y="47"/>
                  </a:cxn>
                  <a:cxn ang="0">
                    <a:pos x="47" y="44"/>
                  </a:cxn>
                  <a:cxn ang="0">
                    <a:pos x="27" y="45"/>
                  </a:cxn>
                  <a:cxn ang="0">
                    <a:pos x="11" y="52"/>
                  </a:cxn>
                  <a:cxn ang="0">
                    <a:pos x="0" y="68"/>
                  </a:cxn>
                </a:cxnLst>
                <a:rect l="0" t="0" r="r" b="b"/>
                <a:pathLst>
                  <a:path w="88" h="74">
                    <a:moveTo>
                      <a:pt x="0" y="68"/>
                    </a:moveTo>
                    <a:lnTo>
                      <a:pt x="11" y="0"/>
                    </a:lnTo>
                    <a:lnTo>
                      <a:pt x="54" y="5"/>
                    </a:lnTo>
                    <a:lnTo>
                      <a:pt x="87" y="9"/>
                    </a:lnTo>
                    <a:lnTo>
                      <a:pt x="78" y="73"/>
                    </a:lnTo>
                    <a:lnTo>
                      <a:pt x="75" y="58"/>
                    </a:lnTo>
                    <a:lnTo>
                      <a:pt x="65" y="47"/>
                    </a:lnTo>
                    <a:lnTo>
                      <a:pt x="47" y="44"/>
                    </a:lnTo>
                    <a:lnTo>
                      <a:pt x="27" y="45"/>
                    </a:lnTo>
                    <a:lnTo>
                      <a:pt x="11" y="52"/>
                    </a:lnTo>
                    <a:lnTo>
                      <a:pt x="0" y="68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28" name="Freeform 47"/>
              <p:cNvSpPr>
                <a:spLocks/>
              </p:cNvSpPr>
              <p:nvPr/>
            </p:nvSpPr>
            <p:spPr bwMode="auto">
              <a:xfrm>
                <a:off x="5049" y="520"/>
                <a:ext cx="319" cy="286"/>
              </a:xfrm>
              <a:custGeom>
                <a:avLst/>
                <a:gdLst/>
                <a:ahLst/>
                <a:cxnLst>
                  <a:cxn ang="0">
                    <a:pos x="1" y="275"/>
                  </a:cxn>
                  <a:cxn ang="0">
                    <a:pos x="3" y="254"/>
                  </a:cxn>
                  <a:cxn ang="0">
                    <a:pos x="12" y="235"/>
                  </a:cxn>
                  <a:cxn ang="0">
                    <a:pos x="19" y="219"/>
                  </a:cxn>
                  <a:cxn ang="0">
                    <a:pos x="24" y="194"/>
                  </a:cxn>
                  <a:cxn ang="0">
                    <a:pos x="30" y="161"/>
                  </a:cxn>
                  <a:cxn ang="0">
                    <a:pos x="34" y="126"/>
                  </a:cxn>
                  <a:cxn ang="0">
                    <a:pos x="37" y="94"/>
                  </a:cxn>
                  <a:cxn ang="0">
                    <a:pos x="39" y="67"/>
                  </a:cxn>
                  <a:cxn ang="0">
                    <a:pos x="40" y="43"/>
                  </a:cxn>
                  <a:cxn ang="0">
                    <a:pos x="48" y="29"/>
                  </a:cxn>
                  <a:cxn ang="0">
                    <a:pos x="63" y="16"/>
                  </a:cxn>
                  <a:cxn ang="0">
                    <a:pos x="78" y="9"/>
                  </a:cxn>
                  <a:cxn ang="0">
                    <a:pos x="102" y="2"/>
                  </a:cxn>
                  <a:cxn ang="0">
                    <a:pos x="129" y="0"/>
                  </a:cxn>
                  <a:cxn ang="0">
                    <a:pos x="171" y="0"/>
                  </a:cxn>
                  <a:cxn ang="0">
                    <a:pos x="208" y="2"/>
                  </a:cxn>
                  <a:cxn ang="0">
                    <a:pos x="244" y="9"/>
                  </a:cxn>
                  <a:cxn ang="0">
                    <a:pos x="277" y="21"/>
                  </a:cxn>
                  <a:cxn ang="0">
                    <a:pos x="298" y="35"/>
                  </a:cxn>
                  <a:cxn ang="0">
                    <a:pos x="310" y="47"/>
                  </a:cxn>
                  <a:cxn ang="0">
                    <a:pos x="318" y="61"/>
                  </a:cxn>
                  <a:cxn ang="0">
                    <a:pos x="316" y="75"/>
                  </a:cxn>
                  <a:cxn ang="0">
                    <a:pos x="313" y="89"/>
                  </a:cxn>
                  <a:cxn ang="0">
                    <a:pos x="303" y="104"/>
                  </a:cxn>
                  <a:cxn ang="0">
                    <a:pos x="295" y="123"/>
                  </a:cxn>
                  <a:cxn ang="0">
                    <a:pos x="291" y="149"/>
                  </a:cxn>
                  <a:cxn ang="0">
                    <a:pos x="288" y="176"/>
                  </a:cxn>
                  <a:cxn ang="0">
                    <a:pos x="283" y="200"/>
                  </a:cxn>
                  <a:cxn ang="0">
                    <a:pos x="282" y="235"/>
                  </a:cxn>
                  <a:cxn ang="0">
                    <a:pos x="280" y="265"/>
                  </a:cxn>
                  <a:cxn ang="0">
                    <a:pos x="280" y="285"/>
                  </a:cxn>
                  <a:cxn ang="0">
                    <a:pos x="270" y="260"/>
                  </a:cxn>
                  <a:cxn ang="0">
                    <a:pos x="250" y="248"/>
                  </a:cxn>
                  <a:cxn ang="0">
                    <a:pos x="232" y="241"/>
                  </a:cxn>
                  <a:cxn ang="0">
                    <a:pos x="210" y="236"/>
                  </a:cxn>
                  <a:cxn ang="0">
                    <a:pos x="175" y="229"/>
                  </a:cxn>
                  <a:cxn ang="0">
                    <a:pos x="141" y="228"/>
                  </a:cxn>
                  <a:cxn ang="0">
                    <a:pos x="121" y="228"/>
                  </a:cxn>
                  <a:cxn ang="0">
                    <a:pos x="90" y="230"/>
                  </a:cxn>
                  <a:cxn ang="0">
                    <a:pos x="54" y="237"/>
                  </a:cxn>
                  <a:cxn ang="0">
                    <a:pos x="31" y="246"/>
                  </a:cxn>
                  <a:cxn ang="0">
                    <a:pos x="16" y="255"/>
                  </a:cxn>
                  <a:cxn ang="0">
                    <a:pos x="0" y="268"/>
                  </a:cxn>
                </a:cxnLst>
                <a:rect l="0" t="0" r="r" b="b"/>
                <a:pathLst>
                  <a:path w="319" h="286">
                    <a:moveTo>
                      <a:pt x="1" y="275"/>
                    </a:moveTo>
                    <a:lnTo>
                      <a:pt x="3" y="254"/>
                    </a:lnTo>
                    <a:lnTo>
                      <a:pt x="12" y="235"/>
                    </a:lnTo>
                    <a:lnTo>
                      <a:pt x="19" y="219"/>
                    </a:lnTo>
                    <a:lnTo>
                      <a:pt x="24" y="194"/>
                    </a:lnTo>
                    <a:lnTo>
                      <a:pt x="30" y="161"/>
                    </a:lnTo>
                    <a:lnTo>
                      <a:pt x="34" y="126"/>
                    </a:lnTo>
                    <a:lnTo>
                      <a:pt x="37" y="94"/>
                    </a:lnTo>
                    <a:lnTo>
                      <a:pt x="39" y="67"/>
                    </a:lnTo>
                    <a:lnTo>
                      <a:pt x="40" y="43"/>
                    </a:lnTo>
                    <a:lnTo>
                      <a:pt x="48" y="29"/>
                    </a:lnTo>
                    <a:lnTo>
                      <a:pt x="63" y="16"/>
                    </a:lnTo>
                    <a:lnTo>
                      <a:pt x="78" y="9"/>
                    </a:lnTo>
                    <a:lnTo>
                      <a:pt x="102" y="2"/>
                    </a:lnTo>
                    <a:lnTo>
                      <a:pt x="129" y="0"/>
                    </a:lnTo>
                    <a:lnTo>
                      <a:pt x="171" y="0"/>
                    </a:lnTo>
                    <a:lnTo>
                      <a:pt x="208" y="2"/>
                    </a:lnTo>
                    <a:lnTo>
                      <a:pt x="244" y="9"/>
                    </a:lnTo>
                    <a:lnTo>
                      <a:pt x="277" y="21"/>
                    </a:lnTo>
                    <a:lnTo>
                      <a:pt x="298" y="35"/>
                    </a:lnTo>
                    <a:lnTo>
                      <a:pt x="310" y="47"/>
                    </a:lnTo>
                    <a:lnTo>
                      <a:pt x="318" y="61"/>
                    </a:lnTo>
                    <a:lnTo>
                      <a:pt x="316" y="75"/>
                    </a:lnTo>
                    <a:lnTo>
                      <a:pt x="313" y="89"/>
                    </a:lnTo>
                    <a:lnTo>
                      <a:pt x="303" y="104"/>
                    </a:lnTo>
                    <a:lnTo>
                      <a:pt x="295" y="123"/>
                    </a:lnTo>
                    <a:lnTo>
                      <a:pt x="291" y="149"/>
                    </a:lnTo>
                    <a:lnTo>
                      <a:pt x="288" y="176"/>
                    </a:lnTo>
                    <a:lnTo>
                      <a:pt x="283" y="200"/>
                    </a:lnTo>
                    <a:lnTo>
                      <a:pt x="282" y="235"/>
                    </a:lnTo>
                    <a:lnTo>
                      <a:pt x="280" y="265"/>
                    </a:lnTo>
                    <a:lnTo>
                      <a:pt x="280" y="285"/>
                    </a:lnTo>
                    <a:lnTo>
                      <a:pt x="270" y="260"/>
                    </a:lnTo>
                    <a:lnTo>
                      <a:pt x="250" y="248"/>
                    </a:lnTo>
                    <a:lnTo>
                      <a:pt x="232" y="241"/>
                    </a:lnTo>
                    <a:lnTo>
                      <a:pt x="210" y="236"/>
                    </a:lnTo>
                    <a:lnTo>
                      <a:pt x="175" y="229"/>
                    </a:lnTo>
                    <a:lnTo>
                      <a:pt x="141" y="228"/>
                    </a:lnTo>
                    <a:lnTo>
                      <a:pt x="121" y="228"/>
                    </a:lnTo>
                    <a:lnTo>
                      <a:pt x="90" y="230"/>
                    </a:lnTo>
                    <a:lnTo>
                      <a:pt x="54" y="237"/>
                    </a:lnTo>
                    <a:lnTo>
                      <a:pt x="31" y="246"/>
                    </a:lnTo>
                    <a:lnTo>
                      <a:pt x="16" y="255"/>
                    </a:lnTo>
                    <a:lnTo>
                      <a:pt x="0" y="268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29" name="Freeform 48"/>
              <p:cNvSpPr>
                <a:spLocks/>
              </p:cNvSpPr>
              <p:nvPr/>
            </p:nvSpPr>
            <p:spPr bwMode="auto">
              <a:xfrm>
                <a:off x="4319" y="160"/>
                <a:ext cx="832" cy="4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56"/>
                  </a:cxn>
                  <a:cxn ang="0">
                    <a:pos x="84" y="374"/>
                  </a:cxn>
                  <a:cxn ang="0">
                    <a:pos x="153" y="393"/>
                  </a:cxn>
                  <a:cxn ang="0">
                    <a:pos x="210" y="404"/>
                  </a:cxn>
                  <a:cxn ang="0">
                    <a:pos x="258" y="410"/>
                  </a:cxn>
                  <a:cxn ang="0">
                    <a:pos x="312" y="416"/>
                  </a:cxn>
                  <a:cxn ang="0">
                    <a:pos x="402" y="419"/>
                  </a:cxn>
                  <a:cxn ang="0">
                    <a:pos x="485" y="412"/>
                  </a:cxn>
                  <a:cxn ang="0">
                    <a:pos x="570" y="399"/>
                  </a:cxn>
                  <a:cxn ang="0">
                    <a:pos x="652" y="377"/>
                  </a:cxn>
                  <a:cxn ang="0">
                    <a:pos x="724" y="347"/>
                  </a:cxn>
                  <a:cxn ang="0">
                    <a:pos x="784" y="306"/>
                  </a:cxn>
                  <a:cxn ang="0">
                    <a:pos x="829" y="291"/>
                  </a:cxn>
                  <a:cxn ang="0">
                    <a:pos x="831" y="2"/>
                  </a:cxn>
                  <a:cxn ang="0">
                    <a:pos x="786" y="9"/>
                  </a:cxn>
                  <a:cxn ang="0">
                    <a:pos x="726" y="29"/>
                  </a:cxn>
                  <a:cxn ang="0">
                    <a:pos x="654" y="55"/>
                  </a:cxn>
                  <a:cxn ang="0">
                    <a:pos x="585" y="70"/>
                  </a:cxn>
                  <a:cxn ang="0">
                    <a:pos x="515" y="78"/>
                  </a:cxn>
                  <a:cxn ang="0">
                    <a:pos x="468" y="82"/>
                  </a:cxn>
                  <a:cxn ang="0">
                    <a:pos x="428" y="84"/>
                  </a:cxn>
                  <a:cxn ang="0">
                    <a:pos x="358" y="84"/>
                  </a:cxn>
                  <a:cxn ang="0">
                    <a:pos x="314" y="81"/>
                  </a:cxn>
                  <a:cxn ang="0">
                    <a:pos x="274" y="76"/>
                  </a:cxn>
                  <a:cxn ang="0">
                    <a:pos x="229" y="73"/>
                  </a:cxn>
                  <a:cxn ang="0">
                    <a:pos x="190" y="66"/>
                  </a:cxn>
                  <a:cxn ang="0">
                    <a:pos x="140" y="57"/>
                  </a:cxn>
                  <a:cxn ang="0">
                    <a:pos x="96" y="44"/>
                  </a:cxn>
                  <a:cxn ang="0">
                    <a:pos x="49" y="24"/>
                  </a:cxn>
                  <a:cxn ang="0">
                    <a:pos x="0" y="0"/>
                  </a:cxn>
                </a:cxnLst>
                <a:rect l="0" t="0" r="r" b="b"/>
                <a:pathLst>
                  <a:path w="832" h="420">
                    <a:moveTo>
                      <a:pt x="0" y="0"/>
                    </a:moveTo>
                    <a:lnTo>
                      <a:pt x="0" y="356"/>
                    </a:lnTo>
                    <a:lnTo>
                      <a:pt x="84" y="374"/>
                    </a:lnTo>
                    <a:lnTo>
                      <a:pt x="153" y="393"/>
                    </a:lnTo>
                    <a:lnTo>
                      <a:pt x="210" y="404"/>
                    </a:lnTo>
                    <a:lnTo>
                      <a:pt x="258" y="410"/>
                    </a:lnTo>
                    <a:lnTo>
                      <a:pt x="312" y="416"/>
                    </a:lnTo>
                    <a:lnTo>
                      <a:pt x="402" y="419"/>
                    </a:lnTo>
                    <a:lnTo>
                      <a:pt x="485" y="412"/>
                    </a:lnTo>
                    <a:lnTo>
                      <a:pt x="570" y="399"/>
                    </a:lnTo>
                    <a:lnTo>
                      <a:pt x="652" y="377"/>
                    </a:lnTo>
                    <a:lnTo>
                      <a:pt x="724" y="347"/>
                    </a:lnTo>
                    <a:lnTo>
                      <a:pt x="784" y="306"/>
                    </a:lnTo>
                    <a:lnTo>
                      <a:pt x="829" y="291"/>
                    </a:lnTo>
                    <a:lnTo>
                      <a:pt x="831" y="2"/>
                    </a:lnTo>
                    <a:lnTo>
                      <a:pt x="786" y="9"/>
                    </a:lnTo>
                    <a:lnTo>
                      <a:pt x="726" y="29"/>
                    </a:lnTo>
                    <a:lnTo>
                      <a:pt x="654" y="55"/>
                    </a:lnTo>
                    <a:lnTo>
                      <a:pt x="585" y="70"/>
                    </a:lnTo>
                    <a:lnTo>
                      <a:pt x="515" y="78"/>
                    </a:lnTo>
                    <a:lnTo>
                      <a:pt x="468" y="82"/>
                    </a:lnTo>
                    <a:lnTo>
                      <a:pt x="428" y="84"/>
                    </a:lnTo>
                    <a:lnTo>
                      <a:pt x="358" y="84"/>
                    </a:lnTo>
                    <a:lnTo>
                      <a:pt x="314" y="81"/>
                    </a:lnTo>
                    <a:lnTo>
                      <a:pt x="274" y="76"/>
                    </a:lnTo>
                    <a:lnTo>
                      <a:pt x="229" y="73"/>
                    </a:lnTo>
                    <a:lnTo>
                      <a:pt x="190" y="66"/>
                    </a:lnTo>
                    <a:lnTo>
                      <a:pt x="140" y="57"/>
                    </a:lnTo>
                    <a:lnTo>
                      <a:pt x="96" y="44"/>
                    </a:lnTo>
                    <a:lnTo>
                      <a:pt x="49" y="24"/>
                    </a:lnTo>
                    <a:lnTo>
                      <a:pt x="0" y="0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</p:grpSp>
      </p:grpSp>
      <p:pic>
        <p:nvPicPr>
          <p:cNvPr id="52" name="Picture 54" descr="dnastranda_gl.gif (44360 bytes)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81000"/>
            <a:ext cx="6477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3" name="Rectangle 5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4" name="Rectangle 5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5" name="Rectangle 5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918620-1A36-4D2A-893C-91F767EC4C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2"/>
          <p:cNvGrpSpPr>
            <a:grpSpLocks/>
          </p:cNvGrpSpPr>
          <p:nvPr/>
        </p:nvGrpSpPr>
        <p:grpSpPr bwMode="auto">
          <a:xfrm>
            <a:off x="0" y="-17463"/>
            <a:ext cx="9178925" cy="6905626"/>
            <a:chOff x="0" y="-11"/>
            <a:chExt cx="5782" cy="4350"/>
          </a:xfrm>
        </p:grpSpPr>
        <p:sp>
          <p:nvSpPr>
            <p:cNvPr id="6" name="Rectangle 3"/>
            <p:cNvSpPr>
              <a:spLocks noChangeArrowheads="1"/>
            </p:cNvSpPr>
            <p:nvPr/>
          </p:nvSpPr>
          <p:spPr bwMode="auto">
            <a:xfrm>
              <a:off x="0" y="1008"/>
              <a:ext cx="5774" cy="3331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7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5759" cy="864"/>
            </a:xfrm>
            <a:prstGeom prst="rect">
              <a:avLst/>
            </a:prstGeom>
            <a:gradFill rotWithShape="0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grpSp>
          <p:nvGrpSpPr>
            <p:cNvPr id="8" name="Group 5"/>
            <p:cNvGrpSpPr>
              <a:grpSpLocks/>
            </p:cNvGrpSpPr>
            <p:nvPr/>
          </p:nvGrpSpPr>
          <p:grpSpPr bwMode="auto">
            <a:xfrm>
              <a:off x="5301" y="-11"/>
              <a:ext cx="481" cy="4284"/>
              <a:chOff x="5301" y="-11"/>
              <a:chExt cx="481" cy="4284"/>
            </a:xfrm>
          </p:grpSpPr>
          <p:sp>
            <p:nvSpPr>
              <p:cNvPr id="50" name="Freeform 6"/>
              <p:cNvSpPr>
                <a:spLocks/>
              </p:cNvSpPr>
              <p:nvPr/>
            </p:nvSpPr>
            <p:spPr bwMode="auto">
              <a:xfrm>
                <a:off x="5301" y="-11"/>
                <a:ext cx="241" cy="4284"/>
              </a:xfrm>
              <a:custGeom>
                <a:avLst/>
                <a:gdLst/>
                <a:ahLst/>
                <a:cxnLst>
                  <a:cxn ang="0">
                    <a:pos x="0" y="4234"/>
                  </a:cxn>
                  <a:cxn ang="0">
                    <a:pos x="0" y="0"/>
                  </a:cxn>
                  <a:cxn ang="0">
                    <a:pos x="240" y="0"/>
                  </a:cxn>
                  <a:cxn ang="0">
                    <a:pos x="240" y="4234"/>
                  </a:cxn>
                  <a:cxn ang="0">
                    <a:pos x="192" y="4283"/>
                  </a:cxn>
                  <a:cxn ang="0">
                    <a:pos x="144" y="4281"/>
                  </a:cxn>
                  <a:cxn ang="0">
                    <a:pos x="112" y="4281"/>
                  </a:cxn>
                  <a:cxn ang="0">
                    <a:pos x="49" y="4281"/>
                  </a:cxn>
                  <a:cxn ang="0">
                    <a:pos x="0" y="4234"/>
                  </a:cxn>
                </a:cxnLst>
                <a:rect l="0" t="0" r="r" b="b"/>
                <a:pathLst>
                  <a:path w="241" h="4284">
                    <a:moveTo>
                      <a:pt x="0" y="4234"/>
                    </a:moveTo>
                    <a:lnTo>
                      <a:pt x="0" y="0"/>
                    </a:lnTo>
                    <a:lnTo>
                      <a:pt x="240" y="0"/>
                    </a:lnTo>
                    <a:lnTo>
                      <a:pt x="240" y="4234"/>
                    </a:lnTo>
                    <a:lnTo>
                      <a:pt x="192" y="4283"/>
                    </a:lnTo>
                    <a:lnTo>
                      <a:pt x="144" y="4281"/>
                    </a:lnTo>
                    <a:lnTo>
                      <a:pt x="112" y="4281"/>
                    </a:lnTo>
                    <a:lnTo>
                      <a:pt x="49" y="4281"/>
                    </a:lnTo>
                    <a:lnTo>
                      <a:pt x="0" y="4234"/>
                    </a:lnTo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5000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51" name="Freeform 7"/>
              <p:cNvSpPr>
                <a:spLocks/>
              </p:cNvSpPr>
              <p:nvPr/>
            </p:nvSpPr>
            <p:spPr bwMode="auto">
              <a:xfrm>
                <a:off x="5541" y="-11"/>
                <a:ext cx="241" cy="4284"/>
              </a:xfrm>
              <a:custGeom>
                <a:avLst/>
                <a:gdLst/>
                <a:ahLst/>
                <a:cxnLst>
                  <a:cxn ang="0">
                    <a:pos x="0" y="4234"/>
                  </a:cxn>
                  <a:cxn ang="0">
                    <a:pos x="0" y="0"/>
                  </a:cxn>
                  <a:cxn ang="0">
                    <a:pos x="240" y="0"/>
                  </a:cxn>
                  <a:cxn ang="0">
                    <a:pos x="240" y="4234"/>
                  </a:cxn>
                  <a:cxn ang="0">
                    <a:pos x="192" y="4283"/>
                  </a:cxn>
                  <a:cxn ang="0">
                    <a:pos x="144" y="4281"/>
                  </a:cxn>
                  <a:cxn ang="0">
                    <a:pos x="112" y="4281"/>
                  </a:cxn>
                  <a:cxn ang="0">
                    <a:pos x="49" y="4281"/>
                  </a:cxn>
                  <a:cxn ang="0">
                    <a:pos x="0" y="4234"/>
                  </a:cxn>
                </a:cxnLst>
                <a:rect l="0" t="0" r="r" b="b"/>
                <a:pathLst>
                  <a:path w="241" h="4284">
                    <a:moveTo>
                      <a:pt x="0" y="4234"/>
                    </a:moveTo>
                    <a:lnTo>
                      <a:pt x="0" y="0"/>
                    </a:lnTo>
                    <a:lnTo>
                      <a:pt x="240" y="0"/>
                    </a:lnTo>
                    <a:lnTo>
                      <a:pt x="240" y="4234"/>
                    </a:lnTo>
                    <a:lnTo>
                      <a:pt x="192" y="4283"/>
                    </a:lnTo>
                    <a:lnTo>
                      <a:pt x="144" y="4281"/>
                    </a:lnTo>
                    <a:lnTo>
                      <a:pt x="112" y="4281"/>
                    </a:lnTo>
                    <a:lnTo>
                      <a:pt x="49" y="4281"/>
                    </a:lnTo>
                    <a:lnTo>
                      <a:pt x="0" y="4234"/>
                    </a:lnTo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5000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</p:grpSp>
        <p:grpSp>
          <p:nvGrpSpPr>
            <p:cNvPr id="9" name="Group 8"/>
            <p:cNvGrpSpPr>
              <a:grpSpLocks/>
            </p:cNvGrpSpPr>
            <p:nvPr/>
          </p:nvGrpSpPr>
          <p:grpSpPr bwMode="auto">
            <a:xfrm>
              <a:off x="0" y="0"/>
              <a:ext cx="481" cy="4273"/>
              <a:chOff x="0" y="0"/>
              <a:chExt cx="481" cy="4273"/>
            </a:xfrm>
          </p:grpSpPr>
          <p:sp>
            <p:nvSpPr>
              <p:cNvPr id="48" name="Freeform 9"/>
              <p:cNvSpPr>
                <a:spLocks/>
              </p:cNvSpPr>
              <p:nvPr/>
            </p:nvSpPr>
            <p:spPr bwMode="auto">
              <a:xfrm>
                <a:off x="0" y="0"/>
                <a:ext cx="241" cy="4273"/>
              </a:xfrm>
              <a:custGeom>
                <a:avLst/>
                <a:gdLst/>
                <a:ahLst/>
                <a:cxnLst>
                  <a:cxn ang="0">
                    <a:pos x="0" y="4223"/>
                  </a:cxn>
                  <a:cxn ang="0">
                    <a:pos x="0" y="0"/>
                  </a:cxn>
                  <a:cxn ang="0">
                    <a:pos x="240" y="0"/>
                  </a:cxn>
                  <a:cxn ang="0">
                    <a:pos x="240" y="4223"/>
                  </a:cxn>
                  <a:cxn ang="0">
                    <a:pos x="192" y="4272"/>
                  </a:cxn>
                  <a:cxn ang="0">
                    <a:pos x="144" y="4270"/>
                  </a:cxn>
                  <a:cxn ang="0">
                    <a:pos x="112" y="4270"/>
                  </a:cxn>
                  <a:cxn ang="0">
                    <a:pos x="49" y="4270"/>
                  </a:cxn>
                  <a:cxn ang="0">
                    <a:pos x="0" y="4223"/>
                  </a:cxn>
                </a:cxnLst>
                <a:rect l="0" t="0" r="r" b="b"/>
                <a:pathLst>
                  <a:path w="241" h="4273">
                    <a:moveTo>
                      <a:pt x="0" y="4223"/>
                    </a:moveTo>
                    <a:lnTo>
                      <a:pt x="0" y="0"/>
                    </a:lnTo>
                    <a:lnTo>
                      <a:pt x="240" y="0"/>
                    </a:lnTo>
                    <a:lnTo>
                      <a:pt x="240" y="4223"/>
                    </a:lnTo>
                    <a:lnTo>
                      <a:pt x="192" y="4272"/>
                    </a:lnTo>
                    <a:lnTo>
                      <a:pt x="144" y="4270"/>
                    </a:lnTo>
                    <a:lnTo>
                      <a:pt x="112" y="4270"/>
                    </a:lnTo>
                    <a:lnTo>
                      <a:pt x="49" y="4270"/>
                    </a:lnTo>
                    <a:lnTo>
                      <a:pt x="0" y="4223"/>
                    </a:lnTo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5000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49" name="Freeform 10"/>
              <p:cNvSpPr>
                <a:spLocks/>
              </p:cNvSpPr>
              <p:nvPr/>
            </p:nvSpPr>
            <p:spPr bwMode="auto">
              <a:xfrm>
                <a:off x="240" y="0"/>
                <a:ext cx="241" cy="4273"/>
              </a:xfrm>
              <a:custGeom>
                <a:avLst/>
                <a:gdLst/>
                <a:ahLst/>
                <a:cxnLst>
                  <a:cxn ang="0">
                    <a:pos x="0" y="4223"/>
                  </a:cxn>
                  <a:cxn ang="0">
                    <a:pos x="0" y="0"/>
                  </a:cxn>
                  <a:cxn ang="0">
                    <a:pos x="240" y="0"/>
                  </a:cxn>
                  <a:cxn ang="0">
                    <a:pos x="240" y="4223"/>
                  </a:cxn>
                  <a:cxn ang="0">
                    <a:pos x="192" y="4272"/>
                  </a:cxn>
                  <a:cxn ang="0">
                    <a:pos x="144" y="4270"/>
                  </a:cxn>
                  <a:cxn ang="0">
                    <a:pos x="112" y="4270"/>
                  </a:cxn>
                  <a:cxn ang="0">
                    <a:pos x="49" y="4270"/>
                  </a:cxn>
                  <a:cxn ang="0">
                    <a:pos x="0" y="4223"/>
                  </a:cxn>
                </a:cxnLst>
                <a:rect l="0" t="0" r="r" b="b"/>
                <a:pathLst>
                  <a:path w="241" h="4273">
                    <a:moveTo>
                      <a:pt x="0" y="4223"/>
                    </a:moveTo>
                    <a:lnTo>
                      <a:pt x="0" y="0"/>
                    </a:lnTo>
                    <a:lnTo>
                      <a:pt x="240" y="0"/>
                    </a:lnTo>
                    <a:lnTo>
                      <a:pt x="240" y="4223"/>
                    </a:lnTo>
                    <a:lnTo>
                      <a:pt x="192" y="4272"/>
                    </a:lnTo>
                    <a:lnTo>
                      <a:pt x="144" y="4270"/>
                    </a:lnTo>
                    <a:lnTo>
                      <a:pt x="112" y="4270"/>
                    </a:lnTo>
                    <a:lnTo>
                      <a:pt x="49" y="4270"/>
                    </a:lnTo>
                    <a:lnTo>
                      <a:pt x="0" y="4223"/>
                    </a:lnTo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5000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</p:grpSp>
        <p:grpSp>
          <p:nvGrpSpPr>
            <p:cNvPr id="10" name="Group 11"/>
            <p:cNvGrpSpPr>
              <a:grpSpLocks/>
            </p:cNvGrpSpPr>
            <p:nvPr/>
          </p:nvGrpSpPr>
          <p:grpSpPr bwMode="auto">
            <a:xfrm>
              <a:off x="82" y="22"/>
              <a:ext cx="5590" cy="891"/>
              <a:chOff x="82" y="22"/>
              <a:chExt cx="5590" cy="891"/>
            </a:xfrm>
          </p:grpSpPr>
          <p:grpSp>
            <p:nvGrpSpPr>
              <p:cNvPr id="11" name="Group 12"/>
              <p:cNvGrpSpPr>
                <a:grpSpLocks/>
              </p:cNvGrpSpPr>
              <p:nvPr/>
            </p:nvGrpSpPr>
            <p:grpSpPr bwMode="auto">
              <a:xfrm>
                <a:off x="134" y="22"/>
                <a:ext cx="5538" cy="850"/>
                <a:chOff x="134" y="22"/>
                <a:chExt cx="5538" cy="850"/>
              </a:xfrm>
            </p:grpSpPr>
            <p:sp>
              <p:nvSpPr>
                <p:cNvPr id="30" name="Freeform 13"/>
                <p:cNvSpPr>
                  <a:spLocks/>
                </p:cNvSpPr>
                <p:nvPr/>
              </p:nvSpPr>
              <p:spPr bwMode="auto">
                <a:xfrm>
                  <a:off x="5269" y="734"/>
                  <a:ext cx="156" cy="117"/>
                </a:xfrm>
                <a:custGeom>
                  <a:avLst/>
                  <a:gdLst/>
                  <a:ahLst/>
                  <a:cxnLst>
                    <a:cxn ang="0">
                      <a:pos x="83" y="0"/>
                    </a:cxn>
                    <a:cxn ang="0">
                      <a:pos x="134" y="19"/>
                    </a:cxn>
                    <a:cxn ang="0">
                      <a:pos x="152" y="45"/>
                    </a:cxn>
                    <a:cxn ang="0">
                      <a:pos x="155" y="70"/>
                    </a:cxn>
                    <a:cxn ang="0">
                      <a:pos x="155" y="83"/>
                    </a:cxn>
                    <a:cxn ang="0">
                      <a:pos x="146" y="99"/>
                    </a:cxn>
                    <a:cxn ang="0">
                      <a:pos x="126" y="107"/>
                    </a:cxn>
                    <a:cxn ang="0">
                      <a:pos x="105" y="113"/>
                    </a:cxn>
                    <a:cxn ang="0">
                      <a:pos x="86" y="116"/>
                    </a:cxn>
                    <a:cxn ang="0">
                      <a:pos x="69" y="116"/>
                    </a:cxn>
                    <a:cxn ang="0">
                      <a:pos x="41" y="111"/>
                    </a:cxn>
                    <a:cxn ang="0">
                      <a:pos x="21" y="106"/>
                    </a:cxn>
                    <a:cxn ang="0">
                      <a:pos x="9" y="98"/>
                    </a:cxn>
                    <a:cxn ang="0">
                      <a:pos x="2" y="89"/>
                    </a:cxn>
                    <a:cxn ang="0">
                      <a:pos x="0" y="78"/>
                    </a:cxn>
                    <a:cxn ang="0">
                      <a:pos x="2" y="60"/>
                    </a:cxn>
                    <a:cxn ang="0">
                      <a:pos x="9" y="11"/>
                    </a:cxn>
                    <a:cxn ang="0">
                      <a:pos x="83" y="0"/>
                    </a:cxn>
                  </a:cxnLst>
                  <a:rect l="0" t="0" r="r" b="b"/>
                  <a:pathLst>
                    <a:path w="156" h="117">
                      <a:moveTo>
                        <a:pt x="83" y="0"/>
                      </a:moveTo>
                      <a:lnTo>
                        <a:pt x="134" y="19"/>
                      </a:lnTo>
                      <a:lnTo>
                        <a:pt x="152" y="45"/>
                      </a:lnTo>
                      <a:lnTo>
                        <a:pt x="155" y="70"/>
                      </a:lnTo>
                      <a:lnTo>
                        <a:pt x="155" y="83"/>
                      </a:lnTo>
                      <a:lnTo>
                        <a:pt x="146" y="99"/>
                      </a:lnTo>
                      <a:lnTo>
                        <a:pt x="126" y="107"/>
                      </a:lnTo>
                      <a:lnTo>
                        <a:pt x="105" y="113"/>
                      </a:lnTo>
                      <a:lnTo>
                        <a:pt x="86" y="116"/>
                      </a:lnTo>
                      <a:lnTo>
                        <a:pt x="69" y="116"/>
                      </a:lnTo>
                      <a:lnTo>
                        <a:pt x="41" y="111"/>
                      </a:lnTo>
                      <a:lnTo>
                        <a:pt x="21" y="106"/>
                      </a:lnTo>
                      <a:lnTo>
                        <a:pt x="9" y="98"/>
                      </a:lnTo>
                      <a:lnTo>
                        <a:pt x="2" y="89"/>
                      </a:lnTo>
                      <a:lnTo>
                        <a:pt x="0" y="78"/>
                      </a:lnTo>
                      <a:lnTo>
                        <a:pt x="2" y="60"/>
                      </a:lnTo>
                      <a:lnTo>
                        <a:pt x="9" y="11"/>
                      </a:lnTo>
                      <a:lnTo>
                        <a:pt x="83" y="0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31" name="Freeform 14"/>
                <p:cNvSpPr>
                  <a:spLocks/>
                </p:cNvSpPr>
                <p:nvPr/>
              </p:nvSpPr>
              <p:spPr bwMode="auto">
                <a:xfrm>
                  <a:off x="5265" y="746"/>
                  <a:ext cx="88" cy="75"/>
                </a:xfrm>
                <a:custGeom>
                  <a:avLst/>
                  <a:gdLst/>
                  <a:ahLst/>
                  <a:cxnLst>
                    <a:cxn ang="0">
                      <a:pos x="0" y="69"/>
                    </a:cxn>
                    <a:cxn ang="0">
                      <a:pos x="11" y="0"/>
                    </a:cxn>
                    <a:cxn ang="0">
                      <a:pos x="54" y="5"/>
                    </a:cxn>
                    <a:cxn ang="0">
                      <a:pos x="87" y="9"/>
                    </a:cxn>
                    <a:cxn ang="0">
                      <a:pos x="78" y="74"/>
                    </a:cxn>
                    <a:cxn ang="0">
                      <a:pos x="75" y="59"/>
                    </a:cxn>
                    <a:cxn ang="0">
                      <a:pos x="65" y="48"/>
                    </a:cxn>
                    <a:cxn ang="0">
                      <a:pos x="47" y="44"/>
                    </a:cxn>
                    <a:cxn ang="0">
                      <a:pos x="27" y="45"/>
                    </a:cxn>
                    <a:cxn ang="0">
                      <a:pos x="11" y="52"/>
                    </a:cxn>
                    <a:cxn ang="0">
                      <a:pos x="0" y="69"/>
                    </a:cxn>
                  </a:cxnLst>
                  <a:rect l="0" t="0" r="r" b="b"/>
                  <a:pathLst>
                    <a:path w="88" h="75">
                      <a:moveTo>
                        <a:pt x="0" y="69"/>
                      </a:moveTo>
                      <a:lnTo>
                        <a:pt x="11" y="0"/>
                      </a:lnTo>
                      <a:lnTo>
                        <a:pt x="54" y="5"/>
                      </a:lnTo>
                      <a:lnTo>
                        <a:pt x="87" y="9"/>
                      </a:lnTo>
                      <a:lnTo>
                        <a:pt x="78" y="74"/>
                      </a:lnTo>
                      <a:lnTo>
                        <a:pt x="75" y="59"/>
                      </a:lnTo>
                      <a:lnTo>
                        <a:pt x="65" y="48"/>
                      </a:lnTo>
                      <a:lnTo>
                        <a:pt x="47" y="44"/>
                      </a:lnTo>
                      <a:lnTo>
                        <a:pt x="27" y="45"/>
                      </a:lnTo>
                      <a:lnTo>
                        <a:pt x="11" y="52"/>
                      </a:lnTo>
                      <a:lnTo>
                        <a:pt x="0" y="69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32" name="Freeform 15"/>
                <p:cNvSpPr>
                  <a:spLocks/>
                </p:cNvSpPr>
                <p:nvPr/>
              </p:nvSpPr>
              <p:spPr bwMode="auto">
                <a:xfrm>
                  <a:off x="475" y="725"/>
                  <a:ext cx="156" cy="117"/>
                </a:xfrm>
                <a:custGeom>
                  <a:avLst/>
                  <a:gdLst/>
                  <a:ahLst/>
                  <a:cxnLst>
                    <a:cxn ang="0">
                      <a:pos x="72" y="0"/>
                    </a:cxn>
                    <a:cxn ang="0">
                      <a:pos x="21" y="19"/>
                    </a:cxn>
                    <a:cxn ang="0">
                      <a:pos x="3" y="45"/>
                    </a:cxn>
                    <a:cxn ang="0">
                      <a:pos x="0" y="70"/>
                    </a:cxn>
                    <a:cxn ang="0">
                      <a:pos x="0" y="83"/>
                    </a:cxn>
                    <a:cxn ang="0">
                      <a:pos x="9" y="99"/>
                    </a:cxn>
                    <a:cxn ang="0">
                      <a:pos x="29" y="107"/>
                    </a:cxn>
                    <a:cxn ang="0">
                      <a:pos x="50" y="113"/>
                    </a:cxn>
                    <a:cxn ang="0">
                      <a:pos x="69" y="116"/>
                    </a:cxn>
                    <a:cxn ang="0">
                      <a:pos x="86" y="116"/>
                    </a:cxn>
                    <a:cxn ang="0">
                      <a:pos x="114" y="111"/>
                    </a:cxn>
                    <a:cxn ang="0">
                      <a:pos x="134" y="106"/>
                    </a:cxn>
                    <a:cxn ang="0">
                      <a:pos x="146" y="98"/>
                    </a:cxn>
                    <a:cxn ang="0">
                      <a:pos x="153" y="89"/>
                    </a:cxn>
                    <a:cxn ang="0">
                      <a:pos x="155" y="78"/>
                    </a:cxn>
                    <a:cxn ang="0">
                      <a:pos x="153" y="60"/>
                    </a:cxn>
                    <a:cxn ang="0">
                      <a:pos x="146" y="11"/>
                    </a:cxn>
                    <a:cxn ang="0">
                      <a:pos x="72" y="0"/>
                    </a:cxn>
                  </a:cxnLst>
                  <a:rect l="0" t="0" r="r" b="b"/>
                  <a:pathLst>
                    <a:path w="156" h="117">
                      <a:moveTo>
                        <a:pt x="72" y="0"/>
                      </a:moveTo>
                      <a:lnTo>
                        <a:pt x="21" y="19"/>
                      </a:lnTo>
                      <a:lnTo>
                        <a:pt x="3" y="45"/>
                      </a:lnTo>
                      <a:lnTo>
                        <a:pt x="0" y="70"/>
                      </a:lnTo>
                      <a:lnTo>
                        <a:pt x="0" y="83"/>
                      </a:lnTo>
                      <a:lnTo>
                        <a:pt x="9" y="99"/>
                      </a:lnTo>
                      <a:lnTo>
                        <a:pt x="29" y="107"/>
                      </a:lnTo>
                      <a:lnTo>
                        <a:pt x="50" y="113"/>
                      </a:lnTo>
                      <a:lnTo>
                        <a:pt x="69" y="116"/>
                      </a:lnTo>
                      <a:lnTo>
                        <a:pt x="86" y="116"/>
                      </a:lnTo>
                      <a:lnTo>
                        <a:pt x="114" y="111"/>
                      </a:lnTo>
                      <a:lnTo>
                        <a:pt x="134" y="106"/>
                      </a:lnTo>
                      <a:lnTo>
                        <a:pt x="146" y="98"/>
                      </a:lnTo>
                      <a:lnTo>
                        <a:pt x="153" y="89"/>
                      </a:lnTo>
                      <a:lnTo>
                        <a:pt x="155" y="78"/>
                      </a:lnTo>
                      <a:lnTo>
                        <a:pt x="153" y="60"/>
                      </a:lnTo>
                      <a:lnTo>
                        <a:pt x="146" y="11"/>
                      </a:lnTo>
                      <a:lnTo>
                        <a:pt x="72" y="0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33" name="Freeform 16"/>
                <p:cNvSpPr>
                  <a:spLocks/>
                </p:cNvSpPr>
                <p:nvPr/>
              </p:nvSpPr>
              <p:spPr bwMode="auto">
                <a:xfrm>
                  <a:off x="547" y="738"/>
                  <a:ext cx="88" cy="75"/>
                </a:xfrm>
                <a:custGeom>
                  <a:avLst/>
                  <a:gdLst/>
                  <a:ahLst/>
                  <a:cxnLst>
                    <a:cxn ang="0">
                      <a:pos x="87" y="68"/>
                    </a:cxn>
                    <a:cxn ang="0">
                      <a:pos x="76" y="0"/>
                    </a:cxn>
                    <a:cxn ang="0">
                      <a:pos x="33" y="5"/>
                    </a:cxn>
                    <a:cxn ang="0">
                      <a:pos x="0" y="9"/>
                    </a:cxn>
                    <a:cxn ang="0">
                      <a:pos x="9" y="74"/>
                    </a:cxn>
                    <a:cxn ang="0">
                      <a:pos x="12" y="58"/>
                    </a:cxn>
                    <a:cxn ang="0">
                      <a:pos x="22" y="47"/>
                    </a:cxn>
                    <a:cxn ang="0">
                      <a:pos x="40" y="44"/>
                    </a:cxn>
                    <a:cxn ang="0">
                      <a:pos x="60" y="45"/>
                    </a:cxn>
                    <a:cxn ang="0">
                      <a:pos x="76" y="52"/>
                    </a:cxn>
                    <a:cxn ang="0">
                      <a:pos x="87" y="68"/>
                    </a:cxn>
                  </a:cxnLst>
                  <a:rect l="0" t="0" r="r" b="b"/>
                  <a:pathLst>
                    <a:path w="88" h="75">
                      <a:moveTo>
                        <a:pt x="87" y="68"/>
                      </a:moveTo>
                      <a:lnTo>
                        <a:pt x="76" y="0"/>
                      </a:lnTo>
                      <a:lnTo>
                        <a:pt x="33" y="5"/>
                      </a:lnTo>
                      <a:lnTo>
                        <a:pt x="0" y="9"/>
                      </a:lnTo>
                      <a:lnTo>
                        <a:pt x="9" y="74"/>
                      </a:lnTo>
                      <a:lnTo>
                        <a:pt x="12" y="58"/>
                      </a:lnTo>
                      <a:lnTo>
                        <a:pt x="22" y="47"/>
                      </a:lnTo>
                      <a:lnTo>
                        <a:pt x="40" y="44"/>
                      </a:lnTo>
                      <a:lnTo>
                        <a:pt x="60" y="45"/>
                      </a:lnTo>
                      <a:lnTo>
                        <a:pt x="76" y="52"/>
                      </a:lnTo>
                      <a:lnTo>
                        <a:pt x="87" y="68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34" name="Line 17"/>
                <p:cNvSpPr>
                  <a:spLocks noChangeShapeType="1"/>
                </p:cNvSpPr>
                <p:nvPr/>
              </p:nvSpPr>
              <p:spPr bwMode="auto">
                <a:xfrm flipV="1">
                  <a:off x="2020" y="309"/>
                  <a:ext cx="192" cy="87"/>
                </a:xfrm>
                <a:prstGeom prst="line">
                  <a:avLst/>
                </a:prstGeom>
                <a:noFill/>
                <a:ln w="127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35" name="Freeform 18"/>
                <p:cNvSpPr>
                  <a:spLocks/>
                </p:cNvSpPr>
                <p:nvPr/>
              </p:nvSpPr>
              <p:spPr bwMode="auto">
                <a:xfrm>
                  <a:off x="1408" y="22"/>
                  <a:ext cx="2967" cy="457"/>
                </a:xfrm>
                <a:custGeom>
                  <a:avLst/>
                  <a:gdLst/>
                  <a:ahLst/>
                  <a:cxnLst>
                    <a:cxn ang="0">
                      <a:pos x="0" y="122"/>
                    </a:cxn>
                    <a:cxn ang="0">
                      <a:pos x="207" y="78"/>
                    </a:cxn>
                    <a:cxn ang="0">
                      <a:pos x="442" y="48"/>
                    </a:cxn>
                    <a:cxn ang="0">
                      <a:pos x="640" y="32"/>
                    </a:cxn>
                    <a:cxn ang="0">
                      <a:pos x="897" y="16"/>
                    </a:cxn>
                    <a:cxn ang="0">
                      <a:pos x="1215" y="2"/>
                    </a:cxn>
                    <a:cxn ang="0">
                      <a:pos x="1392" y="0"/>
                    </a:cxn>
                    <a:cxn ang="0">
                      <a:pos x="1710" y="0"/>
                    </a:cxn>
                    <a:cxn ang="0">
                      <a:pos x="1997" y="10"/>
                    </a:cxn>
                    <a:cxn ang="0">
                      <a:pos x="2258" y="21"/>
                    </a:cxn>
                    <a:cxn ang="0">
                      <a:pos x="2493" y="38"/>
                    </a:cxn>
                    <a:cxn ang="0">
                      <a:pos x="2674" y="54"/>
                    </a:cxn>
                    <a:cxn ang="0">
                      <a:pos x="2828" y="73"/>
                    </a:cxn>
                    <a:cxn ang="0">
                      <a:pos x="2966" y="92"/>
                    </a:cxn>
                    <a:cxn ang="0">
                      <a:pos x="2966" y="456"/>
                    </a:cxn>
                    <a:cxn ang="0">
                      <a:pos x="2833" y="434"/>
                    </a:cxn>
                    <a:cxn ang="0">
                      <a:pos x="2563" y="399"/>
                    </a:cxn>
                    <a:cxn ang="0">
                      <a:pos x="2382" y="382"/>
                    </a:cxn>
                    <a:cxn ang="0">
                      <a:pos x="2134" y="366"/>
                    </a:cxn>
                    <a:cxn ang="0">
                      <a:pos x="1944" y="358"/>
                    </a:cxn>
                    <a:cxn ang="0">
                      <a:pos x="1746" y="350"/>
                    </a:cxn>
                    <a:cxn ang="0">
                      <a:pos x="1529" y="350"/>
                    </a:cxn>
                    <a:cxn ang="0">
                      <a:pos x="1295" y="350"/>
                    </a:cxn>
                    <a:cxn ang="0">
                      <a:pos x="1047" y="355"/>
                    </a:cxn>
                    <a:cxn ang="0">
                      <a:pos x="853" y="363"/>
                    </a:cxn>
                    <a:cxn ang="0">
                      <a:pos x="654" y="374"/>
                    </a:cxn>
                    <a:cxn ang="0">
                      <a:pos x="468" y="388"/>
                    </a:cxn>
                    <a:cxn ang="0">
                      <a:pos x="296" y="404"/>
                    </a:cxn>
                    <a:cxn ang="0">
                      <a:pos x="150" y="423"/>
                    </a:cxn>
                    <a:cxn ang="0">
                      <a:pos x="13" y="445"/>
                    </a:cxn>
                    <a:cxn ang="0">
                      <a:pos x="0" y="122"/>
                    </a:cxn>
                  </a:cxnLst>
                  <a:rect l="0" t="0" r="r" b="b"/>
                  <a:pathLst>
                    <a:path w="2967" h="457">
                      <a:moveTo>
                        <a:pt x="0" y="122"/>
                      </a:moveTo>
                      <a:lnTo>
                        <a:pt x="207" y="78"/>
                      </a:lnTo>
                      <a:lnTo>
                        <a:pt x="442" y="48"/>
                      </a:lnTo>
                      <a:lnTo>
                        <a:pt x="640" y="32"/>
                      </a:lnTo>
                      <a:lnTo>
                        <a:pt x="897" y="16"/>
                      </a:lnTo>
                      <a:lnTo>
                        <a:pt x="1215" y="2"/>
                      </a:lnTo>
                      <a:lnTo>
                        <a:pt x="1392" y="0"/>
                      </a:lnTo>
                      <a:lnTo>
                        <a:pt x="1710" y="0"/>
                      </a:lnTo>
                      <a:lnTo>
                        <a:pt x="1997" y="10"/>
                      </a:lnTo>
                      <a:lnTo>
                        <a:pt x="2258" y="21"/>
                      </a:lnTo>
                      <a:lnTo>
                        <a:pt x="2493" y="38"/>
                      </a:lnTo>
                      <a:lnTo>
                        <a:pt x="2674" y="54"/>
                      </a:lnTo>
                      <a:lnTo>
                        <a:pt x="2828" y="73"/>
                      </a:lnTo>
                      <a:lnTo>
                        <a:pt x="2966" y="92"/>
                      </a:lnTo>
                      <a:lnTo>
                        <a:pt x="2966" y="456"/>
                      </a:lnTo>
                      <a:lnTo>
                        <a:pt x="2833" y="434"/>
                      </a:lnTo>
                      <a:lnTo>
                        <a:pt x="2563" y="399"/>
                      </a:lnTo>
                      <a:lnTo>
                        <a:pt x="2382" y="382"/>
                      </a:lnTo>
                      <a:lnTo>
                        <a:pt x="2134" y="366"/>
                      </a:lnTo>
                      <a:lnTo>
                        <a:pt x="1944" y="358"/>
                      </a:lnTo>
                      <a:lnTo>
                        <a:pt x="1746" y="350"/>
                      </a:lnTo>
                      <a:lnTo>
                        <a:pt x="1529" y="350"/>
                      </a:lnTo>
                      <a:lnTo>
                        <a:pt x="1295" y="350"/>
                      </a:lnTo>
                      <a:lnTo>
                        <a:pt x="1047" y="355"/>
                      </a:lnTo>
                      <a:lnTo>
                        <a:pt x="853" y="363"/>
                      </a:lnTo>
                      <a:lnTo>
                        <a:pt x="654" y="374"/>
                      </a:lnTo>
                      <a:lnTo>
                        <a:pt x="468" y="388"/>
                      </a:lnTo>
                      <a:lnTo>
                        <a:pt x="296" y="404"/>
                      </a:lnTo>
                      <a:lnTo>
                        <a:pt x="150" y="423"/>
                      </a:lnTo>
                      <a:lnTo>
                        <a:pt x="13" y="445"/>
                      </a:lnTo>
                      <a:lnTo>
                        <a:pt x="0" y="122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36" name="Freeform 19"/>
                <p:cNvSpPr>
                  <a:spLocks/>
                </p:cNvSpPr>
                <p:nvPr/>
              </p:nvSpPr>
              <p:spPr bwMode="auto">
                <a:xfrm>
                  <a:off x="607" y="118"/>
                  <a:ext cx="823" cy="431"/>
                </a:xfrm>
                <a:custGeom>
                  <a:avLst/>
                  <a:gdLst/>
                  <a:ahLst/>
                  <a:cxnLst>
                    <a:cxn ang="0">
                      <a:pos x="815" y="27"/>
                    </a:cxn>
                    <a:cxn ang="0">
                      <a:pos x="822" y="350"/>
                    </a:cxn>
                    <a:cxn ang="0">
                      <a:pos x="746" y="382"/>
                    </a:cxn>
                    <a:cxn ang="0">
                      <a:pos x="676" y="404"/>
                    </a:cxn>
                    <a:cxn ang="0">
                      <a:pos x="619" y="415"/>
                    </a:cxn>
                    <a:cxn ang="0">
                      <a:pos x="571" y="421"/>
                    </a:cxn>
                    <a:cxn ang="0">
                      <a:pos x="517" y="427"/>
                    </a:cxn>
                    <a:cxn ang="0">
                      <a:pos x="427" y="430"/>
                    </a:cxn>
                    <a:cxn ang="0">
                      <a:pos x="344" y="423"/>
                    </a:cxn>
                    <a:cxn ang="0">
                      <a:pos x="259" y="410"/>
                    </a:cxn>
                    <a:cxn ang="0">
                      <a:pos x="177" y="388"/>
                    </a:cxn>
                    <a:cxn ang="0">
                      <a:pos x="105" y="358"/>
                    </a:cxn>
                    <a:cxn ang="0">
                      <a:pos x="41" y="325"/>
                    </a:cxn>
                    <a:cxn ang="0">
                      <a:pos x="0" y="294"/>
                    </a:cxn>
                    <a:cxn ang="0">
                      <a:pos x="0" y="0"/>
                    </a:cxn>
                    <a:cxn ang="0">
                      <a:pos x="46" y="25"/>
                    </a:cxn>
                    <a:cxn ang="0">
                      <a:pos x="105" y="47"/>
                    </a:cxn>
                    <a:cxn ang="0">
                      <a:pos x="175" y="66"/>
                    </a:cxn>
                    <a:cxn ang="0">
                      <a:pos x="244" y="81"/>
                    </a:cxn>
                    <a:cxn ang="0">
                      <a:pos x="314" y="89"/>
                    </a:cxn>
                    <a:cxn ang="0">
                      <a:pos x="361" y="93"/>
                    </a:cxn>
                    <a:cxn ang="0">
                      <a:pos x="401" y="95"/>
                    </a:cxn>
                    <a:cxn ang="0">
                      <a:pos x="471" y="95"/>
                    </a:cxn>
                    <a:cxn ang="0">
                      <a:pos x="515" y="92"/>
                    </a:cxn>
                    <a:cxn ang="0">
                      <a:pos x="555" y="87"/>
                    </a:cxn>
                    <a:cxn ang="0">
                      <a:pos x="600" y="84"/>
                    </a:cxn>
                    <a:cxn ang="0">
                      <a:pos x="640" y="76"/>
                    </a:cxn>
                    <a:cxn ang="0">
                      <a:pos x="689" y="67"/>
                    </a:cxn>
                    <a:cxn ang="0">
                      <a:pos x="733" y="55"/>
                    </a:cxn>
                    <a:cxn ang="0">
                      <a:pos x="777" y="41"/>
                    </a:cxn>
                    <a:cxn ang="0">
                      <a:pos x="815" y="27"/>
                    </a:cxn>
                  </a:cxnLst>
                  <a:rect l="0" t="0" r="r" b="b"/>
                  <a:pathLst>
                    <a:path w="823" h="431">
                      <a:moveTo>
                        <a:pt x="815" y="27"/>
                      </a:moveTo>
                      <a:lnTo>
                        <a:pt x="822" y="350"/>
                      </a:lnTo>
                      <a:lnTo>
                        <a:pt x="746" y="382"/>
                      </a:lnTo>
                      <a:lnTo>
                        <a:pt x="676" y="404"/>
                      </a:lnTo>
                      <a:lnTo>
                        <a:pt x="619" y="415"/>
                      </a:lnTo>
                      <a:lnTo>
                        <a:pt x="571" y="421"/>
                      </a:lnTo>
                      <a:lnTo>
                        <a:pt x="517" y="427"/>
                      </a:lnTo>
                      <a:lnTo>
                        <a:pt x="427" y="430"/>
                      </a:lnTo>
                      <a:lnTo>
                        <a:pt x="344" y="423"/>
                      </a:lnTo>
                      <a:lnTo>
                        <a:pt x="259" y="410"/>
                      </a:lnTo>
                      <a:lnTo>
                        <a:pt x="177" y="388"/>
                      </a:lnTo>
                      <a:lnTo>
                        <a:pt x="105" y="358"/>
                      </a:lnTo>
                      <a:lnTo>
                        <a:pt x="41" y="325"/>
                      </a:lnTo>
                      <a:lnTo>
                        <a:pt x="0" y="294"/>
                      </a:lnTo>
                      <a:lnTo>
                        <a:pt x="0" y="0"/>
                      </a:lnTo>
                      <a:lnTo>
                        <a:pt x="46" y="25"/>
                      </a:lnTo>
                      <a:lnTo>
                        <a:pt x="105" y="47"/>
                      </a:lnTo>
                      <a:lnTo>
                        <a:pt x="175" y="66"/>
                      </a:lnTo>
                      <a:lnTo>
                        <a:pt x="244" y="81"/>
                      </a:lnTo>
                      <a:lnTo>
                        <a:pt x="314" y="89"/>
                      </a:lnTo>
                      <a:lnTo>
                        <a:pt x="361" y="93"/>
                      </a:lnTo>
                      <a:lnTo>
                        <a:pt x="401" y="95"/>
                      </a:lnTo>
                      <a:lnTo>
                        <a:pt x="471" y="95"/>
                      </a:lnTo>
                      <a:lnTo>
                        <a:pt x="515" y="92"/>
                      </a:lnTo>
                      <a:lnTo>
                        <a:pt x="555" y="87"/>
                      </a:lnTo>
                      <a:lnTo>
                        <a:pt x="600" y="84"/>
                      </a:lnTo>
                      <a:lnTo>
                        <a:pt x="640" y="76"/>
                      </a:lnTo>
                      <a:lnTo>
                        <a:pt x="689" y="67"/>
                      </a:lnTo>
                      <a:lnTo>
                        <a:pt x="733" y="55"/>
                      </a:lnTo>
                      <a:lnTo>
                        <a:pt x="777" y="41"/>
                      </a:lnTo>
                      <a:lnTo>
                        <a:pt x="815" y="27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37" name="Freeform 20"/>
                <p:cNvSpPr>
                  <a:spLocks/>
                </p:cNvSpPr>
                <p:nvPr/>
              </p:nvSpPr>
              <p:spPr bwMode="auto">
                <a:xfrm>
                  <a:off x="154" y="533"/>
                  <a:ext cx="551" cy="339"/>
                </a:xfrm>
                <a:custGeom>
                  <a:avLst/>
                  <a:gdLst/>
                  <a:ahLst/>
                  <a:cxnLst>
                    <a:cxn ang="0">
                      <a:pos x="16" y="53"/>
                    </a:cxn>
                    <a:cxn ang="0">
                      <a:pos x="0" y="122"/>
                    </a:cxn>
                    <a:cxn ang="0">
                      <a:pos x="10" y="146"/>
                    </a:cxn>
                    <a:cxn ang="0">
                      <a:pos x="33" y="183"/>
                    </a:cxn>
                    <a:cxn ang="0">
                      <a:pos x="57" y="216"/>
                    </a:cxn>
                    <a:cxn ang="0">
                      <a:pos x="85" y="244"/>
                    </a:cxn>
                    <a:cxn ang="0">
                      <a:pos x="120" y="271"/>
                    </a:cxn>
                    <a:cxn ang="0">
                      <a:pos x="153" y="290"/>
                    </a:cxn>
                    <a:cxn ang="0">
                      <a:pos x="189" y="308"/>
                    </a:cxn>
                    <a:cxn ang="0">
                      <a:pos x="235" y="324"/>
                    </a:cxn>
                    <a:cxn ang="0">
                      <a:pos x="270" y="332"/>
                    </a:cxn>
                    <a:cxn ang="0">
                      <a:pos x="312" y="338"/>
                    </a:cxn>
                    <a:cxn ang="0">
                      <a:pos x="351" y="338"/>
                    </a:cxn>
                    <a:cxn ang="0">
                      <a:pos x="393" y="333"/>
                    </a:cxn>
                    <a:cxn ang="0">
                      <a:pos x="436" y="321"/>
                    </a:cxn>
                    <a:cxn ang="0">
                      <a:pos x="475" y="302"/>
                    </a:cxn>
                    <a:cxn ang="0">
                      <a:pos x="498" y="286"/>
                    </a:cxn>
                    <a:cxn ang="0">
                      <a:pos x="526" y="262"/>
                    </a:cxn>
                    <a:cxn ang="0">
                      <a:pos x="541" y="243"/>
                    </a:cxn>
                    <a:cxn ang="0">
                      <a:pos x="550" y="226"/>
                    </a:cxn>
                    <a:cxn ang="0">
                      <a:pos x="550" y="208"/>
                    </a:cxn>
                    <a:cxn ang="0">
                      <a:pos x="544" y="187"/>
                    </a:cxn>
                    <a:cxn ang="0">
                      <a:pos x="532" y="170"/>
                    </a:cxn>
                    <a:cxn ang="0">
                      <a:pos x="523" y="135"/>
                    </a:cxn>
                    <a:cxn ang="0">
                      <a:pos x="519" y="116"/>
                    </a:cxn>
                    <a:cxn ang="0">
                      <a:pos x="267" y="132"/>
                    </a:cxn>
                    <a:cxn ang="0">
                      <a:pos x="234" y="126"/>
                    </a:cxn>
                    <a:cxn ang="0">
                      <a:pos x="193" y="113"/>
                    </a:cxn>
                    <a:cxn ang="0">
                      <a:pos x="162" y="97"/>
                    </a:cxn>
                    <a:cxn ang="0">
                      <a:pos x="129" y="77"/>
                    </a:cxn>
                    <a:cxn ang="0">
                      <a:pos x="97" y="48"/>
                    </a:cxn>
                    <a:cxn ang="0">
                      <a:pos x="78" y="24"/>
                    </a:cxn>
                    <a:cxn ang="0">
                      <a:pos x="60" y="0"/>
                    </a:cxn>
                    <a:cxn ang="0">
                      <a:pos x="16" y="53"/>
                    </a:cxn>
                  </a:cxnLst>
                  <a:rect l="0" t="0" r="r" b="b"/>
                  <a:pathLst>
                    <a:path w="551" h="339">
                      <a:moveTo>
                        <a:pt x="16" y="53"/>
                      </a:moveTo>
                      <a:lnTo>
                        <a:pt x="0" y="122"/>
                      </a:lnTo>
                      <a:lnTo>
                        <a:pt x="10" y="146"/>
                      </a:lnTo>
                      <a:lnTo>
                        <a:pt x="33" y="183"/>
                      </a:lnTo>
                      <a:lnTo>
                        <a:pt x="57" y="216"/>
                      </a:lnTo>
                      <a:lnTo>
                        <a:pt x="85" y="244"/>
                      </a:lnTo>
                      <a:lnTo>
                        <a:pt x="120" y="271"/>
                      </a:lnTo>
                      <a:lnTo>
                        <a:pt x="153" y="290"/>
                      </a:lnTo>
                      <a:lnTo>
                        <a:pt x="189" y="308"/>
                      </a:lnTo>
                      <a:lnTo>
                        <a:pt x="235" y="324"/>
                      </a:lnTo>
                      <a:lnTo>
                        <a:pt x="270" y="332"/>
                      </a:lnTo>
                      <a:lnTo>
                        <a:pt x="312" y="338"/>
                      </a:lnTo>
                      <a:lnTo>
                        <a:pt x="351" y="338"/>
                      </a:lnTo>
                      <a:lnTo>
                        <a:pt x="393" y="333"/>
                      </a:lnTo>
                      <a:lnTo>
                        <a:pt x="436" y="321"/>
                      </a:lnTo>
                      <a:lnTo>
                        <a:pt x="475" y="302"/>
                      </a:lnTo>
                      <a:lnTo>
                        <a:pt x="498" y="286"/>
                      </a:lnTo>
                      <a:lnTo>
                        <a:pt x="526" y="262"/>
                      </a:lnTo>
                      <a:lnTo>
                        <a:pt x="541" y="243"/>
                      </a:lnTo>
                      <a:lnTo>
                        <a:pt x="550" y="226"/>
                      </a:lnTo>
                      <a:lnTo>
                        <a:pt x="550" y="208"/>
                      </a:lnTo>
                      <a:lnTo>
                        <a:pt x="544" y="187"/>
                      </a:lnTo>
                      <a:lnTo>
                        <a:pt x="532" y="170"/>
                      </a:lnTo>
                      <a:lnTo>
                        <a:pt x="523" y="135"/>
                      </a:lnTo>
                      <a:lnTo>
                        <a:pt x="519" y="116"/>
                      </a:lnTo>
                      <a:lnTo>
                        <a:pt x="267" y="132"/>
                      </a:lnTo>
                      <a:lnTo>
                        <a:pt x="234" y="126"/>
                      </a:lnTo>
                      <a:lnTo>
                        <a:pt x="193" y="113"/>
                      </a:lnTo>
                      <a:lnTo>
                        <a:pt x="162" y="97"/>
                      </a:lnTo>
                      <a:lnTo>
                        <a:pt x="129" y="77"/>
                      </a:lnTo>
                      <a:lnTo>
                        <a:pt x="97" y="48"/>
                      </a:lnTo>
                      <a:lnTo>
                        <a:pt x="78" y="24"/>
                      </a:lnTo>
                      <a:lnTo>
                        <a:pt x="60" y="0"/>
                      </a:lnTo>
                      <a:lnTo>
                        <a:pt x="16" y="53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38" name="Freeform 21"/>
                <p:cNvSpPr>
                  <a:spLocks/>
                </p:cNvSpPr>
                <p:nvPr/>
              </p:nvSpPr>
              <p:spPr bwMode="auto">
                <a:xfrm>
                  <a:off x="134" y="119"/>
                  <a:ext cx="475" cy="552"/>
                </a:xfrm>
                <a:custGeom>
                  <a:avLst/>
                  <a:gdLst/>
                  <a:ahLst/>
                  <a:cxnLst>
                    <a:cxn ang="0">
                      <a:pos x="474" y="0"/>
                    </a:cxn>
                    <a:cxn ang="0">
                      <a:pos x="474" y="294"/>
                    </a:cxn>
                    <a:cxn ang="0">
                      <a:pos x="446" y="291"/>
                    </a:cxn>
                    <a:cxn ang="0">
                      <a:pos x="411" y="293"/>
                    </a:cxn>
                    <a:cxn ang="0">
                      <a:pos x="353" y="299"/>
                    </a:cxn>
                    <a:cxn ang="0">
                      <a:pos x="296" y="310"/>
                    </a:cxn>
                    <a:cxn ang="0">
                      <a:pos x="243" y="323"/>
                    </a:cxn>
                    <a:cxn ang="0">
                      <a:pos x="200" y="339"/>
                    </a:cxn>
                    <a:cxn ang="0">
                      <a:pos x="149" y="364"/>
                    </a:cxn>
                    <a:cxn ang="0">
                      <a:pos x="110" y="390"/>
                    </a:cxn>
                    <a:cxn ang="0">
                      <a:pos x="81" y="415"/>
                    </a:cxn>
                    <a:cxn ang="0">
                      <a:pos x="60" y="439"/>
                    </a:cxn>
                    <a:cxn ang="0">
                      <a:pos x="47" y="461"/>
                    </a:cxn>
                    <a:cxn ang="0">
                      <a:pos x="35" y="488"/>
                    </a:cxn>
                    <a:cxn ang="0">
                      <a:pos x="30" y="513"/>
                    </a:cxn>
                    <a:cxn ang="0">
                      <a:pos x="23" y="551"/>
                    </a:cxn>
                    <a:cxn ang="0">
                      <a:pos x="17" y="518"/>
                    </a:cxn>
                    <a:cxn ang="0">
                      <a:pos x="8" y="481"/>
                    </a:cxn>
                    <a:cxn ang="0">
                      <a:pos x="5" y="453"/>
                    </a:cxn>
                    <a:cxn ang="0">
                      <a:pos x="0" y="420"/>
                    </a:cxn>
                    <a:cxn ang="0">
                      <a:pos x="2" y="393"/>
                    </a:cxn>
                    <a:cxn ang="0">
                      <a:pos x="8" y="361"/>
                    </a:cxn>
                    <a:cxn ang="0">
                      <a:pos x="15" y="317"/>
                    </a:cxn>
                    <a:cxn ang="0">
                      <a:pos x="30" y="279"/>
                    </a:cxn>
                    <a:cxn ang="0">
                      <a:pos x="50" y="238"/>
                    </a:cxn>
                    <a:cxn ang="0">
                      <a:pos x="75" y="196"/>
                    </a:cxn>
                    <a:cxn ang="0">
                      <a:pos x="111" y="152"/>
                    </a:cxn>
                    <a:cxn ang="0">
                      <a:pos x="152" y="116"/>
                    </a:cxn>
                    <a:cxn ang="0">
                      <a:pos x="188" y="87"/>
                    </a:cxn>
                    <a:cxn ang="0">
                      <a:pos x="233" y="60"/>
                    </a:cxn>
                    <a:cxn ang="0">
                      <a:pos x="279" y="40"/>
                    </a:cxn>
                    <a:cxn ang="0">
                      <a:pos x="333" y="21"/>
                    </a:cxn>
                    <a:cxn ang="0">
                      <a:pos x="380" y="10"/>
                    </a:cxn>
                    <a:cxn ang="0">
                      <a:pos x="435" y="3"/>
                    </a:cxn>
                    <a:cxn ang="0">
                      <a:pos x="474" y="0"/>
                    </a:cxn>
                  </a:cxnLst>
                  <a:rect l="0" t="0" r="r" b="b"/>
                  <a:pathLst>
                    <a:path w="475" h="552">
                      <a:moveTo>
                        <a:pt x="474" y="0"/>
                      </a:moveTo>
                      <a:lnTo>
                        <a:pt x="474" y="294"/>
                      </a:lnTo>
                      <a:lnTo>
                        <a:pt x="446" y="291"/>
                      </a:lnTo>
                      <a:lnTo>
                        <a:pt x="411" y="293"/>
                      </a:lnTo>
                      <a:lnTo>
                        <a:pt x="353" y="299"/>
                      </a:lnTo>
                      <a:lnTo>
                        <a:pt x="296" y="310"/>
                      </a:lnTo>
                      <a:lnTo>
                        <a:pt x="243" y="323"/>
                      </a:lnTo>
                      <a:lnTo>
                        <a:pt x="200" y="339"/>
                      </a:lnTo>
                      <a:lnTo>
                        <a:pt x="149" y="364"/>
                      </a:lnTo>
                      <a:lnTo>
                        <a:pt x="110" y="390"/>
                      </a:lnTo>
                      <a:lnTo>
                        <a:pt x="81" y="415"/>
                      </a:lnTo>
                      <a:lnTo>
                        <a:pt x="60" y="439"/>
                      </a:lnTo>
                      <a:lnTo>
                        <a:pt x="47" y="461"/>
                      </a:lnTo>
                      <a:lnTo>
                        <a:pt x="35" y="488"/>
                      </a:lnTo>
                      <a:lnTo>
                        <a:pt x="30" y="513"/>
                      </a:lnTo>
                      <a:lnTo>
                        <a:pt x="23" y="551"/>
                      </a:lnTo>
                      <a:lnTo>
                        <a:pt x="17" y="518"/>
                      </a:lnTo>
                      <a:lnTo>
                        <a:pt x="8" y="481"/>
                      </a:lnTo>
                      <a:lnTo>
                        <a:pt x="5" y="453"/>
                      </a:lnTo>
                      <a:lnTo>
                        <a:pt x="0" y="420"/>
                      </a:lnTo>
                      <a:lnTo>
                        <a:pt x="2" y="393"/>
                      </a:lnTo>
                      <a:lnTo>
                        <a:pt x="8" y="361"/>
                      </a:lnTo>
                      <a:lnTo>
                        <a:pt x="15" y="317"/>
                      </a:lnTo>
                      <a:lnTo>
                        <a:pt x="30" y="279"/>
                      </a:lnTo>
                      <a:lnTo>
                        <a:pt x="50" y="238"/>
                      </a:lnTo>
                      <a:lnTo>
                        <a:pt x="75" y="196"/>
                      </a:lnTo>
                      <a:lnTo>
                        <a:pt x="111" y="152"/>
                      </a:lnTo>
                      <a:lnTo>
                        <a:pt x="152" y="116"/>
                      </a:lnTo>
                      <a:lnTo>
                        <a:pt x="188" y="87"/>
                      </a:lnTo>
                      <a:lnTo>
                        <a:pt x="233" y="60"/>
                      </a:lnTo>
                      <a:lnTo>
                        <a:pt x="279" y="40"/>
                      </a:lnTo>
                      <a:lnTo>
                        <a:pt x="333" y="21"/>
                      </a:lnTo>
                      <a:lnTo>
                        <a:pt x="380" y="10"/>
                      </a:lnTo>
                      <a:lnTo>
                        <a:pt x="435" y="3"/>
                      </a:lnTo>
                      <a:lnTo>
                        <a:pt x="474" y="0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39" name="Freeform 22"/>
                <p:cNvSpPr>
                  <a:spLocks/>
                </p:cNvSpPr>
                <p:nvPr/>
              </p:nvSpPr>
              <p:spPr bwMode="auto">
                <a:xfrm>
                  <a:off x="422" y="687"/>
                  <a:ext cx="156" cy="117"/>
                </a:xfrm>
                <a:custGeom>
                  <a:avLst/>
                  <a:gdLst/>
                  <a:ahLst/>
                  <a:cxnLst>
                    <a:cxn ang="0">
                      <a:pos x="72" y="0"/>
                    </a:cxn>
                    <a:cxn ang="0">
                      <a:pos x="21" y="19"/>
                    </a:cxn>
                    <a:cxn ang="0">
                      <a:pos x="3" y="45"/>
                    </a:cxn>
                    <a:cxn ang="0">
                      <a:pos x="0" y="70"/>
                    </a:cxn>
                    <a:cxn ang="0">
                      <a:pos x="0" y="83"/>
                    </a:cxn>
                    <a:cxn ang="0">
                      <a:pos x="9" y="99"/>
                    </a:cxn>
                    <a:cxn ang="0">
                      <a:pos x="29" y="107"/>
                    </a:cxn>
                    <a:cxn ang="0">
                      <a:pos x="50" y="113"/>
                    </a:cxn>
                    <a:cxn ang="0">
                      <a:pos x="69" y="116"/>
                    </a:cxn>
                    <a:cxn ang="0">
                      <a:pos x="86" y="116"/>
                    </a:cxn>
                    <a:cxn ang="0">
                      <a:pos x="114" y="111"/>
                    </a:cxn>
                    <a:cxn ang="0">
                      <a:pos x="134" y="106"/>
                    </a:cxn>
                    <a:cxn ang="0">
                      <a:pos x="146" y="98"/>
                    </a:cxn>
                    <a:cxn ang="0">
                      <a:pos x="153" y="89"/>
                    </a:cxn>
                    <a:cxn ang="0">
                      <a:pos x="155" y="78"/>
                    </a:cxn>
                    <a:cxn ang="0">
                      <a:pos x="153" y="60"/>
                    </a:cxn>
                    <a:cxn ang="0">
                      <a:pos x="146" y="11"/>
                    </a:cxn>
                    <a:cxn ang="0">
                      <a:pos x="72" y="0"/>
                    </a:cxn>
                  </a:cxnLst>
                  <a:rect l="0" t="0" r="r" b="b"/>
                  <a:pathLst>
                    <a:path w="156" h="117">
                      <a:moveTo>
                        <a:pt x="72" y="0"/>
                      </a:moveTo>
                      <a:lnTo>
                        <a:pt x="21" y="19"/>
                      </a:lnTo>
                      <a:lnTo>
                        <a:pt x="3" y="45"/>
                      </a:lnTo>
                      <a:lnTo>
                        <a:pt x="0" y="70"/>
                      </a:lnTo>
                      <a:lnTo>
                        <a:pt x="0" y="83"/>
                      </a:lnTo>
                      <a:lnTo>
                        <a:pt x="9" y="99"/>
                      </a:lnTo>
                      <a:lnTo>
                        <a:pt x="29" y="107"/>
                      </a:lnTo>
                      <a:lnTo>
                        <a:pt x="50" y="113"/>
                      </a:lnTo>
                      <a:lnTo>
                        <a:pt x="69" y="116"/>
                      </a:lnTo>
                      <a:lnTo>
                        <a:pt x="86" y="116"/>
                      </a:lnTo>
                      <a:lnTo>
                        <a:pt x="114" y="111"/>
                      </a:lnTo>
                      <a:lnTo>
                        <a:pt x="134" y="106"/>
                      </a:lnTo>
                      <a:lnTo>
                        <a:pt x="146" y="98"/>
                      </a:lnTo>
                      <a:lnTo>
                        <a:pt x="153" y="89"/>
                      </a:lnTo>
                      <a:lnTo>
                        <a:pt x="155" y="78"/>
                      </a:lnTo>
                      <a:lnTo>
                        <a:pt x="153" y="60"/>
                      </a:lnTo>
                      <a:lnTo>
                        <a:pt x="146" y="11"/>
                      </a:lnTo>
                      <a:lnTo>
                        <a:pt x="72" y="0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40" name="Freeform 23"/>
                <p:cNvSpPr>
                  <a:spLocks/>
                </p:cNvSpPr>
                <p:nvPr/>
              </p:nvSpPr>
              <p:spPr bwMode="auto">
                <a:xfrm>
                  <a:off x="494" y="700"/>
                  <a:ext cx="88" cy="74"/>
                </a:xfrm>
                <a:custGeom>
                  <a:avLst/>
                  <a:gdLst/>
                  <a:ahLst/>
                  <a:cxnLst>
                    <a:cxn ang="0">
                      <a:pos x="87" y="67"/>
                    </a:cxn>
                    <a:cxn ang="0">
                      <a:pos x="76" y="0"/>
                    </a:cxn>
                    <a:cxn ang="0">
                      <a:pos x="33" y="5"/>
                    </a:cxn>
                    <a:cxn ang="0">
                      <a:pos x="0" y="8"/>
                    </a:cxn>
                    <a:cxn ang="0">
                      <a:pos x="9" y="73"/>
                    </a:cxn>
                    <a:cxn ang="0">
                      <a:pos x="12" y="57"/>
                    </a:cxn>
                    <a:cxn ang="0">
                      <a:pos x="22" y="47"/>
                    </a:cxn>
                    <a:cxn ang="0">
                      <a:pos x="40" y="43"/>
                    </a:cxn>
                    <a:cxn ang="0">
                      <a:pos x="60" y="44"/>
                    </a:cxn>
                    <a:cxn ang="0">
                      <a:pos x="76" y="51"/>
                    </a:cxn>
                    <a:cxn ang="0">
                      <a:pos x="87" y="67"/>
                    </a:cxn>
                  </a:cxnLst>
                  <a:rect l="0" t="0" r="r" b="b"/>
                  <a:pathLst>
                    <a:path w="88" h="74">
                      <a:moveTo>
                        <a:pt x="87" y="67"/>
                      </a:moveTo>
                      <a:lnTo>
                        <a:pt x="76" y="0"/>
                      </a:lnTo>
                      <a:lnTo>
                        <a:pt x="33" y="5"/>
                      </a:lnTo>
                      <a:lnTo>
                        <a:pt x="0" y="8"/>
                      </a:lnTo>
                      <a:lnTo>
                        <a:pt x="9" y="73"/>
                      </a:lnTo>
                      <a:lnTo>
                        <a:pt x="12" y="57"/>
                      </a:lnTo>
                      <a:lnTo>
                        <a:pt x="22" y="47"/>
                      </a:lnTo>
                      <a:lnTo>
                        <a:pt x="40" y="43"/>
                      </a:lnTo>
                      <a:lnTo>
                        <a:pt x="60" y="44"/>
                      </a:lnTo>
                      <a:lnTo>
                        <a:pt x="76" y="51"/>
                      </a:lnTo>
                      <a:lnTo>
                        <a:pt x="87" y="67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41" name="Freeform 24"/>
                <p:cNvSpPr>
                  <a:spLocks/>
                </p:cNvSpPr>
                <p:nvPr/>
              </p:nvSpPr>
              <p:spPr bwMode="auto">
                <a:xfrm>
                  <a:off x="386" y="479"/>
                  <a:ext cx="319" cy="286"/>
                </a:xfrm>
                <a:custGeom>
                  <a:avLst/>
                  <a:gdLst/>
                  <a:ahLst/>
                  <a:cxnLst>
                    <a:cxn ang="0">
                      <a:pos x="317" y="275"/>
                    </a:cxn>
                    <a:cxn ang="0">
                      <a:pos x="315" y="254"/>
                    </a:cxn>
                    <a:cxn ang="0">
                      <a:pos x="306" y="235"/>
                    </a:cxn>
                    <a:cxn ang="0">
                      <a:pos x="299" y="219"/>
                    </a:cxn>
                    <a:cxn ang="0">
                      <a:pos x="294" y="194"/>
                    </a:cxn>
                    <a:cxn ang="0">
                      <a:pos x="288" y="161"/>
                    </a:cxn>
                    <a:cxn ang="0">
                      <a:pos x="284" y="126"/>
                    </a:cxn>
                    <a:cxn ang="0">
                      <a:pos x="281" y="94"/>
                    </a:cxn>
                    <a:cxn ang="0">
                      <a:pos x="279" y="67"/>
                    </a:cxn>
                    <a:cxn ang="0">
                      <a:pos x="278" y="43"/>
                    </a:cxn>
                    <a:cxn ang="0">
                      <a:pos x="270" y="29"/>
                    </a:cxn>
                    <a:cxn ang="0">
                      <a:pos x="255" y="16"/>
                    </a:cxn>
                    <a:cxn ang="0">
                      <a:pos x="240" y="9"/>
                    </a:cxn>
                    <a:cxn ang="0">
                      <a:pos x="216" y="2"/>
                    </a:cxn>
                    <a:cxn ang="0">
                      <a:pos x="189" y="0"/>
                    </a:cxn>
                    <a:cxn ang="0">
                      <a:pos x="147" y="0"/>
                    </a:cxn>
                    <a:cxn ang="0">
                      <a:pos x="110" y="2"/>
                    </a:cxn>
                    <a:cxn ang="0">
                      <a:pos x="74" y="9"/>
                    </a:cxn>
                    <a:cxn ang="0">
                      <a:pos x="41" y="21"/>
                    </a:cxn>
                    <a:cxn ang="0">
                      <a:pos x="20" y="35"/>
                    </a:cxn>
                    <a:cxn ang="0">
                      <a:pos x="8" y="47"/>
                    </a:cxn>
                    <a:cxn ang="0">
                      <a:pos x="0" y="61"/>
                    </a:cxn>
                    <a:cxn ang="0">
                      <a:pos x="2" y="75"/>
                    </a:cxn>
                    <a:cxn ang="0">
                      <a:pos x="5" y="89"/>
                    </a:cxn>
                    <a:cxn ang="0">
                      <a:pos x="15" y="104"/>
                    </a:cxn>
                    <a:cxn ang="0">
                      <a:pos x="23" y="123"/>
                    </a:cxn>
                    <a:cxn ang="0">
                      <a:pos x="27" y="149"/>
                    </a:cxn>
                    <a:cxn ang="0">
                      <a:pos x="30" y="176"/>
                    </a:cxn>
                    <a:cxn ang="0">
                      <a:pos x="35" y="200"/>
                    </a:cxn>
                    <a:cxn ang="0">
                      <a:pos x="36" y="235"/>
                    </a:cxn>
                    <a:cxn ang="0">
                      <a:pos x="38" y="265"/>
                    </a:cxn>
                    <a:cxn ang="0">
                      <a:pos x="38" y="285"/>
                    </a:cxn>
                    <a:cxn ang="0">
                      <a:pos x="48" y="260"/>
                    </a:cxn>
                    <a:cxn ang="0">
                      <a:pos x="68" y="248"/>
                    </a:cxn>
                    <a:cxn ang="0">
                      <a:pos x="86" y="241"/>
                    </a:cxn>
                    <a:cxn ang="0">
                      <a:pos x="108" y="236"/>
                    </a:cxn>
                    <a:cxn ang="0">
                      <a:pos x="143" y="229"/>
                    </a:cxn>
                    <a:cxn ang="0">
                      <a:pos x="177" y="228"/>
                    </a:cxn>
                    <a:cxn ang="0">
                      <a:pos x="197" y="228"/>
                    </a:cxn>
                    <a:cxn ang="0">
                      <a:pos x="228" y="230"/>
                    </a:cxn>
                    <a:cxn ang="0">
                      <a:pos x="264" y="237"/>
                    </a:cxn>
                    <a:cxn ang="0">
                      <a:pos x="287" y="246"/>
                    </a:cxn>
                    <a:cxn ang="0">
                      <a:pos x="302" y="255"/>
                    </a:cxn>
                    <a:cxn ang="0">
                      <a:pos x="318" y="268"/>
                    </a:cxn>
                  </a:cxnLst>
                  <a:rect l="0" t="0" r="r" b="b"/>
                  <a:pathLst>
                    <a:path w="319" h="286">
                      <a:moveTo>
                        <a:pt x="317" y="275"/>
                      </a:moveTo>
                      <a:lnTo>
                        <a:pt x="315" y="254"/>
                      </a:lnTo>
                      <a:lnTo>
                        <a:pt x="306" y="235"/>
                      </a:lnTo>
                      <a:lnTo>
                        <a:pt x="299" y="219"/>
                      </a:lnTo>
                      <a:lnTo>
                        <a:pt x="294" y="194"/>
                      </a:lnTo>
                      <a:lnTo>
                        <a:pt x="288" y="161"/>
                      </a:lnTo>
                      <a:lnTo>
                        <a:pt x="284" y="126"/>
                      </a:lnTo>
                      <a:lnTo>
                        <a:pt x="281" y="94"/>
                      </a:lnTo>
                      <a:lnTo>
                        <a:pt x="279" y="67"/>
                      </a:lnTo>
                      <a:lnTo>
                        <a:pt x="278" y="43"/>
                      </a:lnTo>
                      <a:lnTo>
                        <a:pt x="270" y="29"/>
                      </a:lnTo>
                      <a:lnTo>
                        <a:pt x="255" y="16"/>
                      </a:lnTo>
                      <a:lnTo>
                        <a:pt x="240" y="9"/>
                      </a:lnTo>
                      <a:lnTo>
                        <a:pt x="216" y="2"/>
                      </a:lnTo>
                      <a:lnTo>
                        <a:pt x="189" y="0"/>
                      </a:lnTo>
                      <a:lnTo>
                        <a:pt x="147" y="0"/>
                      </a:lnTo>
                      <a:lnTo>
                        <a:pt x="110" y="2"/>
                      </a:lnTo>
                      <a:lnTo>
                        <a:pt x="74" y="9"/>
                      </a:lnTo>
                      <a:lnTo>
                        <a:pt x="41" y="21"/>
                      </a:lnTo>
                      <a:lnTo>
                        <a:pt x="20" y="35"/>
                      </a:lnTo>
                      <a:lnTo>
                        <a:pt x="8" y="47"/>
                      </a:lnTo>
                      <a:lnTo>
                        <a:pt x="0" y="61"/>
                      </a:lnTo>
                      <a:lnTo>
                        <a:pt x="2" y="75"/>
                      </a:lnTo>
                      <a:lnTo>
                        <a:pt x="5" y="89"/>
                      </a:lnTo>
                      <a:lnTo>
                        <a:pt x="15" y="104"/>
                      </a:lnTo>
                      <a:lnTo>
                        <a:pt x="23" y="123"/>
                      </a:lnTo>
                      <a:lnTo>
                        <a:pt x="27" y="149"/>
                      </a:lnTo>
                      <a:lnTo>
                        <a:pt x="30" y="176"/>
                      </a:lnTo>
                      <a:lnTo>
                        <a:pt x="35" y="200"/>
                      </a:lnTo>
                      <a:lnTo>
                        <a:pt x="36" y="235"/>
                      </a:lnTo>
                      <a:lnTo>
                        <a:pt x="38" y="265"/>
                      </a:lnTo>
                      <a:lnTo>
                        <a:pt x="38" y="285"/>
                      </a:lnTo>
                      <a:lnTo>
                        <a:pt x="48" y="260"/>
                      </a:lnTo>
                      <a:lnTo>
                        <a:pt x="68" y="248"/>
                      </a:lnTo>
                      <a:lnTo>
                        <a:pt x="86" y="241"/>
                      </a:lnTo>
                      <a:lnTo>
                        <a:pt x="108" y="236"/>
                      </a:lnTo>
                      <a:lnTo>
                        <a:pt x="143" y="229"/>
                      </a:lnTo>
                      <a:lnTo>
                        <a:pt x="177" y="228"/>
                      </a:lnTo>
                      <a:lnTo>
                        <a:pt x="197" y="228"/>
                      </a:lnTo>
                      <a:lnTo>
                        <a:pt x="228" y="230"/>
                      </a:lnTo>
                      <a:lnTo>
                        <a:pt x="264" y="237"/>
                      </a:lnTo>
                      <a:lnTo>
                        <a:pt x="287" y="246"/>
                      </a:lnTo>
                      <a:lnTo>
                        <a:pt x="302" y="255"/>
                      </a:lnTo>
                      <a:lnTo>
                        <a:pt x="318" y="268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42" name="Freeform 25"/>
                <p:cNvSpPr>
                  <a:spLocks/>
                </p:cNvSpPr>
                <p:nvPr/>
              </p:nvSpPr>
              <p:spPr bwMode="auto">
                <a:xfrm>
                  <a:off x="5101" y="537"/>
                  <a:ext cx="551" cy="335"/>
                </a:xfrm>
                <a:custGeom>
                  <a:avLst/>
                  <a:gdLst/>
                  <a:ahLst/>
                  <a:cxnLst>
                    <a:cxn ang="0">
                      <a:pos x="534" y="48"/>
                    </a:cxn>
                    <a:cxn ang="0">
                      <a:pos x="550" y="117"/>
                    </a:cxn>
                    <a:cxn ang="0">
                      <a:pos x="540" y="142"/>
                    </a:cxn>
                    <a:cxn ang="0">
                      <a:pos x="517" y="179"/>
                    </a:cxn>
                    <a:cxn ang="0">
                      <a:pos x="493" y="212"/>
                    </a:cxn>
                    <a:cxn ang="0">
                      <a:pos x="465" y="239"/>
                    </a:cxn>
                    <a:cxn ang="0">
                      <a:pos x="430" y="267"/>
                    </a:cxn>
                    <a:cxn ang="0">
                      <a:pos x="397" y="286"/>
                    </a:cxn>
                    <a:cxn ang="0">
                      <a:pos x="361" y="304"/>
                    </a:cxn>
                    <a:cxn ang="0">
                      <a:pos x="315" y="320"/>
                    </a:cxn>
                    <a:cxn ang="0">
                      <a:pos x="280" y="328"/>
                    </a:cxn>
                    <a:cxn ang="0">
                      <a:pos x="238" y="334"/>
                    </a:cxn>
                    <a:cxn ang="0">
                      <a:pos x="199" y="334"/>
                    </a:cxn>
                    <a:cxn ang="0">
                      <a:pos x="157" y="329"/>
                    </a:cxn>
                    <a:cxn ang="0">
                      <a:pos x="114" y="317"/>
                    </a:cxn>
                    <a:cxn ang="0">
                      <a:pos x="75" y="298"/>
                    </a:cxn>
                    <a:cxn ang="0">
                      <a:pos x="52" y="282"/>
                    </a:cxn>
                    <a:cxn ang="0">
                      <a:pos x="24" y="258"/>
                    </a:cxn>
                    <a:cxn ang="0">
                      <a:pos x="9" y="238"/>
                    </a:cxn>
                    <a:cxn ang="0">
                      <a:pos x="0" y="222"/>
                    </a:cxn>
                    <a:cxn ang="0">
                      <a:pos x="0" y="204"/>
                    </a:cxn>
                    <a:cxn ang="0">
                      <a:pos x="6" y="182"/>
                    </a:cxn>
                    <a:cxn ang="0">
                      <a:pos x="18" y="166"/>
                    </a:cxn>
                    <a:cxn ang="0">
                      <a:pos x="27" y="131"/>
                    </a:cxn>
                    <a:cxn ang="0">
                      <a:pos x="31" y="112"/>
                    </a:cxn>
                    <a:cxn ang="0">
                      <a:pos x="283" y="128"/>
                    </a:cxn>
                    <a:cxn ang="0">
                      <a:pos x="316" y="122"/>
                    </a:cxn>
                    <a:cxn ang="0">
                      <a:pos x="357" y="109"/>
                    </a:cxn>
                    <a:cxn ang="0">
                      <a:pos x="388" y="93"/>
                    </a:cxn>
                    <a:cxn ang="0">
                      <a:pos x="421" y="73"/>
                    </a:cxn>
                    <a:cxn ang="0">
                      <a:pos x="453" y="44"/>
                    </a:cxn>
                    <a:cxn ang="0">
                      <a:pos x="472" y="19"/>
                    </a:cxn>
                    <a:cxn ang="0">
                      <a:pos x="486" y="0"/>
                    </a:cxn>
                    <a:cxn ang="0">
                      <a:pos x="534" y="48"/>
                    </a:cxn>
                  </a:cxnLst>
                  <a:rect l="0" t="0" r="r" b="b"/>
                  <a:pathLst>
                    <a:path w="551" h="335">
                      <a:moveTo>
                        <a:pt x="534" y="48"/>
                      </a:moveTo>
                      <a:lnTo>
                        <a:pt x="550" y="117"/>
                      </a:lnTo>
                      <a:lnTo>
                        <a:pt x="540" y="142"/>
                      </a:lnTo>
                      <a:lnTo>
                        <a:pt x="517" y="179"/>
                      </a:lnTo>
                      <a:lnTo>
                        <a:pt x="493" y="212"/>
                      </a:lnTo>
                      <a:lnTo>
                        <a:pt x="465" y="239"/>
                      </a:lnTo>
                      <a:lnTo>
                        <a:pt x="430" y="267"/>
                      </a:lnTo>
                      <a:lnTo>
                        <a:pt x="397" y="286"/>
                      </a:lnTo>
                      <a:lnTo>
                        <a:pt x="361" y="304"/>
                      </a:lnTo>
                      <a:lnTo>
                        <a:pt x="315" y="320"/>
                      </a:lnTo>
                      <a:lnTo>
                        <a:pt x="280" y="328"/>
                      </a:lnTo>
                      <a:lnTo>
                        <a:pt x="238" y="334"/>
                      </a:lnTo>
                      <a:lnTo>
                        <a:pt x="199" y="334"/>
                      </a:lnTo>
                      <a:lnTo>
                        <a:pt x="157" y="329"/>
                      </a:lnTo>
                      <a:lnTo>
                        <a:pt x="114" y="317"/>
                      </a:lnTo>
                      <a:lnTo>
                        <a:pt x="75" y="298"/>
                      </a:lnTo>
                      <a:lnTo>
                        <a:pt x="52" y="282"/>
                      </a:lnTo>
                      <a:lnTo>
                        <a:pt x="24" y="258"/>
                      </a:lnTo>
                      <a:lnTo>
                        <a:pt x="9" y="238"/>
                      </a:lnTo>
                      <a:lnTo>
                        <a:pt x="0" y="222"/>
                      </a:lnTo>
                      <a:lnTo>
                        <a:pt x="0" y="204"/>
                      </a:lnTo>
                      <a:lnTo>
                        <a:pt x="6" y="182"/>
                      </a:lnTo>
                      <a:lnTo>
                        <a:pt x="18" y="166"/>
                      </a:lnTo>
                      <a:lnTo>
                        <a:pt x="27" y="131"/>
                      </a:lnTo>
                      <a:lnTo>
                        <a:pt x="31" y="112"/>
                      </a:lnTo>
                      <a:lnTo>
                        <a:pt x="283" y="128"/>
                      </a:lnTo>
                      <a:lnTo>
                        <a:pt x="316" y="122"/>
                      </a:lnTo>
                      <a:lnTo>
                        <a:pt x="357" y="109"/>
                      </a:lnTo>
                      <a:lnTo>
                        <a:pt x="388" y="93"/>
                      </a:lnTo>
                      <a:lnTo>
                        <a:pt x="421" y="73"/>
                      </a:lnTo>
                      <a:lnTo>
                        <a:pt x="453" y="44"/>
                      </a:lnTo>
                      <a:lnTo>
                        <a:pt x="472" y="19"/>
                      </a:lnTo>
                      <a:lnTo>
                        <a:pt x="486" y="0"/>
                      </a:lnTo>
                      <a:lnTo>
                        <a:pt x="534" y="48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43" name="Freeform 26"/>
                <p:cNvSpPr>
                  <a:spLocks/>
                </p:cNvSpPr>
                <p:nvPr/>
              </p:nvSpPr>
              <p:spPr bwMode="auto">
                <a:xfrm>
                  <a:off x="5197" y="119"/>
                  <a:ext cx="475" cy="552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294"/>
                    </a:cxn>
                    <a:cxn ang="0">
                      <a:pos x="28" y="291"/>
                    </a:cxn>
                    <a:cxn ang="0">
                      <a:pos x="63" y="293"/>
                    </a:cxn>
                    <a:cxn ang="0">
                      <a:pos x="121" y="299"/>
                    </a:cxn>
                    <a:cxn ang="0">
                      <a:pos x="178" y="310"/>
                    </a:cxn>
                    <a:cxn ang="0">
                      <a:pos x="231" y="323"/>
                    </a:cxn>
                    <a:cxn ang="0">
                      <a:pos x="274" y="339"/>
                    </a:cxn>
                    <a:cxn ang="0">
                      <a:pos x="325" y="364"/>
                    </a:cxn>
                    <a:cxn ang="0">
                      <a:pos x="364" y="390"/>
                    </a:cxn>
                    <a:cxn ang="0">
                      <a:pos x="393" y="415"/>
                    </a:cxn>
                    <a:cxn ang="0">
                      <a:pos x="414" y="439"/>
                    </a:cxn>
                    <a:cxn ang="0">
                      <a:pos x="427" y="461"/>
                    </a:cxn>
                    <a:cxn ang="0">
                      <a:pos x="439" y="488"/>
                    </a:cxn>
                    <a:cxn ang="0">
                      <a:pos x="444" y="513"/>
                    </a:cxn>
                    <a:cxn ang="0">
                      <a:pos x="451" y="551"/>
                    </a:cxn>
                    <a:cxn ang="0">
                      <a:pos x="457" y="518"/>
                    </a:cxn>
                    <a:cxn ang="0">
                      <a:pos x="466" y="481"/>
                    </a:cxn>
                    <a:cxn ang="0">
                      <a:pos x="469" y="453"/>
                    </a:cxn>
                    <a:cxn ang="0">
                      <a:pos x="474" y="420"/>
                    </a:cxn>
                    <a:cxn ang="0">
                      <a:pos x="472" y="393"/>
                    </a:cxn>
                    <a:cxn ang="0">
                      <a:pos x="466" y="361"/>
                    </a:cxn>
                    <a:cxn ang="0">
                      <a:pos x="459" y="317"/>
                    </a:cxn>
                    <a:cxn ang="0">
                      <a:pos x="444" y="279"/>
                    </a:cxn>
                    <a:cxn ang="0">
                      <a:pos x="424" y="238"/>
                    </a:cxn>
                    <a:cxn ang="0">
                      <a:pos x="399" y="196"/>
                    </a:cxn>
                    <a:cxn ang="0">
                      <a:pos x="363" y="152"/>
                    </a:cxn>
                    <a:cxn ang="0">
                      <a:pos x="322" y="116"/>
                    </a:cxn>
                    <a:cxn ang="0">
                      <a:pos x="286" y="87"/>
                    </a:cxn>
                    <a:cxn ang="0">
                      <a:pos x="241" y="60"/>
                    </a:cxn>
                    <a:cxn ang="0">
                      <a:pos x="195" y="40"/>
                    </a:cxn>
                    <a:cxn ang="0">
                      <a:pos x="141" y="21"/>
                    </a:cxn>
                    <a:cxn ang="0">
                      <a:pos x="94" y="10"/>
                    </a:cxn>
                    <a:cxn ang="0">
                      <a:pos x="39" y="3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475" h="552">
                      <a:moveTo>
                        <a:pt x="0" y="0"/>
                      </a:moveTo>
                      <a:lnTo>
                        <a:pt x="0" y="294"/>
                      </a:lnTo>
                      <a:lnTo>
                        <a:pt x="28" y="291"/>
                      </a:lnTo>
                      <a:lnTo>
                        <a:pt x="63" y="293"/>
                      </a:lnTo>
                      <a:lnTo>
                        <a:pt x="121" y="299"/>
                      </a:lnTo>
                      <a:lnTo>
                        <a:pt x="178" y="310"/>
                      </a:lnTo>
                      <a:lnTo>
                        <a:pt x="231" y="323"/>
                      </a:lnTo>
                      <a:lnTo>
                        <a:pt x="274" y="339"/>
                      </a:lnTo>
                      <a:lnTo>
                        <a:pt x="325" y="364"/>
                      </a:lnTo>
                      <a:lnTo>
                        <a:pt x="364" y="390"/>
                      </a:lnTo>
                      <a:lnTo>
                        <a:pt x="393" y="415"/>
                      </a:lnTo>
                      <a:lnTo>
                        <a:pt x="414" y="439"/>
                      </a:lnTo>
                      <a:lnTo>
                        <a:pt x="427" y="461"/>
                      </a:lnTo>
                      <a:lnTo>
                        <a:pt x="439" y="488"/>
                      </a:lnTo>
                      <a:lnTo>
                        <a:pt x="444" y="513"/>
                      </a:lnTo>
                      <a:lnTo>
                        <a:pt x="451" y="551"/>
                      </a:lnTo>
                      <a:lnTo>
                        <a:pt x="457" y="518"/>
                      </a:lnTo>
                      <a:lnTo>
                        <a:pt x="466" y="481"/>
                      </a:lnTo>
                      <a:lnTo>
                        <a:pt x="469" y="453"/>
                      </a:lnTo>
                      <a:lnTo>
                        <a:pt x="474" y="420"/>
                      </a:lnTo>
                      <a:lnTo>
                        <a:pt x="472" y="393"/>
                      </a:lnTo>
                      <a:lnTo>
                        <a:pt x="466" y="361"/>
                      </a:lnTo>
                      <a:lnTo>
                        <a:pt x="459" y="317"/>
                      </a:lnTo>
                      <a:lnTo>
                        <a:pt x="444" y="279"/>
                      </a:lnTo>
                      <a:lnTo>
                        <a:pt x="424" y="238"/>
                      </a:lnTo>
                      <a:lnTo>
                        <a:pt x="399" y="196"/>
                      </a:lnTo>
                      <a:lnTo>
                        <a:pt x="363" y="152"/>
                      </a:lnTo>
                      <a:lnTo>
                        <a:pt x="322" y="116"/>
                      </a:lnTo>
                      <a:lnTo>
                        <a:pt x="286" y="87"/>
                      </a:lnTo>
                      <a:lnTo>
                        <a:pt x="241" y="60"/>
                      </a:lnTo>
                      <a:lnTo>
                        <a:pt x="195" y="40"/>
                      </a:lnTo>
                      <a:lnTo>
                        <a:pt x="141" y="21"/>
                      </a:lnTo>
                      <a:lnTo>
                        <a:pt x="94" y="10"/>
                      </a:lnTo>
                      <a:lnTo>
                        <a:pt x="39" y="3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44" name="Freeform 27"/>
                <p:cNvSpPr>
                  <a:spLocks/>
                </p:cNvSpPr>
                <p:nvPr/>
              </p:nvSpPr>
              <p:spPr bwMode="auto">
                <a:xfrm>
                  <a:off x="5228" y="687"/>
                  <a:ext cx="156" cy="117"/>
                </a:xfrm>
                <a:custGeom>
                  <a:avLst/>
                  <a:gdLst/>
                  <a:ahLst/>
                  <a:cxnLst>
                    <a:cxn ang="0">
                      <a:pos x="83" y="0"/>
                    </a:cxn>
                    <a:cxn ang="0">
                      <a:pos x="134" y="19"/>
                    </a:cxn>
                    <a:cxn ang="0">
                      <a:pos x="152" y="45"/>
                    </a:cxn>
                    <a:cxn ang="0">
                      <a:pos x="155" y="70"/>
                    </a:cxn>
                    <a:cxn ang="0">
                      <a:pos x="155" y="83"/>
                    </a:cxn>
                    <a:cxn ang="0">
                      <a:pos x="146" y="99"/>
                    </a:cxn>
                    <a:cxn ang="0">
                      <a:pos x="126" y="107"/>
                    </a:cxn>
                    <a:cxn ang="0">
                      <a:pos x="105" y="113"/>
                    </a:cxn>
                    <a:cxn ang="0">
                      <a:pos x="86" y="116"/>
                    </a:cxn>
                    <a:cxn ang="0">
                      <a:pos x="69" y="116"/>
                    </a:cxn>
                    <a:cxn ang="0">
                      <a:pos x="41" y="111"/>
                    </a:cxn>
                    <a:cxn ang="0">
                      <a:pos x="21" y="106"/>
                    </a:cxn>
                    <a:cxn ang="0">
                      <a:pos x="9" y="98"/>
                    </a:cxn>
                    <a:cxn ang="0">
                      <a:pos x="2" y="89"/>
                    </a:cxn>
                    <a:cxn ang="0">
                      <a:pos x="0" y="78"/>
                    </a:cxn>
                    <a:cxn ang="0">
                      <a:pos x="2" y="60"/>
                    </a:cxn>
                    <a:cxn ang="0">
                      <a:pos x="9" y="11"/>
                    </a:cxn>
                    <a:cxn ang="0">
                      <a:pos x="83" y="0"/>
                    </a:cxn>
                  </a:cxnLst>
                  <a:rect l="0" t="0" r="r" b="b"/>
                  <a:pathLst>
                    <a:path w="156" h="117">
                      <a:moveTo>
                        <a:pt x="83" y="0"/>
                      </a:moveTo>
                      <a:lnTo>
                        <a:pt x="134" y="19"/>
                      </a:lnTo>
                      <a:lnTo>
                        <a:pt x="152" y="45"/>
                      </a:lnTo>
                      <a:lnTo>
                        <a:pt x="155" y="70"/>
                      </a:lnTo>
                      <a:lnTo>
                        <a:pt x="155" y="83"/>
                      </a:lnTo>
                      <a:lnTo>
                        <a:pt x="146" y="99"/>
                      </a:lnTo>
                      <a:lnTo>
                        <a:pt x="126" y="107"/>
                      </a:lnTo>
                      <a:lnTo>
                        <a:pt x="105" y="113"/>
                      </a:lnTo>
                      <a:lnTo>
                        <a:pt x="86" y="116"/>
                      </a:lnTo>
                      <a:lnTo>
                        <a:pt x="69" y="116"/>
                      </a:lnTo>
                      <a:lnTo>
                        <a:pt x="41" y="111"/>
                      </a:lnTo>
                      <a:lnTo>
                        <a:pt x="21" y="106"/>
                      </a:lnTo>
                      <a:lnTo>
                        <a:pt x="9" y="98"/>
                      </a:lnTo>
                      <a:lnTo>
                        <a:pt x="2" y="89"/>
                      </a:lnTo>
                      <a:lnTo>
                        <a:pt x="0" y="78"/>
                      </a:lnTo>
                      <a:lnTo>
                        <a:pt x="2" y="60"/>
                      </a:lnTo>
                      <a:lnTo>
                        <a:pt x="9" y="11"/>
                      </a:lnTo>
                      <a:lnTo>
                        <a:pt x="83" y="0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45" name="Freeform 28"/>
                <p:cNvSpPr>
                  <a:spLocks/>
                </p:cNvSpPr>
                <p:nvPr/>
              </p:nvSpPr>
              <p:spPr bwMode="auto">
                <a:xfrm>
                  <a:off x="5224" y="699"/>
                  <a:ext cx="88" cy="75"/>
                </a:xfrm>
                <a:custGeom>
                  <a:avLst/>
                  <a:gdLst/>
                  <a:ahLst/>
                  <a:cxnLst>
                    <a:cxn ang="0">
                      <a:pos x="0" y="69"/>
                    </a:cxn>
                    <a:cxn ang="0">
                      <a:pos x="11" y="0"/>
                    </a:cxn>
                    <a:cxn ang="0">
                      <a:pos x="54" y="5"/>
                    </a:cxn>
                    <a:cxn ang="0">
                      <a:pos x="87" y="9"/>
                    </a:cxn>
                    <a:cxn ang="0">
                      <a:pos x="78" y="74"/>
                    </a:cxn>
                    <a:cxn ang="0">
                      <a:pos x="75" y="59"/>
                    </a:cxn>
                    <a:cxn ang="0">
                      <a:pos x="65" y="48"/>
                    </a:cxn>
                    <a:cxn ang="0">
                      <a:pos x="47" y="44"/>
                    </a:cxn>
                    <a:cxn ang="0">
                      <a:pos x="27" y="45"/>
                    </a:cxn>
                    <a:cxn ang="0">
                      <a:pos x="11" y="52"/>
                    </a:cxn>
                    <a:cxn ang="0">
                      <a:pos x="0" y="69"/>
                    </a:cxn>
                  </a:cxnLst>
                  <a:rect l="0" t="0" r="r" b="b"/>
                  <a:pathLst>
                    <a:path w="88" h="75">
                      <a:moveTo>
                        <a:pt x="0" y="69"/>
                      </a:moveTo>
                      <a:lnTo>
                        <a:pt x="11" y="0"/>
                      </a:lnTo>
                      <a:lnTo>
                        <a:pt x="54" y="5"/>
                      </a:lnTo>
                      <a:lnTo>
                        <a:pt x="87" y="9"/>
                      </a:lnTo>
                      <a:lnTo>
                        <a:pt x="78" y="74"/>
                      </a:lnTo>
                      <a:lnTo>
                        <a:pt x="75" y="59"/>
                      </a:lnTo>
                      <a:lnTo>
                        <a:pt x="65" y="48"/>
                      </a:lnTo>
                      <a:lnTo>
                        <a:pt x="47" y="44"/>
                      </a:lnTo>
                      <a:lnTo>
                        <a:pt x="27" y="45"/>
                      </a:lnTo>
                      <a:lnTo>
                        <a:pt x="11" y="52"/>
                      </a:lnTo>
                      <a:lnTo>
                        <a:pt x="0" y="69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46" name="Freeform 29"/>
                <p:cNvSpPr>
                  <a:spLocks/>
                </p:cNvSpPr>
                <p:nvPr/>
              </p:nvSpPr>
              <p:spPr bwMode="auto">
                <a:xfrm>
                  <a:off x="5101" y="479"/>
                  <a:ext cx="319" cy="286"/>
                </a:xfrm>
                <a:custGeom>
                  <a:avLst/>
                  <a:gdLst/>
                  <a:ahLst/>
                  <a:cxnLst>
                    <a:cxn ang="0">
                      <a:pos x="1" y="275"/>
                    </a:cxn>
                    <a:cxn ang="0">
                      <a:pos x="3" y="254"/>
                    </a:cxn>
                    <a:cxn ang="0">
                      <a:pos x="12" y="235"/>
                    </a:cxn>
                    <a:cxn ang="0">
                      <a:pos x="19" y="219"/>
                    </a:cxn>
                    <a:cxn ang="0">
                      <a:pos x="24" y="194"/>
                    </a:cxn>
                    <a:cxn ang="0">
                      <a:pos x="30" y="161"/>
                    </a:cxn>
                    <a:cxn ang="0">
                      <a:pos x="34" y="126"/>
                    </a:cxn>
                    <a:cxn ang="0">
                      <a:pos x="37" y="94"/>
                    </a:cxn>
                    <a:cxn ang="0">
                      <a:pos x="39" y="67"/>
                    </a:cxn>
                    <a:cxn ang="0">
                      <a:pos x="40" y="43"/>
                    </a:cxn>
                    <a:cxn ang="0">
                      <a:pos x="48" y="29"/>
                    </a:cxn>
                    <a:cxn ang="0">
                      <a:pos x="63" y="16"/>
                    </a:cxn>
                    <a:cxn ang="0">
                      <a:pos x="78" y="9"/>
                    </a:cxn>
                    <a:cxn ang="0">
                      <a:pos x="102" y="2"/>
                    </a:cxn>
                    <a:cxn ang="0">
                      <a:pos x="129" y="0"/>
                    </a:cxn>
                    <a:cxn ang="0">
                      <a:pos x="171" y="0"/>
                    </a:cxn>
                    <a:cxn ang="0">
                      <a:pos x="208" y="2"/>
                    </a:cxn>
                    <a:cxn ang="0">
                      <a:pos x="244" y="9"/>
                    </a:cxn>
                    <a:cxn ang="0">
                      <a:pos x="277" y="21"/>
                    </a:cxn>
                    <a:cxn ang="0">
                      <a:pos x="298" y="35"/>
                    </a:cxn>
                    <a:cxn ang="0">
                      <a:pos x="310" y="47"/>
                    </a:cxn>
                    <a:cxn ang="0">
                      <a:pos x="318" y="61"/>
                    </a:cxn>
                    <a:cxn ang="0">
                      <a:pos x="316" y="75"/>
                    </a:cxn>
                    <a:cxn ang="0">
                      <a:pos x="313" y="89"/>
                    </a:cxn>
                    <a:cxn ang="0">
                      <a:pos x="303" y="104"/>
                    </a:cxn>
                    <a:cxn ang="0">
                      <a:pos x="295" y="123"/>
                    </a:cxn>
                    <a:cxn ang="0">
                      <a:pos x="291" y="149"/>
                    </a:cxn>
                    <a:cxn ang="0">
                      <a:pos x="288" y="176"/>
                    </a:cxn>
                    <a:cxn ang="0">
                      <a:pos x="283" y="200"/>
                    </a:cxn>
                    <a:cxn ang="0">
                      <a:pos x="282" y="235"/>
                    </a:cxn>
                    <a:cxn ang="0">
                      <a:pos x="280" y="265"/>
                    </a:cxn>
                    <a:cxn ang="0">
                      <a:pos x="280" y="285"/>
                    </a:cxn>
                    <a:cxn ang="0">
                      <a:pos x="270" y="260"/>
                    </a:cxn>
                    <a:cxn ang="0">
                      <a:pos x="250" y="248"/>
                    </a:cxn>
                    <a:cxn ang="0">
                      <a:pos x="232" y="241"/>
                    </a:cxn>
                    <a:cxn ang="0">
                      <a:pos x="210" y="236"/>
                    </a:cxn>
                    <a:cxn ang="0">
                      <a:pos x="175" y="229"/>
                    </a:cxn>
                    <a:cxn ang="0">
                      <a:pos x="141" y="228"/>
                    </a:cxn>
                    <a:cxn ang="0">
                      <a:pos x="121" y="228"/>
                    </a:cxn>
                    <a:cxn ang="0">
                      <a:pos x="90" y="230"/>
                    </a:cxn>
                    <a:cxn ang="0">
                      <a:pos x="54" y="237"/>
                    </a:cxn>
                    <a:cxn ang="0">
                      <a:pos x="31" y="246"/>
                    </a:cxn>
                    <a:cxn ang="0">
                      <a:pos x="16" y="255"/>
                    </a:cxn>
                    <a:cxn ang="0">
                      <a:pos x="0" y="268"/>
                    </a:cxn>
                  </a:cxnLst>
                  <a:rect l="0" t="0" r="r" b="b"/>
                  <a:pathLst>
                    <a:path w="319" h="286">
                      <a:moveTo>
                        <a:pt x="1" y="275"/>
                      </a:moveTo>
                      <a:lnTo>
                        <a:pt x="3" y="254"/>
                      </a:lnTo>
                      <a:lnTo>
                        <a:pt x="12" y="235"/>
                      </a:lnTo>
                      <a:lnTo>
                        <a:pt x="19" y="219"/>
                      </a:lnTo>
                      <a:lnTo>
                        <a:pt x="24" y="194"/>
                      </a:lnTo>
                      <a:lnTo>
                        <a:pt x="30" y="161"/>
                      </a:lnTo>
                      <a:lnTo>
                        <a:pt x="34" y="126"/>
                      </a:lnTo>
                      <a:lnTo>
                        <a:pt x="37" y="94"/>
                      </a:lnTo>
                      <a:lnTo>
                        <a:pt x="39" y="67"/>
                      </a:lnTo>
                      <a:lnTo>
                        <a:pt x="40" y="43"/>
                      </a:lnTo>
                      <a:lnTo>
                        <a:pt x="48" y="29"/>
                      </a:lnTo>
                      <a:lnTo>
                        <a:pt x="63" y="16"/>
                      </a:lnTo>
                      <a:lnTo>
                        <a:pt x="78" y="9"/>
                      </a:lnTo>
                      <a:lnTo>
                        <a:pt x="102" y="2"/>
                      </a:lnTo>
                      <a:lnTo>
                        <a:pt x="129" y="0"/>
                      </a:lnTo>
                      <a:lnTo>
                        <a:pt x="171" y="0"/>
                      </a:lnTo>
                      <a:lnTo>
                        <a:pt x="208" y="2"/>
                      </a:lnTo>
                      <a:lnTo>
                        <a:pt x="244" y="9"/>
                      </a:lnTo>
                      <a:lnTo>
                        <a:pt x="277" y="21"/>
                      </a:lnTo>
                      <a:lnTo>
                        <a:pt x="298" y="35"/>
                      </a:lnTo>
                      <a:lnTo>
                        <a:pt x="310" y="47"/>
                      </a:lnTo>
                      <a:lnTo>
                        <a:pt x="318" y="61"/>
                      </a:lnTo>
                      <a:lnTo>
                        <a:pt x="316" y="75"/>
                      </a:lnTo>
                      <a:lnTo>
                        <a:pt x="313" y="89"/>
                      </a:lnTo>
                      <a:lnTo>
                        <a:pt x="303" y="104"/>
                      </a:lnTo>
                      <a:lnTo>
                        <a:pt x="295" y="123"/>
                      </a:lnTo>
                      <a:lnTo>
                        <a:pt x="291" y="149"/>
                      </a:lnTo>
                      <a:lnTo>
                        <a:pt x="288" y="176"/>
                      </a:lnTo>
                      <a:lnTo>
                        <a:pt x="283" y="200"/>
                      </a:lnTo>
                      <a:lnTo>
                        <a:pt x="282" y="235"/>
                      </a:lnTo>
                      <a:lnTo>
                        <a:pt x="280" y="265"/>
                      </a:lnTo>
                      <a:lnTo>
                        <a:pt x="280" y="285"/>
                      </a:lnTo>
                      <a:lnTo>
                        <a:pt x="270" y="260"/>
                      </a:lnTo>
                      <a:lnTo>
                        <a:pt x="250" y="248"/>
                      </a:lnTo>
                      <a:lnTo>
                        <a:pt x="232" y="241"/>
                      </a:lnTo>
                      <a:lnTo>
                        <a:pt x="210" y="236"/>
                      </a:lnTo>
                      <a:lnTo>
                        <a:pt x="175" y="229"/>
                      </a:lnTo>
                      <a:lnTo>
                        <a:pt x="141" y="228"/>
                      </a:lnTo>
                      <a:lnTo>
                        <a:pt x="121" y="228"/>
                      </a:lnTo>
                      <a:lnTo>
                        <a:pt x="90" y="230"/>
                      </a:lnTo>
                      <a:lnTo>
                        <a:pt x="54" y="237"/>
                      </a:lnTo>
                      <a:lnTo>
                        <a:pt x="31" y="246"/>
                      </a:lnTo>
                      <a:lnTo>
                        <a:pt x="16" y="255"/>
                      </a:lnTo>
                      <a:lnTo>
                        <a:pt x="0" y="268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47" name="Freeform 30"/>
                <p:cNvSpPr>
                  <a:spLocks/>
                </p:cNvSpPr>
                <p:nvPr/>
              </p:nvSpPr>
              <p:spPr bwMode="auto">
                <a:xfrm>
                  <a:off x="4371" y="119"/>
                  <a:ext cx="832" cy="42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356"/>
                    </a:cxn>
                    <a:cxn ang="0">
                      <a:pos x="84" y="374"/>
                    </a:cxn>
                    <a:cxn ang="0">
                      <a:pos x="153" y="393"/>
                    </a:cxn>
                    <a:cxn ang="0">
                      <a:pos x="210" y="404"/>
                    </a:cxn>
                    <a:cxn ang="0">
                      <a:pos x="258" y="410"/>
                    </a:cxn>
                    <a:cxn ang="0">
                      <a:pos x="312" y="416"/>
                    </a:cxn>
                    <a:cxn ang="0">
                      <a:pos x="402" y="419"/>
                    </a:cxn>
                    <a:cxn ang="0">
                      <a:pos x="485" y="412"/>
                    </a:cxn>
                    <a:cxn ang="0">
                      <a:pos x="570" y="399"/>
                    </a:cxn>
                    <a:cxn ang="0">
                      <a:pos x="652" y="377"/>
                    </a:cxn>
                    <a:cxn ang="0">
                      <a:pos x="724" y="347"/>
                    </a:cxn>
                    <a:cxn ang="0">
                      <a:pos x="784" y="306"/>
                    </a:cxn>
                    <a:cxn ang="0">
                      <a:pos x="829" y="291"/>
                    </a:cxn>
                    <a:cxn ang="0">
                      <a:pos x="831" y="2"/>
                    </a:cxn>
                    <a:cxn ang="0">
                      <a:pos x="786" y="9"/>
                    </a:cxn>
                    <a:cxn ang="0">
                      <a:pos x="726" y="29"/>
                    </a:cxn>
                    <a:cxn ang="0">
                      <a:pos x="654" y="55"/>
                    </a:cxn>
                    <a:cxn ang="0">
                      <a:pos x="585" y="70"/>
                    </a:cxn>
                    <a:cxn ang="0">
                      <a:pos x="515" y="78"/>
                    </a:cxn>
                    <a:cxn ang="0">
                      <a:pos x="468" y="82"/>
                    </a:cxn>
                    <a:cxn ang="0">
                      <a:pos x="428" y="84"/>
                    </a:cxn>
                    <a:cxn ang="0">
                      <a:pos x="358" y="84"/>
                    </a:cxn>
                    <a:cxn ang="0">
                      <a:pos x="314" y="81"/>
                    </a:cxn>
                    <a:cxn ang="0">
                      <a:pos x="274" y="76"/>
                    </a:cxn>
                    <a:cxn ang="0">
                      <a:pos x="229" y="73"/>
                    </a:cxn>
                    <a:cxn ang="0">
                      <a:pos x="190" y="66"/>
                    </a:cxn>
                    <a:cxn ang="0">
                      <a:pos x="140" y="57"/>
                    </a:cxn>
                    <a:cxn ang="0">
                      <a:pos x="96" y="44"/>
                    </a:cxn>
                    <a:cxn ang="0">
                      <a:pos x="49" y="24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832" h="420">
                      <a:moveTo>
                        <a:pt x="0" y="0"/>
                      </a:moveTo>
                      <a:lnTo>
                        <a:pt x="0" y="356"/>
                      </a:lnTo>
                      <a:lnTo>
                        <a:pt x="84" y="374"/>
                      </a:lnTo>
                      <a:lnTo>
                        <a:pt x="153" y="393"/>
                      </a:lnTo>
                      <a:lnTo>
                        <a:pt x="210" y="404"/>
                      </a:lnTo>
                      <a:lnTo>
                        <a:pt x="258" y="410"/>
                      </a:lnTo>
                      <a:lnTo>
                        <a:pt x="312" y="416"/>
                      </a:lnTo>
                      <a:lnTo>
                        <a:pt x="402" y="419"/>
                      </a:lnTo>
                      <a:lnTo>
                        <a:pt x="485" y="412"/>
                      </a:lnTo>
                      <a:lnTo>
                        <a:pt x="570" y="399"/>
                      </a:lnTo>
                      <a:lnTo>
                        <a:pt x="652" y="377"/>
                      </a:lnTo>
                      <a:lnTo>
                        <a:pt x="724" y="347"/>
                      </a:lnTo>
                      <a:lnTo>
                        <a:pt x="784" y="306"/>
                      </a:lnTo>
                      <a:lnTo>
                        <a:pt x="829" y="291"/>
                      </a:lnTo>
                      <a:lnTo>
                        <a:pt x="831" y="2"/>
                      </a:lnTo>
                      <a:lnTo>
                        <a:pt x="786" y="9"/>
                      </a:lnTo>
                      <a:lnTo>
                        <a:pt x="726" y="29"/>
                      </a:lnTo>
                      <a:lnTo>
                        <a:pt x="654" y="55"/>
                      </a:lnTo>
                      <a:lnTo>
                        <a:pt x="585" y="70"/>
                      </a:lnTo>
                      <a:lnTo>
                        <a:pt x="515" y="78"/>
                      </a:lnTo>
                      <a:lnTo>
                        <a:pt x="468" y="82"/>
                      </a:lnTo>
                      <a:lnTo>
                        <a:pt x="428" y="84"/>
                      </a:lnTo>
                      <a:lnTo>
                        <a:pt x="358" y="84"/>
                      </a:lnTo>
                      <a:lnTo>
                        <a:pt x="314" y="81"/>
                      </a:lnTo>
                      <a:lnTo>
                        <a:pt x="274" y="76"/>
                      </a:lnTo>
                      <a:lnTo>
                        <a:pt x="229" y="73"/>
                      </a:lnTo>
                      <a:lnTo>
                        <a:pt x="190" y="66"/>
                      </a:lnTo>
                      <a:lnTo>
                        <a:pt x="140" y="57"/>
                      </a:lnTo>
                      <a:lnTo>
                        <a:pt x="96" y="44"/>
                      </a:lnTo>
                      <a:lnTo>
                        <a:pt x="49" y="24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</p:grpSp>
          <p:sp>
            <p:nvSpPr>
              <p:cNvPr id="12" name="Freeform 31"/>
              <p:cNvSpPr>
                <a:spLocks/>
              </p:cNvSpPr>
              <p:nvPr/>
            </p:nvSpPr>
            <p:spPr bwMode="auto">
              <a:xfrm>
                <a:off x="5217" y="774"/>
                <a:ext cx="156" cy="118"/>
              </a:xfrm>
              <a:custGeom>
                <a:avLst/>
                <a:gdLst/>
                <a:ahLst/>
                <a:cxnLst>
                  <a:cxn ang="0">
                    <a:pos x="83" y="0"/>
                  </a:cxn>
                  <a:cxn ang="0">
                    <a:pos x="134" y="19"/>
                  </a:cxn>
                  <a:cxn ang="0">
                    <a:pos x="152" y="46"/>
                  </a:cxn>
                  <a:cxn ang="0">
                    <a:pos x="155" y="70"/>
                  </a:cxn>
                  <a:cxn ang="0">
                    <a:pos x="155" y="84"/>
                  </a:cxn>
                  <a:cxn ang="0">
                    <a:pos x="146" y="100"/>
                  </a:cxn>
                  <a:cxn ang="0">
                    <a:pos x="126" y="108"/>
                  </a:cxn>
                  <a:cxn ang="0">
                    <a:pos x="105" y="114"/>
                  </a:cxn>
                  <a:cxn ang="0">
                    <a:pos x="86" y="117"/>
                  </a:cxn>
                  <a:cxn ang="0">
                    <a:pos x="69" y="117"/>
                  </a:cxn>
                  <a:cxn ang="0">
                    <a:pos x="41" y="112"/>
                  </a:cxn>
                  <a:cxn ang="0">
                    <a:pos x="21" y="107"/>
                  </a:cxn>
                  <a:cxn ang="0">
                    <a:pos x="9" y="98"/>
                  </a:cxn>
                  <a:cxn ang="0">
                    <a:pos x="2" y="90"/>
                  </a:cxn>
                  <a:cxn ang="0">
                    <a:pos x="0" y="78"/>
                  </a:cxn>
                  <a:cxn ang="0">
                    <a:pos x="2" y="60"/>
                  </a:cxn>
                  <a:cxn ang="0">
                    <a:pos x="9" y="11"/>
                  </a:cxn>
                  <a:cxn ang="0">
                    <a:pos x="83" y="0"/>
                  </a:cxn>
                </a:cxnLst>
                <a:rect l="0" t="0" r="r" b="b"/>
                <a:pathLst>
                  <a:path w="156" h="118">
                    <a:moveTo>
                      <a:pt x="83" y="0"/>
                    </a:moveTo>
                    <a:lnTo>
                      <a:pt x="134" y="19"/>
                    </a:lnTo>
                    <a:lnTo>
                      <a:pt x="152" y="46"/>
                    </a:lnTo>
                    <a:lnTo>
                      <a:pt x="155" y="70"/>
                    </a:lnTo>
                    <a:lnTo>
                      <a:pt x="155" y="84"/>
                    </a:lnTo>
                    <a:lnTo>
                      <a:pt x="146" y="100"/>
                    </a:lnTo>
                    <a:lnTo>
                      <a:pt x="126" y="108"/>
                    </a:lnTo>
                    <a:lnTo>
                      <a:pt x="105" y="114"/>
                    </a:lnTo>
                    <a:lnTo>
                      <a:pt x="86" y="117"/>
                    </a:lnTo>
                    <a:lnTo>
                      <a:pt x="69" y="117"/>
                    </a:lnTo>
                    <a:lnTo>
                      <a:pt x="41" y="112"/>
                    </a:lnTo>
                    <a:lnTo>
                      <a:pt x="21" y="107"/>
                    </a:lnTo>
                    <a:lnTo>
                      <a:pt x="9" y="98"/>
                    </a:lnTo>
                    <a:lnTo>
                      <a:pt x="2" y="90"/>
                    </a:lnTo>
                    <a:lnTo>
                      <a:pt x="0" y="78"/>
                    </a:lnTo>
                    <a:lnTo>
                      <a:pt x="2" y="60"/>
                    </a:lnTo>
                    <a:lnTo>
                      <a:pt x="9" y="11"/>
                    </a:lnTo>
                    <a:lnTo>
                      <a:pt x="83" y="0"/>
                    </a:lnTo>
                  </a:path>
                </a:pathLst>
              </a:custGeom>
              <a:solidFill>
                <a:schemeClr val="bg2">
                  <a:alpha val="50000"/>
                </a:schemeClr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3" name="Freeform 32"/>
              <p:cNvSpPr>
                <a:spLocks/>
              </p:cNvSpPr>
              <p:nvPr/>
            </p:nvSpPr>
            <p:spPr bwMode="auto">
              <a:xfrm>
                <a:off x="5213" y="787"/>
                <a:ext cx="88" cy="74"/>
              </a:xfrm>
              <a:custGeom>
                <a:avLst/>
                <a:gdLst/>
                <a:ahLst/>
                <a:cxnLst>
                  <a:cxn ang="0">
                    <a:pos x="0" y="68"/>
                  </a:cxn>
                  <a:cxn ang="0">
                    <a:pos x="11" y="0"/>
                  </a:cxn>
                  <a:cxn ang="0">
                    <a:pos x="54" y="5"/>
                  </a:cxn>
                  <a:cxn ang="0">
                    <a:pos x="87" y="9"/>
                  </a:cxn>
                  <a:cxn ang="0">
                    <a:pos x="78" y="73"/>
                  </a:cxn>
                  <a:cxn ang="0">
                    <a:pos x="75" y="58"/>
                  </a:cxn>
                  <a:cxn ang="0">
                    <a:pos x="65" y="47"/>
                  </a:cxn>
                  <a:cxn ang="0">
                    <a:pos x="47" y="44"/>
                  </a:cxn>
                  <a:cxn ang="0">
                    <a:pos x="27" y="45"/>
                  </a:cxn>
                  <a:cxn ang="0">
                    <a:pos x="11" y="52"/>
                  </a:cxn>
                  <a:cxn ang="0">
                    <a:pos x="0" y="68"/>
                  </a:cxn>
                </a:cxnLst>
                <a:rect l="0" t="0" r="r" b="b"/>
                <a:pathLst>
                  <a:path w="88" h="74">
                    <a:moveTo>
                      <a:pt x="0" y="68"/>
                    </a:moveTo>
                    <a:lnTo>
                      <a:pt x="11" y="0"/>
                    </a:lnTo>
                    <a:lnTo>
                      <a:pt x="54" y="5"/>
                    </a:lnTo>
                    <a:lnTo>
                      <a:pt x="87" y="9"/>
                    </a:lnTo>
                    <a:lnTo>
                      <a:pt x="78" y="73"/>
                    </a:lnTo>
                    <a:lnTo>
                      <a:pt x="75" y="58"/>
                    </a:lnTo>
                    <a:lnTo>
                      <a:pt x="65" y="47"/>
                    </a:lnTo>
                    <a:lnTo>
                      <a:pt x="47" y="44"/>
                    </a:lnTo>
                    <a:lnTo>
                      <a:pt x="27" y="45"/>
                    </a:lnTo>
                    <a:lnTo>
                      <a:pt x="11" y="52"/>
                    </a:lnTo>
                    <a:lnTo>
                      <a:pt x="0" y="68"/>
                    </a:lnTo>
                  </a:path>
                </a:pathLst>
              </a:custGeom>
              <a:solidFill>
                <a:schemeClr val="bg2">
                  <a:alpha val="50000"/>
                </a:schemeClr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4" name="Freeform 33"/>
              <p:cNvSpPr>
                <a:spLocks/>
              </p:cNvSpPr>
              <p:nvPr/>
            </p:nvSpPr>
            <p:spPr bwMode="auto">
              <a:xfrm>
                <a:off x="423" y="765"/>
                <a:ext cx="156" cy="118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21" y="19"/>
                  </a:cxn>
                  <a:cxn ang="0">
                    <a:pos x="3" y="46"/>
                  </a:cxn>
                  <a:cxn ang="0">
                    <a:pos x="0" y="70"/>
                  </a:cxn>
                  <a:cxn ang="0">
                    <a:pos x="0" y="84"/>
                  </a:cxn>
                  <a:cxn ang="0">
                    <a:pos x="9" y="100"/>
                  </a:cxn>
                  <a:cxn ang="0">
                    <a:pos x="29" y="108"/>
                  </a:cxn>
                  <a:cxn ang="0">
                    <a:pos x="50" y="114"/>
                  </a:cxn>
                  <a:cxn ang="0">
                    <a:pos x="69" y="117"/>
                  </a:cxn>
                  <a:cxn ang="0">
                    <a:pos x="86" y="117"/>
                  </a:cxn>
                  <a:cxn ang="0">
                    <a:pos x="114" y="112"/>
                  </a:cxn>
                  <a:cxn ang="0">
                    <a:pos x="134" y="107"/>
                  </a:cxn>
                  <a:cxn ang="0">
                    <a:pos x="146" y="98"/>
                  </a:cxn>
                  <a:cxn ang="0">
                    <a:pos x="153" y="90"/>
                  </a:cxn>
                  <a:cxn ang="0">
                    <a:pos x="155" y="78"/>
                  </a:cxn>
                  <a:cxn ang="0">
                    <a:pos x="153" y="60"/>
                  </a:cxn>
                  <a:cxn ang="0">
                    <a:pos x="146" y="11"/>
                  </a:cxn>
                  <a:cxn ang="0">
                    <a:pos x="72" y="0"/>
                  </a:cxn>
                </a:cxnLst>
                <a:rect l="0" t="0" r="r" b="b"/>
                <a:pathLst>
                  <a:path w="156" h="118">
                    <a:moveTo>
                      <a:pt x="72" y="0"/>
                    </a:moveTo>
                    <a:lnTo>
                      <a:pt x="21" y="19"/>
                    </a:lnTo>
                    <a:lnTo>
                      <a:pt x="3" y="46"/>
                    </a:lnTo>
                    <a:lnTo>
                      <a:pt x="0" y="70"/>
                    </a:lnTo>
                    <a:lnTo>
                      <a:pt x="0" y="84"/>
                    </a:lnTo>
                    <a:lnTo>
                      <a:pt x="9" y="100"/>
                    </a:lnTo>
                    <a:lnTo>
                      <a:pt x="29" y="108"/>
                    </a:lnTo>
                    <a:lnTo>
                      <a:pt x="50" y="114"/>
                    </a:lnTo>
                    <a:lnTo>
                      <a:pt x="69" y="117"/>
                    </a:lnTo>
                    <a:lnTo>
                      <a:pt x="86" y="117"/>
                    </a:lnTo>
                    <a:lnTo>
                      <a:pt x="114" y="112"/>
                    </a:lnTo>
                    <a:lnTo>
                      <a:pt x="134" y="107"/>
                    </a:lnTo>
                    <a:lnTo>
                      <a:pt x="146" y="98"/>
                    </a:lnTo>
                    <a:lnTo>
                      <a:pt x="153" y="90"/>
                    </a:lnTo>
                    <a:lnTo>
                      <a:pt x="155" y="78"/>
                    </a:lnTo>
                    <a:lnTo>
                      <a:pt x="153" y="60"/>
                    </a:lnTo>
                    <a:lnTo>
                      <a:pt x="146" y="11"/>
                    </a:lnTo>
                    <a:lnTo>
                      <a:pt x="72" y="0"/>
                    </a:lnTo>
                  </a:path>
                </a:pathLst>
              </a:custGeom>
              <a:solidFill>
                <a:schemeClr val="bg2">
                  <a:alpha val="50000"/>
                </a:schemeClr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5" name="Freeform 34"/>
              <p:cNvSpPr>
                <a:spLocks/>
              </p:cNvSpPr>
              <p:nvPr/>
            </p:nvSpPr>
            <p:spPr bwMode="auto">
              <a:xfrm>
                <a:off x="495" y="779"/>
                <a:ext cx="88" cy="74"/>
              </a:xfrm>
              <a:custGeom>
                <a:avLst/>
                <a:gdLst/>
                <a:ahLst/>
                <a:cxnLst>
                  <a:cxn ang="0">
                    <a:pos x="87" y="67"/>
                  </a:cxn>
                  <a:cxn ang="0">
                    <a:pos x="76" y="0"/>
                  </a:cxn>
                  <a:cxn ang="0">
                    <a:pos x="33" y="5"/>
                  </a:cxn>
                  <a:cxn ang="0">
                    <a:pos x="0" y="8"/>
                  </a:cxn>
                  <a:cxn ang="0">
                    <a:pos x="9" y="73"/>
                  </a:cxn>
                  <a:cxn ang="0">
                    <a:pos x="12" y="57"/>
                  </a:cxn>
                  <a:cxn ang="0">
                    <a:pos x="22" y="47"/>
                  </a:cxn>
                  <a:cxn ang="0">
                    <a:pos x="40" y="43"/>
                  </a:cxn>
                  <a:cxn ang="0">
                    <a:pos x="60" y="44"/>
                  </a:cxn>
                  <a:cxn ang="0">
                    <a:pos x="76" y="51"/>
                  </a:cxn>
                  <a:cxn ang="0">
                    <a:pos x="87" y="67"/>
                  </a:cxn>
                </a:cxnLst>
                <a:rect l="0" t="0" r="r" b="b"/>
                <a:pathLst>
                  <a:path w="88" h="74">
                    <a:moveTo>
                      <a:pt x="87" y="67"/>
                    </a:moveTo>
                    <a:lnTo>
                      <a:pt x="76" y="0"/>
                    </a:lnTo>
                    <a:lnTo>
                      <a:pt x="33" y="5"/>
                    </a:lnTo>
                    <a:lnTo>
                      <a:pt x="0" y="8"/>
                    </a:lnTo>
                    <a:lnTo>
                      <a:pt x="9" y="73"/>
                    </a:lnTo>
                    <a:lnTo>
                      <a:pt x="12" y="57"/>
                    </a:lnTo>
                    <a:lnTo>
                      <a:pt x="22" y="47"/>
                    </a:lnTo>
                    <a:lnTo>
                      <a:pt x="40" y="43"/>
                    </a:lnTo>
                    <a:lnTo>
                      <a:pt x="60" y="44"/>
                    </a:lnTo>
                    <a:lnTo>
                      <a:pt x="76" y="51"/>
                    </a:lnTo>
                    <a:lnTo>
                      <a:pt x="87" y="67"/>
                    </a:lnTo>
                  </a:path>
                </a:pathLst>
              </a:custGeom>
              <a:solidFill>
                <a:schemeClr val="bg2">
                  <a:alpha val="50000"/>
                </a:schemeClr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6" name="Line 35"/>
              <p:cNvSpPr>
                <a:spLocks noChangeShapeType="1"/>
              </p:cNvSpPr>
              <p:nvPr/>
            </p:nvSpPr>
            <p:spPr bwMode="auto">
              <a:xfrm flipV="1">
                <a:off x="1968" y="350"/>
                <a:ext cx="192" cy="87"/>
              </a:xfrm>
              <a:prstGeom prst="line">
                <a:avLst/>
              </a:prstGeom>
              <a:noFill/>
              <a:ln w="12700">
                <a:solidFill>
                  <a:schemeClr val="hlink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7" name="Freeform 36"/>
              <p:cNvSpPr>
                <a:spLocks/>
              </p:cNvSpPr>
              <p:nvPr/>
            </p:nvSpPr>
            <p:spPr bwMode="auto">
              <a:xfrm>
                <a:off x="1356" y="63"/>
                <a:ext cx="2967" cy="457"/>
              </a:xfrm>
              <a:custGeom>
                <a:avLst/>
                <a:gdLst/>
                <a:ahLst/>
                <a:cxnLst>
                  <a:cxn ang="0">
                    <a:pos x="0" y="122"/>
                  </a:cxn>
                  <a:cxn ang="0">
                    <a:pos x="207" y="78"/>
                  </a:cxn>
                  <a:cxn ang="0">
                    <a:pos x="442" y="48"/>
                  </a:cxn>
                  <a:cxn ang="0">
                    <a:pos x="640" y="32"/>
                  </a:cxn>
                  <a:cxn ang="0">
                    <a:pos x="897" y="16"/>
                  </a:cxn>
                  <a:cxn ang="0">
                    <a:pos x="1215" y="2"/>
                  </a:cxn>
                  <a:cxn ang="0">
                    <a:pos x="1392" y="0"/>
                  </a:cxn>
                  <a:cxn ang="0">
                    <a:pos x="1710" y="0"/>
                  </a:cxn>
                  <a:cxn ang="0">
                    <a:pos x="1997" y="10"/>
                  </a:cxn>
                  <a:cxn ang="0">
                    <a:pos x="2258" y="21"/>
                  </a:cxn>
                  <a:cxn ang="0">
                    <a:pos x="2493" y="38"/>
                  </a:cxn>
                  <a:cxn ang="0">
                    <a:pos x="2674" y="54"/>
                  </a:cxn>
                  <a:cxn ang="0">
                    <a:pos x="2828" y="73"/>
                  </a:cxn>
                  <a:cxn ang="0">
                    <a:pos x="2966" y="92"/>
                  </a:cxn>
                  <a:cxn ang="0">
                    <a:pos x="2966" y="456"/>
                  </a:cxn>
                  <a:cxn ang="0">
                    <a:pos x="2833" y="434"/>
                  </a:cxn>
                  <a:cxn ang="0">
                    <a:pos x="2563" y="399"/>
                  </a:cxn>
                  <a:cxn ang="0">
                    <a:pos x="2382" y="382"/>
                  </a:cxn>
                  <a:cxn ang="0">
                    <a:pos x="2134" y="366"/>
                  </a:cxn>
                  <a:cxn ang="0">
                    <a:pos x="1944" y="358"/>
                  </a:cxn>
                  <a:cxn ang="0">
                    <a:pos x="1746" y="350"/>
                  </a:cxn>
                  <a:cxn ang="0">
                    <a:pos x="1529" y="350"/>
                  </a:cxn>
                  <a:cxn ang="0">
                    <a:pos x="1295" y="350"/>
                  </a:cxn>
                  <a:cxn ang="0">
                    <a:pos x="1047" y="355"/>
                  </a:cxn>
                  <a:cxn ang="0">
                    <a:pos x="853" y="363"/>
                  </a:cxn>
                  <a:cxn ang="0">
                    <a:pos x="654" y="374"/>
                  </a:cxn>
                  <a:cxn ang="0">
                    <a:pos x="468" y="388"/>
                  </a:cxn>
                  <a:cxn ang="0">
                    <a:pos x="296" y="404"/>
                  </a:cxn>
                  <a:cxn ang="0">
                    <a:pos x="150" y="423"/>
                  </a:cxn>
                  <a:cxn ang="0">
                    <a:pos x="13" y="445"/>
                  </a:cxn>
                  <a:cxn ang="0">
                    <a:pos x="0" y="122"/>
                  </a:cxn>
                </a:cxnLst>
                <a:rect l="0" t="0" r="r" b="b"/>
                <a:pathLst>
                  <a:path w="2967" h="457">
                    <a:moveTo>
                      <a:pt x="0" y="122"/>
                    </a:moveTo>
                    <a:lnTo>
                      <a:pt x="207" y="78"/>
                    </a:lnTo>
                    <a:lnTo>
                      <a:pt x="442" y="48"/>
                    </a:lnTo>
                    <a:lnTo>
                      <a:pt x="640" y="32"/>
                    </a:lnTo>
                    <a:lnTo>
                      <a:pt x="897" y="16"/>
                    </a:lnTo>
                    <a:lnTo>
                      <a:pt x="1215" y="2"/>
                    </a:lnTo>
                    <a:lnTo>
                      <a:pt x="1392" y="0"/>
                    </a:lnTo>
                    <a:lnTo>
                      <a:pt x="1710" y="0"/>
                    </a:lnTo>
                    <a:lnTo>
                      <a:pt x="1997" y="10"/>
                    </a:lnTo>
                    <a:lnTo>
                      <a:pt x="2258" y="21"/>
                    </a:lnTo>
                    <a:lnTo>
                      <a:pt x="2493" y="38"/>
                    </a:lnTo>
                    <a:lnTo>
                      <a:pt x="2674" y="54"/>
                    </a:lnTo>
                    <a:lnTo>
                      <a:pt x="2828" y="73"/>
                    </a:lnTo>
                    <a:lnTo>
                      <a:pt x="2966" y="92"/>
                    </a:lnTo>
                    <a:lnTo>
                      <a:pt x="2966" y="456"/>
                    </a:lnTo>
                    <a:lnTo>
                      <a:pt x="2833" y="434"/>
                    </a:lnTo>
                    <a:lnTo>
                      <a:pt x="2563" y="399"/>
                    </a:lnTo>
                    <a:lnTo>
                      <a:pt x="2382" y="382"/>
                    </a:lnTo>
                    <a:lnTo>
                      <a:pt x="2134" y="366"/>
                    </a:lnTo>
                    <a:lnTo>
                      <a:pt x="1944" y="358"/>
                    </a:lnTo>
                    <a:lnTo>
                      <a:pt x="1746" y="350"/>
                    </a:lnTo>
                    <a:lnTo>
                      <a:pt x="1529" y="350"/>
                    </a:lnTo>
                    <a:lnTo>
                      <a:pt x="1295" y="350"/>
                    </a:lnTo>
                    <a:lnTo>
                      <a:pt x="1047" y="355"/>
                    </a:lnTo>
                    <a:lnTo>
                      <a:pt x="853" y="363"/>
                    </a:lnTo>
                    <a:lnTo>
                      <a:pt x="654" y="374"/>
                    </a:lnTo>
                    <a:lnTo>
                      <a:pt x="468" y="388"/>
                    </a:lnTo>
                    <a:lnTo>
                      <a:pt x="296" y="404"/>
                    </a:lnTo>
                    <a:lnTo>
                      <a:pt x="150" y="423"/>
                    </a:lnTo>
                    <a:lnTo>
                      <a:pt x="13" y="445"/>
                    </a:lnTo>
                    <a:lnTo>
                      <a:pt x="0" y="122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8" name="Freeform 37"/>
              <p:cNvSpPr>
                <a:spLocks/>
              </p:cNvSpPr>
              <p:nvPr/>
            </p:nvSpPr>
            <p:spPr bwMode="auto">
              <a:xfrm>
                <a:off x="555" y="159"/>
                <a:ext cx="823" cy="431"/>
              </a:xfrm>
              <a:custGeom>
                <a:avLst/>
                <a:gdLst/>
                <a:ahLst/>
                <a:cxnLst>
                  <a:cxn ang="0">
                    <a:pos x="815" y="27"/>
                  </a:cxn>
                  <a:cxn ang="0">
                    <a:pos x="822" y="350"/>
                  </a:cxn>
                  <a:cxn ang="0">
                    <a:pos x="746" y="382"/>
                  </a:cxn>
                  <a:cxn ang="0">
                    <a:pos x="676" y="404"/>
                  </a:cxn>
                  <a:cxn ang="0">
                    <a:pos x="619" y="415"/>
                  </a:cxn>
                  <a:cxn ang="0">
                    <a:pos x="571" y="421"/>
                  </a:cxn>
                  <a:cxn ang="0">
                    <a:pos x="517" y="427"/>
                  </a:cxn>
                  <a:cxn ang="0">
                    <a:pos x="427" y="430"/>
                  </a:cxn>
                  <a:cxn ang="0">
                    <a:pos x="344" y="423"/>
                  </a:cxn>
                  <a:cxn ang="0">
                    <a:pos x="259" y="410"/>
                  </a:cxn>
                  <a:cxn ang="0">
                    <a:pos x="177" y="388"/>
                  </a:cxn>
                  <a:cxn ang="0">
                    <a:pos x="105" y="358"/>
                  </a:cxn>
                  <a:cxn ang="0">
                    <a:pos x="41" y="325"/>
                  </a:cxn>
                  <a:cxn ang="0">
                    <a:pos x="0" y="294"/>
                  </a:cxn>
                  <a:cxn ang="0">
                    <a:pos x="0" y="0"/>
                  </a:cxn>
                  <a:cxn ang="0">
                    <a:pos x="46" y="25"/>
                  </a:cxn>
                  <a:cxn ang="0">
                    <a:pos x="105" y="47"/>
                  </a:cxn>
                  <a:cxn ang="0">
                    <a:pos x="175" y="66"/>
                  </a:cxn>
                  <a:cxn ang="0">
                    <a:pos x="244" y="81"/>
                  </a:cxn>
                  <a:cxn ang="0">
                    <a:pos x="314" y="89"/>
                  </a:cxn>
                  <a:cxn ang="0">
                    <a:pos x="361" y="93"/>
                  </a:cxn>
                  <a:cxn ang="0">
                    <a:pos x="401" y="95"/>
                  </a:cxn>
                  <a:cxn ang="0">
                    <a:pos x="471" y="95"/>
                  </a:cxn>
                  <a:cxn ang="0">
                    <a:pos x="515" y="92"/>
                  </a:cxn>
                  <a:cxn ang="0">
                    <a:pos x="555" y="87"/>
                  </a:cxn>
                  <a:cxn ang="0">
                    <a:pos x="600" y="84"/>
                  </a:cxn>
                  <a:cxn ang="0">
                    <a:pos x="640" y="76"/>
                  </a:cxn>
                  <a:cxn ang="0">
                    <a:pos x="689" y="67"/>
                  </a:cxn>
                  <a:cxn ang="0">
                    <a:pos x="733" y="55"/>
                  </a:cxn>
                  <a:cxn ang="0">
                    <a:pos x="777" y="41"/>
                  </a:cxn>
                  <a:cxn ang="0">
                    <a:pos x="815" y="27"/>
                  </a:cxn>
                </a:cxnLst>
                <a:rect l="0" t="0" r="r" b="b"/>
                <a:pathLst>
                  <a:path w="823" h="431">
                    <a:moveTo>
                      <a:pt x="815" y="27"/>
                    </a:moveTo>
                    <a:lnTo>
                      <a:pt x="822" y="350"/>
                    </a:lnTo>
                    <a:lnTo>
                      <a:pt x="746" y="382"/>
                    </a:lnTo>
                    <a:lnTo>
                      <a:pt x="676" y="404"/>
                    </a:lnTo>
                    <a:lnTo>
                      <a:pt x="619" y="415"/>
                    </a:lnTo>
                    <a:lnTo>
                      <a:pt x="571" y="421"/>
                    </a:lnTo>
                    <a:lnTo>
                      <a:pt x="517" y="427"/>
                    </a:lnTo>
                    <a:lnTo>
                      <a:pt x="427" y="430"/>
                    </a:lnTo>
                    <a:lnTo>
                      <a:pt x="344" y="423"/>
                    </a:lnTo>
                    <a:lnTo>
                      <a:pt x="259" y="410"/>
                    </a:lnTo>
                    <a:lnTo>
                      <a:pt x="177" y="388"/>
                    </a:lnTo>
                    <a:lnTo>
                      <a:pt x="105" y="358"/>
                    </a:lnTo>
                    <a:lnTo>
                      <a:pt x="41" y="325"/>
                    </a:lnTo>
                    <a:lnTo>
                      <a:pt x="0" y="294"/>
                    </a:lnTo>
                    <a:lnTo>
                      <a:pt x="0" y="0"/>
                    </a:lnTo>
                    <a:lnTo>
                      <a:pt x="46" y="25"/>
                    </a:lnTo>
                    <a:lnTo>
                      <a:pt x="105" y="47"/>
                    </a:lnTo>
                    <a:lnTo>
                      <a:pt x="175" y="66"/>
                    </a:lnTo>
                    <a:lnTo>
                      <a:pt x="244" y="81"/>
                    </a:lnTo>
                    <a:lnTo>
                      <a:pt x="314" y="89"/>
                    </a:lnTo>
                    <a:lnTo>
                      <a:pt x="361" y="93"/>
                    </a:lnTo>
                    <a:lnTo>
                      <a:pt x="401" y="95"/>
                    </a:lnTo>
                    <a:lnTo>
                      <a:pt x="471" y="95"/>
                    </a:lnTo>
                    <a:lnTo>
                      <a:pt x="515" y="92"/>
                    </a:lnTo>
                    <a:lnTo>
                      <a:pt x="555" y="87"/>
                    </a:lnTo>
                    <a:lnTo>
                      <a:pt x="600" y="84"/>
                    </a:lnTo>
                    <a:lnTo>
                      <a:pt x="640" y="76"/>
                    </a:lnTo>
                    <a:lnTo>
                      <a:pt x="689" y="67"/>
                    </a:lnTo>
                    <a:lnTo>
                      <a:pt x="733" y="55"/>
                    </a:lnTo>
                    <a:lnTo>
                      <a:pt x="777" y="41"/>
                    </a:lnTo>
                    <a:lnTo>
                      <a:pt x="815" y="27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9" name="Freeform 38"/>
              <p:cNvSpPr>
                <a:spLocks/>
              </p:cNvSpPr>
              <p:nvPr/>
            </p:nvSpPr>
            <p:spPr bwMode="auto">
              <a:xfrm>
                <a:off x="102" y="573"/>
                <a:ext cx="551" cy="340"/>
              </a:xfrm>
              <a:custGeom>
                <a:avLst/>
                <a:gdLst/>
                <a:ahLst/>
                <a:cxnLst>
                  <a:cxn ang="0">
                    <a:pos x="16" y="53"/>
                  </a:cxn>
                  <a:cxn ang="0">
                    <a:pos x="0" y="122"/>
                  </a:cxn>
                  <a:cxn ang="0">
                    <a:pos x="10" y="146"/>
                  </a:cxn>
                  <a:cxn ang="0">
                    <a:pos x="33" y="184"/>
                  </a:cxn>
                  <a:cxn ang="0">
                    <a:pos x="57" y="217"/>
                  </a:cxn>
                  <a:cxn ang="0">
                    <a:pos x="85" y="244"/>
                  </a:cxn>
                  <a:cxn ang="0">
                    <a:pos x="120" y="271"/>
                  </a:cxn>
                  <a:cxn ang="0">
                    <a:pos x="153" y="290"/>
                  </a:cxn>
                  <a:cxn ang="0">
                    <a:pos x="189" y="309"/>
                  </a:cxn>
                  <a:cxn ang="0">
                    <a:pos x="235" y="325"/>
                  </a:cxn>
                  <a:cxn ang="0">
                    <a:pos x="270" y="333"/>
                  </a:cxn>
                  <a:cxn ang="0">
                    <a:pos x="312" y="339"/>
                  </a:cxn>
                  <a:cxn ang="0">
                    <a:pos x="351" y="339"/>
                  </a:cxn>
                  <a:cxn ang="0">
                    <a:pos x="393" y="334"/>
                  </a:cxn>
                  <a:cxn ang="0">
                    <a:pos x="436" y="322"/>
                  </a:cxn>
                  <a:cxn ang="0">
                    <a:pos x="475" y="303"/>
                  </a:cxn>
                  <a:cxn ang="0">
                    <a:pos x="498" y="287"/>
                  </a:cxn>
                  <a:cxn ang="0">
                    <a:pos x="526" y="263"/>
                  </a:cxn>
                  <a:cxn ang="0">
                    <a:pos x="541" y="243"/>
                  </a:cxn>
                  <a:cxn ang="0">
                    <a:pos x="550" y="227"/>
                  </a:cxn>
                  <a:cxn ang="0">
                    <a:pos x="550" y="209"/>
                  </a:cxn>
                  <a:cxn ang="0">
                    <a:pos x="544" y="187"/>
                  </a:cxn>
                  <a:cxn ang="0">
                    <a:pos x="532" y="171"/>
                  </a:cxn>
                  <a:cxn ang="0">
                    <a:pos x="523" y="135"/>
                  </a:cxn>
                  <a:cxn ang="0">
                    <a:pos x="519" y="116"/>
                  </a:cxn>
                  <a:cxn ang="0">
                    <a:pos x="267" y="133"/>
                  </a:cxn>
                  <a:cxn ang="0">
                    <a:pos x="234" y="126"/>
                  </a:cxn>
                  <a:cxn ang="0">
                    <a:pos x="193" y="114"/>
                  </a:cxn>
                  <a:cxn ang="0">
                    <a:pos x="162" y="97"/>
                  </a:cxn>
                  <a:cxn ang="0">
                    <a:pos x="129" y="77"/>
                  </a:cxn>
                  <a:cxn ang="0">
                    <a:pos x="97" y="48"/>
                  </a:cxn>
                  <a:cxn ang="0">
                    <a:pos x="78" y="24"/>
                  </a:cxn>
                  <a:cxn ang="0">
                    <a:pos x="60" y="0"/>
                  </a:cxn>
                  <a:cxn ang="0">
                    <a:pos x="16" y="53"/>
                  </a:cxn>
                </a:cxnLst>
                <a:rect l="0" t="0" r="r" b="b"/>
                <a:pathLst>
                  <a:path w="551" h="340">
                    <a:moveTo>
                      <a:pt x="16" y="53"/>
                    </a:moveTo>
                    <a:lnTo>
                      <a:pt x="0" y="122"/>
                    </a:lnTo>
                    <a:lnTo>
                      <a:pt x="10" y="146"/>
                    </a:lnTo>
                    <a:lnTo>
                      <a:pt x="33" y="184"/>
                    </a:lnTo>
                    <a:lnTo>
                      <a:pt x="57" y="217"/>
                    </a:lnTo>
                    <a:lnTo>
                      <a:pt x="85" y="244"/>
                    </a:lnTo>
                    <a:lnTo>
                      <a:pt x="120" y="271"/>
                    </a:lnTo>
                    <a:lnTo>
                      <a:pt x="153" y="290"/>
                    </a:lnTo>
                    <a:lnTo>
                      <a:pt x="189" y="309"/>
                    </a:lnTo>
                    <a:lnTo>
                      <a:pt x="235" y="325"/>
                    </a:lnTo>
                    <a:lnTo>
                      <a:pt x="270" y="333"/>
                    </a:lnTo>
                    <a:lnTo>
                      <a:pt x="312" y="339"/>
                    </a:lnTo>
                    <a:lnTo>
                      <a:pt x="351" y="339"/>
                    </a:lnTo>
                    <a:lnTo>
                      <a:pt x="393" y="334"/>
                    </a:lnTo>
                    <a:lnTo>
                      <a:pt x="436" y="322"/>
                    </a:lnTo>
                    <a:lnTo>
                      <a:pt x="475" y="303"/>
                    </a:lnTo>
                    <a:lnTo>
                      <a:pt x="498" y="287"/>
                    </a:lnTo>
                    <a:lnTo>
                      <a:pt x="526" y="263"/>
                    </a:lnTo>
                    <a:lnTo>
                      <a:pt x="541" y="243"/>
                    </a:lnTo>
                    <a:lnTo>
                      <a:pt x="550" y="227"/>
                    </a:lnTo>
                    <a:lnTo>
                      <a:pt x="550" y="209"/>
                    </a:lnTo>
                    <a:lnTo>
                      <a:pt x="544" y="187"/>
                    </a:lnTo>
                    <a:lnTo>
                      <a:pt x="532" y="171"/>
                    </a:lnTo>
                    <a:lnTo>
                      <a:pt x="523" y="135"/>
                    </a:lnTo>
                    <a:lnTo>
                      <a:pt x="519" y="116"/>
                    </a:lnTo>
                    <a:lnTo>
                      <a:pt x="267" y="133"/>
                    </a:lnTo>
                    <a:lnTo>
                      <a:pt x="234" y="126"/>
                    </a:lnTo>
                    <a:lnTo>
                      <a:pt x="193" y="114"/>
                    </a:lnTo>
                    <a:lnTo>
                      <a:pt x="162" y="97"/>
                    </a:lnTo>
                    <a:lnTo>
                      <a:pt x="129" y="77"/>
                    </a:lnTo>
                    <a:lnTo>
                      <a:pt x="97" y="48"/>
                    </a:lnTo>
                    <a:lnTo>
                      <a:pt x="78" y="24"/>
                    </a:lnTo>
                    <a:lnTo>
                      <a:pt x="60" y="0"/>
                    </a:lnTo>
                    <a:lnTo>
                      <a:pt x="16" y="53"/>
                    </a:lnTo>
                  </a:path>
                </a:pathLst>
              </a:custGeom>
              <a:gradFill rotWithShape="0">
                <a:gsLst>
                  <a:gs pos="0">
                    <a:schemeClr val="hlink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20" name="Freeform 39"/>
              <p:cNvSpPr>
                <a:spLocks/>
              </p:cNvSpPr>
              <p:nvPr/>
            </p:nvSpPr>
            <p:spPr bwMode="auto">
              <a:xfrm>
                <a:off x="82" y="160"/>
                <a:ext cx="475" cy="552"/>
              </a:xfrm>
              <a:custGeom>
                <a:avLst/>
                <a:gdLst/>
                <a:ahLst/>
                <a:cxnLst>
                  <a:cxn ang="0">
                    <a:pos x="474" y="0"/>
                  </a:cxn>
                  <a:cxn ang="0">
                    <a:pos x="474" y="294"/>
                  </a:cxn>
                  <a:cxn ang="0">
                    <a:pos x="446" y="291"/>
                  </a:cxn>
                  <a:cxn ang="0">
                    <a:pos x="411" y="293"/>
                  </a:cxn>
                  <a:cxn ang="0">
                    <a:pos x="353" y="299"/>
                  </a:cxn>
                  <a:cxn ang="0">
                    <a:pos x="296" y="310"/>
                  </a:cxn>
                  <a:cxn ang="0">
                    <a:pos x="243" y="323"/>
                  </a:cxn>
                  <a:cxn ang="0">
                    <a:pos x="200" y="339"/>
                  </a:cxn>
                  <a:cxn ang="0">
                    <a:pos x="149" y="364"/>
                  </a:cxn>
                  <a:cxn ang="0">
                    <a:pos x="110" y="390"/>
                  </a:cxn>
                  <a:cxn ang="0">
                    <a:pos x="81" y="415"/>
                  </a:cxn>
                  <a:cxn ang="0">
                    <a:pos x="60" y="439"/>
                  </a:cxn>
                  <a:cxn ang="0">
                    <a:pos x="47" y="461"/>
                  </a:cxn>
                  <a:cxn ang="0">
                    <a:pos x="35" y="488"/>
                  </a:cxn>
                  <a:cxn ang="0">
                    <a:pos x="30" y="513"/>
                  </a:cxn>
                  <a:cxn ang="0">
                    <a:pos x="23" y="551"/>
                  </a:cxn>
                  <a:cxn ang="0">
                    <a:pos x="17" y="518"/>
                  </a:cxn>
                  <a:cxn ang="0">
                    <a:pos x="8" y="481"/>
                  </a:cxn>
                  <a:cxn ang="0">
                    <a:pos x="5" y="453"/>
                  </a:cxn>
                  <a:cxn ang="0">
                    <a:pos x="0" y="420"/>
                  </a:cxn>
                  <a:cxn ang="0">
                    <a:pos x="2" y="393"/>
                  </a:cxn>
                  <a:cxn ang="0">
                    <a:pos x="8" y="361"/>
                  </a:cxn>
                  <a:cxn ang="0">
                    <a:pos x="15" y="317"/>
                  </a:cxn>
                  <a:cxn ang="0">
                    <a:pos x="30" y="279"/>
                  </a:cxn>
                  <a:cxn ang="0">
                    <a:pos x="50" y="238"/>
                  </a:cxn>
                  <a:cxn ang="0">
                    <a:pos x="75" y="196"/>
                  </a:cxn>
                  <a:cxn ang="0">
                    <a:pos x="111" y="152"/>
                  </a:cxn>
                  <a:cxn ang="0">
                    <a:pos x="152" y="116"/>
                  </a:cxn>
                  <a:cxn ang="0">
                    <a:pos x="188" y="87"/>
                  </a:cxn>
                  <a:cxn ang="0">
                    <a:pos x="233" y="60"/>
                  </a:cxn>
                  <a:cxn ang="0">
                    <a:pos x="279" y="40"/>
                  </a:cxn>
                  <a:cxn ang="0">
                    <a:pos x="333" y="21"/>
                  </a:cxn>
                  <a:cxn ang="0">
                    <a:pos x="380" y="10"/>
                  </a:cxn>
                  <a:cxn ang="0">
                    <a:pos x="435" y="3"/>
                  </a:cxn>
                  <a:cxn ang="0">
                    <a:pos x="474" y="0"/>
                  </a:cxn>
                </a:cxnLst>
                <a:rect l="0" t="0" r="r" b="b"/>
                <a:pathLst>
                  <a:path w="475" h="552">
                    <a:moveTo>
                      <a:pt x="474" y="0"/>
                    </a:moveTo>
                    <a:lnTo>
                      <a:pt x="474" y="294"/>
                    </a:lnTo>
                    <a:lnTo>
                      <a:pt x="446" y="291"/>
                    </a:lnTo>
                    <a:lnTo>
                      <a:pt x="411" y="293"/>
                    </a:lnTo>
                    <a:lnTo>
                      <a:pt x="353" y="299"/>
                    </a:lnTo>
                    <a:lnTo>
                      <a:pt x="296" y="310"/>
                    </a:lnTo>
                    <a:lnTo>
                      <a:pt x="243" y="323"/>
                    </a:lnTo>
                    <a:lnTo>
                      <a:pt x="200" y="339"/>
                    </a:lnTo>
                    <a:lnTo>
                      <a:pt x="149" y="364"/>
                    </a:lnTo>
                    <a:lnTo>
                      <a:pt x="110" y="390"/>
                    </a:lnTo>
                    <a:lnTo>
                      <a:pt x="81" y="415"/>
                    </a:lnTo>
                    <a:lnTo>
                      <a:pt x="60" y="439"/>
                    </a:lnTo>
                    <a:lnTo>
                      <a:pt x="47" y="461"/>
                    </a:lnTo>
                    <a:lnTo>
                      <a:pt x="35" y="488"/>
                    </a:lnTo>
                    <a:lnTo>
                      <a:pt x="30" y="513"/>
                    </a:lnTo>
                    <a:lnTo>
                      <a:pt x="23" y="551"/>
                    </a:lnTo>
                    <a:lnTo>
                      <a:pt x="17" y="518"/>
                    </a:lnTo>
                    <a:lnTo>
                      <a:pt x="8" y="481"/>
                    </a:lnTo>
                    <a:lnTo>
                      <a:pt x="5" y="453"/>
                    </a:lnTo>
                    <a:lnTo>
                      <a:pt x="0" y="420"/>
                    </a:lnTo>
                    <a:lnTo>
                      <a:pt x="2" y="393"/>
                    </a:lnTo>
                    <a:lnTo>
                      <a:pt x="8" y="361"/>
                    </a:lnTo>
                    <a:lnTo>
                      <a:pt x="15" y="317"/>
                    </a:lnTo>
                    <a:lnTo>
                      <a:pt x="30" y="279"/>
                    </a:lnTo>
                    <a:lnTo>
                      <a:pt x="50" y="238"/>
                    </a:lnTo>
                    <a:lnTo>
                      <a:pt x="75" y="196"/>
                    </a:lnTo>
                    <a:lnTo>
                      <a:pt x="111" y="152"/>
                    </a:lnTo>
                    <a:lnTo>
                      <a:pt x="152" y="116"/>
                    </a:lnTo>
                    <a:lnTo>
                      <a:pt x="188" y="87"/>
                    </a:lnTo>
                    <a:lnTo>
                      <a:pt x="233" y="60"/>
                    </a:lnTo>
                    <a:lnTo>
                      <a:pt x="279" y="40"/>
                    </a:lnTo>
                    <a:lnTo>
                      <a:pt x="333" y="21"/>
                    </a:lnTo>
                    <a:lnTo>
                      <a:pt x="380" y="10"/>
                    </a:lnTo>
                    <a:lnTo>
                      <a:pt x="435" y="3"/>
                    </a:lnTo>
                    <a:lnTo>
                      <a:pt x="474" y="0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21" name="Freeform 40"/>
              <p:cNvSpPr>
                <a:spLocks/>
              </p:cNvSpPr>
              <p:nvPr/>
            </p:nvSpPr>
            <p:spPr bwMode="auto">
              <a:xfrm>
                <a:off x="370" y="727"/>
                <a:ext cx="156" cy="118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21" y="19"/>
                  </a:cxn>
                  <a:cxn ang="0">
                    <a:pos x="3" y="46"/>
                  </a:cxn>
                  <a:cxn ang="0">
                    <a:pos x="0" y="70"/>
                  </a:cxn>
                  <a:cxn ang="0">
                    <a:pos x="0" y="84"/>
                  </a:cxn>
                  <a:cxn ang="0">
                    <a:pos x="9" y="100"/>
                  </a:cxn>
                  <a:cxn ang="0">
                    <a:pos x="29" y="108"/>
                  </a:cxn>
                  <a:cxn ang="0">
                    <a:pos x="50" y="114"/>
                  </a:cxn>
                  <a:cxn ang="0">
                    <a:pos x="69" y="117"/>
                  </a:cxn>
                  <a:cxn ang="0">
                    <a:pos x="86" y="117"/>
                  </a:cxn>
                  <a:cxn ang="0">
                    <a:pos x="114" y="112"/>
                  </a:cxn>
                  <a:cxn ang="0">
                    <a:pos x="134" y="107"/>
                  </a:cxn>
                  <a:cxn ang="0">
                    <a:pos x="146" y="98"/>
                  </a:cxn>
                  <a:cxn ang="0">
                    <a:pos x="153" y="90"/>
                  </a:cxn>
                  <a:cxn ang="0">
                    <a:pos x="155" y="78"/>
                  </a:cxn>
                  <a:cxn ang="0">
                    <a:pos x="153" y="60"/>
                  </a:cxn>
                  <a:cxn ang="0">
                    <a:pos x="146" y="11"/>
                  </a:cxn>
                  <a:cxn ang="0">
                    <a:pos x="72" y="0"/>
                  </a:cxn>
                </a:cxnLst>
                <a:rect l="0" t="0" r="r" b="b"/>
                <a:pathLst>
                  <a:path w="156" h="118">
                    <a:moveTo>
                      <a:pt x="72" y="0"/>
                    </a:moveTo>
                    <a:lnTo>
                      <a:pt x="21" y="19"/>
                    </a:lnTo>
                    <a:lnTo>
                      <a:pt x="3" y="46"/>
                    </a:lnTo>
                    <a:lnTo>
                      <a:pt x="0" y="70"/>
                    </a:lnTo>
                    <a:lnTo>
                      <a:pt x="0" y="84"/>
                    </a:lnTo>
                    <a:lnTo>
                      <a:pt x="9" y="100"/>
                    </a:lnTo>
                    <a:lnTo>
                      <a:pt x="29" y="108"/>
                    </a:lnTo>
                    <a:lnTo>
                      <a:pt x="50" y="114"/>
                    </a:lnTo>
                    <a:lnTo>
                      <a:pt x="69" y="117"/>
                    </a:lnTo>
                    <a:lnTo>
                      <a:pt x="86" y="117"/>
                    </a:lnTo>
                    <a:lnTo>
                      <a:pt x="114" y="112"/>
                    </a:lnTo>
                    <a:lnTo>
                      <a:pt x="134" y="107"/>
                    </a:lnTo>
                    <a:lnTo>
                      <a:pt x="146" y="98"/>
                    </a:lnTo>
                    <a:lnTo>
                      <a:pt x="153" y="90"/>
                    </a:lnTo>
                    <a:lnTo>
                      <a:pt x="155" y="78"/>
                    </a:lnTo>
                    <a:lnTo>
                      <a:pt x="153" y="60"/>
                    </a:lnTo>
                    <a:lnTo>
                      <a:pt x="146" y="11"/>
                    </a:lnTo>
                    <a:lnTo>
                      <a:pt x="72" y="0"/>
                    </a:lnTo>
                  </a:path>
                </a:pathLst>
              </a:custGeom>
              <a:gradFill rotWithShape="0">
                <a:gsLst>
                  <a:gs pos="0">
                    <a:schemeClr val="hlink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22" name="Freeform 41"/>
              <p:cNvSpPr>
                <a:spLocks/>
              </p:cNvSpPr>
              <p:nvPr/>
            </p:nvSpPr>
            <p:spPr bwMode="auto">
              <a:xfrm>
                <a:off x="442" y="741"/>
                <a:ext cx="88" cy="74"/>
              </a:xfrm>
              <a:custGeom>
                <a:avLst/>
                <a:gdLst/>
                <a:ahLst/>
                <a:cxnLst>
                  <a:cxn ang="0">
                    <a:pos x="87" y="67"/>
                  </a:cxn>
                  <a:cxn ang="0">
                    <a:pos x="76" y="0"/>
                  </a:cxn>
                  <a:cxn ang="0">
                    <a:pos x="33" y="5"/>
                  </a:cxn>
                  <a:cxn ang="0">
                    <a:pos x="0" y="8"/>
                  </a:cxn>
                  <a:cxn ang="0">
                    <a:pos x="9" y="73"/>
                  </a:cxn>
                  <a:cxn ang="0">
                    <a:pos x="12" y="57"/>
                  </a:cxn>
                  <a:cxn ang="0">
                    <a:pos x="22" y="47"/>
                  </a:cxn>
                  <a:cxn ang="0">
                    <a:pos x="40" y="43"/>
                  </a:cxn>
                  <a:cxn ang="0">
                    <a:pos x="60" y="44"/>
                  </a:cxn>
                  <a:cxn ang="0">
                    <a:pos x="76" y="51"/>
                  </a:cxn>
                  <a:cxn ang="0">
                    <a:pos x="87" y="67"/>
                  </a:cxn>
                </a:cxnLst>
                <a:rect l="0" t="0" r="r" b="b"/>
                <a:pathLst>
                  <a:path w="88" h="74">
                    <a:moveTo>
                      <a:pt x="87" y="67"/>
                    </a:moveTo>
                    <a:lnTo>
                      <a:pt x="76" y="0"/>
                    </a:lnTo>
                    <a:lnTo>
                      <a:pt x="33" y="5"/>
                    </a:lnTo>
                    <a:lnTo>
                      <a:pt x="0" y="8"/>
                    </a:lnTo>
                    <a:lnTo>
                      <a:pt x="9" y="73"/>
                    </a:lnTo>
                    <a:lnTo>
                      <a:pt x="12" y="57"/>
                    </a:lnTo>
                    <a:lnTo>
                      <a:pt x="22" y="47"/>
                    </a:lnTo>
                    <a:lnTo>
                      <a:pt x="40" y="43"/>
                    </a:lnTo>
                    <a:lnTo>
                      <a:pt x="60" y="44"/>
                    </a:lnTo>
                    <a:lnTo>
                      <a:pt x="76" y="51"/>
                    </a:lnTo>
                    <a:lnTo>
                      <a:pt x="87" y="67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23" name="Freeform 42"/>
              <p:cNvSpPr>
                <a:spLocks/>
              </p:cNvSpPr>
              <p:nvPr/>
            </p:nvSpPr>
            <p:spPr bwMode="auto">
              <a:xfrm>
                <a:off x="334" y="520"/>
                <a:ext cx="319" cy="286"/>
              </a:xfrm>
              <a:custGeom>
                <a:avLst/>
                <a:gdLst/>
                <a:ahLst/>
                <a:cxnLst>
                  <a:cxn ang="0">
                    <a:pos x="317" y="275"/>
                  </a:cxn>
                  <a:cxn ang="0">
                    <a:pos x="315" y="254"/>
                  </a:cxn>
                  <a:cxn ang="0">
                    <a:pos x="306" y="235"/>
                  </a:cxn>
                  <a:cxn ang="0">
                    <a:pos x="299" y="219"/>
                  </a:cxn>
                  <a:cxn ang="0">
                    <a:pos x="294" y="194"/>
                  </a:cxn>
                  <a:cxn ang="0">
                    <a:pos x="288" y="161"/>
                  </a:cxn>
                  <a:cxn ang="0">
                    <a:pos x="284" y="126"/>
                  </a:cxn>
                  <a:cxn ang="0">
                    <a:pos x="281" y="94"/>
                  </a:cxn>
                  <a:cxn ang="0">
                    <a:pos x="279" y="67"/>
                  </a:cxn>
                  <a:cxn ang="0">
                    <a:pos x="278" y="43"/>
                  </a:cxn>
                  <a:cxn ang="0">
                    <a:pos x="270" y="29"/>
                  </a:cxn>
                  <a:cxn ang="0">
                    <a:pos x="255" y="16"/>
                  </a:cxn>
                  <a:cxn ang="0">
                    <a:pos x="240" y="9"/>
                  </a:cxn>
                  <a:cxn ang="0">
                    <a:pos x="216" y="2"/>
                  </a:cxn>
                  <a:cxn ang="0">
                    <a:pos x="189" y="0"/>
                  </a:cxn>
                  <a:cxn ang="0">
                    <a:pos x="147" y="0"/>
                  </a:cxn>
                  <a:cxn ang="0">
                    <a:pos x="110" y="2"/>
                  </a:cxn>
                  <a:cxn ang="0">
                    <a:pos x="74" y="9"/>
                  </a:cxn>
                  <a:cxn ang="0">
                    <a:pos x="41" y="21"/>
                  </a:cxn>
                  <a:cxn ang="0">
                    <a:pos x="20" y="35"/>
                  </a:cxn>
                  <a:cxn ang="0">
                    <a:pos x="8" y="47"/>
                  </a:cxn>
                  <a:cxn ang="0">
                    <a:pos x="0" y="61"/>
                  </a:cxn>
                  <a:cxn ang="0">
                    <a:pos x="2" y="75"/>
                  </a:cxn>
                  <a:cxn ang="0">
                    <a:pos x="5" y="89"/>
                  </a:cxn>
                  <a:cxn ang="0">
                    <a:pos x="15" y="104"/>
                  </a:cxn>
                  <a:cxn ang="0">
                    <a:pos x="23" y="123"/>
                  </a:cxn>
                  <a:cxn ang="0">
                    <a:pos x="27" y="149"/>
                  </a:cxn>
                  <a:cxn ang="0">
                    <a:pos x="30" y="176"/>
                  </a:cxn>
                  <a:cxn ang="0">
                    <a:pos x="35" y="200"/>
                  </a:cxn>
                  <a:cxn ang="0">
                    <a:pos x="36" y="235"/>
                  </a:cxn>
                  <a:cxn ang="0">
                    <a:pos x="38" y="265"/>
                  </a:cxn>
                  <a:cxn ang="0">
                    <a:pos x="38" y="285"/>
                  </a:cxn>
                  <a:cxn ang="0">
                    <a:pos x="48" y="260"/>
                  </a:cxn>
                  <a:cxn ang="0">
                    <a:pos x="68" y="248"/>
                  </a:cxn>
                  <a:cxn ang="0">
                    <a:pos x="86" y="241"/>
                  </a:cxn>
                  <a:cxn ang="0">
                    <a:pos x="108" y="236"/>
                  </a:cxn>
                  <a:cxn ang="0">
                    <a:pos x="143" y="229"/>
                  </a:cxn>
                  <a:cxn ang="0">
                    <a:pos x="177" y="228"/>
                  </a:cxn>
                  <a:cxn ang="0">
                    <a:pos x="197" y="228"/>
                  </a:cxn>
                  <a:cxn ang="0">
                    <a:pos x="228" y="230"/>
                  </a:cxn>
                  <a:cxn ang="0">
                    <a:pos x="264" y="237"/>
                  </a:cxn>
                  <a:cxn ang="0">
                    <a:pos x="287" y="246"/>
                  </a:cxn>
                  <a:cxn ang="0">
                    <a:pos x="302" y="255"/>
                  </a:cxn>
                  <a:cxn ang="0">
                    <a:pos x="318" y="268"/>
                  </a:cxn>
                </a:cxnLst>
                <a:rect l="0" t="0" r="r" b="b"/>
                <a:pathLst>
                  <a:path w="319" h="286">
                    <a:moveTo>
                      <a:pt x="317" y="275"/>
                    </a:moveTo>
                    <a:lnTo>
                      <a:pt x="315" y="254"/>
                    </a:lnTo>
                    <a:lnTo>
                      <a:pt x="306" y="235"/>
                    </a:lnTo>
                    <a:lnTo>
                      <a:pt x="299" y="219"/>
                    </a:lnTo>
                    <a:lnTo>
                      <a:pt x="294" y="194"/>
                    </a:lnTo>
                    <a:lnTo>
                      <a:pt x="288" y="161"/>
                    </a:lnTo>
                    <a:lnTo>
                      <a:pt x="284" y="126"/>
                    </a:lnTo>
                    <a:lnTo>
                      <a:pt x="281" y="94"/>
                    </a:lnTo>
                    <a:lnTo>
                      <a:pt x="279" y="67"/>
                    </a:lnTo>
                    <a:lnTo>
                      <a:pt x="278" y="43"/>
                    </a:lnTo>
                    <a:lnTo>
                      <a:pt x="270" y="29"/>
                    </a:lnTo>
                    <a:lnTo>
                      <a:pt x="255" y="16"/>
                    </a:lnTo>
                    <a:lnTo>
                      <a:pt x="240" y="9"/>
                    </a:lnTo>
                    <a:lnTo>
                      <a:pt x="216" y="2"/>
                    </a:lnTo>
                    <a:lnTo>
                      <a:pt x="189" y="0"/>
                    </a:lnTo>
                    <a:lnTo>
                      <a:pt x="147" y="0"/>
                    </a:lnTo>
                    <a:lnTo>
                      <a:pt x="110" y="2"/>
                    </a:lnTo>
                    <a:lnTo>
                      <a:pt x="74" y="9"/>
                    </a:lnTo>
                    <a:lnTo>
                      <a:pt x="41" y="21"/>
                    </a:lnTo>
                    <a:lnTo>
                      <a:pt x="20" y="35"/>
                    </a:lnTo>
                    <a:lnTo>
                      <a:pt x="8" y="47"/>
                    </a:lnTo>
                    <a:lnTo>
                      <a:pt x="0" y="61"/>
                    </a:lnTo>
                    <a:lnTo>
                      <a:pt x="2" y="75"/>
                    </a:lnTo>
                    <a:lnTo>
                      <a:pt x="5" y="89"/>
                    </a:lnTo>
                    <a:lnTo>
                      <a:pt x="15" y="104"/>
                    </a:lnTo>
                    <a:lnTo>
                      <a:pt x="23" y="123"/>
                    </a:lnTo>
                    <a:lnTo>
                      <a:pt x="27" y="149"/>
                    </a:lnTo>
                    <a:lnTo>
                      <a:pt x="30" y="176"/>
                    </a:lnTo>
                    <a:lnTo>
                      <a:pt x="35" y="200"/>
                    </a:lnTo>
                    <a:lnTo>
                      <a:pt x="36" y="235"/>
                    </a:lnTo>
                    <a:lnTo>
                      <a:pt x="38" y="265"/>
                    </a:lnTo>
                    <a:lnTo>
                      <a:pt x="38" y="285"/>
                    </a:lnTo>
                    <a:lnTo>
                      <a:pt x="48" y="260"/>
                    </a:lnTo>
                    <a:lnTo>
                      <a:pt x="68" y="248"/>
                    </a:lnTo>
                    <a:lnTo>
                      <a:pt x="86" y="241"/>
                    </a:lnTo>
                    <a:lnTo>
                      <a:pt x="108" y="236"/>
                    </a:lnTo>
                    <a:lnTo>
                      <a:pt x="143" y="229"/>
                    </a:lnTo>
                    <a:lnTo>
                      <a:pt x="177" y="228"/>
                    </a:lnTo>
                    <a:lnTo>
                      <a:pt x="197" y="228"/>
                    </a:lnTo>
                    <a:lnTo>
                      <a:pt x="228" y="230"/>
                    </a:lnTo>
                    <a:lnTo>
                      <a:pt x="264" y="237"/>
                    </a:lnTo>
                    <a:lnTo>
                      <a:pt x="287" y="246"/>
                    </a:lnTo>
                    <a:lnTo>
                      <a:pt x="302" y="255"/>
                    </a:lnTo>
                    <a:lnTo>
                      <a:pt x="318" y="268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24" name="Freeform 43"/>
              <p:cNvSpPr>
                <a:spLocks/>
              </p:cNvSpPr>
              <p:nvPr/>
            </p:nvSpPr>
            <p:spPr bwMode="auto">
              <a:xfrm>
                <a:off x="5049" y="578"/>
                <a:ext cx="551" cy="335"/>
              </a:xfrm>
              <a:custGeom>
                <a:avLst/>
                <a:gdLst/>
                <a:ahLst/>
                <a:cxnLst>
                  <a:cxn ang="0">
                    <a:pos x="534" y="48"/>
                  </a:cxn>
                  <a:cxn ang="0">
                    <a:pos x="550" y="117"/>
                  </a:cxn>
                  <a:cxn ang="0">
                    <a:pos x="540" y="142"/>
                  </a:cxn>
                  <a:cxn ang="0">
                    <a:pos x="517" y="179"/>
                  </a:cxn>
                  <a:cxn ang="0">
                    <a:pos x="493" y="212"/>
                  </a:cxn>
                  <a:cxn ang="0">
                    <a:pos x="465" y="239"/>
                  </a:cxn>
                  <a:cxn ang="0">
                    <a:pos x="430" y="267"/>
                  </a:cxn>
                  <a:cxn ang="0">
                    <a:pos x="397" y="286"/>
                  </a:cxn>
                  <a:cxn ang="0">
                    <a:pos x="361" y="304"/>
                  </a:cxn>
                  <a:cxn ang="0">
                    <a:pos x="315" y="320"/>
                  </a:cxn>
                  <a:cxn ang="0">
                    <a:pos x="280" y="328"/>
                  </a:cxn>
                  <a:cxn ang="0">
                    <a:pos x="238" y="334"/>
                  </a:cxn>
                  <a:cxn ang="0">
                    <a:pos x="199" y="334"/>
                  </a:cxn>
                  <a:cxn ang="0">
                    <a:pos x="157" y="329"/>
                  </a:cxn>
                  <a:cxn ang="0">
                    <a:pos x="114" y="317"/>
                  </a:cxn>
                  <a:cxn ang="0">
                    <a:pos x="75" y="298"/>
                  </a:cxn>
                  <a:cxn ang="0">
                    <a:pos x="52" y="282"/>
                  </a:cxn>
                  <a:cxn ang="0">
                    <a:pos x="24" y="258"/>
                  </a:cxn>
                  <a:cxn ang="0">
                    <a:pos x="9" y="238"/>
                  </a:cxn>
                  <a:cxn ang="0">
                    <a:pos x="0" y="222"/>
                  </a:cxn>
                  <a:cxn ang="0">
                    <a:pos x="0" y="204"/>
                  </a:cxn>
                  <a:cxn ang="0">
                    <a:pos x="6" y="182"/>
                  </a:cxn>
                  <a:cxn ang="0">
                    <a:pos x="18" y="166"/>
                  </a:cxn>
                  <a:cxn ang="0">
                    <a:pos x="27" y="131"/>
                  </a:cxn>
                  <a:cxn ang="0">
                    <a:pos x="31" y="112"/>
                  </a:cxn>
                  <a:cxn ang="0">
                    <a:pos x="283" y="128"/>
                  </a:cxn>
                  <a:cxn ang="0">
                    <a:pos x="316" y="122"/>
                  </a:cxn>
                  <a:cxn ang="0">
                    <a:pos x="357" y="109"/>
                  </a:cxn>
                  <a:cxn ang="0">
                    <a:pos x="388" y="93"/>
                  </a:cxn>
                  <a:cxn ang="0">
                    <a:pos x="421" y="73"/>
                  </a:cxn>
                  <a:cxn ang="0">
                    <a:pos x="453" y="44"/>
                  </a:cxn>
                  <a:cxn ang="0">
                    <a:pos x="472" y="19"/>
                  </a:cxn>
                  <a:cxn ang="0">
                    <a:pos x="486" y="0"/>
                  </a:cxn>
                  <a:cxn ang="0">
                    <a:pos x="534" y="48"/>
                  </a:cxn>
                </a:cxnLst>
                <a:rect l="0" t="0" r="r" b="b"/>
                <a:pathLst>
                  <a:path w="551" h="335">
                    <a:moveTo>
                      <a:pt x="534" y="48"/>
                    </a:moveTo>
                    <a:lnTo>
                      <a:pt x="550" y="117"/>
                    </a:lnTo>
                    <a:lnTo>
                      <a:pt x="540" y="142"/>
                    </a:lnTo>
                    <a:lnTo>
                      <a:pt x="517" y="179"/>
                    </a:lnTo>
                    <a:lnTo>
                      <a:pt x="493" y="212"/>
                    </a:lnTo>
                    <a:lnTo>
                      <a:pt x="465" y="239"/>
                    </a:lnTo>
                    <a:lnTo>
                      <a:pt x="430" y="267"/>
                    </a:lnTo>
                    <a:lnTo>
                      <a:pt x="397" y="286"/>
                    </a:lnTo>
                    <a:lnTo>
                      <a:pt x="361" y="304"/>
                    </a:lnTo>
                    <a:lnTo>
                      <a:pt x="315" y="320"/>
                    </a:lnTo>
                    <a:lnTo>
                      <a:pt x="280" y="328"/>
                    </a:lnTo>
                    <a:lnTo>
                      <a:pt x="238" y="334"/>
                    </a:lnTo>
                    <a:lnTo>
                      <a:pt x="199" y="334"/>
                    </a:lnTo>
                    <a:lnTo>
                      <a:pt x="157" y="329"/>
                    </a:lnTo>
                    <a:lnTo>
                      <a:pt x="114" y="317"/>
                    </a:lnTo>
                    <a:lnTo>
                      <a:pt x="75" y="298"/>
                    </a:lnTo>
                    <a:lnTo>
                      <a:pt x="52" y="282"/>
                    </a:lnTo>
                    <a:lnTo>
                      <a:pt x="24" y="258"/>
                    </a:lnTo>
                    <a:lnTo>
                      <a:pt x="9" y="238"/>
                    </a:lnTo>
                    <a:lnTo>
                      <a:pt x="0" y="222"/>
                    </a:lnTo>
                    <a:lnTo>
                      <a:pt x="0" y="204"/>
                    </a:lnTo>
                    <a:lnTo>
                      <a:pt x="6" y="182"/>
                    </a:lnTo>
                    <a:lnTo>
                      <a:pt x="18" y="166"/>
                    </a:lnTo>
                    <a:lnTo>
                      <a:pt x="27" y="131"/>
                    </a:lnTo>
                    <a:lnTo>
                      <a:pt x="31" y="112"/>
                    </a:lnTo>
                    <a:lnTo>
                      <a:pt x="283" y="128"/>
                    </a:lnTo>
                    <a:lnTo>
                      <a:pt x="316" y="122"/>
                    </a:lnTo>
                    <a:lnTo>
                      <a:pt x="357" y="109"/>
                    </a:lnTo>
                    <a:lnTo>
                      <a:pt x="388" y="93"/>
                    </a:lnTo>
                    <a:lnTo>
                      <a:pt x="421" y="73"/>
                    </a:lnTo>
                    <a:lnTo>
                      <a:pt x="453" y="44"/>
                    </a:lnTo>
                    <a:lnTo>
                      <a:pt x="472" y="19"/>
                    </a:lnTo>
                    <a:lnTo>
                      <a:pt x="486" y="0"/>
                    </a:lnTo>
                    <a:lnTo>
                      <a:pt x="534" y="48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100000">
                    <a:schemeClr val="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25" name="Freeform 44"/>
              <p:cNvSpPr>
                <a:spLocks/>
              </p:cNvSpPr>
              <p:nvPr/>
            </p:nvSpPr>
            <p:spPr bwMode="auto">
              <a:xfrm>
                <a:off x="5145" y="160"/>
                <a:ext cx="475" cy="55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94"/>
                  </a:cxn>
                  <a:cxn ang="0">
                    <a:pos x="28" y="291"/>
                  </a:cxn>
                  <a:cxn ang="0">
                    <a:pos x="63" y="293"/>
                  </a:cxn>
                  <a:cxn ang="0">
                    <a:pos x="121" y="299"/>
                  </a:cxn>
                  <a:cxn ang="0">
                    <a:pos x="178" y="310"/>
                  </a:cxn>
                  <a:cxn ang="0">
                    <a:pos x="231" y="323"/>
                  </a:cxn>
                  <a:cxn ang="0">
                    <a:pos x="274" y="339"/>
                  </a:cxn>
                  <a:cxn ang="0">
                    <a:pos x="325" y="364"/>
                  </a:cxn>
                  <a:cxn ang="0">
                    <a:pos x="364" y="390"/>
                  </a:cxn>
                  <a:cxn ang="0">
                    <a:pos x="393" y="415"/>
                  </a:cxn>
                  <a:cxn ang="0">
                    <a:pos x="414" y="439"/>
                  </a:cxn>
                  <a:cxn ang="0">
                    <a:pos x="427" y="461"/>
                  </a:cxn>
                  <a:cxn ang="0">
                    <a:pos x="439" y="488"/>
                  </a:cxn>
                  <a:cxn ang="0">
                    <a:pos x="444" y="513"/>
                  </a:cxn>
                  <a:cxn ang="0">
                    <a:pos x="451" y="551"/>
                  </a:cxn>
                  <a:cxn ang="0">
                    <a:pos x="457" y="518"/>
                  </a:cxn>
                  <a:cxn ang="0">
                    <a:pos x="466" y="481"/>
                  </a:cxn>
                  <a:cxn ang="0">
                    <a:pos x="469" y="453"/>
                  </a:cxn>
                  <a:cxn ang="0">
                    <a:pos x="474" y="420"/>
                  </a:cxn>
                  <a:cxn ang="0">
                    <a:pos x="472" y="393"/>
                  </a:cxn>
                  <a:cxn ang="0">
                    <a:pos x="466" y="361"/>
                  </a:cxn>
                  <a:cxn ang="0">
                    <a:pos x="459" y="317"/>
                  </a:cxn>
                  <a:cxn ang="0">
                    <a:pos x="444" y="279"/>
                  </a:cxn>
                  <a:cxn ang="0">
                    <a:pos x="424" y="238"/>
                  </a:cxn>
                  <a:cxn ang="0">
                    <a:pos x="399" y="196"/>
                  </a:cxn>
                  <a:cxn ang="0">
                    <a:pos x="363" y="152"/>
                  </a:cxn>
                  <a:cxn ang="0">
                    <a:pos x="322" y="116"/>
                  </a:cxn>
                  <a:cxn ang="0">
                    <a:pos x="286" y="87"/>
                  </a:cxn>
                  <a:cxn ang="0">
                    <a:pos x="241" y="60"/>
                  </a:cxn>
                  <a:cxn ang="0">
                    <a:pos x="195" y="40"/>
                  </a:cxn>
                  <a:cxn ang="0">
                    <a:pos x="141" y="21"/>
                  </a:cxn>
                  <a:cxn ang="0">
                    <a:pos x="94" y="10"/>
                  </a:cxn>
                  <a:cxn ang="0">
                    <a:pos x="39" y="3"/>
                  </a:cxn>
                  <a:cxn ang="0">
                    <a:pos x="0" y="0"/>
                  </a:cxn>
                </a:cxnLst>
                <a:rect l="0" t="0" r="r" b="b"/>
                <a:pathLst>
                  <a:path w="475" h="552">
                    <a:moveTo>
                      <a:pt x="0" y="0"/>
                    </a:moveTo>
                    <a:lnTo>
                      <a:pt x="0" y="294"/>
                    </a:lnTo>
                    <a:lnTo>
                      <a:pt x="28" y="291"/>
                    </a:lnTo>
                    <a:lnTo>
                      <a:pt x="63" y="293"/>
                    </a:lnTo>
                    <a:lnTo>
                      <a:pt x="121" y="299"/>
                    </a:lnTo>
                    <a:lnTo>
                      <a:pt x="178" y="310"/>
                    </a:lnTo>
                    <a:lnTo>
                      <a:pt x="231" y="323"/>
                    </a:lnTo>
                    <a:lnTo>
                      <a:pt x="274" y="339"/>
                    </a:lnTo>
                    <a:lnTo>
                      <a:pt x="325" y="364"/>
                    </a:lnTo>
                    <a:lnTo>
                      <a:pt x="364" y="390"/>
                    </a:lnTo>
                    <a:lnTo>
                      <a:pt x="393" y="415"/>
                    </a:lnTo>
                    <a:lnTo>
                      <a:pt x="414" y="439"/>
                    </a:lnTo>
                    <a:lnTo>
                      <a:pt x="427" y="461"/>
                    </a:lnTo>
                    <a:lnTo>
                      <a:pt x="439" y="488"/>
                    </a:lnTo>
                    <a:lnTo>
                      <a:pt x="444" y="513"/>
                    </a:lnTo>
                    <a:lnTo>
                      <a:pt x="451" y="551"/>
                    </a:lnTo>
                    <a:lnTo>
                      <a:pt x="457" y="518"/>
                    </a:lnTo>
                    <a:lnTo>
                      <a:pt x="466" y="481"/>
                    </a:lnTo>
                    <a:lnTo>
                      <a:pt x="469" y="453"/>
                    </a:lnTo>
                    <a:lnTo>
                      <a:pt x="474" y="420"/>
                    </a:lnTo>
                    <a:lnTo>
                      <a:pt x="472" y="393"/>
                    </a:lnTo>
                    <a:lnTo>
                      <a:pt x="466" y="361"/>
                    </a:lnTo>
                    <a:lnTo>
                      <a:pt x="459" y="317"/>
                    </a:lnTo>
                    <a:lnTo>
                      <a:pt x="444" y="279"/>
                    </a:lnTo>
                    <a:lnTo>
                      <a:pt x="424" y="238"/>
                    </a:lnTo>
                    <a:lnTo>
                      <a:pt x="399" y="196"/>
                    </a:lnTo>
                    <a:lnTo>
                      <a:pt x="363" y="152"/>
                    </a:lnTo>
                    <a:lnTo>
                      <a:pt x="322" y="116"/>
                    </a:lnTo>
                    <a:lnTo>
                      <a:pt x="286" y="87"/>
                    </a:lnTo>
                    <a:lnTo>
                      <a:pt x="241" y="60"/>
                    </a:lnTo>
                    <a:lnTo>
                      <a:pt x="195" y="40"/>
                    </a:lnTo>
                    <a:lnTo>
                      <a:pt x="141" y="21"/>
                    </a:lnTo>
                    <a:lnTo>
                      <a:pt x="94" y="10"/>
                    </a:lnTo>
                    <a:lnTo>
                      <a:pt x="39" y="3"/>
                    </a:lnTo>
                    <a:lnTo>
                      <a:pt x="0" y="0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26" name="Freeform 45"/>
              <p:cNvSpPr>
                <a:spLocks/>
              </p:cNvSpPr>
              <p:nvPr/>
            </p:nvSpPr>
            <p:spPr bwMode="auto">
              <a:xfrm>
                <a:off x="5176" y="727"/>
                <a:ext cx="156" cy="118"/>
              </a:xfrm>
              <a:custGeom>
                <a:avLst/>
                <a:gdLst/>
                <a:ahLst/>
                <a:cxnLst>
                  <a:cxn ang="0">
                    <a:pos x="83" y="0"/>
                  </a:cxn>
                  <a:cxn ang="0">
                    <a:pos x="134" y="19"/>
                  </a:cxn>
                  <a:cxn ang="0">
                    <a:pos x="152" y="46"/>
                  </a:cxn>
                  <a:cxn ang="0">
                    <a:pos x="155" y="70"/>
                  </a:cxn>
                  <a:cxn ang="0">
                    <a:pos x="155" y="84"/>
                  </a:cxn>
                  <a:cxn ang="0">
                    <a:pos x="146" y="100"/>
                  </a:cxn>
                  <a:cxn ang="0">
                    <a:pos x="126" y="108"/>
                  </a:cxn>
                  <a:cxn ang="0">
                    <a:pos x="105" y="114"/>
                  </a:cxn>
                  <a:cxn ang="0">
                    <a:pos x="86" y="117"/>
                  </a:cxn>
                  <a:cxn ang="0">
                    <a:pos x="69" y="117"/>
                  </a:cxn>
                  <a:cxn ang="0">
                    <a:pos x="41" y="112"/>
                  </a:cxn>
                  <a:cxn ang="0">
                    <a:pos x="21" y="107"/>
                  </a:cxn>
                  <a:cxn ang="0">
                    <a:pos x="9" y="98"/>
                  </a:cxn>
                  <a:cxn ang="0">
                    <a:pos x="2" y="90"/>
                  </a:cxn>
                  <a:cxn ang="0">
                    <a:pos x="0" y="78"/>
                  </a:cxn>
                  <a:cxn ang="0">
                    <a:pos x="2" y="60"/>
                  </a:cxn>
                  <a:cxn ang="0">
                    <a:pos x="9" y="11"/>
                  </a:cxn>
                  <a:cxn ang="0">
                    <a:pos x="83" y="0"/>
                  </a:cxn>
                </a:cxnLst>
                <a:rect l="0" t="0" r="r" b="b"/>
                <a:pathLst>
                  <a:path w="156" h="118">
                    <a:moveTo>
                      <a:pt x="83" y="0"/>
                    </a:moveTo>
                    <a:lnTo>
                      <a:pt x="134" y="19"/>
                    </a:lnTo>
                    <a:lnTo>
                      <a:pt x="152" y="46"/>
                    </a:lnTo>
                    <a:lnTo>
                      <a:pt x="155" y="70"/>
                    </a:lnTo>
                    <a:lnTo>
                      <a:pt x="155" y="84"/>
                    </a:lnTo>
                    <a:lnTo>
                      <a:pt x="146" y="100"/>
                    </a:lnTo>
                    <a:lnTo>
                      <a:pt x="126" y="108"/>
                    </a:lnTo>
                    <a:lnTo>
                      <a:pt x="105" y="114"/>
                    </a:lnTo>
                    <a:lnTo>
                      <a:pt x="86" y="117"/>
                    </a:lnTo>
                    <a:lnTo>
                      <a:pt x="69" y="117"/>
                    </a:lnTo>
                    <a:lnTo>
                      <a:pt x="41" y="112"/>
                    </a:lnTo>
                    <a:lnTo>
                      <a:pt x="21" y="107"/>
                    </a:lnTo>
                    <a:lnTo>
                      <a:pt x="9" y="98"/>
                    </a:lnTo>
                    <a:lnTo>
                      <a:pt x="2" y="90"/>
                    </a:lnTo>
                    <a:lnTo>
                      <a:pt x="0" y="78"/>
                    </a:lnTo>
                    <a:lnTo>
                      <a:pt x="2" y="60"/>
                    </a:lnTo>
                    <a:lnTo>
                      <a:pt x="9" y="11"/>
                    </a:lnTo>
                    <a:lnTo>
                      <a:pt x="83" y="0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100000">
                    <a:schemeClr val="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27" name="Freeform 46"/>
              <p:cNvSpPr>
                <a:spLocks/>
              </p:cNvSpPr>
              <p:nvPr/>
            </p:nvSpPr>
            <p:spPr bwMode="auto">
              <a:xfrm>
                <a:off x="5172" y="740"/>
                <a:ext cx="88" cy="74"/>
              </a:xfrm>
              <a:custGeom>
                <a:avLst/>
                <a:gdLst/>
                <a:ahLst/>
                <a:cxnLst>
                  <a:cxn ang="0">
                    <a:pos x="0" y="68"/>
                  </a:cxn>
                  <a:cxn ang="0">
                    <a:pos x="11" y="0"/>
                  </a:cxn>
                  <a:cxn ang="0">
                    <a:pos x="54" y="5"/>
                  </a:cxn>
                  <a:cxn ang="0">
                    <a:pos x="87" y="9"/>
                  </a:cxn>
                  <a:cxn ang="0">
                    <a:pos x="78" y="73"/>
                  </a:cxn>
                  <a:cxn ang="0">
                    <a:pos x="75" y="58"/>
                  </a:cxn>
                  <a:cxn ang="0">
                    <a:pos x="65" y="47"/>
                  </a:cxn>
                  <a:cxn ang="0">
                    <a:pos x="47" y="44"/>
                  </a:cxn>
                  <a:cxn ang="0">
                    <a:pos x="27" y="45"/>
                  </a:cxn>
                  <a:cxn ang="0">
                    <a:pos x="11" y="52"/>
                  </a:cxn>
                  <a:cxn ang="0">
                    <a:pos x="0" y="68"/>
                  </a:cxn>
                </a:cxnLst>
                <a:rect l="0" t="0" r="r" b="b"/>
                <a:pathLst>
                  <a:path w="88" h="74">
                    <a:moveTo>
                      <a:pt x="0" y="68"/>
                    </a:moveTo>
                    <a:lnTo>
                      <a:pt x="11" y="0"/>
                    </a:lnTo>
                    <a:lnTo>
                      <a:pt x="54" y="5"/>
                    </a:lnTo>
                    <a:lnTo>
                      <a:pt x="87" y="9"/>
                    </a:lnTo>
                    <a:lnTo>
                      <a:pt x="78" y="73"/>
                    </a:lnTo>
                    <a:lnTo>
                      <a:pt x="75" y="58"/>
                    </a:lnTo>
                    <a:lnTo>
                      <a:pt x="65" y="47"/>
                    </a:lnTo>
                    <a:lnTo>
                      <a:pt x="47" y="44"/>
                    </a:lnTo>
                    <a:lnTo>
                      <a:pt x="27" y="45"/>
                    </a:lnTo>
                    <a:lnTo>
                      <a:pt x="11" y="52"/>
                    </a:lnTo>
                    <a:lnTo>
                      <a:pt x="0" y="68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28" name="Freeform 47"/>
              <p:cNvSpPr>
                <a:spLocks/>
              </p:cNvSpPr>
              <p:nvPr/>
            </p:nvSpPr>
            <p:spPr bwMode="auto">
              <a:xfrm>
                <a:off x="5049" y="520"/>
                <a:ext cx="319" cy="286"/>
              </a:xfrm>
              <a:custGeom>
                <a:avLst/>
                <a:gdLst/>
                <a:ahLst/>
                <a:cxnLst>
                  <a:cxn ang="0">
                    <a:pos x="1" y="275"/>
                  </a:cxn>
                  <a:cxn ang="0">
                    <a:pos x="3" y="254"/>
                  </a:cxn>
                  <a:cxn ang="0">
                    <a:pos x="12" y="235"/>
                  </a:cxn>
                  <a:cxn ang="0">
                    <a:pos x="19" y="219"/>
                  </a:cxn>
                  <a:cxn ang="0">
                    <a:pos x="24" y="194"/>
                  </a:cxn>
                  <a:cxn ang="0">
                    <a:pos x="30" y="161"/>
                  </a:cxn>
                  <a:cxn ang="0">
                    <a:pos x="34" y="126"/>
                  </a:cxn>
                  <a:cxn ang="0">
                    <a:pos x="37" y="94"/>
                  </a:cxn>
                  <a:cxn ang="0">
                    <a:pos x="39" y="67"/>
                  </a:cxn>
                  <a:cxn ang="0">
                    <a:pos x="40" y="43"/>
                  </a:cxn>
                  <a:cxn ang="0">
                    <a:pos x="48" y="29"/>
                  </a:cxn>
                  <a:cxn ang="0">
                    <a:pos x="63" y="16"/>
                  </a:cxn>
                  <a:cxn ang="0">
                    <a:pos x="78" y="9"/>
                  </a:cxn>
                  <a:cxn ang="0">
                    <a:pos x="102" y="2"/>
                  </a:cxn>
                  <a:cxn ang="0">
                    <a:pos x="129" y="0"/>
                  </a:cxn>
                  <a:cxn ang="0">
                    <a:pos x="171" y="0"/>
                  </a:cxn>
                  <a:cxn ang="0">
                    <a:pos x="208" y="2"/>
                  </a:cxn>
                  <a:cxn ang="0">
                    <a:pos x="244" y="9"/>
                  </a:cxn>
                  <a:cxn ang="0">
                    <a:pos x="277" y="21"/>
                  </a:cxn>
                  <a:cxn ang="0">
                    <a:pos x="298" y="35"/>
                  </a:cxn>
                  <a:cxn ang="0">
                    <a:pos x="310" y="47"/>
                  </a:cxn>
                  <a:cxn ang="0">
                    <a:pos x="318" y="61"/>
                  </a:cxn>
                  <a:cxn ang="0">
                    <a:pos x="316" y="75"/>
                  </a:cxn>
                  <a:cxn ang="0">
                    <a:pos x="313" y="89"/>
                  </a:cxn>
                  <a:cxn ang="0">
                    <a:pos x="303" y="104"/>
                  </a:cxn>
                  <a:cxn ang="0">
                    <a:pos x="295" y="123"/>
                  </a:cxn>
                  <a:cxn ang="0">
                    <a:pos x="291" y="149"/>
                  </a:cxn>
                  <a:cxn ang="0">
                    <a:pos x="288" y="176"/>
                  </a:cxn>
                  <a:cxn ang="0">
                    <a:pos x="283" y="200"/>
                  </a:cxn>
                  <a:cxn ang="0">
                    <a:pos x="282" y="235"/>
                  </a:cxn>
                  <a:cxn ang="0">
                    <a:pos x="280" y="265"/>
                  </a:cxn>
                  <a:cxn ang="0">
                    <a:pos x="280" y="285"/>
                  </a:cxn>
                  <a:cxn ang="0">
                    <a:pos x="270" y="260"/>
                  </a:cxn>
                  <a:cxn ang="0">
                    <a:pos x="250" y="248"/>
                  </a:cxn>
                  <a:cxn ang="0">
                    <a:pos x="232" y="241"/>
                  </a:cxn>
                  <a:cxn ang="0">
                    <a:pos x="210" y="236"/>
                  </a:cxn>
                  <a:cxn ang="0">
                    <a:pos x="175" y="229"/>
                  </a:cxn>
                  <a:cxn ang="0">
                    <a:pos x="141" y="228"/>
                  </a:cxn>
                  <a:cxn ang="0">
                    <a:pos x="121" y="228"/>
                  </a:cxn>
                  <a:cxn ang="0">
                    <a:pos x="90" y="230"/>
                  </a:cxn>
                  <a:cxn ang="0">
                    <a:pos x="54" y="237"/>
                  </a:cxn>
                  <a:cxn ang="0">
                    <a:pos x="31" y="246"/>
                  </a:cxn>
                  <a:cxn ang="0">
                    <a:pos x="16" y="255"/>
                  </a:cxn>
                  <a:cxn ang="0">
                    <a:pos x="0" y="268"/>
                  </a:cxn>
                </a:cxnLst>
                <a:rect l="0" t="0" r="r" b="b"/>
                <a:pathLst>
                  <a:path w="319" h="286">
                    <a:moveTo>
                      <a:pt x="1" y="275"/>
                    </a:moveTo>
                    <a:lnTo>
                      <a:pt x="3" y="254"/>
                    </a:lnTo>
                    <a:lnTo>
                      <a:pt x="12" y="235"/>
                    </a:lnTo>
                    <a:lnTo>
                      <a:pt x="19" y="219"/>
                    </a:lnTo>
                    <a:lnTo>
                      <a:pt x="24" y="194"/>
                    </a:lnTo>
                    <a:lnTo>
                      <a:pt x="30" y="161"/>
                    </a:lnTo>
                    <a:lnTo>
                      <a:pt x="34" y="126"/>
                    </a:lnTo>
                    <a:lnTo>
                      <a:pt x="37" y="94"/>
                    </a:lnTo>
                    <a:lnTo>
                      <a:pt x="39" y="67"/>
                    </a:lnTo>
                    <a:lnTo>
                      <a:pt x="40" y="43"/>
                    </a:lnTo>
                    <a:lnTo>
                      <a:pt x="48" y="29"/>
                    </a:lnTo>
                    <a:lnTo>
                      <a:pt x="63" y="16"/>
                    </a:lnTo>
                    <a:lnTo>
                      <a:pt x="78" y="9"/>
                    </a:lnTo>
                    <a:lnTo>
                      <a:pt x="102" y="2"/>
                    </a:lnTo>
                    <a:lnTo>
                      <a:pt x="129" y="0"/>
                    </a:lnTo>
                    <a:lnTo>
                      <a:pt x="171" y="0"/>
                    </a:lnTo>
                    <a:lnTo>
                      <a:pt x="208" y="2"/>
                    </a:lnTo>
                    <a:lnTo>
                      <a:pt x="244" y="9"/>
                    </a:lnTo>
                    <a:lnTo>
                      <a:pt x="277" y="21"/>
                    </a:lnTo>
                    <a:lnTo>
                      <a:pt x="298" y="35"/>
                    </a:lnTo>
                    <a:lnTo>
                      <a:pt x="310" y="47"/>
                    </a:lnTo>
                    <a:lnTo>
                      <a:pt x="318" y="61"/>
                    </a:lnTo>
                    <a:lnTo>
                      <a:pt x="316" y="75"/>
                    </a:lnTo>
                    <a:lnTo>
                      <a:pt x="313" y="89"/>
                    </a:lnTo>
                    <a:lnTo>
                      <a:pt x="303" y="104"/>
                    </a:lnTo>
                    <a:lnTo>
                      <a:pt x="295" y="123"/>
                    </a:lnTo>
                    <a:lnTo>
                      <a:pt x="291" y="149"/>
                    </a:lnTo>
                    <a:lnTo>
                      <a:pt x="288" y="176"/>
                    </a:lnTo>
                    <a:lnTo>
                      <a:pt x="283" y="200"/>
                    </a:lnTo>
                    <a:lnTo>
                      <a:pt x="282" y="235"/>
                    </a:lnTo>
                    <a:lnTo>
                      <a:pt x="280" y="265"/>
                    </a:lnTo>
                    <a:lnTo>
                      <a:pt x="280" y="285"/>
                    </a:lnTo>
                    <a:lnTo>
                      <a:pt x="270" y="260"/>
                    </a:lnTo>
                    <a:lnTo>
                      <a:pt x="250" y="248"/>
                    </a:lnTo>
                    <a:lnTo>
                      <a:pt x="232" y="241"/>
                    </a:lnTo>
                    <a:lnTo>
                      <a:pt x="210" y="236"/>
                    </a:lnTo>
                    <a:lnTo>
                      <a:pt x="175" y="229"/>
                    </a:lnTo>
                    <a:lnTo>
                      <a:pt x="141" y="228"/>
                    </a:lnTo>
                    <a:lnTo>
                      <a:pt x="121" y="228"/>
                    </a:lnTo>
                    <a:lnTo>
                      <a:pt x="90" y="230"/>
                    </a:lnTo>
                    <a:lnTo>
                      <a:pt x="54" y="237"/>
                    </a:lnTo>
                    <a:lnTo>
                      <a:pt x="31" y="246"/>
                    </a:lnTo>
                    <a:lnTo>
                      <a:pt x="16" y="255"/>
                    </a:lnTo>
                    <a:lnTo>
                      <a:pt x="0" y="268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29" name="Freeform 48"/>
              <p:cNvSpPr>
                <a:spLocks/>
              </p:cNvSpPr>
              <p:nvPr/>
            </p:nvSpPr>
            <p:spPr bwMode="auto">
              <a:xfrm>
                <a:off x="4319" y="160"/>
                <a:ext cx="832" cy="4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56"/>
                  </a:cxn>
                  <a:cxn ang="0">
                    <a:pos x="84" y="374"/>
                  </a:cxn>
                  <a:cxn ang="0">
                    <a:pos x="153" y="393"/>
                  </a:cxn>
                  <a:cxn ang="0">
                    <a:pos x="210" y="404"/>
                  </a:cxn>
                  <a:cxn ang="0">
                    <a:pos x="258" y="410"/>
                  </a:cxn>
                  <a:cxn ang="0">
                    <a:pos x="312" y="416"/>
                  </a:cxn>
                  <a:cxn ang="0">
                    <a:pos x="402" y="419"/>
                  </a:cxn>
                  <a:cxn ang="0">
                    <a:pos x="485" y="412"/>
                  </a:cxn>
                  <a:cxn ang="0">
                    <a:pos x="570" y="399"/>
                  </a:cxn>
                  <a:cxn ang="0">
                    <a:pos x="652" y="377"/>
                  </a:cxn>
                  <a:cxn ang="0">
                    <a:pos x="724" y="347"/>
                  </a:cxn>
                  <a:cxn ang="0">
                    <a:pos x="784" y="306"/>
                  </a:cxn>
                  <a:cxn ang="0">
                    <a:pos x="829" y="291"/>
                  </a:cxn>
                  <a:cxn ang="0">
                    <a:pos x="831" y="2"/>
                  </a:cxn>
                  <a:cxn ang="0">
                    <a:pos x="786" y="9"/>
                  </a:cxn>
                  <a:cxn ang="0">
                    <a:pos x="726" y="29"/>
                  </a:cxn>
                  <a:cxn ang="0">
                    <a:pos x="654" y="55"/>
                  </a:cxn>
                  <a:cxn ang="0">
                    <a:pos x="585" y="70"/>
                  </a:cxn>
                  <a:cxn ang="0">
                    <a:pos x="515" y="78"/>
                  </a:cxn>
                  <a:cxn ang="0">
                    <a:pos x="468" y="82"/>
                  </a:cxn>
                  <a:cxn ang="0">
                    <a:pos x="428" y="84"/>
                  </a:cxn>
                  <a:cxn ang="0">
                    <a:pos x="358" y="84"/>
                  </a:cxn>
                  <a:cxn ang="0">
                    <a:pos x="314" y="81"/>
                  </a:cxn>
                  <a:cxn ang="0">
                    <a:pos x="274" y="76"/>
                  </a:cxn>
                  <a:cxn ang="0">
                    <a:pos x="229" y="73"/>
                  </a:cxn>
                  <a:cxn ang="0">
                    <a:pos x="190" y="66"/>
                  </a:cxn>
                  <a:cxn ang="0">
                    <a:pos x="140" y="57"/>
                  </a:cxn>
                  <a:cxn ang="0">
                    <a:pos x="96" y="44"/>
                  </a:cxn>
                  <a:cxn ang="0">
                    <a:pos x="49" y="24"/>
                  </a:cxn>
                  <a:cxn ang="0">
                    <a:pos x="0" y="0"/>
                  </a:cxn>
                </a:cxnLst>
                <a:rect l="0" t="0" r="r" b="b"/>
                <a:pathLst>
                  <a:path w="832" h="420">
                    <a:moveTo>
                      <a:pt x="0" y="0"/>
                    </a:moveTo>
                    <a:lnTo>
                      <a:pt x="0" y="356"/>
                    </a:lnTo>
                    <a:lnTo>
                      <a:pt x="84" y="374"/>
                    </a:lnTo>
                    <a:lnTo>
                      <a:pt x="153" y="393"/>
                    </a:lnTo>
                    <a:lnTo>
                      <a:pt x="210" y="404"/>
                    </a:lnTo>
                    <a:lnTo>
                      <a:pt x="258" y="410"/>
                    </a:lnTo>
                    <a:lnTo>
                      <a:pt x="312" y="416"/>
                    </a:lnTo>
                    <a:lnTo>
                      <a:pt x="402" y="419"/>
                    </a:lnTo>
                    <a:lnTo>
                      <a:pt x="485" y="412"/>
                    </a:lnTo>
                    <a:lnTo>
                      <a:pt x="570" y="399"/>
                    </a:lnTo>
                    <a:lnTo>
                      <a:pt x="652" y="377"/>
                    </a:lnTo>
                    <a:lnTo>
                      <a:pt x="724" y="347"/>
                    </a:lnTo>
                    <a:lnTo>
                      <a:pt x="784" y="306"/>
                    </a:lnTo>
                    <a:lnTo>
                      <a:pt x="829" y="291"/>
                    </a:lnTo>
                    <a:lnTo>
                      <a:pt x="831" y="2"/>
                    </a:lnTo>
                    <a:lnTo>
                      <a:pt x="786" y="9"/>
                    </a:lnTo>
                    <a:lnTo>
                      <a:pt x="726" y="29"/>
                    </a:lnTo>
                    <a:lnTo>
                      <a:pt x="654" y="55"/>
                    </a:lnTo>
                    <a:lnTo>
                      <a:pt x="585" y="70"/>
                    </a:lnTo>
                    <a:lnTo>
                      <a:pt x="515" y="78"/>
                    </a:lnTo>
                    <a:lnTo>
                      <a:pt x="468" y="82"/>
                    </a:lnTo>
                    <a:lnTo>
                      <a:pt x="428" y="84"/>
                    </a:lnTo>
                    <a:lnTo>
                      <a:pt x="358" y="84"/>
                    </a:lnTo>
                    <a:lnTo>
                      <a:pt x="314" y="81"/>
                    </a:lnTo>
                    <a:lnTo>
                      <a:pt x="274" y="76"/>
                    </a:lnTo>
                    <a:lnTo>
                      <a:pt x="229" y="73"/>
                    </a:lnTo>
                    <a:lnTo>
                      <a:pt x="190" y="66"/>
                    </a:lnTo>
                    <a:lnTo>
                      <a:pt x="140" y="57"/>
                    </a:lnTo>
                    <a:lnTo>
                      <a:pt x="96" y="44"/>
                    </a:lnTo>
                    <a:lnTo>
                      <a:pt x="49" y="24"/>
                    </a:lnTo>
                    <a:lnTo>
                      <a:pt x="0" y="0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</p:grpSp>
      </p:grpSp>
      <p:pic>
        <p:nvPicPr>
          <p:cNvPr id="52" name="Picture 54" descr="dnastranda_gl.gif (44360 bytes)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81000"/>
            <a:ext cx="6477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3" name="Rectangle 5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4" name="Rectangle 5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5" name="Rectangle 5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B22E91-4D78-4B03-A272-F038787C62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-17463"/>
            <a:ext cx="9178925" cy="6905626"/>
            <a:chOff x="0" y="-11"/>
            <a:chExt cx="5782" cy="435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0" y="1008"/>
              <a:ext cx="5774" cy="3331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5759" cy="864"/>
            </a:xfrm>
            <a:prstGeom prst="rect">
              <a:avLst/>
            </a:prstGeom>
            <a:gradFill rotWithShape="0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grpSp>
          <p:nvGrpSpPr>
            <p:cNvPr id="7" name="Group 5"/>
            <p:cNvGrpSpPr>
              <a:grpSpLocks/>
            </p:cNvGrpSpPr>
            <p:nvPr/>
          </p:nvGrpSpPr>
          <p:grpSpPr bwMode="auto">
            <a:xfrm>
              <a:off x="5301" y="-11"/>
              <a:ext cx="481" cy="4284"/>
              <a:chOff x="5301" y="-11"/>
              <a:chExt cx="481" cy="4284"/>
            </a:xfrm>
          </p:grpSpPr>
          <p:sp>
            <p:nvSpPr>
              <p:cNvPr id="49" name="Freeform 6"/>
              <p:cNvSpPr>
                <a:spLocks/>
              </p:cNvSpPr>
              <p:nvPr/>
            </p:nvSpPr>
            <p:spPr bwMode="auto">
              <a:xfrm>
                <a:off x="5301" y="-11"/>
                <a:ext cx="241" cy="4284"/>
              </a:xfrm>
              <a:custGeom>
                <a:avLst/>
                <a:gdLst/>
                <a:ahLst/>
                <a:cxnLst>
                  <a:cxn ang="0">
                    <a:pos x="0" y="4234"/>
                  </a:cxn>
                  <a:cxn ang="0">
                    <a:pos x="0" y="0"/>
                  </a:cxn>
                  <a:cxn ang="0">
                    <a:pos x="240" y="0"/>
                  </a:cxn>
                  <a:cxn ang="0">
                    <a:pos x="240" y="4234"/>
                  </a:cxn>
                  <a:cxn ang="0">
                    <a:pos x="192" y="4283"/>
                  </a:cxn>
                  <a:cxn ang="0">
                    <a:pos x="144" y="4281"/>
                  </a:cxn>
                  <a:cxn ang="0">
                    <a:pos x="112" y="4281"/>
                  </a:cxn>
                  <a:cxn ang="0">
                    <a:pos x="49" y="4281"/>
                  </a:cxn>
                  <a:cxn ang="0">
                    <a:pos x="0" y="4234"/>
                  </a:cxn>
                </a:cxnLst>
                <a:rect l="0" t="0" r="r" b="b"/>
                <a:pathLst>
                  <a:path w="241" h="4284">
                    <a:moveTo>
                      <a:pt x="0" y="4234"/>
                    </a:moveTo>
                    <a:lnTo>
                      <a:pt x="0" y="0"/>
                    </a:lnTo>
                    <a:lnTo>
                      <a:pt x="240" y="0"/>
                    </a:lnTo>
                    <a:lnTo>
                      <a:pt x="240" y="4234"/>
                    </a:lnTo>
                    <a:lnTo>
                      <a:pt x="192" y="4283"/>
                    </a:lnTo>
                    <a:lnTo>
                      <a:pt x="144" y="4281"/>
                    </a:lnTo>
                    <a:lnTo>
                      <a:pt x="112" y="4281"/>
                    </a:lnTo>
                    <a:lnTo>
                      <a:pt x="49" y="4281"/>
                    </a:lnTo>
                    <a:lnTo>
                      <a:pt x="0" y="4234"/>
                    </a:lnTo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5000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50" name="Freeform 7"/>
              <p:cNvSpPr>
                <a:spLocks/>
              </p:cNvSpPr>
              <p:nvPr/>
            </p:nvSpPr>
            <p:spPr bwMode="auto">
              <a:xfrm>
                <a:off x="5541" y="-11"/>
                <a:ext cx="241" cy="4284"/>
              </a:xfrm>
              <a:custGeom>
                <a:avLst/>
                <a:gdLst/>
                <a:ahLst/>
                <a:cxnLst>
                  <a:cxn ang="0">
                    <a:pos x="0" y="4234"/>
                  </a:cxn>
                  <a:cxn ang="0">
                    <a:pos x="0" y="0"/>
                  </a:cxn>
                  <a:cxn ang="0">
                    <a:pos x="240" y="0"/>
                  </a:cxn>
                  <a:cxn ang="0">
                    <a:pos x="240" y="4234"/>
                  </a:cxn>
                  <a:cxn ang="0">
                    <a:pos x="192" y="4283"/>
                  </a:cxn>
                  <a:cxn ang="0">
                    <a:pos x="144" y="4281"/>
                  </a:cxn>
                  <a:cxn ang="0">
                    <a:pos x="112" y="4281"/>
                  </a:cxn>
                  <a:cxn ang="0">
                    <a:pos x="49" y="4281"/>
                  </a:cxn>
                  <a:cxn ang="0">
                    <a:pos x="0" y="4234"/>
                  </a:cxn>
                </a:cxnLst>
                <a:rect l="0" t="0" r="r" b="b"/>
                <a:pathLst>
                  <a:path w="241" h="4284">
                    <a:moveTo>
                      <a:pt x="0" y="4234"/>
                    </a:moveTo>
                    <a:lnTo>
                      <a:pt x="0" y="0"/>
                    </a:lnTo>
                    <a:lnTo>
                      <a:pt x="240" y="0"/>
                    </a:lnTo>
                    <a:lnTo>
                      <a:pt x="240" y="4234"/>
                    </a:lnTo>
                    <a:lnTo>
                      <a:pt x="192" y="4283"/>
                    </a:lnTo>
                    <a:lnTo>
                      <a:pt x="144" y="4281"/>
                    </a:lnTo>
                    <a:lnTo>
                      <a:pt x="112" y="4281"/>
                    </a:lnTo>
                    <a:lnTo>
                      <a:pt x="49" y="4281"/>
                    </a:lnTo>
                    <a:lnTo>
                      <a:pt x="0" y="4234"/>
                    </a:lnTo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5000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</p:grpSp>
        <p:grpSp>
          <p:nvGrpSpPr>
            <p:cNvPr id="8" name="Group 8"/>
            <p:cNvGrpSpPr>
              <a:grpSpLocks/>
            </p:cNvGrpSpPr>
            <p:nvPr/>
          </p:nvGrpSpPr>
          <p:grpSpPr bwMode="auto">
            <a:xfrm>
              <a:off x="0" y="0"/>
              <a:ext cx="481" cy="4273"/>
              <a:chOff x="0" y="0"/>
              <a:chExt cx="481" cy="4273"/>
            </a:xfrm>
          </p:grpSpPr>
          <p:sp>
            <p:nvSpPr>
              <p:cNvPr id="47" name="Freeform 9"/>
              <p:cNvSpPr>
                <a:spLocks/>
              </p:cNvSpPr>
              <p:nvPr/>
            </p:nvSpPr>
            <p:spPr bwMode="auto">
              <a:xfrm>
                <a:off x="0" y="0"/>
                <a:ext cx="241" cy="4273"/>
              </a:xfrm>
              <a:custGeom>
                <a:avLst/>
                <a:gdLst/>
                <a:ahLst/>
                <a:cxnLst>
                  <a:cxn ang="0">
                    <a:pos x="0" y="4223"/>
                  </a:cxn>
                  <a:cxn ang="0">
                    <a:pos x="0" y="0"/>
                  </a:cxn>
                  <a:cxn ang="0">
                    <a:pos x="240" y="0"/>
                  </a:cxn>
                  <a:cxn ang="0">
                    <a:pos x="240" y="4223"/>
                  </a:cxn>
                  <a:cxn ang="0">
                    <a:pos x="192" y="4272"/>
                  </a:cxn>
                  <a:cxn ang="0">
                    <a:pos x="144" y="4270"/>
                  </a:cxn>
                  <a:cxn ang="0">
                    <a:pos x="112" y="4270"/>
                  </a:cxn>
                  <a:cxn ang="0">
                    <a:pos x="49" y="4270"/>
                  </a:cxn>
                  <a:cxn ang="0">
                    <a:pos x="0" y="4223"/>
                  </a:cxn>
                </a:cxnLst>
                <a:rect l="0" t="0" r="r" b="b"/>
                <a:pathLst>
                  <a:path w="241" h="4273">
                    <a:moveTo>
                      <a:pt x="0" y="4223"/>
                    </a:moveTo>
                    <a:lnTo>
                      <a:pt x="0" y="0"/>
                    </a:lnTo>
                    <a:lnTo>
                      <a:pt x="240" y="0"/>
                    </a:lnTo>
                    <a:lnTo>
                      <a:pt x="240" y="4223"/>
                    </a:lnTo>
                    <a:lnTo>
                      <a:pt x="192" y="4272"/>
                    </a:lnTo>
                    <a:lnTo>
                      <a:pt x="144" y="4270"/>
                    </a:lnTo>
                    <a:lnTo>
                      <a:pt x="112" y="4270"/>
                    </a:lnTo>
                    <a:lnTo>
                      <a:pt x="49" y="4270"/>
                    </a:lnTo>
                    <a:lnTo>
                      <a:pt x="0" y="4223"/>
                    </a:lnTo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5000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48" name="Freeform 10"/>
              <p:cNvSpPr>
                <a:spLocks/>
              </p:cNvSpPr>
              <p:nvPr/>
            </p:nvSpPr>
            <p:spPr bwMode="auto">
              <a:xfrm>
                <a:off x="240" y="0"/>
                <a:ext cx="241" cy="4273"/>
              </a:xfrm>
              <a:custGeom>
                <a:avLst/>
                <a:gdLst/>
                <a:ahLst/>
                <a:cxnLst>
                  <a:cxn ang="0">
                    <a:pos x="0" y="4223"/>
                  </a:cxn>
                  <a:cxn ang="0">
                    <a:pos x="0" y="0"/>
                  </a:cxn>
                  <a:cxn ang="0">
                    <a:pos x="240" y="0"/>
                  </a:cxn>
                  <a:cxn ang="0">
                    <a:pos x="240" y="4223"/>
                  </a:cxn>
                  <a:cxn ang="0">
                    <a:pos x="192" y="4272"/>
                  </a:cxn>
                  <a:cxn ang="0">
                    <a:pos x="144" y="4270"/>
                  </a:cxn>
                  <a:cxn ang="0">
                    <a:pos x="112" y="4270"/>
                  </a:cxn>
                  <a:cxn ang="0">
                    <a:pos x="49" y="4270"/>
                  </a:cxn>
                  <a:cxn ang="0">
                    <a:pos x="0" y="4223"/>
                  </a:cxn>
                </a:cxnLst>
                <a:rect l="0" t="0" r="r" b="b"/>
                <a:pathLst>
                  <a:path w="241" h="4273">
                    <a:moveTo>
                      <a:pt x="0" y="4223"/>
                    </a:moveTo>
                    <a:lnTo>
                      <a:pt x="0" y="0"/>
                    </a:lnTo>
                    <a:lnTo>
                      <a:pt x="240" y="0"/>
                    </a:lnTo>
                    <a:lnTo>
                      <a:pt x="240" y="4223"/>
                    </a:lnTo>
                    <a:lnTo>
                      <a:pt x="192" y="4272"/>
                    </a:lnTo>
                    <a:lnTo>
                      <a:pt x="144" y="4270"/>
                    </a:lnTo>
                    <a:lnTo>
                      <a:pt x="112" y="4270"/>
                    </a:lnTo>
                    <a:lnTo>
                      <a:pt x="49" y="4270"/>
                    </a:lnTo>
                    <a:lnTo>
                      <a:pt x="0" y="4223"/>
                    </a:lnTo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5000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</p:grpSp>
        <p:grpSp>
          <p:nvGrpSpPr>
            <p:cNvPr id="9" name="Group 11"/>
            <p:cNvGrpSpPr>
              <a:grpSpLocks/>
            </p:cNvGrpSpPr>
            <p:nvPr/>
          </p:nvGrpSpPr>
          <p:grpSpPr bwMode="auto">
            <a:xfrm>
              <a:off x="82" y="22"/>
              <a:ext cx="5590" cy="891"/>
              <a:chOff x="82" y="22"/>
              <a:chExt cx="5590" cy="891"/>
            </a:xfrm>
          </p:grpSpPr>
          <p:grpSp>
            <p:nvGrpSpPr>
              <p:cNvPr id="10" name="Group 12"/>
              <p:cNvGrpSpPr>
                <a:grpSpLocks/>
              </p:cNvGrpSpPr>
              <p:nvPr/>
            </p:nvGrpSpPr>
            <p:grpSpPr bwMode="auto">
              <a:xfrm>
                <a:off x="134" y="22"/>
                <a:ext cx="5538" cy="850"/>
                <a:chOff x="134" y="22"/>
                <a:chExt cx="5538" cy="850"/>
              </a:xfrm>
            </p:grpSpPr>
            <p:sp>
              <p:nvSpPr>
                <p:cNvPr id="29" name="Freeform 13"/>
                <p:cNvSpPr>
                  <a:spLocks/>
                </p:cNvSpPr>
                <p:nvPr/>
              </p:nvSpPr>
              <p:spPr bwMode="auto">
                <a:xfrm>
                  <a:off x="5269" y="734"/>
                  <a:ext cx="156" cy="117"/>
                </a:xfrm>
                <a:custGeom>
                  <a:avLst/>
                  <a:gdLst/>
                  <a:ahLst/>
                  <a:cxnLst>
                    <a:cxn ang="0">
                      <a:pos x="83" y="0"/>
                    </a:cxn>
                    <a:cxn ang="0">
                      <a:pos x="134" y="19"/>
                    </a:cxn>
                    <a:cxn ang="0">
                      <a:pos x="152" y="45"/>
                    </a:cxn>
                    <a:cxn ang="0">
                      <a:pos x="155" y="70"/>
                    </a:cxn>
                    <a:cxn ang="0">
                      <a:pos x="155" y="83"/>
                    </a:cxn>
                    <a:cxn ang="0">
                      <a:pos x="146" y="99"/>
                    </a:cxn>
                    <a:cxn ang="0">
                      <a:pos x="126" y="107"/>
                    </a:cxn>
                    <a:cxn ang="0">
                      <a:pos x="105" y="113"/>
                    </a:cxn>
                    <a:cxn ang="0">
                      <a:pos x="86" y="116"/>
                    </a:cxn>
                    <a:cxn ang="0">
                      <a:pos x="69" y="116"/>
                    </a:cxn>
                    <a:cxn ang="0">
                      <a:pos x="41" y="111"/>
                    </a:cxn>
                    <a:cxn ang="0">
                      <a:pos x="21" y="106"/>
                    </a:cxn>
                    <a:cxn ang="0">
                      <a:pos x="9" y="98"/>
                    </a:cxn>
                    <a:cxn ang="0">
                      <a:pos x="2" y="89"/>
                    </a:cxn>
                    <a:cxn ang="0">
                      <a:pos x="0" y="78"/>
                    </a:cxn>
                    <a:cxn ang="0">
                      <a:pos x="2" y="60"/>
                    </a:cxn>
                    <a:cxn ang="0">
                      <a:pos x="9" y="11"/>
                    </a:cxn>
                    <a:cxn ang="0">
                      <a:pos x="83" y="0"/>
                    </a:cxn>
                  </a:cxnLst>
                  <a:rect l="0" t="0" r="r" b="b"/>
                  <a:pathLst>
                    <a:path w="156" h="117">
                      <a:moveTo>
                        <a:pt x="83" y="0"/>
                      </a:moveTo>
                      <a:lnTo>
                        <a:pt x="134" y="19"/>
                      </a:lnTo>
                      <a:lnTo>
                        <a:pt x="152" y="45"/>
                      </a:lnTo>
                      <a:lnTo>
                        <a:pt x="155" y="70"/>
                      </a:lnTo>
                      <a:lnTo>
                        <a:pt x="155" y="83"/>
                      </a:lnTo>
                      <a:lnTo>
                        <a:pt x="146" y="99"/>
                      </a:lnTo>
                      <a:lnTo>
                        <a:pt x="126" y="107"/>
                      </a:lnTo>
                      <a:lnTo>
                        <a:pt x="105" y="113"/>
                      </a:lnTo>
                      <a:lnTo>
                        <a:pt x="86" y="116"/>
                      </a:lnTo>
                      <a:lnTo>
                        <a:pt x="69" y="116"/>
                      </a:lnTo>
                      <a:lnTo>
                        <a:pt x="41" y="111"/>
                      </a:lnTo>
                      <a:lnTo>
                        <a:pt x="21" y="106"/>
                      </a:lnTo>
                      <a:lnTo>
                        <a:pt x="9" y="98"/>
                      </a:lnTo>
                      <a:lnTo>
                        <a:pt x="2" y="89"/>
                      </a:lnTo>
                      <a:lnTo>
                        <a:pt x="0" y="78"/>
                      </a:lnTo>
                      <a:lnTo>
                        <a:pt x="2" y="60"/>
                      </a:lnTo>
                      <a:lnTo>
                        <a:pt x="9" y="11"/>
                      </a:lnTo>
                      <a:lnTo>
                        <a:pt x="83" y="0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30" name="Freeform 14"/>
                <p:cNvSpPr>
                  <a:spLocks/>
                </p:cNvSpPr>
                <p:nvPr/>
              </p:nvSpPr>
              <p:spPr bwMode="auto">
                <a:xfrm>
                  <a:off x="5265" y="746"/>
                  <a:ext cx="88" cy="75"/>
                </a:xfrm>
                <a:custGeom>
                  <a:avLst/>
                  <a:gdLst/>
                  <a:ahLst/>
                  <a:cxnLst>
                    <a:cxn ang="0">
                      <a:pos x="0" y="69"/>
                    </a:cxn>
                    <a:cxn ang="0">
                      <a:pos x="11" y="0"/>
                    </a:cxn>
                    <a:cxn ang="0">
                      <a:pos x="54" y="5"/>
                    </a:cxn>
                    <a:cxn ang="0">
                      <a:pos x="87" y="9"/>
                    </a:cxn>
                    <a:cxn ang="0">
                      <a:pos x="78" y="74"/>
                    </a:cxn>
                    <a:cxn ang="0">
                      <a:pos x="75" y="59"/>
                    </a:cxn>
                    <a:cxn ang="0">
                      <a:pos x="65" y="48"/>
                    </a:cxn>
                    <a:cxn ang="0">
                      <a:pos x="47" y="44"/>
                    </a:cxn>
                    <a:cxn ang="0">
                      <a:pos x="27" y="45"/>
                    </a:cxn>
                    <a:cxn ang="0">
                      <a:pos x="11" y="52"/>
                    </a:cxn>
                    <a:cxn ang="0">
                      <a:pos x="0" y="69"/>
                    </a:cxn>
                  </a:cxnLst>
                  <a:rect l="0" t="0" r="r" b="b"/>
                  <a:pathLst>
                    <a:path w="88" h="75">
                      <a:moveTo>
                        <a:pt x="0" y="69"/>
                      </a:moveTo>
                      <a:lnTo>
                        <a:pt x="11" y="0"/>
                      </a:lnTo>
                      <a:lnTo>
                        <a:pt x="54" y="5"/>
                      </a:lnTo>
                      <a:lnTo>
                        <a:pt x="87" y="9"/>
                      </a:lnTo>
                      <a:lnTo>
                        <a:pt x="78" y="74"/>
                      </a:lnTo>
                      <a:lnTo>
                        <a:pt x="75" y="59"/>
                      </a:lnTo>
                      <a:lnTo>
                        <a:pt x="65" y="48"/>
                      </a:lnTo>
                      <a:lnTo>
                        <a:pt x="47" y="44"/>
                      </a:lnTo>
                      <a:lnTo>
                        <a:pt x="27" y="45"/>
                      </a:lnTo>
                      <a:lnTo>
                        <a:pt x="11" y="52"/>
                      </a:lnTo>
                      <a:lnTo>
                        <a:pt x="0" y="69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31" name="Freeform 15"/>
                <p:cNvSpPr>
                  <a:spLocks/>
                </p:cNvSpPr>
                <p:nvPr/>
              </p:nvSpPr>
              <p:spPr bwMode="auto">
                <a:xfrm>
                  <a:off x="475" y="725"/>
                  <a:ext cx="156" cy="117"/>
                </a:xfrm>
                <a:custGeom>
                  <a:avLst/>
                  <a:gdLst/>
                  <a:ahLst/>
                  <a:cxnLst>
                    <a:cxn ang="0">
                      <a:pos x="72" y="0"/>
                    </a:cxn>
                    <a:cxn ang="0">
                      <a:pos x="21" y="19"/>
                    </a:cxn>
                    <a:cxn ang="0">
                      <a:pos x="3" y="45"/>
                    </a:cxn>
                    <a:cxn ang="0">
                      <a:pos x="0" y="70"/>
                    </a:cxn>
                    <a:cxn ang="0">
                      <a:pos x="0" y="83"/>
                    </a:cxn>
                    <a:cxn ang="0">
                      <a:pos x="9" y="99"/>
                    </a:cxn>
                    <a:cxn ang="0">
                      <a:pos x="29" y="107"/>
                    </a:cxn>
                    <a:cxn ang="0">
                      <a:pos x="50" y="113"/>
                    </a:cxn>
                    <a:cxn ang="0">
                      <a:pos x="69" y="116"/>
                    </a:cxn>
                    <a:cxn ang="0">
                      <a:pos x="86" y="116"/>
                    </a:cxn>
                    <a:cxn ang="0">
                      <a:pos x="114" y="111"/>
                    </a:cxn>
                    <a:cxn ang="0">
                      <a:pos x="134" y="106"/>
                    </a:cxn>
                    <a:cxn ang="0">
                      <a:pos x="146" y="98"/>
                    </a:cxn>
                    <a:cxn ang="0">
                      <a:pos x="153" y="89"/>
                    </a:cxn>
                    <a:cxn ang="0">
                      <a:pos x="155" y="78"/>
                    </a:cxn>
                    <a:cxn ang="0">
                      <a:pos x="153" y="60"/>
                    </a:cxn>
                    <a:cxn ang="0">
                      <a:pos x="146" y="11"/>
                    </a:cxn>
                    <a:cxn ang="0">
                      <a:pos x="72" y="0"/>
                    </a:cxn>
                  </a:cxnLst>
                  <a:rect l="0" t="0" r="r" b="b"/>
                  <a:pathLst>
                    <a:path w="156" h="117">
                      <a:moveTo>
                        <a:pt x="72" y="0"/>
                      </a:moveTo>
                      <a:lnTo>
                        <a:pt x="21" y="19"/>
                      </a:lnTo>
                      <a:lnTo>
                        <a:pt x="3" y="45"/>
                      </a:lnTo>
                      <a:lnTo>
                        <a:pt x="0" y="70"/>
                      </a:lnTo>
                      <a:lnTo>
                        <a:pt x="0" y="83"/>
                      </a:lnTo>
                      <a:lnTo>
                        <a:pt x="9" y="99"/>
                      </a:lnTo>
                      <a:lnTo>
                        <a:pt x="29" y="107"/>
                      </a:lnTo>
                      <a:lnTo>
                        <a:pt x="50" y="113"/>
                      </a:lnTo>
                      <a:lnTo>
                        <a:pt x="69" y="116"/>
                      </a:lnTo>
                      <a:lnTo>
                        <a:pt x="86" y="116"/>
                      </a:lnTo>
                      <a:lnTo>
                        <a:pt x="114" y="111"/>
                      </a:lnTo>
                      <a:lnTo>
                        <a:pt x="134" y="106"/>
                      </a:lnTo>
                      <a:lnTo>
                        <a:pt x="146" y="98"/>
                      </a:lnTo>
                      <a:lnTo>
                        <a:pt x="153" y="89"/>
                      </a:lnTo>
                      <a:lnTo>
                        <a:pt x="155" y="78"/>
                      </a:lnTo>
                      <a:lnTo>
                        <a:pt x="153" y="60"/>
                      </a:lnTo>
                      <a:lnTo>
                        <a:pt x="146" y="11"/>
                      </a:lnTo>
                      <a:lnTo>
                        <a:pt x="72" y="0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32" name="Freeform 16"/>
                <p:cNvSpPr>
                  <a:spLocks/>
                </p:cNvSpPr>
                <p:nvPr/>
              </p:nvSpPr>
              <p:spPr bwMode="auto">
                <a:xfrm>
                  <a:off x="547" y="738"/>
                  <a:ext cx="88" cy="75"/>
                </a:xfrm>
                <a:custGeom>
                  <a:avLst/>
                  <a:gdLst/>
                  <a:ahLst/>
                  <a:cxnLst>
                    <a:cxn ang="0">
                      <a:pos x="87" y="68"/>
                    </a:cxn>
                    <a:cxn ang="0">
                      <a:pos x="76" y="0"/>
                    </a:cxn>
                    <a:cxn ang="0">
                      <a:pos x="33" y="5"/>
                    </a:cxn>
                    <a:cxn ang="0">
                      <a:pos x="0" y="9"/>
                    </a:cxn>
                    <a:cxn ang="0">
                      <a:pos x="9" y="74"/>
                    </a:cxn>
                    <a:cxn ang="0">
                      <a:pos x="12" y="58"/>
                    </a:cxn>
                    <a:cxn ang="0">
                      <a:pos x="22" y="47"/>
                    </a:cxn>
                    <a:cxn ang="0">
                      <a:pos x="40" y="44"/>
                    </a:cxn>
                    <a:cxn ang="0">
                      <a:pos x="60" y="45"/>
                    </a:cxn>
                    <a:cxn ang="0">
                      <a:pos x="76" y="52"/>
                    </a:cxn>
                    <a:cxn ang="0">
                      <a:pos x="87" y="68"/>
                    </a:cxn>
                  </a:cxnLst>
                  <a:rect l="0" t="0" r="r" b="b"/>
                  <a:pathLst>
                    <a:path w="88" h="75">
                      <a:moveTo>
                        <a:pt x="87" y="68"/>
                      </a:moveTo>
                      <a:lnTo>
                        <a:pt x="76" y="0"/>
                      </a:lnTo>
                      <a:lnTo>
                        <a:pt x="33" y="5"/>
                      </a:lnTo>
                      <a:lnTo>
                        <a:pt x="0" y="9"/>
                      </a:lnTo>
                      <a:lnTo>
                        <a:pt x="9" y="74"/>
                      </a:lnTo>
                      <a:lnTo>
                        <a:pt x="12" y="58"/>
                      </a:lnTo>
                      <a:lnTo>
                        <a:pt x="22" y="47"/>
                      </a:lnTo>
                      <a:lnTo>
                        <a:pt x="40" y="44"/>
                      </a:lnTo>
                      <a:lnTo>
                        <a:pt x="60" y="45"/>
                      </a:lnTo>
                      <a:lnTo>
                        <a:pt x="76" y="52"/>
                      </a:lnTo>
                      <a:lnTo>
                        <a:pt x="87" y="68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33" name="Line 17"/>
                <p:cNvSpPr>
                  <a:spLocks noChangeShapeType="1"/>
                </p:cNvSpPr>
                <p:nvPr/>
              </p:nvSpPr>
              <p:spPr bwMode="auto">
                <a:xfrm flipV="1">
                  <a:off x="2020" y="309"/>
                  <a:ext cx="192" cy="87"/>
                </a:xfrm>
                <a:prstGeom prst="line">
                  <a:avLst/>
                </a:prstGeom>
                <a:noFill/>
                <a:ln w="127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34" name="Freeform 18"/>
                <p:cNvSpPr>
                  <a:spLocks/>
                </p:cNvSpPr>
                <p:nvPr/>
              </p:nvSpPr>
              <p:spPr bwMode="auto">
                <a:xfrm>
                  <a:off x="1408" y="22"/>
                  <a:ext cx="2967" cy="457"/>
                </a:xfrm>
                <a:custGeom>
                  <a:avLst/>
                  <a:gdLst/>
                  <a:ahLst/>
                  <a:cxnLst>
                    <a:cxn ang="0">
                      <a:pos x="0" y="122"/>
                    </a:cxn>
                    <a:cxn ang="0">
                      <a:pos x="207" y="78"/>
                    </a:cxn>
                    <a:cxn ang="0">
                      <a:pos x="442" y="48"/>
                    </a:cxn>
                    <a:cxn ang="0">
                      <a:pos x="640" y="32"/>
                    </a:cxn>
                    <a:cxn ang="0">
                      <a:pos x="897" y="16"/>
                    </a:cxn>
                    <a:cxn ang="0">
                      <a:pos x="1215" y="2"/>
                    </a:cxn>
                    <a:cxn ang="0">
                      <a:pos x="1392" y="0"/>
                    </a:cxn>
                    <a:cxn ang="0">
                      <a:pos x="1710" y="0"/>
                    </a:cxn>
                    <a:cxn ang="0">
                      <a:pos x="1997" y="10"/>
                    </a:cxn>
                    <a:cxn ang="0">
                      <a:pos x="2258" y="21"/>
                    </a:cxn>
                    <a:cxn ang="0">
                      <a:pos x="2493" y="38"/>
                    </a:cxn>
                    <a:cxn ang="0">
                      <a:pos x="2674" y="54"/>
                    </a:cxn>
                    <a:cxn ang="0">
                      <a:pos x="2828" y="73"/>
                    </a:cxn>
                    <a:cxn ang="0">
                      <a:pos x="2966" y="92"/>
                    </a:cxn>
                    <a:cxn ang="0">
                      <a:pos x="2966" y="456"/>
                    </a:cxn>
                    <a:cxn ang="0">
                      <a:pos x="2833" y="434"/>
                    </a:cxn>
                    <a:cxn ang="0">
                      <a:pos x="2563" y="399"/>
                    </a:cxn>
                    <a:cxn ang="0">
                      <a:pos x="2382" y="382"/>
                    </a:cxn>
                    <a:cxn ang="0">
                      <a:pos x="2134" y="366"/>
                    </a:cxn>
                    <a:cxn ang="0">
                      <a:pos x="1944" y="358"/>
                    </a:cxn>
                    <a:cxn ang="0">
                      <a:pos x="1746" y="350"/>
                    </a:cxn>
                    <a:cxn ang="0">
                      <a:pos x="1529" y="350"/>
                    </a:cxn>
                    <a:cxn ang="0">
                      <a:pos x="1295" y="350"/>
                    </a:cxn>
                    <a:cxn ang="0">
                      <a:pos x="1047" y="355"/>
                    </a:cxn>
                    <a:cxn ang="0">
                      <a:pos x="853" y="363"/>
                    </a:cxn>
                    <a:cxn ang="0">
                      <a:pos x="654" y="374"/>
                    </a:cxn>
                    <a:cxn ang="0">
                      <a:pos x="468" y="388"/>
                    </a:cxn>
                    <a:cxn ang="0">
                      <a:pos x="296" y="404"/>
                    </a:cxn>
                    <a:cxn ang="0">
                      <a:pos x="150" y="423"/>
                    </a:cxn>
                    <a:cxn ang="0">
                      <a:pos x="13" y="445"/>
                    </a:cxn>
                    <a:cxn ang="0">
                      <a:pos x="0" y="122"/>
                    </a:cxn>
                  </a:cxnLst>
                  <a:rect l="0" t="0" r="r" b="b"/>
                  <a:pathLst>
                    <a:path w="2967" h="457">
                      <a:moveTo>
                        <a:pt x="0" y="122"/>
                      </a:moveTo>
                      <a:lnTo>
                        <a:pt x="207" y="78"/>
                      </a:lnTo>
                      <a:lnTo>
                        <a:pt x="442" y="48"/>
                      </a:lnTo>
                      <a:lnTo>
                        <a:pt x="640" y="32"/>
                      </a:lnTo>
                      <a:lnTo>
                        <a:pt x="897" y="16"/>
                      </a:lnTo>
                      <a:lnTo>
                        <a:pt x="1215" y="2"/>
                      </a:lnTo>
                      <a:lnTo>
                        <a:pt x="1392" y="0"/>
                      </a:lnTo>
                      <a:lnTo>
                        <a:pt x="1710" y="0"/>
                      </a:lnTo>
                      <a:lnTo>
                        <a:pt x="1997" y="10"/>
                      </a:lnTo>
                      <a:lnTo>
                        <a:pt x="2258" y="21"/>
                      </a:lnTo>
                      <a:lnTo>
                        <a:pt x="2493" y="38"/>
                      </a:lnTo>
                      <a:lnTo>
                        <a:pt x="2674" y="54"/>
                      </a:lnTo>
                      <a:lnTo>
                        <a:pt x="2828" y="73"/>
                      </a:lnTo>
                      <a:lnTo>
                        <a:pt x="2966" y="92"/>
                      </a:lnTo>
                      <a:lnTo>
                        <a:pt x="2966" y="456"/>
                      </a:lnTo>
                      <a:lnTo>
                        <a:pt x="2833" y="434"/>
                      </a:lnTo>
                      <a:lnTo>
                        <a:pt x="2563" y="399"/>
                      </a:lnTo>
                      <a:lnTo>
                        <a:pt x="2382" y="382"/>
                      </a:lnTo>
                      <a:lnTo>
                        <a:pt x="2134" y="366"/>
                      </a:lnTo>
                      <a:lnTo>
                        <a:pt x="1944" y="358"/>
                      </a:lnTo>
                      <a:lnTo>
                        <a:pt x="1746" y="350"/>
                      </a:lnTo>
                      <a:lnTo>
                        <a:pt x="1529" y="350"/>
                      </a:lnTo>
                      <a:lnTo>
                        <a:pt x="1295" y="350"/>
                      </a:lnTo>
                      <a:lnTo>
                        <a:pt x="1047" y="355"/>
                      </a:lnTo>
                      <a:lnTo>
                        <a:pt x="853" y="363"/>
                      </a:lnTo>
                      <a:lnTo>
                        <a:pt x="654" y="374"/>
                      </a:lnTo>
                      <a:lnTo>
                        <a:pt x="468" y="388"/>
                      </a:lnTo>
                      <a:lnTo>
                        <a:pt x="296" y="404"/>
                      </a:lnTo>
                      <a:lnTo>
                        <a:pt x="150" y="423"/>
                      </a:lnTo>
                      <a:lnTo>
                        <a:pt x="13" y="445"/>
                      </a:lnTo>
                      <a:lnTo>
                        <a:pt x="0" y="122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35" name="Freeform 19"/>
                <p:cNvSpPr>
                  <a:spLocks/>
                </p:cNvSpPr>
                <p:nvPr/>
              </p:nvSpPr>
              <p:spPr bwMode="auto">
                <a:xfrm>
                  <a:off x="607" y="118"/>
                  <a:ext cx="823" cy="431"/>
                </a:xfrm>
                <a:custGeom>
                  <a:avLst/>
                  <a:gdLst/>
                  <a:ahLst/>
                  <a:cxnLst>
                    <a:cxn ang="0">
                      <a:pos x="815" y="27"/>
                    </a:cxn>
                    <a:cxn ang="0">
                      <a:pos x="822" y="350"/>
                    </a:cxn>
                    <a:cxn ang="0">
                      <a:pos x="746" y="382"/>
                    </a:cxn>
                    <a:cxn ang="0">
                      <a:pos x="676" y="404"/>
                    </a:cxn>
                    <a:cxn ang="0">
                      <a:pos x="619" y="415"/>
                    </a:cxn>
                    <a:cxn ang="0">
                      <a:pos x="571" y="421"/>
                    </a:cxn>
                    <a:cxn ang="0">
                      <a:pos x="517" y="427"/>
                    </a:cxn>
                    <a:cxn ang="0">
                      <a:pos x="427" y="430"/>
                    </a:cxn>
                    <a:cxn ang="0">
                      <a:pos x="344" y="423"/>
                    </a:cxn>
                    <a:cxn ang="0">
                      <a:pos x="259" y="410"/>
                    </a:cxn>
                    <a:cxn ang="0">
                      <a:pos x="177" y="388"/>
                    </a:cxn>
                    <a:cxn ang="0">
                      <a:pos x="105" y="358"/>
                    </a:cxn>
                    <a:cxn ang="0">
                      <a:pos x="41" y="325"/>
                    </a:cxn>
                    <a:cxn ang="0">
                      <a:pos x="0" y="294"/>
                    </a:cxn>
                    <a:cxn ang="0">
                      <a:pos x="0" y="0"/>
                    </a:cxn>
                    <a:cxn ang="0">
                      <a:pos x="46" y="25"/>
                    </a:cxn>
                    <a:cxn ang="0">
                      <a:pos x="105" y="47"/>
                    </a:cxn>
                    <a:cxn ang="0">
                      <a:pos x="175" y="66"/>
                    </a:cxn>
                    <a:cxn ang="0">
                      <a:pos x="244" y="81"/>
                    </a:cxn>
                    <a:cxn ang="0">
                      <a:pos x="314" y="89"/>
                    </a:cxn>
                    <a:cxn ang="0">
                      <a:pos x="361" y="93"/>
                    </a:cxn>
                    <a:cxn ang="0">
                      <a:pos x="401" y="95"/>
                    </a:cxn>
                    <a:cxn ang="0">
                      <a:pos x="471" y="95"/>
                    </a:cxn>
                    <a:cxn ang="0">
                      <a:pos x="515" y="92"/>
                    </a:cxn>
                    <a:cxn ang="0">
                      <a:pos x="555" y="87"/>
                    </a:cxn>
                    <a:cxn ang="0">
                      <a:pos x="600" y="84"/>
                    </a:cxn>
                    <a:cxn ang="0">
                      <a:pos x="640" y="76"/>
                    </a:cxn>
                    <a:cxn ang="0">
                      <a:pos x="689" y="67"/>
                    </a:cxn>
                    <a:cxn ang="0">
                      <a:pos x="733" y="55"/>
                    </a:cxn>
                    <a:cxn ang="0">
                      <a:pos x="777" y="41"/>
                    </a:cxn>
                    <a:cxn ang="0">
                      <a:pos x="815" y="27"/>
                    </a:cxn>
                  </a:cxnLst>
                  <a:rect l="0" t="0" r="r" b="b"/>
                  <a:pathLst>
                    <a:path w="823" h="431">
                      <a:moveTo>
                        <a:pt x="815" y="27"/>
                      </a:moveTo>
                      <a:lnTo>
                        <a:pt x="822" y="350"/>
                      </a:lnTo>
                      <a:lnTo>
                        <a:pt x="746" y="382"/>
                      </a:lnTo>
                      <a:lnTo>
                        <a:pt x="676" y="404"/>
                      </a:lnTo>
                      <a:lnTo>
                        <a:pt x="619" y="415"/>
                      </a:lnTo>
                      <a:lnTo>
                        <a:pt x="571" y="421"/>
                      </a:lnTo>
                      <a:lnTo>
                        <a:pt x="517" y="427"/>
                      </a:lnTo>
                      <a:lnTo>
                        <a:pt x="427" y="430"/>
                      </a:lnTo>
                      <a:lnTo>
                        <a:pt x="344" y="423"/>
                      </a:lnTo>
                      <a:lnTo>
                        <a:pt x="259" y="410"/>
                      </a:lnTo>
                      <a:lnTo>
                        <a:pt x="177" y="388"/>
                      </a:lnTo>
                      <a:lnTo>
                        <a:pt x="105" y="358"/>
                      </a:lnTo>
                      <a:lnTo>
                        <a:pt x="41" y="325"/>
                      </a:lnTo>
                      <a:lnTo>
                        <a:pt x="0" y="294"/>
                      </a:lnTo>
                      <a:lnTo>
                        <a:pt x="0" y="0"/>
                      </a:lnTo>
                      <a:lnTo>
                        <a:pt x="46" y="25"/>
                      </a:lnTo>
                      <a:lnTo>
                        <a:pt x="105" y="47"/>
                      </a:lnTo>
                      <a:lnTo>
                        <a:pt x="175" y="66"/>
                      </a:lnTo>
                      <a:lnTo>
                        <a:pt x="244" y="81"/>
                      </a:lnTo>
                      <a:lnTo>
                        <a:pt x="314" y="89"/>
                      </a:lnTo>
                      <a:lnTo>
                        <a:pt x="361" y="93"/>
                      </a:lnTo>
                      <a:lnTo>
                        <a:pt x="401" y="95"/>
                      </a:lnTo>
                      <a:lnTo>
                        <a:pt x="471" y="95"/>
                      </a:lnTo>
                      <a:lnTo>
                        <a:pt x="515" y="92"/>
                      </a:lnTo>
                      <a:lnTo>
                        <a:pt x="555" y="87"/>
                      </a:lnTo>
                      <a:lnTo>
                        <a:pt x="600" y="84"/>
                      </a:lnTo>
                      <a:lnTo>
                        <a:pt x="640" y="76"/>
                      </a:lnTo>
                      <a:lnTo>
                        <a:pt x="689" y="67"/>
                      </a:lnTo>
                      <a:lnTo>
                        <a:pt x="733" y="55"/>
                      </a:lnTo>
                      <a:lnTo>
                        <a:pt x="777" y="41"/>
                      </a:lnTo>
                      <a:lnTo>
                        <a:pt x="815" y="27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36" name="Freeform 20"/>
                <p:cNvSpPr>
                  <a:spLocks/>
                </p:cNvSpPr>
                <p:nvPr/>
              </p:nvSpPr>
              <p:spPr bwMode="auto">
                <a:xfrm>
                  <a:off x="154" y="533"/>
                  <a:ext cx="551" cy="339"/>
                </a:xfrm>
                <a:custGeom>
                  <a:avLst/>
                  <a:gdLst/>
                  <a:ahLst/>
                  <a:cxnLst>
                    <a:cxn ang="0">
                      <a:pos x="16" y="53"/>
                    </a:cxn>
                    <a:cxn ang="0">
                      <a:pos x="0" y="122"/>
                    </a:cxn>
                    <a:cxn ang="0">
                      <a:pos x="10" y="146"/>
                    </a:cxn>
                    <a:cxn ang="0">
                      <a:pos x="33" y="183"/>
                    </a:cxn>
                    <a:cxn ang="0">
                      <a:pos x="57" y="216"/>
                    </a:cxn>
                    <a:cxn ang="0">
                      <a:pos x="85" y="244"/>
                    </a:cxn>
                    <a:cxn ang="0">
                      <a:pos x="120" y="271"/>
                    </a:cxn>
                    <a:cxn ang="0">
                      <a:pos x="153" y="290"/>
                    </a:cxn>
                    <a:cxn ang="0">
                      <a:pos x="189" y="308"/>
                    </a:cxn>
                    <a:cxn ang="0">
                      <a:pos x="235" y="324"/>
                    </a:cxn>
                    <a:cxn ang="0">
                      <a:pos x="270" y="332"/>
                    </a:cxn>
                    <a:cxn ang="0">
                      <a:pos x="312" y="338"/>
                    </a:cxn>
                    <a:cxn ang="0">
                      <a:pos x="351" y="338"/>
                    </a:cxn>
                    <a:cxn ang="0">
                      <a:pos x="393" y="333"/>
                    </a:cxn>
                    <a:cxn ang="0">
                      <a:pos x="436" y="321"/>
                    </a:cxn>
                    <a:cxn ang="0">
                      <a:pos x="475" y="302"/>
                    </a:cxn>
                    <a:cxn ang="0">
                      <a:pos x="498" y="286"/>
                    </a:cxn>
                    <a:cxn ang="0">
                      <a:pos x="526" y="262"/>
                    </a:cxn>
                    <a:cxn ang="0">
                      <a:pos x="541" y="243"/>
                    </a:cxn>
                    <a:cxn ang="0">
                      <a:pos x="550" y="226"/>
                    </a:cxn>
                    <a:cxn ang="0">
                      <a:pos x="550" y="208"/>
                    </a:cxn>
                    <a:cxn ang="0">
                      <a:pos x="544" y="187"/>
                    </a:cxn>
                    <a:cxn ang="0">
                      <a:pos x="532" y="170"/>
                    </a:cxn>
                    <a:cxn ang="0">
                      <a:pos x="523" y="135"/>
                    </a:cxn>
                    <a:cxn ang="0">
                      <a:pos x="519" y="116"/>
                    </a:cxn>
                    <a:cxn ang="0">
                      <a:pos x="267" y="132"/>
                    </a:cxn>
                    <a:cxn ang="0">
                      <a:pos x="234" y="126"/>
                    </a:cxn>
                    <a:cxn ang="0">
                      <a:pos x="193" y="113"/>
                    </a:cxn>
                    <a:cxn ang="0">
                      <a:pos x="162" y="97"/>
                    </a:cxn>
                    <a:cxn ang="0">
                      <a:pos x="129" y="77"/>
                    </a:cxn>
                    <a:cxn ang="0">
                      <a:pos x="97" y="48"/>
                    </a:cxn>
                    <a:cxn ang="0">
                      <a:pos x="78" y="24"/>
                    </a:cxn>
                    <a:cxn ang="0">
                      <a:pos x="60" y="0"/>
                    </a:cxn>
                    <a:cxn ang="0">
                      <a:pos x="16" y="53"/>
                    </a:cxn>
                  </a:cxnLst>
                  <a:rect l="0" t="0" r="r" b="b"/>
                  <a:pathLst>
                    <a:path w="551" h="339">
                      <a:moveTo>
                        <a:pt x="16" y="53"/>
                      </a:moveTo>
                      <a:lnTo>
                        <a:pt x="0" y="122"/>
                      </a:lnTo>
                      <a:lnTo>
                        <a:pt x="10" y="146"/>
                      </a:lnTo>
                      <a:lnTo>
                        <a:pt x="33" y="183"/>
                      </a:lnTo>
                      <a:lnTo>
                        <a:pt x="57" y="216"/>
                      </a:lnTo>
                      <a:lnTo>
                        <a:pt x="85" y="244"/>
                      </a:lnTo>
                      <a:lnTo>
                        <a:pt x="120" y="271"/>
                      </a:lnTo>
                      <a:lnTo>
                        <a:pt x="153" y="290"/>
                      </a:lnTo>
                      <a:lnTo>
                        <a:pt x="189" y="308"/>
                      </a:lnTo>
                      <a:lnTo>
                        <a:pt x="235" y="324"/>
                      </a:lnTo>
                      <a:lnTo>
                        <a:pt x="270" y="332"/>
                      </a:lnTo>
                      <a:lnTo>
                        <a:pt x="312" y="338"/>
                      </a:lnTo>
                      <a:lnTo>
                        <a:pt x="351" y="338"/>
                      </a:lnTo>
                      <a:lnTo>
                        <a:pt x="393" y="333"/>
                      </a:lnTo>
                      <a:lnTo>
                        <a:pt x="436" y="321"/>
                      </a:lnTo>
                      <a:lnTo>
                        <a:pt x="475" y="302"/>
                      </a:lnTo>
                      <a:lnTo>
                        <a:pt x="498" y="286"/>
                      </a:lnTo>
                      <a:lnTo>
                        <a:pt x="526" y="262"/>
                      </a:lnTo>
                      <a:lnTo>
                        <a:pt x="541" y="243"/>
                      </a:lnTo>
                      <a:lnTo>
                        <a:pt x="550" y="226"/>
                      </a:lnTo>
                      <a:lnTo>
                        <a:pt x="550" y="208"/>
                      </a:lnTo>
                      <a:lnTo>
                        <a:pt x="544" y="187"/>
                      </a:lnTo>
                      <a:lnTo>
                        <a:pt x="532" y="170"/>
                      </a:lnTo>
                      <a:lnTo>
                        <a:pt x="523" y="135"/>
                      </a:lnTo>
                      <a:lnTo>
                        <a:pt x="519" y="116"/>
                      </a:lnTo>
                      <a:lnTo>
                        <a:pt x="267" y="132"/>
                      </a:lnTo>
                      <a:lnTo>
                        <a:pt x="234" y="126"/>
                      </a:lnTo>
                      <a:lnTo>
                        <a:pt x="193" y="113"/>
                      </a:lnTo>
                      <a:lnTo>
                        <a:pt x="162" y="97"/>
                      </a:lnTo>
                      <a:lnTo>
                        <a:pt x="129" y="77"/>
                      </a:lnTo>
                      <a:lnTo>
                        <a:pt x="97" y="48"/>
                      </a:lnTo>
                      <a:lnTo>
                        <a:pt x="78" y="24"/>
                      </a:lnTo>
                      <a:lnTo>
                        <a:pt x="60" y="0"/>
                      </a:lnTo>
                      <a:lnTo>
                        <a:pt x="16" y="53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37" name="Freeform 21"/>
                <p:cNvSpPr>
                  <a:spLocks/>
                </p:cNvSpPr>
                <p:nvPr/>
              </p:nvSpPr>
              <p:spPr bwMode="auto">
                <a:xfrm>
                  <a:off x="134" y="119"/>
                  <a:ext cx="475" cy="552"/>
                </a:xfrm>
                <a:custGeom>
                  <a:avLst/>
                  <a:gdLst/>
                  <a:ahLst/>
                  <a:cxnLst>
                    <a:cxn ang="0">
                      <a:pos x="474" y="0"/>
                    </a:cxn>
                    <a:cxn ang="0">
                      <a:pos x="474" y="294"/>
                    </a:cxn>
                    <a:cxn ang="0">
                      <a:pos x="446" y="291"/>
                    </a:cxn>
                    <a:cxn ang="0">
                      <a:pos x="411" y="293"/>
                    </a:cxn>
                    <a:cxn ang="0">
                      <a:pos x="353" y="299"/>
                    </a:cxn>
                    <a:cxn ang="0">
                      <a:pos x="296" y="310"/>
                    </a:cxn>
                    <a:cxn ang="0">
                      <a:pos x="243" y="323"/>
                    </a:cxn>
                    <a:cxn ang="0">
                      <a:pos x="200" y="339"/>
                    </a:cxn>
                    <a:cxn ang="0">
                      <a:pos x="149" y="364"/>
                    </a:cxn>
                    <a:cxn ang="0">
                      <a:pos x="110" y="390"/>
                    </a:cxn>
                    <a:cxn ang="0">
                      <a:pos x="81" y="415"/>
                    </a:cxn>
                    <a:cxn ang="0">
                      <a:pos x="60" y="439"/>
                    </a:cxn>
                    <a:cxn ang="0">
                      <a:pos x="47" y="461"/>
                    </a:cxn>
                    <a:cxn ang="0">
                      <a:pos x="35" y="488"/>
                    </a:cxn>
                    <a:cxn ang="0">
                      <a:pos x="30" y="513"/>
                    </a:cxn>
                    <a:cxn ang="0">
                      <a:pos x="23" y="551"/>
                    </a:cxn>
                    <a:cxn ang="0">
                      <a:pos x="17" y="518"/>
                    </a:cxn>
                    <a:cxn ang="0">
                      <a:pos x="8" y="481"/>
                    </a:cxn>
                    <a:cxn ang="0">
                      <a:pos x="5" y="453"/>
                    </a:cxn>
                    <a:cxn ang="0">
                      <a:pos x="0" y="420"/>
                    </a:cxn>
                    <a:cxn ang="0">
                      <a:pos x="2" y="393"/>
                    </a:cxn>
                    <a:cxn ang="0">
                      <a:pos x="8" y="361"/>
                    </a:cxn>
                    <a:cxn ang="0">
                      <a:pos x="15" y="317"/>
                    </a:cxn>
                    <a:cxn ang="0">
                      <a:pos x="30" y="279"/>
                    </a:cxn>
                    <a:cxn ang="0">
                      <a:pos x="50" y="238"/>
                    </a:cxn>
                    <a:cxn ang="0">
                      <a:pos x="75" y="196"/>
                    </a:cxn>
                    <a:cxn ang="0">
                      <a:pos x="111" y="152"/>
                    </a:cxn>
                    <a:cxn ang="0">
                      <a:pos x="152" y="116"/>
                    </a:cxn>
                    <a:cxn ang="0">
                      <a:pos x="188" y="87"/>
                    </a:cxn>
                    <a:cxn ang="0">
                      <a:pos x="233" y="60"/>
                    </a:cxn>
                    <a:cxn ang="0">
                      <a:pos x="279" y="40"/>
                    </a:cxn>
                    <a:cxn ang="0">
                      <a:pos x="333" y="21"/>
                    </a:cxn>
                    <a:cxn ang="0">
                      <a:pos x="380" y="10"/>
                    </a:cxn>
                    <a:cxn ang="0">
                      <a:pos x="435" y="3"/>
                    </a:cxn>
                    <a:cxn ang="0">
                      <a:pos x="474" y="0"/>
                    </a:cxn>
                  </a:cxnLst>
                  <a:rect l="0" t="0" r="r" b="b"/>
                  <a:pathLst>
                    <a:path w="475" h="552">
                      <a:moveTo>
                        <a:pt x="474" y="0"/>
                      </a:moveTo>
                      <a:lnTo>
                        <a:pt x="474" y="294"/>
                      </a:lnTo>
                      <a:lnTo>
                        <a:pt x="446" y="291"/>
                      </a:lnTo>
                      <a:lnTo>
                        <a:pt x="411" y="293"/>
                      </a:lnTo>
                      <a:lnTo>
                        <a:pt x="353" y="299"/>
                      </a:lnTo>
                      <a:lnTo>
                        <a:pt x="296" y="310"/>
                      </a:lnTo>
                      <a:lnTo>
                        <a:pt x="243" y="323"/>
                      </a:lnTo>
                      <a:lnTo>
                        <a:pt x="200" y="339"/>
                      </a:lnTo>
                      <a:lnTo>
                        <a:pt x="149" y="364"/>
                      </a:lnTo>
                      <a:lnTo>
                        <a:pt x="110" y="390"/>
                      </a:lnTo>
                      <a:lnTo>
                        <a:pt x="81" y="415"/>
                      </a:lnTo>
                      <a:lnTo>
                        <a:pt x="60" y="439"/>
                      </a:lnTo>
                      <a:lnTo>
                        <a:pt x="47" y="461"/>
                      </a:lnTo>
                      <a:lnTo>
                        <a:pt x="35" y="488"/>
                      </a:lnTo>
                      <a:lnTo>
                        <a:pt x="30" y="513"/>
                      </a:lnTo>
                      <a:lnTo>
                        <a:pt x="23" y="551"/>
                      </a:lnTo>
                      <a:lnTo>
                        <a:pt x="17" y="518"/>
                      </a:lnTo>
                      <a:lnTo>
                        <a:pt x="8" y="481"/>
                      </a:lnTo>
                      <a:lnTo>
                        <a:pt x="5" y="453"/>
                      </a:lnTo>
                      <a:lnTo>
                        <a:pt x="0" y="420"/>
                      </a:lnTo>
                      <a:lnTo>
                        <a:pt x="2" y="393"/>
                      </a:lnTo>
                      <a:lnTo>
                        <a:pt x="8" y="361"/>
                      </a:lnTo>
                      <a:lnTo>
                        <a:pt x="15" y="317"/>
                      </a:lnTo>
                      <a:lnTo>
                        <a:pt x="30" y="279"/>
                      </a:lnTo>
                      <a:lnTo>
                        <a:pt x="50" y="238"/>
                      </a:lnTo>
                      <a:lnTo>
                        <a:pt x="75" y="196"/>
                      </a:lnTo>
                      <a:lnTo>
                        <a:pt x="111" y="152"/>
                      </a:lnTo>
                      <a:lnTo>
                        <a:pt x="152" y="116"/>
                      </a:lnTo>
                      <a:lnTo>
                        <a:pt x="188" y="87"/>
                      </a:lnTo>
                      <a:lnTo>
                        <a:pt x="233" y="60"/>
                      </a:lnTo>
                      <a:lnTo>
                        <a:pt x="279" y="40"/>
                      </a:lnTo>
                      <a:lnTo>
                        <a:pt x="333" y="21"/>
                      </a:lnTo>
                      <a:lnTo>
                        <a:pt x="380" y="10"/>
                      </a:lnTo>
                      <a:lnTo>
                        <a:pt x="435" y="3"/>
                      </a:lnTo>
                      <a:lnTo>
                        <a:pt x="474" y="0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38" name="Freeform 22"/>
                <p:cNvSpPr>
                  <a:spLocks/>
                </p:cNvSpPr>
                <p:nvPr/>
              </p:nvSpPr>
              <p:spPr bwMode="auto">
                <a:xfrm>
                  <a:off x="422" y="687"/>
                  <a:ext cx="156" cy="117"/>
                </a:xfrm>
                <a:custGeom>
                  <a:avLst/>
                  <a:gdLst/>
                  <a:ahLst/>
                  <a:cxnLst>
                    <a:cxn ang="0">
                      <a:pos x="72" y="0"/>
                    </a:cxn>
                    <a:cxn ang="0">
                      <a:pos x="21" y="19"/>
                    </a:cxn>
                    <a:cxn ang="0">
                      <a:pos x="3" y="45"/>
                    </a:cxn>
                    <a:cxn ang="0">
                      <a:pos x="0" y="70"/>
                    </a:cxn>
                    <a:cxn ang="0">
                      <a:pos x="0" y="83"/>
                    </a:cxn>
                    <a:cxn ang="0">
                      <a:pos x="9" y="99"/>
                    </a:cxn>
                    <a:cxn ang="0">
                      <a:pos x="29" y="107"/>
                    </a:cxn>
                    <a:cxn ang="0">
                      <a:pos x="50" y="113"/>
                    </a:cxn>
                    <a:cxn ang="0">
                      <a:pos x="69" y="116"/>
                    </a:cxn>
                    <a:cxn ang="0">
                      <a:pos x="86" y="116"/>
                    </a:cxn>
                    <a:cxn ang="0">
                      <a:pos x="114" y="111"/>
                    </a:cxn>
                    <a:cxn ang="0">
                      <a:pos x="134" y="106"/>
                    </a:cxn>
                    <a:cxn ang="0">
                      <a:pos x="146" y="98"/>
                    </a:cxn>
                    <a:cxn ang="0">
                      <a:pos x="153" y="89"/>
                    </a:cxn>
                    <a:cxn ang="0">
                      <a:pos x="155" y="78"/>
                    </a:cxn>
                    <a:cxn ang="0">
                      <a:pos x="153" y="60"/>
                    </a:cxn>
                    <a:cxn ang="0">
                      <a:pos x="146" y="11"/>
                    </a:cxn>
                    <a:cxn ang="0">
                      <a:pos x="72" y="0"/>
                    </a:cxn>
                  </a:cxnLst>
                  <a:rect l="0" t="0" r="r" b="b"/>
                  <a:pathLst>
                    <a:path w="156" h="117">
                      <a:moveTo>
                        <a:pt x="72" y="0"/>
                      </a:moveTo>
                      <a:lnTo>
                        <a:pt x="21" y="19"/>
                      </a:lnTo>
                      <a:lnTo>
                        <a:pt x="3" y="45"/>
                      </a:lnTo>
                      <a:lnTo>
                        <a:pt x="0" y="70"/>
                      </a:lnTo>
                      <a:lnTo>
                        <a:pt x="0" y="83"/>
                      </a:lnTo>
                      <a:lnTo>
                        <a:pt x="9" y="99"/>
                      </a:lnTo>
                      <a:lnTo>
                        <a:pt x="29" y="107"/>
                      </a:lnTo>
                      <a:lnTo>
                        <a:pt x="50" y="113"/>
                      </a:lnTo>
                      <a:lnTo>
                        <a:pt x="69" y="116"/>
                      </a:lnTo>
                      <a:lnTo>
                        <a:pt x="86" y="116"/>
                      </a:lnTo>
                      <a:lnTo>
                        <a:pt x="114" y="111"/>
                      </a:lnTo>
                      <a:lnTo>
                        <a:pt x="134" y="106"/>
                      </a:lnTo>
                      <a:lnTo>
                        <a:pt x="146" y="98"/>
                      </a:lnTo>
                      <a:lnTo>
                        <a:pt x="153" y="89"/>
                      </a:lnTo>
                      <a:lnTo>
                        <a:pt x="155" y="78"/>
                      </a:lnTo>
                      <a:lnTo>
                        <a:pt x="153" y="60"/>
                      </a:lnTo>
                      <a:lnTo>
                        <a:pt x="146" y="11"/>
                      </a:lnTo>
                      <a:lnTo>
                        <a:pt x="72" y="0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39" name="Freeform 23"/>
                <p:cNvSpPr>
                  <a:spLocks/>
                </p:cNvSpPr>
                <p:nvPr/>
              </p:nvSpPr>
              <p:spPr bwMode="auto">
                <a:xfrm>
                  <a:off x="494" y="700"/>
                  <a:ext cx="88" cy="74"/>
                </a:xfrm>
                <a:custGeom>
                  <a:avLst/>
                  <a:gdLst/>
                  <a:ahLst/>
                  <a:cxnLst>
                    <a:cxn ang="0">
                      <a:pos x="87" y="67"/>
                    </a:cxn>
                    <a:cxn ang="0">
                      <a:pos x="76" y="0"/>
                    </a:cxn>
                    <a:cxn ang="0">
                      <a:pos x="33" y="5"/>
                    </a:cxn>
                    <a:cxn ang="0">
                      <a:pos x="0" y="8"/>
                    </a:cxn>
                    <a:cxn ang="0">
                      <a:pos x="9" y="73"/>
                    </a:cxn>
                    <a:cxn ang="0">
                      <a:pos x="12" y="57"/>
                    </a:cxn>
                    <a:cxn ang="0">
                      <a:pos x="22" y="47"/>
                    </a:cxn>
                    <a:cxn ang="0">
                      <a:pos x="40" y="43"/>
                    </a:cxn>
                    <a:cxn ang="0">
                      <a:pos x="60" y="44"/>
                    </a:cxn>
                    <a:cxn ang="0">
                      <a:pos x="76" y="51"/>
                    </a:cxn>
                    <a:cxn ang="0">
                      <a:pos x="87" y="67"/>
                    </a:cxn>
                  </a:cxnLst>
                  <a:rect l="0" t="0" r="r" b="b"/>
                  <a:pathLst>
                    <a:path w="88" h="74">
                      <a:moveTo>
                        <a:pt x="87" y="67"/>
                      </a:moveTo>
                      <a:lnTo>
                        <a:pt x="76" y="0"/>
                      </a:lnTo>
                      <a:lnTo>
                        <a:pt x="33" y="5"/>
                      </a:lnTo>
                      <a:lnTo>
                        <a:pt x="0" y="8"/>
                      </a:lnTo>
                      <a:lnTo>
                        <a:pt x="9" y="73"/>
                      </a:lnTo>
                      <a:lnTo>
                        <a:pt x="12" y="57"/>
                      </a:lnTo>
                      <a:lnTo>
                        <a:pt x="22" y="47"/>
                      </a:lnTo>
                      <a:lnTo>
                        <a:pt x="40" y="43"/>
                      </a:lnTo>
                      <a:lnTo>
                        <a:pt x="60" y="44"/>
                      </a:lnTo>
                      <a:lnTo>
                        <a:pt x="76" y="51"/>
                      </a:lnTo>
                      <a:lnTo>
                        <a:pt x="87" y="67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40" name="Freeform 24"/>
                <p:cNvSpPr>
                  <a:spLocks/>
                </p:cNvSpPr>
                <p:nvPr/>
              </p:nvSpPr>
              <p:spPr bwMode="auto">
                <a:xfrm>
                  <a:off x="386" y="479"/>
                  <a:ext cx="319" cy="286"/>
                </a:xfrm>
                <a:custGeom>
                  <a:avLst/>
                  <a:gdLst/>
                  <a:ahLst/>
                  <a:cxnLst>
                    <a:cxn ang="0">
                      <a:pos x="317" y="275"/>
                    </a:cxn>
                    <a:cxn ang="0">
                      <a:pos x="315" y="254"/>
                    </a:cxn>
                    <a:cxn ang="0">
                      <a:pos x="306" y="235"/>
                    </a:cxn>
                    <a:cxn ang="0">
                      <a:pos x="299" y="219"/>
                    </a:cxn>
                    <a:cxn ang="0">
                      <a:pos x="294" y="194"/>
                    </a:cxn>
                    <a:cxn ang="0">
                      <a:pos x="288" y="161"/>
                    </a:cxn>
                    <a:cxn ang="0">
                      <a:pos x="284" y="126"/>
                    </a:cxn>
                    <a:cxn ang="0">
                      <a:pos x="281" y="94"/>
                    </a:cxn>
                    <a:cxn ang="0">
                      <a:pos x="279" y="67"/>
                    </a:cxn>
                    <a:cxn ang="0">
                      <a:pos x="278" y="43"/>
                    </a:cxn>
                    <a:cxn ang="0">
                      <a:pos x="270" y="29"/>
                    </a:cxn>
                    <a:cxn ang="0">
                      <a:pos x="255" y="16"/>
                    </a:cxn>
                    <a:cxn ang="0">
                      <a:pos x="240" y="9"/>
                    </a:cxn>
                    <a:cxn ang="0">
                      <a:pos x="216" y="2"/>
                    </a:cxn>
                    <a:cxn ang="0">
                      <a:pos x="189" y="0"/>
                    </a:cxn>
                    <a:cxn ang="0">
                      <a:pos x="147" y="0"/>
                    </a:cxn>
                    <a:cxn ang="0">
                      <a:pos x="110" y="2"/>
                    </a:cxn>
                    <a:cxn ang="0">
                      <a:pos x="74" y="9"/>
                    </a:cxn>
                    <a:cxn ang="0">
                      <a:pos x="41" y="21"/>
                    </a:cxn>
                    <a:cxn ang="0">
                      <a:pos x="20" y="35"/>
                    </a:cxn>
                    <a:cxn ang="0">
                      <a:pos x="8" y="47"/>
                    </a:cxn>
                    <a:cxn ang="0">
                      <a:pos x="0" y="61"/>
                    </a:cxn>
                    <a:cxn ang="0">
                      <a:pos x="2" y="75"/>
                    </a:cxn>
                    <a:cxn ang="0">
                      <a:pos x="5" y="89"/>
                    </a:cxn>
                    <a:cxn ang="0">
                      <a:pos x="15" y="104"/>
                    </a:cxn>
                    <a:cxn ang="0">
                      <a:pos x="23" y="123"/>
                    </a:cxn>
                    <a:cxn ang="0">
                      <a:pos x="27" y="149"/>
                    </a:cxn>
                    <a:cxn ang="0">
                      <a:pos x="30" y="176"/>
                    </a:cxn>
                    <a:cxn ang="0">
                      <a:pos x="35" y="200"/>
                    </a:cxn>
                    <a:cxn ang="0">
                      <a:pos x="36" y="235"/>
                    </a:cxn>
                    <a:cxn ang="0">
                      <a:pos x="38" y="265"/>
                    </a:cxn>
                    <a:cxn ang="0">
                      <a:pos x="38" y="285"/>
                    </a:cxn>
                    <a:cxn ang="0">
                      <a:pos x="48" y="260"/>
                    </a:cxn>
                    <a:cxn ang="0">
                      <a:pos x="68" y="248"/>
                    </a:cxn>
                    <a:cxn ang="0">
                      <a:pos x="86" y="241"/>
                    </a:cxn>
                    <a:cxn ang="0">
                      <a:pos x="108" y="236"/>
                    </a:cxn>
                    <a:cxn ang="0">
                      <a:pos x="143" y="229"/>
                    </a:cxn>
                    <a:cxn ang="0">
                      <a:pos x="177" y="228"/>
                    </a:cxn>
                    <a:cxn ang="0">
                      <a:pos x="197" y="228"/>
                    </a:cxn>
                    <a:cxn ang="0">
                      <a:pos x="228" y="230"/>
                    </a:cxn>
                    <a:cxn ang="0">
                      <a:pos x="264" y="237"/>
                    </a:cxn>
                    <a:cxn ang="0">
                      <a:pos x="287" y="246"/>
                    </a:cxn>
                    <a:cxn ang="0">
                      <a:pos x="302" y="255"/>
                    </a:cxn>
                    <a:cxn ang="0">
                      <a:pos x="318" y="268"/>
                    </a:cxn>
                  </a:cxnLst>
                  <a:rect l="0" t="0" r="r" b="b"/>
                  <a:pathLst>
                    <a:path w="319" h="286">
                      <a:moveTo>
                        <a:pt x="317" y="275"/>
                      </a:moveTo>
                      <a:lnTo>
                        <a:pt x="315" y="254"/>
                      </a:lnTo>
                      <a:lnTo>
                        <a:pt x="306" y="235"/>
                      </a:lnTo>
                      <a:lnTo>
                        <a:pt x="299" y="219"/>
                      </a:lnTo>
                      <a:lnTo>
                        <a:pt x="294" y="194"/>
                      </a:lnTo>
                      <a:lnTo>
                        <a:pt x="288" y="161"/>
                      </a:lnTo>
                      <a:lnTo>
                        <a:pt x="284" y="126"/>
                      </a:lnTo>
                      <a:lnTo>
                        <a:pt x="281" y="94"/>
                      </a:lnTo>
                      <a:lnTo>
                        <a:pt x="279" y="67"/>
                      </a:lnTo>
                      <a:lnTo>
                        <a:pt x="278" y="43"/>
                      </a:lnTo>
                      <a:lnTo>
                        <a:pt x="270" y="29"/>
                      </a:lnTo>
                      <a:lnTo>
                        <a:pt x="255" y="16"/>
                      </a:lnTo>
                      <a:lnTo>
                        <a:pt x="240" y="9"/>
                      </a:lnTo>
                      <a:lnTo>
                        <a:pt x="216" y="2"/>
                      </a:lnTo>
                      <a:lnTo>
                        <a:pt x="189" y="0"/>
                      </a:lnTo>
                      <a:lnTo>
                        <a:pt x="147" y="0"/>
                      </a:lnTo>
                      <a:lnTo>
                        <a:pt x="110" y="2"/>
                      </a:lnTo>
                      <a:lnTo>
                        <a:pt x="74" y="9"/>
                      </a:lnTo>
                      <a:lnTo>
                        <a:pt x="41" y="21"/>
                      </a:lnTo>
                      <a:lnTo>
                        <a:pt x="20" y="35"/>
                      </a:lnTo>
                      <a:lnTo>
                        <a:pt x="8" y="47"/>
                      </a:lnTo>
                      <a:lnTo>
                        <a:pt x="0" y="61"/>
                      </a:lnTo>
                      <a:lnTo>
                        <a:pt x="2" y="75"/>
                      </a:lnTo>
                      <a:lnTo>
                        <a:pt x="5" y="89"/>
                      </a:lnTo>
                      <a:lnTo>
                        <a:pt x="15" y="104"/>
                      </a:lnTo>
                      <a:lnTo>
                        <a:pt x="23" y="123"/>
                      </a:lnTo>
                      <a:lnTo>
                        <a:pt x="27" y="149"/>
                      </a:lnTo>
                      <a:lnTo>
                        <a:pt x="30" y="176"/>
                      </a:lnTo>
                      <a:lnTo>
                        <a:pt x="35" y="200"/>
                      </a:lnTo>
                      <a:lnTo>
                        <a:pt x="36" y="235"/>
                      </a:lnTo>
                      <a:lnTo>
                        <a:pt x="38" y="265"/>
                      </a:lnTo>
                      <a:lnTo>
                        <a:pt x="38" y="285"/>
                      </a:lnTo>
                      <a:lnTo>
                        <a:pt x="48" y="260"/>
                      </a:lnTo>
                      <a:lnTo>
                        <a:pt x="68" y="248"/>
                      </a:lnTo>
                      <a:lnTo>
                        <a:pt x="86" y="241"/>
                      </a:lnTo>
                      <a:lnTo>
                        <a:pt x="108" y="236"/>
                      </a:lnTo>
                      <a:lnTo>
                        <a:pt x="143" y="229"/>
                      </a:lnTo>
                      <a:lnTo>
                        <a:pt x="177" y="228"/>
                      </a:lnTo>
                      <a:lnTo>
                        <a:pt x="197" y="228"/>
                      </a:lnTo>
                      <a:lnTo>
                        <a:pt x="228" y="230"/>
                      </a:lnTo>
                      <a:lnTo>
                        <a:pt x="264" y="237"/>
                      </a:lnTo>
                      <a:lnTo>
                        <a:pt x="287" y="246"/>
                      </a:lnTo>
                      <a:lnTo>
                        <a:pt x="302" y="255"/>
                      </a:lnTo>
                      <a:lnTo>
                        <a:pt x="318" y="268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41" name="Freeform 25"/>
                <p:cNvSpPr>
                  <a:spLocks/>
                </p:cNvSpPr>
                <p:nvPr/>
              </p:nvSpPr>
              <p:spPr bwMode="auto">
                <a:xfrm>
                  <a:off x="5101" y="537"/>
                  <a:ext cx="551" cy="335"/>
                </a:xfrm>
                <a:custGeom>
                  <a:avLst/>
                  <a:gdLst/>
                  <a:ahLst/>
                  <a:cxnLst>
                    <a:cxn ang="0">
                      <a:pos x="534" y="48"/>
                    </a:cxn>
                    <a:cxn ang="0">
                      <a:pos x="550" y="117"/>
                    </a:cxn>
                    <a:cxn ang="0">
                      <a:pos x="540" y="142"/>
                    </a:cxn>
                    <a:cxn ang="0">
                      <a:pos x="517" y="179"/>
                    </a:cxn>
                    <a:cxn ang="0">
                      <a:pos x="493" y="212"/>
                    </a:cxn>
                    <a:cxn ang="0">
                      <a:pos x="465" y="239"/>
                    </a:cxn>
                    <a:cxn ang="0">
                      <a:pos x="430" y="267"/>
                    </a:cxn>
                    <a:cxn ang="0">
                      <a:pos x="397" y="286"/>
                    </a:cxn>
                    <a:cxn ang="0">
                      <a:pos x="361" y="304"/>
                    </a:cxn>
                    <a:cxn ang="0">
                      <a:pos x="315" y="320"/>
                    </a:cxn>
                    <a:cxn ang="0">
                      <a:pos x="280" y="328"/>
                    </a:cxn>
                    <a:cxn ang="0">
                      <a:pos x="238" y="334"/>
                    </a:cxn>
                    <a:cxn ang="0">
                      <a:pos x="199" y="334"/>
                    </a:cxn>
                    <a:cxn ang="0">
                      <a:pos x="157" y="329"/>
                    </a:cxn>
                    <a:cxn ang="0">
                      <a:pos x="114" y="317"/>
                    </a:cxn>
                    <a:cxn ang="0">
                      <a:pos x="75" y="298"/>
                    </a:cxn>
                    <a:cxn ang="0">
                      <a:pos x="52" y="282"/>
                    </a:cxn>
                    <a:cxn ang="0">
                      <a:pos x="24" y="258"/>
                    </a:cxn>
                    <a:cxn ang="0">
                      <a:pos x="9" y="238"/>
                    </a:cxn>
                    <a:cxn ang="0">
                      <a:pos x="0" y="222"/>
                    </a:cxn>
                    <a:cxn ang="0">
                      <a:pos x="0" y="204"/>
                    </a:cxn>
                    <a:cxn ang="0">
                      <a:pos x="6" y="182"/>
                    </a:cxn>
                    <a:cxn ang="0">
                      <a:pos x="18" y="166"/>
                    </a:cxn>
                    <a:cxn ang="0">
                      <a:pos x="27" y="131"/>
                    </a:cxn>
                    <a:cxn ang="0">
                      <a:pos x="31" y="112"/>
                    </a:cxn>
                    <a:cxn ang="0">
                      <a:pos x="283" y="128"/>
                    </a:cxn>
                    <a:cxn ang="0">
                      <a:pos x="316" y="122"/>
                    </a:cxn>
                    <a:cxn ang="0">
                      <a:pos x="357" y="109"/>
                    </a:cxn>
                    <a:cxn ang="0">
                      <a:pos x="388" y="93"/>
                    </a:cxn>
                    <a:cxn ang="0">
                      <a:pos x="421" y="73"/>
                    </a:cxn>
                    <a:cxn ang="0">
                      <a:pos x="453" y="44"/>
                    </a:cxn>
                    <a:cxn ang="0">
                      <a:pos x="472" y="19"/>
                    </a:cxn>
                    <a:cxn ang="0">
                      <a:pos x="486" y="0"/>
                    </a:cxn>
                    <a:cxn ang="0">
                      <a:pos x="534" y="48"/>
                    </a:cxn>
                  </a:cxnLst>
                  <a:rect l="0" t="0" r="r" b="b"/>
                  <a:pathLst>
                    <a:path w="551" h="335">
                      <a:moveTo>
                        <a:pt x="534" y="48"/>
                      </a:moveTo>
                      <a:lnTo>
                        <a:pt x="550" y="117"/>
                      </a:lnTo>
                      <a:lnTo>
                        <a:pt x="540" y="142"/>
                      </a:lnTo>
                      <a:lnTo>
                        <a:pt x="517" y="179"/>
                      </a:lnTo>
                      <a:lnTo>
                        <a:pt x="493" y="212"/>
                      </a:lnTo>
                      <a:lnTo>
                        <a:pt x="465" y="239"/>
                      </a:lnTo>
                      <a:lnTo>
                        <a:pt x="430" y="267"/>
                      </a:lnTo>
                      <a:lnTo>
                        <a:pt x="397" y="286"/>
                      </a:lnTo>
                      <a:lnTo>
                        <a:pt x="361" y="304"/>
                      </a:lnTo>
                      <a:lnTo>
                        <a:pt x="315" y="320"/>
                      </a:lnTo>
                      <a:lnTo>
                        <a:pt x="280" y="328"/>
                      </a:lnTo>
                      <a:lnTo>
                        <a:pt x="238" y="334"/>
                      </a:lnTo>
                      <a:lnTo>
                        <a:pt x="199" y="334"/>
                      </a:lnTo>
                      <a:lnTo>
                        <a:pt x="157" y="329"/>
                      </a:lnTo>
                      <a:lnTo>
                        <a:pt x="114" y="317"/>
                      </a:lnTo>
                      <a:lnTo>
                        <a:pt x="75" y="298"/>
                      </a:lnTo>
                      <a:lnTo>
                        <a:pt x="52" y="282"/>
                      </a:lnTo>
                      <a:lnTo>
                        <a:pt x="24" y="258"/>
                      </a:lnTo>
                      <a:lnTo>
                        <a:pt x="9" y="238"/>
                      </a:lnTo>
                      <a:lnTo>
                        <a:pt x="0" y="222"/>
                      </a:lnTo>
                      <a:lnTo>
                        <a:pt x="0" y="204"/>
                      </a:lnTo>
                      <a:lnTo>
                        <a:pt x="6" y="182"/>
                      </a:lnTo>
                      <a:lnTo>
                        <a:pt x="18" y="166"/>
                      </a:lnTo>
                      <a:lnTo>
                        <a:pt x="27" y="131"/>
                      </a:lnTo>
                      <a:lnTo>
                        <a:pt x="31" y="112"/>
                      </a:lnTo>
                      <a:lnTo>
                        <a:pt x="283" y="128"/>
                      </a:lnTo>
                      <a:lnTo>
                        <a:pt x="316" y="122"/>
                      </a:lnTo>
                      <a:lnTo>
                        <a:pt x="357" y="109"/>
                      </a:lnTo>
                      <a:lnTo>
                        <a:pt x="388" y="93"/>
                      </a:lnTo>
                      <a:lnTo>
                        <a:pt x="421" y="73"/>
                      </a:lnTo>
                      <a:lnTo>
                        <a:pt x="453" y="44"/>
                      </a:lnTo>
                      <a:lnTo>
                        <a:pt x="472" y="19"/>
                      </a:lnTo>
                      <a:lnTo>
                        <a:pt x="486" y="0"/>
                      </a:lnTo>
                      <a:lnTo>
                        <a:pt x="534" y="48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42" name="Freeform 26"/>
                <p:cNvSpPr>
                  <a:spLocks/>
                </p:cNvSpPr>
                <p:nvPr/>
              </p:nvSpPr>
              <p:spPr bwMode="auto">
                <a:xfrm>
                  <a:off x="5197" y="119"/>
                  <a:ext cx="475" cy="552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294"/>
                    </a:cxn>
                    <a:cxn ang="0">
                      <a:pos x="28" y="291"/>
                    </a:cxn>
                    <a:cxn ang="0">
                      <a:pos x="63" y="293"/>
                    </a:cxn>
                    <a:cxn ang="0">
                      <a:pos x="121" y="299"/>
                    </a:cxn>
                    <a:cxn ang="0">
                      <a:pos x="178" y="310"/>
                    </a:cxn>
                    <a:cxn ang="0">
                      <a:pos x="231" y="323"/>
                    </a:cxn>
                    <a:cxn ang="0">
                      <a:pos x="274" y="339"/>
                    </a:cxn>
                    <a:cxn ang="0">
                      <a:pos x="325" y="364"/>
                    </a:cxn>
                    <a:cxn ang="0">
                      <a:pos x="364" y="390"/>
                    </a:cxn>
                    <a:cxn ang="0">
                      <a:pos x="393" y="415"/>
                    </a:cxn>
                    <a:cxn ang="0">
                      <a:pos x="414" y="439"/>
                    </a:cxn>
                    <a:cxn ang="0">
                      <a:pos x="427" y="461"/>
                    </a:cxn>
                    <a:cxn ang="0">
                      <a:pos x="439" y="488"/>
                    </a:cxn>
                    <a:cxn ang="0">
                      <a:pos x="444" y="513"/>
                    </a:cxn>
                    <a:cxn ang="0">
                      <a:pos x="451" y="551"/>
                    </a:cxn>
                    <a:cxn ang="0">
                      <a:pos x="457" y="518"/>
                    </a:cxn>
                    <a:cxn ang="0">
                      <a:pos x="466" y="481"/>
                    </a:cxn>
                    <a:cxn ang="0">
                      <a:pos x="469" y="453"/>
                    </a:cxn>
                    <a:cxn ang="0">
                      <a:pos x="474" y="420"/>
                    </a:cxn>
                    <a:cxn ang="0">
                      <a:pos x="472" y="393"/>
                    </a:cxn>
                    <a:cxn ang="0">
                      <a:pos x="466" y="361"/>
                    </a:cxn>
                    <a:cxn ang="0">
                      <a:pos x="459" y="317"/>
                    </a:cxn>
                    <a:cxn ang="0">
                      <a:pos x="444" y="279"/>
                    </a:cxn>
                    <a:cxn ang="0">
                      <a:pos x="424" y="238"/>
                    </a:cxn>
                    <a:cxn ang="0">
                      <a:pos x="399" y="196"/>
                    </a:cxn>
                    <a:cxn ang="0">
                      <a:pos x="363" y="152"/>
                    </a:cxn>
                    <a:cxn ang="0">
                      <a:pos x="322" y="116"/>
                    </a:cxn>
                    <a:cxn ang="0">
                      <a:pos x="286" y="87"/>
                    </a:cxn>
                    <a:cxn ang="0">
                      <a:pos x="241" y="60"/>
                    </a:cxn>
                    <a:cxn ang="0">
                      <a:pos x="195" y="40"/>
                    </a:cxn>
                    <a:cxn ang="0">
                      <a:pos x="141" y="21"/>
                    </a:cxn>
                    <a:cxn ang="0">
                      <a:pos x="94" y="10"/>
                    </a:cxn>
                    <a:cxn ang="0">
                      <a:pos x="39" y="3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475" h="552">
                      <a:moveTo>
                        <a:pt x="0" y="0"/>
                      </a:moveTo>
                      <a:lnTo>
                        <a:pt x="0" y="294"/>
                      </a:lnTo>
                      <a:lnTo>
                        <a:pt x="28" y="291"/>
                      </a:lnTo>
                      <a:lnTo>
                        <a:pt x="63" y="293"/>
                      </a:lnTo>
                      <a:lnTo>
                        <a:pt x="121" y="299"/>
                      </a:lnTo>
                      <a:lnTo>
                        <a:pt x="178" y="310"/>
                      </a:lnTo>
                      <a:lnTo>
                        <a:pt x="231" y="323"/>
                      </a:lnTo>
                      <a:lnTo>
                        <a:pt x="274" y="339"/>
                      </a:lnTo>
                      <a:lnTo>
                        <a:pt x="325" y="364"/>
                      </a:lnTo>
                      <a:lnTo>
                        <a:pt x="364" y="390"/>
                      </a:lnTo>
                      <a:lnTo>
                        <a:pt x="393" y="415"/>
                      </a:lnTo>
                      <a:lnTo>
                        <a:pt x="414" y="439"/>
                      </a:lnTo>
                      <a:lnTo>
                        <a:pt x="427" y="461"/>
                      </a:lnTo>
                      <a:lnTo>
                        <a:pt x="439" y="488"/>
                      </a:lnTo>
                      <a:lnTo>
                        <a:pt x="444" y="513"/>
                      </a:lnTo>
                      <a:lnTo>
                        <a:pt x="451" y="551"/>
                      </a:lnTo>
                      <a:lnTo>
                        <a:pt x="457" y="518"/>
                      </a:lnTo>
                      <a:lnTo>
                        <a:pt x="466" y="481"/>
                      </a:lnTo>
                      <a:lnTo>
                        <a:pt x="469" y="453"/>
                      </a:lnTo>
                      <a:lnTo>
                        <a:pt x="474" y="420"/>
                      </a:lnTo>
                      <a:lnTo>
                        <a:pt x="472" y="393"/>
                      </a:lnTo>
                      <a:lnTo>
                        <a:pt x="466" y="361"/>
                      </a:lnTo>
                      <a:lnTo>
                        <a:pt x="459" y="317"/>
                      </a:lnTo>
                      <a:lnTo>
                        <a:pt x="444" y="279"/>
                      </a:lnTo>
                      <a:lnTo>
                        <a:pt x="424" y="238"/>
                      </a:lnTo>
                      <a:lnTo>
                        <a:pt x="399" y="196"/>
                      </a:lnTo>
                      <a:lnTo>
                        <a:pt x="363" y="152"/>
                      </a:lnTo>
                      <a:lnTo>
                        <a:pt x="322" y="116"/>
                      </a:lnTo>
                      <a:lnTo>
                        <a:pt x="286" y="87"/>
                      </a:lnTo>
                      <a:lnTo>
                        <a:pt x="241" y="60"/>
                      </a:lnTo>
                      <a:lnTo>
                        <a:pt x="195" y="40"/>
                      </a:lnTo>
                      <a:lnTo>
                        <a:pt x="141" y="21"/>
                      </a:lnTo>
                      <a:lnTo>
                        <a:pt x="94" y="10"/>
                      </a:lnTo>
                      <a:lnTo>
                        <a:pt x="39" y="3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43" name="Freeform 27"/>
                <p:cNvSpPr>
                  <a:spLocks/>
                </p:cNvSpPr>
                <p:nvPr/>
              </p:nvSpPr>
              <p:spPr bwMode="auto">
                <a:xfrm>
                  <a:off x="5228" y="687"/>
                  <a:ext cx="156" cy="117"/>
                </a:xfrm>
                <a:custGeom>
                  <a:avLst/>
                  <a:gdLst/>
                  <a:ahLst/>
                  <a:cxnLst>
                    <a:cxn ang="0">
                      <a:pos x="83" y="0"/>
                    </a:cxn>
                    <a:cxn ang="0">
                      <a:pos x="134" y="19"/>
                    </a:cxn>
                    <a:cxn ang="0">
                      <a:pos x="152" y="45"/>
                    </a:cxn>
                    <a:cxn ang="0">
                      <a:pos x="155" y="70"/>
                    </a:cxn>
                    <a:cxn ang="0">
                      <a:pos x="155" y="83"/>
                    </a:cxn>
                    <a:cxn ang="0">
                      <a:pos x="146" y="99"/>
                    </a:cxn>
                    <a:cxn ang="0">
                      <a:pos x="126" y="107"/>
                    </a:cxn>
                    <a:cxn ang="0">
                      <a:pos x="105" y="113"/>
                    </a:cxn>
                    <a:cxn ang="0">
                      <a:pos x="86" y="116"/>
                    </a:cxn>
                    <a:cxn ang="0">
                      <a:pos x="69" y="116"/>
                    </a:cxn>
                    <a:cxn ang="0">
                      <a:pos x="41" y="111"/>
                    </a:cxn>
                    <a:cxn ang="0">
                      <a:pos x="21" y="106"/>
                    </a:cxn>
                    <a:cxn ang="0">
                      <a:pos x="9" y="98"/>
                    </a:cxn>
                    <a:cxn ang="0">
                      <a:pos x="2" y="89"/>
                    </a:cxn>
                    <a:cxn ang="0">
                      <a:pos x="0" y="78"/>
                    </a:cxn>
                    <a:cxn ang="0">
                      <a:pos x="2" y="60"/>
                    </a:cxn>
                    <a:cxn ang="0">
                      <a:pos x="9" y="11"/>
                    </a:cxn>
                    <a:cxn ang="0">
                      <a:pos x="83" y="0"/>
                    </a:cxn>
                  </a:cxnLst>
                  <a:rect l="0" t="0" r="r" b="b"/>
                  <a:pathLst>
                    <a:path w="156" h="117">
                      <a:moveTo>
                        <a:pt x="83" y="0"/>
                      </a:moveTo>
                      <a:lnTo>
                        <a:pt x="134" y="19"/>
                      </a:lnTo>
                      <a:lnTo>
                        <a:pt x="152" y="45"/>
                      </a:lnTo>
                      <a:lnTo>
                        <a:pt x="155" y="70"/>
                      </a:lnTo>
                      <a:lnTo>
                        <a:pt x="155" y="83"/>
                      </a:lnTo>
                      <a:lnTo>
                        <a:pt x="146" y="99"/>
                      </a:lnTo>
                      <a:lnTo>
                        <a:pt x="126" y="107"/>
                      </a:lnTo>
                      <a:lnTo>
                        <a:pt x="105" y="113"/>
                      </a:lnTo>
                      <a:lnTo>
                        <a:pt x="86" y="116"/>
                      </a:lnTo>
                      <a:lnTo>
                        <a:pt x="69" y="116"/>
                      </a:lnTo>
                      <a:lnTo>
                        <a:pt x="41" y="111"/>
                      </a:lnTo>
                      <a:lnTo>
                        <a:pt x="21" y="106"/>
                      </a:lnTo>
                      <a:lnTo>
                        <a:pt x="9" y="98"/>
                      </a:lnTo>
                      <a:lnTo>
                        <a:pt x="2" y="89"/>
                      </a:lnTo>
                      <a:lnTo>
                        <a:pt x="0" y="78"/>
                      </a:lnTo>
                      <a:lnTo>
                        <a:pt x="2" y="60"/>
                      </a:lnTo>
                      <a:lnTo>
                        <a:pt x="9" y="11"/>
                      </a:lnTo>
                      <a:lnTo>
                        <a:pt x="83" y="0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44" name="Freeform 28"/>
                <p:cNvSpPr>
                  <a:spLocks/>
                </p:cNvSpPr>
                <p:nvPr/>
              </p:nvSpPr>
              <p:spPr bwMode="auto">
                <a:xfrm>
                  <a:off x="5224" y="699"/>
                  <a:ext cx="88" cy="75"/>
                </a:xfrm>
                <a:custGeom>
                  <a:avLst/>
                  <a:gdLst/>
                  <a:ahLst/>
                  <a:cxnLst>
                    <a:cxn ang="0">
                      <a:pos x="0" y="69"/>
                    </a:cxn>
                    <a:cxn ang="0">
                      <a:pos x="11" y="0"/>
                    </a:cxn>
                    <a:cxn ang="0">
                      <a:pos x="54" y="5"/>
                    </a:cxn>
                    <a:cxn ang="0">
                      <a:pos x="87" y="9"/>
                    </a:cxn>
                    <a:cxn ang="0">
                      <a:pos x="78" y="74"/>
                    </a:cxn>
                    <a:cxn ang="0">
                      <a:pos x="75" y="59"/>
                    </a:cxn>
                    <a:cxn ang="0">
                      <a:pos x="65" y="48"/>
                    </a:cxn>
                    <a:cxn ang="0">
                      <a:pos x="47" y="44"/>
                    </a:cxn>
                    <a:cxn ang="0">
                      <a:pos x="27" y="45"/>
                    </a:cxn>
                    <a:cxn ang="0">
                      <a:pos x="11" y="52"/>
                    </a:cxn>
                    <a:cxn ang="0">
                      <a:pos x="0" y="69"/>
                    </a:cxn>
                  </a:cxnLst>
                  <a:rect l="0" t="0" r="r" b="b"/>
                  <a:pathLst>
                    <a:path w="88" h="75">
                      <a:moveTo>
                        <a:pt x="0" y="69"/>
                      </a:moveTo>
                      <a:lnTo>
                        <a:pt x="11" y="0"/>
                      </a:lnTo>
                      <a:lnTo>
                        <a:pt x="54" y="5"/>
                      </a:lnTo>
                      <a:lnTo>
                        <a:pt x="87" y="9"/>
                      </a:lnTo>
                      <a:lnTo>
                        <a:pt x="78" y="74"/>
                      </a:lnTo>
                      <a:lnTo>
                        <a:pt x="75" y="59"/>
                      </a:lnTo>
                      <a:lnTo>
                        <a:pt x="65" y="48"/>
                      </a:lnTo>
                      <a:lnTo>
                        <a:pt x="47" y="44"/>
                      </a:lnTo>
                      <a:lnTo>
                        <a:pt x="27" y="45"/>
                      </a:lnTo>
                      <a:lnTo>
                        <a:pt x="11" y="52"/>
                      </a:lnTo>
                      <a:lnTo>
                        <a:pt x="0" y="69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45" name="Freeform 29"/>
                <p:cNvSpPr>
                  <a:spLocks/>
                </p:cNvSpPr>
                <p:nvPr/>
              </p:nvSpPr>
              <p:spPr bwMode="auto">
                <a:xfrm>
                  <a:off x="5101" y="479"/>
                  <a:ext cx="319" cy="286"/>
                </a:xfrm>
                <a:custGeom>
                  <a:avLst/>
                  <a:gdLst/>
                  <a:ahLst/>
                  <a:cxnLst>
                    <a:cxn ang="0">
                      <a:pos x="1" y="275"/>
                    </a:cxn>
                    <a:cxn ang="0">
                      <a:pos x="3" y="254"/>
                    </a:cxn>
                    <a:cxn ang="0">
                      <a:pos x="12" y="235"/>
                    </a:cxn>
                    <a:cxn ang="0">
                      <a:pos x="19" y="219"/>
                    </a:cxn>
                    <a:cxn ang="0">
                      <a:pos x="24" y="194"/>
                    </a:cxn>
                    <a:cxn ang="0">
                      <a:pos x="30" y="161"/>
                    </a:cxn>
                    <a:cxn ang="0">
                      <a:pos x="34" y="126"/>
                    </a:cxn>
                    <a:cxn ang="0">
                      <a:pos x="37" y="94"/>
                    </a:cxn>
                    <a:cxn ang="0">
                      <a:pos x="39" y="67"/>
                    </a:cxn>
                    <a:cxn ang="0">
                      <a:pos x="40" y="43"/>
                    </a:cxn>
                    <a:cxn ang="0">
                      <a:pos x="48" y="29"/>
                    </a:cxn>
                    <a:cxn ang="0">
                      <a:pos x="63" y="16"/>
                    </a:cxn>
                    <a:cxn ang="0">
                      <a:pos x="78" y="9"/>
                    </a:cxn>
                    <a:cxn ang="0">
                      <a:pos x="102" y="2"/>
                    </a:cxn>
                    <a:cxn ang="0">
                      <a:pos x="129" y="0"/>
                    </a:cxn>
                    <a:cxn ang="0">
                      <a:pos x="171" y="0"/>
                    </a:cxn>
                    <a:cxn ang="0">
                      <a:pos x="208" y="2"/>
                    </a:cxn>
                    <a:cxn ang="0">
                      <a:pos x="244" y="9"/>
                    </a:cxn>
                    <a:cxn ang="0">
                      <a:pos x="277" y="21"/>
                    </a:cxn>
                    <a:cxn ang="0">
                      <a:pos x="298" y="35"/>
                    </a:cxn>
                    <a:cxn ang="0">
                      <a:pos x="310" y="47"/>
                    </a:cxn>
                    <a:cxn ang="0">
                      <a:pos x="318" y="61"/>
                    </a:cxn>
                    <a:cxn ang="0">
                      <a:pos x="316" y="75"/>
                    </a:cxn>
                    <a:cxn ang="0">
                      <a:pos x="313" y="89"/>
                    </a:cxn>
                    <a:cxn ang="0">
                      <a:pos x="303" y="104"/>
                    </a:cxn>
                    <a:cxn ang="0">
                      <a:pos x="295" y="123"/>
                    </a:cxn>
                    <a:cxn ang="0">
                      <a:pos x="291" y="149"/>
                    </a:cxn>
                    <a:cxn ang="0">
                      <a:pos x="288" y="176"/>
                    </a:cxn>
                    <a:cxn ang="0">
                      <a:pos x="283" y="200"/>
                    </a:cxn>
                    <a:cxn ang="0">
                      <a:pos x="282" y="235"/>
                    </a:cxn>
                    <a:cxn ang="0">
                      <a:pos x="280" y="265"/>
                    </a:cxn>
                    <a:cxn ang="0">
                      <a:pos x="280" y="285"/>
                    </a:cxn>
                    <a:cxn ang="0">
                      <a:pos x="270" y="260"/>
                    </a:cxn>
                    <a:cxn ang="0">
                      <a:pos x="250" y="248"/>
                    </a:cxn>
                    <a:cxn ang="0">
                      <a:pos x="232" y="241"/>
                    </a:cxn>
                    <a:cxn ang="0">
                      <a:pos x="210" y="236"/>
                    </a:cxn>
                    <a:cxn ang="0">
                      <a:pos x="175" y="229"/>
                    </a:cxn>
                    <a:cxn ang="0">
                      <a:pos x="141" y="228"/>
                    </a:cxn>
                    <a:cxn ang="0">
                      <a:pos x="121" y="228"/>
                    </a:cxn>
                    <a:cxn ang="0">
                      <a:pos x="90" y="230"/>
                    </a:cxn>
                    <a:cxn ang="0">
                      <a:pos x="54" y="237"/>
                    </a:cxn>
                    <a:cxn ang="0">
                      <a:pos x="31" y="246"/>
                    </a:cxn>
                    <a:cxn ang="0">
                      <a:pos x="16" y="255"/>
                    </a:cxn>
                    <a:cxn ang="0">
                      <a:pos x="0" y="268"/>
                    </a:cxn>
                  </a:cxnLst>
                  <a:rect l="0" t="0" r="r" b="b"/>
                  <a:pathLst>
                    <a:path w="319" h="286">
                      <a:moveTo>
                        <a:pt x="1" y="275"/>
                      </a:moveTo>
                      <a:lnTo>
                        <a:pt x="3" y="254"/>
                      </a:lnTo>
                      <a:lnTo>
                        <a:pt x="12" y="235"/>
                      </a:lnTo>
                      <a:lnTo>
                        <a:pt x="19" y="219"/>
                      </a:lnTo>
                      <a:lnTo>
                        <a:pt x="24" y="194"/>
                      </a:lnTo>
                      <a:lnTo>
                        <a:pt x="30" y="161"/>
                      </a:lnTo>
                      <a:lnTo>
                        <a:pt x="34" y="126"/>
                      </a:lnTo>
                      <a:lnTo>
                        <a:pt x="37" y="94"/>
                      </a:lnTo>
                      <a:lnTo>
                        <a:pt x="39" y="67"/>
                      </a:lnTo>
                      <a:lnTo>
                        <a:pt x="40" y="43"/>
                      </a:lnTo>
                      <a:lnTo>
                        <a:pt x="48" y="29"/>
                      </a:lnTo>
                      <a:lnTo>
                        <a:pt x="63" y="16"/>
                      </a:lnTo>
                      <a:lnTo>
                        <a:pt x="78" y="9"/>
                      </a:lnTo>
                      <a:lnTo>
                        <a:pt x="102" y="2"/>
                      </a:lnTo>
                      <a:lnTo>
                        <a:pt x="129" y="0"/>
                      </a:lnTo>
                      <a:lnTo>
                        <a:pt x="171" y="0"/>
                      </a:lnTo>
                      <a:lnTo>
                        <a:pt x="208" y="2"/>
                      </a:lnTo>
                      <a:lnTo>
                        <a:pt x="244" y="9"/>
                      </a:lnTo>
                      <a:lnTo>
                        <a:pt x="277" y="21"/>
                      </a:lnTo>
                      <a:lnTo>
                        <a:pt x="298" y="35"/>
                      </a:lnTo>
                      <a:lnTo>
                        <a:pt x="310" y="47"/>
                      </a:lnTo>
                      <a:lnTo>
                        <a:pt x="318" y="61"/>
                      </a:lnTo>
                      <a:lnTo>
                        <a:pt x="316" y="75"/>
                      </a:lnTo>
                      <a:lnTo>
                        <a:pt x="313" y="89"/>
                      </a:lnTo>
                      <a:lnTo>
                        <a:pt x="303" y="104"/>
                      </a:lnTo>
                      <a:lnTo>
                        <a:pt x="295" y="123"/>
                      </a:lnTo>
                      <a:lnTo>
                        <a:pt x="291" y="149"/>
                      </a:lnTo>
                      <a:lnTo>
                        <a:pt x="288" y="176"/>
                      </a:lnTo>
                      <a:lnTo>
                        <a:pt x="283" y="200"/>
                      </a:lnTo>
                      <a:lnTo>
                        <a:pt x="282" y="235"/>
                      </a:lnTo>
                      <a:lnTo>
                        <a:pt x="280" y="265"/>
                      </a:lnTo>
                      <a:lnTo>
                        <a:pt x="280" y="285"/>
                      </a:lnTo>
                      <a:lnTo>
                        <a:pt x="270" y="260"/>
                      </a:lnTo>
                      <a:lnTo>
                        <a:pt x="250" y="248"/>
                      </a:lnTo>
                      <a:lnTo>
                        <a:pt x="232" y="241"/>
                      </a:lnTo>
                      <a:lnTo>
                        <a:pt x="210" y="236"/>
                      </a:lnTo>
                      <a:lnTo>
                        <a:pt x="175" y="229"/>
                      </a:lnTo>
                      <a:lnTo>
                        <a:pt x="141" y="228"/>
                      </a:lnTo>
                      <a:lnTo>
                        <a:pt x="121" y="228"/>
                      </a:lnTo>
                      <a:lnTo>
                        <a:pt x="90" y="230"/>
                      </a:lnTo>
                      <a:lnTo>
                        <a:pt x="54" y="237"/>
                      </a:lnTo>
                      <a:lnTo>
                        <a:pt x="31" y="246"/>
                      </a:lnTo>
                      <a:lnTo>
                        <a:pt x="16" y="255"/>
                      </a:lnTo>
                      <a:lnTo>
                        <a:pt x="0" y="268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46" name="Freeform 30"/>
                <p:cNvSpPr>
                  <a:spLocks/>
                </p:cNvSpPr>
                <p:nvPr/>
              </p:nvSpPr>
              <p:spPr bwMode="auto">
                <a:xfrm>
                  <a:off x="4371" y="119"/>
                  <a:ext cx="832" cy="42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356"/>
                    </a:cxn>
                    <a:cxn ang="0">
                      <a:pos x="84" y="374"/>
                    </a:cxn>
                    <a:cxn ang="0">
                      <a:pos x="153" y="393"/>
                    </a:cxn>
                    <a:cxn ang="0">
                      <a:pos x="210" y="404"/>
                    </a:cxn>
                    <a:cxn ang="0">
                      <a:pos x="258" y="410"/>
                    </a:cxn>
                    <a:cxn ang="0">
                      <a:pos x="312" y="416"/>
                    </a:cxn>
                    <a:cxn ang="0">
                      <a:pos x="402" y="419"/>
                    </a:cxn>
                    <a:cxn ang="0">
                      <a:pos x="485" y="412"/>
                    </a:cxn>
                    <a:cxn ang="0">
                      <a:pos x="570" y="399"/>
                    </a:cxn>
                    <a:cxn ang="0">
                      <a:pos x="652" y="377"/>
                    </a:cxn>
                    <a:cxn ang="0">
                      <a:pos x="724" y="347"/>
                    </a:cxn>
                    <a:cxn ang="0">
                      <a:pos x="784" y="306"/>
                    </a:cxn>
                    <a:cxn ang="0">
                      <a:pos x="829" y="291"/>
                    </a:cxn>
                    <a:cxn ang="0">
                      <a:pos x="831" y="2"/>
                    </a:cxn>
                    <a:cxn ang="0">
                      <a:pos x="786" y="9"/>
                    </a:cxn>
                    <a:cxn ang="0">
                      <a:pos x="726" y="29"/>
                    </a:cxn>
                    <a:cxn ang="0">
                      <a:pos x="654" y="55"/>
                    </a:cxn>
                    <a:cxn ang="0">
                      <a:pos x="585" y="70"/>
                    </a:cxn>
                    <a:cxn ang="0">
                      <a:pos x="515" y="78"/>
                    </a:cxn>
                    <a:cxn ang="0">
                      <a:pos x="468" y="82"/>
                    </a:cxn>
                    <a:cxn ang="0">
                      <a:pos x="428" y="84"/>
                    </a:cxn>
                    <a:cxn ang="0">
                      <a:pos x="358" y="84"/>
                    </a:cxn>
                    <a:cxn ang="0">
                      <a:pos x="314" y="81"/>
                    </a:cxn>
                    <a:cxn ang="0">
                      <a:pos x="274" y="76"/>
                    </a:cxn>
                    <a:cxn ang="0">
                      <a:pos x="229" y="73"/>
                    </a:cxn>
                    <a:cxn ang="0">
                      <a:pos x="190" y="66"/>
                    </a:cxn>
                    <a:cxn ang="0">
                      <a:pos x="140" y="57"/>
                    </a:cxn>
                    <a:cxn ang="0">
                      <a:pos x="96" y="44"/>
                    </a:cxn>
                    <a:cxn ang="0">
                      <a:pos x="49" y="24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832" h="420">
                      <a:moveTo>
                        <a:pt x="0" y="0"/>
                      </a:moveTo>
                      <a:lnTo>
                        <a:pt x="0" y="356"/>
                      </a:lnTo>
                      <a:lnTo>
                        <a:pt x="84" y="374"/>
                      </a:lnTo>
                      <a:lnTo>
                        <a:pt x="153" y="393"/>
                      </a:lnTo>
                      <a:lnTo>
                        <a:pt x="210" y="404"/>
                      </a:lnTo>
                      <a:lnTo>
                        <a:pt x="258" y="410"/>
                      </a:lnTo>
                      <a:lnTo>
                        <a:pt x="312" y="416"/>
                      </a:lnTo>
                      <a:lnTo>
                        <a:pt x="402" y="419"/>
                      </a:lnTo>
                      <a:lnTo>
                        <a:pt x="485" y="412"/>
                      </a:lnTo>
                      <a:lnTo>
                        <a:pt x="570" y="399"/>
                      </a:lnTo>
                      <a:lnTo>
                        <a:pt x="652" y="377"/>
                      </a:lnTo>
                      <a:lnTo>
                        <a:pt x="724" y="347"/>
                      </a:lnTo>
                      <a:lnTo>
                        <a:pt x="784" y="306"/>
                      </a:lnTo>
                      <a:lnTo>
                        <a:pt x="829" y="291"/>
                      </a:lnTo>
                      <a:lnTo>
                        <a:pt x="831" y="2"/>
                      </a:lnTo>
                      <a:lnTo>
                        <a:pt x="786" y="9"/>
                      </a:lnTo>
                      <a:lnTo>
                        <a:pt x="726" y="29"/>
                      </a:lnTo>
                      <a:lnTo>
                        <a:pt x="654" y="55"/>
                      </a:lnTo>
                      <a:lnTo>
                        <a:pt x="585" y="70"/>
                      </a:lnTo>
                      <a:lnTo>
                        <a:pt x="515" y="78"/>
                      </a:lnTo>
                      <a:lnTo>
                        <a:pt x="468" y="82"/>
                      </a:lnTo>
                      <a:lnTo>
                        <a:pt x="428" y="84"/>
                      </a:lnTo>
                      <a:lnTo>
                        <a:pt x="358" y="84"/>
                      </a:lnTo>
                      <a:lnTo>
                        <a:pt x="314" y="81"/>
                      </a:lnTo>
                      <a:lnTo>
                        <a:pt x="274" y="76"/>
                      </a:lnTo>
                      <a:lnTo>
                        <a:pt x="229" y="73"/>
                      </a:lnTo>
                      <a:lnTo>
                        <a:pt x="190" y="66"/>
                      </a:lnTo>
                      <a:lnTo>
                        <a:pt x="140" y="57"/>
                      </a:lnTo>
                      <a:lnTo>
                        <a:pt x="96" y="44"/>
                      </a:lnTo>
                      <a:lnTo>
                        <a:pt x="49" y="24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</p:grpSp>
          <p:sp>
            <p:nvSpPr>
              <p:cNvPr id="11" name="Freeform 31"/>
              <p:cNvSpPr>
                <a:spLocks/>
              </p:cNvSpPr>
              <p:nvPr/>
            </p:nvSpPr>
            <p:spPr bwMode="auto">
              <a:xfrm>
                <a:off x="5217" y="774"/>
                <a:ext cx="156" cy="118"/>
              </a:xfrm>
              <a:custGeom>
                <a:avLst/>
                <a:gdLst/>
                <a:ahLst/>
                <a:cxnLst>
                  <a:cxn ang="0">
                    <a:pos x="83" y="0"/>
                  </a:cxn>
                  <a:cxn ang="0">
                    <a:pos x="134" y="19"/>
                  </a:cxn>
                  <a:cxn ang="0">
                    <a:pos x="152" y="46"/>
                  </a:cxn>
                  <a:cxn ang="0">
                    <a:pos x="155" y="70"/>
                  </a:cxn>
                  <a:cxn ang="0">
                    <a:pos x="155" y="84"/>
                  </a:cxn>
                  <a:cxn ang="0">
                    <a:pos x="146" y="100"/>
                  </a:cxn>
                  <a:cxn ang="0">
                    <a:pos x="126" y="108"/>
                  </a:cxn>
                  <a:cxn ang="0">
                    <a:pos x="105" y="114"/>
                  </a:cxn>
                  <a:cxn ang="0">
                    <a:pos x="86" y="117"/>
                  </a:cxn>
                  <a:cxn ang="0">
                    <a:pos x="69" y="117"/>
                  </a:cxn>
                  <a:cxn ang="0">
                    <a:pos x="41" y="112"/>
                  </a:cxn>
                  <a:cxn ang="0">
                    <a:pos x="21" y="107"/>
                  </a:cxn>
                  <a:cxn ang="0">
                    <a:pos x="9" y="98"/>
                  </a:cxn>
                  <a:cxn ang="0">
                    <a:pos x="2" y="90"/>
                  </a:cxn>
                  <a:cxn ang="0">
                    <a:pos x="0" y="78"/>
                  </a:cxn>
                  <a:cxn ang="0">
                    <a:pos x="2" y="60"/>
                  </a:cxn>
                  <a:cxn ang="0">
                    <a:pos x="9" y="11"/>
                  </a:cxn>
                  <a:cxn ang="0">
                    <a:pos x="83" y="0"/>
                  </a:cxn>
                </a:cxnLst>
                <a:rect l="0" t="0" r="r" b="b"/>
                <a:pathLst>
                  <a:path w="156" h="118">
                    <a:moveTo>
                      <a:pt x="83" y="0"/>
                    </a:moveTo>
                    <a:lnTo>
                      <a:pt x="134" y="19"/>
                    </a:lnTo>
                    <a:lnTo>
                      <a:pt x="152" y="46"/>
                    </a:lnTo>
                    <a:lnTo>
                      <a:pt x="155" y="70"/>
                    </a:lnTo>
                    <a:lnTo>
                      <a:pt x="155" y="84"/>
                    </a:lnTo>
                    <a:lnTo>
                      <a:pt x="146" y="100"/>
                    </a:lnTo>
                    <a:lnTo>
                      <a:pt x="126" y="108"/>
                    </a:lnTo>
                    <a:lnTo>
                      <a:pt x="105" y="114"/>
                    </a:lnTo>
                    <a:lnTo>
                      <a:pt x="86" y="117"/>
                    </a:lnTo>
                    <a:lnTo>
                      <a:pt x="69" y="117"/>
                    </a:lnTo>
                    <a:lnTo>
                      <a:pt x="41" y="112"/>
                    </a:lnTo>
                    <a:lnTo>
                      <a:pt x="21" y="107"/>
                    </a:lnTo>
                    <a:lnTo>
                      <a:pt x="9" y="98"/>
                    </a:lnTo>
                    <a:lnTo>
                      <a:pt x="2" y="90"/>
                    </a:lnTo>
                    <a:lnTo>
                      <a:pt x="0" y="78"/>
                    </a:lnTo>
                    <a:lnTo>
                      <a:pt x="2" y="60"/>
                    </a:lnTo>
                    <a:lnTo>
                      <a:pt x="9" y="11"/>
                    </a:lnTo>
                    <a:lnTo>
                      <a:pt x="83" y="0"/>
                    </a:lnTo>
                  </a:path>
                </a:pathLst>
              </a:custGeom>
              <a:solidFill>
                <a:schemeClr val="bg2">
                  <a:alpha val="50000"/>
                </a:schemeClr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2" name="Freeform 32"/>
              <p:cNvSpPr>
                <a:spLocks/>
              </p:cNvSpPr>
              <p:nvPr/>
            </p:nvSpPr>
            <p:spPr bwMode="auto">
              <a:xfrm>
                <a:off x="5213" y="787"/>
                <a:ext cx="88" cy="74"/>
              </a:xfrm>
              <a:custGeom>
                <a:avLst/>
                <a:gdLst/>
                <a:ahLst/>
                <a:cxnLst>
                  <a:cxn ang="0">
                    <a:pos x="0" y="68"/>
                  </a:cxn>
                  <a:cxn ang="0">
                    <a:pos x="11" y="0"/>
                  </a:cxn>
                  <a:cxn ang="0">
                    <a:pos x="54" y="5"/>
                  </a:cxn>
                  <a:cxn ang="0">
                    <a:pos x="87" y="9"/>
                  </a:cxn>
                  <a:cxn ang="0">
                    <a:pos x="78" y="73"/>
                  </a:cxn>
                  <a:cxn ang="0">
                    <a:pos x="75" y="58"/>
                  </a:cxn>
                  <a:cxn ang="0">
                    <a:pos x="65" y="47"/>
                  </a:cxn>
                  <a:cxn ang="0">
                    <a:pos x="47" y="44"/>
                  </a:cxn>
                  <a:cxn ang="0">
                    <a:pos x="27" y="45"/>
                  </a:cxn>
                  <a:cxn ang="0">
                    <a:pos x="11" y="52"/>
                  </a:cxn>
                  <a:cxn ang="0">
                    <a:pos x="0" y="68"/>
                  </a:cxn>
                </a:cxnLst>
                <a:rect l="0" t="0" r="r" b="b"/>
                <a:pathLst>
                  <a:path w="88" h="74">
                    <a:moveTo>
                      <a:pt x="0" y="68"/>
                    </a:moveTo>
                    <a:lnTo>
                      <a:pt x="11" y="0"/>
                    </a:lnTo>
                    <a:lnTo>
                      <a:pt x="54" y="5"/>
                    </a:lnTo>
                    <a:lnTo>
                      <a:pt x="87" y="9"/>
                    </a:lnTo>
                    <a:lnTo>
                      <a:pt x="78" y="73"/>
                    </a:lnTo>
                    <a:lnTo>
                      <a:pt x="75" y="58"/>
                    </a:lnTo>
                    <a:lnTo>
                      <a:pt x="65" y="47"/>
                    </a:lnTo>
                    <a:lnTo>
                      <a:pt x="47" y="44"/>
                    </a:lnTo>
                    <a:lnTo>
                      <a:pt x="27" y="45"/>
                    </a:lnTo>
                    <a:lnTo>
                      <a:pt x="11" y="52"/>
                    </a:lnTo>
                    <a:lnTo>
                      <a:pt x="0" y="68"/>
                    </a:lnTo>
                  </a:path>
                </a:pathLst>
              </a:custGeom>
              <a:solidFill>
                <a:schemeClr val="bg2">
                  <a:alpha val="50000"/>
                </a:schemeClr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3" name="Freeform 33"/>
              <p:cNvSpPr>
                <a:spLocks/>
              </p:cNvSpPr>
              <p:nvPr/>
            </p:nvSpPr>
            <p:spPr bwMode="auto">
              <a:xfrm>
                <a:off x="423" y="765"/>
                <a:ext cx="156" cy="118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21" y="19"/>
                  </a:cxn>
                  <a:cxn ang="0">
                    <a:pos x="3" y="46"/>
                  </a:cxn>
                  <a:cxn ang="0">
                    <a:pos x="0" y="70"/>
                  </a:cxn>
                  <a:cxn ang="0">
                    <a:pos x="0" y="84"/>
                  </a:cxn>
                  <a:cxn ang="0">
                    <a:pos x="9" y="100"/>
                  </a:cxn>
                  <a:cxn ang="0">
                    <a:pos x="29" y="108"/>
                  </a:cxn>
                  <a:cxn ang="0">
                    <a:pos x="50" y="114"/>
                  </a:cxn>
                  <a:cxn ang="0">
                    <a:pos x="69" y="117"/>
                  </a:cxn>
                  <a:cxn ang="0">
                    <a:pos x="86" y="117"/>
                  </a:cxn>
                  <a:cxn ang="0">
                    <a:pos x="114" y="112"/>
                  </a:cxn>
                  <a:cxn ang="0">
                    <a:pos x="134" y="107"/>
                  </a:cxn>
                  <a:cxn ang="0">
                    <a:pos x="146" y="98"/>
                  </a:cxn>
                  <a:cxn ang="0">
                    <a:pos x="153" y="90"/>
                  </a:cxn>
                  <a:cxn ang="0">
                    <a:pos x="155" y="78"/>
                  </a:cxn>
                  <a:cxn ang="0">
                    <a:pos x="153" y="60"/>
                  </a:cxn>
                  <a:cxn ang="0">
                    <a:pos x="146" y="11"/>
                  </a:cxn>
                  <a:cxn ang="0">
                    <a:pos x="72" y="0"/>
                  </a:cxn>
                </a:cxnLst>
                <a:rect l="0" t="0" r="r" b="b"/>
                <a:pathLst>
                  <a:path w="156" h="118">
                    <a:moveTo>
                      <a:pt x="72" y="0"/>
                    </a:moveTo>
                    <a:lnTo>
                      <a:pt x="21" y="19"/>
                    </a:lnTo>
                    <a:lnTo>
                      <a:pt x="3" y="46"/>
                    </a:lnTo>
                    <a:lnTo>
                      <a:pt x="0" y="70"/>
                    </a:lnTo>
                    <a:lnTo>
                      <a:pt x="0" y="84"/>
                    </a:lnTo>
                    <a:lnTo>
                      <a:pt x="9" y="100"/>
                    </a:lnTo>
                    <a:lnTo>
                      <a:pt x="29" y="108"/>
                    </a:lnTo>
                    <a:lnTo>
                      <a:pt x="50" y="114"/>
                    </a:lnTo>
                    <a:lnTo>
                      <a:pt x="69" y="117"/>
                    </a:lnTo>
                    <a:lnTo>
                      <a:pt x="86" y="117"/>
                    </a:lnTo>
                    <a:lnTo>
                      <a:pt x="114" y="112"/>
                    </a:lnTo>
                    <a:lnTo>
                      <a:pt x="134" y="107"/>
                    </a:lnTo>
                    <a:lnTo>
                      <a:pt x="146" y="98"/>
                    </a:lnTo>
                    <a:lnTo>
                      <a:pt x="153" y="90"/>
                    </a:lnTo>
                    <a:lnTo>
                      <a:pt x="155" y="78"/>
                    </a:lnTo>
                    <a:lnTo>
                      <a:pt x="153" y="60"/>
                    </a:lnTo>
                    <a:lnTo>
                      <a:pt x="146" y="11"/>
                    </a:lnTo>
                    <a:lnTo>
                      <a:pt x="72" y="0"/>
                    </a:lnTo>
                  </a:path>
                </a:pathLst>
              </a:custGeom>
              <a:solidFill>
                <a:schemeClr val="bg2">
                  <a:alpha val="50000"/>
                </a:schemeClr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4" name="Freeform 34"/>
              <p:cNvSpPr>
                <a:spLocks/>
              </p:cNvSpPr>
              <p:nvPr/>
            </p:nvSpPr>
            <p:spPr bwMode="auto">
              <a:xfrm>
                <a:off x="495" y="779"/>
                <a:ext cx="88" cy="74"/>
              </a:xfrm>
              <a:custGeom>
                <a:avLst/>
                <a:gdLst/>
                <a:ahLst/>
                <a:cxnLst>
                  <a:cxn ang="0">
                    <a:pos x="87" y="67"/>
                  </a:cxn>
                  <a:cxn ang="0">
                    <a:pos x="76" y="0"/>
                  </a:cxn>
                  <a:cxn ang="0">
                    <a:pos x="33" y="5"/>
                  </a:cxn>
                  <a:cxn ang="0">
                    <a:pos x="0" y="8"/>
                  </a:cxn>
                  <a:cxn ang="0">
                    <a:pos x="9" y="73"/>
                  </a:cxn>
                  <a:cxn ang="0">
                    <a:pos x="12" y="57"/>
                  </a:cxn>
                  <a:cxn ang="0">
                    <a:pos x="22" y="47"/>
                  </a:cxn>
                  <a:cxn ang="0">
                    <a:pos x="40" y="43"/>
                  </a:cxn>
                  <a:cxn ang="0">
                    <a:pos x="60" y="44"/>
                  </a:cxn>
                  <a:cxn ang="0">
                    <a:pos x="76" y="51"/>
                  </a:cxn>
                  <a:cxn ang="0">
                    <a:pos x="87" y="67"/>
                  </a:cxn>
                </a:cxnLst>
                <a:rect l="0" t="0" r="r" b="b"/>
                <a:pathLst>
                  <a:path w="88" h="74">
                    <a:moveTo>
                      <a:pt x="87" y="67"/>
                    </a:moveTo>
                    <a:lnTo>
                      <a:pt x="76" y="0"/>
                    </a:lnTo>
                    <a:lnTo>
                      <a:pt x="33" y="5"/>
                    </a:lnTo>
                    <a:lnTo>
                      <a:pt x="0" y="8"/>
                    </a:lnTo>
                    <a:lnTo>
                      <a:pt x="9" y="73"/>
                    </a:lnTo>
                    <a:lnTo>
                      <a:pt x="12" y="57"/>
                    </a:lnTo>
                    <a:lnTo>
                      <a:pt x="22" y="47"/>
                    </a:lnTo>
                    <a:lnTo>
                      <a:pt x="40" y="43"/>
                    </a:lnTo>
                    <a:lnTo>
                      <a:pt x="60" y="44"/>
                    </a:lnTo>
                    <a:lnTo>
                      <a:pt x="76" y="51"/>
                    </a:lnTo>
                    <a:lnTo>
                      <a:pt x="87" y="67"/>
                    </a:lnTo>
                  </a:path>
                </a:pathLst>
              </a:custGeom>
              <a:solidFill>
                <a:schemeClr val="bg2">
                  <a:alpha val="50000"/>
                </a:schemeClr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5" name="Line 35"/>
              <p:cNvSpPr>
                <a:spLocks noChangeShapeType="1"/>
              </p:cNvSpPr>
              <p:nvPr/>
            </p:nvSpPr>
            <p:spPr bwMode="auto">
              <a:xfrm flipV="1">
                <a:off x="1968" y="350"/>
                <a:ext cx="192" cy="87"/>
              </a:xfrm>
              <a:prstGeom prst="line">
                <a:avLst/>
              </a:prstGeom>
              <a:noFill/>
              <a:ln w="12700">
                <a:solidFill>
                  <a:schemeClr val="hlink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6" name="Freeform 36"/>
              <p:cNvSpPr>
                <a:spLocks/>
              </p:cNvSpPr>
              <p:nvPr/>
            </p:nvSpPr>
            <p:spPr bwMode="auto">
              <a:xfrm>
                <a:off x="1356" y="63"/>
                <a:ext cx="2967" cy="457"/>
              </a:xfrm>
              <a:custGeom>
                <a:avLst/>
                <a:gdLst/>
                <a:ahLst/>
                <a:cxnLst>
                  <a:cxn ang="0">
                    <a:pos x="0" y="122"/>
                  </a:cxn>
                  <a:cxn ang="0">
                    <a:pos x="207" y="78"/>
                  </a:cxn>
                  <a:cxn ang="0">
                    <a:pos x="442" y="48"/>
                  </a:cxn>
                  <a:cxn ang="0">
                    <a:pos x="640" y="32"/>
                  </a:cxn>
                  <a:cxn ang="0">
                    <a:pos x="897" y="16"/>
                  </a:cxn>
                  <a:cxn ang="0">
                    <a:pos x="1215" y="2"/>
                  </a:cxn>
                  <a:cxn ang="0">
                    <a:pos x="1392" y="0"/>
                  </a:cxn>
                  <a:cxn ang="0">
                    <a:pos x="1710" y="0"/>
                  </a:cxn>
                  <a:cxn ang="0">
                    <a:pos x="1997" y="10"/>
                  </a:cxn>
                  <a:cxn ang="0">
                    <a:pos x="2258" y="21"/>
                  </a:cxn>
                  <a:cxn ang="0">
                    <a:pos x="2493" y="38"/>
                  </a:cxn>
                  <a:cxn ang="0">
                    <a:pos x="2674" y="54"/>
                  </a:cxn>
                  <a:cxn ang="0">
                    <a:pos x="2828" y="73"/>
                  </a:cxn>
                  <a:cxn ang="0">
                    <a:pos x="2966" y="92"/>
                  </a:cxn>
                  <a:cxn ang="0">
                    <a:pos x="2966" y="456"/>
                  </a:cxn>
                  <a:cxn ang="0">
                    <a:pos x="2833" y="434"/>
                  </a:cxn>
                  <a:cxn ang="0">
                    <a:pos x="2563" y="399"/>
                  </a:cxn>
                  <a:cxn ang="0">
                    <a:pos x="2382" y="382"/>
                  </a:cxn>
                  <a:cxn ang="0">
                    <a:pos x="2134" y="366"/>
                  </a:cxn>
                  <a:cxn ang="0">
                    <a:pos x="1944" y="358"/>
                  </a:cxn>
                  <a:cxn ang="0">
                    <a:pos x="1746" y="350"/>
                  </a:cxn>
                  <a:cxn ang="0">
                    <a:pos x="1529" y="350"/>
                  </a:cxn>
                  <a:cxn ang="0">
                    <a:pos x="1295" y="350"/>
                  </a:cxn>
                  <a:cxn ang="0">
                    <a:pos x="1047" y="355"/>
                  </a:cxn>
                  <a:cxn ang="0">
                    <a:pos x="853" y="363"/>
                  </a:cxn>
                  <a:cxn ang="0">
                    <a:pos x="654" y="374"/>
                  </a:cxn>
                  <a:cxn ang="0">
                    <a:pos x="468" y="388"/>
                  </a:cxn>
                  <a:cxn ang="0">
                    <a:pos x="296" y="404"/>
                  </a:cxn>
                  <a:cxn ang="0">
                    <a:pos x="150" y="423"/>
                  </a:cxn>
                  <a:cxn ang="0">
                    <a:pos x="13" y="445"/>
                  </a:cxn>
                  <a:cxn ang="0">
                    <a:pos x="0" y="122"/>
                  </a:cxn>
                </a:cxnLst>
                <a:rect l="0" t="0" r="r" b="b"/>
                <a:pathLst>
                  <a:path w="2967" h="457">
                    <a:moveTo>
                      <a:pt x="0" y="122"/>
                    </a:moveTo>
                    <a:lnTo>
                      <a:pt x="207" y="78"/>
                    </a:lnTo>
                    <a:lnTo>
                      <a:pt x="442" y="48"/>
                    </a:lnTo>
                    <a:lnTo>
                      <a:pt x="640" y="32"/>
                    </a:lnTo>
                    <a:lnTo>
                      <a:pt x="897" y="16"/>
                    </a:lnTo>
                    <a:lnTo>
                      <a:pt x="1215" y="2"/>
                    </a:lnTo>
                    <a:lnTo>
                      <a:pt x="1392" y="0"/>
                    </a:lnTo>
                    <a:lnTo>
                      <a:pt x="1710" y="0"/>
                    </a:lnTo>
                    <a:lnTo>
                      <a:pt x="1997" y="10"/>
                    </a:lnTo>
                    <a:lnTo>
                      <a:pt x="2258" y="21"/>
                    </a:lnTo>
                    <a:lnTo>
                      <a:pt x="2493" y="38"/>
                    </a:lnTo>
                    <a:lnTo>
                      <a:pt x="2674" y="54"/>
                    </a:lnTo>
                    <a:lnTo>
                      <a:pt x="2828" y="73"/>
                    </a:lnTo>
                    <a:lnTo>
                      <a:pt x="2966" y="92"/>
                    </a:lnTo>
                    <a:lnTo>
                      <a:pt x="2966" y="456"/>
                    </a:lnTo>
                    <a:lnTo>
                      <a:pt x="2833" y="434"/>
                    </a:lnTo>
                    <a:lnTo>
                      <a:pt x="2563" y="399"/>
                    </a:lnTo>
                    <a:lnTo>
                      <a:pt x="2382" y="382"/>
                    </a:lnTo>
                    <a:lnTo>
                      <a:pt x="2134" y="366"/>
                    </a:lnTo>
                    <a:lnTo>
                      <a:pt x="1944" y="358"/>
                    </a:lnTo>
                    <a:lnTo>
                      <a:pt x="1746" y="350"/>
                    </a:lnTo>
                    <a:lnTo>
                      <a:pt x="1529" y="350"/>
                    </a:lnTo>
                    <a:lnTo>
                      <a:pt x="1295" y="350"/>
                    </a:lnTo>
                    <a:lnTo>
                      <a:pt x="1047" y="355"/>
                    </a:lnTo>
                    <a:lnTo>
                      <a:pt x="853" y="363"/>
                    </a:lnTo>
                    <a:lnTo>
                      <a:pt x="654" y="374"/>
                    </a:lnTo>
                    <a:lnTo>
                      <a:pt x="468" y="388"/>
                    </a:lnTo>
                    <a:lnTo>
                      <a:pt x="296" y="404"/>
                    </a:lnTo>
                    <a:lnTo>
                      <a:pt x="150" y="423"/>
                    </a:lnTo>
                    <a:lnTo>
                      <a:pt x="13" y="445"/>
                    </a:lnTo>
                    <a:lnTo>
                      <a:pt x="0" y="122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7" name="Freeform 37"/>
              <p:cNvSpPr>
                <a:spLocks/>
              </p:cNvSpPr>
              <p:nvPr/>
            </p:nvSpPr>
            <p:spPr bwMode="auto">
              <a:xfrm>
                <a:off x="555" y="159"/>
                <a:ext cx="823" cy="431"/>
              </a:xfrm>
              <a:custGeom>
                <a:avLst/>
                <a:gdLst/>
                <a:ahLst/>
                <a:cxnLst>
                  <a:cxn ang="0">
                    <a:pos x="815" y="27"/>
                  </a:cxn>
                  <a:cxn ang="0">
                    <a:pos x="822" y="350"/>
                  </a:cxn>
                  <a:cxn ang="0">
                    <a:pos x="746" y="382"/>
                  </a:cxn>
                  <a:cxn ang="0">
                    <a:pos x="676" y="404"/>
                  </a:cxn>
                  <a:cxn ang="0">
                    <a:pos x="619" y="415"/>
                  </a:cxn>
                  <a:cxn ang="0">
                    <a:pos x="571" y="421"/>
                  </a:cxn>
                  <a:cxn ang="0">
                    <a:pos x="517" y="427"/>
                  </a:cxn>
                  <a:cxn ang="0">
                    <a:pos x="427" y="430"/>
                  </a:cxn>
                  <a:cxn ang="0">
                    <a:pos x="344" y="423"/>
                  </a:cxn>
                  <a:cxn ang="0">
                    <a:pos x="259" y="410"/>
                  </a:cxn>
                  <a:cxn ang="0">
                    <a:pos x="177" y="388"/>
                  </a:cxn>
                  <a:cxn ang="0">
                    <a:pos x="105" y="358"/>
                  </a:cxn>
                  <a:cxn ang="0">
                    <a:pos x="41" y="325"/>
                  </a:cxn>
                  <a:cxn ang="0">
                    <a:pos x="0" y="294"/>
                  </a:cxn>
                  <a:cxn ang="0">
                    <a:pos x="0" y="0"/>
                  </a:cxn>
                  <a:cxn ang="0">
                    <a:pos x="46" y="25"/>
                  </a:cxn>
                  <a:cxn ang="0">
                    <a:pos x="105" y="47"/>
                  </a:cxn>
                  <a:cxn ang="0">
                    <a:pos x="175" y="66"/>
                  </a:cxn>
                  <a:cxn ang="0">
                    <a:pos x="244" y="81"/>
                  </a:cxn>
                  <a:cxn ang="0">
                    <a:pos x="314" y="89"/>
                  </a:cxn>
                  <a:cxn ang="0">
                    <a:pos x="361" y="93"/>
                  </a:cxn>
                  <a:cxn ang="0">
                    <a:pos x="401" y="95"/>
                  </a:cxn>
                  <a:cxn ang="0">
                    <a:pos x="471" y="95"/>
                  </a:cxn>
                  <a:cxn ang="0">
                    <a:pos x="515" y="92"/>
                  </a:cxn>
                  <a:cxn ang="0">
                    <a:pos x="555" y="87"/>
                  </a:cxn>
                  <a:cxn ang="0">
                    <a:pos x="600" y="84"/>
                  </a:cxn>
                  <a:cxn ang="0">
                    <a:pos x="640" y="76"/>
                  </a:cxn>
                  <a:cxn ang="0">
                    <a:pos x="689" y="67"/>
                  </a:cxn>
                  <a:cxn ang="0">
                    <a:pos x="733" y="55"/>
                  </a:cxn>
                  <a:cxn ang="0">
                    <a:pos x="777" y="41"/>
                  </a:cxn>
                  <a:cxn ang="0">
                    <a:pos x="815" y="27"/>
                  </a:cxn>
                </a:cxnLst>
                <a:rect l="0" t="0" r="r" b="b"/>
                <a:pathLst>
                  <a:path w="823" h="431">
                    <a:moveTo>
                      <a:pt x="815" y="27"/>
                    </a:moveTo>
                    <a:lnTo>
                      <a:pt x="822" y="350"/>
                    </a:lnTo>
                    <a:lnTo>
                      <a:pt x="746" y="382"/>
                    </a:lnTo>
                    <a:lnTo>
                      <a:pt x="676" y="404"/>
                    </a:lnTo>
                    <a:lnTo>
                      <a:pt x="619" y="415"/>
                    </a:lnTo>
                    <a:lnTo>
                      <a:pt x="571" y="421"/>
                    </a:lnTo>
                    <a:lnTo>
                      <a:pt x="517" y="427"/>
                    </a:lnTo>
                    <a:lnTo>
                      <a:pt x="427" y="430"/>
                    </a:lnTo>
                    <a:lnTo>
                      <a:pt x="344" y="423"/>
                    </a:lnTo>
                    <a:lnTo>
                      <a:pt x="259" y="410"/>
                    </a:lnTo>
                    <a:lnTo>
                      <a:pt x="177" y="388"/>
                    </a:lnTo>
                    <a:lnTo>
                      <a:pt x="105" y="358"/>
                    </a:lnTo>
                    <a:lnTo>
                      <a:pt x="41" y="325"/>
                    </a:lnTo>
                    <a:lnTo>
                      <a:pt x="0" y="294"/>
                    </a:lnTo>
                    <a:lnTo>
                      <a:pt x="0" y="0"/>
                    </a:lnTo>
                    <a:lnTo>
                      <a:pt x="46" y="25"/>
                    </a:lnTo>
                    <a:lnTo>
                      <a:pt x="105" y="47"/>
                    </a:lnTo>
                    <a:lnTo>
                      <a:pt x="175" y="66"/>
                    </a:lnTo>
                    <a:lnTo>
                      <a:pt x="244" y="81"/>
                    </a:lnTo>
                    <a:lnTo>
                      <a:pt x="314" y="89"/>
                    </a:lnTo>
                    <a:lnTo>
                      <a:pt x="361" y="93"/>
                    </a:lnTo>
                    <a:lnTo>
                      <a:pt x="401" y="95"/>
                    </a:lnTo>
                    <a:lnTo>
                      <a:pt x="471" y="95"/>
                    </a:lnTo>
                    <a:lnTo>
                      <a:pt x="515" y="92"/>
                    </a:lnTo>
                    <a:lnTo>
                      <a:pt x="555" y="87"/>
                    </a:lnTo>
                    <a:lnTo>
                      <a:pt x="600" y="84"/>
                    </a:lnTo>
                    <a:lnTo>
                      <a:pt x="640" y="76"/>
                    </a:lnTo>
                    <a:lnTo>
                      <a:pt x="689" y="67"/>
                    </a:lnTo>
                    <a:lnTo>
                      <a:pt x="733" y="55"/>
                    </a:lnTo>
                    <a:lnTo>
                      <a:pt x="777" y="41"/>
                    </a:lnTo>
                    <a:lnTo>
                      <a:pt x="815" y="27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8" name="Freeform 38"/>
              <p:cNvSpPr>
                <a:spLocks/>
              </p:cNvSpPr>
              <p:nvPr/>
            </p:nvSpPr>
            <p:spPr bwMode="auto">
              <a:xfrm>
                <a:off x="102" y="573"/>
                <a:ext cx="551" cy="340"/>
              </a:xfrm>
              <a:custGeom>
                <a:avLst/>
                <a:gdLst/>
                <a:ahLst/>
                <a:cxnLst>
                  <a:cxn ang="0">
                    <a:pos x="16" y="53"/>
                  </a:cxn>
                  <a:cxn ang="0">
                    <a:pos x="0" y="122"/>
                  </a:cxn>
                  <a:cxn ang="0">
                    <a:pos x="10" y="146"/>
                  </a:cxn>
                  <a:cxn ang="0">
                    <a:pos x="33" y="184"/>
                  </a:cxn>
                  <a:cxn ang="0">
                    <a:pos x="57" y="217"/>
                  </a:cxn>
                  <a:cxn ang="0">
                    <a:pos x="85" y="244"/>
                  </a:cxn>
                  <a:cxn ang="0">
                    <a:pos x="120" y="271"/>
                  </a:cxn>
                  <a:cxn ang="0">
                    <a:pos x="153" y="290"/>
                  </a:cxn>
                  <a:cxn ang="0">
                    <a:pos x="189" y="309"/>
                  </a:cxn>
                  <a:cxn ang="0">
                    <a:pos x="235" y="325"/>
                  </a:cxn>
                  <a:cxn ang="0">
                    <a:pos x="270" y="333"/>
                  </a:cxn>
                  <a:cxn ang="0">
                    <a:pos x="312" y="339"/>
                  </a:cxn>
                  <a:cxn ang="0">
                    <a:pos x="351" y="339"/>
                  </a:cxn>
                  <a:cxn ang="0">
                    <a:pos x="393" y="334"/>
                  </a:cxn>
                  <a:cxn ang="0">
                    <a:pos x="436" y="322"/>
                  </a:cxn>
                  <a:cxn ang="0">
                    <a:pos x="475" y="303"/>
                  </a:cxn>
                  <a:cxn ang="0">
                    <a:pos x="498" y="287"/>
                  </a:cxn>
                  <a:cxn ang="0">
                    <a:pos x="526" y="263"/>
                  </a:cxn>
                  <a:cxn ang="0">
                    <a:pos x="541" y="243"/>
                  </a:cxn>
                  <a:cxn ang="0">
                    <a:pos x="550" y="227"/>
                  </a:cxn>
                  <a:cxn ang="0">
                    <a:pos x="550" y="209"/>
                  </a:cxn>
                  <a:cxn ang="0">
                    <a:pos x="544" y="187"/>
                  </a:cxn>
                  <a:cxn ang="0">
                    <a:pos x="532" y="171"/>
                  </a:cxn>
                  <a:cxn ang="0">
                    <a:pos x="523" y="135"/>
                  </a:cxn>
                  <a:cxn ang="0">
                    <a:pos x="519" y="116"/>
                  </a:cxn>
                  <a:cxn ang="0">
                    <a:pos x="267" y="133"/>
                  </a:cxn>
                  <a:cxn ang="0">
                    <a:pos x="234" y="126"/>
                  </a:cxn>
                  <a:cxn ang="0">
                    <a:pos x="193" y="114"/>
                  </a:cxn>
                  <a:cxn ang="0">
                    <a:pos x="162" y="97"/>
                  </a:cxn>
                  <a:cxn ang="0">
                    <a:pos x="129" y="77"/>
                  </a:cxn>
                  <a:cxn ang="0">
                    <a:pos x="97" y="48"/>
                  </a:cxn>
                  <a:cxn ang="0">
                    <a:pos x="78" y="24"/>
                  </a:cxn>
                  <a:cxn ang="0">
                    <a:pos x="60" y="0"/>
                  </a:cxn>
                  <a:cxn ang="0">
                    <a:pos x="16" y="53"/>
                  </a:cxn>
                </a:cxnLst>
                <a:rect l="0" t="0" r="r" b="b"/>
                <a:pathLst>
                  <a:path w="551" h="340">
                    <a:moveTo>
                      <a:pt x="16" y="53"/>
                    </a:moveTo>
                    <a:lnTo>
                      <a:pt x="0" y="122"/>
                    </a:lnTo>
                    <a:lnTo>
                      <a:pt x="10" y="146"/>
                    </a:lnTo>
                    <a:lnTo>
                      <a:pt x="33" y="184"/>
                    </a:lnTo>
                    <a:lnTo>
                      <a:pt x="57" y="217"/>
                    </a:lnTo>
                    <a:lnTo>
                      <a:pt x="85" y="244"/>
                    </a:lnTo>
                    <a:lnTo>
                      <a:pt x="120" y="271"/>
                    </a:lnTo>
                    <a:lnTo>
                      <a:pt x="153" y="290"/>
                    </a:lnTo>
                    <a:lnTo>
                      <a:pt x="189" y="309"/>
                    </a:lnTo>
                    <a:lnTo>
                      <a:pt x="235" y="325"/>
                    </a:lnTo>
                    <a:lnTo>
                      <a:pt x="270" y="333"/>
                    </a:lnTo>
                    <a:lnTo>
                      <a:pt x="312" y="339"/>
                    </a:lnTo>
                    <a:lnTo>
                      <a:pt x="351" y="339"/>
                    </a:lnTo>
                    <a:lnTo>
                      <a:pt x="393" y="334"/>
                    </a:lnTo>
                    <a:lnTo>
                      <a:pt x="436" y="322"/>
                    </a:lnTo>
                    <a:lnTo>
                      <a:pt x="475" y="303"/>
                    </a:lnTo>
                    <a:lnTo>
                      <a:pt x="498" y="287"/>
                    </a:lnTo>
                    <a:lnTo>
                      <a:pt x="526" y="263"/>
                    </a:lnTo>
                    <a:lnTo>
                      <a:pt x="541" y="243"/>
                    </a:lnTo>
                    <a:lnTo>
                      <a:pt x="550" y="227"/>
                    </a:lnTo>
                    <a:lnTo>
                      <a:pt x="550" y="209"/>
                    </a:lnTo>
                    <a:lnTo>
                      <a:pt x="544" y="187"/>
                    </a:lnTo>
                    <a:lnTo>
                      <a:pt x="532" y="171"/>
                    </a:lnTo>
                    <a:lnTo>
                      <a:pt x="523" y="135"/>
                    </a:lnTo>
                    <a:lnTo>
                      <a:pt x="519" y="116"/>
                    </a:lnTo>
                    <a:lnTo>
                      <a:pt x="267" y="133"/>
                    </a:lnTo>
                    <a:lnTo>
                      <a:pt x="234" y="126"/>
                    </a:lnTo>
                    <a:lnTo>
                      <a:pt x="193" y="114"/>
                    </a:lnTo>
                    <a:lnTo>
                      <a:pt x="162" y="97"/>
                    </a:lnTo>
                    <a:lnTo>
                      <a:pt x="129" y="77"/>
                    </a:lnTo>
                    <a:lnTo>
                      <a:pt x="97" y="48"/>
                    </a:lnTo>
                    <a:lnTo>
                      <a:pt x="78" y="24"/>
                    </a:lnTo>
                    <a:lnTo>
                      <a:pt x="60" y="0"/>
                    </a:lnTo>
                    <a:lnTo>
                      <a:pt x="16" y="53"/>
                    </a:lnTo>
                  </a:path>
                </a:pathLst>
              </a:custGeom>
              <a:gradFill rotWithShape="0">
                <a:gsLst>
                  <a:gs pos="0">
                    <a:schemeClr val="hlink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9" name="Freeform 39"/>
              <p:cNvSpPr>
                <a:spLocks/>
              </p:cNvSpPr>
              <p:nvPr/>
            </p:nvSpPr>
            <p:spPr bwMode="auto">
              <a:xfrm>
                <a:off x="82" y="160"/>
                <a:ext cx="475" cy="552"/>
              </a:xfrm>
              <a:custGeom>
                <a:avLst/>
                <a:gdLst/>
                <a:ahLst/>
                <a:cxnLst>
                  <a:cxn ang="0">
                    <a:pos x="474" y="0"/>
                  </a:cxn>
                  <a:cxn ang="0">
                    <a:pos x="474" y="294"/>
                  </a:cxn>
                  <a:cxn ang="0">
                    <a:pos x="446" y="291"/>
                  </a:cxn>
                  <a:cxn ang="0">
                    <a:pos x="411" y="293"/>
                  </a:cxn>
                  <a:cxn ang="0">
                    <a:pos x="353" y="299"/>
                  </a:cxn>
                  <a:cxn ang="0">
                    <a:pos x="296" y="310"/>
                  </a:cxn>
                  <a:cxn ang="0">
                    <a:pos x="243" y="323"/>
                  </a:cxn>
                  <a:cxn ang="0">
                    <a:pos x="200" y="339"/>
                  </a:cxn>
                  <a:cxn ang="0">
                    <a:pos x="149" y="364"/>
                  </a:cxn>
                  <a:cxn ang="0">
                    <a:pos x="110" y="390"/>
                  </a:cxn>
                  <a:cxn ang="0">
                    <a:pos x="81" y="415"/>
                  </a:cxn>
                  <a:cxn ang="0">
                    <a:pos x="60" y="439"/>
                  </a:cxn>
                  <a:cxn ang="0">
                    <a:pos x="47" y="461"/>
                  </a:cxn>
                  <a:cxn ang="0">
                    <a:pos x="35" y="488"/>
                  </a:cxn>
                  <a:cxn ang="0">
                    <a:pos x="30" y="513"/>
                  </a:cxn>
                  <a:cxn ang="0">
                    <a:pos x="23" y="551"/>
                  </a:cxn>
                  <a:cxn ang="0">
                    <a:pos x="17" y="518"/>
                  </a:cxn>
                  <a:cxn ang="0">
                    <a:pos x="8" y="481"/>
                  </a:cxn>
                  <a:cxn ang="0">
                    <a:pos x="5" y="453"/>
                  </a:cxn>
                  <a:cxn ang="0">
                    <a:pos x="0" y="420"/>
                  </a:cxn>
                  <a:cxn ang="0">
                    <a:pos x="2" y="393"/>
                  </a:cxn>
                  <a:cxn ang="0">
                    <a:pos x="8" y="361"/>
                  </a:cxn>
                  <a:cxn ang="0">
                    <a:pos x="15" y="317"/>
                  </a:cxn>
                  <a:cxn ang="0">
                    <a:pos x="30" y="279"/>
                  </a:cxn>
                  <a:cxn ang="0">
                    <a:pos x="50" y="238"/>
                  </a:cxn>
                  <a:cxn ang="0">
                    <a:pos x="75" y="196"/>
                  </a:cxn>
                  <a:cxn ang="0">
                    <a:pos x="111" y="152"/>
                  </a:cxn>
                  <a:cxn ang="0">
                    <a:pos x="152" y="116"/>
                  </a:cxn>
                  <a:cxn ang="0">
                    <a:pos x="188" y="87"/>
                  </a:cxn>
                  <a:cxn ang="0">
                    <a:pos x="233" y="60"/>
                  </a:cxn>
                  <a:cxn ang="0">
                    <a:pos x="279" y="40"/>
                  </a:cxn>
                  <a:cxn ang="0">
                    <a:pos x="333" y="21"/>
                  </a:cxn>
                  <a:cxn ang="0">
                    <a:pos x="380" y="10"/>
                  </a:cxn>
                  <a:cxn ang="0">
                    <a:pos x="435" y="3"/>
                  </a:cxn>
                  <a:cxn ang="0">
                    <a:pos x="474" y="0"/>
                  </a:cxn>
                </a:cxnLst>
                <a:rect l="0" t="0" r="r" b="b"/>
                <a:pathLst>
                  <a:path w="475" h="552">
                    <a:moveTo>
                      <a:pt x="474" y="0"/>
                    </a:moveTo>
                    <a:lnTo>
                      <a:pt x="474" y="294"/>
                    </a:lnTo>
                    <a:lnTo>
                      <a:pt x="446" y="291"/>
                    </a:lnTo>
                    <a:lnTo>
                      <a:pt x="411" y="293"/>
                    </a:lnTo>
                    <a:lnTo>
                      <a:pt x="353" y="299"/>
                    </a:lnTo>
                    <a:lnTo>
                      <a:pt x="296" y="310"/>
                    </a:lnTo>
                    <a:lnTo>
                      <a:pt x="243" y="323"/>
                    </a:lnTo>
                    <a:lnTo>
                      <a:pt x="200" y="339"/>
                    </a:lnTo>
                    <a:lnTo>
                      <a:pt x="149" y="364"/>
                    </a:lnTo>
                    <a:lnTo>
                      <a:pt x="110" y="390"/>
                    </a:lnTo>
                    <a:lnTo>
                      <a:pt x="81" y="415"/>
                    </a:lnTo>
                    <a:lnTo>
                      <a:pt x="60" y="439"/>
                    </a:lnTo>
                    <a:lnTo>
                      <a:pt x="47" y="461"/>
                    </a:lnTo>
                    <a:lnTo>
                      <a:pt x="35" y="488"/>
                    </a:lnTo>
                    <a:lnTo>
                      <a:pt x="30" y="513"/>
                    </a:lnTo>
                    <a:lnTo>
                      <a:pt x="23" y="551"/>
                    </a:lnTo>
                    <a:lnTo>
                      <a:pt x="17" y="518"/>
                    </a:lnTo>
                    <a:lnTo>
                      <a:pt x="8" y="481"/>
                    </a:lnTo>
                    <a:lnTo>
                      <a:pt x="5" y="453"/>
                    </a:lnTo>
                    <a:lnTo>
                      <a:pt x="0" y="420"/>
                    </a:lnTo>
                    <a:lnTo>
                      <a:pt x="2" y="393"/>
                    </a:lnTo>
                    <a:lnTo>
                      <a:pt x="8" y="361"/>
                    </a:lnTo>
                    <a:lnTo>
                      <a:pt x="15" y="317"/>
                    </a:lnTo>
                    <a:lnTo>
                      <a:pt x="30" y="279"/>
                    </a:lnTo>
                    <a:lnTo>
                      <a:pt x="50" y="238"/>
                    </a:lnTo>
                    <a:lnTo>
                      <a:pt x="75" y="196"/>
                    </a:lnTo>
                    <a:lnTo>
                      <a:pt x="111" y="152"/>
                    </a:lnTo>
                    <a:lnTo>
                      <a:pt x="152" y="116"/>
                    </a:lnTo>
                    <a:lnTo>
                      <a:pt x="188" y="87"/>
                    </a:lnTo>
                    <a:lnTo>
                      <a:pt x="233" y="60"/>
                    </a:lnTo>
                    <a:lnTo>
                      <a:pt x="279" y="40"/>
                    </a:lnTo>
                    <a:lnTo>
                      <a:pt x="333" y="21"/>
                    </a:lnTo>
                    <a:lnTo>
                      <a:pt x="380" y="10"/>
                    </a:lnTo>
                    <a:lnTo>
                      <a:pt x="435" y="3"/>
                    </a:lnTo>
                    <a:lnTo>
                      <a:pt x="474" y="0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20" name="Freeform 40"/>
              <p:cNvSpPr>
                <a:spLocks/>
              </p:cNvSpPr>
              <p:nvPr/>
            </p:nvSpPr>
            <p:spPr bwMode="auto">
              <a:xfrm>
                <a:off x="370" y="727"/>
                <a:ext cx="156" cy="118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21" y="19"/>
                  </a:cxn>
                  <a:cxn ang="0">
                    <a:pos x="3" y="46"/>
                  </a:cxn>
                  <a:cxn ang="0">
                    <a:pos x="0" y="70"/>
                  </a:cxn>
                  <a:cxn ang="0">
                    <a:pos x="0" y="84"/>
                  </a:cxn>
                  <a:cxn ang="0">
                    <a:pos x="9" y="100"/>
                  </a:cxn>
                  <a:cxn ang="0">
                    <a:pos x="29" y="108"/>
                  </a:cxn>
                  <a:cxn ang="0">
                    <a:pos x="50" y="114"/>
                  </a:cxn>
                  <a:cxn ang="0">
                    <a:pos x="69" y="117"/>
                  </a:cxn>
                  <a:cxn ang="0">
                    <a:pos x="86" y="117"/>
                  </a:cxn>
                  <a:cxn ang="0">
                    <a:pos x="114" y="112"/>
                  </a:cxn>
                  <a:cxn ang="0">
                    <a:pos x="134" y="107"/>
                  </a:cxn>
                  <a:cxn ang="0">
                    <a:pos x="146" y="98"/>
                  </a:cxn>
                  <a:cxn ang="0">
                    <a:pos x="153" y="90"/>
                  </a:cxn>
                  <a:cxn ang="0">
                    <a:pos x="155" y="78"/>
                  </a:cxn>
                  <a:cxn ang="0">
                    <a:pos x="153" y="60"/>
                  </a:cxn>
                  <a:cxn ang="0">
                    <a:pos x="146" y="11"/>
                  </a:cxn>
                  <a:cxn ang="0">
                    <a:pos x="72" y="0"/>
                  </a:cxn>
                </a:cxnLst>
                <a:rect l="0" t="0" r="r" b="b"/>
                <a:pathLst>
                  <a:path w="156" h="118">
                    <a:moveTo>
                      <a:pt x="72" y="0"/>
                    </a:moveTo>
                    <a:lnTo>
                      <a:pt x="21" y="19"/>
                    </a:lnTo>
                    <a:lnTo>
                      <a:pt x="3" y="46"/>
                    </a:lnTo>
                    <a:lnTo>
                      <a:pt x="0" y="70"/>
                    </a:lnTo>
                    <a:lnTo>
                      <a:pt x="0" y="84"/>
                    </a:lnTo>
                    <a:lnTo>
                      <a:pt x="9" y="100"/>
                    </a:lnTo>
                    <a:lnTo>
                      <a:pt x="29" y="108"/>
                    </a:lnTo>
                    <a:lnTo>
                      <a:pt x="50" y="114"/>
                    </a:lnTo>
                    <a:lnTo>
                      <a:pt x="69" y="117"/>
                    </a:lnTo>
                    <a:lnTo>
                      <a:pt x="86" y="117"/>
                    </a:lnTo>
                    <a:lnTo>
                      <a:pt x="114" y="112"/>
                    </a:lnTo>
                    <a:lnTo>
                      <a:pt x="134" y="107"/>
                    </a:lnTo>
                    <a:lnTo>
                      <a:pt x="146" y="98"/>
                    </a:lnTo>
                    <a:lnTo>
                      <a:pt x="153" y="90"/>
                    </a:lnTo>
                    <a:lnTo>
                      <a:pt x="155" y="78"/>
                    </a:lnTo>
                    <a:lnTo>
                      <a:pt x="153" y="60"/>
                    </a:lnTo>
                    <a:lnTo>
                      <a:pt x="146" y="11"/>
                    </a:lnTo>
                    <a:lnTo>
                      <a:pt x="72" y="0"/>
                    </a:lnTo>
                  </a:path>
                </a:pathLst>
              </a:custGeom>
              <a:gradFill rotWithShape="0">
                <a:gsLst>
                  <a:gs pos="0">
                    <a:schemeClr val="hlink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21" name="Freeform 41"/>
              <p:cNvSpPr>
                <a:spLocks/>
              </p:cNvSpPr>
              <p:nvPr/>
            </p:nvSpPr>
            <p:spPr bwMode="auto">
              <a:xfrm>
                <a:off x="442" y="741"/>
                <a:ext cx="88" cy="74"/>
              </a:xfrm>
              <a:custGeom>
                <a:avLst/>
                <a:gdLst/>
                <a:ahLst/>
                <a:cxnLst>
                  <a:cxn ang="0">
                    <a:pos x="87" y="67"/>
                  </a:cxn>
                  <a:cxn ang="0">
                    <a:pos x="76" y="0"/>
                  </a:cxn>
                  <a:cxn ang="0">
                    <a:pos x="33" y="5"/>
                  </a:cxn>
                  <a:cxn ang="0">
                    <a:pos x="0" y="8"/>
                  </a:cxn>
                  <a:cxn ang="0">
                    <a:pos x="9" y="73"/>
                  </a:cxn>
                  <a:cxn ang="0">
                    <a:pos x="12" y="57"/>
                  </a:cxn>
                  <a:cxn ang="0">
                    <a:pos x="22" y="47"/>
                  </a:cxn>
                  <a:cxn ang="0">
                    <a:pos x="40" y="43"/>
                  </a:cxn>
                  <a:cxn ang="0">
                    <a:pos x="60" y="44"/>
                  </a:cxn>
                  <a:cxn ang="0">
                    <a:pos x="76" y="51"/>
                  </a:cxn>
                  <a:cxn ang="0">
                    <a:pos x="87" y="67"/>
                  </a:cxn>
                </a:cxnLst>
                <a:rect l="0" t="0" r="r" b="b"/>
                <a:pathLst>
                  <a:path w="88" h="74">
                    <a:moveTo>
                      <a:pt x="87" y="67"/>
                    </a:moveTo>
                    <a:lnTo>
                      <a:pt x="76" y="0"/>
                    </a:lnTo>
                    <a:lnTo>
                      <a:pt x="33" y="5"/>
                    </a:lnTo>
                    <a:lnTo>
                      <a:pt x="0" y="8"/>
                    </a:lnTo>
                    <a:lnTo>
                      <a:pt x="9" y="73"/>
                    </a:lnTo>
                    <a:lnTo>
                      <a:pt x="12" y="57"/>
                    </a:lnTo>
                    <a:lnTo>
                      <a:pt x="22" y="47"/>
                    </a:lnTo>
                    <a:lnTo>
                      <a:pt x="40" y="43"/>
                    </a:lnTo>
                    <a:lnTo>
                      <a:pt x="60" y="44"/>
                    </a:lnTo>
                    <a:lnTo>
                      <a:pt x="76" y="51"/>
                    </a:lnTo>
                    <a:lnTo>
                      <a:pt x="87" y="67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22" name="Freeform 42"/>
              <p:cNvSpPr>
                <a:spLocks/>
              </p:cNvSpPr>
              <p:nvPr/>
            </p:nvSpPr>
            <p:spPr bwMode="auto">
              <a:xfrm>
                <a:off x="334" y="520"/>
                <a:ext cx="319" cy="286"/>
              </a:xfrm>
              <a:custGeom>
                <a:avLst/>
                <a:gdLst/>
                <a:ahLst/>
                <a:cxnLst>
                  <a:cxn ang="0">
                    <a:pos x="317" y="275"/>
                  </a:cxn>
                  <a:cxn ang="0">
                    <a:pos x="315" y="254"/>
                  </a:cxn>
                  <a:cxn ang="0">
                    <a:pos x="306" y="235"/>
                  </a:cxn>
                  <a:cxn ang="0">
                    <a:pos x="299" y="219"/>
                  </a:cxn>
                  <a:cxn ang="0">
                    <a:pos x="294" y="194"/>
                  </a:cxn>
                  <a:cxn ang="0">
                    <a:pos x="288" y="161"/>
                  </a:cxn>
                  <a:cxn ang="0">
                    <a:pos x="284" y="126"/>
                  </a:cxn>
                  <a:cxn ang="0">
                    <a:pos x="281" y="94"/>
                  </a:cxn>
                  <a:cxn ang="0">
                    <a:pos x="279" y="67"/>
                  </a:cxn>
                  <a:cxn ang="0">
                    <a:pos x="278" y="43"/>
                  </a:cxn>
                  <a:cxn ang="0">
                    <a:pos x="270" y="29"/>
                  </a:cxn>
                  <a:cxn ang="0">
                    <a:pos x="255" y="16"/>
                  </a:cxn>
                  <a:cxn ang="0">
                    <a:pos x="240" y="9"/>
                  </a:cxn>
                  <a:cxn ang="0">
                    <a:pos x="216" y="2"/>
                  </a:cxn>
                  <a:cxn ang="0">
                    <a:pos x="189" y="0"/>
                  </a:cxn>
                  <a:cxn ang="0">
                    <a:pos x="147" y="0"/>
                  </a:cxn>
                  <a:cxn ang="0">
                    <a:pos x="110" y="2"/>
                  </a:cxn>
                  <a:cxn ang="0">
                    <a:pos x="74" y="9"/>
                  </a:cxn>
                  <a:cxn ang="0">
                    <a:pos x="41" y="21"/>
                  </a:cxn>
                  <a:cxn ang="0">
                    <a:pos x="20" y="35"/>
                  </a:cxn>
                  <a:cxn ang="0">
                    <a:pos x="8" y="47"/>
                  </a:cxn>
                  <a:cxn ang="0">
                    <a:pos x="0" y="61"/>
                  </a:cxn>
                  <a:cxn ang="0">
                    <a:pos x="2" y="75"/>
                  </a:cxn>
                  <a:cxn ang="0">
                    <a:pos x="5" y="89"/>
                  </a:cxn>
                  <a:cxn ang="0">
                    <a:pos x="15" y="104"/>
                  </a:cxn>
                  <a:cxn ang="0">
                    <a:pos x="23" y="123"/>
                  </a:cxn>
                  <a:cxn ang="0">
                    <a:pos x="27" y="149"/>
                  </a:cxn>
                  <a:cxn ang="0">
                    <a:pos x="30" y="176"/>
                  </a:cxn>
                  <a:cxn ang="0">
                    <a:pos x="35" y="200"/>
                  </a:cxn>
                  <a:cxn ang="0">
                    <a:pos x="36" y="235"/>
                  </a:cxn>
                  <a:cxn ang="0">
                    <a:pos x="38" y="265"/>
                  </a:cxn>
                  <a:cxn ang="0">
                    <a:pos x="38" y="285"/>
                  </a:cxn>
                  <a:cxn ang="0">
                    <a:pos x="48" y="260"/>
                  </a:cxn>
                  <a:cxn ang="0">
                    <a:pos x="68" y="248"/>
                  </a:cxn>
                  <a:cxn ang="0">
                    <a:pos x="86" y="241"/>
                  </a:cxn>
                  <a:cxn ang="0">
                    <a:pos x="108" y="236"/>
                  </a:cxn>
                  <a:cxn ang="0">
                    <a:pos x="143" y="229"/>
                  </a:cxn>
                  <a:cxn ang="0">
                    <a:pos x="177" y="228"/>
                  </a:cxn>
                  <a:cxn ang="0">
                    <a:pos x="197" y="228"/>
                  </a:cxn>
                  <a:cxn ang="0">
                    <a:pos x="228" y="230"/>
                  </a:cxn>
                  <a:cxn ang="0">
                    <a:pos x="264" y="237"/>
                  </a:cxn>
                  <a:cxn ang="0">
                    <a:pos x="287" y="246"/>
                  </a:cxn>
                  <a:cxn ang="0">
                    <a:pos x="302" y="255"/>
                  </a:cxn>
                  <a:cxn ang="0">
                    <a:pos x="318" y="268"/>
                  </a:cxn>
                </a:cxnLst>
                <a:rect l="0" t="0" r="r" b="b"/>
                <a:pathLst>
                  <a:path w="319" h="286">
                    <a:moveTo>
                      <a:pt x="317" y="275"/>
                    </a:moveTo>
                    <a:lnTo>
                      <a:pt x="315" y="254"/>
                    </a:lnTo>
                    <a:lnTo>
                      <a:pt x="306" y="235"/>
                    </a:lnTo>
                    <a:lnTo>
                      <a:pt x="299" y="219"/>
                    </a:lnTo>
                    <a:lnTo>
                      <a:pt x="294" y="194"/>
                    </a:lnTo>
                    <a:lnTo>
                      <a:pt x="288" y="161"/>
                    </a:lnTo>
                    <a:lnTo>
                      <a:pt x="284" y="126"/>
                    </a:lnTo>
                    <a:lnTo>
                      <a:pt x="281" y="94"/>
                    </a:lnTo>
                    <a:lnTo>
                      <a:pt x="279" y="67"/>
                    </a:lnTo>
                    <a:lnTo>
                      <a:pt x="278" y="43"/>
                    </a:lnTo>
                    <a:lnTo>
                      <a:pt x="270" y="29"/>
                    </a:lnTo>
                    <a:lnTo>
                      <a:pt x="255" y="16"/>
                    </a:lnTo>
                    <a:lnTo>
                      <a:pt x="240" y="9"/>
                    </a:lnTo>
                    <a:lnTo>
                      <a:pt x="216" y="2"/>
                    </a:lnTo>
                    <a:lnTo>
                      <a:pt x="189" y="0"/>
                    </a:lnTo>
                    <a:lnTo>
                      <a:pt x="147" y="0"/>
                    </a:lnTo>
                    <a:lnTo>
                      <a:pt x="110" y="2"/>
                    </a:lnTo>
                    <a:lnTo>
                      <a:pt x="74" y="9"/>
                    </a:lnTo>
                    <a:lnTo>
                      <a:pt x="41" y="21"/>
                    </a:lnTo>
                    <a:lnTo>
                      <a:pt x="20" y="35"/>
                    </a:lnTo>
                    <a:lnTo>
                      <a:pt x="8" y="47"/>
                    </a:lnTo>
                    <a:lnTo>
                      <a:pt x="0" y="61"/>
                    </a:lnTo>
                    <a:lnTo>
                      <a:pt x="2" y="75"/>
                    </a:lnTo>
                    <a:lnTo>
                      <a:pt x="5" y="89"/>
                    </a:lnTo>
                    <a:lnTo>
                      <a:pt x="15" y="104"/>
                    </a:lnTo>
                    <a:lnTo>
                      <a:pt x="23" y="123"/>
                    </a:lnTo>
                    <a:lnTo>
                      <a:pt x="27" y="149"/>
                    </a:lnTo>
                    <a:lnTo>
                      <a:pt x="30" y="176"/>
                    </a:lnTo>
                    <a:lnTo>
                      <a:pt x="35" y="200"/>
                    </a:lnTo>
                    <a:lnTo>
                      <a:pt x="36" y="235"/>
                    </a:lnTo>
                    <a:lnTo>
                      <a:pt x="38" y="265"/>
                    </a:lnTo>
                    <a:lnTo>
                      <a:pt x="38" y="285"/>
                    </a:lnTo>
                    <a:lnTo>
                      <a:pt x="48" y="260"/>
                    </a:lnTo>
                    <a:lnTo>
                      <a:pt x="68" y="248"/>
                    </a:lnTo>
                    <a:lnTo>
                      <a:pt x="86" y="241"/>
                    </a:lnTo>
                    <a:lnTo>
                      <a:pt x="108" y="236"/>
                    </a:lnTo>
                    <a:lnTo>
                      <a:pt x="143" y="229"/>
                    </a:lnTo>
                    <a:lnTo>
                      <a:pt x="177" y="228"/>
                    </a:lnTo>
                    <a:lnTo>
                      <a:pt x="197" y="228"/>
                    </a:lnTo>
                    <a:lnTo>
                      <a:pt x="228" y="230"/>
                    </a:lnTo>
                    <a:lnTo>
                      <a:pt x="264" y="237"/>
                    </a:lnTo>
                    <a:lnTo>
                      <a:pt x="287" y="246"/>
                    </a:lnTo>
                    <a:lnTo>
                      <a:pt x="302" y="255"/>
                    </a:lnTo>
                    <a:lnTo>
                      <a:pt x="318" y="268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23" name="Freeform 43"/>
              <p:cNvSpPr>
                <a:spLocks/>
              </p:cNvSpPr>
              <p:nvPr/>
            </p:nvSpPr>
            <p:spPr bwMode="auto">
              <a:xfrm>
                <a:off x="5049" y="578"/>
                <a:ext cx="551" cy="335"/>
              </a:xfrm>
              <a:custGeom>
                <a:avLst/>
                <a:gdLst/>
                <a:ahLst/>
                <a:cxnLst>
                  <a:cxn ang="0">
                    <a:pos x="534" y="48"/>
                  </a:cxn>
                  <a:cxn ang="0">
                    <a:pos x="550" y="117"/>
                  </a:cxn>
                  <a:cxn ang="0">
                    <a:pos x="540" y="142"/>
                  </a:cxn>
                  <a:cxn ang="0">
                    <a:pos x="517" y="179"/>
                  </a:cxn>
                  <a:cxn ang="0">
                    <a:pos x="493" y="212"/>
                  </a:cxn>
                  <a:cxn ang="0">
                    <a:pos x="465" y="239"/>
                  </a:cxn>
                  <a:cxn ang="0">
                    <a:pos x="430" y="267"/>
                  </a:cxn>
                  <a:cxn ang="0">
                    <a:pos x="397" y="286"/>
                  </a:cxn>
                  <a:cxn ang="0">
                    <a:pos x="361" y="304"/>
                  </a:cxn>
                  <a:cxn ang="0">
                    <a:pos x="315" y="320"/>
                  </a:cxn>
                  <a:cxn ang="0">
                    <a:pos x="280" y="328"/>
                  </a:cxn>
                  <a:cxn ang="0">
                    <a:pos x="238" y="334"/>
                  </a:cxn>
                  <a:cxn ang="0">
                    <a:pos x="199" y="334"/>
                  </a:cxn>
                  <a:cxn ang="0">
                    <a:pos x="157" y="329"/>
                  </a:cxn>
                  <a:cxn ang="0">
                    <a:pos x="114" y="317"/>
                  </a:cxn>
                  <a:cxn ang="0">
                    <a:pos x="75" y="298"/>
                  </a:cxn>
                  <a:cxn ang="0">
                    <a:pos x="52" y="282"/>
                  </a:cxn>
                  <a:cxn ang="0">
                    <a:pos x="24" y="258"/>
                  </a:cxn>
                  <a:cxn ang="0">
                    <a:pos x="9" y="238"/>
                  </a:cxn>
                  <a:cxn ang="0">
                    <a:pos x="0" y="222"/>
                  </a:cxn>
                  <a:cxn ang="0">
                    <a:pos x="0" y="204"/>
                  </a:cxn>
                  <a:cxn ang="0">
                    <a:pos x="6" y="182"/>
                  </a:cxn>
                  <a:cxn ang="0">
                    <a:pos x="18" y="166"/>
                  </a:cxn>
                  <a:cxn ang="0">
                    <a:pos x="27" y="131"/>
                  </a:cxn>
                  <a:cxn ang="0">
                    <a:pos x="31" y="112"/>
                  </a:cxn>
                  <a:cxn ang="0">
                    <a:pos x="283" y="128"/>
                  </a:cxn>
                  <a:cxn ang="0">
                    <a:pos x="316" y="122"/>
                  </a:cxn>
                  <a:cxn ang="0">
                    <a:pos x="357" y="109"/>
                  </a:cxn>
                  <a:cxn ang="0">
                    <a:pos x="388" y="93"/>
                  </a:cxn>
                  <a:cxn ang="0">
                    <a:pos x="421" y="73"/>
                  </a:cxn>
                  <a:cxn ang="0">
                    <a:pos x="453" y="44"/>
                  </a:cxn>
                  <a:cxn ang="0">
                    <a:pos x="472" y="19"/>
                  </a:cxn>
                  <a:cxn ang="0">
                    <a:pos x="486" y="0"/>
                  </a:cxn>
                  <a:cxn ang="0">
                    <a:pos x="534" y="48"/>
                  </a:cxn>
                </a:cxnLst>
                <a:rect l="0" t="0" r="r" b="b"/>
                <a:pathLst>
                  <a:path w="551" h="335">
                    <a:moveTo>
                      <a:pt x="534" y="48"/>
                    </a:moveTo>
                    <a:lnTo>
                      <a:pt x="550" y="117"/>
                    </a:lnTo>
                    <a:lnTo>
                      <a:pt x="540" y="142"/>
                    </a:lnTo>
                    <a:lnTo>
                      <a:pt x="517" y="179"/>
                    </a:lnTo>
                    <a:lnTo>
                      <a:pt x="493" y="212"/>
                    </a:lnTo>
                    <a:lnTo>
                      <a:pt x="465" y="239"/>
                    </a:lnTo>
                    <a:lnTo>
                      <a:pt x="430" y="267"/>
                    </a:lnTo>
                    <a:lnTo>
                      <a:pt x="397" y="286"/>
                    </a:lnTo>
                    <a:lnTo>
                      <a:pt x="361" y="304"/>
                    </a:lnTo>
                    <a:lnTo>
                      <a:pt x="315" y="320"/>
                    </a:lnTo>
                    <a:lnTo>
                      <a:pt x="280" y="328"/>
                    </a:lnTo>
                    <a:lnTo>
                      <a:pt x="238" y="334"/>
                    </a:lnTo>
                    <a:lnTo>
                      <a:pt x="199" y="334"/>
                    </a:lnTo>
                    <a:lnTo>
                      <a:pt x="157" y="329"/>
                    </a:lnTo>
                    <a:lnTo>
                      <a:pt x="114" y="317"/>
                    </a:lnTo>
                    <a:lnTo>
                      <a:pt x="75" y="298"/>
                    </a:lnTo>
                    <a:lnTo>
                      <a:pt x="52" y="282"/>
                    </a:lnTo>
                    <a:lnTo>
                      <a:pt x="24" y="258"/>
                    </a:lnTo>
                    <a:lnTo>
                      <a:pt x="9" y="238"/>
                    </a:lnTo>
                    <a:lnTo>
                      <a:pt x="0" y="222"/>
                    </a:lnTo>
                    <a:lnTo>
                      <a:pt x="0" y="204"/>
                    </a:lnTo>
                    <a:lnTo>
                      <a:pt x="6" y="182"/>
                    </a:lnTo>
                    <a:lnTo>
                      <a:pt x="18" y="166"/>
                    </a:lnTo>
                    <a:lnTo>
                      <a:pt x="27" y="131"/>
                    </a:lnTo>
                    <a:lnTo>
                      <a:pt x="31" y="112"/>
                    </a:lnTo>
                    <a:lnTo>
                      <a:pt x="283" y="128"/>
                    </a:lnTo>
                    <a:lnTo>
                      <a:pt x="316" y="122"/>
                    </a:lnTo>
                    <a:lnTo>
                      <a:pt x="357" y="109"/>
                    </a:lnTo>
                    <a:lnTo>
                      <a:pt x="388" y="93"/>
                    </a:lnTo>
                    <a:lnTo>
                      <a:pt x="421" y="73"/>
                    </a:lnTo>
                    <a:lnTo>
                      <a:pt x="453" y="44"/>
                    </a:lnTo>
                    <a:lnTo>
                      <a:pt x="472" y="19"/>
                    </a:lnTo>
                    <a:lnTo>
                      <a:pt x="486" y="0"/>
                    </a:lnTo>
                    <a:lnTo>
                      <a:pt x="534" y="48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100000">
                    <a:schemeClr val="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24" name="Freeform 44"/>
              <p:cNvSpPr>
                <a:spLocks/>
              </p:cNvSpPr>
              <p:nvPr/>
            </p:nvSpPr>
            <p:spPr bwMode="auto">
              <a:xfrm>
                <a:off x="5145" y="160"/>
                <a:ext cx="475" cy="55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94"/>
                  </a:cxn>
                  <a:cxn ang="0">
                    <a:pos x="28" y="291"/>
                  </a:cxn>
                  <a:cxn ang="0">
                    <a:pos x="63" y="293"/>
                  </a:cxn>
                  <a:cxn ang="0">
                    <a:pos x="121" y="299"/>
                  </a:cxn>
                  <a:cxn ang="0">
                    <a:pos x="178" y="310"/>
                  </a:cxn>
                  <a:cxn ang="0">
                    <a:pos x="231" y="323"/>
                  </a:cxn>
                  <a:cxn ang="0">
                    <a:pos x="274" y="339"/>
                  </a:cxn>
                  <a:cxn ang="0">
                    <a:pos x="325" y="364"/>
                  </a:cxn>
                  <a:cxn ang="0">
                    <a:pos x="364" y="390"/>
                  </a:cxn>
                  <a:cxn ang="0">
                    <a:pos x="393" y="415"/>
                  </a:cxn>
                  <a:cxn ang="0">
                    <a:pos x="414" y="439"/>
                  </a:cxn>
                  <a:cxn ang="0">
                    <a:pos x="427" y="461"/>
                  </a:cxn>
                  <a:cxn ang="0">
                    <a:pos x="439" y="488"/>
                  </a:cxn>
                  <a:cxn ang="0">
                    <a:pos x="444" y="513"/>
                  </a:cxn>
                  <a:cxn ang="0">
                    <a:pos x="451" y="551"/>
                  </a:cxn>
                  <a:cxn ang="0">
                    <a:pos x="457" y="518"/>
                  </a:cxn>
                  <a:cxn ang="0">
                    <a:pos x="466" y="481"/>
                  </a:cxn>
                  <a:cxn ang="0">
                    <a:pos x="469" y="453"/>
                  </a:cxn>
                  <a:cxn ang="0">
                    <a:pos x="474" y="420"/>
                  </a:cxn>
                  <a:cxn ang="0">
                    <a:pos x="472" y="393"/>
                  </a:cxn>
                  <a:cxn ang="0">
                    <a:pos x="466" y="361"/>
                  </a:cxn>
                  <a:cxn ang="0">
                    <a:pos x="459" y="317"/>
                  </a:cxn>
                  <a:cxn ang="0">
                    <a:pos x="444" y="279"/>
                  </a:cxn>
                  <a:cxn ang="0">
                    <a:pos x="424" y="238"/>
                  </a:cxn>
                  <a:cxn ang="0">
                    <a:pos x="399" y="196"/>
                  </a:cxn>
                  <a:cxn ang="0">
                    <a:pos x="363" y="152"/>
                  </a:cxn>
                  <a:cxn ang="0">
                    <a:pos x="322" y="116"/>
                  </a:cxn>
                  <a:cxn ang="0">
                    <a:pos x="286" y="87"/>
                  </a:cxn>
                  <a:cxn ang="0">
                    <a:pos x="241" y="60"/>
                  </a:cxn>
                  <a:cxn ang="0">
                    <a:pos x="195" y="40"/>
                  </a:cxn>
                  <a:cxn ang="0">
                    <a:pos x="141" y="21"/>
                  </a:cxn>
                  <a:cxn ang="0">
                    <a:pos x="94" y="10"/>
                  </a:cxn>
                  <a:cxn ang="0">
                    <a:pos x="39" y="3"/>
                  </a:cxn>
                  <a:cxn ang="0">
                    <a:pos x="0" y="0"/>
                  </a:cxn>
                </a:cxnLst>
                <a:rect l="0" t="0" r="r" b="b"/>
                <a:pathLst>
                  <a:path w="475" h="552">
                    <a:moveTo>
                      <a:pt x="0" y="0"/>
                    </a:moveTo>
                    <a:lnTo>
                      <a:pt x="0" y="294"/>
                    </a:lnTo>
                    <a:lnTo>
                      <a:pt x="28" y="291"/>
                    </a:lnTo>
                    <a:lnTo>
                      <a:pt x="63" y="293"/>
                    </a:lnTo>
                    <a:lnTo>
                      <a:pt x="121" y="299"/>
                    </a:lnTo>
                    <a:lnTo>
                      <a:pt x="178" y="310"/>
                    </a:lnTo>
                    <a:lnTo>
                      <a:pt x="231" y="323"/>
                    </a:lnTo>
                    <a:lnTo>
                      <a:pt x="274" y="339"/>
                    </a:lnTo>
                    <a:lnTo>
                      <a:pt x="325" y="364"/>
                    </a:lnTo>
                    <a:lnTo>
                      <a:pt x="364" y="390"/>
                    </a:lnTo>
                    <a:lnTo>
                      <a:pt x="393" y="415"/>
                    </a:lnTo>
                    <a:lnTo>
                      <a:pt x="414" y="439"/>
                    </a:lnTo>
                    <a:lnTo>
                      <a:pt x="427" y="461"/>
                    </a:lnTo>
                    <a:lnTo>
                      <a:pt x="439" y="488"/>
                    </a:lnTo>
                    <a:lnTo>
                      <a:pt x="444" y="513"/>
                    </a:lnTo>
                    <a:lnTo>
                      <a:pt x="451" y="551"/>
                    </a:lnTo>
                    <a:lnTo>
                      <a:pt x="457" y="518"/>
                    </a:lnTo>
                    <a:lnTo>
                      <a:pt x="466" y="481"/>
                    </a:lnTo>
                    <a:lnTo>
                      <a:pt x="469" y="453"/>
                    </a:lnTo>
                    <a:lnTo>
                      <a:pt x="474" y="420"/>
                    </a:lnTo>
                    <a:lnTo>
                      <a:pt x="472" y="393"/>
                    </a:lnTo>
                    <a:lnTo>
                      <a:pt x="466" y="361"/>
                    </a:lnTo>
                    <a:lnTo>
                      <a:pt x="459" y="317"/>
                    </a:lnTo>
                    <a:lnTo>
                      <a:pt x="444" y="279"/>
                    </a:lnTo>
                    <a:lnTo>
                      <a:pt x="424" y="238"/>
                    </a:lnTo>
                    <a:lnTo>
                      <a:pt x="399" y="196"/>
                    </a:lnTo>
                    <a:lnTo>
                      <a:pt x="363" y="152"/>
                    </a:lnTo>
                    <a:lnTo>
                      <a:pt x="322" y="116"/>
                    </a:lnTo>
                    <a:lnTo>
                      <a:pt x="286" y="87"/>
                    </a:lnTo>
                    <a:lnTo>
                      <a:pt x="241" y="60"/>
                    </a:lnTo>
                    <a:lnTo>
                      <a:pt x="195" y="40"/>
                    </a:lnTo>
                    <a:lnTo>
                      <a:pt x="141" y="21"/>
                    </a:lnTo>
                    <a:lnTo>
                      <a:pt x="94" y="10"/>
                    </a:lnTo>
                    <a:lnTo>
                      <a:pt x="39" y="3"/>
                    </a:lnTo>
                    <a:lnTo>
                      <a:pt x="0" y="0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25" name="Freeform 45"/>
              <p:cNvSpPr>
                <a:spLocks/>
              </p:cNvSpPr>
              <p:nvPr/>
            </p:nvSpPr>
            <p:spPr bwMode="auto">
              <a:xfrm>
                <a:off x="5176" y="727"/>
                <a:ext cx="156" cy="118"/>
              </a:xfrm>
              <a:custGeom>
                <a:avLst/>
                <a:gdLst/>
                <a:ahLst/>
                <a:cxnLst>
                  <a:cxn ang="0">
                    <a:pos x="83" y="0"/>
                  </a:cxn>
                  <a:cxn ang="0">
                    <a:pos x="134" y="19"/>
                  </a:cxn>
                  <a:cxn ang="0">
                    <a:pos x="152" y="46"/>
                  </a:cxn>
                  <a:cxn ang="0">
                    <a:pos x="155" y="70"/>
                  </a:cxn>
                  <a:cxn ang="0">
                    <a:pos x="155" y="84"/>
                  </a:cxn>
                  <a:cxn ang="0">
                    <a:pos x="146" y="100"/>
                  </a:cxn>
                  <a:cxn ang="0">
                    <a:pos x="126" y="108"/>
                  </a:cxn>
                  <a:cxn ang="0">
                    <a:pos x="105" y="114"/>
                  </a:cxn>
                  <a:cxn ang="0">
                    <a:pos x="86" y="117"/>
                  </a:cxn>
                  <a:cxn ang="0">
                    <a:pos x="69" y="117"/>
                  </a:cxn>
                  <a:cxn ang="0">
                    <a:pos x="41" y="112"/>
                  </a:cxn>
                  <a:cxn ang="0">
                    <a:pos x="21" y="107"/>
                  </a:cxn>
                  <a:cxn ang="0">
                    <a:pos x="9" y="98"/>
                  </a:cxn>
                  <a:cxn ang="0">
                    <a:pos x="2" y="90"/>
                  </a:cxn>
                  <a:cxn ang="0">
                    <a:pos x="0" y="78"/>
                  </a:cxn>
                  <a:cxn ang="0">
                    <a:pos x="2" y="60"/>
                  </a:cxn>
                  <a:cxn ang="0">
                    <a:pos x="9" y="11"/>
                  </a:cxn>
                  <a:cxn ang="0">
                    <a:pos x="83" y="0"/>
                  </a:cxn>
                </a:cxnLst>
                <a:rect l="0" t="0" r="r" b="b"/>
                <a:pathLst>
                  <a:path w="156" h="118">
                    <a:moveTo>
                      <a:pt x="83" y="0"/>
                    </a:moveTo>
                    <a:lnTo>
                      <a:pt x="134" y="19"/>
                    </a:lnTo>
                    <a:lnTo>
                      <a:pt x="152" y="46"/>
                    </a:lnTo>
                    <a:lnTo>
                      <a:pt x="155" y="70"/>
                    </a:lnTo>
                    <a:lnTo>
                      <a:pt x="155" y="84"/>
                    </a:lnTo>
                    <a:lnTo>
                      <a:pt x="146" y="100"/>
                    </a:lnTo>
                    <a:lnTo>
                      <a:pt x="126" y="108"/>
                    </a:lnTo>
                    <a:lnTo>
                      <a:pt x="105" y="114"/>
                    </a:lnTo>
                    <a:lnTo>
                      <a:pt x="86" y="117"/>
                    </a:lnTo>
                    <a:lnTo>
                      <a:pt x="69" y="117"/>
                    </a:lnTo>
                    <a:lnTo>
                      <a:pt x="41" y="112"/>
                    </a:lnTo>
                    <a:lnTo>
                      <a:pt x="21" y="107"/>
                    </a:lnTo>
                    <a:lnTo>
                      <a:pt x="9" y="98"/>
                    </a:lnTo>
                    <a:lnTo>
                      <a:pt x="2" y="90"/>
                    </a:lnTo>
                    <a:lnTo>
                      <a:pt x="0" y="78"/>
                    </a:lnTo>
                    <a:lnTo>
                      <a:pt x="2" y="60"/>
                    </a:lnTo>
                    <a:lnTo>
                      <a:pt x="9" y="11"/>
                    </a:lnTo>
                    <a:lnTo>
                      <a:pt x="83" y="0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100000">
                    <a:schemeClr val="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26" name="Freeform 46"/>
              <p:cNvSpPr>
                <a:spLocks/>
              </p:cNvSpPr>
              <p:nvPr/>
            </p:nvSpPr>
            <p:spPr bwMode="auto">
              <a:xfrm>
                <a:off x="5172" y="740"/>
                <a:ext cx="88" cy="74"/>
              </a:xfrm>
              <a:custGeom>
                <a:avLst/>
                <a:gdLst/>
                <a:ahLst/>
                <a:cxnLst>
                  <a:cxn ang="0">
                    <a:pos x="0" y="68"/>
                  </a:cxn>
                  <a:cxn ang="0">
                    <a:pos x="11" y="0"/>
                  </a:cxn>
                  <a:cxn ang="0">
                    <a:pos x="54" y="5"/>
                  </a:cxn>
                  <a:cxn ang="0">
                    <a:pos x="87" y="9"/>
                  </a:cxn>
                  <a:cxn ang="0">
                    <a:pos x="78" y="73"/>
                  </a:cxn>
                  <a:cxn ang="0">
                    <a:pos x="75" y="58"/>
                  </a:cxn>
                  <a:cxn ang="0">
                    <a:pos x="65" y="47"/>
                  </a:cxn>
                  <a:cxn ang="0">
                    <a:pos x="47" y="44"/>
                  </a:cxn>
                  <a:cxn ang="0">
                    <a:pos x="27" y="45"/>
                  </a:cxn>
                  <a:cxn ang="0">
                    <a:pos x="11" y="52"/>
                  </a:cxn>
                  <a:cxn ang="0">
                    <a:pos x="0" y="68"/>
                  </a:cxn>
                </a:cxnLst>
                <a:rect l="0" t="0" r="r" b="b"/>
                <a:pathLst>
                  <a:path w="88" h="74">
                    <a:moveTo>
                      <a:pt x="0" y="68"/>
                    </a:moveTo>
                    <a:lnTo>
                      <a:pt x="11" y="0"/>
                    </a:lnTo>
                    <a:lnTo>
                      <a:pt x="54" y="5"/>
                    </a:lnTo>
                    <a:lnTo>
                      <a:pt x="87" y="9"/>
                    </a:lnTo>
                    <a:lnTo>
                      <a:pt x="78" y="73"/>
                    </a:lnTo>
                    <a:lnTo>
                      <a:pt x="75" y="58"/>
                    </a:lnTo>
                    <a:lnTo>
                      <a:pt x="65" y="47"/>
                    </a:lnTo>
                    <a:lnTo>
                      <a:pt x="47" y="44"/>
                    </a:lnTo>
                    <a:lnTo>
                      <a:pt x="27" y="45"/>
                    </a:lnTo>
                    <a:lnTo>
                      <a:pt x="11" y="52"/>
                    </a:lnTo>
                    <a:lnTo>
                      <a:pt x="0" y="68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27" name="Freeform 47"/>
              <p:cNvSpPr>
                <a:spLocks/>
              </p:cNvSpPr>
              <p:nvPr/>
            </p:nvSpPr>
            <p:spPr bwMode="auto">
              <a:xfrm>
                <a:off x="5049" y="520"/>
                <a:ext cx="319" cy="286"/>
              </a:xfrm>
              <a:custGeom>
                <a:avLst/>
                <a:gdLst/>
                <a:ahLst/>
                <a:cxnLst>
                  <a:cxn ang="0">
                    <a:pos x="1" y="275"/>
                  </a:cxn>
                  <a:cxn ang="0">
                    <a:pos x="3" y="254"/>
                  </a:cxn>
                  <a:cxn ang="0">
                    <a:pos x="12" y="235"/>
                  </a:cxn>
                  <a:cxn ang="0">
                    <a:pos x="19" y="219"/>
                  </a:cxn>
                  <a:cxn ang="0">
                    <a:pos x="24" y="194"/>
                  </a:cxn>
                  <a:cxn ang="0">
                    <a:pos x="30" y="161"/>
                  </a:cxn>
                  <a:cxn ang="0">
                    <a:pos x="34" y="126"/>
                  </a:cxn>
                  <a:cxn ang="0">
                    <a:pos x="37" y="94"/>
                  </a:cxn>
                  <a:cxn ang="0">
                    <a:pos x="39" y="67"/>
                  </a:cxn>
                  <a:cxn ang="0">
                    <a:pos x="40" y="43"/>
                  </a:cxn>
                  <a:cxn ang="0">
                    <a:pos x="48" y="29"/>
                  </a:cxn>
                  <a:cxn ang="0">
                    <a:pos x="63" y="16"/>
                  </a:cxn>
                  <a:cxn ang="0">
                    <a:pos x="78" y="9"/>
                  </a:cxn>
                  <a:cxn ang="0">
                    <a:pos x="102" y="2"/>
                  </a:cxn>
                  <a:cxn ang="0">
                    <a:pos x="129" y="0"/>
                  </a:cxn>
                  <a:cxn ang="0">
                    <a:pos x="171" y="0"/>
                  </a:cxn>
                  <a:cxn ang="0">
                    <a:pos x="208" y="2"/>
                  </a:cxn>
                  <a:cxn ang="0">
                    <a:pos x="244" y="9"/>
                  </a:cxn>
                  <a:cxn ang="0">
                    <a:pos x="277" y="21"/>
                  </a:cxn>
                  <a:cxn ang="0">
                    <a:pos x="298" y="35"/>
                  </a:cxn>
                  <a:cxn ang="0">
                    <a:pos x="310" y="47"/>
                  </a:cxn>
                  <a:cxn ang="0">
                    <a:pos x="318" y="61"/>
                  </a:cxn>
                  <a:cxn ang="0">
                    <a:pos x="316" y="75"/>
                  </a:cxn>
                  <a:cxn ang="0">
                    <a:pos x="313" y="89"/>
                  </a:cxn>
                  <a:cxn ang="0">
                    <a:pos x="303" y="104"/>
                  </a:cxn>
                  <a:cxn ang="0">
                    <a:pos x="295" y="123"/>
                  </a:cxn>
                  <a:cxn ang="0">
                    <a:pos x="291" y="149"/>
                  </a:cxn>
                  <a:cxn ang="0">
                    <a:pos x="288" y="176"/>
                  </a:cxn>
                  <a:cxn ang="0">
                    <a:pos x="283" y="200"/>
                  </a:cxn>
                  <a:cxn ang="0">
                    <a:pos x="282" y="235"/>
                  </a:cxn>
                  <a:cxn ang="0">
                    <a:pos x="280" y="265"/>
                  </a:cxn>
                  <a:cxn ang="0">
                    <a:pos x="280" y="285"/>
                  </a:cxn>
                  <a:cxn ang="0">
                    <a:pos x="270" y="260"/>
                  </a:cxn>
                  <a:cxn ang="0">
                    <a:pos x="250" y="248"/>
                  </a:cxn>
                  <a:cxn ang="0">
                    <a:pos x="232" y="241"/>
                  </a:cxn>
                  <a:cxn ang="0">
                    <a:pos x="210" y="236"/>
                  </a:cxn>
                  <a:cxn ang="0">
                    <a:pos x="175" y="229"/>
                  </a:cxn>
                  <a:cxn ang="0">
                    <a:pos x="141" y="228"/>
                  </a:cxn>
                  <a:cxn ang="0">
                    <a:pos x="121" y="228"/>
                  </a:cxn>
                  <a:cxn ang="0">
                    <a:pos x="90" y="230"/>
                  </a:cxn>
                  <a:cxn ang="0">
                    <a:pos x="54" y="237"/>
                  </a:cxn>
                  <a:cxn ang="0">
                    <a:pos x="31" y="246"/>
                  </a:cxn>
                  <a:cxn ang="0">
                    <a:pos x="16" y="255"/>
                  </a:cxn>
                  <a:cxn ang="0">
                    <a:pos x="0" y="268"/>
                  </a:cxn>
                </a:cxnLst>
                <a:rect l="0" t="0" r="r" b="b"/>
                <a:pathLst>
                  <a:path w="319" h="286">
                    <a:moveTo>
                      <a:pt x="1" y="275"/>
                    </a:moveTo>
                    <a:lnTo>
                      <a:pt x="3" y="254"/>
                    </a:lnTo>
                    <a:lnTo>
                      <a:pt x="12" y="235"/>
                    </a:lnTo>
                    <a:lnTo>
                      <a:pt x="19" y="219"/>
                    </a:lnTo>
                    <a:lnTo>
                      <a:pt x="24" y="194"/>
                    </a:lnTo>
                    <a:lnTo>
                      <a:pt x="30" y="161"/>
                    </a:lnTo>
                    <a:lnTo>
                      <a:pt x="34" y="126"/>
                    </a:lnTo>
                    <a:lnTo>
                      <a:pt x="37" y="94"/>
                    </a:lnTo>
                    <a:lnTo>
                      <a:pt x="39" y="67"/>
                    </a:lnTo>
                    <a:lnTo>
                      <a:pt x="40" y="43"/>
                    </a:lnTo>
                    <a:lnTo>
                      <a:pt x="48" y="29"/>
                    </a:lnTo>
                    <a:lnTo>
                      <a:pt x="63" y="16"/>
                    </a:lnTo>
                    <a:lnTo>
                      <a:pt x="78" y="9"/>
                    </a:lnTo>
                    <a:lnTo>
                      <a:pt x="102" y="2"/>
                    </a:lnTo>
                    <a:lnTo>
                      <a:pt x="129" y="0"/>
                    </a:lnTo>
                    <a:lnTo>
                      <a:pt x="171" y="0"/>
                    </a:lnTo>
                    <a:lnTo>
                      <a:pt x="208" y="2"/>
                    </a:lnTo>
                    <a:lnTo>
                      <a:pt x="244" y="9"/>
                    </a:lnTo>
                    <a:lnTo>
                      <a:pt x="277" y="21"/>
                    </a:lnTo>
                    <a:lnTo>
                      <a:pt x="298" y="35"/>
                    </a:lnTo>
                    <a:lnTo>
                      <a:pt x="310" y="47"/>
                    </a:lnTo>
                    <a:lnTo>
                      <a:pt x="318" y="61"/>
                    </a:lnTo>
                    <a:lnTo>
                      <a:pt x="316" y="75"/>
                    </a:lnTo>
                    <a:lnTo>
                      <a:pt x="313" y="89"/>
                    </a:lnTo>
                    <a:lnTo>
                      <a:pt x="303" y="104"/>
                    </a:lnTo>
                    <a:lnTo>
                      <a:pt x="295" y="123"/>
                    </a:lnTo>
                    <a:lnTo>
                      <a:pt x="291" y="149"/>
                    </a:lnTo>
                    <a:lnTo>
                      <a:pt x="288" y="176"/>
                    </a:lnTo>
                    <a:lnTo>
                      <a:pt x="283" y="200"/>
                    </a:lnTo>
                    <a:lnTo>
                      <a:pt x="282" y="235"/>
                    </a:lnTo>
                    <a:lnTo>
                      <a:pt x="280" y="265"/>
                    </a:lnTo>
                    <a:lnTo>
                      <a:pt x="280" y="285"/>
                    </a:lnTo>
                    <a:lnTo>
                      <a:pt x="270" y="260"/>
                    </a:lnTo>
                    <a:lnTo>
                      <a:pt x="250" y="248"/>
                    </a:lnTo>
                    <a:lnTo>
                      <a:pt x="232" y="241"/>
                    </a:lnTo>
                    <a:lnTo>
                      <a:pt x="210" y="236"/>
                    </a:lnTo>
                    <a:lnTo>
                      <a:pt x="175" y="229"/>
                    </a:lnTo>
                    <a:lnTo>
                      <a:pt x="141" y="228"/>
                    </a:lnTo>
                    <a:lnTo>
                      <a:pt x="121" y="228"/>
                    </a:lnTo>
                    <a:lnTo>
                      <a:pt x="90" y="230"/>
                    </a:lnTo>
                    <a:lnTo>
                      <a:pt x="54" y="237"/>
                    </a:lnTo>
                    <a:lnTo>
                      <a:pt x="31" y="246"/>
                    </a:lnTo>
                    <a:lnTo>
                      <a:pt x="16" y="255"/>
                    </a:lnTo>
                    <a:lnTo>
                      <a:pt x="0" y="268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28" name="Freeform 48"/>
              <p:cNvSpPr>
                <a:spLocks/>
              </p:cNvSpPr>
              <p:nvPr/>
            </p:nvSpPr>
            <p:spPr bwMode="auto">
              <a:xfrm>
                <a:off x="4319" y="160"/>
                <a:ext cx="832" cy="4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56"/>
                  </a:cxn>
                  <a:cxn ang="0">
                    <a:pos x="84" y="374"/>
                  </a:cxn>
                  <a:cxn ang="0">
                    <a:pos x="153" y="393"/>
                  </a:cxn>
                  <a:cxn ang="0">
                    <a:pos x="210" y="404"/>
                  </a:cxn>
                  <a:cxn ang="0">
                    <a:pos x="258" y="410"/>
                  </a:cxn>
                  <a:cxn ang="0">
                    <a:pos x="312" y="416"/>
                  </a:cxn>
                  <a:cxn ang="0">
                    <a:pos x="402" y="419"/>
                  </a:cxn>
                  <a:cxn ang="0">
                    <a:pos x="485" y="412"/>
                  </a:cxn>
                  <a:cxn ang="0">
                    <a:pos x="570" y="399"/>
                  </a:cxn>
                  <a:cxn ang="0">
                    <a:pos x="652" y="377"/>
                  </a:cxn>
                  <a:cxn ang="0">
                    <a:pos x="724" y="347"/>
                  </a:cxn>
                  <a:cxn ang="0">
                    <a:pos x="784" y="306"/>
                  </a:cxn>
                  <a:cxn ang="0">
                    <a:pos x="829" y="291"/>
                  </a:cxn>
                  <a:cxn ang="0">
                    <a:pos x="831" y="2"/>
                  </a:cxn>
                  <a:cxn ang="0">
                    <a:pos x="786" y="9"/>
                  </a:cxn>
                  <a:cxn ang="0">
                    <a:pos x="726" y="29"/>
                  </a:cxn>
                  <a:cxn ang="0">
                    <a:pos x="654" y="55"/>
                  </a:cxn>
                  <a:cxn ang="0">
                    <a:pos x="585" y="70"/>
                  </a:cxn>
                  <a:cxn ang="0">
                    <a:pos x="515" y="78"/>
                  </a:cxn>
                  <a:cxn ang="0">
                    <a:pos x="468" y="82"/>
                  </a:cxn>
                  <a:cxn ang="0">
                    <a:pos x="428" y="84"/>
                  </a:cxn>
                  <a:cxn ang="0">
                    <a:pos x="358" y="84"/>
                  </a:cxn>
                  <a:cxn ang="0">
                    <a:pos x="314" y="81"/>
                  </a:cxn>
                  <a:cxn ang="0">
                    <a:pos x="274" y="76"/>
                  </a:cxn>
                  <a:cxn ang="0">
                    <a:pos x="229" y="73"/>
                  </a:cxn>
                  <a:cxn ang="0">
                    <a:pos x="190" y="66"/>
                  </a:cxn>
                  <a:cxn ang="0">
                    <a:pos x="140" y="57"/>
                  </a:cxn>
                  <a:cxn ang="0">
                    <a:pos x="96" y="44"/>
                  </a:cxn>
                  <a:cxn ang="0">
                    <a:pos x="49" y="24"/>
                  </a:cxn>
                  <a:cxn ang="0">
                    <a:pos x="0" y="0"/>
                  </a:cxn>
                </a:cxnLst>
                <a:rect l="0" t="0" r="r" b="b"/>
                <a:pathLst>
                  <a:path w="832" h="420">
                    <a:moveTo>
                      <a:pt x="0" y="0"/>
                    </a:moveTo>
                    <a:lnTo>
                      <a:pt x="0" y="356"/>
                    </a:lnTo>
                    <a:lnTo>
                      <a:pt x="84" y="374"/>
                    </a:lnTo>
                    <a:lnTo>
                      <a:pt x="153" y="393"/>
                    </a:lnTo>
                    <a:lnTo>
                      <a:pt x="210" y="404"/>
                    </a:lnTo>
                    <a:lnTo>
                      <a:pt x="258" y="410"/>
                    </a:lnTo>
                    <a:lnTo>
                      <a:pt x="312" y="416"/>
                    </a:lnTo>
                    <a:lnTo>
                      <a:pt x="402" y="419"/>
                    </a:lnTo>
                    <a:lnTo>
                      <a:pt x="485" y="412"/>
                    </a:lnTo>
                    <a:lnTo>
                      <a:pt x="570" y="399"/>
                    </a:lnTo>
                    <a:lnTo>
                      <a:pt x="652" y="377"/>
                    </a:lnTo>
                    <a:lnTo>
                      <a:pt x="724" y="347"/>
                    </a:lnTo>
                    <a:lnTo>
                      <a:pt x="784" y="306"/>
                    </a:lnTo>
                    <a:lnTo>
                      <a:pt x="829" y="291"/>
                    </a:lnTo>
                    <a:lnTo>
                      <a:pt x="831" y="2"/>
                    </a:lnTo>
                    <a:lnTo>
                      <a:pt x="786" y="9"/>
                    </a:lnTo>
                    <a:lnTo>
                      <a:pt x="726" y="29"/>
                    </a:lnTo>
                    <a:lnTo>
                      <a:pt x="654" y="55"/>
                    </a:lnTo>
                    <a:lnTo>
                      <a:pt x="585" y="70"/>
                    </a:lnTo>
                    <a:lnTo>
                      <a:pt x="515" y="78"/>
                    </a:lnTo>
                    <a:lnTo>
                      <a:pt x="468" y="82"/>
                    </a:lnTo>
                    <a:lnTo>
                      <a:pt x="428" y="84"/>
                    </a:lnTo>
                    <a:lnTo>
                      <a:pt x="358" y="84"/>
                    </a:lnTo>
                    <a:lnTo>
                      <a:pt x="314" y="81"/>
                    </a:lnTo>
                    <a:lnTo>
                      <a:pt x="274" y="76"/>
                    </a:lnTo>
                    <a:lnTo>
                      <a:pt x="229" y="73"/>
                    </a:lnTo>
                    <a:lnTo>
                      <a:pt x="190" y="66"/>
                    </a:lnTo>
                    <a:lnTo>
                      <a:pt x="140" y="57"/>
                    </a:lnTo>
                    <a:lnTo>
                      <a:pt x="96" y="44"/>
                    </a:lnTo>
                    <a:lnTo>
                      <a:pt x="49" y="24"/>
                    </a:lnTo>
                    <a:lnTo>
                      <a:pt x="0" y="0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</p:grpSp>
      </p:grpSp>
      <p:pic>
        <p:nvPicPr>
          <p:cNvPr id="51" name="Picture 54" descr="dnastranda_gl.gif (44360 bytes)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81000"/>
            <a:ext cx="6477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2" name="Rectangle 5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3" name="Rectangle 5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4" name="Rectangle 5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3E32C1-A4BB-45A4-B713-13366DA22D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-17463"/>
            <a:ext cx="9178925" cy="6905626"/>
            <a:chOff x="0" y="-11"/>
            <a:chExt cx="5782" cy="435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0" y="1008"/>
              <a:ext cx="5774" cy="3331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5759" cy="864"/>
            </a:xfrm>
            <a:prstGeom prst="rect">
              <a:avLst/>
            </a:prstGeom>
            <a:gradFill rotWithShape="0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grpSp>
          <p:nvGrpSpPr>
            <p:cNvPr id="7" name="Group 5"/>
            <p:cNvGrpSpPr>
              <a:grpSpLocks/>
            </p:cNvGrpSpPr>
            <p:nvPr/>
          </p:nvGrpSpPr>
          <p:grpSpPr bwMode="auto">
            <a:xfrm>
              <a:off x="5301" y="-11"/>
              <a:ext cx="481" cy="4284"/>
              <a:chOff x="5301" y="-11"/>
              <a:chExt cx="481" cy="4284"/>
            </a:xfrm>
          </p:grpSpPr>
          <p:sp>
            <p:nvSpPr>
              <p:cNvPr id="49" name="Freeform 6"/>
              <p:cNvSpPr>
                <a:spLocks/>
              </p:cNvSpPr>
              <p:nvPr/>
            </p:nvSpPr>
            <p:spPr bwMode="auto">
              <a:xfrm>
                <a:off x="5301" y="-11"/>
                <a:ext cx="241" cy="4284"/>
              </a:xfrm>
              <a:custGeom>
                <a:avLst/>
                <a:gdLst/>
                <a:ahLst/>
                <a:cxnLst>
                  <a:cxn ang="0">
                    <a:pos x="0" y="4234"/>
                  </a:cxn>
                  <a:cxn ang="0">
                    <a:pos x="0" y="0"/>
                  </a:cxn>
                  <a:cxn ang="0">
                    <a:pos x="240" y="0"/>
                  </a:cxn>
                  <a:cxn ang="0">
                    <a:pos x="240" y="4234"/>
                  </a:cxn>
                  <a:cxn ang="0">
                    <a:pos x="192" y="4283"/>
                  </a:cxn>
                  <a:cxn ang="0">
                    <a:pos x="144" y="4281"/>
                  </a:cxn>
                  <a:cxn ang="0">
                    <a:pos x="112" y="4281"/>
                  </a:cxn>
                  <a:cxn ang="0">
                    <a:pos x="49" y="4281"/>
                  </a:cxn>
                  <a:cxn ang="0">
                    <a:pos x="0" y="4234"/>
                  </a:cxn>
                </a:cxnLst>
                <a:rect l="0" t="0" r="r" b="b"/>
                <a:pathLst>
                  <a:path w="241" h="4284">
                    <a:moveTo>
                      <a:pt x="0" y="4234"/>
                    </a:moveTo>
                    <a:lnTo>
                      <a:pt x="0" y="0"/>
                    </a:lnTo>
                    <a:lnTo>
                      <a:pt x="240" y="0"/>
                    </a:lnTo>
                    <a:lnTo>
                      <a:pt x="240" y="4234"/>
                    </a:lnTo>
                    <a:lnTo>
                      <a:pt x="192" y="4283"/>
                    </a:lnTo>
                    <a:lnTo>
                      <a:pt x="144" y="4281"/>
                    </a:lnTo>
                    <a:lnTo>
                      <a:pt x="112" y="4281"/>
                    </a:lnTo>
                    <a:lnTo>
                      <a:pt x="49" y="4281"/>
                    </a:lnTo>
                    <a:lnTo>
                      <a:pt x="0" y="4234"/>
                    </a:lnTo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5000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50" name="Freeform 7"/>
              <p:cNvSpPr>
                <a:spLocks/>
              </p:cNvSpPr>
              <p:nvPr/>
            </p:nvSpPr>
            <p:spPr bwMode="auto">
              <a:xfrm>
                <a:off x="5541" y="-11"/>
                <a:ext cx="241" cy="4284"/>
              </a:xfrm>
              <a:custGeom>
                <a:avLst/>
                <a:gdLst/>
                <a:ahLst/>
                <a:cxnLst>
                  <a:cxn ang="0">
                    <a:pos x="0" y="4234"/>
                  </a:cxn>
                  <a:cxn ang="0">
                    <a:pos x="0" y="0"/>
                  </a:cxn>
                  <a:cxn ang="0">
                    <a:pos x="240" y="0"/>
                  </a:cxn>
                  <a:cxn ang="0">
                    <a:pos x="240" y="4234"/>
                  </a:cxn>
                  <a:cxn ang="0">
                    <a:pos x="192" y="4283"/>
                  </a:cxn>
                  <a:cxn ang="0">
                    <a:pos x="144" y="4281"/>
                  </a:cxn>
                  <a:cxn ang="0">
                    <a:pos x="112" y="4281"/>
                  </a:cxn>
                  <a:cxn ang="0">
                    <a:pos x="49" y="4281"/>
                  </a:cxn>
                  <a:cxn ang="0">
                    <a:pos x="0" y="4234"/>
                  </a:cxn>
                </a:cxnLst>
                <a:rect l="0" t="0" r="r" b="b"/>
                <a:pathLst>
                  <a:path w="241" h="4284">
                    <a:moveTo>
                      <a:pt x="0" y="4234"/>
                    </a:moveTo>
                    <a:lnTo>
                      <a:pt x="0" y="0"/>
                    </a:lnTo>
                    <a:lnTo>
                      <a:pt x="240" y="0"/>
                    </a:lnTo>
                    <a:lnTo>
                      <a:pt x="240" y="4234"/>
                    </a:lnTo>
                    <a:lnTo>
                      <a:pt x="192" y="4283"/>
                    </a:lnTo>
                    <a:lnTo>
                      <a:pt x="144" y="4281"/>
                    </a:lnTo>
                    <a:lnTo>
                      <a:pt x="112" y="4281"/>
                    </a:lnTo>
                    <a:lnTo>
                      <a:pt x="49" y="4281"/>
                    </a:lnTo>
                    <a:lnTo>
                      <a:pt x="0" y="4234"/>
                    </a:lnTo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5000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</p:grpSp>
        <p:grpSp>
          <p:nvGrpSpPr>
            <p:cNvPr id="8" name="Group 8"/>
            <p:cNvGrpSpPr>
              <a:grpSpLocks/>
            </p:cNvGrpSpPr>
            <p:nvPr/>
          </p:nvGrpSpPr>
          <p:grpSpPr bwMode="auto">
            <a:xfrm>
              <a:off x="0" y="0"/>
              <a:ext cx="481" cy="4273"/>
              <a:chOff x="0" y="0"/>
              <a:chExt cx="481" cy="4273"/>
            </a:xfrm>
          </p:grpSpPr>
          <p:sp>
            <p:nvSpPr>
              <p:cNvPr id="47" name="Freeform 9"/>
              <p:cNvSpPr>
                <a:spLocks/>
              </p:cNvSpPr>
              <p:nvPr/>
            </p:nvSpPr>
            <p:spPr bwMode="auto">
              <a:xfrm>
                <a:off x="0" y="0"/>
                <a:ext cx="241" cy="4273"/>
              </a:xfrm>
              <a:custGeom>
                <a:avLst/>
                <a:gdLst/>
                <a:ahLst/>
                <a:cxnLst>
                  <a:cxn ang="0">
                    <a:pos x="0" y="4223"/>
                  </a:cxn>
                  <a:cxn ang="0">
                    <a:pos x="0" y="0"/>
                  </a:cxn>
                  <a:cxn ang="0">
                    <a:pos x="240" y="0"/>
                  </a:cxn>
                  <a:cxn ang="0">
                    <a:pos x="240" y="4223"/>
                  </a:cxn>
                  <a:cxn ang="0">
                    <a:pos x="192" y="4272"/>
                  </a:cxn>
                  <a:cxn ang="0">
                    <a:pos x="144" y="4270"/>
                  </a:cxn>
                  <a:cxn ang="0">
                    <a:pos x="112" y="4270"/>
                  </a:cxn>
                  <a:cxn ang="0">
                    <a:pos x="49" y="4270"/>
                  </a:cxn>
                  <a:cxn ang="0">
                    <a:pos x="0" y="4223"/>
                  </a:cxn>
                </a:cxnLst>
                <a:rect l="0" t="0" r="r" b="b"/>
                <a:pathLst>
                  <a:path w="241" h="4273">
                    <a:moveTo>
                      <a:pt x="0" y="4223"/>
                    </a:moveTo>
                    <a:lnTo>
                      <a:pt x="0" y="0"/>
                    </a:lnTo>
                    <a:lnTo>
                      <a:pt x="240" y="0"/>
                    </a:lnTo>
                    <a:lnTo>
                      <a:pt x="240" y="4223"/>
                    </a:lnTo>
                    <a:lnTo>
                      <a:pt x="192" y="4272"/>
                    </a:lnTo>
                    <a:lnTo>
                      <a:pt x="144" y="4270"/>
                    </a:lnTo>
                    <a:lnTo>
                      <a:pt x="112" y="4270"/>
                    </a:lnTo>
                    <a:lnTo>
                      <a:pt x="49" y="4270"/>
                    </a:lnTo>
                    <a:lnTo>
                      <a:pt x="0" y="4223"/>
                    </a:lnTo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5000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48" name="Freeform 10"/>
              <p:cNvSpPr>
                <a:spLocks/>
              </p:cNvSpPr>
              <p:nvPr/>
            </p:nvSpPr>
            <p:spPr bwMode="auto">
              <a:xfrm>
                <a:off x="240" y="0"/>
                <a:ext cx="241" cy="4273"/>
              </a:xfrm>
              <a:custGeom>
                <a:avLst/>
                <a:gdLst/>
                <a:ahLst/>
                <a:cxnLst>
                  <a:cxn ang="0">
                    <a:pos x="0" y="4223"/>
                  </a:cxn>
                  <a:cxn ang="0">
                    <a:pos x="0" y="0"/>
                  </a:cxn>
                  <a:cxn ang="0">
                    <a:pos x="240" y="0"/>
                  </a:cxn>
                  <a:cxn ang="0">
                    <a:pos x="240" y="4223"/>
                  </a:cxn>
                  <a:cxn ang="0">
                    <a:pos x="192" y="4272"/>
                  </a:cxn>
                  <a:cxn ang="0">
                    <a:pos x="144" y="4270"/>
                  </a:cxn>
                  <a:cxn ang="0">
                    <a:pos x="112" y="4270"/>
                  </a:cxn>
                  <a:cxn ang="0">
                    <a:pos x="49" y="4270"/>
                  </a:cxn>
                  <a:cxn ang="0">
                    <a:pos x="0" y="4223"/>
                  </a:cxn>
                </a:cxnLst>
                <a:rect l="0" t="0" r="r" b="b"/>
                <a:pathLst>
                  <a:path w="241" h="4273">
                    <a:moveTo>
                      <a:pt x="0" y="4223"/>
                    </a:moveTo>
                    <a:lnTo>
                      <a:pt x="0" y="0"/>
                    </a:lnTo>
                    <a:lnTo>
                      <a:pt x="240" y="0"/>
                    </a:lnTo>
                    <a:lnTo>
                      <a:pt x="240" y="4223"/>
                    </a:lnTo>
                    <a:lnTo>
                      <a:pt x="192" y="4272"/>
                    </a:lnTo>
                    <a:lnTo>
                      <a:pt x="144" y="4270"/>
                    </a:lnTo>
                    <a:lnTo>
                      <a:pt x="112" y="4270"/>
                    </a:lnTo>
                    <a:lnTo>
                      <a:pt x="49" y="4270"/>
                    </a:lnTo>
                    <a:lnTo>
                      <a:pt x="0" y="4223"/>
                    </a:lnTo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5000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</p:grpSp>
        <p:grpSp>
          <p:nvGrpSpPr>
            <p:cNvPr id="9" name="Group 11"/>
            <p:cNvGrpSpPr>
              <a:grpSpLocks/>
            </p:cNvGrpSpPr>
            <p:nvPr/>
          </p:nvGrpSpPr>
          <p:grpSpPr bwMode="auto">
            <a:xfrm>
              <a:off x="82" y="22"/>
              <a:ext cx="5590" cy="891"/>
              <a:chOff x="82" y="22"/>
              <a:chExt cx="5590" cy="891"/>
            </a:xfrm>
          </p:grpSpPr>
          <p:grpSp>
            <p:nvGrpSpPr>
              <p:cNvPr id="10" name="Group 12"/>
              <p:cNvGrpSpPr>
                <a:grpSpLocks/>
              </p:cNvGrpSpPr>
              <p:nvPr/>
            </p:nvGrpSpPr>
            <p:grpSpPr bwMode="auto">
              <a:xfrm>
                <a:off x="134" y="22"/>
                <a:ext cx="5538" cy="850"/>
                <a:chOff x="134" y="22"/>
                <a:chExt cx="5538" cy="850"/>
              </a:xfrm>
            </p:grpSpPr>
            <p:sp>
              <p:nvSpPr>
                <p:cNvPr id="29" name="Freeform 13"/>
                <p:cNvSpPr>
                  <a:spLocks/>
                </p:cNvSpPr>
                <p:nvPr/>
              </p:nvSpPr>
              <p:spPr bwMode="auto">
                <a:xfrm>
                  <a:off x="5269" y="734"/>
                  <a:ext cx="156" cy="117"/>
                </a:xfrm>
                <a:custGeom>
                  <a:avLst/>
                  <a:gdLst/>
                  <a:ahLst/>
                  <a:cxnLst>
                    <a:cxn ang="0">
                      <a:pos x="83" y="0"/>
                    </a:cxn>
                    <a:cxn ang="0">
                      <a:pos x="134" y="19"/>
                    </a:cxn>
                    <a:cxn ang="0">
                      <a:pos x="152" y="45"/>
                    </a:cxn>
                    <a:cxn ang="0">
                      <a:pos x="155" y="70"/>
                    </a:cxn>
                    <a:cxn ang="0">
                      <a:pos x="155" y="83"/>
                    </a:cxn>
                    <a:cxn ang="0">
                      <a:pos x="146" y="99"/>
                    </a:cxn>
                    <a:cxn ang="0">
                      <a:pos x="126" y="107"/>
                    </a:cxn>
                    <a:cxn ang="0">
                      <a:pos x="105" y="113"/>
                    </a:cxn>
                    <a:cxn ang="0">
                      <a:pos x="86" y="116"/>
                    </a:cxn>
                    <a:cxn ang="0">
                      <a:pos x="69" y="116"/>
                    </a:cxn>
                    <a:cxn ang="0">
                      <a:pos x="41" y="111"/>
                    </a:cxn>
                    <a:cxn ang="0">
                      <a:pos x="21" y="106"/>
                    </a:cxn>
                    <a:cxn ang="0">
                      <a:pos x="9" y="98"/>
                    </a:cxn>
                    <a:cxn ang="0">
                      <a:pos x="2" y="89"/>
                    </a:cxn>
                    <a:cxn ang="0">
                      <a:pos x="0" y="78"/>
                    </a:cxn>
                    <a:cxn ang="0">
                      <a:pos x="2" y="60"/>
                    </a:cxn>
                    <a:cxn ang="0">
                      <a:pos x="9" y="11"/>
                    </a:cxn>
                    <a:cxn ang="0">
                      <a:pos x="83" y="0"/>
                    </a:cxn>
                  </a:cxnLst>
                  <a:rect l="0" t="0" r="r" b="b"/>
                  <a:pathLst>
                    <a:path w="156" h="117">
                      <a:moveTo>
                        <a:pt x="83" y="0"/>
                      </a:moveTo>
                      <a:lnTo>
                        <a:pt x="134" y="19"/>
                      </a:lnTo>
                      <a:lnTo>
                        <a:pt x="152" y="45"/>
                      </a:lnTo>
                      <a:lnTo>
                        <a:pt x="155" y="70"/>
                      </a:lnTo>
                      <a:lnTo>
                        <a:pt x="155" y="83"/>
                      </a:lnTo>
                      <a:lnTo>
                        <a:pt x="146" y="99"/>
                      </a:lnTo>
                      <a:lnTo>
                        <a:pt x="126" y="107"/>
                      </a:lnTo>
                      <a:lnTo>
                        <a:pt x="105" y="113"/>
                      </a:lnTo>
                      <a:lnTo>
                        <a:pt x="86" y="116"/>
                      </a:lnTo>
                      <a:lnTo>
                        <a:pt x="69" y="116"/>
                      </a:lnTo>
                      <a:lnTo>
                        <a:pt x="41" y="111"/>
                      </a:lnTo>
                      <a:lnTo>
                        <a:pt x="21" y="106"/>
                      </a:lnTo>
                      <a:lnTo>
                        <a:pt x="9" y="98"/>
                      </a:lnTo>
                      <a:lnTo>
                        <a:pt x="2" y="89"/>
                      </a:lnTo>
                      <a:lnTo>
                        <a:pt x="0" y="78"/>
                      </a:lnTo>
                      <a:lnTo>
                        <a:pt x="2" y="60"/>
                      </a:lnTo>
                      <a:lnTo>
                        <a:pt x="9" y="11"/>
                      </a:lnTo>
                      <a:lnTo>
                        <a:pt x="83" y="0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30" name="Freeform 14"/>
                <p:cNvSpPr>
                  <a:spLocks/>
                </p:cNvSpPr>
                <p:nvPr/>
              </p:nvSpPr>
              <p:spPr bwMode="auto">
                <a:xfrm>
                  <a:off x="5265" y="746"/>
                  <a:ext cx="88" cy="75"/>
                </a:xfrm>
                <a:custGeom>
                  <a:avLst/>
                  <a:gdLst/>
                  <a:ahLst/>
                  <a:cxnLst>
                    <a:cxn ang="0">
                      <a:pos x="0" y="69"/>
                    </a:cxn>
                    <a:cxn ang="0">
                      <a:pos x="11" y="0"/>
                    </a:cxn>
                    <a:cxn ang="0">
                      <a:pos x="54" y="5"/>
                    </a:cxn>
                    <a:cxn ang="0">
                      <a:pos x="87" y="9"/>
                    </a:cxn>
                    <a:cxn ang="0">
                      <a:pos x="78" y="74"/>
                    </a:cxn>
                    <a:cxn ang="0">
                      <a:pos x="75" y="59"/>
                    </a:cxn>
                    <a:cxn ang="0">
                      <a:pos x="65" y="48"/>
                    </a:cxn>
                    <a:cxn ang="0">
                      <a:pos x="47" y="44"/>
                    </a:cxn>
                    <a:cxn ang="0">
                      <a:pos x="27" y="45"/>
                    </a:cxn>
                    <a:cxn ang="0">
                      <a:pos x="11" y="52"/>
                    </a:cxn>
                    <a:cxn ang="0">
                      <a:pos x="0" y="69"/>
                    </a:cxn>
                  </a:cxnLst>
                  <a:rect l="0" t="0" r="r" b="b"/>
                  <a:pathLst>
                    <a:path w="88" h="75">
                      <a:moveTo>
                        <a:pt x="0" y="69"/>
                      </a:moveTo>
                      <a:lnTo>
                        <a:pt x="11" y="0"/>
                      </a:lnTo>
                      <a:lnTo>
                        <a:pt x="54" y="5"/>
                      </a:lnTo>
                      <a:lnTo>
                        <a:pt x="87" y="9"/>
                      </a:lnTo>
                      <a:lnTo>
                        <a:pt x="78" y="74"/>
                      </a:lnTo>
                      <a:lnTo>
                        <a:pt x="75" y="59"/>
                      </a:lnTo>
                      <a:lnTo>
                        <a:pt x="65" y="48"/>
                      </a:lnTo>
                      <a:lnTo>
                        <a:pt x="47" y="44"/>
                      </a:lnTo>
                      <a:lnTo>
                        <a:pt x="27" y="45"/>
                      </a:lnTo>
                      <a:lnTo>
                        <a:pt x="11" y="52"/>
                      </a:lnTo>
                      <a:lnTo>
                        <a:pt x="0" y="69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31" name="Freeform 15"/>
                <p:cNvSpPr>
                  <a:spLocks/>
                </p:cNvSpPr>
                <p:nvPr/>
              </p:nvSpPr>
              <p:spPr bwMode="auto">
                <a:xfrm>
                  <a:off x="475" y="725"/>
                  <a:ext cx="156" cy="117"/>
                </a:xfrm>
                <a:custGeom>
                  <a:avLst/>
                  <a:gdLst/>
                  <a:ahLst/>
                  <a:cxnLst>
                    <a:cxn ang="0">
                      <a:pos x="72" y="0"/>
                    </a:cxn>
                    <a:cxn ang="0">
                      <a:pos x="21" y="19"/>
                    </a:cxn>
                    <a:cxn ang="0">
                      <a:pos x="3" y="45"/>
                    </a:cxn>
                    <a:cxn ang="0">
                      <a:pos x="0" y="70"/>
                    </a:cxn>
                    <a:cxn ang="0">
                      <a:pos x="0" y="83"/>
                    </a:cxn>
                    <a:cxn ang="0">
                      <a:pos x="9" y="99"/>
                    </a:cxn>
                    <a:cxn ang="0">
                      <a:pos x="29" y="107"/>
                    </a:cxn>
                    <a:cxn ang="0">
                      <a:pos x="50" y="113"/>
                    </a:cxn>
                    <a:cxn ang="0">
                      <a:pos x="69" y="116"/>
                    </a:cxn>
                    <a:cxn ang="0">
                      <a:pos x="86" y="116"/>
                    </a:cxn>
                    <a:cxn ang="0">
                      <a:pos x="114" y="111"/>
                    </a:cxn>
                    <a:cxn ang="0">
                      <a:pos x="134" y="106"/>
                    </a:cxn>
                    <a:cxn ang="0">
                      <a:pos x="146" y="98"/>
                    </a:cxn>
                    <a:cxn ang="0">
                      <a:pos x="153" y="89"/>
                    </a:cxn>
                    <a:cxn ang="0">
                      <a:pos x="155" y="78"/>
                    </a:cxn>
                    <a:cxn ang="0">
                      <a:pos x="153" y="60"/>
                    </a:cxn>
                    <a:cxn ang="0">
                      <a:pos x="146" y="11"/>
                    </a:cxn>
                    <a:cxn ang="0">
                      <a:pos x="72" y="0"/>
                    </a:cxn>
                  </a:cxnLst>
                  <a:rect l="0" t="0" r="r" b="b"/>
                  <a:pathLst>
                    <a:path w="156" h="117">
                      <a:moveTo>
                        <a:pt x="72" y="0"/>
                      </a:moveTo>
                      <a:lnTo>
                        <a:pt x="21" y="19"/>
                      </a:lnTo>
                      <a:lnTo>
                        <a:pt x="3" y="45"/>
                      </a:lnTo>
                      <a:lnTo>
                        <a:pt x="0" y="70"/>
                      </a:lnTo>
                      <a:lnTo>
                        <a:pt x="0" y="83"/>
                      </a:lnTo>
                      <a:lnTo>
                        <a:pt x="9" y="99"/>
                      </a:lnTo>
                      <a:lnTo>
                        <a:pt x="29" y="107"/>
                      </a:lnTo>
                      <a:lnTo>
                        <a:pt x="50" y="113"/>
                      </a:lnTo>
                      <a:lnTo>
                        <a:pt x="69" y="116"/>
                      </a:lnTo>
                      <a:lnTo>
                        <a:pt x="86" y="116"/>
                      </a:lnTo>
                      <a:lnTo>
                        <a:pt x="114" y="111"/>
                      </a:lnTo>
                      <a:lnTo>
                        <a:pt x="134" y="106"/>
                      </a:lnTo>
                      <a:lnTo>
                        <a:pt x="146" y="98"/>
                      </a:lnTo>
                      <a:lnTo>
                        <a:pt x="153" y="89"/>
                      </a:lnTo>
                      <a:lnTo>
                        <a:pt x="155" y="78"/>
                      </a:lnTo>
                      <a:lnTo>
                        <a:pt x="153" y="60"/>
                      </a:lnTo>
                      <a:lnTo>
                        <a:pt x="146" y="11"/>
                      </a:lnTo>
                      <a:lnTo>
                        <a:pt x="72" y="0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32" name="Freeform 16"/>
                <p:cNvSpPr>
                  <a:spLocks/>
                </p:cNvSpPr>
                <p:nvPr/>
              </p:nvSpPr>
              <p:spPr bwMode="auto">
                <a:xfrm>
                  <a:off x="547" y="738"/>
                  <a:ext cx="88" cy="75"/>
                </a:xfrm>
                <a:custGeom>
                  <a:avLst/>
                  <a:gdLst/>
                  <a:ahLst/>
                  <a:cxnLst>
                    <a:cxn ang="0">
                      <a:pos x="87" y="68"/>
                    </a:cxn>
                    <a:cxn ang="0">
                      <a:pos x="76" y="0"/>
                    </a:cxn>
                    <a:cxn ang="0">
                      <a:pos x="33" y="5"/>
                    </a:cxn>
                    <a:cxn ang="0">
                      <a:pos x="0" y="9"/>
                    </a:cxn>
                    <a:cxn ang="0">
                      <a:pos x="9" y="74"/>
                    </a:cxn>
                    <a:cxn ang="0">
                      <a:pos x="12" y="58"/>
                    </a:cxn>
                    <a:cxn ang="0">
                      <a:pos x="22" y="47"/>
                    </a:cxn>
                    <a:cxn ang="0">
                      <a:pos x="40" y="44"/>
                    </a:cxn>
                    <a:cxn ang="0">
                      <a:pos x="60" y="45"/>
                    </a:cxn>
                    <a:cxn ang="0">
                      <a:pos x="76" y="52"/>
                    </a:cxn>
                    <a:cxn ang="0">
                      <a:pos x="87" y="68"/>
                    </a:cxn>
                  </a:cxnLst>
                  <a:rect l="0" t="0" r="r" b="b"/>
                  <a:pathLst>
                    <a:path w="88" h="75">
                      <a:moveTo>
                        <a:pt x="87" y="68"/>
                      </a:moveTo>
                      <a:lnTo>
                        <a:pt x="76" y="0"/>
                      </a:lnTo>
                      <a:lnTo>
                        <a:pt x="33" y="5"/>
                      </a:lnTo>
                      <a:lnTo>
                        <a:pt x="0" y="9"/>
                      </a:lnTo>
                      <a:lnTo>
                        <a:pt x="9" y="74"/>
                      </a:lnTo>
                      <a:lnTo>
                        <a:pt x="12" y="58"/>
                      </a:lnTo>
                      <a:lnTo>
                        <a:pt x="22" y="47"/>
                      </a:lnTo>
                      <a:lnTo>
                        <a:pt x="40" y="44"/>
                      </a:lnTo>
                      <a:lnTo>
                        <a:pt x="60" y="45"/>
                      </a:lnTo>
                      <a:lnTo>
                        <a:pt x="76" y="52"/>
                      </a:lnTo>
                      <a:lnTo>
                        <a:pt x="87" y="68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33" name="Line 17"/>
                <p:cNvSpPr>
                  <a:spLocks noChangeShapeType="1"/>
                </p:cNvSpPr>
                <p:nvPr/>
              </p:nvSpPr>
              <p:spPr bwMode="auto">
                <a:xfrm flipV="1">
                  <a:off x="2020" y="309"/>
                  <a:ext cx="192" cy="87"/>
                </a:xfrm>
                <a:prstGeom prst="line">
                  <a:avLst/>
                </a:prstGeom>
                <a:noFill/>
                <a:ln w="127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34" name="Freeform 18"/>
                <p:cNvSpPr>
                  <a:spLocks/>
                </p:cNvSpPr>
                <p:nvPr/>
              </p:nvSpPr>
              <p:spPr bwMode="auto">
                <a:xfrm>
                  <a:off x="1408" y="22"/>
                  <a:ext cx="2967" cy="457"/>
                </a:xfrm>
                <a:custGeom>
                  <a:avLst/>
                  <a:gdLst/>
                  <a:ahLst/>
                  <a:cxnLst>
                    <a:cxn ang="0">
                      <a:pos x="0" y="122"/>
                    </a:cxn>
                    <a:cxn ang="0">
                      <a:pos x="207" y="78"/>
                    </a:cxn>
                    <a:cxn ang="0">
                      <a:pos x="442" y="48"/>
                    </a:cxn>
                    <a:cxn ang="0">
                      <a:pos x="640" y="32"/>
                    </a:cxn>
                    <a:cxn ang="0">
                      <a:pos x="897" y="16"/>
                    </a:cxn>
                    <a:cxn ang="0">
                      <a:pos x="1215" y="2"/>
                    </a:cxn>
                    <a:cxn ang="0">
                      <a:pos x="1392" y="0"/>
                    </a:cxn>
                    <a:cxn ang="0">
                      <a:pos x="1710" y="0"/>
                    </a:cxn>
                    <a:cxn ang="0">
                      <a:pos x="1997" y="10"/>
                    </a:cxn>
                    <a:cxn ang="0">
                      <a:pos x="2258" y="21"/>
                    </a:cxn>
                    <a:cxn ang="0">
                      <a:pos x="2493" y="38"/>
                    </a:cxn>
                    <a:cxn ang="0">
                      <a:pos x="2674" y="54"/>
                    </a:cxn>
                    <a:cxn ang="0">
                      <a:pos x="2828" y="73"/>
                    </a:cxn>
                    <a:cxn ang="0">
                      <a:pos x="2966" y="92"/>
                    </a:cxn>
                    <a:cxn ang="0">
                      <a:pos x="2966" y="456"/>
                    </a:cxn>
                    <a:cxn ang="0">
                      <a:pos x="2833" y="434"/>
                    </a:cxn>
                    <a:cxn ang="0">
                      <a:pos x="2563" y="399"/>
                    </a:cxn>
                    <a:cxn ang="0">
                      <a:pos x="2382" y="382"/>
                    </a:cxn>
                    <a:cxn ang="0">
                      <a:pos x="2134" y="366"/>
                    </a:cxn>
                    <a:cxn ang="0">
                      <a:pos x="1944" y="358"/>
                    </a:cxn>
                    <a:cxn ang="0">
                      <a:pos x="1746" y="350"/>
                    </a:cxn>
                    <a:cxn ang="0">
                      <a:pos x="1529" y="350"/>
                    </a:cxn>
                    <a:cxn ang="0">
                      <a:pos x="1295" y="350"/>
                    </a:cxn>
                    <a:cxn ang="0">
                      <a:pos x="1047" y="355"/>
                    </a:cxn>
                    <a:cxn ang="0">
                      <a:pos x="853" y="363"/>
                    </a:cxn>
                    <a:cxn ang="0">
                      <a:pos x="654" y="374"/>
                    </a:cxn>
                    <a:cxn ang="0">
                      <a:pos x="468" y="388"/>
                    </a:cxn>
                    <a:cxn ang="0">
                      <a:pos x="296" y="404"/>
                    </a:cxn>
                    <a:cxn ang="0">
                      <a:pos x="150" y="423"/>
                    </a:cxn>
                    <a:cxn ang="0">
                      <a:pos x="13" y="445"/>
                    </a:cxn>
                    <a:cxn ang="0">
                      <a:pos x="0" y="122"/>
                    </a:cxn>
                  </a:cxnLst>
                  <a:rect l="0" t="0" r="r" b="b"/>
                  <a:pathLst>
                    <a:path w="2967" h="457">
                      <a:moveTo>
                        <a:pt x="0" y="122"/>
                      </a:moveTo>
                      <a:lnTo>
                        <a:pt x="207" y="78"/>
                      </a:lnTo>
                      <a:lnTo>
                        <a:pt x="442" y="48"/>
                      </a:lnTo>
                      <a:lnTo>
                        <a:pt x="640" y="32"/>
                      </a:lnTo>
                      <a:lnTo>
                        <a:pt x="897" y="16"/>
                      </a:lnTo>
                      <a:lnTo>
                        <a:pt x="1215" y="2"/>
                      </a:lnTo>
                      <a:lnTo>
                        <a:pt x="1392" y="0"/>
                      </a:lnTo>
                      <a:lnTo>
                        <a:pt x="1710" y="0"/>
                      </a:lnTo>
                      <a:lnTo>
                        <a:pt x="1997" y="10"/>
                      </a:lnTo>
                      <a:lnTo>
                        <a:pt x="2258" y="21"/>
                      </a:lnTo>
                      <a:lnTo>
                        <a:pt x="2493" y="38"/>
                      </a:lnTo>
                      <a:lnTo>
                        <a:pt x="2674" y="54"/>
                      </a:lnTo>
                      <a:lnTo>
                        <a:pt x="2828" y="73"/>
                      </a:lnTo>
                      <a:lnTo>
                        <a:pt x="2966" y="92"/>
                      </a:lnTo>
                      <a:lnTo>
                        <a:pt x="2966" y="456"/>
                      </a:lnTo>
                      <a:lnTo>
                        <a:pt x="2833" y="434"/>
                      </a:lnTo>
                      <a:lnTo>
                        <a:pt x="2563" y="399"/>
                      </a:lnTo>
                      <a:lnTo>
                        <a:pt x="2382" y="382"/>
                      </a:lnTo>
                      <a:lnTo>
                        <a:pt x="2134" y="366"/>
                      </a:lnTo>
                      <a:lnTo>
                        <a:pt x="1944" y="358"/>
                      </a:lnTo>
                      <a:lnTo>
                        <a:pt x="1746" y="350"/>
                      </a:lnTo>
                      <a:lnTo>
                        <a:pt x="1529" y="350"/>
                      </a:lnTo>
                      <a:lnTo>
                        <a:pt x="1295" y="350"/>
                      </a:lnTo>
                      <a:lnTo>
                        <a:pt x="1047" y="355"/>
                      </a:lnTo>
                      <a:lnTo>
                        <a:pt x="853" y="363"/>
                      </a:lnTo>
                      <a:lnTo>
                        <a:pt x="654" y="374"/>
                      </a:lnTo>
                      <a:lnTo>
                        <a:pt x="468" y="388"/>
                      </a:lnTo>
                      <a:lnTo>
                        <a:pt x="296" y="404"/>
                      </a:lnTo>
                      <a:lnTo>
                        <a:pt x="150" y="423"/>
                      </a:lnTo>
                      <a:lnTo>
                        <a:pt x="13" y="445"/>
                      </a:lnTo>
                      <a:lnTo>
                        <a:pt x="0" y="122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35" name="Freeform 19"/>
                <p:cNvSpPr>
                  <a:spLocks/>
                </p:cNvSpPr>
                <p:nvPr/>
              </p:nvSpPr>
              <p:spPr bwMode="auto">
                <a:xfrm>
                  <a:off x="607" y="118"/>
                  <a:ext cx="823" cy="431"/>
                </a:xfrm>
                <a:custGeom>
                  <a:avLst/>
                  <a:gdLst/>
                  <a:ahLst/>
                  <a:cxnLst>
                    <a:cxn ang="0">
                      <a:pos x="815" y="27"/>
                    </a:cxn>
                    <a:cxn ang="0">
                      <a:pos x="822" y="350"/>
                    </a:cxn>
                    <a:cxn ang="0">
                      <a:pos x="746" y="382"/>
                    </a:cxn>
                    <a:cxn ang="0">
                      <a:pos x="676" y="404"/>
                    </a:cxn>
                    <a:cxn ang="0">
                      <a:pos x="619" y="415"/>
                    </a:cxn>
                    <a:cxn ang="0">
                      <a:pos x="571" y="421"/>
                    </a:cxn>
                    <a:cxn ang="0">
                      <a:pos x="517" y="427"/>
                    </a:cxn>
                    <a:cxn ang="0">
                      <a:pos x="427" y="430"/>
                    </a:cxn>
                    <a:cxn ang="0">
                      <a:pos x="344" y="423"/>
                    </a:cxn>
                    <a:cxn ang="0">
                      <a:pos x="259" y="410"/>
                    </a:cxn>
                    <a:cxn ang="0">
                      <a:pos x="177" y="388"/>
                    </a:cxn>
                    <a:cxn ang="0">
                      <a:pos x="105" y="358"/>
                    </a:cxn>
                    <a:cxn ang="0">
                      <a:pos x="41" y="325"/>
                    </a:cxn>
                    <a:cxn ang="0">
                      <a:pos x="0" y="294"/>
                    </a:cxn>
                    <a:cxn ang="0">
                      <a:pos x="0" y="0"/>
                    </a:cxn>
                    <a:cxn ang="0">
                      <a:pos x="46" y="25"/>
                    </a:cxn>
                    <a:cxn ang="0">
                      <a:pos x="105" y="47"/>
                    </a:cxn>
                    <a:cxn ang="0">
                      <a:pos x="175" y="66"/>
                    </a:cxn>
                    <a:cxn ang="0">
                      <a:pos x="244" y="81"/>
                    </a:cxn>
                    <a:cxn ang="0">
                      <a:pos x="314" y="89"/>
                    </a:cxn>
                    <a:cxn ang="0">
                      <a:pos x="361" y="93"/>
                    </a:cxn>
                    <a:cxn ang="0">
                      <a:pos x="401" y="95"/>
                    </a:cxn>
                    <a:cxn ang="0">
                      <a:pos x="471" y="95"/>
                    </a:cxn>
                    <a:cxn ang="0">
                      <a:pos x="515" y="92"/>
                    </a:cxn>
                    <a:cxn ang="0">
                      <a:pos x="555" y="87"/>
                    </a:cxn>
                    <a:cxn ang="0">
                      <a:pos x="600" y="84"/>
                    </a:cxn>
                    <a:cxn ang="0">
                      <a:pos x="640" y="76"/>
                    </a:cxn>
                    <a:cxn ang="0">
                      <a:pos x="689" y="67"/>
                    </a:cxn>
                    <a:cxn ang="0">
                      <a:pos x="733" y="55"/>
                    </a:cxn>
                    <a:cxn ang="0">
                      <a:pos x="777" y="41"/>
                    </a:cxn>
                    <a:cxn ang="0">
                      <a:pos x="815" y="27"/>
                    </a:cxn>
                  </a:cxnLst>
                  <a:rect l="0" t="0" r="r" b="b"/>
                  <a:pathLst>
                    <a:path w="823" h="431">
                      <a:moveTo>
                        <a:pt x="815" y="27"/>
                      </a:moveTo>
                      <a:lnTo>
                        <a:pt x="822" y="350"/>
                      </a:lnTo>
                      <a:lnTo>
                        <a:pt x="746" y="382"/>
                      </a:lnTo>
                      <a:lnTo>
                        <a:pt x="676" y="404"/>
                      </a:lnTo>
                      <a:lnTo>
                        <a:pt x="619" y="415"/>
                      </a:lnTo>
                      <a:lnTo>
                        <a:pt x="571" y="421"/>
                      </a:lnTo>
                      <a:lnTo>
                        <a:pt x="517" y="427"/>
                      </a:lnTo>
                      <a:lnTo>
                        <a:pt x="427" y="430"/>
                      </a:lnTo>
                      <a:lnTo>
                        <a:pt x="344" y="423"/>
                      </a:lnTo>
                      <a:lnTo>
                        <a:pt x="259" y="410"/>
                      </a:lnTo>
                      <a:lnTo>
                        <a:pt x="177" y="388"/>
                      </a:lnTo>
                      <a:lnTo>
                        <a:pt x="105" y="358"/>
                      </a:lnTo>
                      <a:lnTo>
                        <a:pt x="41" y="325"/>
                      </a:lnTo>
                      <a:lnTo>
                        <a:pt x="0" y="294"/>
                      </a:lnTo>
                      <a:lnTo>
                        <a:pt x="0" y="0"/>
                      </a:lnTo>
                      <a:lnTo>
                        <a:pt x="46" y="25"/>
                      </a:lnTo>
                      <a:lnTo>
                        <a:pt x="105" y="47"/>
                      </a:lnTo>
                      <a:lnTo>
                        <a:pt x="175" y="66"/>
                      </a:lnTo>
                      <a:lnTo>
                        <a:pt x="244" y="81"/>
                      </a:lnTo>
                      <a:lnTo>
                        <a:pt x="314" y="89"/>
                      </a:lnTo>
                      <a:lnTo>
                        <a:pt x="361" y="93"/>
                      </a:lnTo>
                      <a:lnTo>
                        <a:pt x="401" y="95"/>
                      </a:lnTo>
                      <a:lnTo>
                        <a:pt x="471" y="95"/>
                      </a:lnTo>
                      <a:lnTo>
                        <a:pt x="515" y="92"/>
                      </a:lnTo>
                      <a:lnTo>
                        <a:pt x="555" y="87"/>
                      </a:lnTo>
                      <a:lnTo>
                        <a:pt x="600" y="84"/>
                      </a:lnTo>
                      <a:lnTo>
                        <a:pt x="640" y="76"/>
                      </a:lnTo>
                      <a:lnTo>
                        <a:pt x="689" y="67"/>
                      </a:lnTo>
                      <a:lnTo>
                        <a:pt x="733" y="55"/>
                      </a:lnTo>
                      <a:lnTo>
                        <a:pt x="777" y="41"/>
                      </a:lnTo>
                      <a:lnTo>
                        <a:pt x="815" y="27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36" name="Freeform 20"/>
                <p:cNvSpPr>
                  <a:spLocks/>
                </p:cNvSpPr>
                <p:nvPr/>
              </p:nvSpPr>
              <p:spPr bwMode="auto">
                <a:xfrm>
                  <a:off x="154" y="533"/>
                  <a:ext cx="551" cy="339"/>
                </a:xfrm>
                <a:custGeom>
                  <a:avLst/>
                  <a:gdLst/>
                  <a:ahLst/>
                  <a:cxnLst>
                    <a:cxn ang="0">
                      <a:pos x="16" y="53"/>
                    </a:cxn>
                    <a:cxn ang="0">
                      <a:pos x="0" y="122"/>
                    </a:cxn>
                    <a:cxn ang="0">
                      <a:pos x="10" y="146"/>
                    </a:cxn>
                    <a:cxn ang="0">
                      <a:pos x="33" y="183"/>
                    </a:cxn>
                    <a:cxn ang="0">
                      <a:pos x="57" y="216"/>
                    </a:cxn>
                    <a:cxn ang="0">
                      <a:pos x="85" y="244"/>
                    </a:cxn>
                    <a:cxn ang="0">
                      <a:pos x="120" y="271"/>
                    </a:cxn>
                    <a:cxn ang="0">
                      <a:pos x="153" y="290"/>
                    </a:cxn>
                    <a:cxn ang="0">
                      <a:pos x="189" y="308"/>
                    </a:cxn>
                    <a:cxn ang="0">
                      <a:pos x="235" y="324"/>
                    </a:cxn>
                    <a:cxn ang="0">
                      <a:pos x="270" y="332"/>
                    </a:cxn>
                    <a:cxn ang="0">
                      <a:pos x="312" y="338"/>
                    </a:cxn>
                    <a:cxn ang="0">
                      <a:pos x="351" y="338"/>
                    </a:cxn>
                    <a:cxn ang="0">
                      <a:pos x="393" y="333"/>
                    </a:cxn>
                    <a:cxn ang="0">
                      <a:pos x="436" y="321"/>
                    </a:cxn>
                    <a:cxn ang="0">
                      <a:pos x="475" y="302"/>
                    </a:cxn>
                    <a:cxn ang="0">
                      <a:pos x="498" y="286"/>
                    </a:cxn>
                    <a:cxn ang="0">
                      <a:pos x="526" y="262"/>
                    </a:cxn>
                    <a:cxn ang="0">
                      <a:pos x="541" y="243"/>
                    </a:cxn>
                    <a:cxn ang="0">
                      <a:pos x="550" y="226"/>
                    </a:cxn>
                    <a:cxn ang="0">
                      <a:pos x="550" y="208"/>
                    </a:cxn>
                    <a:cxn ang="0">
                      <a:pos x="544" y="187"/>
                    </a:cxn>
                    <a:cxn ang="0">
                      <a:pos x="532" y="170"/>
                    </a:cxn>
                    <a:cxn ang="0">
                      <a:pos x="523" y="135"/>
                    </a:cxn>
                    <a:cxn ang="0">
                      <a:pos x="519" y="116"/>
                    </a:cxn>
                    <a:cxn ang="0">
                      <a:pos x="267" y="132"/>
                    </a:cxn>
                    <a:cxn ang="0">
                      <a:pos x="234" y="126"/>
                    </a:cxn>
                    <a:cxn ang="0">
                      <a:pos x="193" y="113"/>
                    </a:cxn>
                    <a:cxn ang="0">
                      <a:pos x="162" y="97"/>
                    </a:cxn>
                    <a:cxn ang="0">
                      <a:pos x="129" y="77"/>
                    </a:cxn>
                    <a:cxn ang="0">
                      <a:pos x="97" y="48"/>
                    </a:cxn>
                    <a:cxn ang="0">
                      <a:pos x="78" y="24"/>
                    </a:cxn>
                    <a:cxn ang="0">
                      <a:pos x="60" y="0"/>
                    </a:cxn>
                    <a:cxn ang="0">
                      <a:pos x="16" y="53"/>
                    </a:cxn>
                  </a:cxnLst>
                  <a:rect l="0" t="0" r="r" b="b"/>
                  <a:pathLst>
                    <a:path w="551" h="339">
                      <a:moveTo>
                        <a:pt x="16" y="53"/>
                      </a:moveTo>
                      <a:lnTo>
                        <a:pt x="0" y="122"/>
                      </a:lnTo>
                      <a:lnTo>
                        <a:pt x="10" y="146"/>
                      </a:lnTo>
                      <a:lnTo>
                        <a:pt x="33" y="183"/>
                      </a:lnTo>
                      <a:lnTo>
                        <a:pt x="57" y="216"/>
                      </a:lnTo>
                      <a:lnTo>
                        <a:pt x="85" y="244"/>
                      </a:lnTo>
                      <a:lnTo>
                        <a:pt x="120" y="271"/>
                      </a:lnTo>
                      <a:lnTo>
                        <a:pt x="153" y="290"/>
                      </a:lnTo>
                      <a:lnTo>
                        <a:pt x="189" y="308"/>
                      </a:lnTo>
                      <a:lnTo>
                        <a:pt x="235" y="324"/>
                      </a:lnTo>
                      <a:lnTo>
                        <a:pt x="270" y="332"/>
                      </a:lnTo>
                      <a:lnTo>
                        <a:pt x="312" y="338"/>
                      </a:lnTo>
                      <a:lnTo>
                        <a:pt x="351" y="338"/>
                      </a:lnTo>
                      <a:lnTo>
                        <a:pt x="393" y="333"/>
                      </a:lnTo>
                      <a:lnTo>
                        <a:pt x="436" y="321"/>
                      </a:lnTo>
                      <a:lnTo>
                        <a:pt x="475" y="302"/>
                      </a:lnTo>
                      <a:lnTo>
                        <a:pt x="498" y="286"/>
                      </a:lnTo>
                      <a:lnTo>
                        <a:pt x="526" y="262"/>
                      </a:lnTo>
                      <a:lnTo>
                        <a:pt x="541" y="243"/>
                      </a:lnTo>
                      <a:lnTo>
                        <a:pt x="550" y="226"/>
                      </a:lnTo>
                      <a:lnTo>
                        <a:pt x="550" y="208"/>
                      </a:lnTo>
                      <a:lnTo>
                        <a:pt x="544" y="187"/>
                      </a:lnTo>
                      <a:lnTo>
                        <a:pt x="532" y="170"/>
                      </a:lnTo>
                      <a:lnTo>
                        <a:pt x="523" y="135"/>
                      </a:lnTo>
                      <a:lnTo>
                        <a:pt x="519" y="116"/>
                      </a:lnTo>
                      <a:lnTo>
                        <a:pt x="267" y="132"/>
                      </a:lnTo>
                      <a:lnTo>
                        <a:pt x="234" y="126"/>
                      </a:lnTo>
                      <a:lnTo>
                        <a:pt x="193" y="113"/>
                      </a:lnTo>
                      <a:lnTo>
                        <a:pt x="162" y="97"/>
                      </a:lnTo>
                      <a:lnTo>
                        <a:pt x="129" y="77"/>
                      </a:lnTo>
                      <a:lnTo>
                        <a:pt x="97" y="48"/>
                      </a:lnTo>
                      <a:lnTo>
                        <a:pt x="78" y="24"/>
                      </a:lnTo>
                      <a:lnTo>
                        <a:pt x="60" y="0"/>
                      </a:lnTo>
                      <a:lnTo>
                        <a:pt x="16" y="53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37" name="Freeform 21"/>
                <p:cNvSpPr>
                  <a:spLocks/>
                </p:cNvSpPr>
                <p:nvPr/>
              </p:nvSpPr>
              <p:spPr bwMode="auto">
                <a:xfrm>
                  <a:off x="134" y="119"/>
                  <a:ext cx="475" cy="552"/>
                </a:xfrm>
                <a:custGeom>
                  <a:avLst/>
                  <a:gdLst/>
                  <a:ahLst/>
                  <a:cxnLst>
                    <a:cxn ang="0">
                      <a:pos x="474" y="0"/>
                    </a:cxn>
                    <a:cxn ang="0">
                      <a:pos x="474" y="294"/>
                    </a:cxn>
                    <a:cxn ang="0">
                      <a:pos x="446" y="291"/>
                    </a:cxn>
                    <a:cxn ang="0">
                      <a:pos x="411" y="293"/>
                    </a:cxn>
                    <a:cxn ang="0">
                      <a:pos x="353" y="299"/>
                    </a:cxn>
                    <a:cxn ang="0">
                      <a:pos x="296" y="310"/>
                    </a:cxn>
                    <a:cxn ang="0">
                      <a:pos x="243" y="323"/>
                    </a:cxn>
                    <a:cxn ang="0">
                      <a:pos x="200" y="339"/>
                    </a:cxn>
                    <a:cxn ang="0">
                      <a:pos x="149" y="364"/>
                    </a:cxn>
                    <a:cxn ang="0">
                      <a:pos x="110" y="390"/>
                    </a:cxn>
                    <a:cxn ang="0">
                      <a:pos x="81" y="415"/>
                    </a:cxn>
                    <a:cxn ang="0">
                      <a:pos x="60" y="439"/>
                    </a:cxn>
                    <a:cxn ang="0">
                      <a:pos x="47" y="461"/>
                    </a:cxn>
                    <a:cxn ang="0">
                      <a:pos x="35" y="488"/>
                    </a:cxn>
                    <a:cxn ang="0">
                      <a:pos x="30" y="513"/>
                    </a:cxn>
                    <a:cxn ang="0">
                      <a:pos x="23" y="551"/>
                    </a:cxn>
                    <a:cxn ang="0">
                      <a:pos x="17" y="518"/>
                    </a:cxn>
                    <a:cxn ang="0">
                      <a:pos x="8" y="481"/>
                    </a:cxn>
                    <a:cxn ang="0">
                      <a:pos x="5" y="453"/>
                    </a:cxn>
                    <a:cxn ang="0">
                      <a:pos x="0" y="420"/>
                    </a:cxn>
                    <a:cxn ang="0">
                      <a:pos x="2" y="393"/>
                    </a:cxn>
                    <a:cxn ang="0">
                      <a:pos x="8" y="361"/>
                    </a:cxn>
                    <a:cxn ang="0">
                      <a:pos x="15" y="317"/>
                    </a:cxn>
                    <a:cxn ang="0">
                      <a:pos x="30" y="279"/>
                    </a:cxn>
                    <a:cxn ang="0">
                      <a:pos x="50" y="238"/>
                    </a:cxn>
                    <a:cxn ang="0">
                      <a:pos x="75" y="196"/>
                    </a:cxn>
                    <a:cxn ang="0">
                      <a:pos x="111" y="152"/>
                    </a:cxn>
                    <a:cxn ang="0">
                      <a:pos x="152" y="116"/>
                    </a:cxn>
                    <a:cxn ang="0">
                      <a:pos x="188" y="87"/>
                    </a:cxn>
                    <a:cxn ang="0">
                      <a:pos x="233" y="60"/>
                    </a:cxn>
                    <a:cxn ang="0">
                      <a:pos x="279" y="40"/>
                    </a:cxn>
                    <a:cxn ang="0">
                      <a:pos x="333" y="21"/>
                    </a:cxn>
                    <a:cxn ang="0">
                      <a:pos x="380" y="10"/>
                    </a:cxn>
                    <a:cxn ang="0">
                      <a:pos x="435" y="3"/>
                    </a:cxn>
                    <a:cxn ang="0">
                      <a:pos x="474" y="0"/>
                    </a:cxn>
                  </a:cxnLst>
                  <a:rect l="0" t="0" r="r" b="b"/>
                  <a:pathLst>
                    <a:path w="475" h="552">
                      <a:moveTo>
                        <a:pt x="474" y="0"/>
                      </a:moveTo>
                      <a:lnTo>
                        <a:pt x="474" y="294"/>
                      </a:lnTo>
                      <a:lnTo>
                        <a:pt x="446" y="291"/>
                      </a:lnTo>
                      <a:lnTo>
                        <a:pt x="411" y="293"/>
                      </a:lnTo>
                      <a:lnTo>
                        <a:pt x="353" y="299"/>
                      </a:lnTo>
                      <a:lnTo>
                        <a:pt x="296" y="310"/>
                      </a:lnTo>
                      <a:lnTo>
                        <a:pt x="243" y="323"/>
                      </a:lnTo>
                      <a:lnTo>
                        <a:pt x="200" y="339"/>
                      </a:lnTo>
                      <a:lnTo>
                        <a:pt x="149" y="364"/>
                      </a:lnTo>
                      <a:lnTo>
                        <a:pt x="110" y="390"/>
                      </a:lnTo>
                      <a:lnTo>
                        <a:pt x="81" y="415"/>
                      </a:lnTo>
                      <a:lnTo>
                        <a:pt x="60" y="439"/>
                      </a:lnTo>
                      <a:lnTo>
                        <a:pt x="47" y="461"/>
                      </a:lnTo>
                      <a:lnTo>
                        <a:pt x="35" y="488"/>
                      </a:lnTo>
                      <a:lnTo>
                        <a:pt x="30" y="513"/>
                      </a:lnTo>
                      <a:lnTo>
                        <a:pt x="23" y="551"/>
                      </a:lnTo>
                      <a:lnTo>
                        <a:pt x="17" y="518"/>
                      </a:lnTo>
                      <a:lnTo>
                        <a:pt x="8" y="481"/>
                      </a:lnTo>
                      <a:lnTo>
                        <a:pt x="5" y="453"/>
                      </a:lnTo>
                      <a:lnTo>
                        <a:pt x="0" y="420"/>
                      </a:lnTo>
                      <a:lnTo>
                        <a:pt x="2" y="393"/>
                      </a:lnTo>
                      <a:lnTo>
                        <a:pt x="8" y="361"/>
                      </a:lnTo>
                      <a:lnTo>
                        <a:pt x="15" y="317"/>
                      </a:lnTo>
                      <a:lnTo>
                        <a:pt x="30" y="279"/>
                      </a:lnTo>
                      <a:lnTo>
                        <a:pt x="50" y="238"/>
                      </a:lnTo>
                      <a:lnTo>
                        <a:pt x="75" y="196"/>
                      </a:lnTo>
                      <a:lnTo>
                        <a:pt x="111" y="152"/>
                      </a:lnTo>
                      <a:lnTo>
                        <a:pt x="152" y="116"/>
                      </a:lnTo>
                      <a:lnTo>
                        <a:pt x="188" y="87"/>
                      </a:lnTo>
                      <a:lnTo>
                        <a:pt x="233" y="60"/>
                      </a:lnTo>
                      <a:lnTo>
                        <a:pt x="279" y="40"/>
                      </a:lnTo>
                      <a:lnTo>
                        <a:pt x="333" y="21"/>
                      </a:lnTo>
                      <a:lnTo>
                        <a:pt x="380" y="10"/>
                      </a:lnTo>
                      <a:lnTo>
                        <a:pt x="435" y="3"/>
                      </a:lnTo>
                      <a:lnTo>
                        <a:pt x="474" y="0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38" name="Freeform 22"/>
                <p:cNvSpPr>
                  <a:spLocks/>
                </p:cNvSpPr>
                <p:nvPr/>
              </p:nvSpPr>
              <p:spPr bwMode="auto">
                <a:xfrm>
                  <a:off x="422" y="687"/>
                  <a:ext cx="156" cy="117"/>
                </a:xfrm>
                <a:custGeom>
                  <a:avLst/>
                  <a:gdLst/>
                  <a:ahLst/>
                  <a:cxnLst>
                    <a:cxn ang="0">
                      <a:pos x="72" y="0"/>
                    </a:cxn>
                    <a:cxn ang="0">
                      <a:pos x="21" y="19"/>
                    </a:cxn>
                    <a:cxn ang="0">
                      <a:pos x="3" y="45"/>
                    </a:cxn>
                    <a:cxn ang="0">
                      <a:pos x="0" y="70"/>
                    </a:cxn>
                    <a:cxn ang="0">
                      <a:pos x="0" y="83"/>
                    </a:cxn>
                    <a:cxn ang="0">
                      <a:pos x="9" y="99"/>
                    </a:cxn>
                    <a:cxn ang="0">
                      <a:pos x="29" y="107"/>
                    </a:cxn>
                    <a:cxn ang="0">
                      <a:pos x="50" y="113"/>
                    </a:cxn>
                    <a:cxn ang="0">
                      <a:pos x="69" y="116"/>
                    </a:cxn>
                    <a:cxn ang="0">
                      <a:pos x="86" y="116"/>
                    </a:cxn>
                    <a:cxn ang="0">
                      <a:pos x="114" y="111"/>
                    </a:cxn>
                    <a:cxn ang="0">
                      <a:pos x="134" y="106"/>
                    </a:cxn>
                    <a:cxn ang="0">
                      <a:pos x="146" y="98"/>
                    </a:cxn>
                    <a:cxn ang="0">
                      <a:pos x="153" y="89"/>
                    </a:cxn>
                    <a:cxn ang="0">
                      <a:pos x="155" y="78"/>
                    </a:cxn>
                    <a:cxn ang="0">
                      <a:pos x="153" y="60"/>
                    </a:cxn>
                    <a:cxn ang="0">
                      <a:pos x="146" y="11"/>
                    </a:cxn>
                    <a:cxn ang="0">
                      <a:pos x="72" y="0"/>
                    </a:cxn>
                  </a:cxnLst>
                  <a:rect l="0" t="0" r="r" b="b"/>
                  <a:pathLst>
                    <a:path w="156" h="117">
                      <a:moveTo>
                        <a:pt x="72" y="0"/>
                      </a:moveTo>
                      <a:lnTo>
                        <a:pt x="21" y="19"/>
                      </a:lnTo>
                      <a:lnTo>
                        <a:pt x="3" y="45"/>
                      </a:lnTo>
                      <a:lnTo>
                        <a:pt x="0" y="70"/>
                      </a:lnTo>
                      <a:lnTo>
                        <a:pt x="0" y="83"/>
                      </a:lnTo>
                      <a:lnTo>
                        <a:pt x="9" y="99"/>
                      </a:lnTo>
                      <a:lnTo>
                        <a:pt x="29" y="107"/>
                      </a:lnTo>
                      <a:lnTo>
                        <a:pt x="50" y="113"/>
                      </a:lnTo>
                      <a:lnTo>
                        <a:pt x="69" y="116"/>
                      </a:lnTo>
                      <a:lnTo>
                        <a:pt x="86" y="116"/>
                      </a:lnTo>
                      <a:lnTo>
                        <a:pt x="114" y="111"/>
                      </a:lnTo>
                      <a:lnTo>
                        <a:pt x="134" y="106"/>
                      </a:lnTo>
                      <a:lnTo>
                        <a:pt x="146" y="98"/>
                      </a:lnTo>
                      <a:lnTo>
                        <a:pt x="153" y="89"/>
                      </a:lnTo>
                      <a:lnTo>
                        <a:pt x="155" y="78"/>
                      </a:lnTo>
                      <a:lnTo>
                        <a:pt x="153" y="60"/>
                      </a:lnTo>
                      <a:lnTo>
                        <a:pt x="146" y="11"/>
                      </a:lnTo>
                      <a:lnTo>
                        <a:pt x="72" y="0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39" name="Freeform 23"/>
                <p:cNvSpPr>
                  <a:spLocks/>
                </p:cNvSpPr>
                <p:nvPr/>
              </p:nvSpPr>
              <p:spPr bwMode="auto">
                <a:xfrm>
                  <a:off x="494" y="700"/>
                  <a:ext cx="88" cy="74"/>
                </a:xfrm>
                <a:custGeom>
                  <a:avLst/>
                  <a:gdLst/>
                  <a:ahLst/>
                  <a:cxnLst>
                    <a:cxn ang="0">
                      <a:pos x="87" y="67"/>
                    </a:cxn>
                    <a:cxn ang="0">
                      <a:pos x="76" y="0"/>
                    </a:cxn>
                    <a:cxn ang="0">
                      <a:pos x="33" y="5"/>
                    </a:cxn>
                    <a:cxn ang="0">
                      <a:pos x="0" y="8"/>
                    </a:cxn>
                    <a:cxn ang="0">
                      <a:pos x="9" y="73"/>
                    </a:cxn>
                    <a:cxn ang="0">
                      <a:pos x="12" y="57"/>
                    </a:cxn>
                    <a:cxn ang="0">
                      <a:pos x="22" y="47"/>
                    </a:cxn>
                    <a:cxn ang="0">
                      <a:pos x="40" y="43"/>
                    </a:cxn>
                    <a:cxn ang="0">
                      <a:pos x="60" y="44"/>
                    </a:cxn>
                    <a:cxn ang="0">
                      <a:pos x="76" y="51"/>
                    </a:cxn>
                    <a:cxn ang="0">
                      <a:pos x="87" y="67"/>
                    </a:cxn>
                  </a:cxnLst>
                  <a:rect l="0" t="0" r="r" b="b"/>
                  <a:pathLst>
                    <a:path w="88" h="74">
                      <a:moveTo>
                        <a:pt x="87" y="67"/>
                      </a:moveTo>
                      <a:lnTo>
                        <a:pt x="76" y="0"/>
                      </a:lnTo>
                      <a:lnTo>
                        <a:pt x="33" y="5"/>
                      </a:lnTo>
                      <a:lnTo>
                        <a:pt x="0" y="8"/>
                      </a:lnTo>
                      <a:lnTo>
                        <a:pt x="9" y="73"/>
                      </a:lnTo>
                      <a:lnTo>
                        <a:pt x="12" y="57"/>
                      </a:lnTo>
                      <a:lnTo>
                        <a:pt x="22" y="47"/>
                      </a:lnTo>
                      <a:lnTo>
                        <a:pt x="40" y="43"/>
                      </a:lnTo>
                      <a:lnTo>
                        <a:pt x="60" y="44"/>
                      </a:lnTo>
                      <a:lnTo>
                        <a:pt x="76" y="51"/>
                      </a:lnTo>
                      <a:lnTo>
                        <a:pt x="87" y="67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40" name="Freeform 24"/>
                <p:cNvSpPr>
                  <a:spLocks/>
                </p:cNvSpPr>
                <p:nvPr/>
              </p:nvSpPr>
              <p:spPr bwMode="auto">
                <a:xfrm>
                  <a:off x="386" y="479"/>
                  <a:ext cx="319" cy="286"/>
                </a:xfrm>
                <a:custGeom>
                  <a:avLst/>
                  <a:gdLst/>
                  <a:ahLst/>
                  <a:cxnLst>
                    <a:cxn ang="0">
                      <a:pos x="317" y="275"/>
                    </a:cxn>
                    <a:cxn ang="0">
                      <a:pos x="315" y="254"/>
                    </a:cxn>
                    <a:cxn ang="0">
                      <a:pos x="306" y="235"/>
                    </a:cxn>
                    <a:cxn ang="0">
                      <a:pos x="299" y="219"/>
                    </a:cxn>
                    <a:cxn ang="0">
                      <a:pos x="294" y="194"/>
                    </a:cxn>
                    <a:cxn ang="0">
                      <a:pos x="288" y="161"/>
                    </a:cxn>
                    <a:cxn ang="0">
                      <a:pos x="284" y="126"/>
                    </a:cxn>
                    <a:cxn ang="0">
                      <a:pos x="281" y="94"/>
                    </a:cxn>
                    <a:cxn ang="0">
                      <a:pos x="279" y="67"/>
                    </a:cxn>
                    <a:cxn ang="0">
                      <a:pos x="278" y="43"/>
                    </a:cxn>
                    <a:cxn ang="0">
                      <a:pos x="270" y="29"/>
                    </a:cxn>
                    <a:cxn ang="0">
                      <a:pos x="255" y="16"/>
                    </a:cxn>
                    <a:cxn ang="0">
                      <a:pos x="240" y="9"/>
                    </a:cxn>
                    <a:cxn ang="0">
                      <a:pos x="216" y="2"/>
                    </a:cxn>
                    <a:cxn ang="0">
                      <a:pos x="189" y="0"/>
                    </a:cxn>
                    <a:cxn ang="0">
                      <a:pos x="147" y="0"/>
                    </a:cxn>
                    <a:cxn ang="0">
                      <a:pos x="110" y="2"/>
                    </a:cxn>
                    <a:cxn ang="0">
                      <a:pos x="74" y="9"/>
                    </a:cxn>
                    <a:cxn ang="0">
                      <a:pos x="41" y="21"/>
                    </a:cxn>
                    <a:cxn ang="0">
                      <a:pos x="20" y="35"/>
                    </a:cxn>
                    <a:cxn ang="0">
                      <a:pos x="8" y="47"/>
                    </a:cxn>
                    <a:cxn ang="0">
                      <a:pos x="0" y="61"/>
                    </a:cxn>
                    <a:cxn ang="0">
                      <a:pos x="2" y="75"/>
                    </a:cxn>
                    <a:cxn ang="0">
                      <a:pos x="5" y="89"/>
                    </a:cxn>
                    <a:cxn ang="0">
                      <a:pos x="15" y="104"/>
                    </a:cxn>
                    <a:cxn ang="0">
                      <a:pos x="23" y="123"/>
                    </a:cxn>
                    <a:cxn ang="0">
                      <a:pos x="27" y="149"/>
                    </a:cxn>
                    <a:cxn ang="0">
                      <a:pos x="30" y="176"/>
                    </a:cxn>
                    <a:cxn ang="0">
                      <a:pos x="35" y="200"/>
                    </a:cxn>
                    <a:cxn ang="0">
                      <a:pos x="36" y="235"/>
                    </a:cxn>
                    <a:cxn ang="0">
                      <a:pos x="38" y="265"/>
                    </a:cxn>
                    <a:cxn ang="0">
                      <a:pos x="38" y="285"/>
                    </a:cxn>
                    <a:cxn ang="0">
                      <a:pos x="48" y="260"/>
                    </a:cxn>
                    <a:cxn ang="0">
                      <a:pos x="68" y="248"/>
                    </a:cxn>
                    <a:cxn ang="0">
                      <a:pos x="86" y="241"/>
                    </a:cxn>
                    <a:cxn ang="0">
                      <a:pos x="108" y="236"/>
                    </a:cxn>
                    <a:cxn ang="0">
                      <a:pos x="143" y="229"/>
                    </a:cxn>
                    <a:cxn ang="0">
                      <a:pos x="177" y="228"/>
                    </a:cxn>
                    <a:cxn ang="0">
                      <a:pos x="197" y="228"/>
                    </a:cxn>
                    <a:cxn ang="0">
                      <a:pos x="228" y="230"/>
                    </a:cxn>
                    <a:cxn ang="0">
                      <a:pos x="264" y="237"/>
                    </a:cxn>
                    <a:cxn ang="0">
                      <a:pos x="287" y="246"/>
                    </a:cxn>
                    <a:cxn ang="0">
                      <a:pos x="302" y="255"/>
                    </a:cxn>
                    <a:cxn ang="0">
                      <a:pos x="318" y="268"/>
                    </a:cxn>
                  </a:cxnLst>
                  <a:rect l="0" t="0" r="r" b="b"/>
                  <a:pathLst>
                    <a:path w="319" h="286">
                      <a:moveTo>
                        <a:pt x="317" y="275"/>
                      </a:moveTo>
                      <a:lnTo>
                        <a:pt x="315" y="254"/>
                      </a:lnTo>
                      <a:lnTo>
                        <a:pt x="306" y="235"/>
                      </a:lnTo>
                      <a:lnTo>
                        <a:pt x="299" y="219"/>
                      </a:lnTo>
                      <a:lnTo>
                        <a:pt x="294" y="194"/>
                      </a:lnTo>
                      <a:lnTo>
                        <a:pt x="288" y="161"/>
                      </a:lnTo>
                      <a:lnTo>
                        <a:pt x="284" y="126"/>
                      </a:lnTo>
                      <a:lnTo>
                        <a:pt x="281" y="94"/>
                      </a:lnTo>
                      <a:lnTo>
                        <a:pt x="279" y="67"/>
                      </a:lnTo>
                      <a:lnTo>
                        <a:pt x="278" y="43"/>
                      </a:lnTo>
                      <a:lnTo>
                        <a:pt x="270" y="29"/>
                      </a:lnTo>
                      <a:lnTo>
                        <a:pt x="255" y="16"/>
                      </a:lnTo>
                      <a:lnTo>
                        <a:pt x="240" y="9"/>
                      </a:lnTo>
                      <a:lnTo>
                        <a:pt x="216" y="2"/>
                      </a:lnTo>
                      <a:lnTo>
                        <a:pt x="189" y="0"/>
                      </a:lnTo>
                      <a:lnTo>
                        <a:pt x="147" y="0"/>
                      </a:lnTo>
                      <a:lnTo>
                        <a:pt x="110" y="2"/>
                      </a:lnTo>
                      <a:lnTo>
                        <a:pt x="74" y="9"/>
                      </a:lnTo>
                      <a:lnTo>
                        <a:pt x="41" y="21"/>
                      </a:lnTo>
                      <a:lnTo>
                        <a:pt x="20" y="35"/>
                      </a:lnTo>
                      <a:lnTo>
                        <a:pt x="8" y="47"/>
                      </a:lnTo>
                      <a:lnTo>
                        <a:pt x="0" y="61"/>
                      </a:lnTo>
                      <a:lnTo>
                        <a:pt x="2" y="75"/>
                      </a:lnTo>
                      <a:lnTo>
                        <a:pt x="5" y="89"/>
                      </a:lnTo>
                      <a:lnTo>
                        <a:pt x="15" y="104"/>
                      </a:lnTo>
                      <a:lnTo>
                        <a:pt x="23" y="123"/>
                      </a:lnTo>
                      <a:lnTo>
                        <a:pt x="27" y="149"/>
                      </a:lnTo>
                      <a:lnTo>
                        <a:pt x="30" y="176"/>
                      </a:lnTo>
                      <a:lnTo>
                        <a:pt x="35" y="200"/>
                      </a:lnTo>
                      <a:lnTo>
                        <a:pt x="36" y="235"/>
                      </a:lnTo>
                      <a:lnTo>
                        <a:pt x="38" y="265"/>
                      </a:lnTo>
                      <a:lnTo>
                        <a:pt x="38" y="285"/>
                      </a:lnTo>
                      <a:lnTo>
                        <a:pt x="48" y="260"/>
                      </a:lnTo>
                      <a:lnTo>
                        <a:pt x="68" y="248"/>
                      </a:lnTo>
                      <a:lnTo>
                        <a:pt x="86" y="241"/>
                      </a:lnTo>
                      <a:lnTo>
                        <a:pt x="108" y="236"/>
                      </a:lnTo>
                      <a:lnTo>
                        <a:pt x="143" y="229"/>
                      </a:lnTo>
                      <a:lnTo>
                        <a:pt x="177" y="228"/>
                      </a:lnTo>
                      <a:lnTo>
                        <a:pt x="197" y="228"/>
                      </a:lnTo>
                      <a:lnTo>
                        <a:pt x="228" y="230"/>
                      </a:lnTo>
                      <a:lnTo>
                        <a:pt x="264" y="237"/>
                      </a:lnTo>
                      <a:lnTo>
                        <a:pt x="287" y="246"/>
                      </a:lnTo>
                      <a:lnTo>
                        <a:pt x="302" y="255"/>
                      </a:lnTo>
                      <a:lnTo>
                        <a:pt x="318" y="268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41" name="Freeform 25"/>
                <p:cNvSpPr>
                  <a:spLocks/>
                </p:cNvSpPr>
                <p:nvPr/>
              </p:nvSpPr>
              <p:spPr bwMode="auto">
                <a:xfrm>
                  <a:off x="5101" y="537"/>
                  <a:ext cx="551" cy="335"/>
                </a:xfrm>
                <a:custGeom>
                  <a:avLst/>
                  <a:gdLst/>
                  <a:ahLst/>
                  <a:cxnLst>
                    <a:cxn ang="0">
                      <a:pos x="534" y="48"/>
                    </a:cxn>
                    <a:cxn ang="0">
                      <a:pos x="550" y="117"/>
                    </a:cxn>
                    <a:cxn ang="0">
                      <a:pos x="540" y="142"/>
                    </a:cxn>
                    <a:cxn ang="0">
                      <a:pos x="517" y="179"/>
                    </a:cxn>
                    <a:cxn ang="0">
                      <a:pos x="493" y="212"/>
                    </a:cxn>
                    <a:cxn ang="0">
                      <a:pos x="465" y="239"/>
                    </a:cxn>
                    <a:cxn ang="0">
                      <a:pos x="430" y="267"/>
                    </a:cxn>
                    <a:cxn ang="0">
                      <a:pos x="397" y="286"/>
                    </a:cxn>
                    <a:cxn ang="0">
                      <a:pos x="361" y="304"/>
                    </a:cxn>
                    <a:cxn ang="0">
                      <a:pos x="315" y="320"/>
                    </a:cxn>
                    <a:cxn ang="0">
                      <a:pos x="280" y="328"/>
                    </a:cxn>
                    <a:cxn ang="0">
                      <a:pos x="238" y="334"/>
                    </a:cxn>
                    <a:cxn ang="0">
                      <a:pos x="199" y="334"/>
                    </a:cxn>
                    <a:cxn ang="0">
                      <a:pos x="157" y="329"/>
                    </a:cxn>
                    <a:cxn ang="0">
                      <a:pos x="114" y="317"/>
                    </a:cxn>
                    <a:cxn ang="0">
                      <a:pos x="75" y="298"/>
                    </a:cxn>
                    <a:cxn ang="0">
                      <a:pos x="52" y="282"/>
                    </a:cxn>
                    <a:cxn ang="0">
                      <a:pos x="24" y="258"/>
                    </a:cxn>
                    <a:cxn ang="0">
                      <a:pos x="9" y="238"/>
                    </a:cxn>
                    <a:cxn ang="0">
                      <a:pos x="0" y="222"/>
                    </a:cxn>
                    <a:cxn ang="0">
                      <a:pos x="0" y="204"/>
                    </a:cxn>
                    <a:cxn ang="0">
                      <a:pos x="6" y="182"/>
                    </a:cxn>
                    <a:cxn ang="0">
                      <a:pos x="18" y="166"/>
                    </a:cxn>
                    <a:cxn ang="0">
                      <a:pos x="27" y="131"/>
                    </a:cxn>
                    <a:cxn ang="0">
                      <a:pos x="31" y="112"/>
                    </a:cxn>
                    <a:cxn ang="0">
                      <a:pos x="283" y="128"/>
                    </a:cxn>
                    <a:cxn ang="0">
                      <a:pos x="316" y="122"/>
                    </a:cxn>
                    <a:cxn ang="0">
                      <a:pos x="357" y="109"/>
                    </a:cxn>
                    <a:cxn ang="0">
                      <a:pos x="388" y="93"/>
                    </a:cxn>
                    <a:cxn ang="0">
                      <a:pos x="421" y="73"/>
                    </a:cxn>
                    <a:cxn ang="0">
                      <a:pos x="453" y="44"/>
                    </a:cxn>
                    <a:cxn ang="0">
                      <a:pos x="472" y="19"/>
                    </a:cxn>
                    <a:cxn ang="0">
                      <a:pos x="486" y="0"/>
                    </a:cxn>
                    <a:cxn ang="0">
                      <a:pos x="534" y="48"/>
                    </a:cxn>
                  </a:cxnLst>
                  <a:rect l="0" t="0" r="r" b="b"/>
                  <a:pathLst>
                    <a:path w="551" h="335">
                      <a:moveTo>
                        <a:pt x="534" y="48"/>
                      </a:moveTo>
                      <a:lnTo>
                        <a:pt x="550" y="117"/>
                      </a:lnTo>
                      <a:lnTo>
                        <a:pt x="540" y="142"/>
                      </a:lnTo>
                      <a:lnTo>
                        <a:pt x="517" y="179"/>
                      </a:lnTo>
                      <a:lnTo>
                        <a:pt x="493" y="212"/>
                      </a:lnTo>
                      <a:lnTo>
                        <a:pt x="465" y="239"/>
                      </a:lnTo>
                      <a:lnTo>
                        <a:pt x="430" y="267"/>
                      </a:lnTo>
                      <a:lnTo>
                        <a:pt x="397" y="286"/>
                      </a:lnTo>
                      <a:lnTo>
                        <a:pt x="361" y="304"/>
                      </a:lnTo>
                      <a:lnTo>
                        <a:pt x="315" y="320"/>
                      </a:lnTo>
                      <a:lnTo>
                        <a:pt x="280" y="328"/>
                      </a:lnTo>
                      <a:lnTo>
                        <a:pt x="238" y="334"/>
                      </a:lnTo>
                      <a:lnTo>
                        <a:pt x="199" y="334"/>
                      </a:lnTo>
                      <a:lnTo>
                        <a:pt x="157" y="329"/>
                      </a:lnTo>
                      <a:lnTo>
                        <a:pt x="114" y="317"/>
                      </a:lnTo>
                      <a:lnTo>
                        <a:pt x="75" y="298"/>
                      </a:lnTo>
                      <a:lnTo>
                        <a:pt x="52" y="282"/>
                      </a:lnTo>
                      <a:lnTo>
                        <a:pt x="24" y="258"/>
                      </a:lnTo>
                      <a:lnTo>
                        <a:pt x="9" y="238"/>
                      </a:lnTo>
                      <a:lnTo>
                        <a:pt x="0" y="222"/>
                      </a:lnTo>
                      <a:lnTo>
                        <a:pt x="0" y="204"/>
                      </a:lnTo>
                      <a:lnTo>
                        <a:pt x="6" y="182"/>
                      </a:lnTo>
                      <a:lnTo>
                        <a:pt x="18" y="166"/>
                      </a:lnTo>
                      <a:lnTo>
                        <a:pt x="27" y="131"/>
                      </a:lnTo>
                      <a:lnTo>
                        <a:pt x="31" y="112"/>
                      </a:lnTo>
                      <a:lnTo>
                        <a:pt x="283" y="128"/>
                      </a:lnTo>
                      <a:lnTo>
                        <a:pt x="316" y="122"/>
                      </a:lnTo>
                      <a:lnTo>
                        <a:pt x="357" y="109"/>
                      </a:lnTo>
                      <a:lnTo>
                        <a:pt x="388" y="93"/>
                      </a:lnTo>
                      <a:lnTo>
                        <a:pt x="421" y="73"/>
                      </a:lnTo>
                      <a:lnTo>
                        <a:pt x="453" y="44"/>
                      </a:lnTo>
                      <a:lnTo>
                        <a:pt x="472" y="19"/>
                      </a:lnTo>
                      <a:lnTo>
                        <a:pt x="486" y="0"/>
                      </a:lnTo>
                      <a:lnTo>
                        <a:pt x="534" y="48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42" name="Freeform 26"/>
                <p:cNvSpPr>
                  <a:spLocks/>
                </p:cNvSpPr>
                <p:nvPr/>
              </p:nvSpPr>
              <p:spPr bwMode="auto">
                <a:xfrm>
                  <a:off x="5197" y="119"/>
                  <a:ext cx="475" cy="552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294"/>
                    </a:cxn>
                    <a:cxn ang="0">
                      <a:pos x="28" y="291"/>
                    </a:cxn>
                    <a:cxn ang="0">
                      <a:pos x="63" y="293"/>
                    </a:cxn>
                    <a:cxn ang="0">
                      <a:pos x="121" y="299"/>
                    </a:cxn>
                    <a:cxn ang="0">
                      <a:pos x="178" y="310"/>
                    </a:cxn>
                    <a:cxn ang="0">
                      <a:pos x="231" y="323"/>
                    </a:cxn>
                    <a:cxn ang="0">
                      <a:pos x="274" y="339"/>
                    </a:cxn>
                    <a:cxn ang="0">
                      <a:pos x="325" y="364"/>
                    </a:cxn>
                    <a:cxn ang="0">
                      <a:pos x="364" y="390"/>
                    </a:cxn>
                    <a:cxn ang="0">
                      <a:pos x="393" y="415"/>
                    </a:cxn>
                    <a:cxn ang="0">
                      <a:pos x="414" y="439"/>
                    </a:cxn>
                    <a:cxn ang="0">
                      <a:pos x="427" y="461"/>
                    </a:cxn>
                    <a:cxn ang="0">
                      <a:pos x="439" y="488"/>
                    </a:cxn>
                    <a:cxn ang="0">
                      <a:pos x="444" y="513"/>
                    </a:cxn>
                    <a:cxn ang="0">
                      <a:pos x="451" y="551"/>
                    </a:cxn>
                    <a:cxn ang="0">
                      <a:pos x="457" y="518"/>
                    </a:cxn>
                    <a:cxn ang="0">
                      <a:pos x="466" y="481"/>
                    </a:cxn>
                    <a:cxn ang="0">
                      <a:pos x="469" y="453"/>
                    </a:cxn>
                    <a:cxn ang="0">
                      <a:pos x="474" y="420"/>
                    </a:cxn>
                    <a:cxn ang="0">
                      <a:pos x="472" y="393"/>
                    </a:cxn>
                    <a:cxn ang="0">
                      <a:pos x="466" y="361"/>
                    </a:cxn>
                    <a:cxn ang="0">
                      <a:pos x="459" y="317"/>
                    </a:cxn>
                    <a:cxn ang="0">
                      <a:pos x="444" y="279"/>
                    </a:cxn>
                    <a:cxn ang="0">
                      <a:pos x="424" y="238"/>
                    </a:cxn>
                    <a:cxn ang="0">
                      <a:pos x="399" y="196"/>
                    </a:cxn>
                    <a:cxn ang="0">
                      <a:pos x="363" y="152"/>
                    </a:cxn>
                    <a:cxn ang="0">
                      <a:pos x="322" y="116"/>
                    </a:cxn>
                    <a:cxn ang="0">
                      <a:pos x="286" y="87"/>
                    </a:cxn>
                    <a:cxn ang="0">
                      <a:pos x="241" y="60"/>
                    </a:cxn>
                    <a:cxn ang="0">
                      <a:pos x="195" y="40"/>
                    </a:cxn>
                    <a:cxn ang="0">
                      <a:pos x="141" y="21"/>
                    </a:cxn>
                    <a:cxn ang="0">
                      <a:pos x="94" y="10"/>
                    </a:cxn>
                    <a:cxn ang="0">
                      <a:pos x="39" y="3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475" h="552">
                      <a:moveTo>
                        <a:pt x="0" y="0"/>
                      </a:moveTo>
                      <a:lnTo>
                        <a:pt x="0" y="294"/>
                      </a:lnTo>
                      <a:lnTo>
                        <a:pt x="28" y="291"/>
                      </a:lnTo>
                      <a:lnTo>
                        <a:pt x="63" y="293"/>
                      </a:lnTo>
                      <a:lnTo>
                        <a:pt x="121" y="299"/>
                      </a:lnTo>
                      <a:lnTo>
                        <a:pt x="178" y="310"/>
                      </a:lnTo>
                      <a:lnTo>
                        <a:pt x="231" y="323"/>
                      </a:lnTo>
                      <a:lnTo>
                        <a:pt x="274" y="339"/>
                      </a:lnTo>
                      <a:lnTo>
                        <a:pt x="325" y="364"/>
                      </a:lnTo>
                      <a:lnTo>
                        <a:pt x="364" y="390"/>
                      </a:lnTo>
                      <a:lnTo>
                        <a:pt x="393" y="415"/>
                      </a:lnTo>
                      <a:lnTo>
                        <a:pt x="414" y="439"/>
                      </a:lnTo>
                      <a:lnTo>
                        <a:pt x="427" y="461"/>
                      </a:lnTo>
                      <a:lnTo>
                        <a:pt x="439" y="488"/>
                      </a:lnTo>
                      <a:lnTo>
                        <a:pt x="444" y="513"/>
                      </a:lnTo>
                      <a:lnTo>
                        <a:pt x="451" y="551"/>
                      </a:lnTo>
                      <a:lnTo>
                        <a:pt x="457" y="518"/>
                      </a:lnTo>
                      <a:lnTo>
                        <a:pt x="466" y="481"/>
                      </a:lnTo>
                      <a:lnTo>
                        <a:pt x="469" y="453"/>
                      </a:lnTo>
                      <a:lnTo>
                        <a:pt x="474" y="420"/>
                      </a:lnTo>
                      <a:lnTo>
                        <a:pt x="472" y="393"/>
                      </a:lnTo>
                      <a:lnTo>
                        <a:pt x="466" y="361"/>
                      </a:lnTo>
                      <a:lnTo>
                        <a:pt x="459" y="317"/>
                      </a:lnTo>
                      <a:lnTo>
                        <a:pt x="444" y="279"/>
                      </a:lnTo>
                      <a:lnTo>
                        <a:pt x="424" y="238"/>
                      </a:lnTo>
                      <a:lnTo>
                        <a:pt x="399" y="196"/>
                      </a:lnTo>
                      <a:lnTo>
                        <a:pt x="363" y="152"/>
                      </a:lnTo>
                      <a:lnTo>
                        <a:pt x="322" y="116"/>
                      </a:lnTo>
                      <a:lnTo>
                        <a:pt x="286" y="87"/>
                      </a:lnTo>
                      <a:lnTo>
                        <a:pt x="241" y="60"/>
                      </a:lnTo>
                      <a:lnTo>
                        <a:pt x="195" y="40"/>
                      </a:lnTo>
                      <a:lnTo>
                        <a:pt x="141" y="21"/>
                      </a:lnTo>
                      <a:lnTo>
                        <a:pt x="94" y="10"/>
                      </a:lnTo>
                      <a:lnTo>
                        <a:pt x="39" y="3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43" name="Freeform 27"/>
                <p:cNvSpPr>
                  <a:spLocks/>
                </p:cNvSpPr>
                <p:nvPr/>
              </p:nvSpPr>
              <p:spPr bwMode="auto">
                <a:xfrm>
                  <a:off x="5228" y="687"/>
                  <a:ext cx="156" cy="117"/>
                </a:xfrm>
                <a:custGeom>
                  <a:avLst/>
                  <a:gdLst/>
                  <a:ahLst/>
                  <a:cxnLst>
                    <a:cxn ang="0">
                      <a:pos x="83" y="0"/>
                    </a:cxn>
                    <a:cxn ang="0">
                      <a:pos x="134" y="19"/>
                    </a:cxn>
                    <a:cxn ang="0">
                      <a:pos x="152" y="45"/>
                    </a:cxn>
                    <a:cxn ang="0">
                      <a:pos x="155" y="70"/>
                    </a:cxn>
                    <a:cxn ang="0">
                      <a:pos x="155" y="83"/>
                    </a:cxn>
                    <a:cxn ang="0">
                      <a:pos x="146" y="99"/>
                    </a:cxn>
                    <a:cxn ang="0">
                      <a:pos x="126" y="107"/>
                    </a:cxn>
                    <a:cxn ang="0">
                      <a:pos x="105" y="113"/>
                    </a:cxn>
                    <a:cxn ang="0">
                      <a:pos x="86" y="116"/>
                    </a:cxn>
                    <a:cxn ang="0">
                      <a:pos x="69" y="116"/>
                    </a:cxn>
                    <a:cxn ang="0">
                      <a:pos x="41" y="111"/>
                    </a:cxn>
                    <a:cxn ang="0">
                      <a:pos x="21" y="106"/>
                    </a:cxn>
                    <a:cxn ang="0">
                      <a:pos x="9" y="98"/>
                    </a:cxn>
                    <a:cxn ang="0">
                      <a:pos x="2" y="89"/>
                    </a:cxn>
                    <a:cxn ang="0">
                      <a:pos x="0" y="78"/>
                    </a:cxn>
                    <a:cxn ang="0">
                      <a:pos x="2" y="60"/>
                    </a:cxn>
                    <a:cxn ang="0">
                      <a:pos x="9" y="11"/>
                    </a:cxn>
                    <a:cxn ang="0">
                      <a:pos x="83" y="0"/>
                    </a:cxn>
                  </a:cxnLst>
                  <a:rect l="0" t="0" r="r" b="b"/>
                  <a:pathLst>
                    <a:path w="156" h="117">
                      <a:moveTo>
                        <a:pt x="83" y="0"/>
                      </a:moveTo>
                      <a:lnTo>
                        <a:pt x="134" y="19"/>
                      </a:lnTo>
                      <a:lnTo>
                        <a:pt x="152" y="45"/>
                      </a:lnTo>
                      <a:lnTo>
                        <a:pt x="155" y="70"/>
                      </a:lnTo>
                      <a:lnTo>
                        <a:pt x="155" y="83"/>
                      </a:lnTo>
                      <a:lnTo>
                        <a:pt x="146" y="99"/>
                      </a:lnTo>
                      <a:lnTo>
                        <a:pt x="126" y="107"/>
                      </a:lnTo>
                      <a:lnTo>
                        <a:pt x="105" y="113"/>
                      </a:lnTo>
                      <a:lnTo>
                        <a:pt x="86" y="116"/>
                      </a:lnTo>
                      <a:lnTo>
                        <a:pt x="69" y="116"/>
                      </a:lnTo>
                      <a:lnTo>
                        <a:pt x="41" y="111"/>
                      </a:lnTo>
                      <a:lnTo>
                        <a:pt x="21" y="106"/>
                      </a:lnTo>
                      <a:lnTo>
                        <a:pt x="9" y="98"/>
                      </a:lnTo>
                      <a:lnTo>
                        <a:pt x="2" y="89"/>
                      </a:lnTo>
                      <a:lnTo>
                        <a:pt x="0" y="78"/>
                      </a:lnTo>
                      <a:lnTo>
                        <a:pt x="2" y="60"/>
                      </a:lnTo>
                      <a:lnTo>
                        <a:pt x="9" y="11"/>
                      </a:lnTo>
                      <a:lnTo>
                        <a:pt x="83" y="0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44" name="Freeform 28"/>
                <p:cNvSpPr>
                  <a:spLocks/>
                </p:cNvSpPr>
                <p:nvPr/>
              </p:nvSpPr>
              <p:spPr bwMode="auto">
                <a:xfrm>
                  <a:off x="5224" y="699"/>
                  <a:ext cx="88" cy="75"/>
                </a:xfrm>
                <a:custGeom>
                  <a:avLst/>
                  <a:gdLst/>
                  <a:ahLst/>
                  <a:cxnLst>
                    <a:cxn ang="0">
                      <a:pos x="0" y="69"/>
                    </a:cxn>
                    <a:cxn ang="0">
                      <a:pos x="11" y="0"/>
                    </a:cxn>
                    <a:cxn ang="0">
                      <a:pos x="54" y="5"/>
                    </a:cxn>
                    <a:cxn ang="0">
                      <a:pos x="87" y="9"/>
                    </a:cxn>
                    <a:cxn ang="0">
                      <a:pos x="78" y="74"/>
                    </a:cxn>
                    <a:cxn ang="0">
                      <a:pos x="75" y="59"/>
                    </a:cxn>
                    <a:cxn ang="0">
                      <a:pos x="65" y="48"/>
                    </a:cxn>
                    <a:cxn ang="0">
                      <a:pos x="47" y="44"/>
                    </a:cxn>
                    <a:cxn ang="0">
                      <a:pos x="27" y="45"/>
                    </a:cxn>
                    <a:cxn ang="0">
                      <a:pos x="11" y="52"/>
                    </a:cxn>
                    <a:cxn ang="0">
                      <a:pos x="0" y="69"/>
                    </a:cxn>
                  </a:cxnLst>
                  <a:rect l="0" t="0" r="r" b="b"/>
                  <a:pathLst>
                    <a:path w="88" h="75">
                      <a:moveTo>
                        <a:pt x="0" y="69"/>
                      </a:moveTo>
                      <a:lnTo>
                        <a:pt x="11" y="0"/>
                      </a:lnTo>
                      <a:lnTo>
                        <a:pt x="54" y="5"/>
                      </a:lnTo>
                      <a:lnTo>
                        <a:pt x="87" y="9"/>
                      </a:lnTo>
                      <a:lnTo>
                        <a:pt x="78" y="74"/>
                      </a:lnTo>
                      <a:lnTo>
                        <a:pt x="75" y="59"/>
                      </a:lnTo>
                      <a:lnTo>
                        <a:pt x="65" y="48"/>
                      </a:lnTo>
                      <a:lnTo>
                        <a:pt x="47" y="44"/>
                      </a:lnTo>
                      <a:lnTo>
                        <a:pt x="27" y="45"/>
                      </a:lnTo>
                      <a:lnTo>
                        <a:pt x="11" y="52"/>
                      </a:lnTo>
                      <a:lnTo>
                        <a:pt x="0" y="69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45" name="Freeform 29"/>
                <p:cNvSpPr>
                  <a:spLocks/>
                </p:cNvSpPr>
                <p:nvPr/>
              </p:nvSpPr>
              <p:spPr bwMode="auto">
                <a:xfrm>
                  <a:off x="5101" y="479"/>
                  <a:ext cx="319" cy="286"/>
                </a:xfrm>
                <a:custGeom>
                  <a:avLst/>
                  <a:gdLst/>
                  <a:ahLst/>
                  <a:cxnLst>
                    <a:cxn ang="0">
                      <a:pos x="1" y="275"/>
                    </a:cxn>
                    <a:cxn ang="0">
                      <a:pos x="3" y="254"/>
                    </a:cxn>
                    <a:cxn ang="0">
                      <a:pos x="12" y="235"/>
                    </a:cxn>
                    <a:cxn ang="0">
                      <a:pos x="19" y="219"/>
                    </a:cxn>
                    <a:cxn ang="0">
                      <a:pos x="24" y="194"/>
                    </a:cxn>
                    <a:cxn ang="0">
                      <a:pos x="30" y="161"/>
                    </a:cxn>
                    <a:cxn ang="0">
                      <a:pos x="34" y="126"/>
                    </a:cxn>
                    <a:cxn ang="0">
                      <a:pos x="37" y="94"/>
                    </a:cxn>
                    <a:cxn ang="0">
                      <a:pos x="39" y="67"/>
                    </a:cxn>
                    <a:cxn ang="0">
                      <a:pos x="40" y="43"/>
                    </a:cxn>
                    <a:cxn ang="0">
                      <a:pos x="48" y="29"/>
                    </a:cxn>
                    <a:cxn ang="0">
                      <a:pos x="63" y="16"/>
                    </a:cxn>
                    <a:cxn ang="0">
                      <a:pos x="78" y="9"/>
                    </a:cxn>
                    <a:cxn ang="0">
                      <a:pos x="102" y="2"/>
                    </a:cxn>
                    <a:cxn ang="0">
                      <a:pos x="129" y="0"/>
                    </a:cxn>
                    <a:cxn ang="0">
                      <a:pos x="171" y="0"/>
                    </a:cxn>
                    <a:cxn ang="0">
                      <a:pos x="208" y="2"/>
                    </a:cxn>
                    <a:cxn ang="0">
                      <a:pos x="244" y="9"/>
                    </a:cxn>
                    <a:cxn ang="0">
                      <a:pos x="277" y="21"/>
                    </a:cxn>
                    <a:cxn ang="0">
                      <a:pos x="298" y="35"/>
                    </a:cxn>
                    <a:cxn ang="0">
                      <a:pos x="310" y="47"/>
                    </a:cxn>
                    <a:cxn ang="0">
                      <a:pos x="318" y="61"/>
                    </a:cxn>
                    <a:cxn ang="0">
                      <a:pos x="316" y="75"/>
                    </a:cxn>
                    <a:cxn ang="0">
                      <a:pos x="313" y="89"/>
                    </a:cxn>
                    <a:cxn ang="0">
                      <a:pos x="303" y="104"/>
                    </a:cxn>
                    <a:cxn ang="0">
                      <a:pos x="295" y="123"/>
                    </a:cxn>
                    <a:cxn ang="0">
                      <a:pos x="291" y="149"/>
                    </a:cxn>
                    <a:cxn ang="0">
                      <a:pos x="288" y="176"/>
                    </a:cxn>
                    <a:cxn ang="0">
                      <a:pos x="283" y="200"/>
                    </a:cxn>
                    <a:cxn ang="0">
                      <a:pos x="282" y="235"/>
                    </a:cxn>
                    <a:cxn ang="0">
                      <a:pos x="280" y="265"/>
                    </a:cxn>
                    <a:cxn ang="0">
                      <a:pos x="280" y="285"/>
                    </a:cxn>
                    <a:cxn ang="0">
                      <a:pos x="270" y="260"/>
                    </a:cxn>
                    <a:cxn ang="0">
                      <a:pos x="250" y="248"/>
                    </a:cxn>
                    <a:cxn ang="0">
                      <a:pos x="232" y="241"/>
                    </a:cxn>
                    <a:cxn ang="0">
                      <a:pos x="210" y="236"/>
                    </a:cxn>
                    <a:cxn ang="0">
                      <a:pos x="175" y="229"/>
                    </a:cxn>
                    <a:cxn ang="0">
                      <a:pos x="141" y="228"/>
                    </a:cxn>
                    <a:cxn ang="0">
                      <a:pos x="121" y="228"/>
                    </a:cxn>
                    <a:cxn ang="0">
                      <a:pos x="90" y="230"/>
                    </a:cxn>
                    <a:cxn ang="0">
                      <a:pos x="54" y="237"/>
                    </a:cxn>
                    <a:cxn ang="0">
                      <a:pos x="31" y="246"/>
                    </a:cxn>
                    <a:cxn ang="0">
                      <a:pos x="16" y="255"/>
                    </a:cxn>
                    <a:cxn ang="0">
                      <a:pos x="0" y="268"/>
                    </a:cxn>
                  </a:cxnLst>
                  <a:rect l="0" t="0" r="r" b="b"/>
                  <a:pathLst>
                    <a:path w="319" h="286">
                      <a:moveTo>
                        <a:pt x="1" y="275"/>
                      </a:moveTo>
                      <a:lnTo>
                        <a:pt x="3" y="254"/>
                      </a:lnTo>
                      <a:lnTo>
                        <a:pt x="12" y="235"/>
                      </a:lnTo>
                      <a:lnTo>
                        <a:pt x="19" y="219"/>
                      </a:lnTo>
                      <a:lnTo>
                        <a:pt x="24" y="194"/>
                      </a:lnTo>
                      <a:lnTo>
                        <a:pt x="30" y="161"/>
                      </a:lnTo>
                      <a:lnTo>
                        <a:pt x="34" y="126"/>
                      </a:lnTo>
                      <a:lnTo>
                        <a:pt x="37" y="94"/>
                      </a:lnTo>
                      <a:lnTo>
                        <a:pt x="39" y="67"/>
                      </a:lnTo>
                      <a:lnTo>
                        <a:pt x="40" y="43"/>
                      </a:lnTo>
                      <a:lnTo>
                        <a:pt x="48" y="29"/>
                      </a:lnTo>
                      <a:lnTo>
                        <a:pt x="63" y="16"/>
                      </a:lnTo>
                      <a:lnTo>
                        <a:pt x="78" y="9"/>
                      </a:lnTo>
                      <a:lnTo>
                        <a:pt x="102" y="2"/>
                      </a:lnTo>
                      <a:lnTo>
                        <a:pt x="129" y="0"/>
                      </a:lnTo>
                      <a:lnTo>
                        <a:pt x="171" y="0"/>
                      </a:lnTo>
                      <a:lnTo>
                        <a:pt x="208" y="2"/>
                      </a:lnTo>
                      <a:lnTo>
                        <a:pt x="244" y="9"/>
                      </a:lnTo>
                      <a:lnTo>
                        <a:pt x="277" y="21"/>
                      </a:lnTo>
                      <a:lnTo>
                        <a:pt x="298" y="35"/>
                      </a:lnTo>
                      <a:lnTo>
                        <a:pt x="310" y="47"/>
                      </a:lnTo>
                      <a:lnTo>
                        <a:pt x="318" y="61"/>
                      </a:lnTo>
                      <a:lnTo>
                        <a:pt x="316" y="75"/>
                      </a:lnTo>
                      <a:lnTo>
                        <a:pt x="313" y="89"/>
                      </a:lnTo>
                      <a:lnTo>
                        <a:pt x="303" y="104"/>
                      </a:lnTo>
                      <a:lnTo>
                        <a:pt x="295" y="123"/>
                      </a:lnTo>
                      <a:lnTo>
                        <a:pt x="291" y="149"/>
                      </a:lnTo>
                      <a:lnTo>
                        <a:pt x="288" y="176"/>
                      </a:lnTo>
                      <a:lnTo>
                        <a:pt x="283" y="200"/>
                      </a:lnTo>
                      <a:lnTo>
                        <a:pt x="282" y="235"/>
                      </a:lnTo>
                      <a:lnTo>
                        <a:pt x="280" y="265"/>
                      </a:lnTo>
                      <a:lnTo>
                        <a:pt x="280" y="285"/>
                      </a:lnTo>
                      <a:lnTo>
                        <a:pt x="270" y="260"/>
                      </a:lnTo>
                      <a:lnTo>
                        <a:pt x="250" y="248"/>
                      </a:lnTo>
                      <a:lnTo>
                        <a:pt x="232" y="241"/>
                      </a:lnTo>
                      <a:lnTo>
                        <a:pt x="210" y="236"/>
                      </a:lnTo>
                      <a:lnTo>
                        <a:pt x="175" y="229"/>
                      </a:lnTo>
                      <a:lnTo>
                        <a:pt x="141" y="228"/>
                      </a:lnTo>
                      <a:lnTo>
                        <a:pt x="121" y="228"/>
                      </a:lnTo>
                      <a:lnTo>
                        <a:pt x="90" y="230"/>
                      </a:lnTo>
                      <a:lnTo>
                        <a:pt x="54" y="237"/>
                      </a:lnTo>
                      <a:lnTo>
                        <a:pt x="31" y="246"/>
                      </a:lnTo>
                      <a:lnTo>
                        <a:pt x="16" y="255"/>
                      </a:lnTo>
                      <a:lnTo>
                        <a:pt x="0" y="268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46" name="Freeform 30"/>
                <p:cNvSpPr>
                  <a:spLocks/>
                </p:cNvSpPr>
                <p:nvPr/>
              </p:nvSpPr>
              <p:spPr bwMode="auto">
                <a:xfrm>
                  <a:off x="4371" y="119"/>
                  <a:ext cx="832" cy="42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356"/>
                    </a:cxn>
                    <a:cxn ang="0">
                      <a:pos x="84" y="374"/>
                    </a:cxn>
                    <a:cxn ang="0">
                      <a:pos x="153" y="393"/>
                    </a:cxn>
                    <a:cxn ang="0">
                      <a:pos x="210" y="404"/>
                    </a:cxn>
                    <a:cxn ang="0">
                      <a:pos x="258" y="410"/>
                    </a:cxn>
                    <a:cxn ang="0">
                      <a:pos x="312" y="416"/>
                    </a:cxn>
                    <a:cxn ang="0">
                      <a:pos x="402" y="419"/>
                    </a:cxn>
                    <a:cxn ang="0">
                      <a:pos x="485" y="412"/>
                    </a:cxn>
                    <a:cxn ang="0">
                      <a:pos x="570" y="399"/>
                    </a:cxn>
                    <a:cxn ang="0">
                      <a:pos x="652" y="377"/>
                    </a:cxn>
                    <a:cxn ang="0">
                      <a:pos x="724" y="347"/>
                    </a:cxn>
                    <a:cxn ang="0">
                      <a:pos x="784" y="306"/>
                    </a:cxn>
                    <a:cxn ang="0">
                      <a:pos x="829" y="291"/>
                    </a:cxn>
                    <a:cxn ang="0">
                      <a:pos x="831" y="2"/>
                    </a:cxn>
                    <a:cxn ang="0">
                      <a:pos x="786" y="9"/>
                    </a:cxn>
                    <a:cxn ang="0">
                      <a:pos x="726" y="29"/>
                    </a:cxn>
                    <a:cxn ang="0">
                      <a:pos x="654" y="55"/>
                    </a:cxn>
                    <a:cxn ang="0">
                      <a:pos x="585" y="70"/>
                    </a:cxn>
                    <a:cxn ang="0">
                      <a:pos x="515" y="78"/>
                    </a:cxn>
                    <a:cxn ang="0">
                      <a:pos x="468" y="82"/>
                    </a:cxn>
                    <a:cxn ang="0">
                      <a:pos x="428" y="84"/>
                    </a:cxn>
                    <a:cxn ang="0">
                      <a:pos x="358" y="84"/>
                    </a:cxn>
                    <a:cxn ang="0">
                      <a:pos x="314" y="81"/>
                    </a:cxn>
                    <a:cxn ang="0">
                      <a:pos x="274" y="76"/>
                    </a:cxn>
                    <a:cxn ang="0">
                      <a:pos x="229" y="73"/>
                    </a:cxn>
                    <a:cxn ang="0">
                      <a:pos x="190" y="66"/>
                    </a:cxn>
                    <a:cxn ang="0">
                      <a:pos x="140" y="57"/>
                    </a:cxn>
                    <a:cxn ang="0">
                      <a:pos x="96" y="44"/>
                    </a:cxn>
                    <a:cxn ang="0">
                      <a:pos x="49" y="24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832" h="420">
                      <a:moveTo>
                        <a:pt x="0" y="0"/>
                      </a:moveTo>
                      <a:lnTo>
                        <a:pt x="0" y="356"/>
                      </a:lnTo>
                      <a:lnTo>
                        <a:pt x="84" y="374"/>
                      </a:lnTo>
                      <a:lnTo>
                        <a:pt x="153" y="393"/>
                      </a:lnTo>
                      <a:lnTo>
                        <a:pt x="210" y="404"/>
                      </a:lnTo>
                      <a:lnTo>
                        <a:pt x="258" y="410"/>
                      </a:lnTo>
                      <a:lnTo>
                        <a:pt x="312" y="416"/>
                      </a:lnTo>
                      <a:lnTo>
                        <a:pt x="402" y="419"/>
                      </a:lnTo>
                      <a:lnTo>
                        <a:pt x="485" y="412"/>
                      </a:lnTo>
                      <a:lnTo>
                        <a:pt x="570" y="399"/>
                      </a:lnTo>
                      <a:lnTo>
                        <a:pt x="652" y="377"/>
                      </a:lnTo>
                      <a:lnTo>
                        <a:pt x="724" y="347"/>
                      </a:lnTo>
                      <a:lnTo>
                        <a:pt x="784" y="306"/>
                      </a:lnTo>
                      <a:lnTo>
                        <a:pt x="829" y="291"/>
                      </a:lnTo>
                      <a:lnTo>
                        <a:pt x="831" y="2"/>
                      </a:lnTo>
                      <a:lnTo>
                        <a:pt x="786" y="9"/>
                      </a:lnTo>
                      <a:lnTo>
                        <a:pt x="726" y="29"/>
                      </a:lnTo>
                      <a:lnTo>
                        <a:pt x="654" y="55"/>
                      </a:lnTo>
                      <a:lnTo>
                        <a:pt x="585" y="70"/>
                      </a:lnTo>
                      <a:lnTo>
                        <a:pt x="515" y="78"/>
                      </a:lnTo>
                      <a:lnTo>
                        <a:pt x="468" y="82"/>
                      </a:lnTo>
                      <a:lnTo>
                        <a:pt x="428" y="84"/>
                      </a:lnTo>
                      <a:lnTo>
                        <a:pt x="358" y="84"/>
                      </a:lnTo>
                      <a:lnTo>
                        <a:pt x="314" y="81"/>
                      </a:lnTo>
                      <a:lnTo>
                        <a:pt x="274" y="76"/>
                      </a:lnTo>
                      <a:lnTo>
                        <a:pt x="229" y="73"/>
                      </a:lnTo>
                      <a:lnTo>
                        <a:pt x="190" y="66"/>
                      </a:lnTo>
                      <a:lnTo>
                        <a:pt x="140" y="57"/>
                      </a:lnTo>
                      <a:lnTo>
                        <a:pt x="96" y="44"/>
                      </a:lnTo>
                      <a:lnTo>
                        <a:pt x="49" y="24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</p:grpSp>
          <p:sp>
            <p:nvSpPr>
              <p:cNvPr id="11" name="Freeform 31"/>
              <p:cNvSpPr>
                <a:spLocks/>
              </p:cNvSpPr>
              <p:nvPr/>
            </p:nvSpPr>
            <p:spPr bwMode="auto">
              <a:xfrm>
                <a:off x="5217" y="774"/>
                <a:ext cx="156" cy="118"/>
              </a:xfrm>
              <a:custGeom>
                <a:avLst/>
                <a:gdLst/>
                <a:ahLst/>
                <a:cxnLst>
                  <a:cxn ang="0">
                    <a:pos x="83" y="0"/>
                  </a:cxn>
                  <a:cxn ang="0">
                    <a:pos x="134" y="19"/>
                  </a:cxn>
                  <a:cxn ang="0">
                    <a:pos x="152" y="46"/>
                  </a:cxn>
                  <a:cxn ang="0">
                    <a:pos x="155" y="70"/>
                  </a:cxn>
                  <a:cxn ang="0">
                    <a:pos x="155" y="84"/>
                  </a:cxn>
                  <a:cxn ang="0">
                    <a:pos x="146" y="100"/>
                  </a:cxn>
                  <a:cxn ang="0">
                    <a:pos x="126" y="108"/>
                  </a:cxn>
                  <a:cxn ang="0">
                    <a:pos x="105" y="114"/>
                  </a:cxn>
                  <a:cxn ang="0">
                    <a:pos x="86" y="117"/>
                  </a:cxn>
                  <a:cxn ang="0">
                    <a:pos x="69" y="117"/>
                  </a:cxn>
                  <a:cxn ang="0">
                    <a:pos x="41" y="112"/>
                  </a:cxn>
                  <a:cxn ang="0">
                    <a:pos x="21" y="107"/>
                  </a:cxn>
                  <a:cxn ang="0">
                    <a:pos x="9" y="98"/>
                  </a:cxn>
                  <a:cxn ang="0">
                    <a:pos x="2" y="90"/>
                  </a:cxn>
                  <a:cxn ang="0">
                    <a:pos x="0" y="78"/>
                  </a:cxn>
                  <a:cxn ang="0">
                    <a:pos x="2" y="60"/>
                  </a:cxn>
                  <a:cxn ang="0">
                    <a:pos x="9" y="11"/>
                  </a:cxn>
                  <a:cxn ang="0">
                    <a:pos x="83" y="0"/>
                  </a:cxn>
                </a:cxnLst>
                <a:rect l="0" t="0" r="r" b="b"/>
                <a:pathLst>
                  <a:path w="156" h="118">
                    <a:moveTo>
                      <a:pt x="83" y="0"/>
                    </a:moveTo>
                    <a:lnTo>
                      <a:pt x="134" y="19"/>
                    </a:lnTo>
                    <a:lnTo>
                      <a:pt x="152" y="46"/>
                    </a:lnTo>
                    <a:lnTo>
                      <a:pt x="155" y="70"/>
                    </a:lnTo>
                    <a:lnTo>
                      <a:pt x="155" y="84"/>
                    </a:lnTo>
                    <a:lnTo>
                      <a:pt x="146" y="100"/>
                    </a:lnTo>
                    <a:lnTo>
                      <a:pt x="126" y="108"/>
                    </a:lnTo>
                    <a:lnTo>
                      <a:pt x="105" y="114"/>
                    </a:lnTo>
                    <a:lnTo>
                      <a:pt x="86" y="117"/>
                    </a:lnTo>
                    <a:lnTo>
                      <a:pt x="69" y="117"/>
                    </a:lnTo>
                    <a:lnTo>
                      <a:pt x="41" y="112"/>
                    </a:lnTo>
                    <a:lnTo>
                      <a:pt x="21" y="107"/>
                    </a:lnTo>
                    <a:lnTo>
                      <a:pt x="9" y="98"/>
                    </a:lnTo>
                    <a:lnTo>
                      <a:pt x="2" y="90"/>
                    </a:lnTo>
                    <a:lnTo>
                      <a:pt x="0" y="78"/>
                    </a:lnTo>
                    <a:lnTo>
                      <a:pt x="2" y="60"/>
                    </a:lnTo>
                    <a:lnTo>
                      <a:pt x="9" y="11"/>
                    </a:lnTo>
                    <a:lnTo>
                      <a:pt x="83" y="0"/>
                    </a:lnTo>
                  </a:path>
                </a:pathLst>
              </a:custGeom>
              <a:solidFill>
                <a:schemeClr val="bg2">
                  <a:alpha val="50000"/>
                </a:schemeClr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2" name="Freeform 32"/>
              <p:cNvSpPr>
                <a:spLocks/>
              </p:cNvSpPr>
              <p:nvPr/>
            </p:nvSpPr>
            <p:spPr bwMode="auto">
              <a:xfrm>
                <a:off x="5213" y="787"/>
                <a:ext cx="88" cy="74"/>
              </a:xfrm>
              <a:custGeom>
                <a:avLst/>
                <a:gdLst/>
                <a:ahLst/>
                <a:cxnLst>
                  <a:cxn ang="0">
                    <a:pos x="0" y="68"/>
                  </a:cxn>
                  <a:cxn ang="0">
                    <a:pos x="11" y="0"/>
                  </a:cxn>
                  <a:cxn ang="0">
                    <a:pos x="54" y="5"/>
                  </a:cxn>
                  <a:cxn ang="0">
                    <a:pos x="87" y="9"/>
                  </a:cxn>
                  <a:cxn ang="0">
                    <a:pos x="78" y="73"/>
                  </a:cxn>
                  <a:cxn ang="0">
                    <a:pos x="75" y="58"/>
                  </a:cxn>
                  <a:cxn ang="0">
                    <a:pos x="65" y="47"/>
                  </a:cxn>
                  <a:cxn ang="0">
                    <a:pos x="47" y="44"/>
                  </a:cxn>
                  <a:cxn ang="0">
                    <a:pos x="27" y="45"/>
                  </a:cxn>
                  <a:cxn ang="0">
                    <a:pos x="11" y="52"/>
                  </a:cxn>
                  <a:cxn ang="0">
                    <a:pos x="0" y="68"/>
                  </a:cxn>
                </a:cxnLst>
                <a:rect l="0" t="0" r="r" b="b"/>
                <a:pathLst>
                  <a:path w="88" h="74">
                    <a:moveTo>
                      <a:pt x="0" y="68"/>
                    </a:moveTo>
                    <a:lnTo>
                      <a:pt x="11" y="0"/>
                    </a:lnTo>
                    <a:lnTo>
                      <a:pt x="54" y="5"/>
                    </a:lnTo>
                    <a:lnTo>
                      <a:pt x="87" y="9"/>
                    </a:lnTo>
                    <a:lnTo>
                      <a:pt x="78" y="73"/>
                    </a:lnTo>
                    <a:lnTo>
                      <a:pt x="75" y="58"/>
                    </a:lnTo>
                    <a:lnTo>
                      <a:pt x="65" y="47"/>
                    </a:lnTo>
                    <a:lnTo>
                      <a:pt x="47" y="44"/>
                    </a:lnTo>
                    <a:lnTo>
                      <a:pt x="27" y="45"/>
                    </a:lnTo>
                    <a:lnTo>
                      <a:pt x="11" y="52"/>
                    </a:lnTo>
                    <a:lnTo>
                      <a:pt x="0" y="68"/>
                    </a:lnTo>
                  </a:path>
                </a:pathLst>
              </a:custGeom>
              <a:solidFill>
                <a:schemeClr val="bg2">
                  <a:alpha val="50000"/>
                </a:schemeClr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3" name="Freeform 33"/>
              <p:cNvSpPr>
                <a:spLocks/>
              </p:cNvSpPr>
              <p:nvPr/>
            </p:nvSpPr>
            <p:spPr bwMode="auto">
              <a:xfrm>
                <a:off x="423" y="765"/>
                <a:ext cx="156" cy="118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21" y="19"/>
                  </a:cxn>
                  <a:cxn ang="0">
                    <a:pos x="3" y="46"/>
                  </a:cxn>
                  <a:cxn ang="0">
                    <a:pos x="0" y="70"/>
                  </a:cxn>
                  <a:cxn ang="0">
                    <a:pos x="0" y="84"/>
                  </a:cxn>
                  <a:cxn ang="0">
                    <a:pos x="9" y="100"/>
                  </a:cxn>
                  <a:cxn ang="0">
                    <a:pos x="29" y="108"/>
                  </a:cxn>
                  <a:cxn ang="0">
                    <a:pos x="50" y="114"/>
                  </a:cxn>
                  <a:cxn ang="0">
                    <a:pos x="69" y="117"/>
                  </a:cxn>
                  <a:cxn ang="0">
                    <a:pos x="86" y="117"/>
                  </a:cxn>
                  <a:cxn ang="0">
                    <a:pos x="114" y="112"/>
                  </a:cxn>
                  <a:cxn ang="0">
                    <a:pos x="134" y="107"/>
                  </a:cxn>
                  <a:cxn ang="0">
                    <a:pos x="146" y="98"/>
                  </a:cxn>
                  <a:cxn ang="0">
                    <a:pos x="153" y="90"/>
                  </a:cxn>
                  <a:cxn ang="0">
                    <a:pos x="155" y="78"/>
                  </a:cxn>
                  <a:cxn ang="0">
                    <a:pos x="153" y="60"/>
                  </a:cxn>
                  <a:cxn ang="0">
                    <a:pos x="146" y="11"/>
                  </a:cxn>
                  <a:cxn ang="0">
                    <a:pos x="72" y="0"/>
                  </a:cxn>
                </a:cxnLst>
                <a:rect l="0" t="0" r="r" b="b"/>
                <a:pathLst>
                  <a:path w="156" h="118">
                    <a:moveTo>
                      <a:pt x="72" y="0"/>
                    </a:moveTo>
                    <a:lnTo>
                      <a:pt x="21" y="19"/>
                    </a:lnTo>
                    <a:lnTo>
                      <a:pt x="3" y="46"/>
                    </a:lnTo>
                    <a:lnTo>
                      <a:pt x="0" y="70"/>
                    </a:lnTo>
                    <a:lnTo>
                      <a:pt x="0" y="84"/>
                    </a:lnTo>
                    <a:lnTo>
                      <a:pt x="9" y="100"/>
                    </a:lnTo>
                    <a:lnTo>
                      <a:pt x="29" y="108"/>
                    </a:lnTo>
                    <a:lnTo>
                      <a:pt x="50" y="114"/>
                    </a:lnTo>
                    <a:lnTo>
                      <a:pt x="69" y="117"/>
                    </a:lnTo>
                    <a:lnTo>
                      <a:pt x="86" y="117"/>
                    </a:lnTo>
                    <a:lnTo>
                      <a:pt x="114" y="112"/>
                    </a:lnTo>
                    <a:lnTo>
                      <a:pt x="134" y="107"/>
                    </a:lnTo>
                    <a:lnTo>
                      <a:pt x="146" y="98"/>
                    </a:lnTo>
                    <a:lnTo>
                      <a:pt x="153" y="90"/>
                    </a:lnTo>
                    <a:lnTo>
                      <a:pt x="155" y="78"/>
                    </a:lnTo>
                    <a:lnTo>
                      <a:pt x="153" y="60"/>
                    </a:lnTo>
                    <a:lnTo>
                      <a:pt x="146" y="11"/>
                    </a:lnTo>
                    <a:lnTo>
                      <a:pt x="72" y="0"/>
                    </a:lnTo>
                  </a:path>
                </a:pathLst>
              </a:custGeom>
              <a:solidFill>
                <a:schemeClr val="bg2">
                  <a:alpha val="50000"/>
                </a:schemeClr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4" name="Freeform 34"/>
              <p:cNvSpPr>
                <a:spLocks/>
              </p:cNvSpPr>
              <p:nvPr/>
            </p:nvSpPr>
            <p:spPr bwMode="auto">
              <a:xfrm>
                <a:off x="495" y="779"/>
                <a:ext cx="88" cy="74"/>
              </a:xfrm>
              <a:custGeom>
                <a:avLst/>
                <a:gdLst/>
                <a:ahLst/>
                <a:cxnLst>
                  <a:cxn ang="0">
                    <a:pos x="87" y="67"/>
                  </a:cxn>
                  <a:cxn ang="0">
                    <a:pos x="76" y="0"/>
                  </a:cxn>
                  <a:cxn ang="0">
                    <a:pos x="33" y="5"/>
                  </a:cxn>
                  <a:cxn ang="0">
                    <a:pos x="0" y="8"/>
                  </a:cxn>
                  <a:cxn ang="0">
                    <a:pos x="9" y="73"/>
                  </a:cxn>
                  <a:cxn ang="0">
                    <a:pos x="12" y="57"/>
                  </a:cxn>
                  <a:cxn ang="0">
                    <a:pos x="22" y="47"/>
                  </a:cxn>
                  <a:cxn ang="0">
                    <a:pos x="40" y="43"/>
                  </a:cxn>
                  <a:cxn ang="0">
                    <a:pos x="60" y="44"/>
                  </a:cxn>
                  <a:cxn ang="0">
                    <a:pos x="76" y="51"/>
                  </a:cxn>
                  <a:cxn ang="0">
                    <a:pos x="87" y="67"/>
                  </a:cxn>
                </a:cxnLst>
                <a:rect l="0" t="0" r="r" b="b"/>
                <a:pathLst>
                  <a:path w="88" h="74">
                    <a:moveTo>
                      <a:pt x="87" y="67"/>
                    </a:moveTo>
                    <a:lnTo>
                      <a:pt x="76" y="0"/>
                    </a:lnTo>
                    <a:lnTo>
                      <a:pt x="33" y="5"/>
                    </a:lnTo>
                    <a:lnTo>
                      <a:pt x="0" y="8"/>
                    </a:lnTo>
                    <a:lnTo>
                      <a:pt x="9" y="73"/>
                    </a:lnTo>
                    <a:lnTo>
                      <a:pt x="12" y="57"/>
                    </a:lnTo>
                    <a:lnTo>
                      <a:pt x="22" y="47"/>
                    </a:lnTo>
                    <a:lnTo>
                      <a:pt x="40" y="43"/>
                    </a:lnTo>
                    <a:lnTo>
                      <a:pt x="60" y="44"/>
                    </a:lnTo>
                    <a:lnTo>
                      <a:pt x="76" y="51"/>
                    </a:lnTo>
                    <a:lnTo>
                      <a:pt x="87" y="67"/>
                    </a:lnTo>
                  </a:path>
                </a:pathLst>
              </a:custGeom>
              <a:solidFill>
                <a:schemeClr val="bg2">
                  <a:alpha val="50000"/>
                </a:schemeClr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5" name="Line 35"/>
              <p:cNvSpPr>
                <a:spLocks noChangeShapeType="1"/>
              </p:cNvSpPr>
              <p:nvPr/>
            </p:nvSpPr>
            <p:spPr bwMode="auto">
              <a:xfrm flipV="1">
                <a:off x="1968" y="350"/>
                <a:ext cx="192" cy="87"/>
              </a:xfrm>
              <a:prstGeom prst="line">
                <a:avLst/>
              </a:prstGeom>
              <a:noFill/>
              <a:ln w="12700">
                <a:solidFill>
                  <a:schemeClr val="hlink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6" name="Freeform 36"/>
              <p:cNvSpPr>
                <a:spLocks/>
              </p:cNvSpPr>
              <p:nvPr/>
            </p:nvSpPr>
            <p:spPr bwMode="auto">
              <a:xfrm>
                <a:off x="1356" y="63"/>
                <a:ext cx="2967" cy="457"/>
              </a:xfrm>
              <a:custGeom>
                <a:avLst/>
                <a:gdLst/>
                <a:ahLst/>
                <a:cxnLst>
                  <a:cxn ang="0">
                    <a:pos x="0" y="122"/>
                  </a:cxn>
                  <a:cxn ang="0">
                    <a:pos x="207" y="78"/>
                  </a:cxn>
                  <a:cxn ang="0">
                    <a:pos x="442" y="48"/>
                  </a:cxn>
                  <a:cxn ang="0">
                    <a:pos x="640" y="32"/>
                  </a:cxn>
                  <a:cxn ang="0">
                    <a:pos x="897" y="16"/>
                  </a:cxn>
                  <a:cxn ang="0">
                    <a:pos x="1215" y="2"/>
                  </a:cxn>
                  <a:cxn ang="0">
                    <a:pos x="1392" y="0"/>
                  </a:cxn>
                  <a:cxn ang="0">
                    <a:pos x="1710" y="0"/>
                  </a:cxn>
                  <a:cxn ang="0">
                    <a:pos x="1997" y="10"/>
                  </a:cxn>
                  <a:cxn ang="0">
                    <a:pos x="2258" y="21"/>
                  </a:cxn>
                  <a:cxn ang="0">
                    <a:pos x="2493" y="38"/>
                  </a:cxn>
                  <a:cxn ang="0">
                    <a:pos x="2674" y="54"/>
                  </a:cxn>
                  <a:cxn ang="0">
                    <a:pos x="2828" y="73"/>
                  </a:cxn>
                  <a:cxn ang="0">
                    <a:pos x="2966" y="92"/>
                  </a:cxn>
                  <a:cxn ang="0">
                    <a:pos x="2966" y="456"/>
                  </a:cxn>
                  <a:cxn ang="0">
                    <a:pos x="2833" y="434"/>
                  </a:cxn>
                  <a:cxn ang="0">
                    <a:pos x="2563" y="399"/>
                  </a:cxn>
                  <a:cxn ang="0">
                    <a:pos x="2382" y="382"/>
                  </a:cxn>
                  <a:cxn ang="0">
                    <a:pos x="2134" y="366"/>
                  </a:cxn>
                  <a:cxn ang="0">
                    <a:pos x="1944" y="358"/>
                  </a:cxn>
                  <a:cxn ang="0">
                    <a:pos x="1746" y="350"/>
                  </a:cxn>
                  <a:cxn ang="0">
                    <a:pos x="1529" y="350"/>
                  </a:cxn>
                  <a:cxn ang="0">
                    <a:pos x="1295" y="350"/>
                  </a:cxn>
                  <a:cxn ang="0">
                    <a:pos x="1047" y="355"/>
                  </a:cxn>
                  <a:cxn ang="0">
                    <a:pos x="853" y="363"/>
                  </a:cxn>
                  <a:cxn ang="0">
                    <a:pos x="654" y="374"/>
                  </a:cxn>
                  <a:cxn ang="0">
                    <a:pos x="468" y="388"/>
                  </a:cxn>
                  <a:cxn ang="0">
                    <a:pos x="296" y="404"/>
                  </a:cxn>
                  <a:cxn ang="0">
                    <a:pos x="150" y="423"/>
                  </a:cxn>
                  <a:cxn ang="0">
                    <a:pos x="13" y="445"/>
                  </a:cxn>
                  <a:cxn ang="0">
                    <a:pos x="0" y="122"/>
                  </a:cxn>
                </a:cxnLst>
                <a:rect l="0" t="0" r="r" b="b"/>
                <a:pathLst>
                  <a:path w="2967" h="457">
                    <a:moveTo>
                      <a:pt x="0" y="122"/>
                    </a:moveTo>
                    <a:lnTo>
                      <a:pt x="207" y="78"/>
                    </a:lnTo>
                    <a:lnTo>
                      <a:pt x="442" y="48"/>
                    </a:lnTo>
                    <a:lnTo>
                      <a:pt x="640" y="32"/>
                    </a:lnTo>
                    <a:lnTo>
                      <a:pt x="897" y="16"/>
                    </a:lnTo>
                    <a:lnTo>
                      <a:pt x="1215" y="2"/>
                    </a:lnTo>
                    <a:lnTo>
                      <a:pt x="1392" y="0"/>
                    </a:lnTo>
                    <a:lnTo>
                      <a:pt x="1710" y="0"/>
                    </a:lnTo>
                    <a:lnTo>
                      <a:pt x="1997" y="10"/>
                    </a:lnTo>
                    <a:lnTo>
                      <a:pt x="2258" y="21"/>
                    </a:lnTo>
                    <a:lnTo>
                      <a:pt x="2493" y="38"/>
                    </a:lnTo>
                    <a:lnTo>
                      <a:pt x="2674" y="54"/>
                    </a:lnTo>
                    <a:lnTo>
                      <a:pt x="2828" y="73"/>
                    </a:lnTo>
                    <a:lnTo>
                      <a:pt x="2966" y="92"/>
                    </a:lnTo>
                    <a:lnTo>
                      <a:pt x="2966" y="456"/>
                    </a:lnTo>
                    <a:lnTo>
                      <a:pt x="2833" y="434"/>
                    </a:lnTo>
                    <a:lnTo>
                      <a:pt x="2563" y="399"/>
                    </a:lnTo>
                    <a:lnTo>
                      <a:pt x="2382" y="382"/>
                    </a:lnTo>
                    <a:lnTo>
                      <a:pt x="2134" y="366"/>
                    </a:lnTo>
                    <a:lnTo>
                      <a:pt x="1944" y="358"/>
                    </a:lnTo>
                    <a:lnTo>
                      <a:pt x="1746" y="350"/>
                    </a:lnTo>
                    <a:lnTo>
                      <a:pt x="1529" y="350"/>
                    </a:lnTo>
                    <a:lnTo>
                      <a:pt x="1295" y="350"/>
                    </a:lnTo>
                    <a:lnTo>
                      <a:pt x="1047" y="355"/>
                    </a:lnTo>
                    <a:lnTo>
                      <a:pt x="853" y="363"/>
                    </a:lnTo>
                    <a:lnTo>
                      <a:pt x="654" y="374"/>
                    </a:lnTo>
                    <a:lnTo>
                      <a:pt x="468" y="388"/>
                    </a:lnTo>
                    <a:lnTo>
                      <a:pt x="296" y="404"/>
                    </a:lnTo>
                    <a:lnTo>
                      <a:pt x="150" y="423"/>
                    </a:lnTo>
                    <a:lnTo>
                      <a:pt x="13" y="445"/>
                    </a:lnTo>
                    <a:lnTo>
                      <a:pt x="0" y="122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7" name="Freeform 37"/>
              <p:cNvSpPr>
                <a:spLocks/>
              </p:cNvSpPr>
              <p:nvPr/>
            </p:nvSpPr>
            <p:spPr bwMode="auto">
              <a:xfrm>
                <a:off x="555" y="159"/>
                <a:ext cx="823" cy="431"/>
              </a:xfrm>
              <a:custGeom>
                <a:avLst/>
                <a:gdLst/>
                <a:ahLst/>
                <a:cxnLst>
                  <a:cxn ang="0">
                    <a:pos x="815" y="27"/>
                  </a:cxn>
                  <a:cxn ang="0">
                    <a:pos x="822" y="350"/>
                  </a:cxn>
                  <a:cxn ang="0">
                    <a:pos x="746" y="382"/>
                  </a:cxn>
                  <a:cxn ang="0">
                    <a:pos x="676" y="404"/>
                  </a:cxn>
                  <a:cxn ang="0">
                    <a:pos x="619" y="415"/>
                  </a:cxn>
                  <a:cxn ang="0">
                    <a:pos x="571" y="421"/>
                  </a:cxn>
                  <a:cxn ang="0">
                    <a:pos x="517" y="427"/>
                  </a:cxn>
                  <a:cxn ang="0">
                    <a:pos x="427" y="430"/>
                  </a:cxn>
                  <a:cxn ang="0">
                    <a:pos x="344" y="423"/>
                  </a:cxn>
                  <a:cxn ang="0">
                    <a:pos x="259" y="410"/>
                  </a:cxn>
                  <a:cxn ang="0">
                    <a:pos x="177" y="388"/>
                  </a:cxn>
                  <a:cxn ang="0">
                    <a:pos x="105" y="358"/>
                  </a:cxn>
                  <a:cxn ang="0">
                    <a:pos x="41" y="325"/>
                  </a:cxn>
                  <a:cxn ang="0">
                    <a:pos x="0" y="294"/>
                  </a:cxn>
                  <a:cxn ang="0">
                    <a:pos x="0" y="0"/>
                  </a:cxn>
                  <a:cxn ang="0">
                    <a:pos x="46" y="25"/>
                  </a:cxn>
                  <a:cxn ang="0">
                    <a:pos x="105" y="47"/>
                  </a:cxn>
                  <a:cxn ang="0">
                    <a:pos x="175" y="66"/>
                  </a:cxn>
                  <a:cxn ang="0">
                    <a:pos x="244" y="81"/>
                  </a:cxn>
                  <a:cxn ang="0">
                    <a:pos x="314" y="89"/>
                  </a:cxn>
                  <a:cxn ang="0">
                    <a:pos x="361" y="93"/>
                  </a:cxn>
                  <a:cxn ang="0">
                    <a:pos x="401" y="95"/>
                  </a:cxn>
                  <a:cxn ang="0">
                    <a:pos x="471" y="95"/>
                  </a:cxn>
                  <a:cxn ang="0">
                    <a:pos x="515" y="92"/>
                  </a:cxn>
                  <a:cxn ang="0">
                    <a:pos x="555" y="87"/>
                  </a:cxn>
                  <a:cxn ang="0">
                    <a:pos x="600" y="84"/>
                  </a:cxn>
                  <a:cxn ang="0">
                    <a:pos x="640" y="76"/>
                  </a:cxn>
                  <a:cxn ang="0">
                    <a:pos x="689" y="67"/>
                  </a:cxn>
                  <a:cxn ang="0">
                    <a:pos x="733" y="55"/>
                  </a:cxn>
                  <a:cxn ang="0">
                    <a:pos x="777" y="41"/>
                  </a:cxn>
                  <a:cxn ang="0">
                    <a:pos x="815" y="27"/>
                  </a:cxn>
                </a:cxnLst>
                <a:rect l="0" t="0" r="r" b="b"/>
                <a:pathLst>
                  <a:path w="823" h="431">
                    <a:moveTo>
                      <a:pt x="815" y="27"/>
                    </a:moveTo>
                    <a:lnTo>
                      <a:pt x="822" y="350"/>
                    </a:lnTo>
                    <a:lnTo>
                      <a:pt x="746" y="382"/>
                    </a:lnTo>
                    <a:lnTo>
                      <a:pt x="676" y="404"/>
                    </a:lnTo>
                    <a:lnTo>
                      <a:pt x="619" y="415"/>
                    </a:lnTo>
                    <a:lnTo>
                      <a:pt x="571" y="421"/>
                    </a:lnTo>
                    <a:lnTo>
                      <a:pt x="517" y="427"/>
                    </a:lnTo>
                    <a:lnTo>
                      <a:pt x="427" y="430"/>
                    </a:lnTo>
                    <a:lnTo>
                      <a:pt x="344" y="423"/>
                    </a:lnTo>
                    <a:lnTo>
                      <a:pt x="259" y="410"/>
                    </a:lnTo>
                    <a:lnTo>
                      <a:pt x="177" y="388"/>
                    </a:lnTo>
                    <a:lnTo>
                      <a:pt x="105" y="358"/>
                    </a:lnTo>
                    <a:lnTo>
                      <a:pt x="41" y="325"/>
                    </a:lnTo>
                    <a:lnTo>
                      <a:pt x="0" y="294"/>
                    </a:lnTo>
                    <a:lnTo>
                      <a:pt x="0" y="0"/>
                    </a:lnTo>
                    <a:lnTo>
                      <a:pt x="46" y="25"/>
                    </a:lnTo>
                    <a:lnTo>
                      <a:pt x="105" y="47"/>
                    </a:lnTo>
                    <a:lnTo>
                      <a:pt x="175" y="66"/>
                    </a:lnTo>
                    <a:lnTo>
                      <a:pt x="244" y="81"/>
                    </a:lnTo>
                    <a:lnTo>
                      <a:pt x="314" y="89"/>
                    </a:lnTo>
                    <a:lnTo>
                      <a:pt x="361" y="93"/>
                    </a:lnTo>
                    <a:lnTo>
                      <a:pt x="401" y="95"/>
                    </a:lnTo>
                    <a:lnTo>
                      <a:pt x="471" y="95"/>
                    </a:lnTo>
                    <a:lnTo>
                      <a:pt x="515" y="92"/>
                    </a:lnTo>
                    <a:lnTo>
                      <a:pt x="555" y="87"/>
                    </a:lnTo>
                    <a:lnTo>
                      <a:pt x="600" y="84"/>
                    </a:lnTo>
                    <a:lnTo>
                      <a:pt x="640" y="76"/>
                    </a:lnTo>
                    <a:lnTo>
                      <a:pt x="689" y="67"/>
                    </a:lnTo>
                    <a:lnTo>
                      <a:pt x="733" y="55"/>
                    </a:lnTo>
                    <a:lnTo>
                      <a:pt x="777" y="41"/>
                    </a:lnTo>
                    <a:lnTo>
                      <a:pt x="815" y="27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8" name="Freeform 38"/>
              <p:cNvSpPr>
                <a:spLocks/>
              </p:cNvSpPr>
              <p:nvPr/>
            </p:nvSpPr>
            <p:spPr bwMode="auto">
              <a:xfrm>
                <a:off x="102" y="573"/>
                <a:ext cx="551" cy="340"/>
              </a:xfrm>
              <a:custGeom>
                <a:avLst/>
                <a:gdLst/>
                <a:ahLst/>
                <a:cxnLst>
                  <a:cxn ang="0">
                    <a:pos x="16" y="53"/>
                  </a:cxn>
                  <a:cxn ang="0">
                    <a:pos x="0" y="122"/>
                  </a:cxn>
                  <a:cxn ang="0">
                    <a:pos x="10" y="146"/>
                  </a:cxn>
                  <a:cxn ang="0">
                    <a:pos x="33" y="184"/>
                  </a:cxn>
                  <a:cxn ang="0">
                    <a:pos x="57" y="217"/>
                  </a:cxn>
                  <a:cxn ang="0">
                    <a:pos x="85" y="244"/>
                  </a:cxn>
                  <a:cxn ang="0">
                    <a:pos x="120" y="271"/>
                  </a:cxn>
                  <a:cxn ang="0">
                    <a:pos x="153" y="290"/>
                  </a:cxn>
                  <a:cxn ang="0">
                    <a:pos x="189" y="309"/>
                  </a:cxn>
                  <a:cxn ang="0">
                    <a:pos x="235" y="325"/>
                  </a:cxn>
                  <a:cxn ang="0">
                    <a:pos x="270" y="333"/>
                  </a:cxn>
                  <a:cxn ang="0">
                    <a:pos x="312" y="339"/>
                  </a:cxn>
                  <a:cxn ang="0">
                    <a:pos x="351" y="339"/>
                  </a:cxn>
                  <a:cxn ang="0">
                    <a:pos x="393" y="334"/>
                  </a:cxn>
                  <a:cxn ang="0">
                    <a:pos x="436" y="322"/>
                  </a:cxn>
                  <a:cxn ang="0">
                    <a:pos x="475" y="303"/>
                  </a:cxn>
                  <a:cxn ang="0">
                    <a:pos x="498" y="287"/>
                  </a:cxn>
                  <a:cxn ang="0">
                    <a:pos x="526" y="263"/>
                  </a:cxn>
                  <a:cxn ang="0">
                    <a:pos x="541" y="243"/>
                  </a:cxn>
                  <a:cxn ang="0">
                    <a:pos x="550" y="227"/>
                  </a:cxn>
                  <a:cxn ang="0">
                    <a:pos x="550" y="209"/>
                  </a:cxn>
                  <a:cxn ang="0">
                    <a:pos x="544" y="187"/>
                  </a:cxn>
                  <a:cxn ang="0">
                    <a:pos x="532" y="171"/>
                  </a:cxn>
                  <a:cxn ang="0">
                    <a:pos x="523" y="135"/>
                  </a:cxn>
                  <a:cxn ang="0">
                    <a:pos x="519" y="116"/>
                  </a:cxn>
                  <a:cxn ang="0">
                    <a:pos x="267" y="133"/>
                  </a:cxn>
                  <a:cxn ang="0">
                    <a:pos x="234" y="126"/>
                  </a:cxn>
                  <a:cxn ang="0">
                    <a:pos x="193" y="114"/>
                  </a:cxn>
                  <a:cxn ang="0">
                    <a:pos x="162" y="97"/>
                  </a:cxn>
                  <a:cxn ang="0">
                    <a:pos x="129" y="77"/>
                  </a:cxn>
                  <a:cxn ang="0">
                    <a:pos x="97" y="48"/>
                  </a:cxn>
                  <a:cxn ang="0">
                    <a:pos x="78" y="24"/>
                  </a:cxn>
                  <a:cxn ang="0">
                    <a:pos x="60" y="0"/>
                  </a:cxn>
                  <a:cxn ang="0">
                    <a:pos x="16" y="53"/>
                  </a:cxn>
                </a:cxnLst>
                <a:rect l="0" t="0" r="r" b="b"/>
                <a:pathLst>
                  <a:path w="551" h="340">
                    <a:moveTo>
                      <a:pt x="16" y="53"/>
                    </a:moveTo>
                    <a:lnTo>
                      <a:pt x="0" y="122"/>
                    </a:lnTo>
                    <a:lnTo>
                      <a:pt x="10" y="146"/>
                    </a:lnTo>
                    <a:lnTo>
                      <a:pt x="33" y="184"/>
                    </a:lnTo>
                    <a:lnTo>
                      <a:pt x="57" y="217"/>
                    </a:lnTo>
                    <a:lnTo>
                      <a:pt x="85" y="244"/>
                    </a:lnTo>
                    <a:lnTo>
                      <a:pt x="120" y="271"/>
                    </a:lnTo>
                    <a:lnTo>
                      <a:pt x="153" y="290"/>
                    </a:lnTo>
                    <a:lnTo>
                      <a:pt x="189" y="309"/>
                    </a:lnTo>
                    <a:lnTo>
                      <a:pt x="235" y="325"/>
                    </a:lnTo>
                    <a:lnTo>
                      <a:pt x="270" y="333"/>
                    </a:lnTo>
                    <a:lnTo>
                      <a:pt x="312" y="339"/>
                    </a:lnTo>
                    <a:lnTo>
                      <a:pt x="351" y="339"/>
                    </a:lnTo>
                    <a:lnTo>
                      <a:pt x="393" y="334"/>
                    </a:lnTo>
                    <a:lnTo>
                      <a:pt x="436" y="322"/>
                    </a:lnTo>
                    <a:lnTo>
                      <a:pt x="475" y="303"/>
                    </a:lnTo>
                    <a:lnTo>
                      <a:pt x="498" y="287"/>
                    </a:lnTo>
                    <a:lnTo>
                      <a:pt x="526" y="263"/>
                    </a:lnTo>
                    <a:lnTo>
                      <a:pt x="541" y="243"/>
                    </a:lnTo>
                    <a:lnTo>
                      <a:pt x="550" y="227"/>
                    </a:lnTo>
                    <a:lnTo>
                      <a:pt x="550" y="209"/>
                    </a:lnTo>
                    <a:lnTo>
                      <a:pt x="544" y="187"/>
                    </a:lnTo>
                    <a:lnTo>
                      <a:pt x="532" y="171"/>
                    </a:lnTo>
                    <a:lnTo>
                      <a:pt x="523" y="135"/>
                    </a:lnTo>
                    <a:lnTo>
                      <a:pt x="519" y="116"/>
                    </a:lnTo>
                    <a:lnTo>
                      <a:pt x="267" y="133"/>
                    </a:lnTo>
                    <a:lnTo>
                      <a:pt x="234" y="126"/>
                    </a:lnTo>
                    <a:lnTo>
                      <a:pt x="193" y="114"/>
                    </a:lnTo>
                    <a:lnTo>
                      <a:pt x="162" y="97"/>
                    </a:lnTo>
                    <a:lnTo>
                      <a:pt x="129" y="77"/>
                    </a:lnTo>
                    <a:lnTo>
                      <a:pt x="97" y="48"/>
                    </a:lnTo>
                    <a:lnTo>
                      <a:pt x="78" y="24"/>
                    </a:lnTo>
                    <a:lnTo>
                      <a:pt x="60" y="0"/>
                    </a:lnTo>
                    <a:lnTo>
                      <a:pt x="16" y="53"/>
                    </a:lnTo>
                  </a:path>
                </a:pathLst>
              </a:custGeom>
              <a:gradFill rotWithShape="0">
                <a:gsLst>
                  <a:gs pos="0">
                    <a:schemeClr val="hlink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9" name="Freeform 39"/>
              <p:cNvSpPr>
                <a:spLocks/>
              </p:cNvSpPr>
              <p:nvPr/>
            </p:nvSpPr>
            <p:spPr bwMode="auto">
              <a:xfrm>
                <a:off x="82" y="160"/>
                <a:ext cx="475" cy="552"/>
              </a:xfrm>
              <a:custGeom>
                <a:avLst/>
                <a:gdLst/>
                <a:ahLst/>
                <a:cxnLst>
                  <a:cxn ang="0">
                    <a:pos x="474" y="0"/>
                  </a:cxn>
                  <a:cxn ang="0">
                    <a:pos x="474" y="294"/>
                  </a:cxn>
                  <a:cxn ang="0">
                    <a:pos x="446" y="291"/>
                  </a:cxn>
                  <a:cxn ang="0">
                    <a:pos x="411" y="293"/>
                  </a:cxn>
                  <a:cxn ang="0">
                    <a:pos x="353" y="299"/>
                  </a:cxn>
                  <a:cxn ang="0">
                    <a:pos x="296" y="310"/>
                  </a:cxn>
                  <a:cxn ang="0">
                    <a:pos x="243" y="323"/>
                  </a:cxn>
                  <a:cxn ang="0">
                    <a:pos x="200" y="339"/>
                  </a:cxn>
                  <a:cxn ang="0">
                    <a:pos x="149" y="364"/>
                  </a:cxn>
                  <a:cxn ang="0">
                    <a:pos x="110" y="390"/>
                  </a:cxn>
                  <a:cxn ang="0">
                    <a:pos x="81" y="415"/>
                  </a:cxn>
                  <a:cxn ang="0">
                    <a:pos x="60" y="439"/>
                  </a:cxn>
                  <a:cxn ang="0">
                    <a:pos x="47" y="461"/>
                  </a:cxn>
                  <a:cxn ang="0">
                    <a:pos x="35" y="488"/>
                  </a:cxn>
                  <a:cxn ang="0">
                    <a:pos x="30" y="513"/>
                  </a:cxn>
                  <a:cxn ang="0">
                    <a:pos x="23" y="551"/>
                  </a:cxn>
                  <a:cxn ang="0">
                    <a:pos x="17" y="518"/>
                  </a:cxn>
                  <a:cxn ang="0">
                    <a:pos x="8" y="481"/>
                  </a:cxn>
                  <a:cxn ang="0">
                    <a:pos x="5" y="453"/>
                  </a:cxn>
                  <a:cxn ang="0">
                    <a:pos x="0" y="420"/>
                  </a:cxn>
                  <a:cxn ang="0">
                    <a:pos x="2" y="393"/>
                  </a:cxn>
                  <a:cxn ang="0">
                    <a:pos x="8" y="361"/>
                  </a:cxn>
                  <a:cxn ang="0">
                    <a:pos x="15" y="317"/>
                  </a:cxn>
                  <a:cxn ang="0">
                    <a:pos x="30" y="279"/>
                  </a:cxn>
                  <a:cxn ang="0">
                    <a:pos x="50" y="238"/>
                  </a:cxn>
                  <a:cxn ang="0">
                    <a:pos x="75" y="196"/>
                  </a:cxn>
                  <a:cxn ang="0">
                    <a:pos x="111" y="152"/>
                  </a:cxn>
                  <a:cxn ang="0">
                    <a:pos x="152" y="116"/>
                  </a:cxn>
                  <a:cxn ang="0">
                    <a:pos x="188" y="87"/>
                  </a:cxn>
                  <a:cxn ang="0">
                    <a:pos x="233" y="60"/>
                  </a:cxn>
                  <a:cxn ang="0">
                    <a:pos x="279" y="40"/>
                  </a:cxn>
                  <a:cxn ang="0">
                    <a:pos x="333" y="21"/>
                  </a:cxn>
                  <a:cxn ang="0">
                    <a:pos x="380" y="10"/>
                  </a:cxn>
                  <a:cxn ang="0">
                    <a:pos x="435" y="3"/>
                  </a:cxn>
                  <a:cxn ang="0">
                    <a:pos x="474" y="0"/>
                  </a:cxn>
                </a:cxnLst>
                <a:rect l="0" t="0" r="r" b="b"/>
                <a:pathLst>
                  <a:path w="475" h="552">
                    <a:moveTo>
                      <a:pt x="474" y="0"/>
                    </a:moveTo>
                    <a:lnTo>
                      <a:pt x="474" y="294"/>
                    </a:lnTo>
                    <a:lnTo>
                      <a:pt x="446" y="291"/>
                    </a:lnTo>
                    <a:lnTo>
                      <a:pt x="411" y="293"/>
                    </a:lnTo>
                    <a:lnTo>
                      <a:pt x="353" y="299"/>
                    </a:lnTo>
                    <a:lnTo>
                      <a:pt x="296" y="310"/>
                    </a:lnTo>
                    <a:lnTo>
                      <a:pt x="243" y="323"/>
                    </a:lnTo>
                    <a:lnTo>
                      <a:pt x="200" y="339"/>
                    </a:lnTo>
                    <a:lnTo>
                      <a:pt x="149" y="364"/>
                    </a:lnTo>
                    <a:lnTo>
                      <a:pt x="110" y="390"/>
                    </a:lnTo>
                    <a:lnTo>
                      <a:pt x="81" y="415"/>
                    </a:lnTo>
                    <a:lnTo>
                      <a:pt x="60" y="439"/>
                    </a:lnTo>
                    <a:lnTo>
                      <a:pt x="47" y="461"/>
                    </a:lnTo>
                    <a:lnTo>
                      <a:pt x="35" y="488"/>
                    </a:lnTo>
                    <a:lnTo>
                      <a:pt x="30" y="513"/>
                    </a:lnTo>
                    <a:lnTo>
                      <a:pt x="23" y="551"/>
                    </a:lnTo>
                    <a:lnTo>
                      <a:pt x="17" y="518"/>
                    </a:lnTo>
                    <a:lnTo>
                      <a:pt x="8" y="481"/>
                    </a:lnTo>
                    <a:lnTo>
                      <a:pt x="5" y="453"/>
                    </a:lnTo>
                    <a:lnTo>
                      <a:pt x="0" y="420"/>
                    </a:lnTo>
                    <a:lnTo>
                      <a:pt x="2" y="393"/>
                    </a:lnTo>
                    <a:lnTo>
                      <a:pt x="8" y="361"/>
                    </a:lnTo>
                    <a:lnTo>
                      <a:pt x="15" y="317"/>
                    </a:lnTo>
                    <a:lnTo>
                      <a:pt x="30" y="279"/>
                    </a:lnTo>
                    <a:lnTo>
                      <a:pt x="50" y="238"/>
                    </a:lnTo>
                    <a:lnTo>
                      <a:pt x="75" y="196"/>
                    </a:lnTo>
                    <a:lnTo>
                      <a:pt x="111" y="152"/>
                    </a:lnTo>
                    <a:lnTo>
                      <a:pt x="152" y="116"/>
                    </a:lnTo>
                    <a:lnTo>
                      <a:pt x="188" y="87"/>
                    </a:lnTo>
                    <a:lnTo>
                      <a:pt x="233" y="60"/>
                    </a:lnTo>
                    <a:lnTo>
                      <a:pt x="279" y="40"/>
                    </a:lnTo>
                    <a:lnTo>
                      <a:pt x="333" y="21"/>
                    </a:lnTo>
                    <a:lnTo>
                      <a:pt x="380" y="10"/>
                    </a:lnTo>
                    <a:lnTo>
                      <a:pt x="435" y="3"/>
                    </a:lnTo>
                    <a:lnTo>
                      <a:pt x="474" y="0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20" name="Freeform 40"/>
              <p:cNvSpPr>
                <a:spLocks/>
              </p:cNvSpPr>
              <p:nvPr/>
            </p:nvSpPr>
            <p:spPr bwMode="auto">
              <a:xfrm>
                <a:off x="370" y="727"/>
                <a:ext cx="156" cy="118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21" y="19"/>
                  </a:cxn>
                  <a:cxn ang="0">
                    <a:pos x="3" y="46"/>
                  </a:cxn>
                  <a:cxn ang="0">
                    <a:pos x="0" y="70"/>
                  </a:cxn>
                  <a:cxn ang="0">
                    <a:pos x="0" y="84"/>
                  </a:cxn>
                  <a:cxn ang="0">
                    <a:pos x="9" y="100"/>
                  </a:cxn>
                  <a:cxn ang="0">
                    <a:pos x="29" y="108"/>
                  </a:cxn>
                  <a:cxn ang="0">
                    <a:pos x="50" y="114"/>
                  </a:cxn>
                  <a:cxn ang="0">
                    <a:pos x="69" y="117"/>
                  </a:cxn>
                  <a:cxn ang="0">
                    <a:pos x="86" y="117"/>
                  </a:cxn>
                  <a:cxn ang="0">
                    <a:pos x="114" y="112"/>
                  </a:cxn>
                  <a:cxn ang="0">
                    <a:pos x="134" y="107"/>
                  </a:cxn>
                  <a:cxn ang="0">
                    <a:pos x="146" y="98"/>
                  </a:cxn>
                  <a:cxn ang="0">
                    <a:pos x="153" y="90"/>
                  </a:cxn>
                  <a:cxn ang="0">
                    <a:pos x="155" y="78"/>
                  </a:cxn>
                  <a:cxn ang="0">
                    <a:pos x="153" y="60"/>
                  </a:cxn>
                  <a:cxn ang="0">
                    <a:pos x="146" y="11"/>
                  </a:cxn>
                  <a:cxn ang="0">
                    <a:pos x="72" y="0"/>
                  </a:cxn>
                </a:cxnLst>
                <a:rect l="0" t="0" r="r" b="b"/>
                <a:pathLst>
                  <a:path w="156" h="118">
                    <a:moveTo>
                      <a:pt x="72" y="0"/>
                    </a:moveTo>
                    <a:lnTo>
                      <a:pt x="21" y="19"/>
                    </a:lnTo>
                    <a:lnTo>
                      <a:pt x="3" y="46"/>
                    </a:lnTo>
                    <a:lnTo>
                      <a:pt x="0" y="70"/>
                    </a:lnTo>
                    <a:lnTo>
                      <a:pt x="0" y="84"/>
                    </a:lnTo>
                    <a:lnTo>
                      <a:pt x="9" y="100"/>
                    </a:lnTo>
                    <a:lnTo>
                      <a:pt x="29" y="108"/>
                    </a:lnTo>
                    <a:lnTo>
                      <a:pt x="50" y="114"/>
                    </a:lnTo>
                    <a:lnTo>
                      <a:pt x="69" y="117"/>
                    </a:lnTo>
                    <a:lnTo>
                      <a:pt x="86" y="117"/>
                    </a:lnTo>
                    <a:lnTo>
                      <a:pt x="114" y="112"/>
                    </a:lnTo>
                    <a:lnTo>
                      <a:pt x="134" y="107"/>
                    </a:lnTo>
                    <a:lnTo>
                      <a:pt x="146" y="98"/>
                    </a:lnTo>
                    <a:lnTo>
                      <a:pt x="153" y="90"/>
                    </a:lnTo>
                    <a:lnTo>
                      <a:pt x="155" y="78"/>
                    </a:lnTo>
                    <a:lnTo>
                      <a:pt x="153" y="60"/>
                    </a:lnTo>
                    <a:lnTo>
                      <a:pt x="146" y="11"/>
                    </a:lnTo>
                    <a:lnTo>
                      <a:pt x="72" y="0"/>
                    </a:lnTo>
                  </a:path>
                </a:pathLst>
              </a:custGeom>
              <a:gradFill rotWithShape="0">
                <a:gsLst>
                  <a:gs pos="0">
                    <a:schemeClr val="hlink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21" name="Freeform 41"/>
              <p:cNvSpPr>
                <a:spLocks/>
              </p:cNvSpPr>
              <p:nvPr/>
            </p:nvSpPr>
            <p:spPr bwMode="auto">
              <a:xfrm>
                <a:off x="442" y="741"/>
                <a:ext cx="88" cy="74"/>
              </a:xfrm>
              <a:custGeom>
                <a:avLst/>
                <a:gdLst/>
                <a:ahLst/>
                <a:cxnLst>
                  <a:cxn ang="0">
                    <a:pos x="87" y="67"/>
                  </a:cxn>
                  <a:cxn ang="0">
                    <a:pos x="76" y="0"/>
                  </a:cxn>
                  <a:cxn ang="0">
                    <a:pos x="33" y="5"/>
                  </a:cxn>
                  <a:cxn ang="0">
                    <a:pos x="0" y="8"/>
                  </a:cxn>
                  <a:cxn ang="0">
                    <a:pos x="9" y="73"/>
                  </a:cxn>
                  <a:cxn ang="0">
                    <a:pos x="12" y="57"/>
                  </a:cxn>
                  <a:cxn ang="0">
                    <a:pos x="22" y="47"/>
                  </a:cxn>
                  <a:cxn ang="0">
                    <a:pos x="40" y="43"/>
                  </a:cxn>
                  <a:cxn ang="0">
                    <a:pos x="60" y="44"/>
                  </a:cxn>
                  <a:cxn ang="0">
                    <a:pos x="76" y="51"/>
                  </a:cxn>
                  <a:cxn ang="0">
                    <a:pos x="87" y="67"/>
                  </a:cxn>
                </a:cxnLst>
                <a:rect l="0" t="0" r="r" b="b"/>
                <a:pathLst>
                  <a:path w="88" h="74">
                    <a:moveTo>
                      <a:pt x="87" y="67"/>
                    </a:moveTo>
                    <a:lnTo>
                      <a:pt x="76" y="0"/>
                    </a:lnTo>
                    <a:lnTo>
                      <a:pt x="33" y="5"/>
                    </a:lnTo>
                    <a:lnTo>
                      <a:pt x="0" y="8"/>
                    </a:lnTo>
                    <a:lnTo>
                      <a:pt x="9" y="73"/>
                    </a:lnTo>
                    <a:lnTo>
                      <a:pt x="12" y="57"/>
                    </a:lnTo>
                    <a:lnTo>
                      <a:pt x="22" y="47"/>
                    </a:lnTo>
                    <a:lnTo>
                      <a:pt x="40" y="43"/>
                    </a:lnTo>
                    <a:lnTo>
                      <a:pt x="60" y="44"/>
                    </a:lnTo>
                    <a:lnTo>
                      <a:pt x="76" y="51"/>
                    </a:lnTo>
                    <a:lnTo>
                      <a:pt x="87" y="67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22" name="Freeform 42"/>
              <p:cNvSpPr>
                <a:spLocks/>
              </p:cNvSpPr>
              <p:nvPr/>
            </p:nvSpPr>
            <p:spPr bwMode="auto">
              <a:xfrm>
                <a:off x="334" y="520"/>
                <a:ext cx="319" cy="286"/>
              </a:xfrm>
              <a:custGeom>
                <a:avLst/>
                <a:gdLst/>
                <a:ahLst/>
                <a:cxnLst>
                  <a:cxn ang="0">
                    <a:pos x="317" y="275"/>
                  </a:cxn>
                  <a:cxn ang="0">
                    <a:pos x="315" y="254"/>
                  </a:cxn>
                  <a:cxn ang="0">
                    <a:pos x="306" y="235"/>
                  </a:cxn>
                  <a:cxn ang="0">
                    <a:pos x="299" y="219"/>
                  </a:cxn>
                  <a:cxn ang="0">
                    <a:pos x="294" y="194"/>
                  </a:cxn>
                  <a:cxn ang="0">
                    <a:pos x="288" y="161"/>
                  </a:cxn>
                  <a:cxn ang="0">
                    <a:pos x="284" y="126"/>
                  </a:cxn>
                  <a:cxn ang="0">
                    <a:pos x="281" y="94"/>
                  </a:cxn>
                  <a:cxn ang="0">
                    <a:pos x="279" y="67"/>
                  </a:cxn>
                  <a:cxn ang="0">
                    <a:pos x="278" y="43"/>
                  </a:cxn>
                  <a:cxn ang="0">
                    <a:pos x="270" y="29"/>
                  </a:cxn>
                  <a:cxn ang="0">
                    <a:pos x="255" y="16"/>
                  </a:cxn>
                  <a:cxn ang="0">
                    <a:pos x="240" y="9"/>
                  </a:cxn>
                  <a:cxn ang="0">
                    <a:pos x="216" y="2"/>
                  </a:cxn>
                  <a:cxn ang="0">
                    <a:pos x="189" y="0"/>
                  </a:cxn>
                  <a:cxn ang="0">
                    <a:pos x="147" y="0"/>
                  </a:cxn>
                  <a:cxn ang="0">
                    <a:pos x="110" y="2"/>
                  </a:cxn>
                  <a:cxn ang="0">
                    <a:pos x="74" y="9"/>
                  </a:cxn>
                  <a:cxn ang="0">
                    <a:pos x="41" y="21"/>
                  </a:cxn>
                  <a:cxn ang="0">
                    <a:pos x="20" y="35"/>
                  </a:cxn>
                  <a:cxn ang="0">
                    <a:pos x="8" y="47"/>
                  </a:cxn>
                  <a:cxn ang="0">
                    <a:pos x="0" y="61"/>
                  </a:cxn>
                  <a:cxn ang="0">
                    <a:pos x="2" y="75"/>
                  </a:cxn>
                  <a:cxn ang="0">
                    <a:pos x="5" y="89"/>
                  </a:cxn>
                  <a:cxn ang="0">
                    <a:pos x="15" y="104"/>
                  </a:cxn>
                  <a:cxn ang="0">
                    <a:pos x="23" y="123"/>
                  </a:cxn>
                  <a:cxn ang="0">
                    <a:pos x="27" y="149"/>
                  </a:cxn>
                  <a:cxn ang="0">
                    <a:pos x="30" y="176"/>
                  </a:cxn>
                  <a:cxn ang="0">
                    <a:pos x="35" y="200"/>
                  </a:cxn>
                  <a:cxn ang="0">
                    <a:pos x="36" y="235"/>
                  </a:cxn>
                  <a:cxn ang="0">
                    <a:pos x="38" y="265"/>
                  </a:cxn>
                  <a:cxn ang="0">
                    <a:pos x="38" y="285"/>
                  </a:cxn>
                  <a:cxn ang="0">
                    <a:pos x="48" y="260"/>
                  </a:cxn>
                  <a:cxn ang="0">
                    <a:pos x="68" y="248"/>
                  </a:cxn>
                  <a:cxn ang="0">
                    <a:pos x="86" y="241"/>
                  </a:cxn>
                  <a:cxn ang="0">
                    <a:pos x="108" y="236"/>
                  </a:cxn>
                  <a:cxn ang="0">
                    <a:pos x="143" y="229"/>
                  </a:cxn>
                  <a:cxn ang="0">
                    <a:pos x="177" y="228"/>
                  </a:cxn>
                  <a:cxn ang="0">
                    <a:pos x="197" y="228"/>
                  </a:cxn>
                  <a:cxn ang="0">
                    <a:pos x="228" y="230"/>
                  </a:cxn>
                  <a:cxn ang="0">
                    <a:pos x="264" y="237"/>
                  </a:cxn>
                  <a:cxn ang="0">
                    <a:pos x="287" y="246"/>
                  </a:cxn>
                  <a:cxn ang="0">
                    <a:pos x="302" y="255"/>
                  </a:cxn>
                  <a:cxn ang="0">
                    <a:pos x="318" y="268"/>
                  </a:cxn>
                </a:cxnLst>
                <a:rect l="0" t="0" r="r" b="b"/>
                <a:pathLst>
                  <a:path w="319" h="286">
                    <a:moveTo>
                      <a:pt x="317" y="275"/>
                    </a:moveTo>
                    <a:lnTo>
                      <a:pt x="315" y="254"/>
                    </a:lnTo>
                    <a:lnTo>
                      <a:pt x="306" y="235"/>
                    </a:lnTo>
                    <a:lnTo>
                      <a:pt x="299" y="219"/>
                    </a:lnTo>
                    <a:lnTo>
                      <a:pt x="294" y="194"/>
                    </a:lnTo>
                    <a:lnTo>
                      <a:pt x="288" y="161"/>
                    </a:lnTo>
                    <a:lnTo>
                      <a:pt x="284" y="126"/>
                    </a:lnTo>
                    <a:lnTo>
                      <a:pt x="281" y="94"/>
                    </a:lnTo>
                    <a:lnTo>
                      <a:pt x="279" y="67"/>
                    </a:lnTo>
                    <a:lnTo>
                      <a:pt x="278" y="43"/>
                    </a:lnTo>
                    <a:lnTo>
                      <a:pt x="270" y="29"/>
                    </a:lnTo>
                    <a:lnTo>
                      <a:pt x="255" y="16"/>
                    </a:lnTo>
                    <a:lnTo>
                      <a:pt x="240" y="9"/>
                    </a:lnTo>
                    <a:lnTo>
                      <a:pt x="216" y="2"/>
                    </a:lnTo>
                    <a:lnTo>
                      <a:pt x="189" y="0"/>
                    </a:lnTo>
                    <a:lnTo>
                      <a:pt x="147" y="0"/>
                    </a:lnTo>
                    <a:lnTo>
                      <a:pt x="110" y="2"/>
                    </a:lnTo>
                    <a:lnTo>
                      <a:pt x="74" y="9"/>
                    </a:lnTo>
                    <a:lnTo>
                      <a:pt x="41" y="21"/>
                    </a:lnTo>
                    <a:lnTo>
                      <a:pt x="20" y="35"/>
                    </a:lnTo>
                    <a:lnTo>
                      <a:pt x="8" y="47"/>
                    </a:lnTo>
                    <a:lnTo>
                      <a:pt x="0" y="61"/>
                    </a:lnTo>
                    <a:lnTo>
                      <a:pt x="2" y="75"/>
                    </a:lnTo>
                    <a:lnTo>
                      <a:pt x="5" y="89"/>
                    </a:lnTo>
                    <a:lnTo>
                      <a:pt x="15" y="104"/>
                    </a:lnTo>
                    <a:lnTo>
                      <a:pt x="23" y="123"/>
                    </a:lnTo>
                    <a:lnTo>
                      <a:pt x="27" y="149"/>
                    </a:lnTo>
                    <a:lnTo>
                      <a:pt x="30" y="176"/>
                    </a:lnTo>
                    <a:lnTo>
                      <a:pt x="35" y="200"/>
                    </a:lnTo>
                    <a:lnTo>
                      <a:pt x="36" y="235"/>
                    </a:lnTo>
                    <a:lnTo>
                      <a:pt x="38" y="265"/>
                    </a:lnTo>
                    <a:lnTo>
                      <a:pt x="38" y="285"/>
                    </a:lnTo>
                    <a:lnTo>
                      <a:pt x="48" y="260"/>
                    </a:lnTo>
                    <a:lnTo>
                      <a:pt x="68" y="248"/>
                    </a:lnTo>
                    <a:lnTo>
                      <a:pt x="86" y="241"/>
                    </a:lnTo>
                    <a:lnTo>
                      <a:pt x="108" y="236"/>
                    </a:lnTo>
                    <a:lnTo>
                      <a:pt x="143" y="229"/>
                    </a:lnTo>
                    <a:lnTo>
                      <a:pt x="177" y="228"/>
                    </a:lnTo>
                    <a:lnTo>
                      <a:pt x="197" y="228"/>
                    </a:lnTo>
                    <a:lnTo>
                      <a:pt x="228" y="230"/>
                    </a:lnTo>
                    <a:lnTo>
                      <a:pt x="264" y="237"/>
                    </a:lnTo>
                    <a:lnTo>
                      <a:pt x="287" y="246"/>
                    </a:lnTo>
                    <a:lnTo>
                      <a:pt x="302" y="255"/>
                    </a:lnTo>
                    <a:lnTo>
                      <a:pt x="318" y="268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23" name="Freeform 43"/>
              <p:cNvSpPr>
                <a:spLocks/>
              </p:cNvSpPr>
              <p:nvPr/>
            </p:nvSpPr>
            <p:spPr bwMode="auto">
              <a:xfrm>
                <a:off x="5049" y="578"/>
                <a:ext cx="551" cy="335"/>
              </a:xfrm>
              <a:custGeom>
                <a:avLst/>
                <a:gdLst/>
                <a:ahLst/>
                <a:cxnLst>
                  <a:cxn ang="0">
                    <a:pos x="534" y="48"/>
                  </a:cxn>
                  <a:cxn ang="0">
                    <a:pos x="550" y="117"/>
                  </a:cxn>
                  <a:cxn ang="0">
                    <a:pos x="540" y="142"/>
                  </a:cxn>
                  <a:cxn ang="0">
                    <a:pos x="517" y="179"/>
                  </a:cxn>
                  <a:cxn ang="0">
                    <a:pos x="493" y="212"/>
                  </a:cxn>
                  <a:cxn ang="0">
                    <a:pos x="465" y="239"/>
                  </a:cxn>
                  <a:cxn ang="0">
                    <a:pos x="430" y="267"/>
                  </a:cxn>
                  <a:cxn ang="0">
                    <a:pos x="397" y="286"/>
                  </a:cxn>
                  <a:cxn ang="0">
                    <a:pos x="361" y="304"/>
                  </a:cxn>
                  <a:cxn ang="0">
                    <a:pos x="315" y="320"/>
                  </a:cxn>
                  <a:cxn ang="0">
                    <a:pos x="280" y="328"/>
                  </a:cxn>
                  <a:cxn ang="0">
                    <a:pos x="238" y="334"/>
                  </a:cxn>
                  <a:cxn ang="0">
                    <a:pos x="199" y="334"/>
                  </a:cxn>
                  <a:cxn ang="0">
                    <a:pos x="157" y="329"/>
                  </a:cxn>
                  <a:cxn ang="0">
                    <a:pos x="114" y="317"/>
                  </a:cxn>
                  <a:cxn ang="0">
                    <a:pos x="75" y="298"/>
                  </a:cxn>
                  <a:cxn ang="0">
                    <a:pos x="52" y="282"/>
                  </a:cxn>
                  <a:cxn ang="0">
                    <a:pos x="24" y="258"/>
                  </a:cxn>
                  <a:cxn ang="0">
                    <a:pos x="9" y="238"/>
                  </a:cxn>
                  <a:cxn ang="0">
                    <a:pos x="0" y="222"/>
                  </a:cxn>
                  <a:cxn ang="0">
                    <a:pos x="0" y="204"/>
                  </a:cxn>
                  <a:cxn ang="0">
                    <a:pos x="6" y="182"/>
                  </a:cxn>
                  <a:cxn ang="0">
                    <a:pos x="18" y="166"/>
                  </a:cxn>
                  <a:cxn ang="0">
                    <a:pos x="27" y="131"/>
                  </a:cxn>
                  <a:cxn ang="0">
                    <a:pos x="31" y="112"/>
                  </a:cxn>
                  <a:cxn ang="0">
                    <a:pos x="283" y="128"/>
                  </a:cxn>
                  <a:cxn ang="0">
                    <a:pos x="316" y="122"/>
                  </a:cxn>
                  <a:cxn ang="0">
                    <a:pos x="357" y="109"/>
                  </a:cxn>
                  <a:cxn ang="0">
                    <a:pos x="388" y="93"/>
                  </a:cxn>
                  <a:cxn ang="0">
                    <a:pos x="421" y="73"/>
                  </a:cxn>
                  <a:cxn ang="0">
                    <a:pos x="453" y="44"/>
                  </a:cxn>
                  <a:cxn ang="0">
                    <a:pos x="472" y="19"/>
                  </a:cxn>
                  <a:cxn ang="0">
                    <a:pos x="486" y="0"/>
                  </a:cxn>
                  <a:cxn ang="0">
                    <a:pos x="534" y="48"/>
                  </a:cxn>
                </a:cxnLst>
                <a:rect l="0" t="0" r="r" b="b"/>
                <a:pathLst>
                  <a:path w="551" h="335">
                    <a:moveTo>
                      <a:pt x="534" y="48"/>
                    </a:moveTo>
                    <a:lnTo>
                      <a:pt x="550" y="117"/>
                    </a:lnTo>
                    <a:lnTo>
                      <a:pt x="540" y="142"/>
                    </a:lnTo>
                    <a:lnTo>
                      <a:pt x="517" y="179"/>
                    </a:lnTo>
                    <a:lnTo>
                      <a:pt x="493" y="212"/>
                    </a:lnTo>
                    <a:lnTo>
                      <a:pt x="465" y="239"/>
                    </a:lnTo>
                    <a:lnTo>
                      <a:pt x="430" y="267"/>
                    </a:lnTo>
                    <a:lnTo>
                      <a:pt x="397" y="286"/>
                    </a:lnTo>
                    <a:lnTo>
                      <a:pt x="361" y="304"/>
                    </a:lnTo>
                    <a:lnTo>
                      <a:pt x="315" y="320"/>
                    </a:lnTo>
                    <a:lnTo>
                      <a:pt x="280" y="328"/>
                    </a:lnTo>
                    <a:lnTo>
                      <a:pt x="238" y="334"/>
                    </a:lnTo>
                    <a:lnTo>
                      <a:pt x="199" y="334"/>
                    </a:lnTo>
                    <a:lnTo>
                      <a:pt x="157" y="329"/>
                    </a:lnTo>
                    <a:lnTo>
                      <a:pt x="114" y="317"/>
                    </a:lnTo>
                    <a:lnTo>
                      <a:pt x="75" y="298"/>
                    </a:lnTo>
                    <a:lnTo>
                      <a:pt x="52" y="282"/>
                    </a:lnTo>
                    <a:lnTo>
                      <a:pt x="24" y="258"/>
                    </a:lnTo>
                    <a:lnTo>
                      <a:pt x="9" y="238"/>
                    </a:lnTo>
                    <a:lnTo>
                      <a:pt x="0" y="222"/>
                    </a:lnTo>
                    <a:lnTo>
                      <a:pt x="0" y="204"/>
                    </a:lnTo>
                    <a:lnTo>
                      <a:pt x="6" y="182"/>
                    </a:lnTo>
                    <a:lnTo>
                      <a:pt x="18" y="166"/>
                    </a:lnTo>
                    <a:lnTo>
                      <a:pt x="27" y="131"/>
                    </a:lnTo>
                    <a:lnTo>
                      <a:pt x="31" y="112"/>
                    </a:lnTo>
                    <a:lnTo>
                      <a:pt x="283" y="128"/>
                    </a:lnTo>
                    <a:lnTo>
                      <a:pt x="316" y="122"/>
                    </a:lnTo>
                    <a:lnTo>
                      <a:pt x="357" y="109"/>
                    </a:lnTo>
                    <a:lnTo>
                      <a:pt x="388" y="93"/>
                    </a:lnTo>
                    <a:lnTo>
                      <a:pt x="421" y="73"/>
                    </a:lnTo>
                    <a:lnTo>
                      <a:pt x="453" y="44"/>
                    </a:lnTo>
                    <a:lnTo>
                      <a:pt x="472" y="19"/>
                    </a:lnTo>
                    <a:lnTo>
                      <a:pt x="486" y="0"/>
                    </a:lnTo>
                    <a:lnTo>
                      <a:pt x="534" y="48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100000">
                    <a:schemeClr val="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24" name="Freeform 44"/>
              <p:cNvSpPr>
                <a:spLocks/>
              </p:cNvSpPr>
              <p:nvPr/>
            </p:nvSpPr>
            <p:spPr bwMode="auto">
              <a:xfrm>
                <a:off x="5145" y="160"/>
                <a:ext cx="475" cy="55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94"/>
                  </a:cxn>
                  <a:cxn ang="0">
                    <a:pos x="28" y="291"/>
                  </a:cxn>
                  <a:cxn ang="0">
                    <a:pos x="63" y="293"/>
                  </a:cxn>
                  <a:cxn ang="0">
                    <a:pos x="121" y="299"/>
                  </a:cxn>
                  <a:cxn ang="0">
                    <a:pos x="178" y="310"/>
                  </a:cxn>
                  <a:cxn ang="0">
                    <a:pos x="231" y="323"/>
                  </a:cxn>
                  <a:cxn ang="0">
                    <a:pos x="274" y="339"/>
                  </a:cxn>
                  <a:cxn ang="0">
                    <a:pos x="325" y="364"/>
                  </a:cxn>
                  <a:cxn ang="0">
                    <a:pos x="364" y="390"/>
                  </a:cxn>
                  <a:cxn ang="0">
                    <a:pos x="393" y="415"/>
                  </a:cxn>
                  <a:cxn ang="0">
                    <a:pos x="414" y="439"/>
                  </a:cxn>
                  <a:cxn ang="0">
                    <a:pos x="427" y="461"/>
                  </a:cxn>
                  <a:cxn ang="0">
                    <a:pos x="439" y="488"/>
                  </a:cxn>
                  <a:cxn ang="0">
                    <a:pos x="444" y="513"/>
                  </a:cxn>
                  <a:cxn ang="0">
                    <a:pos x="451" y="551"/>
                  </a:cxn>
                  <a:cxn ang="0">
                    <a:pos x="457" y="518"/>
                  </a:cxn>
                  <a:cxn ang="0">
                    <a:pos x="466" y="481"/>
                  </a:cxn>
                  <a:cxn ang="0">
                    <a:pos x="469" y="453"/>
                  </a:cxn>
                  <a:cxn ang="0">
                    <a:pos x="474" y="420"/>
                  </a:cxn>
                  <a:cxn ang="0">
                    <a:pos x="472" y="393"/>
                  </a:cxn>
                  <a:cxn ang="0">
                    <a:pos x="466" y="361"/>
                  </a:cxn>
                  <a:cxn ang="0">
                    <a:pos x="459" y="317"/>
                  </a:cxn>
                  <a:cxn ang="0">
                    <a:pos x="444" y="279"/>
                  </a:cxn>
                  <a:cxn ang="0">
                    <a:pos x="424" y="238"/>
                  </a:cxn>
                  <a:cxn ang="0">
                    <a:pos x="399" y="196"/>
                  </a:cxn>
                  <a:cxn ang="0">
                    <a:pos x="363" y="152"/>
                  </a:cxn>
                  <a:cxn ang="0">
                    <a:pos x="322" y="116"/>
                  </a:cxn>
                  <a:cxn ang="0">
                    <a:pos x="286" y="87"/>
                  </a:cxn>
                  <a:cxn ang="0">
                    <a:pos x="241" y="60"/>
                  </a:cxn>
                  <a:cxn ang="0">
                    <a:pos x="195" y="40"/>
                  </a:cxn>
                  <a:cxn ang="0">
                    <a:pos x="141" y="21"/>
                  </a:cxn>
                  <a:cxn ang="0">
                    <a:pos x="94" y="10"/>
                  </a:cxn>
                  <a:cxn ang="0">
                    <a:pos x="39" y="3"/>
                  </a:cxn>
                  <a:cxn ang="0">
                    <a:pos x="0" y="0"/>
                  </a:cxn>
                </a:cxnLst>
                <a:rect l="0" t="0" r="r" b="b"/>
                <a:pathLst>
                  <a:path w="475" h="552">
                    <a:moveTo>
                      <a:pt x="0" y="0"/>
                    </a:moveTo>
                    <a:lnTo>
                      <a:pt x="0" y="294"/>
                    </a:lnTo>
                    <a:lnTo>
                      <a:pt x="28" y="291"/>
                    </a:lnTo>
                    <a:lnTo>
                      <a:pt x="63" y="293"/>
                    </a:lnTo>
                    <a:lnTo>
                      <a:pt x="121" y="299"/>
                    </a:lnTo>
                    <a:lnTo>
                      <a:pt x="178" y="310"/>
                    </a:lnTo>
                    <a:lnTo>
                      <a:pt x="231" y="323"/>
                    </a:lnTo>
                    <a:lnTo>
                      <a:pt x="274" y="339"/>
                    </a:lnTo>
                    <a:lnTo>
                      <a:pt x="325" y="364"/>
                    </a:lnTo>
                    <a:lnTo>
                      <a:pt x="364" y="390"/>
                    </a:lnTo>
                    <a:lnTo>
                      <a:pt x="393" y="415"/>
                    </a:lnTo>
                    <a:lnTo>
                      <a:pt x="414" y="439"/>
                    </a:lnTo>
                    <a:lnTo>
                      <a:pt x="427" y="461"/>
                    </a:lnTo>
                    <a:lnTo>
                      <a:pt x="439" y="488"/>
                    </a:lnTo>
                    <a:lnTo>
                      <a:pt x="444" y="513"/>
                    </a:lnTo>
                    <a:lnTo>
                      <a:pt x="451" y="551"/>
                    </a:lnTo>
                    <a:lnTo>
                      <a:pt x="457" y="518"/>
                    </a:lnTo>
                    <a:lnTo>
                      <a:pt x="466" y="481"/>
                    </a:lnTo>
                    <a:lnTo>
                      <a:pt x="469" y="453"/>
                    </a:lnTo>
                    <a:lnTo>
                      <a:pt x="474" y="420"/>
                    </a:lnTo>
                    <a:lnTo>
                      <a:pt x="472" y="393"/>
                    </a:lnTo>
                    <a:lnTo>
                      <a:pt x="466" y="361"/>
                    </a:lnTo>
                    <a:lnTo>
                      <a:pt x="459" y="317"/>
                    </a:lnTo>
                    <a:lnTo>
                      <a:pt x="444" y="279"/>
                    </a:lnTo>
                    <a:lnTo>
                      <a:pt x="424" y="238"/>
                    </a:lnTo>
                    <a:lnTo>
                      <a:pt x="399" y="196"/>
                    </a:lnTo>
                    <a:lnTo>
                      <a:pt x="363" y="152"/>
                    </a:lnTo>
                    <a:lnTo>
                      <a:pt x="322" y="116"/>
                    </a:lnTo>
                    <a:lnTo>
                      <a:pt x="286" y="87"/>
                    </a:lnTo>
                    <a:lnTo>
                      <a:pt x="241" y="60"/>
                    </a:lnTo>
                    <a:lnTo>
                      <a:pt x="195" y="40"/>
                    </a:lnTo>
                    <a:lnTo>
                      <a:pt x="141" y="21"/>
                    </a:lnTo>
                    <a:lnTo>
                      <a:pt x="94" y="10"/>
                    </a:lnTo>
                    <a:lnTo>
                      <a:pt x="39" y="3"/>
                    </a:lnTo>
                    <a:lnTo>
                      <a:pt x="0" y="0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25" name="Freeform 45"/>
              <p:cNvSpPr>
                <a:spLocks/>
              </p:cNvSpPr>
              <p:nvPr/>
            </p:nvSpPr>
            <p:spPr bwMode="auto">
              <a:xfrm>
                <a:off x="5176" y="727"/>
                <a:ext cx="156" cy="118"/>
              </a:xfrm>
              <a:custGeom>
                <a:avLst/>
                <a:gdLst/>
                <a:ahLst/>
                <a:cxnLst>
                  <a:cxn ang="0">
                    <a:pos x="83" y="0"/>
                  </a:cxn>
                  <a:cxn ang="0">
                    <a:pos x="134" y="19"/>
                  </a:cxn>
                  <a:cxn ang="0">
                    <a:pos x="152" y="46"/>
                  </a:cxn>
                  <a:cxn ang="0">
                    <a:pos x="155" y="70"/>
                  </a:cxn>
                  <a:cxn ang="0">
                    <a:pos x="155" y="84"/>
                  </a:cxn>
                  <a:cxn ang="0">
                    <a:pos x="146" y="100"/>
                  </a:cxn>
                  <a:cxn ang="0">
                    <a:pos x="126" y="108"/>
                  </a:cxn>
                  <a:cxn ang="0">
                    <a:pos x="105" y="114"/>
                  </a:cxn>
                  <a:cxn ang="0">
                    <a:pos x="86" y="117"/>
                  </a:cxn>
                  <a:cxn ang="0">
                    <a:pos x="69" y="117"/>
                  </a:cxn>
                  <a:cxn ang="0">
                    <a:pos x="41" y="112"/>
                  </a:cxn>
                  <a:cxn ang="0">
                    <a:pos x="21" y="107"/>
                  </a:cxn>
                  <a:cxn ang="0">
                    <a:pos x="9" y="98"/>
                  </a:cxn>
                  <a:cxn ang="0">
                    <a:pos x="2" y="90"/>
                  </a:cxn>
                  <a:cxn ang="0">
                    <a:pos x="0" y="78"/>
                  </a:cxn>
                  <a:cxn ang="0">
                    <a:pos x="2" y="60"/>
                  </a:cxn>
                  <a:cxn ang="0">
                    <a:pos x="9" y="11"/>
                  </a:cxn>
                  <a:cxn ang="0">
                    <a:pos x="83" y="0"/>
                  </a:cxn>
                </a:cxnLst>
                <a:rect l="0" t="0" r="r" b="b"/>
                <a:pathLst>
                  <a:path w="156" h="118">
                    <a:moveTo>
                      <a:pt x="83" y="0"/>
                    </a:moveTo>
                    <a:lnTo>
                      <a:pt x="134" y="19"/>
                    </a:lnTo>
                    <a:lnTo>
                      <a:pt x="152" y="46"/>
                    </a:lnTo>
                    <a:lnTo>
                      <a:pt x="155" y="70"/>
                    </a:lnTo>
                    <a:lnTo>
                      <a:pt x="155" y="84"/>
                    </a:lnTo>
                    <a:lnTo>
                      <a:pt x="146" y="100"/>
                    </a:lnTo>
                    <a:lnTo>
                      <a:pt x="126" y="108"/>
                    </a:lnTo>
                    <a:lnTo>
                      <a:pt x="105" y="114"/>
                    </a:lnTo>
                    <a:lnTo>
                      <a:pt x="86" y="117"/>
                    </a:lnTo>
                    <a:lnTo>
                      <a:pt x="69" y="117"/>
                    </a:lnTo>
                    <a:lnTo>
                      <a:pt x="41" y="112"/>
                    </a:lnTo>
                    <a:lnTo>
                      <a:pt x="21" y="107"/>
                    </a:lnTo>
                    <a:lnTo>
                      <a:pt x="9" y="98"/>
                    </a:lnTo>
                    <a:lnTo>
                      <a:pt x="2" y="90"/>
                    </a:lnTo>
                    <a:lnTo>
                      <a:pt x="0" y="78"/>
                    </a:lnTo>
                    <a:lnTo>
                      <a:pt x="2" y="60"/>
                    </a:lnTo>
                    <a:lnTo>
                      <a:pt x="9" y="11"/>
                    </a:lnTo>
                    <a:lnTo>
                      <a:pt x="83" y="0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100000">
                    <a:schemeClr val="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26" name="Freeform 46"/>
              <p:cNvSpPr>
                <a:spLocks/>
              </p:cNvSpPr>
              <p:nvPr/>
            </p:nvSpPr>
            <p:spPr bwMode="auto">
              <a:xfrm>
                <a:off x="5172" y="740"/>
                <a:ext cx="88" cy="74"/>
              </a:xfrm>
              <a:custGeom>
                <a:avLst/>
                <a:gdLst/>
                <a:ahLst/>
                <a:cxnLst>
                  <a:cxn ang="0">
                    <a:pos x="0" y="68"/>
                  </a:cxn>
                  <a:cxn ang="0">
                    <a:pos x="11" y="0"/>
                  </a:cxn>
                  <a:cxn ang="0">
                    <a:pos x="54" y="5"/>
                  </a:cxn>
                  <a:cxn ang="0">
                    <a:pos x="87" y="9"/>
                  </a:cxn>
                  <a:cxn ang="0">
                    <a:pos x="78" y="73"/>
                  </a:cxn>
                  <a:cxn ang="0">
                    <a:pos x="75" y="58"/>
                  </a:cxn>
                  <a:cxn ang="0">
                    <a:pos x="65" y="47"/>
                  </a:cxn>
                  <a:cxn ang="0">
                    <a:pos x="47" y="44"/>
                  </a:cxn>
                  <a:cxn ang="0">
                    <a:pos x="27" y="45"/>
                  </a:cxn>
                  <a:cxn ang="0">
                    <a:pos x="11" y="52"/>
                  </a:cxn>
                  <a:cxn ang="0">
                    <a:pos x="0" y="68"/>
                  </a:cxn>
                </a:cxnLst>
                <a:rect l="0" t="0" r="r" b="b"/>
                <a:pathLst>
                  <a:path w="88" h="74">
                    <a:moveTo>
                      <a:pt x="0" y="68"/>
                    </a:moveTo>
                    <a:lnTo>
                      <a:pt x="11" y="0"/>
                    </a:lnTo>
                    <a:lnTo>
                      <a:pt x="54" y="5"/>
                    </a:lnTo>
                    <a:lnTo>
                      <a:pt x="87" y="9"/>
                    </a:lnTo>
                    <a:lnTo>
                      <a:pt x="78" y="73"/>
                    </a:lnTo>
                    <a:lnTo>
                      <a:pt x="75" y="58"/>
                    </a:lnTo>
                    <a:lnTo>
                      <a:pt x="65" y="47"/>
                    </a:lnTo>
                    <a:lnTo>
                      <a:pt x="47" y="44"/>
                    </a:lnTo>
                    <a:lnTo>
                      <a:pt x="27" y="45"/>
                    </a:lnTo>
                    <a:lnTo>
                      <a:pt x="11" y="52"/>
                    </a:lnTo>
                    <a:lnTo>
                      <a:pt x="0" y="68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27" name="Freeform 47"/>
              <p:cNvSpPr>
                <a:spLocks/>
              </p:cNvSpPr>
              <p:nvPr/>
            </p:nvSpPr>
            <p:spPr bwMode="auto">
              <a:xfrm>
                <a:off x="5049" y="520"/>
                <a:ext cx="319" cy="286"/>
              </a:xfrm>
              <a:custGeom>
                <a:avLst/>
                <a:gdLst/>
                <a:ahLst/>
                <a:cxnLst>
                  <a:cxn ang="0">
                    <a:pos x="1" y="275"/>
                  </a:cxn>
                  <a:cxn ang="0">
                    <a:pos x="3" y="254"/>
                  </a:cxn>
                  <a:cxn ang="0">
                    <a:pos x="12" y="235"/>
                  </a:cxn>
                  <a:cxn ang="0">
                    <a:pos x="19" y="219"/>
                  </a:cxn>
                  <a:cxn ang="0">
                    <a:pos x="24" y="194"/>
                  </a:cxn>
                  <a:cxn ang="0">
                    <a:pos x="30" y="161"/>
                  </a:cxn>
                  <a:cxn ang="0">
                    <a:pos x="34" y="126"/>
                  </a:cxn>
                  <a:cxn ang="0">
                    <a:pos x="37" y="94"/>
                  </a:cxn>
                  <a:cxn ang="0">
                    <a:pos x="39" y="67"/>
                  </a:cxn>
                  <a:cxn ang="0">
                    <a:pos x="40" y="43"/>
                  </a:cxn>
                  <a:cxn ang="0">
                    <a:pos x="48" y="29"/>
                  </a:cxn>
                  <a:cxn ang="0">
                    <a:pos x="63" y="16"/>
                  </a:cxn>
                  <a:cxn ang="0">
                    <a:pos x="78" y="9"/>
                  </a:cxn>
                  <a:cxn ang="0">
                    <a:pos x="102" y="2"/>
                  </a:cxn>
                  <a:cxn ang="0">
                    <a:pos x="129" y="0"/>
                  </a:cxn>
                  <a:cxn ang="0">
                    <a:pos x="171" y="0"/>
                  </a:cxn>
                  <a:cxn ang="0">
                    <a:pos x="208" y="2"/>
                  </a:cxn>
                  <a:cxn ang="0">
                    <a:pos x="244" y="9"/>
                  </a:cxn>
                  <a:cxn ang="0">
                    <a:pos x="277" y="21"/>
                  </a:cxn>
                  <a:cxn ang="0">
                    <a:pos x="298" y="35"/>
                  </a:cxn>
                  <a:cxn ang="0">
                    <a:pos x="310" y="47"/>
                  </a:cxn>
                  <a:cxn ang="0">
                    <a:pos x="318" y="61"/>
                  </a:cxn>
                  <a:cxn ang="0">
                    <a:pos x="316" y="75"/>
                  </a:cxn>
                  <a:cxn ang="0">
                    <a:pos x="313" y="89"/>
                  </a:cxn>
                  <a:cxn ang="0">
                    <a:pos x="303" y="104"/>
                  </a:cxn>
                  <a:cxn ang="0">
                    <a:pos x="295" y="123"/>
                  </a:cxn>
                  <a:cxn ang="0">
                    <a:pos x="291" y="149"/>
                  </a:cxn>
                  <a:cxn ang="0">
                    <a:pos x="288" y="176"/>
                  </a:cxn>
                  <a:cxn ang="0">
                    <a:pos x="283" y="200"/>
                  </a:cxn>
                  <a:cxn ang="0">
                    <a:pos x="282" y="235"/>
                  </a:cxn>
                  <a:cxn ang="0">
                    <a:pos x="280" y="265"/>
                  </a:cxn>
                  <a:cxn ang="0">
                    <a:pos x="280" y="285"/>
                  </a:cxn>
                  <a:cxn ang="0">
                    <a:pos x="270" y="260"/>
                  </a:cxn>
                  <a:cxn ang="0">
                    <a:pos x="250" y="248"/>
                  </a:cxn>
                  <a:cxn ang="0">
                    <a:pos x="232" y="241"/>
                  </a:cxn>
                  <a:cxn ang="0">
                    <a:pos x="210" y="236"/>
                  </a:cxn>
                  <a:cxn ang="0">
                    <a:pos x="175" y="229"/>
                  </a:cxn>
                  <a:cxn ang="0">
                    <a:pos x="141" y="228"/>
                  </a:cxn>
                  <a:cxn ang="0">
                    <a:pos x="121" y="228"/>
                  </a:cxn>
                  <a:cxn ang="0">
                    <a:pos x="90" y="230"/>
                  </a:cxn>
                  <a:cxn ang="0">
                    <a:pos x="54" y="237"/>
                  </a:cxn>
                  <a:cxn ang="0">
                    <a:pos x="31" y="246"/>
                  </a:cxn>
                  <a:cxn ang="0">
                    <a:pos x="16" y="255"/>
                  </a:cxn>
                  <a:cxn ang="0">
                    <a:pos x="0" y="268"/>
                  </a:cxn>
                </a:cxnLst>
                <a:rect l="0" t="0" r="r" b="b"/>
                <a:pathLst>
                  <a:path w="319" h="286">
                    <a:moveTo>
                      <a:pt x="1" y="275"/>
                    </a:moveTo>
                    <a:lnTo>
                      <a:pt x="3" y="254"/>
                    </a:lnTo>
                    <a:lnTo>
                      <a:pt x="12" y="235"/>
                    </a:lnTo>
                    <a:lnTo>
                      <a:pt x="19" y="219"/>
                    </a:lnTo>
                    <a:lnTo>
                      <a:pt x="24" y="194"/>
                    </a:lnTo>
                    <a:lnTo>
                      <a:pt x="30" y="161"/>
                    </a:lnTo>
                    <a:lnTo>
                      <a:pt x="34" y="126"/>
                    </a:lnTo>
                    <a:lnTo>
                      <a:pt x="37" y="94"/>
                    </a:lnTo>
                    <a:lnTo>
                      <a:pt x="39" y="67"/>
                    </a:lnTo>
                    <a:lnTo>
                      <a:pt x="40" y="43"/>
                    </a:lnTo>
                    <a:lnTo>
                      <a:pt x="48" y="29"/>
                    </a:lnTo>
                    <a:lnTo>
                      <a:pt x="63" y="16"/>
                    </a:lnTo>
                    <a:lnTo>
                      <a:pt x="78" y="9"/>
                    </a:lnTo>
                    <a:lnTo>
                      <a:pt x="102" y="2"/>
                    </a:lnTo>
                    <a:lnTo>
                      <a:pt x="129" y="0"/>
                    </a:lnTo>
                    <a:lnTo>
                      <a:pt x="171" y="0"/>
                    </a:lnTo>
                    <a:lnTo>
                      <a:pt x="208" y="2"/>
                    </a:lnTo>
                    <a:lnTo>
                      <a:pt x="244" y="9"/>
                    </a:lnTo>
                    <a:lnTo>
                      <a:pt x="277" y="21"/>
                    </a:lnTo>
                    <a:lnTo>
                      <a:pt x="298" y="35"/>
                    </a:lnTo>
                    <a:lnTo>
                      <a:pt x="310" y="47"/>
                    </a:lnTo>
                    <a:lnTo>
                      <a:pt x="318" y="61"/>
                    </a:lnTo>
                    <a:lnTo>
                      <a:pt x="316" y="75"/>
                    </a:lnTo>
                    <a:lnTo>
                      <a:pt x="313" y="89"/>
                    </a:lnTo>
                    <a:lnTo>
                      <a:pt x="303" y="104"/>
                    </a:lnTo>
                    <a:lnTo>
                      <a:pt x="295" y="123"/>
                    </a:lnTo>
                    <a:lnTo>
                      <a:pt x="291" y="149"/>
                    </a:lnTo>
                    <a:lnTo>
                      <a:pt x="288" y="176"/>
                    </a:lnTo>
                    <a:lnTo>
                      <a:pt x="283" y="200"/>
                    </a:lnTo>
                    <a:lnTo>
                      <a:pt x="282" y="235"/>
                    </a:lnTo>
                    <a:lnTo>
                      <a:pt x="280" y="265"/>
                    </a:lnTo>
                    <a:lnTo>
                      <a:pt x="280" y="285"/>
                    </a:lnTo>
                    <a:lnTo>
                      <a:pt x="270" y="260"/>
                    </a:lnTo>
                    <a:lnTo>
                      <a:pt x="250" y="248"/>
                    </a:lnTo>
                    <a:lnTo>
                      <a:pt x="232" y="241"/>
                    </a:lnTo>
                    <a:lnTo>
                      <a:pt x="210" y="236"/>
                    </a:lnTo>
                    <a:lnTo>
                      <a:pt x="175" y="229"/>
                    </a:lnTo>
                    <a:lnTo>
                      <a:pt x="141" y="228"/>
                    </a:lnTo>
                    <a:lnTo>
                      <a:pt x="121" y="228"/>
                    </a:lnTo>
                    <a:lnTo>
                      <a:pt x="90" y="230"/>
                    </a:lnTo>
                    <a:lnTo>
                      <a:pt x="54" y="237"/>
                    </a:lnTo>
                    <a:lnTo>
                      <a:pt x="31" y="246"/>
                    </a:lnTo>
                    <a:lnTo>
                      <a:pt x="16" y="255"/>
                    </a:lnTo>
                    <a:lnTo>
                      <a:pt x="0" y="268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28" name="Freeform 48"/>
              <p:cNvSpPr>
                <a:spLocks/>
              </p:cNvSpPr>
              <p:nvPr/>
            </p:nvSpPr>
            <p:spPr bwMode="auto">
              <a:xfrm>
                <a:off x="4319" y="160"/>
                <a:ext cx="832" cy="4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56"/>
                  </a:cxn>
                  <a:cxn ang="0">
                    <a:pos x="84" y="374"/>
                  </a:cxn>
                  <a:cxn ang="0">
                    <a:pos x="153" y="393"/>
                  </a:cxn>
                  <a:cxn ang="0">
                    <a:pos x="210" y="404"/>
                  </a:cxn>
                  <a:cxn ang="0">
                    <a:pos x="258" y="410"/>
                  </a:cxn>
                  <a:cxn ang="0">
                    <a:pos x="312" y="416"/>
                  </a:cxn>
                  <a:cxn ang="0">
                    <a:pos x="402" y="419"/>
                  </a:cxn>
                  <a:cxn ang="0">
                    <a:pos x="485" y="412"/>
                  </a:cxn>
                  <a:cxn ang="0">
                    <a:pos x="570" y="399"/>
                  </a:cxn>
                  <a:cxn ang="0">
                    <a:pos x="652" y="377"/>
                  </a:cxn>
                  <a:cxn ang="0">
                    <a:pos x="724" y="347"/>
                  </a:cxn>
                  <a:cxn ang="0">
                    <a:pos x="784" y="306"/>
                  </a:cxn>
                  <a:cxn ang="0">
                    <a:pos x="829" y="291"/>
                  </a:cxn>
                  <a:cxn ang="0">
                    <a:pos x="831" y="2"/>
                  </a:cxn>
                  <a:cxn ang="0">
                    <a:pos x="786" y="9"/>
                  </a:cxn>
                  <a:cxn ang="0">
                    <a:pos x="726" y="29"/>
                  </a:cxn>
                  <a:cxn ang="0">
                    <a:pos x="654" y="55"/>
                  </a:cxn>
                  <a:cxn ang="0">
                    <a:pos x="585" y="70"/>
                  </a:cxn>
                  <a:cxn ang="0">
                    <a:pos x="515" y="78"/>
                  </a:cxn>
                  <a:cxn ang="0">
                    <a:pos x="468" y="82"/>
                  </a:cxn>
                  <a:cxn ang="0">
                    <a:pos x="428" y="84"/>
                  </a:cxn>
                  <a:cxn ang="0">
                    <a:pos x="358" y="84"/>
                  </a:cxn>
                  <a:cxn ang="0">
                    <a:pos x="314" y="81"/>
                  </a:cxn>
                  <a:cxn ang="0">
                    <a:pos x="274" y="76"/>
                  </a:cxn>
                  <a:cxn ang="0">
                    <a:pos x="229" y="73"/>
                  </a:cxn>
                  <a:cxn ang="0">
                    <a:pos x="190" y="66"/>
                  </a:cxn>
                  <a:cxn ang="0">
                    <a:pos x="140" y="57"/>
                  </a:cxn>
                  <a:cxn ang="0">
                    <a:pos x="96" y="44"/>
                  </a:cxn>
                  <a:cxn ang="0">
                    <a:pos x="49" y="24"/>
                  </a:cxn>
                  <a:cxn ang="0">
                    <a:pos x="0" y="0"/>
                  </a:cxn>
                </a:cxnLst>
                <a:rect l="0" t="0" r="r" b="b"/>
                <a:pathLst>
                  <a:path w="832" h="420">
                    <a:moveTo>
                      <a:pt x="0" y="0"/>
                    </a:moveTo>
                    <a:lnTo>
                      <a:pt x="0" y="356"/>
                    </a:lnTo>
                    <a:lnTo>
                      <a:pt x="84" y="374"/>
                    </a:lnTo>
                    <a:lnTo>
                      <a:pt x="153" y="393"/>
                    </a:lnTo>
                    <a:lnTo>
                      <a:pt x="210" y="404"/>
                    </a:lnTo>
                    <a:lnTo>
                      <a:pt x="258" y="410"/>
                    </a:lnTo>
                    <a:lnTo>
                      <a:pt x="312" y="416"/>
                    </a:lnTo>
                    <a:lnTo>
                      <a:pt x="402" y="419"/>
                    </a:lnTo>
                    <a:lnTo>
                      <a:pt x="485" y="412"/>
                    </a:lnTo>
                    <a:lnTo>
                      <a:pt x="570" y="399"/>
                    </a:lnTo>
                    <a:lnTo>
                      <a:pt x="652" y="377"/>
                    </a:lnTo>
                    <a:lnTo>
                      <a:pt x="724" y="347"/>
                    </a:lnTo>
                    <a:lnTo>
                      <a:pt x="784" y="306"/>
                    </a:lnTo>
                    <a:lnTo>
                      <a:pt x="829" y="291"/>
                    </a:lnTo>
                    <a:lnTo>
                      <a:pt x="831" y="2"/>
                    </a:lnTo>
                    <a:lnTo>
                      <a:pt x="786" y="9"/>
                    </a:lnTo>
                    <a:lnTo>
                      <a:pt x="726" y="29"/>
                    </a:lnTo>
                    <a:lnTo>
                      <a:pt x="654" y="55"/>
                    </a:lnTo>
                    <a:lnTo>
                      <a:pt x="585" y="70"/>
                    </a:lnTo>
                    <a:lnTo>
                      <a:pt x="515" y="78"/>
                    </a:lnTo>
                    <a:lnTo>
                      <a:pt x="468" y="82"/>
                    </a:lnTo>
                    <a:lnTo>
                      <a:pt x="428" y="84"/>
                    </a:lnTo>
                    <a:lnTo>
                      <a:pt x="358" y="84"/>
                    </a:lnTo>
                    <a:lnTo>
                      <a:pt x="314" y="81"/>
                    </a:lnTo>
                    <a:lnTo>
                      <a:pt x="274" y="76"/>
                    </a:lnTo>
                    <a:lnTo>
                      <a:pt x="229" y="73"/>
                    </a:lnTo>
                    <a:lnTo>
                      <a:pt x="190" y="66"/>
                    </a:lnTo>
                    <a:lnTo>
                      <a:pt x="140" y="57"/>
                    </a:lnTo>
                    <a:lnTo>
                      <a:pt x="96" y="44"/>
                    </a:lnTo>
                    <a:lnTo>
                      <a:pt x="49" y="24"/>
                    </a:lnTo>
                    <a:lnTo>
                      <a:pt x="0" y="0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</p:grpSp>
      </p:grpSp>
      <p:pic>
        <p:nvPicPr>
          <p:cNvPr id="51" name="Picture 54" descr="dnastranda_gl.gif (44360 bytes)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81000"/>
            <a:ext cx="6477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9144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9144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2" name="Rectangle 5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3" name="Rectangle 5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4" name="Rectangle 5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48E1F4-363D-4FDC-B163-2AC7C36C81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2"/>
          <p:cNvGrpSpPr>
            <a:grpSpLocks/>
          </p:cNvGrpSpPr>
          <p:nvPr/>
        </p:nvGrpSpPr>
        <p:grpSpPr bwMode="auto">
          <a:xfrm>
            <a:off x="0" y="-17463"/>
            <a:ext cx="9178925" cy="6905626"/>
            <a:chOff x="0" y="-11"/>
            <a:chExt cx="5782" cy="4350"/>
          </a:xfrm>
        </p:grpSpPr>
        <p:sp>
          <p:nvSpPr>
            <p:cNvPr id="6" name="Rectangle 3"/>
            <p:cNvSpPr>
              <a:spLocks noChangeArrowheads="1"/>
            </p:cNvSpPr>
            <p:nvPr/>
          </p:nvSpPr>
          <p:spPr bwMode="auto">
            <a:xfrm>
              <a:off x="0" y="1008"/>
              <a:ext cx="5774" cy="3331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7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5759" cy="864"/>
            </a:xfrm>
            <a:prstGeom prst="rect">
              <a:avLst/>
            </a:prstGeom>
            <a:gradFill rotWithShape="0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grpSp>
          <p:nvGrpSpPr>
            <p:cNvPr id="8" name="Group 5"/>
            <p:cNvGrpSpPr>
              <a:grpSpLocks/>
            </p:cNvGrpSpPr>
            <p:nvPr/>
          </p:nvGrpSpPr>
          <p:grpSpPr bwMode="auto">
            <a:xfrm>
              <a:off x="5301" y="-11"/>
              <a:ext cx="481" cy="4284"/>
              <a:chOff x="5301" y="-11"/>
              <a:chExt cx="481" cy="4284"/>
            </a:xfrm>
          </p:grpSpPr>
          <p:sp>
            <p:nvSpPr>
              <p:cNvPr id="50" name="Freeform 6"/>
              <p:cNvSpPr>
                <a:spLocks/>
              </p:cNvSpPr>
              <p:nvPr/>
            </p:nvSpPr>
            <p:spPr bwMode="auto">
              <a:xfrm>
                <a:off x="5301" y="-11"/>
                <a:ext cx="241" cy="4284"/>
              </a:xfrm>
              <a:custGeom>
                <a:avLst/>
                <a:gdLst/>
                <a:ahLst/>
                <a:cxnLst>
                  <a:cxn ang="0">
                    <a:pos x="0" y="4234"/>
                  </a:cxn>
                  <a:cxn ang="0">
                    <a:pos x="0" y="0"/>
                  </a:cxn>
                  <a:cxn ang="0">
                    <a:pos x="240" y="0"/>
                  </a:cxn>
                  <a:cxn ang="0">
                    <a:pos x="240" y="4234"/>
                  </a:cxn>
                  <a:cxn ang="0">
                    <a:pos x="192" y="4283"/>
                  </a:cxn>
                  <a:cxn ang="0">
                    <a:pos x="144" y="4281"/>
                  </a:cxn>
                  <a:cxn ang="0">
                    <a:pos x="112" y="4281"/>
                  </a:cxn>
                  <a:cxn ang="0">
                    <a:pos x="49" y="4281"/>
                  </a:cxn>
                  <a:cxn ang="0">
                    <a:pos x="0" y="4234"/>
                  </a:cxn>
                </a:cxnLst>
                <a:rect l="0" t="0" r="r" b="b"/>
                <a:pathLst>
                  <a:path w="241" h="4284">
                    <a:moveTo>
                      <a:pt x="0" y="4234"/>
                    </a:moveTo>
                    <a:lnTo>
                      <a:pt x="0" y="0"/>
                    </a:lnTo>
                    <a:lnTo>
                      <a:pt x="240" y="0"/>
                    </a:lnTo>
                    <a:lnTo>
                      <a:pt x="240" y="4234"/>
                    </a:lnTo>
                    <a:lnTo>
                      <a:pt x="192" y="4283"/>
                    </a:lnTo>
                    <a:lnTo>
                      <a:pt x="144" y="4281"/>
                    </a:lnTo>
                    <a:lnTo>
                      <a:pt x="112" y="4281"/>
                    </a:lnTo>
                    <a:lnTo>
                      <a:pt x="49" y="4281"/>
                    </a:lnTo>
                    <a:lnTo>
                      <a:pt x="0" y="4234"/>
                    </a:lnTo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5000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51" name="Freeform 7"/>
              <p:cNvSpPr>
                <a:spLocks/>
              </p:cNvSpPr>
              <p:nvPr/>
            </p:nvSpPr>
            <p:spPr bwMode="auto">
              <a:xfrm>
                <a:off x="5541" y="-11"/>
                <a:ext cx="241" cy="4284"/>
              </a:xfrm>
              <a:custGeom>
                <a:avLst/>
                <a:gdLst/>
                <a:ahLst/>
                <a:cxnLst>
                  <a:cxn ang="0">
                    <a:pos x="0" y="4234"/>
                  </a:cxn>
                  <a:cxn ang="0">
                    <a:pos x="0" y="0"/>
                  </a:cxn>
                  <a:cxn ang="0">
                    <a:pos x="240" y="0"/>
                  </a:cxn>
                  <a:cxn ang="0">
                    <a:pos x="240" y="4234"/>
                  </a:cxn>
                  <a:cxn ang="0">
                    <a:pos x="192" y="4283"/>
                  </a:cxn>
                  <a:cxn ang="0">
                    <a:pos x="144" y="4281"/>
                  </a:cxn>
                  <a:cxn ang="0">
                    <a:pos x="112" y="4281"/>
                  </a:cxn>
                  <a:cxn ang="0">
                    <a:pos x="49" y="4281"/>
                  </a:cxn>
                  <a:cxn ang="0">
                    <a:pos x="0" y="4234"/>
                  </a:cxn>
                </a:cxnLst>
                <a:rect l="0" t="0" r="r" b="b"/>
                <a:pathLst>
                  <a:path w="241" h="4284">
                    <a:moveTo>
                      <a:pt x="0" y="4234"/>
                    </a:moveTo>
                    <a:lnTo>
                      <a:pt x="0" y="0"/>
                    </a:lnTo>
                    <a:lnTo>
                      <a:pt x="240" y="0"/>
                    </a:lnTo>
                    <a:lnTo>
                      <a:pt x="240" y="4234"/>
                    </a:lnTo>
                    <a:lnTo>
                      <a:pt x="192" y="4283"/>
                    </a:lnTo>
                    <a:lnTo>
                      <a:pt x="144" y="4281"/>
                    </a:lnTo>
                    <a:lnTo>
                      <a:pt x="112" y="4281"/>
                    </a:lnTo>
                    <a:lnTo>
                      <a:pt x="49" y="4281"/>
                    </a:lnTo>
                    <a:lnTo>
                      <a:pt x="0" y="4234"/>
                    </a:lnTo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5000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</p:grpSp>
        <p:grpSp>
          <p:nvGrpSpPr>
            <p:cNvPr id="9" name="Group 8"/>
            <p:cNvGrpSpPr>
              <a:grpSpLocks/>
            </p:cNvGrpSpPr>
            <p:nvPr/>
          </p:nvGrpSpPr>
          <p:grpSpPr bwMode="auto">
            <a:xfrm>
              <a:off x="0" y="0"/>
              <a:ext cx="481" cy="4273"/>
              <a:chOff x="0" y="0"/>
              <a:chExt cx="481" cy="4273"/>
            </a:xfrm>
          </p:grpSpPr>
          <p:sp>
            <p:nvSpPr>
              <p:cNvPr id="48" name="Freeform 9"/>
              <p:cNvSpPr>
                <a:spLocks/>
              </p:cNvSpPr>
              <p:nvPr/>
            </p:nvSpPr>
            <p:spPr bwMode="auto">
              <a:xfrm>
                <a:off x="0" y="0"/>
                <a:ext cx="241" cy="4273"/>
              </a:xfrm>
              <a:custGeom>
                <a:avLst/>
                <a:gdLst/>
                <a:ahLst/>
                <a:cxnLst>
                  <a:cxn ang="0">
                    <a:pos x="0" y="4223"/>
                  </a:cxn>
                  <a:cxn ang="0">
                    <a:pos x="0" y="0"/>
                  </a:cxn>
                  <a:cxn ang="0">
                    <a:pos x="240" y="0"/>
                  </a:cxn>
                  <a:cxn ang="0">
                    <a:pos x="240" y="4223"/>
                  </a:cxn>
                  <a:cxn ang="0">
                    <a:pos x="192" y="4272"/>
                  </a:cxn>
                  <a:cxn ang="0">
                    <a:pos x="144" y="4270"/>
                  </a:cxn>
                  <a:cxn ang="0">
                    <a:pos x="112" y="4270"/>
                  </a:cxn>
                  <a:cxn ang="0">
                    <a:pos x="49" y="4270"/>
                  </a:cxn>
                  <a:cxn ang="0">
                    <a:pos x="0" y="4223"/>
                  </a:cxn>
                </a:cxnLst>
                <a:rect l="0" t="0" r="r" b="b"/>
                <a:pathLst>
                  <a:path w="241" h="4273">
                    <a:moveTo>
                      <a:pt x="0" y="4223"/>
                    </a:moveTo>
                    <a:lnTo>
                      <a:pt x="0" y="0"/>
                    </a:lnTo>
                    <a:lnTo>
                      <a:pt x="240" y="0"/>
                    </a:lnTo>
                    <a:lnTo>
                      <a:pt x="240" y="4223"/>
                    </a:lnTo>
                    <a:lnTo>
                      <a:pt x="192" y="4272"/>
                    </a:lnTo>
                    <a:lnTo>
                      <a:pt x="144" y="4270"/>
                    </a:lnTo>
                    <a:lnTo>
                      <a:pt x="112" y="4270"/>
                    </a:lnTo>
                    <a:lnTo>
                      <a:pt x="49" y="4270"/>
                    </a:lnTo>
                    <a:lnTo>
                      <a:pt x="0" y="4223"/>
                    </a:lnTo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5000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49" name="Freeform 10"/>
              <p:cNvSpPr>
                <a:spLocks/>
              </p:cNvSpPr>
              <p:nvPr/>
            </p:nvSpPr>
            <p:spPr bwMode="auto">
              <a:xfrm>
                <a:off x="240" y="0"/>
                <a:ext cx="241" cy="4273"/>
              </a:xfrm>
              <a:custGeom>
                <a:avLst/>
                <a:gdLst/>
                <a:ahLst/>
                <a:cxnLst>
                  <a:cxn ang="0">
                    <a:pos x="0" y="4223"/>
                  </a:cxn>
                  <a:cxn ang="0">
                    <a:pos x="0" y="0"/>
                  </a:cxn>
                  <a:cxn ang="0">
                    <a:pos x="240" y="0"/>
                  </a:cxn>
                  <a:cxn ang="0">
                    <a:pos x="240" y="4223"/>
                  </a:cxn>
                  <a:cxn ang="0">
                    <a:pos x="192" y="4272"/>
                  </a:cxn>
                  <a:cxn ang="0">
                    <a:pos x="144" y="4270"/>
                  </a:cxn>
                  <a:cxn ang="0">
                    <a:pos x="112" y="4270"/>
                  </a:cxn>
                  <a:cxn ang="0">
                    <a:pos x="49" y="4270"/>
                  </a:cxn>
                  <a:cxn ang="0">
                    <a:pos x="0" y="4223"/>
                  </a:cxn>
                </a:cxnLst>
                <a:rect l="0" t="0" r="r" b="b"/>
                <a:pathLst>
                  <a:path w="241" h="4273">
                    <a:moveTo>
                      <a:pt x="0" y="4223"/>
                    </a:moveTo>
                    <a:lnTo>
                      <a:pt x="0" y="0"/>
                    </a:lnTo>
                    <a:lnTo>
                      <a:pt x="240" y="0"/>
                    </a:lnTo>
                    <a:lnTo>
                      <a:pt x="240" y="4223"/>
                    </a:lnTo>
                    <a:lnTo>
                      <a:pt x="192" y="4272"/>
                    </a:lnTo>
                    <a:lnTo>
                      <a:pt x="144" y="4270"/>
                    </a:lnTo>
                    <a:lnTo>
                      <a:pt x="112" y="4270"/>
                    </a:lnTo>
                    <a:lnTo>
                      <a:pt x="49" y="4270"/>
                    </a:lnTo>
                    <a:lnTo>
                      <a:pt x="0" y="4223"/>
                    </a:lnTo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5000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</p:grpSp>
        <p:grpSp>
          <p:nvGrpSpPr>
            <p:cNvPr id="10" name="Group 11"/>
            <p:cNvGrpSpPr>
              <a:grpSpLocks/>
            </p:cNvGrpSpPr>
            <p:nvPr/>
          </p:nvGrpSpPr>
          <p:grpSpPr bwMode="auto">
            <a:xfrm>
              <a:off x="82" y="22"/>
              <a:ext cx="5590" cy="891"/>
              <a:chOff x="82" y="22"/>
              <a:chExt cx="5590" cy="891"/>
            </a:xfrm>
          </p:grpSpPr>
          <p:grpSp>
            <p:nvGrpSpPr>
              <p:cNvPr id="11" name="Group 12"/>
              <p:cNvGrpSpPr>
                <a:grpSpLocks/>
              </p:cNvGrpSpPr>
              <p:nvPr/>
            </p:nvGrpSpPr>
            <p:grpSpPr bwMode="auto">
              <a:xfrm>
                <a:off x="134" y="22"/>
                <a:ext cx="5538" cy="850"/>
                <a:chOff x="134" y="22"/>
                <a:chExt cx="5538" cy="850"/>
              </a:xfrm>
            </p:grpSpPr>
            <p:sp>
              <p:nvSpPr>
                <p:cNvPr id="30" name="Freeform 13"/>
                <p:cNvSpPr>
                  <a:spLocks/>
                </p:cNvSpPr>
                <p:nvPr/>
              </p:nvSpPr>
              <p:spPr bwMode="auto">
                <a:xfrm>
                  <a:off x="5269" y="734"/>
                  <a:ext cx="156" cy="117"/>
                </a:xfrm>
                <a:custGeom>
                  <a:avLst/>
                  <a:gdLst/>
                  <a:ahLst/>
                  <a:cxnLst>
                    <a:cxn ang="0">
                      <a:pos x="83" y="0"/>
                    </a:cxn>
                    <a:cxn ang="0">
                      <a:pos x="134" y="19"/>
                    </a:cxn>
                    <a:cxn ang="0">
                      <a:pos x="152" y="45"/>
                    </a:cxn>
                    <a:cxn ang="0">
                      <a:pos x="155" y="70"/>
                    </a:cxn>
                    <a:cxn ang="0">
                      <a:pos x="155" y="83"/>
                    </a:cxn>
                    <a:cxn ang="0">
                      <a:pos x="146" y="99"/>
                    </a:cxn>
                    <a:cxn ang="0">
                      <a:pos x="126" y="107"/>
                    </a:cxn>
                    <a:cxn ang="0">
                      <a:pos x="105" y="113"/>
                    </a:cxn>
                    <a:cxn ang="0">
                      <a:pos x="86" y="116"/>
                    </a:cxn>
                    <a:cxn ang="0">
                      <a:pos x="69" y="116"/>
                    </a:cxn>
                    <a:cxn ang="0">
                      <a:pos x="41" y="111"/>
                    </a:cxn>
                    <a:cxn ang="0">
                      <a:pos x="21" y="106"/>
                    </a:cxn>
                    <a:cxn ang="0">
                      <a:pos x="9" y="98"/>
                    </a:cxn>
                    <a:cxn ang="0">
                      <a:pos x="2" y="89"/>
                    </a:cxn>
                    <a:cxn ang="0">
                      <a:pos x="0" y="78"/>
                    </a:cxn>
                    <a:cxn ang="0">
                      <a:pos x="2" y="60"/>
                    </a:cxn>
                    <a:cxn ang="0">
                      <a:pos x="9" y="11"/>
                    </a:cxn>
                    <a:cxn ang="0">
                      <a:pos x="83" y="0"/>
                    </a:cxn>
                  </a:cxnLst>
                  <a:rect l="0" t="0" r="r" b="b"/>
                  <a:pathLst>
                    <a:path w="156" h="117">
                      <a:moveTo>
                        <a:pt x="83" y="0"/>
                      </a:moveTo>
                      <a:lnTo>
                        <a:pt x="134" y="19"/>
                      </a:lnTo>
                      <a:lnTo>
                        <a:pt x="152" y="45"/>
                      </a:lnTo>
                      <a:lnTo>
                        <a:pt x="155" y="70"/>
                      </a:lnTo>
                      <a:lnTo>
                        <a:pt x="155" y="83"/>
                      </a:lnTo>
                      <a:lnTo>
                        <a:pt x="146" y="99"/>
                      </a:lnTo>
                      <a:lnTo>
                        <a:pt x="126" y="107"/>
                      </a:lnTo>
                      <a:lnTo>
                        <a:pt x="105" y="113"/>
                      </a:lnTo>
                      <a:lnTo>
                        <a:pt x="86" y="116"/>
                      </a:lnTo>
                      <a:lnTo>
                        <a:pt x="69" y="116"/>
                      </a:lnTo>
                      <a:lnTo>
                        <a:pt x="41" y="111"/>
                      </a:lnTo>
                      <a:lnTo>
                        <a:pt x="21" y="106"/>
                      </a:lnTo>
                      <a:lnTo>
                        <a:pt x="9" y="98"/>
                      </a:lnTo>
                      <a:lnTo>
                        <a:pt x="2" y="89"/>
                      </a:lnTo>
                      <a:lnTo>
                        <a:pt x="0" y="78"/>
                      </a:lnTo>
                      <a:lnTo>
                        <a:pt x="2" y="60"/>
                      </a:lnTo>
                      <a:lnTo>
                        <a:pt x="9" y="11"/>
                      </a:lnTo>
                      <a:lnTo>
                        <a:pt x="83" y="0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31" name="Freeform 14"/>
                <p:cNvSpPr>
                  <a:spLocks/>
                </p:cNvSpPr>
                <p:nvPr/>
              </p:nvSpPr>
              <p:spPr bwMode="auto">
                <a:xfrm>
                  <a:off x="5265" y="746"/>
                  <a:ext cx="88" cy="75"/>
                </a:xfrm>
                <a:custGeom>
                  <a:avLst/>
                  <a:gdLst/>
                  <a:ahLst/>
                  <a:cxnLst>
                    <a:cxn ang="0">
                      <a:pos x="0" y="69"/>
                    </a:cxn>
                    <a:cxn ang="0">
                      <a:pos x="11" y="0"/>
                    </a:cxn>
                    <a:cxn ang="0">
                      <a:pos x="54" y="5"/>
                    </a:cxn>
                    <a:cxn ang="0">
                      <a:pos x="87" y="9"/>
                    </a:cxn>
                    <a:cxn ang="0">
                      <a:pos x="78" y="74"/>
                    </a:cxn>
                    <a:cxn ang="0">
                      <a:pos x="75" y="59"/>
                    </a:cxn>
                    <a:cxn ang="0">
                      <a:pos x="65" y="48"/>
                    </a:cxn>
                    <a:cxn ang="0">
                      <a:pos x="47" y="44"/>
                    </a:cxn>
                    <a:cxn ang="0">
                      <a:pos x="27" y="45"/>
                    </a:cxn>
                    <a:cxn ang="0">
                      <a:pos x="11" y="52"/>
                    </a:cxn>
                    <a:cxn ang="0">
                      <a:pos x="0" y="69"/>
                    </a:cxn>
                  </a:cxnLst>
                  <a:rect l="0" t="0" r="r" b="b"/>
                  <a:pathLst>
                    <a:path w="88" h="75">
                      <a:moveTo>
                        <a:pt x="0" y="69"/>
                      </a:moveTo>
                      <a:lnTo>
                        <a:pt x="11" y="0"/>
                      </a:lnTo>
                      <a:lnTo>
                        <a:pt x="54" y="5"/>
                      </a:lnTo>
                      <a:lnTo>
                        <a:pt x="87" y="9"/>
                      </a:lnTo>
                      <a:lnTo>
                        <a:pt x="78" y="74"/>
                      </a:lnTo>
                      <a:lnTo>
                        <a:pt x="75" y="59"/>
                      </a:lnTo>
                      <a:lnTo>
                        <a:pt x="65" y="48"/>
                      </a:lnTo>
                      <a:lnTo>
                        <a:pt x="47" y="44"/>
                      </a:lnTo>
                      <a:lnTo>
                        <a:pt x="27" y="45"/>
                      </a:lnTo>
                      <a:lnTo>
                        <a:pt x="11" y="52"/>
                      </a:lnTo>
                      <a:lnTo>
                        <a:pt x="0" y="69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32" name="Freeform 15"/>
                <p:cNvSpPr>
                  <a:spLocks/>
                </p:cNvSpPr>
                <p:nvPr/>
              </p:nvSpPr>
              <p:spPr bwMode="auto">
                <a:xfrm>
                  <a:off x="475" y="725"/>
                  <a:ext cx="156" cy="117"/>
                </a:xfrm>
                <a:custGeom>
                  <a:avLst/>
                  <a:gdLst/>
                  <a:ahLst/>
                  <a:cxnLst>
                    <a:cxn ang="0">
                      <a:pos x="72" y="0"/>
                    </a:cxn>
                    <a:cxn ang="0">
                      <a:pos x="21" y="19"/>
                    </a:cxn>
                    <a:cxn ang="0">
                      <a:pos x="3" y="45"/>
                    </a:cxn>
                    <a:cxn ang="0">
                      <a:pos x="0" y="70"/>
                    </a:cxn>
                    <a:cxn ang="0">
                      <a:pos x="0" y="83"/>
                    </a:cxn>
                    <a:cxn ang="0">
                      <a:pos x="9" y="99"/>
                    </a:cxn>
                    <a:cxn ang="0">
                      <a:pos x="29" y="107"/>
                    </a:cxn>
                    <a:cxn ang="0">
                      <a:pos x="50" y="113"/>
                    </a:cxn>
                    <a:cxn ang="0">
                      <a:pos x="69" y="116"/>
                    </a:cxn>
                    <a:cxn ang="0">
                      <a:pos x="86" y="116"/>
                    </a:cxn>
                    <a:cxn ang="0">
                      <a:pos x="114" y="111"/>
                    </a:cxn>
                    <a:cxn ang="0">
                      <a:pos x="134" y="106"/>
                    </a:cxn>
                    <a:cxn ang="0">
                      <a:pos x="146" y="98"/>
                    </a:cxn>
                    <a:cxn ang="0">
                      <a:pos x="153" y="89"/>
                    </a:cxn>
                    <a:cxn ang="0">
                      <a:pos x="155" y="78"/>
                    </a:cxn>
                    <a:cxn ang="0">
                      <a:pos x="153" y="60"/>
                    </a:cxn>
                    <a:cxn ang="0">
                      <a:pos x="146" y="11"/>
                    </a:cxn>
                    <a:cxn ang="0">
                      <a:pos x="72" y="0"/>
                    </a:cxn>
                  </a:cxnLst>
                  <a:rect l="0" t="0" r="r" b="b"/>
                  <a:pathLst>
                    <a:path w="156" h="117">
                      <a:moveTo>
                        <a:pt x="72" y="0"/>
                      </a:moveTo>
                      <a:lnTo>
                        <a:pt x="21" y="19"/>
                      </a:lnTo>
                      <a:lnTo>
                        <a:pt x="3" y="45"/>
                      </a:lnTo>
                      <a:lnTo>
                        <a:pt x="0" y="70"/>
                      </a:lnTo>
                      <a:lnTo>
                        <a:pt x="0" y="83"/>
                      </a:lnTo>
                      <a:lnTo>
                        <a:pt x="9" y="99"/>
                      </a:lnTo>
                      <a:lnTo>
                        <a:pt x="29" y="107"/>
                      </a:lnTo>
                      <a:lnTo>
                        <a:pt x="50" y="113"/>
                      </a:lnTo>
                      <a:lnTo>
                        <a:pt x="69" y="116"/>
                      </a:lnTo>
                      <a:lnTo>
                        <a:pt x="86" y="116"/>
                      </a:lnTo>
                      <a:lnTo>
                        <a:pt x="114" y="111"/>
                      </a:lnTo>
                      <a:lnTo>
                        <a:pt x="134" y="106"/>
                      </a:lnTo>
                      <a:lnTo>
                        <a:pt x="146" y="98"/>
                      </a:lnTo>
                      <a:lnTo>
                        <a:pt x="153" y="89"/>
                      </a:lnTo>
                      <a:lnTo>
                        <a:pt x="155" y="78"/>
                      </a:lnTo>
                      <a:lnTo>
                        <a:pt x="153" y="60"/>
                      </a:lnTo>
                      <a:lnTo>
                        <a:pt x="146" y="11"/>
                      </a:lnTo>
                      <a:lnTo>
                        <a:pt x="72" y="0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33" name="Freeform 16"/>
                <p:cNvSpPr>
                  <a:spLocks/>
                </p:cNvSpPr>
                <p:nvPr/>
              </p:nvSpPr>
              <p:spPr bwMode="auto">
                <a:xfrm>
                  <a:off x="547" y="738"/>
                  <a:ext cx="88" cy="75"/>
                </a:xfrm>
                <a:custGeom>
                  <a:avLst/>
                  <a:gdLst/>
                  <a:ahLst/>
                  <a:cxnLst>
                    <a:cxn ang="0">
                      <a:pos x="87" y="68"/>
                    </a:cxn>
                    <a:cxn ang="0">
                      <a:pos x="76" y="0"/>
                    </a:cxn>
                    <a:cxn ang="0">
                      <a:pos x="33" y="5"/>
                    </a:cxn>
                    <a:cxn ang="0">
                      <a:pos x="0" y="9"/>
                    </a:cxn>
                    <a:cxn ang="0">
                      <a:pos x="9" y="74"/>
                    </a:cxn>
                    <a:cxn ang="0">
                      <a:pos x="12" y="58"/>
                    </a:cxn>
                    <a:cxn ang="0">
                      <a:pos x="22" y="47"/>
                    </a:cxn>
                    <a:cxn ang="0">
                      <a:pos x="40" y="44"/>
                    </a:cxn>
                    <a:cxn ang="0">
                      <a:pos x="60" y="45"/>
                    </a:cxn>
                    <a:cxn ang="0">
                      <a:pos x="76" y="52"/>
                    </a:cxn>
                    <a:cxn ang="0">
                      <a:pos x="87" y="68"/>
                    </a:cxn>
                  </a:cxnLst>
                  <a:rect l="0" t="0" r="r" b="b"/>
                  <a:pathLst>
                    <a:path w="88" h="75">
                      <a:moveTo>
                        <a:pt x="87" y="68"/>
                      </a:moveTo>
                      <a:lnTo>
                        <a:pt x="76" y="0"/>
                      </a:lnTo>
                      <a:lnTo>
                        <a:pt x="33" y="5"/>
                      </a:lnTo>
                      <a:lnTo>
                        <a:pt x="0" y="9"/>
                      </a:lnTo>
                      <a:lnTo>
                        <a:pt x="9" y="74"/>
                      </a:lnTo>
                      <a:lnTo>
                        <a:pt x="12" y="58"/>
                      </a:lnTo>
                      <a:lnTo>
                        <a:pt x="22" y="47"/>
                      </a:lnTo>
                      <a:lnTo>
                        <a:pt x="40" y="44"/>
                      </a:lnTo>
                      <a:lnTo>
                        <a:pt x="60" y="45"/>
                      </a:lnTo>
                      <a:lnTo>
                        <a:pt x="76" y="52"/>
                      </a:lnTo>
                      <a:lnTo>
                        <a:pt x="87" y="68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34" name="Line 17"/>
                <p:cNvSpPr>
                  <a:spLocks noChangeShapeType="1"/>
                </p:cNvSpPr>
                <p:nvPr/>
              </p:nvSpPr>
              <p:spPr bwMode="auto">
                <a:xfrm flipV="1">
                  <a:off x="2020" y="309"/>
                  <a:ext cx="192" cy="87"/>
                </a:xfrm>
                <a:prstGeom prst="line">
                  <a:avLst/>
                </a:prstGeom>
                <a:noFill/>
                <a:ln w="127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35" name="Freeform 18"/>
                <p:cNvSpPr>
                  <a:spLocks/>
                </p:cNvSpPr>
                <p:nvPr/>
              </p:nvSpPr>
              <p:spPr bwMode="auto">
                <a:xfrm>
                  <a:off x="1408" y="22"/>
                  <a:ext cx="2967" cy="457"/>
                </a:xfrm>
                <a:custGeom>
                  <a:avLst/>
                  <a:gdLst/>
                  <a:ahLst/>
                  <a:cxnLst>
                    <a:cxn ang="0">
                      <a:pos x="0" y="122"/>
                    </a:cxn>
                    <a:cxn ang="0">
                      <a:pos x="207" y="78"/>
                    </a:cxn>
                    <a:cxn ang="0">
                      <a:pos x="442" y="48"/>
                    </a:cxn>
                    <a:cxn ang="0">
                      <a:pos x="640" y="32"/>
                    </a:cxn>
                    <a:cxn ang="0">
                      <a:pos x="897" y="16"/>
                    </a:cxn>
                    <a:cxn ang="0">
                      <a:pos x="1215" y="2"/>
                    </a:cxn>
                    <a:cxn ang="0">
                      <a:pos x="1392" y="0"/>
                    </a:cxn>
                    <a:cxn ang="0">
                      <a:pos x="1710" y="0"/>
                    </a:cxn>
                    <a:cxn ang="0">
                      <a:pos x="1997" y="10"/>
                    </a:cxn>
                    <a:cxn ang="0">
                      <a:pos x="2258" y="21"/>
                    </a:cxn>
                    <a:cxn ang="0">
                      <a:pos x="2493" y="38"/>
                    </a:cxn>
                    <a:cxn ang="0">
                      <a:pos x="2674" y="54"/>
                    </a:cxn>
                    <a:cxn ang="0">
                      <a:pos x="2828" y="73"/>
                    </a:cxn>
                    <a:cxn ang="0">
                      <a:pos x="2966" y="92"/>
                    </a:cxn>
                    <a:cxn ang="0">
                      <a:pos x="2966" y="456"/>
                    </a:cxn>
                    <a:cxn ang="0">
                      <a:pos x="2833" y="434"/>
                    </a:cxn>
                    <a:cxn ang="0">
                      <a:pos x="2563" y="399"/>
                    </a:cxn>
                    <a:cxn ang="0">
                      <a:pos x="2382" y="382"/>
                    </a:cxn>
                    <a:cxn ang="0">
                      <a:pos x="2134" y="366"/>
                    </a:cxn>
                    <a:cxn ang="0">
                      <a:pos x="1944" y="358"/>
                    </a:cxn>
                    <a:cxn ang="0">
                      <a:pos x="1746" y="350"/>
                    </a:cxn>
                    <a:cxn ang="0">
                      <a:pos x="1529" y="350"/>
                    </a:cxn>
                    <a:cxn ang="0">
                      <a:pos x="1295" y="350"/>
                    </a:cxn>
                    <a:cxn ang="0">
                      <a:pos x="1047" y="355"/>
                    </a:cxn>
                    <a:cxn ang="0">
                      <a:pos x="853" y="363"/>
                    </a:cxn>
                    <a:cxn ang="0">
                      <a:pos x="654" y="374"/>
                    </a:cxn>
                    <a:cxn ang="0">
                      <a:pos x="468" y="388"/>
                    </a:cxn>
                    <a:cxn ang="0">
                      <a:pos x="296" y="404"/>
                    </a:cxn>
                    <a:cxn ang="0">
                      <a:pos x="150" y="423"/>
                    </a:cxn>
                    <a:cxn ang="0">
                      <a:pos x="13" y="445"/>
                    </a:cxn>
                    <a:cxn ang="0">
                      <a:pos x="0" y="122"/>
                    </a:cxn>
                  </a:cxnLst>
                  <a:rect l="0" t="0" r="r" b="b"/>
                  <a:pathLst>
                    <a:path w="2967" h="457">
                      <a:moveTo>
                        <a:pt x="0" y="122"/>
                      </a:moveTo>
                      <a:lnTo>
                        <a:pt x="207" y="78"/>
                      </a:lnTo>
                      <a:lnTo>
                        <a:pt x="442" y="48"/>
                      </a:lnTo>
                      <a:lnTo>
                        <a:pt x="640" y="32"/>
                      </a:lnTo>
                      <a:lnTo>
                        <a:pt x="897" y="16"/>
                      </a:lnTo>
                      <a:lnTo>
                        <a:pt x="1215" y="2"/>
                      </a:lnTo>
                      <a:lnTo>
                        <a:pt x="1392" y="0"/>
                      </a:lnTo>
                      <a:lnTo>
                        <a:pt x="1710" y="0"/>
                      </a:lnTo>
                      <a:lnTo>
                        <a:pt x="1997" y="10"/>
                      </a:lnTo>
                      <a:lnTo>
                        <a:pt x="2258" y="21"/>
                      </a:lnTo>
                      <a:lnTo>
                        <a:pt x="2493" y="38"/>
                      </a:lnTo>
                      <a:lnTo>
                        <a:pt x="2674" y="54"/>
                      </a:lnTo>
                      <a:lnTo>
                        <a:pt x="2828" y="73"/>
                      </a:lnTo>
                      <a:lnTo>
                        <a:pt x="2966" y="92"/>
                      </a:lnTo>
                      <a:lnTo>
                        <a:pt x="2966" y="456"/>
                      </a:lnTo>
                      <a:lnTo>
                        <a:pt x="2833" y="434"/>
                      </a:lnTo>
                      <a:lnTo>
                        <a:pt x="2563" y="399"/>
                      </a:lnTo>
                      <a:lnTo>
                        <a:pt x="2382" y="382"/>
                      </a:lnTo>
                      <a:lnTo>
                        <a:pt x="2134" y="366"/>
                      </a:lnTo>
                      <a:lnTo>
                        <a:pt x="1944" y="358"/>
                      </a:lnTo>
                      <a:lnTo>
                        <a:pt x="1746" y="350"/>
                      </a:lnTo>
                      <a:lnTo>
                        <a:pt x="1529" y="350"/>
                      </a:lnTo>
                      <a:lnTo>
                        <a:pt x="1295" y="350"/>
                      </a:lnTo>
                      <a:lnTo>
                        <a:pt x="1047" y="355"/>
                      </a:lnTo>
                      <a:lnTo>
                        <a:pt x="853" y="363"/>
                      </a:lnTo>
                      <a:lnTo>
                        <a:pt x="654" y="374"/>
                      </a:lnTo>
                      <a:lnTo>
                        <a:pt x="468" y="388"/>
                      </a:lnTo>
                      <a:lnTo>
                        <a:pt x="296" y="404"/>
                      </a:lnTo>
                      <a:lnTo>
                        <a:pt x="150" y="423"/>
                      </a:lnTo>
                      <a:lnTo>
                        <a:pt x="13" y="445"/>
                      </a:lnTo>
                      <a:lnTo>
                        <a:pt x="0" y="122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36" name="Freeform 19"/>
                <p:cNvSpPr>
                  <a:spLocks/>
                </p:cNvSpPr>
                <p:nvPr/>
              </p:nvSpPr>
              <p:spPr bwMode="auto">
                <a:xfrm>
                  <a:off x="607" y="118"/>
                  <a:ext cx="823" cy="431"/>
                </a:xfrm>
                <a:custGeom>
                  <a:avLst/>
                  <a:gdLst/>
                  <a:ahLst/>
                  <a:cxnLst>
                    <a:cxn ang="0">
                      <a:pos x="815" y="27"/>
                    </a:cxn>
                    <a:cxn ang="0">
                      <a:pos x="822" y="350"/>
                    </a:cxn>
                    <a:cxn ang="0">
                      <a:pos x="746" y="382"/>
                    </a:cxn>
                    <a:cxn ang="0">
                      <a:pos x="676" y="404"/>
                    </a:cxn>
                    <a:cxn ang="0">
                      <a:pos x="619" y="415"/>
                    </a:cxn>
                    <a:cxn ang="0">
                      <a:pos x="571" y="421"/>
                    </a:cxn>
                    <a:cxn ang="0">
                      <a:pos x="517" y="427"/>
                    </a:cxn>
                    <a:cxn ang="0">
                      <a:pos x="427" y="430"/>
                    </a:cxn>
                    <a:cxn ang="0">
                      <a:pos x="344" y="423"/>
                    </a:cxn>
                    <a:cxn ang="0">
                      <a:pos x="259" y="410"/>
                    </a:cxn>
                    <a:cxn ang="0">
                      <a:pos x="177" y="388"/>
                    </a:cxn>
                    <a:cxn ang="0">
                      <a:pos x="105" y="358"/>
                    </a:cxn>
                    <a:cxn ang="0">
                      <a:pos x="41" y="325"/>
                    </a:cxn>
                    <a:cxn ang="0">
                      <a:pos x="0" y="294"/>
                    </a:cxn>
                    <a:cxn ang="0">
                      <a:pos x="0" y="0"/>
                    </a:cxn>
                    <a:cxn ang="0">
                      <a:pos x="46" y="25"/>
                    </a:cxn>
                    <a:cxn ang="0">
                      <a:pos x="105" y="47"/>
                    </a:cxn>
                    <a:cxn ang="0">
                      <a:pos x="175" y="66"/>
                    </a:cxn>
                    <a:cxn ang="0">
                      <a:pos x="244" y="81"/>
                    </a:cxn>
                    <a:cxn ang="0">
                      <a:pos x="314" y="89"/>
                    </a:cxn>
                    <a:cxn ang="0">
                      <a:pos x="361" y="93"/>
                    </a:cxn>
                    <a:cxn ang="0">
                      <a:pos x="401" y="95"/>
                    </a:cxn>
                    <a:cxn ang="0">
                      <a:pos x="471" y="95"/>
                    </a:cxn>
                    <a:cxn ang="0">
                      <a:pos x="515" y="92"/>
                    </a:cxn>
                    <a:cxn ang="0">
                      <a:pos x="555" y="87"/>
                    </a:cxn>
                    <a:cxn ang="0">
                      <a:pos x="600" y="84"/>
                    </a:cxn>
                    <a:cxn ang="0">
                      <a:pos x="640" y="76"/>
                    </a:cxn>
                    <a:cxn ang="0">
                      <a:pos x="689" y="67"/>
                    </a:cxn>
                    <a:cxn ang="0">
                      <a:pos x="733" y="55"/>
                    </a:cxn>
                    <a:cxn ang="0">
                      <a:pos x="777" y="41"/>
                    </a:cxn>
                    <a:cxn ang="0">
                      <a:pos x="815" y="27"/>
                    </a:cxn>
                  </a:cxnLst>
                  <a:rect l="0" t="0" r="r" b="b"/>
                  <a:pathLst>
                    <a:path w="823" h="431">
                      <a:moveTo>
                        <a:pt x="815" y="27"/>
                      </a:moveTo>
                      <a:lnTo>
                        <a:pt x="822" y="350"/>
                      </a:lnTo>
                      <a:lnTo>
                        <a:pt x="746" y="382"/>
                      </a:lnTo>
                      <a:lnTo>
                        <a:pt x="676" y="404"/>
                      </a:lnTo>
                      <a:lnTo>
                        <a:pt x="619" y="415"/>
                      </a:lnTo>
                      <a:lnTo>
                        <a:pt x="571" y="421"/>
                      </a:lnTo>
                      <a:lnTo>
                        <a:pt x="517" y="427"/>
                      </a:lnTo>
                      <a:lnTo>
                        <a:pt x="427" y="430"/>
                      </a:lnTo>
                      <a:lnTo>
                        <a:pt x="344" y="423"/>
                      </a:lnTo>
                      <a:lnTo>
                        <a:pt x="259" y="410"/>
                      </a:lnTo>
                      <a:lnTo>
                        <a:pt x="177" y="388"/>
                      </a:lnTo>
                      <a:lnTo>
                        <a:pt x="105" y="358"/>
                      </a:lnTo>
                      <a:lnTo>
                        <a:pt x="41" y="325"/>
                      </a:lnTo>
                      <a:lnTo>
                        <a:pt x="0" y="294"/>
                      </a:lnTo>
                      <a:lnTo>
                        <a:pt x="0" y="0"/>
                      </a:lnTo>
                      <a:lnTo>
                        <a:pt x="46" y="25"/>
                      </a:lnTo>
                      <a:lnTo>
                        <a:pt x="105" y="47"/>
                      </a:lnTo>
                      <a:lnTo>
                        <a:pt x="175" y="66"/>
                      </a:lnTo>
                      <a:lnTo>
                        <a:pt x="244" y="81"/>
                      </a:lnTo>
                      <a:lnTo>
                        <a:pt x="314" y="89"/>
                      </a:lnTo>
                      <a:lnTo>
                        <a:pt x="361" y="93"/>
                      </a:lnTo>
                      <a:lnTo>
                        <a:pt x="401" y="95"/>
                      </a:lnTo>
                      <a:lnTo>
                        <a:pt x="471" y="95"/>
                      </a:lnTo>
                      <a:lnTo>
                        <a:pt x="515" y="92"/>
                      </a:lnTo>
                      <a:lnTo>
                        <a:pt x="555" y="87"/>
                      </a:lnTo>
                      <a:lnTo>
                        <a:pt x="600" y="84"/>
                      </a:lnTo>
                      <a:lnTo>
                        <a:pt x="640" y="76"/>
                      </a:lnTo>
                      <a:lnTo>
                        <a:pt x="689" y="67"/>
                      </a:lnTo>
                      <a:lnTo>
                        <a:pt x="733" y="55"/>
                      </a:lnTo>
                      <a:lnTo>
                        <a:pt x="777" y="41"/>
                      </a:lnTo>
                      <a:lnTo>
                        <a:pt x="815" y="27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37" name="Freeform 20"/>
                <p:cNvSpPr>
                  <a:spLocks/>
                </p:cNvSpPr>
                <p:nvPr/>
              </p:nvSpPr>
              <p:spPr bwMode="auto">
                <a:xfrm>
                  <a:off x="154" y="533"/>
                  <a:ext cx="551" cy="339"/>
                </a:xfrm>
                <a:custGeom>
                  <a:avLst/>
                  <a:gdLst/>
                  <a:ahLst/>
                  <a:cxnLst>
                    <a:cxn ang="0">
                      <a:pos x="16" y="53"/>
                    </a:cxn>
                    <a:cxn ang="0">
                      <a:pos x="0" y="122"/>
                    </a:cxn>
                    <a:cxn ang="0">
                      <a:pos x="10" y="146"/>
                    </a:cxn>
                    <a:cxn ang="0">
                      <a:pos x="33" y="183"/>
                    </a:cxn>
                    <a:cxn ang="0">
                      <a:pos x="57" y="216"/>
                    </a:cxn>
                    <a:cxn ang="0">
                      <a:pos x="85" y="244"/>
                    </a:cxn>
                    <a:cxn ang="0">
                      <a:pos x="120" y="271"/>
                    </a:cxn>
                    <a:cxn ang="0">
                      <a:pos x="153" y="290"/>
                    </a:cxn>
                    <a:cxn ang="0">
                      <a:pos x="189" y="308"/>
                    </a:cxn>
                    <a:cxn ang="0">
                      <a:pos x="235" y="324"/>
                    </a:cxn>
                    <a:cxn ang="0">
                      <a:pos x="270" y="332"/>
                    </a:cxn>
                    <a:cxn ang="0">
                      <a:pos x="312" y="338"/>
                    </a:cxn>
                    <a:cxn ang="0">
                      <a:pos x="351" y="338"/>
                    </a:cxn>
                    <a:cxn ang="0">
                      <a:pos x="393" y="333"/>
                    </a:cxn>
                    <a:cxn ang="0">
                      <a:pos x="436" y="321"/>
                    </a:cxn>
                    <a:cxn ang="0">
                      <a:pos x="475" y="302"/>
                    </a:cxn>
                    <a:cxn ang="0">
                      <a:pos x="498" y="286"/>
                    </a:cxn>
                    <a:cxn ang="0">
                      <a:pos x="526" y="262"/>
                    </a:cxn>
                    <a:cxn ang="0">
                      <a:pos x="541" y="243"/>
                    </a:cxn>
                    <a:cxn ang="0">
                      <a:pos x="550" y="226"/>
                    </a:cxn>
                    <a:cxn ang="0">
                      <a:pos x="550" y="208"/>
                    </a:cxn>
                    <a:cxn ang="0">
                      <a:pos x="544" y="187"/>
                    </a:cxn>
                    <a:cxn ang="0">
                      <a:pos x="532" y="170"/>
                    </a:cxn>
                    <a:cxn ang="0">
                      <a:pos x="523" y="135"/>
                    </a:cxn>
                    <a:cxn ang="0">
                      <a:pos x="519" y="116"/>
                    </a:cxn>
                    <a:cxn ang="0">
                      <a:pos x="267" y="132"/>
                    </a:cxn>
                    <a:cxn ang="0">
                      <a:pos x="234" y="126"/>
                    </a:cxn>
                    <a:cxn ang="0">
                      <a:pos x="193" y="113"/>
                    </a:cxn>
                    <a:cxn ang="0">
                      <a:pos x="162" y="97"/>
                    </a:cxn>
                    <a:cxn ang="0">
                      <a:pos x="129" y="77"/>
                    </a:cxn>
                    <a:cxn ang="0">
                      <a:pos x="97" y="48"/>
                    </a:cxn>
                    <a:cxn ang="0">
                      <a:pos x="78" y="24"/>
                    </a:cxn>
                    <a:cxn ang="0">
                      <a:pos x="60" y="0"/>
                    </a:cxn>
                    <a:cxn ang="0">
                      <a:pos x="16" y="53"/>
                    </a:cxn>
                  </a:cxnLst>
                  <a:rect l="0" t="0" r="r" b="b"/>
                  <a:pathLst>
                    <a:path w="551" h="339">
                      <a:moveTo>
                        <a:pt x="16" y="53"/>
                      </a:moveTo>
                      <a:lnTo>
                        <a:pt x="0" y="122"/>
                      </a:lnTo>
                      <a:lnTo>
                        <a:pt x="10" y="146"/>
                      </a:lnTo>
                      <a:lnTo>
                        <a:pt x="33" y="183"/>
                      </a:lnTo>
                      <a:lnTo>
                        <a:pt x="57" y="216"/>
                      </a:lnTo>
                      <a:lnTo>
                        <a:pt x="85" y="244"/>
                      </a:lnTo>
                      <a:lnTo>
                        <a:pt x="120" y="271"/>
                      </a:lnTo>
                      <a:lnTo>
                        <a:pt x="153" y="290"/>
                      </a:lnTo>
                      <a:lnTo>
                        <a:pt x="189" y="308"/>
                      </a:lnTo>
                      <a:lnTo>
                        <a:pt x="235" y="324"/>
                      </a:lnTo>
                      <a:lnTo>
                        <a:pt x="270" y="332"/>
                      </a:lnTo>
                      <a:lnTo>
                        <a:pt x="312" y="338"/>
                      </a:lnTo>
                      <a:lnTo>
                        <a:pt x="351" y="338"/>
                      </a:lnTo>
                      <a:lnTo>
                        <a:pt x="393" y="333"/>
                      </a:lnTo>
                      <a:lnTo>
                        <a:pt x="436" y="321"/>
                      </a:lnTo>
                      <a:lnTo>
                        <a:pt x="475" y="302"/>
                      </a:lnTo>
                      <a:lnTo>
                        <a:pt x="498" y="286"/>
                      </a:lnTo>
                      <a:lnTo>
                        <a:pt x="526" y="262"/>
                      </a:lnTo>
                      <a:lnTo>
                        <a:pt x="541" y="243"/>
                      </a:lnTo>
                      <a:lnTo>
                        <a:pt x="550" y="226"/>
                      </a:lnTo>
                      <a:lnTo>
                        <a:pt x="550" y="208"/>
                      </a:lnTo>
                      <a:lnTo>
                        <a:pt x="544" y="187"/>
                      </a:lnTo>
                      <a:lnTo>
                        <a:pt x="532" y="170"/>
                      </a:lnTo>
                      <a:lnTo>
                        <a:pt x="523" y="135"/>
                      </a:lnTo>
                      <a:lnTo>
                        <a:pt x="519" y="116"/>
                      </a:lnTo>
                      <a:lnTo>
                        <a:pt x="267" y="132"/>
                      </a:lnTo>
                      <a:lnTo>
                        <a:pt x="234" y="126"/>
                      </a:lnTo>
                      <a:lnTo>
                        <a:pt x="193" y="113"/>
                      </a:lnTo>
                      <a:lnTo>
                        <a:pt x="162" y="97"/>
                      </a:lnTo>
                      <a:lnTo>
                        <a:pt x="129" y="77"/>
                      </a:lnTo>
                      <a:lnTo>
                        <a:pt x="97" y="48"/>
                      </a:lnTo>
                      <a:lnTo>
                        <a:pt x="78" y="24"/>
                      </a:lnTo>
                      <a:lnTo>
                        <a:pt x="60" y="0"/>
                      </a:lnTo>
                      <a:lnTo>
                        <a:pt x="16" y="53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38" name="Freeform 21"/>
                <p:cNvSpPr>
                  <a:spLocks/>
                </p:cNvSpPr>
                <p:nvPr/>
              </p:nvSpPr>
              <p:spPr bwMode="auto">
                <a:xfrm>
                  <a:off x="134" y="119"/>
                  <a:ext cx="475" cy="552"/>
                </a:xfrm>
                <a:custGeom>
                  <a:avLst/>
                  <a:gdLst/>
                  <a:ahLst/>
                  <a:cxnLst>
                    <a:cxn ang="0">
                      <a:pos x="474" y="0"/>
                    </a:cxn>
                    <a:cxn ang="0">
                      <a:pos x="474" y="294"/>
                    </a:cxn>
                    <a:cxn ang="0">
                      <a:pos x="446" y="291"/>
                    </a:cxn>
                    <a:cxn ang="0">
                      <a:pos x="411" y="293"/>
                    </a:cxn>
                    <a:cxn ang="0">
                      <a:pos x="353" y="299"/>
                    </a:cxn>
                    <a:cxn ang="0">
                      <a:pos x="296" y="310"/>
                    </a:cxn>
                    <a:cxn ang="0">
                      <a:pos x="243" y="323"/>
                    </a:cxn>
                    <a:cxn ang="0">
                      <a:pos x="200" y="339"/>
                    </a:cxn>
                    <a:cxn ang="0">
                      <a:pos x="149" y="364"/>
                    </a:cxn>
                    <a:cxn ang="0">
                      <a:pos x="110" y="390"/>
                    </a:cxn>
                    <a:cxn ang="0">
                      <a:pos x="81" y="415"/>
                    </a:cxn>
                    <a:cxn ang="0">
                      <a:pos x="60" y="439"/>
                    </a:cxn>
                    <a:cxn ang="0">
                      <a:pos x="47" y="461"/>
                    </a:cxn>
                    <a:cxn ang="0">
                      <a:pos x="35" y="488"/>
                    </a:cxn>
                    <a:cxn ang="0">
                      <a:pos x="30" y="513"/>
                    </a:cxn>
                    <a:cxn ang="0">
                      <a:pos x="23" y="551"/>
                    </a:cxn>
                    <a:cxn ang="0">
                      <a:pos x="17" y="518"/>
                    </a:cxn>
                    <a:cxn ang="0">
                      <a:pos x="8" y="481"/>
                    </a:cxn>
                    <a:cxn ang="0">
                      <a:pos x="5" y="453"/>
                    </a:cxn>
                    <a:cxn ang="0">
                      <a:pos x="0" y="420"/>
                    </a:cxn>
                    <a:cxn ang="0">
                      <a:pos x="2" y="393"/>
                    </a:cxn>
                    <a:cxn ang="0">
                      <a:pos x="8" y="361"/>
                    </a:cxn>
                    <a:cxn ang="0">
                      <a:pos x="15" y="317"/>
                    </a:cxn>
                    <a:cxn ang="0">
                      <a:pos x="30" y="279"/>
                    </a:cxn>
                    <a:cxn ang="0">
                      <a:pos x="50" y="238"/>
                    </a:cxn>
                    <a:cxn ang="0">
                      <a:pos x="75" y="196"/>
                    </a:cxn>
                    <a:cxn ang="0">
                      <a:pos x="111" y="152"/>
                    </a:cxn>
                    <a:cxn ang="0">
                      <a:pos x="152" y="116"/>
                    </a:cxn>
                    <a:cxn ang="0">
                      <a:pos x="188" y="87"/>
                    </a:cxn>
                    <a:cxn ang="0">
                      <a:pos x="233" y="60"/>
                    </a:cxn>
                    <a:cxn ang="0">
                      <a:pos x="279" y="40"/>
                    </a:cxn>
                    <a:cxn ang="0">
                      <a:pos x="333" y="21"/>
                    </a:cxn>
                    <a:cxn ang="0">
                      <a:pos x="380" y="10"/>
                    </a:cxn>
                    <a:cxn ang="0">
                      <a:pos x="435" y="3"/>
                    </a:cxn>
                    <a:cxn ang="0">
                      <a:pos x="474" y="0"/>
                    </a:cxn>
                  </a:cxnLst>
                  <a:rect l="0" t="0" r="r" b="b"/>
                  <a:pathLst>
                    <a:path w="475" h="552">
                      <a:moveTo>
                        <a:pt x="474" y="0"/>
                      </a:moveTo>
                      <a:lnTo>
                        <a:pt x="474" y="294"/>
                      </a:lnTo>
                      <a:lnTo>
                        <a:pt x="446" y="291"/>
                      </a:lnTo>
                      <a:lnTo>
                        <a:pt x="411" y="293"/>
                      </a:lnTo>
                      <a:lnTo>
                        <a:pt x="353" y="299"/>
                      </a:lnTo>
                      <a:lnTo>
                        <a:pt x="296" y="310"/>
                      </a:lnTo>
                      <a:lnTo>
                        <a:pt x="243" y="323"/>
                      </a:lnTo>
                      <a:lnTo>
                        <a:pt x="200" y="339"/>
                      </a:lnTo>
                      <a:lnTo>
                        <a:pt x="149" y="364"/>
                      </a:lnTo>
                      <a:lnTo>
                        <a:pt x="110" y="390"/>
                      </a:lnTo>
                      <a:lnTo>
                        <a:pt x="81" y="415"/>
                      </a:lnTo>
                      <a:lnTo>
                        <a:pt x="60" y="439"/>
                      </a:lnTo>
                      <a:lnTo>
                        <a:pt x="47" y="461"/>
                      </a:lnTo>
                      <a:lnTo>
                        <a:pt x="35" y="488"/>
                      </a:lnTo>
                      <a:lnTo>
                        <a:pt x="30" y="513"/>
                      </a:lnTo>
                      <a:lnTo>
                        <a:pt x="23" y="551"/>
                      </a:lnTo>
                      <a:lnTo>
                        <a:pt x="17" y="518"/>
                      </a:lnTo>
                      <a:lnTo>
                        <a:pt x="8" y="481"/>
                      </a:lnTo>
                      <a:lnTo>
                        <a:pt x="5" y="453"/>
                      </a:lnTo>
                      <a:lnTo>
                        <a:pt x="0" y="420"/>
                      </a:lnTo>
                      <a:lnTo>
                        <a:pt x="2" y="393"/>
                      </a:lnTo>
                      <a:lnTo>
                        <a:pt x="8" y="361"/>
                      </a:lnTo>
                      <a:lnTo>
                        <a:pt x="15" y="317"/>
                      </a:lnTo>
                      <a:lnTo>
                        <a:pt x="30" y="279"/>
                      </a:lnTo>
                      <a:lnTo>
                        <a:pt x="50" y="238"/>
                      </a:lnTo>
                      <a:lnTo>
                        <a:pt x="75" y="196"/>
                      </a:lnTo>
                      <a:lnTo>
                        <a:pt x="111" y="152"/>
                      </a:lnTo>
                      <a:lnTo>
                        <a:pt x="152" y="116"/>
                      </a:lnTo>
                      <a:lnTo>
                        <a:pt x="188" y="87"/>
                      </a:lnTo>
                      <a:lnTo>
                        <a:pt x="233" y="60"/>
                      </a:lnTo>
                      <a:lnTo>
                        <a:pt x="279" y="40"/>
                      </a:lnTo>
                      <a:lnTo>
                        <a:pt x="333" y="21"/>
                      </a:lnTo>
                      <a:lnTo>
                        <a:pt x="380" y="10"/>
                      </a:lnTo>
                      <a:lnTo>
                        <a:pt x="435" y="3"/>
                      </a:lnTo>
                      <a:lnTo>
                        <a:pt x="474" y="0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39" name="Freeform 22"/>
                <p:cNvSpPr>
                  <a:spLocks/>
                </p:cNvSpPr>
                <p:nvPr/>
              </p:nvSpPr>
              <p:spPr bwMode="auto">
                <a:xfrm>
                  <a:off x="422" y="687"/>
                  <a:ext cx="156" cy="117"/>
                </a:xfrm>
                <a:custGeom>
                  <a:avLst/>
                  <a:gdLst/>
                  <a:ahLst/>
                  <a:cxnLst>
                    <a:cxn ang="0">
                      <a:pos x="72" y="0"/>
                    </a:cxn>
                    <a:cxn ang="0">
                      <a:pos x="21" y="19"/>
                    </a:cxn>
                    <a:cxn ang="0">
                      <a:pos x="3" y="45"/>
                    </a:cxn>
                    <a:cxn ang="0">
                      <a:pos x="0" y="70"/>
                    </a:cxn>
                    <a:cxn ang="0">
                      <a:pos x="0" y="83"/>
                    </a:cxn>
                    <a:cxn ang="0">
                      <a:pos x="9" y="99"/>
                    </a:cxn>
                    <a:cxn ang="0">
                      <a:pos x="29" y="107"/>
                    </a:cxn>
                    <a:cxn ang="0">
                      <a:pos x="50" y="113"/>
                    </a:cxn>
                    <a:cxn ang="0">
                      <a:pos x="69" y="116"/>
                    </a:cxn>
                    <a:cxn ang="0">
                      <a:pos x="86" y="116"/>
                    </a:cxn>
                    <a:cxn ang="0">
                      <a:pos x="114" y="111"/>
                    </a:cxn>
                    <a:cxn ang="0">
                      <a:pos x="134" y="106"/>
                    </a:cxn>
                    <a:cxn ang="0">
                      <a:pos x="146" y="98"/>
                    </a:cxn>
                    <a:cxn ang="0">
                      <a:pos x="153" y="89"/>
                    </a:cxn>
                    <a:cxn ang="0">
                      <a:pos x="155" y="78"/>
                    </a:cxn>
                    <a:cxn ang="0">
                      <a:pos x="153" y="60"/>
                    </a:cxn>
                    <a:cxn ang="0">
                      <a:pos x="146" y="11"/>
                    </a:cxn>
                    <a:cxn ang="0">
                      <a:pos x="72" y="0"/>
                    </a:cxn>
                  </a:cxnLst>
                  <a:rect l="0" t="0" r="r" b="b"/>
                  <a:pathLst>
                    <a:path w="156" h="117">
                      <a:moveTo>
                        <a:pt x="72" y="0"/>
                      </a:moveTo>
                      <a:lnTo>
                        <a:pt x="21" y="19"/>
                      </a:lnTo>
                      <a:lnTo>
                        <a:pt x="3" y="45"/>
                      </a:lnTo>
                      <a:lnTo>
                        <a:pt x="0" y="70"/>
                      </a:lnTo>
                      <a:lnTo>
                        <a:pt x="0" y="83"/>
                      </a:lnTo>
                      <a:lnTo>
                        <a:pt x="9" y="99"/>
                      </a:lnTo>
                      <a:lnTo>
                        <a:pt x="29" y="107"/>
                      </a:lnTo>
                      <a:lnTo>
                        <a:pt x="50" y="113"/>
                      </a:lnTo>
                      <a:lnTo>
                        <a:pt x="69" y="116"/>
                      </a:lnTo>
                      <a:lnTo>
                        <a:pt x="86" y="116"/>
                      </a:lnTo>
                      <a:lnTo>
                        <a:pt x="114" y="111"/>
                      </a:lnTo>
                      <a:lnTo>
                        <a:pt x="134" y="106"/>
                      </a:lnTo>
                      <a:lnTo>
                        <a:pt x="146" y="98"/>
                      </a:lnTo>
                      <a:lnTo>
                        <a:pt x="153" y="89"/>
                      </a:lnTo>
                      <a:lnTo>
                        <a:pt x="155" y="78"/>
                      </a:lnTo>
                      <a:lnTo>
                        <a:pt x="153" y="60"/>
                      </a:lnTo>
                      <a:lnTo>
                        <a:pt x="146" y="11"/>
                      </a:lnTo>
                      <a:lnTo>
                        <a:pt x="72" y="0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40" name="Freeform 23"/>
                <p:cNvSpPr>
                  <a:spLocks/>
                </p:cNvSpPr>
                <p:nvPr/>
              </p:nvSpPr>
              <p:spPr bwMode="auto">
                <a:xfrm>
                  <a:off x="494" y="700"/>
                  <a:ext cx="88" cy="74"/>
                </a:xfrm>
                <a:custGeom>
                  <a:avLst/>
                  <a:gdLst/>
                  <a:ahLst/>
                  <a:cxnLst>
                    <a:cxn ang="0">
                      <a:pos x="87" y="67"/>
                    </a:cxn>
                    <a:cxn ang="0">
                      <a:pos x="76" y="0"/>
                    </a:cxn>
                    <a:cxn ang="0">
                      <a:pos x="33" y="5"/>
                    </a:cxn>
                    <a:cxn ang="0">
                      <a:pos x="0" y="8"/>
                    </a:cxn>
                    <a:cxn ang="0">
                      <a:pos x="9" y="73"/>
                    </a:cxn>
                    <a:cxn ang="0">
                      <a:pos x="12" y="57"/>
                    </a:cxn>
                    <a:cxn ang="0">
                      <a:pos x="22" y="47"/>
                    </a:cxn>
                    <a:cxn ang="0">
                      <a:pos x="40" y="43"/>
                    </a:cxn>
                    <a:cxn ang="0">
                      <a:pos x="60" y="44"/>
                    </a:cxn>
                    <a:cxn ang="0">
                      <a:pos x="76" y="51"/>
                    </a:cxn>
                    <a:cxn ang="0">
                      <a:pos x="87" y="67"/>
                    </a:cxn>
                  </a:cxnLst>
                  <a:rect l="0" t="0" r="r" b="b"/>
                  <a:pathLst>
                    <a:path w="88" h="74">
                      <a:moveTo>
                        <a:pt x="87" y="67"/>
                      </a:moveTo>
                      <a:lnTo>
                        <a:pt x="76" y="0"/>
                      </a:lnTo>
                      <a:lnTo>
                        <a:pt x="33" y="5"/>
                      </a:lnTo>
                      <a:lnTo>
                        <a:pt x="0" y="8"/>
                      </a:lnTo>
                      <a:lnTo>
                        <a:pt x="9" y="73"/>
                      </a:lnTo>
                      <a:lnTo>
                        <a:pt x="12" y="57"/>
                      </a:lnTo>
                      <a:lnTo>
                        <a:pt x="22" y="47"/>
                      </a:lnTo>
                      <a:lnTo>
                        <a:pt x="40" y="43"/>
                      </a:lnTo>
                      <a:lnTo>
                        <a:pt x="60" y="44"/>
                      </a:lnTo>
                      <a:lnTo>
                        <a:pt x="76" y="51"/>
                      </a:lnTo>
                      <a:lnTo>
                        <a:pt x="87" y="67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41" name="Freeform 24"/>
                <p:cNvSpPr>
                  <a:spLocks/>
                </p:cNvSpPr>
                <p:nvPr/>
              </p:nvSpPr>
              <p:spPr bwMode="auto">
                <a:xfrm>
                  <a:off x="386" y="479"/>
                  <a:ext cx="319" cy="286"/>
                </a:xfrm>
                <a:custGeom>
                  <a:avLst/>
                  <a:gdLst/>
                  <a:ahLst/>
                  <a:cxnLst>
                    <a:cxn ang="0">
                      <a:pos x="317" y="275"/>
                    </a:cxn>
                    <a:cxn ang="0">
                      <a:pos x="315" y="254"/>
                    </a:cxn>
                    <a:cxn ang="0">
                      <a:pos x="306" y="235"/>
                    </a:cxn>
                    <a:cxn ang="0">
                      <a:pos x="299" y="219"/>
                    </a:cxn>
                    <a:cxn ang="0">
                      <a:pos x="294" y="194"/>
                    </a:cxn>
                    <a:cxn ang="0">
                      <a:pos x="288" y="161"/>
                    </a:cxn>
                    <a:cxn ang="0">
                      <a:pos x="284" y="126"/>
                    </a:cxn>
                    <a:cxn ang="0">
                      <a:pos x="281" y="94"/>
                    </a:cxn>
                    <a:cxn ang="0">
                      <a:pos x="279" y="67"/>
                    </a:cxn>
                    <a:cxn ang="0">
                      <a:pos x="278" y="43"/>
                    </a:cxn>
                    <a:cxn ang="0">
                      <a:pos x="270" y="29"/>
                    </a:cxn>
                    <a:cxn ang="0">
                      <a:pos x="255" y="16"/>
                    </a:cxn>
                    <a:cxn ang="0">
                      <a:pos x="240" y="9"/>
                    </a:cxn>
                    <a:cxn ang="0">
                      <a:pos x="216" y="2"/>
                    </a:cxn>
                    <a:cxn ang="0">
                      <a:pos x="189" y="0"/>
                    </a:cxn>
                    <a:cxn ang="0">
                      <a:pos x="147" y="0"/>
                    </a:cxn>
                    <a:cxn ang="0">
                      <a:pos x="110" y="2"/>
                    </a:cxn>
                    <a:cxn ang="0">
                      <a:pos x="74" y="9"/>
                    </a:cxn>
                    <a:cxn ang="0">
                      <a:pos x="41" y="21"/>
                    </a:cxn>
                    <a:cxn ang="0">
                      <a:pos x="20" y="35"/>
                    </a:cxn>
                    <a:cxn ang="0">
                      <a:pos x="8" y="47"/>
                    </a:cxn>
                    <a:cxn ang="0">
                      <a:pos x="0" y="61"/>
                    </a:cxn>
                    <a:cxn ang="0">
                      <a:pos x="2" y="75"/>
                    </a:cxn>
                    <a:cxn ang="0">
                      <a:pos x="5" y="89"/>
                    </a:cxn>
                    <a:cxn ang="0">
                      <a:pos x="15" y="104"/>
                    </a:cxn>
                    <a:cxn ang="0">
                      <a:pos x="23" y="123"/>
                    </a:cxn>
                    <a:cxn ang="0">
                      <a:pos x="27" y="149"/>
                    </a:cxn>
                    <a:cxn ang="0">
                      <a:pos x="30" y="176"/>
                    </a:cxn>
                    <a:cxn ang="0">
                      <a:pos x="35" y="200"/>
                    </a:cxn>
                    <a:cxn ang="0">
                      <a:pos x="36" y="235"/>
                    </a:cxn>
                    <a:cxn ang="0">
                      <a:pos x="38" y="265"/>
                    </a:cxn>
                    <a:cxn ang="0">
                      <a:pos x="38" y="285"/>
                    </a:cxn>
                    <a:cxn ang="0">
                      <a:pos x="48" y="260"/>
                    </a:cxn>
                    <a:cxn ang="0">
                      <a:pos x="68" y="248"/>
                    </a:cxn>
                    <a:cxn ang="0">
                      <a:pos x="86" y="241"/>
                    </a:cxn>
                    <a:cxn ang="0">
                      <a:pos x="108" y="236"/>
                    </a:cxn>
                    <a:cxn ang="0">
                      <a:pos x="143" y="229"/>
                    </a:cxn>
                    <a:cxn ang="0">
                      <a:pos x="177" y="228"/>
                    </a:cxn>
                    <a:cxn ang="0">
                      <a:pos x="197" y="228"/>
                    </a:cxn>
                    <a:cxn ang="0">
                      <a:pos x="228" y="230"/>
                    </a:cxn>
                    <a:cxn ang="0">
                      <a:pos x="264" y="237"/>
                    </a:cxn>
                    <a:cxn ang="0">
                      <a:pos x="287" y="246"/>
                    </a:cxn>
                    <a:cxn ang="0">
                      <a:pos x="302" y="255"/>
                    </a:cxn>
                    <a:cxn ang="0">
                      <a:pos x="318" y="268"/>
                    </a:cxn>
                  </a:cxnLst>
                  <a:rect l="0" t="0" r="r" b="b"/>
                  <a:pathLst>
                    <a:path w="319" h="286">
                      <a:moveTo>
                        <a:pt x="317" y="275"/>
                      </a:moveTo>
                      <a:lnTo>
                        <a:pt x="315" y="254"/>
                      </a:lnTo>
                      <a:lnTo>
                        <a:pt x="306" y="235"/>
                      </a:lnTo>
                      <a:lnTo>
                        <a:pt x="299" y="219"/>
                      </a:lnTo>
                      <a:lnTo>
                        <a:pt x="294" y="194"/>
                      </a:lnTo>
                      <a:lnTo>
                        <a:pt x="288" y="161"/>
                      </a:lnTo>
                      <a:lnTo>
                        <a:pt x="284" y="126"/>
                      </a:lnTo>
                      <a:lnTo>
                        <a:pt x="281" y="94"/>
                      </a:lnTo>
                      <a:lnTo>
                        <a:pt x="279" y="67"/>
                      </a:lnTo>
                      <a:lnTo>
                        <a:pt x="278" y="43"/>
                      </a:lnTo>
                      <a:lnTo>
                        <a:pt x="270" y="29"/>
                      </a:lnTo>
                      <a:lnTo>
                        <a:pt x="255" y="16"/>
                      </a:lnTo>
                      <a:lnTo>
                        <a:pt x="240" y="9"/>
                      </a:lnTo>
                      <a:lnTo>
                        <a:pt x="216" y="2"/>
                      </a:lnTo>
                      <a:lnTo>
                        <a:pt x="189" y="0"/>
                      </a:lnTo>
                      <a:lnTo>
                        <a:pt x="147" y="0"/>
                      </a:lnTo>
                      <a:lnTo>
                        <a:pt x="110" y="2"/>
                      </a:lnTo>
                      <a:lnTo>
                        <a:pt x="74" y="9"/>
                      </a:lnTo>
                      <a:lnTo>
                        <a:pt x="41" y="21"/>
                      </a:lnTo>
                      <a:lnTo>
                        <a:pt x="20" y="35"/>
                      </a:lnTo>
                      <a:lnTo>
                        <a:pt x="8" y="47"/>
                      </a:lnTo>
                      <a:lnTo>
                        <a:pt x="0" y="61"/>
                      </a:lnTo>
                      <a:lnTo>
                        <a:pt x="2" y="75"/>
                      </a:lnTo>
                      <a:lnTo>
                        <a:pt x="5" y="89"/>
                      </a:lnTo>
                      <a:lnTo>
                        <a:pt x="15" y="104"/>
                      </a:lnTo>
                      <a:lnTo>
                        <a:pt x="23" y="123"/>
                      </a:lnTo>
                      <a:lnTo>
                        <a:pt x="27" y="149"/>
                      </a:lnTo>
                      <a:lnTo>
                        <a:pt x="30" y="176"/>
                      </a:lnTo>
                      <a:lnTo>
                        <a:pt x="35" y="200"/>
                      </a:lnTo>
                      <a:lnTo>
                        <a:pt x="36" y="235"/>
                      </a:lnTo>
                      <a:lnTo>
                        <a:pt x="38" y="265"/>
                      </a:lnTo>
                      <a:lnTo>
                        <a:pt x="38" y="285"/>
                      </a:lnTo>
                      <a:lnTo>
                        <a:pt x="48" y="260"/>
                      </a:lnTo>
                      <a:lnTo>
                        <a:pt x="68" y="248"/>
                      </a:lnTo>
                      <a:lnTo>
                        <a:pt x="86" y="241"/>
                      </a:lnTo>
                      <a:lnTo>
                        <a:pt x="108" y="236"/>
                      </a:lnTo>
                      <a:lnTo>
                        <a:pt x="143" y="229"/>
                      </a:lnTo>
                      <a:lnTo>
                        <a:pt x="177" y="228"/>
                      </a:lnTo>
                      <a:lnTo>
                        <a:pt x="197" y="228"/>
                      </a:lnTo>
                      <a:lnTo>
                        <a:pt x="228" y="230"/>
                      </a:lnTo>
                      <a:lnTo>
                        <a:pt x="264" y="237"/>
                      </a:lnTo>
                      <a:lnTo>
                        <a:pt x="287" y="246"/>
                      </a:lnTo>
                      <a:lnTo>
                        <a:pt x="302" y="255"/>
                      </a:lnTo>
                      <a:lnTo>
                        <a:pt x="318" y="268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42" name="Freeform 25"/>
                <p:cNvSpPr>
                  <a:spLocks/>
                </p:cNvSpPr>
                <p:nvPr/>
              </p:nvSpPr>
              <p:spPr bwMode="auto">
                <a:xfrm>
                  <a:off x="5101" y="537"/>
                  <a:ext cx="551" cy="335"/>
                </a:xfrm>
                <a:custGeom>
                  <a:avLst/>
                  <a:gdLst/>
                  <a:ahLst/>
                  <a:cxnLst>
                    <a:cxn ang="0">
                      <a:pos x="534" y="48"/>
                    </a:cxn>
                    <a:cxn ang="0">
                      <a:pos x="550" y="117"/>
                    </a:cxn>
                    <a:cxn ang="0">
                      <a:pos x="540" y="142"/>
                    </a:cxn>
                    <a:cxn ang="0">
                      <a:pos x="517" y="179"/>
                    </a:cxn>
                    <a:cxn ang="0">
                      <a:pos x="493" y="212"/>
                    </a:cxn>
                    <a:cxn ang="0">
                      <a:pos x="465" y="239"/>
                    </a:cxn>
                    <a:cxn ang="0">
                      <a:pos x="430" y="267"/>
                    </a:cxn>
                    <a:cxn ang="0">
                      <a:pos x="397" y="286"/>
                    </a:cxn>
                    <a:cxn ang="0">
                      <a:pos x="361" y="304"/>
                    </a:cxn>
                    <a:cxn ang="0">
                      <a:pos x="315" y="320"/>
                    </a:cxn>
                    <a:cxn ang="0">
                      <a:pos x="280" y="328"/>
                    </a:cxn>
                    <a:cxn ang="0">
                      <a:pos x="238" y="334"/>
                    </a:cxn>
                    <a:cxn ang="0">
                      <a:pos x="199" y="334"/>
                    </a:cxn>
                    <a:cxn ang="0">
                      <a:pos x="157" y="329"/>
                    </a:cxn>
                    <a:cxn ang="0">
                      <a:pos x="114" y="317"/>
                    </a:cxn>
                    <a:cxn ang="0">
                      <a:pos x="75" y="298"/>
                    </a:cxn>
                    <a:cxn ang="0">
                      <a:pos x="52" y="282"/>
                    </a:cxn>
                    <a:cxn ang="0">
                      <a:pos x="24" y="258"/>
                    </a:cxn>
                    <a:cxn ang="0">
                      <a:pos x="9" y="238"/>
                    </a:cxn>
                    <a:cxn ang="0">
                      <a:pos x="0" y="222"/>
                    </a:cxn>
                    <a:cxn ang="0">
                      <a:pos x="0" y="204"/>
                    </a:cxn>
                    <a:cxn ang="0">
                      <a:pos x="6" y="182"/>
                    </a:cxn>
                    <a:cxn ang="0">
                      <a:pos x="18" y="166"/>
                    </a:cxn>
                    <a:cxn ang="0">
                      <a:pos x="27" y="131"/>
                    </a:cxn>
                    <a:cxn ang="0">
                      <a:pos x="31" y="112"/>
                    </a:cxn>
                    <a:cxn ang="0">
                      <a:pos x="283" y="128"/>
                    </a:cxn>
                    <a:cxn ang="0">
                      <a:pos x="316" y="122"/>
                    </a:cxn>
                    <a:cxn ang="0">
                      <a:pos x="357" y="109"/>
                    </a:cxn>
                    <a:cxn ang="0">
                      <a:pos x="388" y="93"/>
                    </a:cxn>
                    <a:cxn ang="0">
                      <a:pos x="421" y="73"/>
                    </a:cxn>
                    <a:cxn ang="0">
                      <a:pos x="453" y="44"/>
                    </a:cxn>
                    <a:cxn ang="0">
                      <a:pos x="472" y="19"/>
                    </a:cxn>
                    <a:cxn ang="0">
                      <a:pos x="486" y="0"/>
                    </a:cxn>
                    <a:cxn ang="0">
                      <a:pos x="534" y="48"/>
                    </a:cxn>
                  </a:cxnLst>
                  <a:rect l="0" t="0" r="r" b="b"/>
                  <a:pathLst>
                    <a:path w="551" h="335">
                      <a:moveTo>
                        <a:pt x="534" y="48"/>
                      </a:moveTo>
                      <a:lnTo>
                        <a:pt x="550" y="117"/>
                      </a:lnTo>
                      <a:lnTo>
                        <a:pt x="540" y="142"/>
                      </a:lnTo>
                      <a:lnTo>
                        <a:pt x="517" y="179"/>
                      </a:lnTo>
                      <a:lnTo>
                        <a:pt x="493" y="212"/>
                      </a:lnTo>
                      <a:lnTo>
                        <a:pt x="465" y="239"/>
                      </a:lnTo>
                      <a:lnTo>
                        <a:pt x="430" y="267"/>
                      </a:lnTo>
                      <a:lnTo>
                        <a:pt x="397" y="286"/>
                      </a:lnTo>
                      <a:lnTo>
                        <a:pt x="361" y="304"/>
                      </a:lnTo>
                      <a:lnTo>
                        <a:pt x="315" y="320"/>
                      </a:lnTo>
                      <a:lnTo>
                        <a:pt x="280" y="328"/>
                      </a:lnTo>
                      <a:lnTo>
                        <a:pt x="238" y="334"/>
                      </a:lnTo>
                      <a:lnTo>
                        <a:pt x="199" y="334"/>
                      </a:lnTo>
                      <a:lnTo>
                        <a:pt x="157" y="329"/>
                      </a:lnTo>
                      <a:lnTo>
                        <a:pt x="114" y="317"/>
                      </a:lnTo>
                      <a:lnTo>
                        <a:pt x="75" y="298"/>
                      </a:lnTo>
                      <a:lnTo>
                        <a:pt x="52" y="282"/>
                      </a:lnTo>
                      <a:lnTo>
                        <a:pt x="24" y="258"/>
                      </a:lnTo>
                      <a:lnTo>
                        <a:pt x="9" y="238"/>
                      </a:lnTo>
                      <a:lnTo>
                        <a:pt x="0" y="222"/>
                      </a:lnTo>
                      <a:lnTo>
                        <a:pt x="0" y="204"/>
                      </a:lnTo>
                      <a:lnTo>
                        <a:pt x="6" y="182"/>
                      </a:lnTo>
                      <a:lnTo>
                        <a:pt x="18" y="166"/>
                      </a:lnTo>
                      <a:lnTo>
                        <a:pt x="27" y="131"/>
                      </a:lnTo>
                      <a:lnTo>
                        <a:pt x="31" y="112"/>
                      </a:lnTo>
                      <a:lnTo>
                        <a:pt x="283" y="128"/>
                      </a:lnTo>
                      <a:lnTo>
                        <a:pt x="316" y="122"/>
                      </a:lnTo>
                      <a:lnTo>
                        <a:pt x="357" y="109"/>
                      </a:lnTo>
                      <a:lnTo>
                        <a:pt x="388" y="93"/>
                      </a:lnTo>
                      <a:lnTo>
                        <a:pt x="421" y="73"/>
                      </a:lnTo>
                      <a:lnTo>
                        <a:pt x="453" y="44"/>
                      </a:lnTo>
                      <a:lnTo>
                        <a:pt x="472" y="19"/>
                      </a:lnTo>
                      <a:lnTo>
                        <a:pt x="486" y="0"/>
                      </a:lnTo>
                      <a:lnTo>
                        <a:pt x="534" y="48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43" name="Freeform 26"/>
                <p:cNvSpPr>
                  <a:spLocks/>
                </p:cNvSpPr>
                <p:nvPr/>
              </p:nvSpPr>
              <p:spPr bwMode="auto">
                <a:xfrm>
                  <a:off x="5197" y="119"/>
                  <a:ext cx="475" cy="552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294"/>
                    </a:cxn>
                    <a:cxn ang="0">
                      <a:pos x="28" y="291"/>
                    </a:cxn>
                    <a:cxn ang="0">
                      <a:pos x="63" y="293"/>
                    </a:cxn>
                    <a:cxn ang="0">
                      <a:pos x="121" y="299"/>
                    </a:cxn>
                    <a:cxn ang="0">
                      <a:pos x="178" y="310"/>
                    </a:cxn>
                    <a:cxn ang="0">
                      <a:pos x="231" y="323"/>
                    </a:cxn>
                    <a:cxn ang="0">
                      <a:pos x="274" y="339"/>
                    </a:cxn>
                    <a:cxn ang="0">
                      <a:pos x="325" y="364"/>
                    </a:cxn>
                    <a:cxn ang="0">
                      <a:pos x="364" y="390"/>
                    </a:cxn>
                    <a:cxn ang="0">
                      <a:pos x="393" y="415"/>
                    </a:cxn>
                    <a:cxn ang="0">
                      <a:pos x="414" y="439"/>
                    </a:cxn>
                    <a:cxn ang="0">
                      <a:pos x="427" y="461"/>
                    </a:cxn>
                    <a:cxn ang="0">
                      <a:pos x="439" y="488"/>
                    </a:cxn>
                    <a:cxn ang="0">
                      <a:pos x="444" y="513"/>
                    </a:cxn>
                    <a:cxn ang="0">
                      <a:pos x="451" y="551"/>
                    </a:cxn>
                    <a:cxn ang="0">
                      <a:pos x="457" y="518"/>
                    </a:cxn>
                    <a:cxn ang="0">
                      <a:pos x="466" y="481"/>
                    </a:cxn>
                    <a:cxn ang="0">
                      <a:pos x="469" y="453"/>
                    </a:cxn>
                    <a:cxn ang="0">
                      <a:pos x="474" y="420"/>
                    </a:cxn>
                    <a:cxn ang="0">
                      <a:pos x="472" y="393"/>
                    </a:cxn>
                    <a:cxn ang="0">
                      <a:pos x="466" y="361"/>
                    </a:cxn>
                    <a:cxn ang="0">
                      <a:pos x="459" y="317"/>
                    </a:cxn>
                    <a:cxn ang="0">
                      <a:pos x="444" y="279"/>
                    </a:cxn>
                    <a:cxn ang="0">
                      <a:pos x="424" y="238"/>
                    </a:cxn>
                    <a:cxn ang="0">
                      <a:pos x="399" y="196"/>
                    </a:cxn>
                    <a:cxn ang="0">
                      <a:pos x="363" y="152"/>
                    </a:cxn>
                    <a:cxn ang="0">
                      <a:pos x="322" y="116"/>
                    </a:cxn>
                    <a:cxn ang="0">
                      <a:pos x="286" y="87"/>
                    </a:cxn>
                    <a:cxn ang="0">
                      <a:pos x="241" y="60"/>
                    </a:cxn>
                    <a:cxn ang="0">
                      <a:pos x="195" y="40"/>
                    </a:cxn>
                    <a:cxn ang="0">
                      <a:pos x="141" y="21"/>
                    </a:cxn>
                    <a:cxn ang="0">
                      <a:pos x="94" y="10"/>
                    </a:cxn>
                    <a:cxn ang="0">
                      <a:pos x="39" y="3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475" h="552">
                      <a:moveTo>
                        <a:pt x="0" y="0"/>
                      </a:moveTo>
                      <a:lnTo>
                        <a:pt x="0" y="294"/>
                      </a:lnTo>
                      <a:lnTo>
                        <a:pt x="28" y="291"/>
                      </a:lnTo>
                      <a:lnTo>
                        <a:pt x="63" y="293"/>
                      </a:lnTo>
                      <a:lnTo>
                        <a:pt x="121" y="299"/>
                      </a:lnTo>
                      <a:lnTo>
                        <a:pt x="178" y="310"/>
                      </a:lnTo>
                      <a:lnTo>
                        <a:pt x="231" y="323"/>
                      </a:lnTo>
                      <a:lnTo>
                        <a:pt x="274" y="339"/>
                      </a:lnTo>
                      <a:lnTo>
                        <a:pt x="325" y="364"/>
                      </a:lnTo>
                      <a:lnTo>
                        <a:pt x="364" y="390"/>
                      </a:lnTo>
                      <a:lnTo>
                        <a:pt x="393" y="415"/>
                      </a:lnTo>
                      <a:lnTo>
                        <a:pt x="414" y="439"/>
                      </a:lnTo>
                      <a:lnTo>
                        <a:pt x="427" y="461"/>
                      </a:lnTo>
                      <a:lnTo>
                        <a:pt x="439" y="488"/>
                      </a:lnTo>
                      <a:lnTo>
                        <a:pt x="444" y="513"/>
                      </a:lnTo>
                      <a:lnTo>
                        <a:pt x="451" y="551"/>
                      </a:lnTo>
                      <a:lnTo>
                        <a:pt x="457" y="518"/>
                      </a:lnTo>
                      <a:lnTo>
                        <a:pt x="466" y="481"/>
                      </a:lnTo>
                      <a:lnTo>
                        <a:pt x="469" y="453"/>
                      </a:lnTo>
                      <a:lnTo>
                        <a:pt x="474" y="420"/>
                      </a:lnTo>
                      <a:lnTo>
                        <a:pt x="472" y="393"/>
                      </a:lnTo>
                      <a:lnTo>
                        <a:pt x="466" y="361"/>
                      </a:lnTo>
                      <a:lnTo>
                        <a:pt x="459" y="317"/>
                      </a:lnTo>
                      <a:lnTo>
                        <a:pt x="444" y="279"/>
                      </a:lnTo>
                      <a:lnTo>
                        <a:pt x="424" y="238"/>
                      </a:lnTo>
                      <a:lnTo>
                        <a:pt x="399" y="196"/>
                      </a:lnTo>
                      <a:lnTo>
                        <a:pt x="363" y="152"/>
                      </a:lnTo>
                      <a:lnTo>
                        <a:pt x="322" y="116"/>
                      </a:lnTo>
                      <a:lnTo>
                        <a:pt x="286" y="87"/>
                      </a:lnTo>
                      <a:lnTo>
                        <a:pt x="241" y="60"/>
                      </a:lnTo>
                      <a:lnTo>
                        <a:pt x="195" y="40"/>
                      </a:lnTo>
                      <a:lnTo>
                        <a:pt x="141" y="21"/>
                      </a:lnTo>
                      <a:lnTo>
                        <a:pt x="94" y="10"/>
                      </a:lnTo>
                      <a:lnTo>
                        <a:pt x="39" y="3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44" name="Freeform 27"/>
                <p:cNvSpPr>
                  <a:spLocks/>
                </p:cNvSpPr>
                <p:nvPr/>
              </p:nvSpPr>
              <p:spPr bwMode="auto">
                <a:xfrm>
                  <a:off x="5228" y="687"/>
                  <a:ext cx="156" cy="117"/>
                </a:xfrm>
                <a:custGeom>
                  <a:avLst/>
                  <a:gdLst/>
                  <a:ahLst/>
                  <a:cxnLst>
                    <a:cxn ang="0">
                      <a:pos x="83" y="0"/>
                    </a:cxn>
                    <a:cxn ang="0">
                      <a:pos x="134" y="19"/>
                    </a:cxn>
                    <a:cxn ang="0">
                      <a:pos x="152" y="45"/>
                    </a:cxn>
                    <a:cxn ang="0">
                      <a:pos x="155" y="70"/>
                    </a:cxn>
                    <a:cxn ang="0">
                      <a:pos x="155" y="83"/>
                    </a:cxn>
                    <a:cxn ang="0">
                      <a:pos x="146" y="99"/>
                    </a:cxn>
                    <a:cxn ang="0">
                      <a:pos x="126" y="107"/>
                    </a:cxn>
                    <a:cxn ang="0">
                      <a:pos x="105" y="113"/>
                    </a:cxn>
                    <a:cxn ang="0">
                      <a:pos x="86" y="116"/>
                    </a:cxn>
                    <a:cxn ang="0">
                      <a:pos x="69" y="116"/>
                    </a:cxn>
                    <a:cxn ang="0">
                      <a:pos x="41" y="111"/>
                    </a:cxn>
                    <a:cxn ang="0">
                      <a:pos x="21" y="106"/>
                    </a:cxn>
                    <a:cxn ang="0">
                      <a:pos x="9" y="98"/>
                    </a:cxn>
                    <a:cxn ang="0">
                      <a:pos x="2" y="89"/>
                    </a:cxn>
                    <a:cxn ang="0">
                      <a:pos x="0" y="78"/>
                    </a:cxn>
                    <a:cxn ang="0">
                      <a:pos x="2" y="60"/>
                    </a:cxn>
                    <a:cxn ang="0">
                      <a:pos x="9" y="11"/>
                    </a:cxn>
                    <a:cxn ang="0">
                      <a:pos x="83" y="0"/>
                    </a:cxn>
                  </a:cxnLst>
                  <a:rect l="0" t="0" r="r" b="b"/>
                  <a:pathLst>
                    <a:path w="156" h="117">
                      <a:moveTo>
                        <a:pt x="83" y="0"/>
                      </a:moveTo>
                      <a:lnTo>
                        <a:pt x="134" y="19"/>
                      </a:lnTo>
                      <a:lnTo>
                        <a:pt x="152" y="45"/>
                      </a:lnTo>
                      <a:lnTo>
                        <a:pt x="155" y="70"/>
                      </a:lnTo>
                      <a:lnTo>
                        <a:pt x="155" y="83"/>
                      </a:lnTo>
                      <a:lnTo>
                        <a:pt x="146" y="99"/>
                      </a:lnTo>
                      <a:lnTo>
                        <a:pt x="126" y="107"/>
                      </a:lnTo>
                      <a:lnTo>
                        <a:pt x="105" y="113"/>
                      </a:lnTo>
                      <a:lnTo>
                        <a:pt x="86" y="116"/>
                      </a:lnTo>
                      <a:lnTo>
                        <a:pt x="69" y="116"/>
                      </a:lnTo>
                      <a:lnTo>
                        <a:pt x="41" y="111"/>
                      </a:lnTo>
                      <a:lnTo>
                        <a:pt x="21" y="106"/>
                      </a:lnTo>
                      <a:lnTo>
                        <a:pt x="9" y="98"/>
                      </a:lnTo>
                      <a:lnTo>
                        <a:pt x="2" y="89"/>
                      </a:lnTo>
                      <a:lnTo>
                        <a:pt x="0" y="78"/>
                      </a:lnTo>
                      <a:lnTo>
                        <a:pt x="2" y="60"/>
                      </a:lnTo>
                      <a:lnTo>
                        <a:pt x="9" y="11"/>
                      </a:lnTo>
                      <a:lnTo>
                        <a:pt x="83" y="0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45" name="Freeform 28"/>
                <p:cNvSpPr>
                  <a:spLocks/>
                </p:cNvSpPr>
                <p:nvPr/>
              </p:nvSpPr>
              <p:spPr bwMode="auto">
                <a:xfrm>
                  <a:off x="5224" y="699"/>
                  <a:ext cx="88" cy="75"/>
                </a:xfrm>
                <a:custGeom>
                  <a:avLst/>
                  <a:gdLst/>
                  <a:ahLst/>
                  <a:cxnLst>
                    <a:cxn ang="0">
                      <a:pos x="0" y="69"/>
                    </a:cxn>
                    <a:cxn ang="0">
                      <a:pos x="11" y="0"/>
                    </a:cxn>
                    <a:cxn ang="0">
                      <a:pos x="54" y="5"/>
                    </a:cxn>
                    <a:cxn ang="0">
                      <a:pos x="87" y="9"/>
                    </a:cxn>
                    <a:cxn ang="0">
                      <a:pos x="78" y="74"/>
                    </a:cxn>
                    <a:cxn ang="0">
                      <a:pos x="75" y="59"/>
                    </a:cxn>
                    <a:cxn ang="0">
                      <a:pos x="65" y="48"/>
                    </a:cxn>
                    <a:cxn ang="0">
                      <a:pos x="47" y="44"/>
                    </a:cxn>
                    <a:cxn ang="0">
                      <a:pos x="27" y="45"/>
                    </a:cxn>
                    <a:cxn ang="0">
                      <a:pos x="11" y="52"/>
                    </a:cxn>
                    <a:cxn ang="0">
                      <a:pos x="0" y="69"/>
                    </a:cxn>
                  </a:cxnLst>
                  <a:rect l="0" t="0" r="r" b="b"/>
                  <a:pathLst>
                    <a:path w="88" h="75">
                      <a:moveTo>
                        <a:pt x="0" y="69"/>
                      </a:moveTo>
                      <a:lnTo>
                        <a:pt x="11" y="0"/>
                      </a:lnTo>
                      <a:lnTo>
                        <a:pt x="54" y="5"/>
                      </a:lnTo>
                      <a:lnTo>
                        <a:pt x="87" y="9"/>
                      </a:lnTo>
                      <a:lnTo>
                        <a:pt x="78" y="74"/>
                      </a:lnTo>
                      <a:lnTo>
                        <a:pt x="75" y="59"/>
                      </a:lnTo>
                      <a:lnTo>
                        <a:pt x="65" y="48"/>
                      </a:lnTo>
                      <a:lnTo>
                        <a:pt x="47" y="44"/>
                      </a:lnTo>
                      <a:lnTo>
                        <a:pt x="27" y="45"/>
                      </a:lnTo>
                      <a:lnTo>
                        <a:pt x="11" y="52"/>
                      </a:lnTo>
                      <a:lnTo>
                        <a:pt x="0" y="69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46" name="Freeform 29"/>
                <p:cNvSpPr>
                  <a:spLocks/>
                </p:cNvSpPr>
                <p:nvPr/>
              </p:nvSpPr>
              <p:spPr bwMode="auto">
                <a:xfrm>
                  <a:off x="5101" y="479"/>
                  <a:ext cx="319" cy="286"/>
                </a:xfrm>
                <a:custGeom>
                  <a:avLst/>
                  <a:gdLst/>
                  <a:ahLst/>
                  <a:cxnLst>
                    <a:cxn ang="0">
                      <a:pos x="1" y="275"/>
                    </a:cxn>
                    <a:cxn ang="0">
                      <a:pos x="3" y="254"/>
                    </a:cxn>
                    <a:cxn ang="0">
                      <a:pos x="12" y="235"/>
                    </a:cxn>
                    <a:cxn ang="0">
                      <a:pos x="19" y="219"/>
                    </a:cxn>
                    <a:cxn ang="0">
                      <a:pos x="24" y="194"/>
                    </a:cxn>
                    <a:cxn ang="0">
                      <a:pos x="30" y="161"/>
                    </a:cxn>
                    <a:cxn ang="0">
                      <a:pos x="34" y="126"/>
                    </a:cxn>
                    <a:cxn ang="0">
                      <a:pos x="37" y="94"/>
                    </a:cxn>
                    <a:cxn ang="0">
                      <a:pos x="39" y="67"/>
                    </a:cxn>
                    <a:cxn ang="0">
                      <a:pos x="40" y="43"/>
                    </a:cxn>
                    <a:cxn ang="0">
                      <a:pos x="48" y="29"/>
                    </a:cxn>
                    <a:cxn ang="0">
                      <a:pos x="63" y="16"/>
                    </a:cxn>
                    <a:cxn ang="0">
                      <a:pos x="78" y="9"/>
                    </a:cxn>
                    <a:cxn ang="0">
                      <a:pos x="102" y="2"/>
                    </a:cxn>
                    <a:cxn ang="0">
                      <a:pos x="129" y="0"/>
                    </a:cxn>
                    <a:cxn ang="0">
                      <a:pos x="171" y="0"/>
                    </a:cxn>
                    <a:cxn ang="0">
                      <a:pos x="208" y="2"/>
                    </a:cxn>
                    <a:cxn ang="0">
                      <a:pos x="244" y="9"/>
                    </a:cxn>
                    <a:cxn ang="0">
                      <a:pos x="277" y="21"/>
                    </a:cxn>
                    <a:cxn ang="0">
                      <a:pos x="298" y="35"/>
                    </a:cxn>
                    <a:cxn ang="0">
                      <a:pos x="310" y="47"/>
                    </a:cxn>
                    <a:cxn ang="0">
                      <a:pos x="318" y="61"/>
                    </a:cxn>
                    <a:cxn ang="0">
                      <a:pos x="316" y="75"/>
                    </a:cxn>
                    <a:cxn ang="0">
                      <a:pos x="313" y="89"/>
                    </a:cxn>
                    <a:cxn ang="0">
                      <a:pos x="303" y="104"/>
                    </a:cxn>
                    <a:cxn ang="0">
                      <a:pos x="295" y="123"/>
                    </a:cxn>
                    <a:cxn ang="0">
                      <a:pos x="291" y="149"/>
                    </a:cxn>
                    <a:cxn ang="0">
                      <a:pos x="288" y="176"/>
                    </a:cxn>
                    <a:cxn ang="0">
                      <a:pos x="283" y="200"/>
                    </a:cxn>
                    <a:cxn ang="0">
                      <a:pos x="282" y="235"/>
                    </a:cxn>
                    <a:cxn ang="0">
                      <a:pos x="280" y="265"/>
                    </a:cxn>
                    <a:cxn ang="0">
                      <a:pos x="280" y="285"/>
                    </a:cxn>
                    <a:cxn ang="0">
                      <a:pos x="270" y="260"/>
                    </a:cxn>
                    <a:cxn ang="0">
                      <a:pos x="250" y="248"/>
                    </a:cxn>
                    <a:cxn ang="0">
                      <a:pos x="232" y="241"/>
                    </a:cxn>
                    <a:cxn ang="0">
                      <a:pos x="210" y="236"/>
                    </a:cxn>
                    <a:cxn ang="0">
                      <a:pos x="175" y="229"/>
                    </a:cxn>
                    <a:cxn ang="0">
                      <a:pos x="141" y="228"/>
                    </a:cxn>
                    <a:cxn ang="0">
                      <a:pos x="121" y="228"/>
                    </a:cxn>
                    <a:cxn ang="0">
                      <a:pos x="90" y="230"/>
                    </a:cxn>
                    <a:cxn ang="0">
                      <a:pos x="54" y="237"/>
                    </a:cxn>
                    <a:cxn ang="0">
                      <a:pos x="31" y="246"/>
                    </a:cxn>
                    <a:cxn ang="0">
                      <a:pos x="16" y="255"/>
                    </a:cxn>
                    <a:cxn ang="0">
                      <a:pos x="0" y="268"/>
                    </a:cxn>
                  </a:cxnLst>
                  <a:rect l="0" t="0" r="r" b="b"/>
                  <a:pathLst>
                    <a:path w="319" h="286">
                      <a:moveTo>
                        <a:pt x="1" y="275"/>
                      </a:moveTo>
                      <a:lnTo>
                        <a:pt x="3" y="254"/>
                      </a:lnTo>
                      <a:lnTo>
                        <a:pt x="12" y="235"/>
                      </a:lnTo>
                      <a:lnTo>
                        <a:pt x="19" y="219"/>
                      </a:lnTo>
                      <a:lnTo>
                        <a:pt x="24" y="194"/>
                      </a:lnTo>
                      <a:lnTo>
                        <a:pt x="30" y="161"/>
                      </a:lnTo>
                      <a:lnTo>
                        <a:pt x="34" y="126"/>
                      </a:lnTo>
                      <a:lnTo>
                        <a:pt x="37" y="94"/>
                      </a:lnTo>
                      <a:lnTo>
                        <a:pt x="39" y="67"/>
                      </a:lnTo>
                      <a:lnTo>
                        <a:pt x="40" y="43"/>
                      </a:lnTo>
                      <a:lnTo>
                        <a:pt x="48" y="29"/>
                      </a:lnTo>
                      <a:lnTo>
                        <a:pt x="63" y="16"/>
                      </a:lnTo>
                      <a:lnTo>
                        <a:pt x="78" y="9"/>
                      </a:lnTo>
                      <a:lnTo>
                        <a:pt x="102" y="2"/>
                      </a:lnTo>
                      <a:lnTo>
                        <a:pt x="129" y="0"/>
                      </a:lnTo>
                      <a:lnTo>
                        <a:pt x="171" y="0"/>
                      </a:lnTo>
                      <a:lnTo>
                        <a:pt x="208" y="2"/>
                      </a:lnTo>
                      <a:lnTo>
                        <a:pt x="244" y="9"/>
                      </a:lnTo>
                      <a:lnTo>
                        <a:pt x="277" y="21"/>
                      </a:lnTo>
                      <a:lnTo>
                        <a:pt x="298" y="35"/>
                      </a:lnTo>
                      <a:lnTo>
                        <a:pt x="310" y="47"/>
                      </a:lnTo>
                      <a:lnTo>
                        <a:pt x="318" y="61"/>
                      </a:lnTo>
                      <a:lnTo>
                        <a:pt x="316" y="75"/>
                      </a:lnTo>
                      <a:lnTo>
                        <a:pt x="313" y="89"/>
                      </a:lnTo>
                      <a:lnTo>
                        <a:pt x="303" y="104"/>
                      </a:lnTo>
                      <a:lnTo>
                        <a:pt x="295" y="123"/>
                      </a:lnTo>
                      <a:lnTo>
                        <a:pt x="291" y="149"/>
                      </a:lnTo>
                      <a:lnTo>
                        <a:pt x="288" y="176"/>
                      </a:lnTo>
                      <a:lnTo>
                        <a:pt x="283" y="200"/>
                      </a:lnTo>
                      <a:lnTo>
                        <a:pt x="282" y="235"/>
                      </a:lnTo>
                      <a:lnTo>
                        <a:pt x="280" y="265"/>
                      </a:lnTo>
                      <a:lnTo>
                        <a:pt x="280" y="285"/>
                      </a:lnTo>
                      <a:lnTo>
                        <a:pt x="270" y="260"/>
                      </a:lnTo>
                      <a:lnTo>
                        <a:pt x="250" y="248"/>
                      </a:lnTo>
                      <a:lnTo>
                        <a:pt x="232" y="241"/>
                      </a:lnTo>
                      <a:lnTo>
                        <a:pt x="210" y="236"/>
                      </a:lnTo>
                      <a:lnTo>
                        <a:pt x="175" y="229"/>
                      </a:lnTo>
                      <a:lnTo>
                        <a:pt x="141" y="228"/>
                      </a:lnTo>
                      <a:lnTo>
                        <a:pt x="121" y="228"/>
                      </a:lnTo>
                      <a:lnTo>
                        <a:pt x="90" y="230"/>
                      </a:lnTo>
                      <a:lnTo>
                        <a:pt x="54" y="237"/>
                      </a:lnTo>
                      <a:lnTo>
                        <a:pt x="31" y="246"/>
                      </a:lnTo>
                      <a:lnTo>
                        <a:pt x="16" y="255"/>
                      </a:lnTo>
                      <a:lnTo>
                        <a:pt x="0" y="268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47" name="Freeform 30"/>
                <p:cNvSpPr>
                  <a:spLocks/>
                </p:cNvSpPr>
                <p:nvPr/>
              </p:nvSpPr>
              <p:spPr bwMode="auto">
                <a:xfrm>
                  <a:off x="4371" y="119"/>
                  <a:ext cx="832" cy="42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356"/>
                    </a:cxn>
                    <a:cxn ang="0">
                      <a:pos x="84" y="374"/>
                    </a:cxn>
                    <a:cxn ang="0">
                      <a:pos x="153" y="393"/>
                    </a:cxn>
                    <a:cxn ang="0">
                      <a:pos x="210" y="404"/>
                    </a:cxn>
                    <a:cxn ang="0">
                      <a:pos x="258" y="410"/>
                    </a:cxn>
                    <a:cxn ang="0">
                      <a:pos x="312" y="416"/>
                    </a:cxn>
                    <a:cxn ang="0">
                      <a:pos x="402" y="419"/>
                    </a:cxn>
                    <a:cxn ang="0">
                      <a:pos x="485" y="412"/>
                    </a:cxn>
                    <a:cxn ang="0">
                      <a:pos x="570" y="399"/>
                    </a:cxn>
                    <a:cxn ang="0">
                      <a:pos x="652" y="377"/>
                    </a:cxn>
                    <a:cxn ang="0">
                      <a:pos x="724" y="347"/>
                    </a:cxn>
                    <a:cxn ang="0">
                      <a:pos x="784" y="306"/>
                    </a:cxn>
                    <a:cxn ang="0">
                      <a:pos x="829" y="291"/>
                    </a:cxn>
                    <a:cxn ang="0">
                      <a:pos x="831" y="2"/>
                    </a:cxn>
                    <a:cxn ang="0">
                      <a:pos x="786" y="9"/>
                    </a:cxn>
                    <a:cxn ang="0">
                      <a:pos x="726" y="29"/>
                    </a:cxn>
                    <a:cxn ang="0">
                      <a:pos x="654" y="55"/>
                    </a:cxn>
                    <a:cxn ang="0">
                      <a:pos x="585" y="70"/>
                    </a:cxn>
                    <a:cxn ang="0">
                      <a:pos x="515" y="78"/>
                    </a:cxn>
                    <a:cxn ang="0">
                      <a:pos x="468" y="82"/>
                    </a:cxn>
                    <a:cxn ang="0">
                      <a:pos x="428" y="84"/>
                    </a:cxn>
                    <a:cxn ang="0">
                      <a:pos x="358" y="84"/>
                    </a:cxn>
                    <a:cxn ang="0">
                      <a:pos x="314" y="81"/>
                    </a:cxn>
                    <a:cxn ang="0">
                      <a:pos x="274" y="76"/>
                    </a:cxn>
                    <a:cxn ang="0">
                      <a:pos x="229" y="73"/>
                    </a:cxn>
                    <a:cxn ang="0">
                      <a:pos x="190" y="66"/>
                    </a:cxn>
                    <a:cxn ang="0">
                      <a:pos x="140" y="57"/>
                    </a:cxn>
                    <a:cxn ang="0">
                      <a:pos x="96" y="44"/>
                    </a:cxn>
                    <a:cxn ang="0">
                      <a:pos x="49" y="24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832" h="420">
                      <a:moveTo>
                        <a:pt x="0" y="0"/>
                      </a:moveTo>
                      <a:lnTo>
                        <a:pt x="0" y="356"/>
                      </a:lnTo>
                      <a:lnTo>
                        <a:pt x="84" y="374"/>
                      </a:lnTo>
                      <a:lnTo>
                        <a:pt x="153" y="393"/>
                      </a:lnTo>
                      <a:lnTo>
                        <a:pt x="210" y="404"/>
                      </a:lnTo>
                      <a:lnTo>
                        <a:pt x="258" y="410"/>
                      </a:lnTo>
                      <a:lnTo>
                        <a:pt x="312" y="416"/>
                      </a:lnTo>
                      <a:lnTo>
                        <a:pt x="402" y="419"/>
                      </a:lnTo>
                      <a:lnTo>
                        <a:pt x="485" y="412"/>
                      </a:lnTo>
                      <a:lnTo>
                        <a:pt x="570" y="399"/>
                      </a:lnTo>
                      <a:lnTo>
                        <a:pt x="652" y="377"/>
                      </a:lnTo>
                      <a:lnTo>
                        <a:pt x="724" y="347"/>
                      </a:lnTo>
                      <a:lnTo>
                        <a:pt x="784" y="306"/>
                      </a:lnTo>
                      <a:lnTo>
                        <a:pt x="829" y="291"/>
                      </a:lnTo>
                      <a:lnTo>
                        <a:pt x="831" y="2"/>
                      </a:lnTo>
                      <a:lnTo>
                        <a:pt x="786" y="9"/>
                      </a:lnTo>
                      <a:lnTo>
                        <a:pt x="726" y="29"/>
                      </a:lnTo>
                      <a:lnTo>
                        <a:pt x="654" y="55"/>
                      </a:lnTo>
                      <a:lnTo>
                        <a:pt x="585" y="70"/>
                      </a:lnTo>
                      <a:lnTo>
                        <a:pt x="515" y="78"/>
                      </a:lnTo>
                      <a:lnTo>
                        <a:pt x="468" y="82"/>
                      </a:lnTo>
                      <a:lnTo>
                        <a:pt x="428" y="84"/>
                      </a:lnTo>
                      <a:lnTo>
                        <a:pt x="358" y="84"/>
                      </a:lnTo>
                      <a:lnTo>
                        <a:pt x="314" y="81"/>
                      </a:lnTo>
                      <a:lnTo>
                        <a:pt x="274" y="76"/>
                      </a:lnTo>
                      <a:lnTo>
                        <a:pt x="229" y="73"/>
                      </a:lnTo>
                      <a:lnTo>
                        <a:pt x="190" y="66"/>
                      </a:lnTo>
                      <a:lnTo>
                        <a:pt x="140" y="57"/>
                      </a:lnTo>
                      <a:lnTo>
                        <a:pt x="96" y="44"/>
                      </a:lnTo>
                      <a:lnTo>
                        <a:pt x="49" y="24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</p:grpSp>
          <p:sp>
            <p:nvSpPr>
              <p:cNvPr id="12" name="Freeform 31"/>
              <p:cNvSpPr>
                <a:spLocks/>
              </p:cNvSpPr>
              <p:nvPr/>
            </p:nvSpPr>
            <p:spPr bwMode="auto">
              <a:xfrm>
                <a:off x="5217" y="774"/>
                <a:ext cx="156" cy="118"/>
              </a:xfrm>
              <a:custGeom>
                <a:avLst/>
                <a:gdLst/>
                <a:ahLst/>
                <a:cxnLst>
                  <a:cxn ang="0">
                    <a:pos x="83" y="0"/>
                  </a:cxn>
                  <a:cxn ang="0">
                    <a:pos x="134" y="19"/>
                  </a:cxn>
                  <a:cxn ang="0">
                    <a:pos x="152" y="46"/>
                  </a:cxn>
                  <a:cxn ang="0">
                    <a:pos x="155" y="70"/>
                  </a:cxn>
                  <a:cxn ang="0">
                    <a:pos x="155" y="84"/>
                  </a:cxn>
                  <a:cxn ang="0">
                    <a:pos x="146" y="100"/>
                  </a:cxn>
                  <a:cxn ang="0">
                    <a:pos x="126" y="108"/>
                  </a:cxn>
                  <a:cxn ang="0">
                    <a:pos x="105" y="114"/>
                  </a:cxn>
                  <a:cxn ang="0">
                    <a:pos x="86" y="117"/>
                  </a:cxn>
                  <a:cxn ang="0">
                    <a:pos x="69" y="117"/>
                  </a:cxn>
                  <a:cxn ang="0">
                    <a:pos x="41" y="112"/>
                  </a:cxn>
                  <a:cxn ang="0">
                    <a:pos x="21" y="107"/>
                  </a:cxn>
                  <a:cxn ang="0">
                    <a:pos x="9" y="98"/>
                  </a:cxn>
                  <a:cxn ang="0">
                    <a:pos x="2" y="90"/>
                  </a:cxn>
                  <a:cxn ang="0">
                    <a:pos x="0" y="78"/>
                  </a:cxn>
                  <a:cxn ang="0">
                    <a:pos x="2" y="60"/>
                  </a:cxn>
                  <a:cxn ang="0">
                    <a:pos x="9" y="11"/>
                  </a:cxn>
                  <a:cxn ang="0">
                    <a:pos x="83" y="0"/>
                  </a:cxn>
                </a:cxnLst>
                <a:rect l="0" t="0" r="r" b="b"/>
                <a:pathLst>
                  <a:path w="156" h="118">
                    <a:moveTo>
                      <a:pt x="83" y="0"/>
                    </a:moveTo>
                    <a:lnTo>
                      <a:pt x="134" y="19"/>
                    </a:lnTo>
                    <a:lnTo>
                      <a:pt x="152" y="46"/>
                    </a:lnTo>
                    <a:lnTo>
                      <a:pt x="155" y="70"/>
                    </a:lnTo>
                    <a:lnTo>
                      <a:pt x="155" y="84"/>
                    </a:lnTo>
                    <a:lnTo>
                      <a:pt x="146" y="100"/>
                    </a:lnTo>
                    <a:lnTo>
                      <a:pt x="126" y="108"/>
                    </a:lnTo>
                    <a:lnTo>
                      <a:pt x="105" y="114"/>
                    </a:lnTo>
                    <a:lnTo>
                      <a:pt x="86" y="117"/>
                    </a:lnTo>
                    <a:lnTo>
                      <a:pt x="69" y="117"/>
                    </a:lnTo>
                    <a:lnTo>
                      <a:pt x="41" y="112"/>
                    </a:lnTo>
                    <a:lnTo>
                      <a:pt x="21" y="107"/>
                    </a:lnTo>
                    <a:lnTo>
                      <a:pt x="9" y="98"/>
                    </a:lnTo>
                    <a:lnTo>
                      <a:pt x="2" y="90"/>
                    </a:lnTo>
                    <a:lnTo>
                      <a:pt x="0" y="78"/>
                    </a:lnTo>
                    <a:lnTo>
                      <a:pt x="2" y="60"/>
                    </a:lnTo>
                    <a:lnTo>
                      <a:pt x="9" y="11"/>
                    </a:lnTo>
                    <a:lnTo>
                      <a:pt x="83" y="0"/>
                    </a:lnTo>
                  </a:path>
                </a:pathLst>
              </a:custGeom>
              <a:solidFill>
                <a:schemeClr val="bg2">
                  <a:alpha val="50000"/>
                </a:schemeClr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3" name="Freeform 32"/>
              <p:cNvSpPr>
                <a:spLocks/>
              </p:cNvSpPr>
              <p:nvPr/>
            </p:nvSpPr>
            <p:spPr bwMode="auto">
              <a:xfrm>
                <a:off x="5213" y="787"/>
                <a:ext cx="88" cy="74"/>
              </a:xfrm>
              <a:custGeom>
                <a:avLst/>
                <a:gdLst/>
                <a:ahLst/>
                <a:cxnLst>
                  <a:cxn ang="0">
                    <a:pos x="0" y="68"/>
                  </a:cxn>
                  <a:cxn ang="0">
                    <a:pos x="11" y="0"/>
                  </a:cxn>
                  <a:cxn ang="0">
                    <a:pos x="54" y="5"/>
                  </a:cxn>
                  <a:cxn ang="0">
                    <a:pos x="87" y="9"/>
                  </a:cxn>
                  <a:cxn ang="0">
                    <a:pos x="78" y="73"/>
                  </a:cxn>
                  <a:cxn ang="0">
                    <a:pos x="75" y="58"/>
                  </a:cxn>
                  <a:cxn ang="0">
                    <a:pos x="65" y="47"/>
                  </a:cxn>
                  <a:cxn ang="0">
                    <a:pos x="47" y="44"/>
                  </a:cxn>
                  <a:cxn ang="0">
                    <a:pos x="27" y="45"/>
                  </a:cxn>
                  <a:cxn ang="0">
                    <a:pos x="11" y="52"/>
                  </a:cxn>
                  <a:cxn ang="0">
                    <a:pos x="0" y="68"/>
                  </a:cxn>
                </a:cxnLst>
                <a:rect l="0" t="0" r="r" b="b"/>
                <a:pathLst>
                  <a:path w="88" h="74">
                    <a:moveTo>
                      <a:pt x="0" y="68"/>
                    </a:moveTo>
                    <a:lnTo>
                      <a:pt x="11" y="0"/>
                    </a:lnTo>
                    <a:lnTo>
                      <a:pt x="54" y="5"/>
                    </a:lnTo>
                    <a:lnTo>
                      <a:pt x="87" y="9"/>
                    </a:lnTo>
                    <a:lnTo>
                      <a:pt x="78" y="73"/>
                    </a:lnTo>
                    <a:lnTo>
                      <a:pt x="75" y="58"/>
                    </a:lnTo>
                    <a:lnTo>
                      <a:pt x="65" y="47"/>
                    </a:lnTo>
                    <a:lnTo>
                      <a:pt x="47" y="44"/>
                    </a:lnTo>
                    <a:lnTo>
                      <a:pt x="27" y="45"/>
                    </a:lnTo>
                    <a:lnTo>
                      <a:pt x="11" y="52"/>
                    </a:lnTo>
                    <a:lnTo>
                      <a:pt x="0" y="68"/>
                    </a:lnTo>
                  </a:path>
                </a:pathLst>
              </a:custGeom>
              <a:solidFill>
                <a:schemeClr val="bg2">
                  <a:alpha val="50000"/>
                </a:schemeClr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4" name="Freeform 33"/>
              <p:cNvSpPr>
                <a:spLocks/>
              </p:cNvSpPr>
              <p:nvPr/>
            </p:nvSpPr>
            <p:spPr bwMode="auto">
              <a:xfrm>
                <a:off x="423" y="765"/>
                <a:ext cx="156" cy="118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21" y="19"/>
                  </a:cxn>
                  <a:cxn ang="0">
                    <a:pos x="3" y="46"/>
                  </a:cxn>
                  <a:cxn ang="0">
                    <a:pos x="0" y="70"/>
                  </a:cxn>
                  <a:cxn ang="0">
                    <a:pos x="0" y="84"/>
                  </a:cxn>
                  <a:cxn ang="0">
                    <a:pos x="9" y="100"/>
                  </a:cxn>
                  <a:cxn ang="0">
                    <a:pos x="29" y="108"/>
                  </a:cxn>
                  <a:cxn ang="0">
                    <a:pos x="50" y="114"/>
                  </a:cxn>
                  <a:cxn ang="0">
                    <a:pos x="69" y="117"/>
                  </a:cxn>
                  <a:cxn ang="0">
                    <a:pos x="86" y="117"/>
                  </a:cxn>
                  <a:cxn ang="0">
                    <a:pos x="114" y="112"/>
                  </a:cxn>
                  <a:cxn ang="0">
                    <a:pos x="134" y="107"/>
                  </a:cxn>
                  <a:cxn ang="0">
                    <a:pos x="146" y="98"/>
                  </a:cxn>
                  <a:cxn ang="0">
                    <a:pos x="153" y="90"/>
                  </a:cxn>
                  <a:cxn ang="0">
                    <a:pos x="155" y="78"/>
                  </a:cxn>
                  <a:cxn ang="0">
                    <a:pos x="153" y="60"/>
                  </a:cxn>
                  <a:cxn ang="0">
                    <a:pos x="146" y="11"/>
                  </a:cxn>
                  <a:cxn ang="0">
                    <a:pos x="72" y="0"/>
                  </a:cxn>
                </a:cxnLst>
                <a:rect l="0" t="0" r="r" b="b"/>
                <a:pathLst>
                  <a:path w="156" h="118">
                    <a:moveTo>
                      <a:pt x="72" y="0"/>
                    </a:moveTo>
                    <a:lnTo>
                      <a:pt x="21" y="19"/>
                    </a:lnTo>
                    <a:lnTo>
                      <a:pt x="3" y="46"/>
                    </a:lnTo>
                    <a:lnTo>
                      <a:pt x="0" y="70"/>
                    </a:lnTo>
                    <a:lnTo>
                      <a:pt x="0" y="84"/>
                    </a:lnTo>
                    <a:lnTo>
                      <a:pt x="9" y="100"/>
                    </a:lnTo>
                    <a:lnTo>
                      <a:pt x="29" y="108"/>
                    </a:lnTo>
                    <a:lnTo>
                      <a:pt x="50" y="114"/>
                    </a:lnTo>
                    <a:lnTo>
                      <a:pt x="69" y="117"/>
                    </a:lnTo>
                    <a:lnTo>
                      <a:pt x="86" y="117"/>
                    </a:lnTo>
                    <a:lnTo>
                      <a:pt x="114" y="112"/>
                    </a:lnTo>
                    <a:lnTo>
                      <a:pt x="134" y="107"/>
                    </a:lnTo>
                    <a:lnTo>
                      <a:pt x="146" y="98"/>
                    </a:lnTo>
                    <a:lnTo>
                      <a:pt x="153" y="90"/>
                    </a:lnTo>
                    <a:lnTo>
                      <a:pt x="155" y="78"/>
                    </a:lnTo>
                    <a:lnTo>
                      <a:pt x="153" y="60"/>
                    </a:lnTo>
                    <a:lnTo>
                      <a:pt x="146" y="11"/>
                    </a:lnTo>
                    <a:lnTo>
                      <a:pt x="72" y="0"/>
                    </a:lnTo>
                  </a:path>
                </a:pathLst>
              </a:custGeom>
              <a:solidFill>
                <a:schemeClr val="bg2">
                  <a:alpha val="50000"/>
                </a:schemeClr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5" name="Freeform 34"/>
              <p:cNvSpPr>
                <a:spLocks/>
              </p:cNvSpPr>
              <p:nvPr/>
            </p:nvSpPr>
            <p:spPr bwMode="auto">
              <a:xfrm>
                <a:off x="495" y="779"/>
                <a:ext cx="88" cy="74"/>
              </a:xfrm>
              <a:custGeom>
                <a:avLst/>
                <a:gdLst/>
                <a:ahLst/>
                <a:cxnLst>
                  <a:cxn ang="0">
                    <a:pos x="87" y="67"/>
                  </a:cxn>
                  <a:cxn ang="0">
                    <a:pos x="76" y="0"/>
                  </a:cxn>
                  <a:cxn ang="0">
                    <a:pos x="33" y="5"/>
                  </a:cxn>
                  <a:cxn ang="0">
                    <a:pos x="0" y="8"/>
                  </a:cxn>
                  <a:cxn ang="0">
                    <a:pos x="9" y="73"/>
                  </a:cxn>
                  <a:cxn ang="0">
                    <a:pos x="12" y="57"/>
                  </a:cxn>
                  <a:cxn ang="0">
                    <a:pos x="22" y="47"/>
                  </a:cxn>
                  <a:cxn ang="0">
                    <a:pos x="40" y="43"/>
                  </a:cxn>
                  <a:cxn ang="0">
                    <a:pos x="60" y="44"/>
                  </a:cxn>
                  <a:cxn ang="0">
                    <a:pos x="76" y="51"/>
                  </a:cxn>
                  <a:cxn ang="0">
                    <a:pos x="87" y="67"/>
                  </a:cxn>
                </a:cxnLst>
                <a:rect l="0" t="0" r="r" b="b"/>
                <a:pathLst>
                  <a:path w="88" h="74">
                    <a:moveTo>
                      <a:pt x="87" y="67"/>
                    </a:moveTo>
                    <a:lnTo>
                      <a:pt x="76" y="0"/>
                    </a:lnTo>
                    <a:lnTo>
                      <a:pt x="33" y="5"/>
                    </a:lnTo>
                    <a:lnTo>
                      <a:pt x="0" y="8"/>
                    </a:lnTo>
                    <a:lnTo>
                      <a:pt x="9" y="73"/>
                    </a:lnTo>
                    <a:lnTo>
                      <a:pt x="12" y="57"/>
                    </a:lnTo>
                    <a:lnTo>
                      <a:pt x="22" y="47"/>
                    </a:lnTo>
                    <a:lnTo>
                      <a:pt x="40" y="43"/>
                    </a:lnTo>
                    <a:lnTo>
                      <a:pt x="60" y="44"/>
                    </a:lnTo>
                    <a:lnTo>
                      <a:pt x="76" y="51"/>
                    </a:lnTo>
                    <a:lnTo>
                      <a:pt x="87" y="67"/>
                    </a:lnTo>
                  </a:path>
                </a:pathLst>
              </a:custGeom>
              <a:solidFill>
                <a:schemeClr val="bg2">
                  <a:alpha val="50000"/>
                </a:schemeClr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6" name="Line 35"/>
              <p:cNvSpPr>
                <a:spLocks noChangeShapeType="1"/>
              </p:cNvSpPr>
              <p:nvPr/>
            </p:nvSpPr>
            <p:spPr bwMode="auto">
              <a:xfrm flipV="1">
                <a:off x="1968" y="350"/>
                <a:ext cx="192" cy="87"/>
              </a:xfrm>
              <a:prstGeom prst="line">
                <a:avLst/>
              </a:prstGeom>
              <a:noFill/>
              <a:ln w="12700">
                <a:solidFill>
                  <a:schemeClr val="hlink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7" name="Freeform 36"/>
              <p:cNvSpPr>
                <a:spLocks/>
              </p:cNvSpPr>
              <p:nvPr/>
            </p:nvSpPr>
            <p:spPr bwMode="auto">
              <a:xfrm>
                <a:off x="1356" y="63"/>
                <a:ext cx="2967" cy="457"/>
              </a:xfrm>
              <a:custGeom>
                <a:avLst/>
                <a:gdLst/>
                <a:ahLst/>
                <a:cxnLst>
                  <a:cxn ang="0">
                    <a:pos x="0" y="122"/>
                  </a:cxn>
                  <a:cxn ang="0">
                    <a:pos x="207" y="78"/>
                  </a:cxn>
                  <a:cxn ang="0">
                    <a:pos x="442" y="48"/>
                  </a:cxn>
                  <a:cxn ang="0">
                    <a:pos x="640" y="32"/>
                  </a:cxn>
                  <a:cxn ang="0">
                    <a:pos x="897" y="16"/>
                  </a:cxn>
                  <a:cxn ang="0">
                    <a:pos x="1215" y="2"/>
                  </a:cxn>
                  <a:cxn ang="0">
                    <a:pos x="1392" y="0"/>
                  </a:cxn>
                  <a:cxn ang="0">
                    <a:pos x="1710" y="0"/>
                  </a:cxn>
                  <a:cxn ang="0">
                    <a:pos x="1997" y="10"/>
                  </a:cxn>
                  <a:cxn ang="0">
                    <a:pos x="2258" y="21"/>
                  </a:cxn>
                  <a:cxn ang="0">
                    <a:pos x="2493" y="38"/>
                  </a:cxn>
                  <a:cxn ang="0">
                    <a:pos x="2674" y="54"/>
                  </a:cxn>
                  <a:cxn ang="0">
                    <a:pos x="2828" y="73"/>
                  </a:cxn>
                  <a:cxn ang="0">
                    <a:pos x="2966" y="92"/>
                  </a:cxn>
                  <a:cxn ang="0">
                    <a:pos x="2966" y="456"/>
                  </a:cxn>
                  <a:cxn ang="0">
                    <a:pos x="2833" y="434"/>
                  </a:cxn>
                  <a:cxn ang="0">
                    <a:pos x="2563" y="399"/>
                  </a:cxn>
                  <a:cxn ang="0">
                    <a:pos x="2382" y="382"/>
                  </a:cxn>
                  <a:cxn ang="0">
                    <a:pos x="2134" y="366"/>
                  </a:cxn>
                  <a:cxn ang="0">
                    <a:pos x="1944" y="358"/>
                  </a:cxn>
                  <a:cxn ang="0">
                    <a:pos x="1746" y="350"/>
                  </a:cxn>
                  <a:cxn ang="0">
                    <a:pos x="1529" y="350"/>
                  </a:cxn>
                  <a:cxn ang="0">
                    <a:pos x="1295" y="350"/>
                  </a:cxn>
                  <a:cxn ang="0">
                    <a:pos x="1047" y="355"/>
                  </a:cxn>
                  <a:cxn ang="0">
                    <a:pos x="853" y="363"/>
                  </a:cxn>
                  <a:cxn ang="0">
                    <a:pos x="654" y="374"/>
                  </a:cxn>
                  <a:cxn ang="0">
                    <a:pos x="468" y="388"/>
                  </a:cxn>
                  <a:cxn ang="0">
                    <a:pos x="296" y="404"/>
                  </a:cxn>
                  <a:cxn ang="0">
                    <a:pos x="150" y="423"/>
                  </a:cxn>
                  <a:cxn ang="0">
                    <a:pos x="13" y="445"/>
                  </a:cxn>
                  <a:cxn ang="0">
                    <a:pos x="0" y="122"/>
                  </a:cxn>
                </a:cxnLst>
                <a:rect l="0" t="0" r="r" b="b"/>
                <a:pathLst>
                  <a:path w="2967" h="457">
                    <a:moveTo>
                      <a:pt x="0" y="122"/>
                    </a:moveTo>
                    <a:lnTo>
                      <a:pt x="207" y="78"/>
                    </a:lnTo>
                    <a:lnTo>
                      <a:pt x="442" y="48"/>
                    </a:lnTo>
                    <a:lnTo>
                      <a:pt x="640" y="32"/>
                    </a:lnTo>
                    <a:lnTo>
                      <a:pt x="897" y="16"/>
                    </a:lnTo>
                    <a:lnTo>
                      <a:pt x="1215" y="2"/>
                    </a:lnTo>
                    <a:lnTo>
                      <a:pt x="1392" y="0"/>
                    </a:lnTo>
                    <a:lnTo>
                      <a:pt x="1710" y="0"/>
                    </a:lnTo>
                    <a:lnTo>
                      <a:pt x="1997" y="10"/>
                    </a:lnTo>
                    <a:lnTo>
                      <a:pt x="2258" y="21"/>
                    </a:lnTo>
                    <a:lnTo>
                      <a:pt x="2493" y="38"/>
                    </a:lnTo>
                    <a:lnTo>
                      <a:pt x="2674" y="54"/>
                    </a:lnTo>
                    <a:lnTo>
                      <a:pt x="2828" y="73"/>
                    </a:lnTo>
                    <a:lnTo>
                      <a:pt x="2966" y="92"/>
                    </a:lnTo>
                    <a:lnTo>
                      <a:pt x="2966" y="456"/>
                    </a:lnTo>
                    <a:lnTo>
                      <a:pt x="2833" y="434"/>
                    </a:lnTo>
                    <a:lnTo>
                      <a:pt x="2563" y="399"/>
                    </a:lnTo>
                    <a:lnTo>
                      <a:pt x="2382" y="382"/>
                    </a:lnTo>
                    <a:lnTo>
                      <a:pt x="2134" y="366"/>
                    </a:lnTo>
                    <a:lnTo>
                      <a:pt x="1944" y="358"/>
                    </a:lnTo>
                    <a:lnTo>
                      <a:pt x="1746" y="350"/>
                    </a:lnTo>
                    <a:lnTo>
                      <a:pt x="1529" y="350"/>
                    </a:lnTo>
                    <a:lnTo>
                      <a:pt x="1295" y="350"/>
                    </a:lnTo>
                    <a:lnTo>
                      <a:pt x="1047" y="355"/>
                    </a:lnTo>
                    <a:lnTo>
                      <a:pt x="853" y="363"/>
                    </a:lnTo>
                    <a:lnTo>
                      <a:pt x="654" y="374"/>
                    </a:lnTo>
                    <a:lnTo>
                      <a:pt x="468" y="388"/>
                    </a:lnTo>
                    <a:lnTo>
                      <a:pt x="296" y="404"/>
                    </a:lnTo>
                    <a:lnTo>
                      <a:pt x="150" y="423"/>
                    </a:lnTo>
                    <a:lnTo>
                      <a:pt x="13" y="445"/>
                    </a:lnTo>
                    <a:lnTo>
                      <a:pt x="0" y="122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8" name="Freeform 37"/>
              <p:cNvSpPr>
                <a:spLocks/>
              </p:cNvSpPr>
              <p:nvPr/>
            </p:nvSpPr>
            <p:spPr bwMode="auto">
              <a:xfrm>
                <a:off x="555" y="159"/>
                <a:ext cx="823" cy="431"/>
              </a:xfrm>
              <a:custGeom>
                <a:avLst/>
                <a:gdLst/>
                <a:ahLst/>
                <a:cxnLst>
                  <a:cxn ang="0">
                    <a:pos x="815" y="27"/>
                  </a:cxn>
                  <a:cxn ang="0">
                    <a:pos x="822" y="350"/>
                  </a:cxn>
                  <a:cxn ang="0">
                    <a:pos x="746" y="382"/>
                  </a:cxn>
                  <a:cxn ang="0">
                    <a:pos x="676" y="404"/>
                  </a:cxn>
                  <a:cxn ang="0">
                    <a:pos x="619" y="415"/>
                  </a:cxn>
                  <a:cxn ang="0">
                    <a:pos x="571" y="421"/>
                  </a:cxn>
                  <a:cxn ang="0">
                    <a:pos x="517" y="427"/>
                  </a:cxn>
                  <a:cxn ang="0">
                    <a:pos x="427" y="430"/>
                  </a:cxn>
                  <a:cxn ang="0">
                    <a:pos x="344" y="423"/>
                  </a:cxn>
                  <a:cxn ang="0">
                    <a:pos x="259" y="410"/>
                  </a:cxn>
                  <a:cxn ang="0">
                    <a:pos x="177" y="388"/>
                  </a:cxn>
                  <a:cxn ang="0">
                    <a:pos x="105" y="358"/>
                  </a:cxn>
                  <a:cxn ang="0">
                    <a:pos x="41" y="325"/>
                  </a:cxn>
                  <a:cxn ang="0">
                    <a:pos x="0" y="294"/>
                  </a:cxn>
                  <a:cxn ang="0">
                    <a:pos x="0" y="0"/>
                  </a:cxn>
                  <a:cxn ang="0">
                    <a:pos x="46" y="25"/>
                  </a:cxn>
                  <a:cxn ang="0">
                    <a:pos x="105" y="47"/>
                  </a:cxn>
                  <a:cxn ang="0">
                    <a:pos x="175" y="66"/>
                  </a:cxn>
                  <a:cxn ang="0">
                    <a:pos x="244" y="81"/>
                  </a:cxn>
                  <a:cxn ang="0">
                    <a:pos x="314" y="89"/>
                  </a:cxn>
                  <a:cxn ang="0">
                    <a:pos x="361" y="93"/>
                  </a:cxn>
                  <a:cxn ang="0">
                    <a:pos x="401" y="95"/>
                  </a:cxn>
                  <a:cxn ang="0">
                    <a:pos x="471" y="95"/>
                  </a:cxn>
                  <a:cxn ang="0">
                    <a:pos x="515" y="92"/>
                  </a:cxn>
                  <a:cxn ang="0">
                    <a:pos x="555" y="87"/>
                  </a:cxn>
                  <a:cxn ang="0">
                    <a:pos x="600" y="84"/>
                  </a:cxn>
                  <a:cxn ang="0">
                    <a:pos x="640" y="76"/>
                  </a:cxn>
                  <a:cxn ang="0">
                    <a:pos x="689" y="67"/>
                  </a:cxn>
                  <a:cxn ang="0">
                    <a:pos x="733" y="55"/>
                  </a:cxn>
                  <a:cxn ang="0">
                    <a:pos x="777" y="41"/>
                  </a:cxn>
                  <a:cxn ang="0">
                    <a:pos x="815" y="27"/>
                  </a:cxn>
                </a:cxnLst>
                <a:rect l="0" t="0" r="r" b="b"/>
                <a:pathLst>
                  <a:path w="823" h="431">
                    <a:moveTo>
                      <a:pt x="815" y="27"/>
                    </a:moveTo>
                    <a:lnTo>
                      <a:pt x="822" y="350"/>
                    </a:lnTo>
                    <a:lnTo>
                      <a:pt x="746" y="382"/>
                    </a:lnTo>
                    <a:lnTo>
                      <a:pt x="676" y="404"/>
                    </a:lnTo>
                    <a:lnTo>
                      <a:pt x="619" y="415"/>
                    </a:lnTo>
                    <a:lnTo>
                      <a:pt x="571" y="421"/>
                    </a:lnTo>
                    <a:lnTo>
                      <a:pt x="517" y="427"/>
                    </a:lnTo>
                    <a:lnTo>
                      <a:pt x="427" y="430"/>
                    </a:lnTo>
                    <a:lnTo>
                      <a:pt x="344" y="423"/>
                    </a:lnTo>
                    <a:lnTo>
                      <a:pt x="259" y="410"/>
                    </a:lnTo>
                    <a:lnTo>
                      <a:pt x="177" y="388"/>
                    </a:lnTo>
                    <a:lnTo>
                      <a:pt x="105" y="358"/>
                    </a:lnTo>
                    <a:lnTo>
                      <a:pt x="41" y="325"/>
                    </a:lnTo>
                    <a:lnTo>
                      <a:pt x="0" y="294"/>
                    </a:lnTo>
                    <a:lnTo>
                      <a:pt x="0" y="0"/>
                    </a:lnTo>
                    <a:lnTo>
                      <a:pt x="46" y="25"/>
                    </a:lnTo>
                    <a:lnTo>
                      <a:pt x="105" y="47"/>
                    </a:lnTo>
                    <a:lnTo>
                      <a:pt x="175" y="66"/>
                    </a:lnTo>
                    <a:lnTo>
                      <a:pt x="244" y="81"/>
                    </a:lnTo>
                    <a:lnTo>
                      <a:pt x="314" y="89"/>
                    </a:lnTo>
                    <a:lnTo>
                      <a:pt x="361" y="93"/>
                    </a:lnTo>
                    <a:lnTo>
                      <a:pt x="401" y="95"/>
                    </a:lnTo>
                    <a:lnTo>
                      <a:pt x="471" y="95"/>
                    </a:lnTo>
                    <a:lnTo>
                      <a:pt x="515" y="92"/>
                    </a:lnTo>
                    <a:lnTo>
                      <a:pt x="555" y="87"/>
                    </a:lnTo>
                    <a:lnTo>
                      <a:pt x="600" y="84"/>
                    </a:lnTo>
                    <a:lnTo>
                      <a:pt x="640" y="76"/>
                    </a:lnTo>
                    <a:lnTo>
                      <a:pt x="689" y="67"/>
                    </a:lnTo>
                    <a:lnTo>
                      <a:pt x="733" y="55"/>
                    </a:lnTo>
                    <a:lnTo>
                      <a:pt x="777" y="41"/>
                    </a:lnTo>
                    <a:lnTo>
                      <a:pt x="815" y="27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9" name="Freeform 38"/>
              <p:cNvSpPr>
                <a:spLocks/>
              </p:cNvSpPr>
              <p:nvPr/>
            </p:nvSpPr>
            <p:spPr bwMode="auto">
              <a:xfrm>
                <a:off x="102" y="573"/>
                <a:ext cx="551" cy="340"/>
              </a:xfrm>
              <a:custGeom>
                <a:avLst/>
                <a:gdLst/>
                <a:ahLst/>
                <a:cxnLst>
                  <a:cxn ang="0">
                    <a:pos x="16" y="53"/>
                  </a:cxn>
                  <a:cxn ang="0">
                    <a:pos x="0" y="122"/>
                  </a:cxn>
                  <a:cxn ang="0">
                    <a:pos x="10" y="146"/>
                  </a:cxn>
                  <a:cxn ang="0">
                    <a:pos x="33" y="184"/>
                  </a:cxn>
                  <a:cxn ang="0">
                    <a:pos x="57" y="217"/>
                  </a:cxn>
                  <a:cxn ang="0">
                    <a:pos x="85" y="244"/>
                  </a:cxn>
                  <a:cxn ang="0">
                    <a:pos x="120" y="271"/>
                  </a:cxn>
                  <a:cxn ang="0">
                    <a:pos x="153" y="290"/>
                  </a:cxn>
                  <a:cxn ang="0">
                    <a:pos x="189" y="309"/>
                  </a:cxn>
                  <a:cxn ang="0">
                    <a:pos x="235" y="325"/>
                  </a:cxn>
                  <a:cxn ang="0">
                    <a:pos x="270" y="333"/>
                  </a:cxn>
                  <a:cxn ang="0">
                    <a:pos x="312" y="339"/>
                  </a:cxn>
                  <a:cxn ang="0">
                    <a:pos x="351" y="339"/>
                  </a:cxn>
                  <a:cxn ang="0">
                    <a:pos x="393" y="334"/>
                  </a:cxn>
                  <a:cxn ang="0">
                    <a:pos x="436" y="322"/>
                  </a:cxn>
                  <a:cxn ang="0">
                    <a:pos x="475" y="303"/>
                  </a:cxn>
                  <a:cxn ang="0">
                    <a:pos x="498" y="287"/>
                  </a:cxn>
                  <a:cxn ang="0">
                    <a:pos x="526" y="263"/>
                  </a:cxn>
                  <a:cxn ang="0">
                    <a:pos x="541" y="243"/>
                  </a:cxn>
                  <a:cxn ang="0">
                    <a:pos x="550" y="227"/>
                  </a:cxn>
                  <a:cxn ang="0">
                    <a:pos x="550" y="209"/>
                  </a:cxn>
                  <a:cxn ang="0">
                    <a:pos x="544" y="187"/>
                  </a:cxn>
                  <a:cxn ang="0">
                    <a:pos x="532" y="171"/>
                  </a:cxn>
                  <a:cxn ang="0">
                    <a:pos x="523" y="135"/>
                  </a:cxn>
                  <a:cxn ang="0">
                    <a:pos x="519" y="116"/>
                  </a:cxn>
                  <a:cxn ang="0">
                    <a:pos x="267" y="133"/>
                  </a:cxn>
                  <a:cxn ang="0">
                    <a:pos x="234" y="126"/>
                  </a:cxn>
                  <a:cxn ang="0">
                    <a:pos x="193" y="114"/>
                  </a:cxn>
                  <a:cxn ang="0">
                    <a:pos x="162" y="97"/>
                  </a:cxn>
                  <a:cxn ang="0">
                    <a:pos x="129" y="77"/>
                  </a:cxn>
                  <a:cxn ang="0">
                    <a:pos x="97" y="48"/>
                  </a:cxn>
                  <a:cxn ang="0">
                    <a:pos x="78" y="24"/>
                  </a:cxn>
                  <a:cxn ang="0">
                    <a:pos x="60" y="0"/>
                  </a:cxn>
                  <a:cxn ang="0">
                    <a:pos x="16" y="53"/>
                  </a:cxn>
                </a:cxnLst>
                <a:rect l="0" t="0" r="r" b="b"/>
                <a:pathLst>
                  <a:path w="551" h="340">
                    <a:moveTo>
                      <a:pt x="16" y="53"/>
                    </a:moveTo>
                    <a:lnTo>
                      <a:pt x="0" y="122"/>
                    </a:lnTo>
                    <a:lnTo>
                      <a:pt x="10" y="146"/>
                    </a:lnTo>
                    <a:lnTo>
                      <a:pt x="33" y="184"/>
                    </a:lnTo>
                    <a:lnTo>
                      <a:pt x="57" y="217"/>
                    </a:lnTo>
                    <a:lnTo>
                      <a:pt x="85" y="244"/>
                    </a:lnTo>
                    <a:lnTo>
                      <a:pt x="120" y="271"/>
                    </a:lnTo>
                    <a:lnTo>
                      <a:pt x="153" y="290"/>
                    </a:lnTo>
                    <a:lnTo>
                      <a:pt x="189" y="309"/>
                    </a:lnTo>
                    <a:lnTo>
                      <a:pt x="235" y="325"/>
                    </a:lnTo>
                    <a:lnTo>
                      <a:pt x="270" y="333"/>
                    </a:lnTo>
                    <a:lnTo>
                      <a:pt x="312" y="339"/>
                    </a:lnTo>
                    <a:lnTo>
                      <a:pt x="351" y="339"/>
                    </a:lnTo>
                    <a:lnTo>
                      <a:pt x="393" y="334"/>
                    </a:lnTo>
                    <a:lnTo>
                      <a:pt x="436" y="322"/>
                    </a:lnTo>
                    <a:lnTo>
                      <a:pt x="475" y="303"/>
                    </a:lnTo>
                    <a:lnTo>
                      <a:pt x="498" y="287"/>
                    </a:lnTo>
                    <a:lnTo>
                      <a:pt x="526" y="263"/>
                    </a:lnTo>
                    <a:lnTo>
                      <a:pt x="541" y="243"/>
                    </a:lnTo>
                    <a:lnTo>
                      <a:pt x="550" y="227"/>
                    </a:lnTo>
                    <a:lnTo>
                      <a:pt x="550" y="209"/>
                    </a:lnTo>
                    <a:lnTo>
                      <a:pt x="544" y="187"/>
                    </a:lnTo>
                    <a:lnTo>
                      <a:pt x="532" y="171"/>
                    </a:lnTo>
                    <a:lnTo>
                      <a:pt x="523" y="135"/>
                    </a:lnTo>
                    <a:lnTo>
                      <a:pt x="519" y="116"/>
                    </a:lnTo>
                    <a:lnTo>
                      <a:pt x="267" y="133"/>
                    </a:lnTo>
                    <a:lnTo>
                      <a:pt x="234" y="126"/>
                    </a:lnTo>
                    <a:lnTo>
                      <a:pt x="193" y="114"/>
                    </a:lnTo>
                    <a:lnTo>
                      <a:pt x="162" y="97"/>
                    </a:lnTo>
                    <a:lnTo>
                      <a:pt x="129" y="77"/>
                    </a:lnTo>
                    <a:lnTo>
                      <a:pt x="97" y="48"/>
                    </a:lnTo>
                    <a:lnTo>
                      <a:pt x="78" y="24"/>
                    </a:lnTo>
                    <a:lnTo>
                      <a:pt x="60" y="0"/>
                    </a:lnTo>
                    <a:lnTo>
                      <a:pt x="16" y="53"/>
                    </a:lnTo>
                  </a:path>
                </a:pathLst>
              </a:custGeom>
              <a:gradFill rotWithShape="0">
                <a:gsLst>
                  <a:gs pos="0">
                    <a:schemeClr val="hlink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20" name="Freeform 39"/>
              <p:cNvSpPr>
                <a:spLocks/>
              </p:cNvSpPr>
              <p:nvPr/>
            </p:nvSpPr>
            <p:spPr bwMode="auto">
              <a:xfrm>
                <a:off x="82" y="160"/>
                <a:ext cx="475" cy="552"/>
              </a:xfrm>
              <a:custGeom>
                <a:avLst/>
                <a:gdLst/>
                <a:ahLst/>
                <a:cxnLst>
                  <a:cxn ang="0">
                    <a:pos x="474" y="0"/>
                  </a:cxn>
                  <a:cxn ang="0">
                    <a:pos x="474" y="294"/>
                  </a:cxn>
                  <a:cxn ang="0">
                    <a:pos x="446" y="291"/>
                  </a:cxn>
                  <a:cxn ang="0">
                    <a:pos x="411" y="293"/>
                  </a:cxn>
                  <a:cxn ang="0">
                    <a:pos x="353" y="299"/>
                  </a:cxn>
                  <a:cxn ang="0">
                    <a:pos x="296" y="310"/>
                  </a:cxn>
                  <a:cxn ang="0">
                    <a:pos x="243" y="323"/>
                  </a:cxn>
                  <a:cxn ang="0">
                    <a:pos x="200" y="339"/>
                  </a:cxn>
                  <a:cxn ang="0">
                    <a:pos x="149" y="364"/>
                  </a:cxn>
                  <a:cxn ang="0">
                    <a:pos x="110" y="390"/>
                  </a:cxn>
                  <a:cxn ang="0">
                    <a:pos x="81" y="415"/>
                  </a:cxn>
                  <a:cxn ang="0">
                    <a:pos x="60" y="439"/>
                  </a:cxn>
                  <a:cxn ang="0">
                    <a:pos x="47" y="461"/>
                  </a:cxn>
                  <a:cxn ang="0">
                    <a:pos x="35" y="488"/>
                  </a:cxn>
                  <a:cxn ang="0">
                    <a:pos x="30" y="513"/>
                  </a:cxn>
                  <a:cxn ang="0">
                    <a:pos x="23" y="551"/>
                  </a:cxn>
                  <a:cxn ang="0">
                    <a:pos x="17" y="518"/>
                  </a:cxn>
                  <a:cxn ang="0">
                    <a:pos x="8" y="481"/>
                  </a:cxn>
                  <a:cxn ang="0">
                    <a:pos x="5" y="453"/>
                  </a:cxn>
                  <a:cxn ang="0">
                    <a:pos x="0" y="420"/>
                  </a:cxn>
                  <a:cxn ang="0">
                    <a:pos x="2" y="393"/>
                  </a:cxn>
                  <a:cxn ang="0">
                    <a:pos x="8" y="361"/>
                  </a:cxn>
                  <a:cxn ang="0">
                    <a:pos x="15" y="317"/>
                  </a:cxn>
                  <a:cxn ang="0">
                    <a:pos x="30" y="279"/>
                  </a:cxn>
                  <a:cxn ang="0">
                    <a:pos x="50" y="238"/>
                  </a:cxn>
                  <a:cxn ang="0">
                    <a:pos x="75" y="196"/>
                  </a:cxn>
                  <a:cxn ang="0">
                    <a:pos x="111" y="152"/>
                  </a:cxn>
                  <a:cxn ang="0">
                    <a:pos x="152" y="116"/>
                  </a:cxn>
                  <a:cxn ang="0">
                    <a:pos x="188" y="87"/>
                  </a:cxn>
                  <a:cxn ang="0">
                    <a:pos x="233" y="60"/>
                  </a:cxn>
                  <a:cxn ang="0">
                    <a:pos x="279" y="40"/>
                  </a:cxn>
                  <a:cxn ang="0">
                    <a:pos x="333" y="21"/>
                  </a:cxn>
                  <a:cxn ang="0">
                    <a:pos x="380" y="10"/>
                  </a:cxn>
                  <a:cxn ang="0">
                    <a:pos x="435" y="3"/>
                  </a:cxn>
                  <a:cxn ang="0">
                    <a:pos x="474" y="0"/>
                  </a:cxn>
                </a:cxnLst>
                <a:rect l="0" t="0" r="r" b="b"/>
                <a:pathLst>
                  <a:path w="475" h="552">
                    <a:moveTo>
                      <a:pt x="474" y="0"/>
                    </a:moveTo>
                    <a:lnTo>
                      <a:pt x="474" y="294"/>
                    </a:lnTo>
                    <a:lnTo>
                      <a:pt x="446" y="291"/>
                    </a:lnTo>
                    <a:lnTo>
                      <a:pt x="411" y="293"/>
                    </a:lnTo>
                    <a:lnTo>
                      <a:pt x="353" y="299"/>
                    </a:lnTo>
                    <a:lnTo>
                      <a:pt x="296" y="310"/>
                    </a:lnTo>
                    <a:lnTo>
                      <a:pt x="243" y="323"/>
                    </a:lnTo>
                    <a:lnTo>
                      <a:pt x="200" y="339"/>
                    </a:lnTo>
                    <a:lnTo>
                      <a:pt x="149" y="364"/>
                    </a:lnTo>
                    <a:lnTo>
                      <a:pt x="110" y="390"/>
                    </a:lnTo>
                    <a:lnTo>
                      <a:pt x="81" y="415"/>
                    </a:lnTo>
                    <a:lnTo>
                      <a:pt x="60" y="439"/>
                    </a:lnTo>
                    <a:lnTo>
                      <a:pt x="47" y="461"/>
                    </a:lnTo>
                    <a:lnTo>
                      <a:pt x="35" y="488"/>
                    </a:lnTo>
                    <a:lnTo>
                      <a:pt x="30" y="513"/>
                    </a:lnTo>
                    <a:lnTo>
                      <a:pt x="23" y="551"/>
                    </a:lnTo>
                    <a:lnTo>
                      <a:pt x="17" y="518"/>
                    </a:lnTo>
                    <a:lnTo>
                      <a:pt x="8" y="481"/>
                    </a:lnTo>
                    <a:lnTo>
                      <a:pt x="5" y="453"/>
                    </a:lnTo>
                    <a:lnTo>
                      <a:pt x="0" y="420"/>
                    </a:lnTo>
                    <a:lnTo>
                      <a:pt x="2" y="393"/>
                    </a:lnTo>
                    <a:lnTo>
                      <a:pt x="8" y="361"/>
                    </a:lnTo>
                    <a:lnTo>
                      <a:pt x="15" y="317"/>
                    </a:lnTo>
                    <a:lnTo>
                      <a:pt x="30" y="279"/>
                    </a:lnTo>
                    <a:lnTo>
                      <a:pt x="50" y="238"/>
                    </a:lnTo>
                    <a:lnTo>
                      <a:pt x="75" y="196"/>
                    </a:lnTo>
                    <a:lnTo>
                      <a:pt x="111" y="152"/>
                    </a:lnTo>
                    <a:lnTo>
                      <a:pt x="152" y="116"/>
                    </a:lnTo>
                    <a:lnTo>
                      <a:pt x="188" y="87"/>
                    </a:lnTo>
                    <a:lnTo>
                      <a:pt x="233" y="60"/>
                    </a:lnTo>
                    <a:lnTo>
                      <a:pt x="279" y="40"/>
                    </a:lnTo>
                    <a:lnTo>
                      <a:pt x="333" y="21"/>
                    </a:lnTo>
                    <a:lnTo>
                      <a:pt x="380" y="10"/>
                    </a:lnTo>
                    <a:lnTo>
                      <a:pt x="435" y="3"/>
                    </a:lnTo>
                    <a:lnTo>
                      <a:pt x="474" y="0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21" name="Freeform 40"/>
              <p:cNvSpPr>
                <a:spLocks/>
              </p:cNvSpPr>
              <p:nvPr/>
            </p:nvSpPr>
            <p:spPr bwMode="auto">
              <a:xfrm>
                <a:off x="370" y="727"/>
                <a:ext cx="156" cy="118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21" y="19"/>
                  </a:cxn>
                  <a:cxn ang="0">
                    <a:pos x="3" y="46"/>
                  </a:cxn>
                  <a:cxn ang="0">
                    <a:pos x="0" y="70"/>
                  </a:cxn>
                  <a:cxn ang="0">
                    <a:pos x="0" y="84"/>
                  </a:cxn>
                  <a:cxn ang="0">
                    <a:pos x="9" y="100"/>
                  </a:cxn>
                  <a:cxn ang="0">
                    <a:pos x="29" y="108"/>
                  </a:cxn>
                  <a:cxn ang="0">
                    <a:pos x="50" y="114"/>
                  </a:cxn>
                  <a:cxn ang="0">
                    <a:pos x="69" y="117"/>
                  </a:cxn>
                  <a:cxn ang="0">
                    <a:pos x="86" y="117"/>
                  </a:cxn>
                  <a:cxn ang="0">
                    <a:pos x="114" y="112"/>
                  </a:cxn>
                  <a:cxn ang="0">
                    <a:pos x="134" y="107"/>
                  </a:cxn>
                  <a:cxn ang="0">
                    <a:pos x="146" y="98"/>
                  </a:cxn>
                  <a:cxn ang="0">
                    <a:pos x="153" y="90"/>
                  </a:cxn>
                  <a:cxn ang="0">
                    <a:pos x="155" y="78"/>
                  </a:cxn>
                  <a:cxn ang="0">
                    <a:pos x="153" y="60"/>
                  </a:cxn>
                  <a:cxn ang="0">
                    <a:pos x="146" y="11"/>
                  </a:cxn>
                  <a:cxn ang="0">
                    <a:pos x="72" y="0"/>
                  </a:cxn>
                </a:cxnLst>
                <a:rect l="0" t="0" r="r" b="b"/>
                <a:pathLst>
                  <a:path w="156" h="118">
                    <a:moveTo>
                      <a:pt x="72" y="0"/>
                    </a:moveTo>
                    <a:lnTo>
                      <a:pt x="21" y="19"/>
                    </a:lnTo>
                    <a:lnTo>
                      <a:pt x="3" y="46"/>
                    </a:lnTo>
                    <a:lnTo>
                      <a:pt x="0" y="70"/>
                    </a:lnTo>
                    <a:lnTo>
                      <a:pt x="0" y="84"/>
                    </a:lnTo>
                    <a:lnTo>
                      <a:pt x="9" y="100"/>
                    </a:lnTo>
                    <a:lnTo>
                      <a:pt x="29" y="108"/>
                    </a:lnTo>
                    <a:lnTo>
                      <a:pt x="50" y="114"/>
                    </a:lnTo>
                    <a:lnTo>
                      <a:pt x="69" y="117"/>
                    </a:lnTo>
                    <a:lnTo>
                      <a:pt x="86" y="117"/>
                    </a:lnTo>
                    <a:lnTo>
                      <a:pt x="114" y="112"/>
                    </a:lnTo>
                    <a:lnTo>
                      <a:pt x="134" y="107"/>
                    </a:lnTo>
                    <a:lnTo>
                      <a:pt x="146" y="98"/>
                    </a:lnTo>
                    <a:lnTo>
                      <a:pt x="153" y="90"/>
                    </a:lnTo>
                    <a:lnTo>
                      <a:pt x="155" y="78"/>
                    </a:lnTo>
                    <a:lnTo>
                      <a:pt x="153" y="60"/>
                    </a:lnTo>
                    <a:lnTo>
                      <a:pt x="146" y="11"/>
                    </a:lnTo>
                    <a:lnTo>
                      <a:pt x="72" y="0"/>
                    </a:lnTo>
                  </a:path>
                </a:pathLst>
              </a:custGeom>
              <a:gradFill rotWithShape="0">
                <a:gsLst>
                  <a:gs pos="0">
                    <a:schemeClr val="hlink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22" name="Freeform 41"/>
              <p:cNvSpPr>
                <a:spLocks/>
              </p:cNvSpPr>
              <p:nvPr/>
            </p:nvSpPr>
            <p:spPr bwMode="auto">
              <a:xfrm>
                <a:off x="442" y="741"/>
                <a:ext cx="88" cy="74"/>
              </a:xfrm>
              <a:custGeom>
                <a:avLst/>
                <a:gdLst/>
                <a:ahLst/>
                <a:cxnLst>
                  <a:cxn ang="0">
                    <a:pos x="87" y="67"/>
                  </a:cxn>
                  <a:cxn ang="0">
                    <a:pos x="76" y="0"/>
                  </a:cxn>
                  <a:cxn ang="0">
                    <a:pos x="33" y="5"/>
                  </a:cxn>
                  <a:cxn ang="0">
                    <a:pos x="0" y="8"/>
                  </a:cxn>
                  <a:cxn ang="0">
                    <a:pos x="9" y="73"/>
                  </a:cxn>
                  <a:cxn ang="0">
                    <a:pos x="12" y="57"/>
                  </a:cxn>
                  <a:cxn ang="0">
                    <a:pos x="22" y="47"/>
                  </a:cxn>
                  <a:cxn ang="0">
                    <a:pos x="40" y="43"/>
                  </a:cxn>
                  <a:cxn ang="0">
                    <a:pos x="60" y="44"/>
                  </a:cxn>
                  <a:cxn ang="0">
                    <a:pos x="76" y="51"/>
                  </a:cxn>
                  <a:cxn ang="0">
                    <a:pos x="87" y="67"/>
                  </a:cxn>
                </a:cxnLst>
                <a:rect l="0" t="0" r="r" b="b"/>
                <a:pathLst>
                  <a:path w="88" h="74">
                    <a:moveTo>
                      <a:pt x="87" y="67"/>
                    </a:moveTo>
                    <a:lnTo>
                      <a:pt x="76" y="0"/>
                    </a:lnTo>
                    <a:lnTo>
                      <a:pt x="33" y="5"/>
                    </a:lnTo>
                    <a:lnTo>
                      <a:pt x="0" y="8"/>
                    </a:lnTo>
                    <a:lnTo>
                      <a:pt x="9" y="73"/>
                    </a:lnTo>
                    <a:lnTo>
                      <a:pt x="12" y="57"/>
                    </a:lnTo>
                    <a:lnTo>
                      <a:pt x="22" y="47"/>
                    </a:lnTo>
                    <a:lnTo>
                      <a:pt x="40" y="43"/>
                    </a:lnTo>
                    <a:lnTo>
                      <a:pt x="60" y="44"/>
                    </a:lnTo>
                    <a:lnTo>
                      <a:pt x="76" y="51"/>
                    </a:lnTo>
                    <a:lnTo>
                      <a:pt x="87" y="67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23" name="Freeform 42"/>
              <p:cNvSpPr>
                <a:spLocks/>
              </p:cNvSpPr>
              <p:nvPr/>
            </p:nvSpPr>
            <p:spPr bwMode="auto">
              <a:xfrm>
                <a:off x="334" y="520"/>
                <a:ext cx="319" cy="286"/>
              </a:xfrm>
              <a:custGeom>
                <a:avLst/>
                <a:gdLst/>
                <a:ahLst/>
                <a:cxnLst>
                  <a:cxn ang="0">
                    <a:pos x="317" y="275"/>
                  </a:cxn>
                  <a:cxn ang="0">
                    <a:pos x="315" y="254"/>
                  </a:cxn>
                  <a:cxn ang="0">
                    <a:pos x="306" y="235"/>
                  </a:cxn>
                  <a:cxn ang="0">
                    <a:pos x="299" y="219"/>
                  </a:cxn>
                  <a:cxn ang="0">
                    <a:pos x="294" y="194"/>
                  </a:cxn>
                  <a:cxn ang="0">
                    <a:pos x="288" y="161"/>
                  </a:cxn>
                  <a:cxn ang="0">
                    <a:pos x="284" y="126"/>
                  </a:cxn>
                  <a:cxn ang="0">
                    <a:pos x="281" y="94"/>
                  </a:cxn>
                  <a:cxn ang="0">
                    <a:pos x="279" y="67"/>
                  </a:cxn>
                  <a:cxn ang="0">
                    <a:pos x="278" y="43"/>
                  </a:cxn>
                  <a:cxn ang="0">
                    <a:pos x="270" y="29"/>
                  </a:cxn>
                  <a:cxn ang="0">
                    <a:pos x="255" y="16"/>
                  </a:cxn>
                  <a:cxn ang="0">
                    <a:pos x="240" y="9"/>
                  </a:cxn>
                  <a:cxn ang="0">
                    <a:pos x="216" y="2"/>
                  </a:cxn>
                  <a:cxn ang="0">
                    <a:pos x="189" y="0"/>
                  </a:cxn>
                  <a:cxn ang="0">
                    <a:pos x="147" y="0"/>
                  </a:cxn>
                  <a:cxn ang="0">
                    <a:pos x="110" y="2"/>
                  </a:cxn>
                  <a:cxn ang="0">
                    <a:pos x="74" y="9"/>
                  </a:cxn>
                  <a:cxn ang="0">
                    <a:pos x="41" y="21"/>
                  </a:cxn>
                  <a:cxn ang="0">
                    <a:pos x="20" y="35"/>
                  </a:cxn>
                  <a:cxn ang="0">
                    <a:pos x="8" y="47"/>
                  </a:cxn>
                  <a:cxn ang="0">
                    <a:pos x="0" y="61"/>
                  </a:cxn>
                  <a:cxn ang="0">
                    <a:pos x="2" y="75"/>
                  </a:cxn>
                  <a:cxn ang="0">
                    <a:pos x="5" y="89"/>
                  </a:cxn>
                  <a:cxn ang="0">
                    <a:pos x="15" y="104"/>
                  </a:cxn>
                  <a:cxn ang="0">
                    <a:pos x="23" y="123"/>
                  </a:cxn>
                  <a:cxn ang="0">
                    <a:pos x="27" y="149"/>
                  </a:cxn>
                  <a:cxn ang="0">
                    <a:pos x="30" y="176"/>
                  </a:cxn>
                  <a:cxn ang="0">
                    <a:pos x="35" y="200"/>
                  </a:cxn>
                  <a:cxn ang="0">
                    <a:pos x="36" y="235"/>
                  </a:cxn>
                  <a:cxn ang="0">
                    <a:pos x="38" y="265"/>
                  </a:cxn>
                  <a:cxn ang="0">
                    <a:pos x="38" y="285"/>
                  </a:cxn>
                  <a:cxn ang="0">
                    <a:pos x="48" y="260"/>
                  </a:cxn>
                  <a:cxn ang="0">
                    <a:pos x="68" y="248"/>
                  </a:cxn>
                  <a:cxn ang="0">
                    <a:pos x="86" y="241"/>
                  </a:cxn>
                  <a:cxn ang="0">
                    <a:pos x="108" y="236"/>
                  </a:cxn>
                  <a:cxn ang="0">
                    <a:pos x="143" y="229"/>
                  </a:cxn>
                  <a:cxn ang="0">
                    <a:pos x="177" y="228"/>
                  </a:cxn>
                  <a:cxn ang="0">
                    <a:pos x="197" y="228"/>
                  </a:cxn>
                  <a:cxn ang="0">
                    <a:pos x="228" y="230"/>
                  </a:cxn>
                  <a:cxn ang="0">
                    <a:pos x="264" y="237"/>
                  </a:cxn>
                  <a:cxn ang="0">
                    <a:pos x="287" y="246"/>
                  </a:cxn>
                  <a:cxn ang="0">
                    <a:pos x="302" y="255"/>
                  </a:cxn>
                  <a:cxn ang="0">
                    <a:pos x="318" y="268"/>
                  </a:cxn>
                </a:cxnLst>
                <a:rect l="0" t="0" r="r" b="b"/>
                <a:pathLst>
                  <a:path w="319" h="286">
                    <a:moveTo>
                      <a:pt x="317" y="275"/>
                    </a:moveTo>
                    <a:lnTo>
                      <a:pt x="315" y="254"/>
                    </a:lnTo>
                    <a:lnTo>
                      <a:pt x="306" y="235"/>
                    </a:lnTo>
                    <a:lnTo>
                      <a:pt x="299" y="219"/>
                    </a:lnTo>
                    <a:lnTo>
                      <a:pt x="294" y="194"/>
                    </a:lnTo>
                    <a:lnTo>
                      <a:pt x="288" y="161"/>
                    </a:lnTo>
                    <a:lnTo>
                      <a:pt x="284" y="126"/>
                    </a:lnTo>
                    <a:lnTo>
                      <a:pt x="281" y="94"/>
                    </a:lnTo>
                    <a:lnTo>
                      <a:pt x="279" y="67"/>
                    </a:lnTo>
                    <a:lnTo>
                      <a:pt x="278" y="43"/>
                    </a:lnTo>
                    <a:lnTo>
                      <a:pt x="270" y="29"/>
                    </a:lnTo>
                    <a:lnTo>
                      <a:pt x="255" y="16"/>
                    </a:lnTo>
                    <a:lnTo>
                      <a:pt x="240" y="9"/>
                    </a:lnTo>
                    <a:lnTo>
                      <a:pt x="216" y="2"/>
                    </a:lnTo>
                    <a:lnTo>
                      <a:pt x="189" y="0"/>
                    </a:lnTo>
                    <a:lnTo>
                      <a:pt x="147" y="0"/>
                    </a:lnTo>
                    <a:lnTo>
                      <a:pt x="110" y="2"/>
                    </a:lnTo>
                    <a:lnTo>
                      <a:pt x="74" y="9"/>
                    </a:lnTo>
                    <a:lnTo>
                      <a:pt x="41" y="21"/>
                    </a:lnTo>
                    <a:lnTo>
                      <a:pt x="20" y="35"/>
                    </a:lnTo>
                    <a:lnTo>
                      <a:pt x="8" y="47"/>
                    </a:lnTo>
                    <a:lnTo>
                      <a:pt x="0" y="61"/>
                    </a:lnTo>
                    <a:lnTo>
                      <a:pt x="2" y="75"/>
                    </a:lnTo>
                    <a:lnTo>
                      <a:pt x="5" y="89"/>
                    </a:lnTo>
                    <a:lnTo>
                      <a:pt x="15" y="104"/>
                    </a:lnTo>
                    <a:lnTo>
                      <a:pt x="23" y="123"/>
                    </a:lnTo>
                    <a:lnTo>
                      <a:pt x="27" y="149"/>
                    </a:lnTo>
                    <a:lnTo>
                      <a:pt x="30" y="176"/>
                    </a:lnTo>
                    <a:lnTo>
                      <a:pt x="35" y="200"/>
                    </a:lnTo>
                    <a:lnTo>
                      <a:pt x="36" y="235"/>
                    </a:lnTo>
                    <a:lnTo>
                      <a:pt x="38" y="265"/>
                    </a:lnTo>
                    <a:lnTo>
                      <a:pt x="38" y="285"/>
                    </a:lnTo>
                    <a:lnTo>
                      <a:pt x="48" y="260"/>
                    </a:lnTo>
                    <a:lnTo>
                      <a:pt x="68" y="248"/>
                    </a:lnTo>
                    <a:lnTo>
                      <a:pt x="86" y="241"/>
                    </a:lnTo>
                    <a:lnTo>
                      <a:pt x="108" y="236"/>
                    </a:lnTo>
                    <a:lnTo>
                      <a:pt x="143" y="229"/>
                    </a:lnTo>
                    <a:lnTo>
                      <a:pt x="177" y="228"/>
                    </a:lnTo>
                    <a:lnTo>
                      <a:pt x="197" y="228"/>
                    </a:lnTo>
                    <a:lnTo>
                      <a:pt x="228" y="230"/>
                    </a:lnTo>
                    <a:lnTo>
                      <a:pt x="264" y="237"/>
                    </a:lnTo>
                    <a:lnTo>
                      <a:pt x="287" y="246"/>
                    </a:lnTo>
                    <a:lnTo>
                      <a:pt x="302" y="255"/>
                    </a:lnTo>
                    <a:lnTo>
                      <a:pt x="318" y="268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24" name="Freeform 43"/>
              <p:cNvSpPr>
                <a:spLocks/>
              </p:cNvSpPr>
              <p:nvPr/>
            </p:nvSpPr>
            <p:spPr bwMode="auto">
              <a:xfrm>
                <a:off x="5049" y="578"/>
                <a:ext cx="551" cy="335"/>
              </a:xfrm>
              <a:custGeom>
                <a:avLst/>
                <a:gdLst/>
                <a:ahLst/>
                <a:cxnLst>
                  <a:cxn ang="0">
                    <a:pos x="534" y="48"/>
                  </a:cxn>
                  <a:cxn ang="0">
                    <a:pos x="550" y="117"/>
                  </a:cxn>
                  <a:cxn ang="0">
                    <a:pos x="540" y="142"/>
                  </a:cxn>
                  <a:cxn ang="0">
                    <a:pos x="517" y="179"/>
                  </a:cxn>
                  <a:cxn ang="0">
                    <a:pos x="493" y="212"/>
                  </a:cxn>
                  <a:cxn ang="0">
                    <a:pos x="465" y="239"/>
                  </a:cxn>
                  <a:cxn ang="0">
                    <a:pos x="430" y="267"/>
                  </a:cxn>
                  <a:cxn ang="0">
                    <a:pos x="397" y="286"/>
                  </a:cxn>
                  <a:cxn ang="0">
                    <a:pos x="361" y="304"/>
                  </a:cxn>
                  <a:cxn ang="0">
                    <a:pos x="315" y="320"/>
                  </a:cxn>
                  <a:cxn ang="0">
                    <a:pos x="280" y="328"/>
                  </a:cxn>
                  <a:cxn ang="0">
                    <a:pos x="238" y="334"/>
                  </a:cxn>
                  <a:cxn ang="0">
                    <a:pos x="199" y="334"/>
                  </a:cxn>
                  <a:cxn ang="0">
                    <a:pos x="157" y="329"/>
                  </a:cxn>
                  <a:cxn ang="0">
                    <a:pos x="114" y="317"/>
                  </a:cxn>
                  <a:cxn ang="0">
                    <a:pos x="75" y="298"/>
                  </a:cxn>
                  <a:cxn ang="0">
                    <a:pos x="52" y="282"/>
                  </a:cxn>
                  <a:cxn ang="0">
                    <a:pos x="24" y="258"/>
                  </a:cxn>
                  <a:cxn ang="0">
                    <a:pos x="9" y="238"/>
                  </a:cxn>
                  <a:cxn ang="0">
                    <a:pos x="0" y="222"/>
                  </a:cxn>
                  <a:cxn ang="0">
                    <a:pos x="0" y="204"/>
                  </a:cxn>
                  <a:cxn ang="0">
                    <a:pos x="6" y="182"/>
                  </a:cxn>
                  <a:cxn ang="0">
                    <a:pos x="18" y="166"/>
                  </a:cxn>
                  <a:cxn ang="0">
                    <a:pos x="27" y="131"/>
                  </a:cxn>
                  <a:cxn ang="0">
                    <a:pos x="31" y="112"/>
                  </a:cxn>
                  <a:cxn ang="0">
                    <a:pos x="283" y="128"/>
                  </a:cxn>
                  <a:cxn ang="0">
                    <a:pos x="316" y="122"/>
                  </a:cxn>
                  <a:cxn ang="0">
                    <a:pos x="357" y="109"/>
                  </a:cxn>
                  <a:cxn ang="0">
                    <a:pos x="388" y="93"/>
                  </a:cxn>
                  <a:cxn ang="0">
                    <a:pos x="421" y="73"/>
                  </a:cxn>
                  <a:cxn ang="0">
                    <a:pos x="453" y="44"/>
                  </a:cxn>
                  <a:cxn ang="0">
                    <a:pos x="472" y="19"/>
                  </a:cxn>
                  <a:cxn ang="0">
                    <a:pos x="486" y="0"/>
                  </a:cxn>
                  <a:cxn ang="0">
                    <a:pos x="534" y="48"/>
                  </a:cxn>
                </a:cxnLst>
                <a:rect l="0" t="0" r="r" b="b"/>
                <a:pathLst>
                  <a:path w="551" h="335">
                    <a:moveTo>
                      <a:pt x="534" y="48"/>
                    </a:moveTo>
                    <a:lnTo>
                      <a:pt x="550" y="117"/>
                    </a:lnTo>
                    <a:lnTo>
                      <a:pt x="540" y="142"/>
                    </a:lnTo>
                    <a:lnTo>
                      <a:pt x="517" y="179"/>
                    </a:lnTo>
                    <a:lnTo>
                      <a:pt x="493" y="212"/>
                    </a:lnTo>
                    <a:lnTo>
                      <a:pt x="465" y="239"/>
                    </a:lnTo>
                    <a:lnTo>
                      <a:pt x="430" y="267"/>
                    </a:lnTo>
                    <a:lnTo>
                      <a:pt x="397" y="286"/>
                    </a:lnTo>
                    <a:lnTo>
                      <a:pt x="361" y="304"/>
                    </a:lnTo>
                    <a:lnTo>
                      <a:pt x="315" y="320"/>
                    </a:lnTo>
                    <a:lnTo>
                      <a:pt x="280" y="328"/>
                    </a:lnTo>
                    <a:lnTo>
                      <a:pt x="238" y="334"/>
                    </a:lnTo>
                    <a:lnTo>
                      <a:pt x="199" y="334"/>
                    </a:lnTo>
                    <a:lnTo>
                      <a:pt x="157" y="329"/>
                    </a:lnTo>
                    <a:lnTo>
                      <a:pt x="114" y="317"/>
                    </a:lnTo>
                    <a:lnTo>
                      <a:pt x="75" y="298"/>
                    </a:lnTo>
                    <a:lnTo>
                      <a:pt x="52" y="282"/>
                    </a:lnTo>
                    <a:lnTo>
                      <a:pt x="24" y="258"/>
                    </a:lnTo>
                    <a:lnTo>
                      <a:pt x="9" y="238"/>
                    </a:lnTo>
                    <a:lnTo>
                      <a:pt x="0" y="222"/>
                    </a:lnTo>
                    <a:lnTo>
                      <a:pt x="0" y="204"/>
                    </a:lnTo>
                    <a:lnTo>
                      <a:pt x="6" y="182"/>
                    </a:lnTo>
                    <a:lnTo>
                      <a:pt x="18" y="166"/>
                    </a:lnTo>
                    <a:lnTo>
                      <a:pt x="27" y="131"/>
                    </a:lnTo>
                    <a:lnTo>
                      <a:pt x="31" y="112"/>
                    </a:lnTo>
                    <a:lnTo>
                      <a:pt x="283" y="128"/>
                    </a:lnTo>
                    <a:lnTo>
                      <a:pt x="316" y="122"/>
                    </a:lnTo>
                    <a:lnTo>
                      <a:pt x="357" y="109"/>
                    </a:lnTo>
                    <a:lnTo>
                      <a:pt x="388" y="93"/>
                    </a:lnTo>
                    <a:lnTo>
                      <a:pt x="421" y="73"/>
                    </a:lnTo>
                    <a:lnTo>
                      <a:pt x="453" y="44"/>
                    </a:lnTo>
                    <a:lnTo>
                      <a:pt x="472" y="19"/>
                    </a:lnTo>
                    <a:lnTo>
                      <a:pt x="486" y="0"/>
                    </a:lnTo>
                    <a:lnTo>
                      <a:pt x="534" y="48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100000">
                    <a:schemeClr val="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25" name="Freeform 44"/>
              <p:cNvSpPr>
                <a:spLocks/>
              </p:cNvSpPr>
              <p:nvPr/>
            </p:nvSpPr>
            <p:spPr bwMode="auto">
              <a:xfrm>
                <a:off x="5145" y="160"/>
                <a:ext cx="475" cy="55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94"/>
                  </a:cxn>
                  <a:cxn ang="0">
                    <a:pos x="28" y="291"/>
                  </a:cxn>
                  <a:cxn ang="0">
                    <a:pos x="63" y="293"/>
                  </a:cxn>
                  <a:cxn ang="0">
                    <a:pos x="121" y="299"/>
                  </a:cxn>
                  <a:cxn ang="0">
                    <a:pos x="178" y="310"/>
                  </a:cxn>
                  <a:cxn ang="0">
                    <a:pos x="231" y="323"/>
                  </a:cxn>
                  <a:cxn ang="0">
                    <a:pos x="274" y="339"/>
                  </a:cxn>
                  <a:cxn ang="0">
                    <a:pos x="325" y="364"/>
                  </a:cxn>
                  <a:cxn ang="0">
                    <a:pos x="364" y="390"/>
                  </a:cxn>
                  <a:cxn ang="0">
                    <a:pos x="393" y="415"/>
                  </a:cxn>
                  <a:cxn ang="0">
                    <a:pos x="414" y="439"/>
                  </a:cxn>
                  <a:cxn ang="0">
                    <a:pos x="427" y="461"/>
                  </a:cxn>
                  <a:cxn ang="0">
                    <a:pos x="439" y="488"/>
                  </a:cxn>
                  <a:cxn ang="0">
                    <a:pos x="444" y="513"/>
                  </a:cxn>
                  <a:cxn ang="0">
                    <a:pos x="451" y="551"/>
                  </a:cxn>
                  <a:cxn ang="0">
                    <a:pos x="457" y="518"/>
                  </a:cxn>
                  <a:cxn ang="0">
                    <a:pos x="466" y="481"/>
                  </a:cxn>
                  <a:cxn ang="0">
                    <a:pos x="469" y="453"/>
                  </a:cxn>
                  <a:cxn ang="0">
                    <a:pos x="474" y="420"/>
                  </a:cxn>
                  <a:cxn ang="0">
                    <a:pos x="472" y="393"/>
                  </a:cxn>
                  <a:cxn ang="0">
                    <a:pos x="466" y="361"/>
                  </a:cxn>
                  <a:cxn ang="0">
                    <a:pos x="459" y="317"/>
                  </a:cxn>
                  <a:cxn ang="0">
                    <a:pos x="444" y="279"/>
                  </a:cxn>
                  <a:cxn ang="0">
                    <a:pos x="424" y="238"/>
                  </a:cxn>
                  <a:cxn ang="0">
                    <a:pos x="399" y="196"/>
                  </a:cxn>
                  <a:cxn ang="0">
                    <a:pos x="363" y="152"/>
                  </a:cxn>
                  <a:cxn ang="0">
                    <a:pos x="322" y="116"/>
                  </a:cxn>
                  <a:cxn ang="0">
                    <a:pos x="286" y="87"/>
                  </a:cxn>
                  <a:cxn ang="0">
                    <a:pos x="241" y="60"/>
                  </a:cxn>
                  <a:cxn ang="0">
                    <a:pos x="195" y="40"/>
                  </a:cxn>
                  <a:cxn ang="0">
                    <a:pos x="141" y="21"/>
                  </a:cxn>
                  <a:cxn ang="0">
                    <a:pos x="94" y="10"/>
                  </a:cxn>
                  <a:cxn ang="0">
                    <a:pos x="39" y="3"/>
                  </a:cxn>
                  <a:cxn ang="0">
                    <a:pos x="0" y="0"/>
                  </a:cxn>
                </a:cxnLst>
                <a:rect l="0" t="0" r="r" b="b"/>
                <a:pathLst>
                  <a:path w="475" h="552">
                    <a:moveTo>
                      <a:pt x="0" y="0"/>
                    </a:moveTo>
                    <a:lnTo>
                      <a:pt x="0" y="294"/>
                    </a:lnTo>
                    <a:lnTo>
                      <a:pt x="28" y="291"/>
                    </a:lnTo>
                    <a:lnTo>
                      <a:pt x="63" y="293"/>
                    </a:lnTo>
                    <a:lnTo>
                      <a:pt x="121" y="299"/>
                    </a:lnTo>
                    <a:lnTo>
                      <a:pt x="178" y="310"/>
                    </a:lnTo>
                    <a:lnTo>
                      <a:pt x="231" y="323"/>
                    </a:lnTo>
                    <a:lnTo>
                      <a:pt x="274" y="339"/>
                    </a:lnTo>
                    <a:lnTo>
                      <a:pt x="325" y="364"/>
                    </a:lnTo>
                    <a:lnTo>
                      <a:pt x="364" y="390"/>
                    </a:lnTo>
                    <a:lnTo>
                      <a:pt x="393" y="415"/>
                    </a:lnTo>
                    <a:lnTo>
                      <a:pt x="414" y="439"/>
                    </a:lnTo>
                    <a:lnTo>
                      <a:pt x="427" y="461"/>
                    </a:lnTo>
                    <a:lnTo>
                      <a:pt x="439" y="488"/>
                    </a:lnTo>
                    <a:lnTo>
                      <a:pt x="444" y="513"/>
                    </a:lnTo>
                    <a:lnTo>
                      <a:pt x="451" y="551"/>
                    </a:lnTo>
                    <a:lnTo>
                      <a:pt x="457" y="518"/>
                    </a:lnTo>
                    <a:lnTo>
                      <a:pt x="466" y="481"/>
                    </a:lnTo>
                    <a:lnTo>
                      <a:pt x="469" y="453"/>
                    </a:lnTo>
                    <a:lnTo>
                      <a:pt x="474" y="420"/>
                    </a:lnTo>
                    <a:lnTo>
                      <a:pt x="472" y="393"/>
                    </a:lnTo>
                    <a:lnTo>
                      <a:pt x="466" y="361"/>
                    </a:lnTo>
                    <a:lnTo>
                      <a:pt x="459" y="317"/>
                    </a:lnTo>
                    <a:lnTo>
                      <a:pt x="444" y="279"/>
                    </a:lnTo>
                    <a:lnTo>
                      <a:pt x="424" y="238"/>
                    </a:lnTo>
                    <a:lnTo>
                      <a:pt x="399" y="196"/>
                    </a:lnTo>
                    <a:lnTo>
                      <a:pt x="363" y="152"/>
                    </a:lnTo>
                    <a:lnTo>
                      <a:pt x="322" y="116"/>
                    </a:lnTo>
                    <a:lnTo>
                      <a:pt x="286" y="87"/>
                    </a:lnTo>
                    <a:lnTo>
                      <a:pt x="241" y="60"/>
                    </a:lnTo>
                    <a:lnTo>
                      <a:pt x="195" y="40"/>
                    </a:lnTo>
                    <a:lnTo>
                      <a:pt x="141" y="21"/>
                    </a:lnTo>
                    <a:lnTo>
                      <a:pt x="94" y="10"/>
                    </a:lnTo>
                    <a:lnTo>
                      <a:pt x="39" y="3"/>
                    </a:lnTo>
                    <a:lnTo>
                      <a:pt x="0" y="0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26" name="Freeform 45"/>
              <p:cNvSpPr>
                <a:spLocks/>
              </p:cNvSpPr>
              <p:nvPr/>
            </p:nvSpPr>
            <p:spPr bwMode="auto">
              <a:xfrm>
                <a:off x="5176" y="727"/>
                <a:ext cx="156" cy="118"/>
              </a:xfrm>
              <a:custGeom>
                <a:avLst/>
                <a:gdLst/>
                <a:ahLst/>
                <a:cxnLst>
                  <a:cxn ang="0">
                    <a:pos x="83" y="0"/>
                  </a:cxn>
                  <a:cxn ang="0">
                    <a:pos x="134" y="19"/>
                  </a:cxn>
                  <a:cxn ang="0">
                    <a:pos x="152" y="46"/>
                  </a:cxn>
                  <a:cxn ang="0">
                    <a:pos x="155" y="70"/>
                  </a:cxn>
                  <a:cxn ang="0">
                    <a:pos x="155" y="84"/>
                  </a:cxn>
                  <a:cxn ang="0">
                    <a:pos x="146" y="100"/>
                  </a:cxn>
                  <a:cxn ang="0">
                    <a:pos x="126" y="108"/>
                  </a:cxn>
                  <a:cxn ang="0">
                    <a:pos x="105" y="114"/>
                  </a:cxn>
                  <a:cxn ang="0">
                    <a:pos x="86" y="117"/>
                  </a:cxn>
                  <a:cxn ang="0">
                    <a:pos x="69" y="117"/>
                  </a:cxn>
                  <a:cxn ang="0">
                    <a:pos x="41" y="112"/>
                  </a:cxn>
                  <a:cxn ang="0">
                    <a:pos x="21" y="107"/>
                  </a:cxn>
                  <a:cxn ang="0">
                    <a:pos x="9" y="98"/>
                  </a:cxn>
                  <a:cxn ang="0">
                    <a:pos x="2" y="90"/>
                  </a:cxn>
                  <a:cxn ang="0">
                    <a:pos x="0" y="78"/>
                  </a:cxn>
                  <a:cxn ang="0">
                    <a:pos x="2" y="60"/>
                  </a:cxn>
                  <a:cxn ang="0">
                    <a:pos x="9" y="11"/>
                  </a:cxn>
                  <a:cxn ang="0">
                    <a:pos x="83" y="0"/>
                  </a:cxn>
                </a:cxnLst>
                <a:rect l="0" t="0" r="r" b="b"/>
                <a:pathLst>
                  <a:path w="156" h="118">
                    <a:moveTo>
                      <a:pt x="83" y="0"/>
                    </a:moveTo>
                    <a:lnTo>
                      <a:pt x="134" y="19"/>
                    </a:lnTo>
                    <a:lnTo>
                      <a:pt x="152" y="46"/>
                    </a:lnTo>
                    <a:lnTo>
                      <a:pt x="155" y="70"/>
                    </a:lnTo>
                    <a:lnTo>
                      <a:pt x="155" y="84"/>
                    </a:lnTo>
                    <a:lnTo>
                      <a:pt x="146" y="100"/>
                    </a:lnTo>
                    <a:lnTo>
                      <a:pt x="126" y="108"/>
                    </a:lnTo>
                    <a:lnTo>
                      <a:pt x="105" y="114"/>
                    </a:lnTo>
                    <a:lnTo>
                      <a:pt x="86" y="117"/>
                    </a:lnTo>
                    <a:lnTo>
                      <a:pt x="69" y="117"/>
                    </a:lnTo>
                    <a:lnTo>
                      <a:pt x="41" y="112"/>
                    </a:lnTo>
                    <a:lnTo>
                      <a:pt x="21" y="107"/>
                    </a:lnTo>
                    <a:lnTo>
                      <a:pt x="9" y="98"/>
                    </a:lnTo>
                    <a:lnTo>
                      <a:pt x="2" y="90"/>
                    </a:lnTo>
                    <a:lnTo>
                      <a:pt x="0" y="78"/>
                    </a:lnTo>
                    <a:lnTo>
                      <a:pt x="2" y="60"/>
                    </a:lnTo>
                    <a:lnTo>
                      <a:pt x="9" y="11"/>
                    </a:lnTo>
                    <a:lnTo>
                      <a:pt x="83" y="0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100000">
                    <a:schemeClr val="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27" name="Freeform 46"/>
              <p:cNvSpPr>
                <a:spLocks/>
              </p:cNvSpPr>
              <p:nvPr/>
            </p:nvSpPr>
            <p:spPr bwMode="auto">
              <a:xfrm>
                <a:off x="5172" y="740"/>
                <a:ext cx="88" cy="74"/>
              </a:xfrm>
              <a:custGeom>
                <a:avLst/>
                <a:gdLst/>
                <a:ahLst/>
                <a:cxnLst>
                  <a:cxn ang="0">
                    <a:pos x="0" y="68"/>
                  </a:cxn>
                  <a:cxn ang="0">
                    <a:pos x="11" y="0"/>
                  </a:cxn>
                  <a:cxn ang="0">
                    <a:pos x="54" y="5"/>
                  </a:cxn>
                  <a:cxn ang="0">
                    <a:pos x="87" y="9"/>
                  </a:cxn>
                  <a:cxn ang="0">
                    <a:pos x="78" y="73"/>
                  </a:cxn>
                  <a:cxn ang="0">
                    <a:pos x="75" y="58"/>
                  </a:cxn>
                  <a:cxn ang="0">
                    <a:pos x="65" y="47"/>
                  </a:cxn>
                  <a:cxn ang="0">
                    <a:pos x="47" y="44"/>
                  </a:cxn>
                  <a:cxn ang="0">
                    <a:pos x="27" y="45"/>
                  </a:cxn>
                  <a:cxn ang="0">
                    <a:pos x="11" y="52"/>
                  </a:cxn>
                  <a:cxn ang="0">
                    <a:pos x="0" y="68"/>
                  </a:cxn>
                </a:cxnLst>
                <a:rect l="0" t="0" r="r" b="b"/>
                <a:pathLst>
                  <a:path w="88" h="74">
                    <a:moveTo>
                      <a:pt x="0" y="68"/>
                    </a:moveTo>
                    <a:lnTo>
                      <a:pt x="11" y="0"/>
                    </a:lnTo>
                    <a:lnTo>
                      <a:pt x="54" y="5"/>
                    </a:lnTo>
                    <a:lnTo>
                      <a:pt x="87" y="9"/>
                    </a:lnTo>
                    <a:lnTo>
                      <a:pt x="78" y="73"/>
                    </a:lnTo>
                    <a:lnTo>
                      <a:pt x="75" y="58"/>
                    </a:lnTo>
                    <a:lnTo>
                      <a:pt x="65" y="47"/>
                    </a:lnTo>
                    <a:lnTo>
                      <a:pt x="47" y="44"/>
                    </a:lnTo>
                    <a:lnTo>
                      <a:pt x="27" y="45"/>
                    </a:lnTo>
                    <a:lnTo>
                      <a:pt x="11" y="52"/>
                    </a:lnTo>
                    <a:lnTo>
                      <a:pt x="0" y="68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28" name="Freeform 47"/>
              <p:cNvSpPr>
                <a:spLocks/>
              </p:cNvSpPr>
              <p:nvPr/>
            </p:nvSpPr>
            <p:spPr bwMode="auto">
              <a:xfrm>
                <a:off x="5049" y="520"/>
                <a:ext cx="319" cy="286"/>
              </a:xfrm>
              <a:custGeom>
                <a:avLst/>
                <a:gdLst/>
                <a:ahLst/>
                <a:cxnLst>
                  <a:cxn ang="0">
                    <a:pos x="1" y="275"/>
                  </a:cxn>
                  <a:cxn ang="0">
                    <a:pos x="3" y="254"/>
                  </a:cxn>
                  <a:cxn ang="0">
                    <a:pos x="12" y="235"/>
                  </a:cxn>
                  <a:cxn ang="0">
                    <a:pos x="19" y="219"/>
                  </a:cxn>
                  <a:cxn ang="0">
                    <a:pos x="24" y="194"/>
                  </a:cxn>
                  <a:cxn ang="0">
                    <a:pos x="30" y="161"/>
                  </a:cxn>
                  <a:cxn ang="0">
                    <a:pos x="34" y="126"/>
                  </a:cxn>
                  <a:cxn ang="0">
                    <a:pos x="37" y="94"/>
                  </a:cxn>
                  <a:cxn ang="0">
                    <a:pos x="39" y="67"/>
                  </a:cxn>
                  <a:cxn ang="0">
                    <a:pos x="40" y="43"/>
                  </a:cxn>
                  <a:cxn ang="0">
                    <a:pos x="48" y="29"/>
                  </a:cxn>
                  <a:cxn ang="0">
                    <a:pos x="63" y="16"/>
                  </a:cxn>
                  <a:cxn ang="0">
                    <a:pos x="78" y="9"/>
                  </a:cxn>
                  <a:cxn ang="0">
                    <a:pos x="102" y="2"/>
                  </a:cxn>
                  <a:cxn ang="0">
                    <a:pos x="129" y="0"/>
                  </a:cxn>
                  <a:cxn ang="0">
                    <a:pos x="171" y="0"/>
                  </a:cxn>
                  <a:cxn ang="0">
                    <a:pos x="208" y="2"/>
                  </a:cxn>
                  <a:cxn ang="0">
                    <a:pos x="244" y="9"/>
                  </a:cxn>
                  <a:cxn ang="0">
                    <a:pos x="277" y="21"/>
                  </a:cxn>
                  <a:cxn ang="0">
                    <a:pos x="298" y="35"/>
                  </a:cxn>
                  <a:cxn ang="0">
                    <a:pos x="310" y="47"/>
                  </a:cxn>
                  <a:cxn ang="0">
                    <a:pos x="318" y="61"/>
                  </a:cxn>
                  <a:cxn ang="0">
                    <a:pos x="316" y="75"/>
                  </a:cxn>
                  <a:cxn ang="0">
                    <a:pos x="313" y="89"/>
                  </a:cxn>
                  <a:cxn ang="0">
                    <a:pos x="303" y="104"/>
                  </a:cxn>
                  <a:cxn ang="0">
                    <a:pos x="295" y="123"/>
                  </a:cxn>
                  <a:cxn ang="0">
                    <a:pos x="291" y="149"/>
                  </a:cxn>
                  <a:cxn ang="0">
                    <a:pos x="288" y="176"/>
                  </a:cxn>
                  <a:cxn ang="0">
                    <a:pos x="283" y="200"/>
                  </a:cxn>
                  <a:cxn ang="0">
                    <a:pos x="282" y="235"/>
                  </a:cxn>
                  <a:cxn ang="0">
                    <a:pos x="280" y="265"/>
                  </a:cxn>
                  <a:cxn ang="0">
                    <a:pos x="280" y="285"/>
                  </a:cxn>
                  <a:cxn ang="0">
                    <a:pos x="270" y="260"/>
                  </a:cxn>
                  <a:cxn ang="0">
                    <a:pos x="250" y="248"/>
                  </a:cxn>
                  <a:cxn ang="0">
                    <a:pos x="232" y="241"/>
                  </a:cxn>
                  <a:cxn ang="0">
                    <a:pos x="210" y="236"/>
                  </a:cxn>
                  <a:cxn ang="0">
                    <a:pos x="175" y="229"/>
                  </a:cxn>
                  <a:cxn ang="0">
                    <a:pos x="141" y="228"/>
                  </a:cxn>
                  <a:cxn ang="0">
                    <a:pos x="121" y="228"/>
                  </a:cxn>
                  <a:cxn ang="0">
                    <a:pos x="90" y="230"/>
                  </a:cxn>
                  <a:cxn ang="0">
                    <a:pos x="54" y="237"/>
                  </a:cxn>
                  <a:cxn ang="0">
                    <a:pos x="31" y="246"/>
                  </a:cxn>
                  <a:cxn ang="0">
                    <a:pos x="16" y="255"/>
                  </a:cxn>
                  <a:cxn ang="0">
                    <a:pos x="0" y="268"/>
                  </a:cxn>
                </a:cxnLst>
                <a:rect l="0" t="0" r="r" b="b"/>
                <a:pathLst>
                  <a:path w="319" h="286">
                    <a:moveTo>
                      <a:pt x="1" y="275"/>
                    </a:moveTo>
                    <a:lnTo>
                      <a:pt x="3" y="254"/>
                    </a:lnTo>
                    <a:lnTo>
                      <a:pt x="12" y="235"/>
                    </a:lnTo>
                    <a:lnTo>
                      <a:pt x="19" y="219"/>
                    </a:lnTo>
                    <a:lnTo>
                      <a:pt x="24" y="194"/>
                    </a:lnTo>
                    <a:lnTo>
                      <a:pt x="30" y="161"/>
                    </a:lnTo>
                    <a:lnTo>
                      <a:pt x="34" y="126"/>
                    </a:lnTo>
                    <a:lnTo>
                      <a:pt x="37" y="94"/>
                    </a:lnTo>
                    <a:lnTo>
                      <a:pt x="39" y="67"/>
                    </a:lnTo>
                    <a:lnTo>
                      <a:pt x="40" y="43"/>
                    </a:lnTo>
                    <a:lnTo>
                      <a:pt x="48" y="29"/>
                    </a:lnTo>
                    <a:lnTo>
                      <a:pt x="63" y="16"/>
                    </a:lnTo>
                    <a:lnTo>
                      <a:pt x="78" y="9"/>
                    </a:lnTo>
                    <a:lnTo>
                      <a:pt x="102" y="2"/>
                    </a:lnTo>
                    <a:lnTo>
                      <a:pt x="129" y="0"/>
                    </a:lnTo>
                    <a:lnTo>
                      <a:pt x="171" y="0"/>
                    </a:lnTo>
                    <a:lnTo>
                      <a:pt x="208" y="2"/>
                    </a:lnTo>
                    <a:lnTo>
                      <a:pt x="244" y="9"/>
                    </a:lnTo>
                    <a:lnTo>
                      <a:pt x="277" y="21"/>
                    </a:lnTo>
                    <a:lnTo>
                      <a:pt x="298" y="35"/>
                    </a:lnTo>
                    <a:lnTo>
                      <a:pt x="310" y="47"/>
                    </a:lnTo>
                    <a:lnTo>
                      <a:pt x="318" y="61"/>
                    </a:lnTo>
                    <a:lnTo>
                      <a:pt x="316" y="75"/>
                    </a:lnTo>
                    <a:lnTo>
                      <a:pt x="313" y="89"/>
                    </a:lnTo>
                    <a:lnTo>
                      <a:pt x="303" y="104"/>
                    </a:lnTo>
                    <a:lnTo>
                      <a:pt x="295" y="123"/>
                    </a:lnTo>
                    <a:lnTo>
                      <a:pt x="291" y="149"/>
                    </a:lnTo>
                    <a:lnTo>
                      <a:pt x="288" y="176"/>
                    </a:lnTo>
                    <a:lnTo>
                      <a:pt x="283" y="200"/>
                    </a:lnTo>
                    <a:lnTo>
                      <a:pt x="282" y="235"/>
                    </a:lnTo>
                    <a:lnTo>
                      <a:pt x="280" y="265"/>
                    </a:lnTo>
                    <a:lnTo>
                      <a:pt x="280" y="285"/>
                    </a:lnTo>
                    <a:lnTo>
                      <a:pt x="270" y="260"/>
                    </a:lnTo>
                    <a:lnTo>
                      <a:pt x="250" y="248"/>
                    </a:lnTo>
                    <a:lnTo>
                      <a:pt x="232" y="241"/>
                    </a:lnTo>
                    <a:lnTo>
                      <a:pt x="210" y="236"/>
                    </a:lnTo>
                    <a:lnTo>
                      <a:pt x="175" y="229"/>
                    </a:lnTo>
                    <a:lnTo>
                      <a:pt x="141" y="228"/>
                    </a:lnTo>
                    <a:lnTo>
                      <a:pt x="121" y="228"/>
                    </a:lnTo>
                    <a:lnTo>
                      <a:pt x="90" y="230"/>
                    </a:lnTo>
                    <a:lnTo>
                      <a:pt x="54" y="237"/>
                    </a:lnTo>
                    <a:lnTo>
                      <a:pt x="31" y="246"/>
                    </a:lnTo>
                    <a:lnTo>
                      <a:pt x="16" y="255"/>
                    </a:lnTo>
                    <a:lnTo>
                      <a:pt x="0" y="268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29" name="Freeform 48"/>
              <p:cNvSpPr>
                <a:spLocks/>
              </p:cNvSpPr>
              <p:nvPr/>
            </p:nvSpPr>
            <p:spPr bwMode="auto">
              <a:xfrm>
                <a:off x="4319" y="160"/>
                <a:ext cx="832" cy="4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56"/>
                  </a:cxn>
                  <a:cxn ang="0">
                    <a:pos x="84" y="374"/>
                  </a:cxn>
                  <a:cxn ang="0">
                    <a:pos x="153" y="393"/>
                  </a:cxn>
                  <a:cxn ang="0">
                    <a:pos x="210" y="404"/>
                  </a:cxn>
                  <a:cxn ang="0">
                    <a:pos x="258" y="410"/>
                  </a:cxn>
                  <a:cxn ang="0">
                    <a:pos x="312" y="416"/>
                  </a:cxn>
                  <a:cxn ang="0">
                    <a:pos x="402" y="419"/>
                  </a:cxn>
                  <a:cxn ang="0">
                    <a:pos x="485" y="412"/>
                  </a:cxn>
                  <a:cxn ang="0">
                    <a:pos x="570" y="399"/>
                  </a:cxn>
                  <a:cxn ang="0">
                    <a:pos x="652" y="377"/>
                  </a:cxn>
                  <a:cxn ang="0">
                    <a:pos x="724" y="347"/>
                  </a:cxn>
                  <a:cxn ang="0">
                    <a:pos x="784" y="306"/>
                  </a:cxn>
                  <a:cxn ang="0">
                    <a:pos x="829" y="291"/>
                  </a:cxn>
                  <a:cxn ang="0">
                    <a:pos x="831" y="2"/>
                  </a:cxn>
                  <a:cxn ang="0">
                    <a:pos x="786" y="9"/>
                  </a:cxn>
                  <a:cxn ang="0">
                    <a:pos x="726" y="29"/>
                  </a:cxn>
                  <a:cxn ang="0">
                    <a:pos x="654" y="55"/>
                  </a:cxn>
                  <a:cxn ang="0">
                    <a:pos x="585" y="70"/>
                  </a:cxn>
                  <a:cxn ang="0">
                    <a:pos x="515" y="78"/>
                  </a:cxn>
                  <a:cxn ang="0">
                    <a:pos x="468" y="82"/>
                  </a:cxn>
                  <a:cxn ang="0">
                    <a:pos x="428" y="84"/>
                  </a:cxn>
                  <a:cxn ang="0">
                    <a:pos x="358" y="84"/>
                  </a:cxn>
                  <a:cxn ang="0">
                    <a:pos x="314" y="81"/>
                  </a:cxn>
                  <a:cxn ang="0">
                    <a:pos x="274" y="76"/>
                  </a:cxn>
                  <a:cxn ang="0">
                    <a:pos x="229" y="73"/>
                  </a:cxn>
                  <a:cxn ang="0">
                    <a:pos x="190" y="66"/>
                  </a:cxn>
                  <a:cxn ang="0">
                    <a:pos x="140" y="57"/>
                  </a:cxn>
                  <a:cxn ang="0">
                    <a:pos x="96" y="44"/>
                  </a:cxn>
                  <a:cxn ang="0">
                    <a:pos x="49" y="24"/>
                  </a:cxn>
                  <a:cxn ang="0">
                    <a:pos x="0" y="0"/>
                  </a:cxn>
                </a:cxnLst>
                <a:rect l="0" t="0" r="r" b="b"/>
                <a:pathLst>
                  <a:path w="832" h="420">
                    <a:moveTo>
                      <a:pt x="0" y="0"/>
                    </a:moveTo>
                    <a:lnTo>
                      <a:pt x="0" y="356"/>
                    </a:lnTo>
                    <a:lnTo>
                      <a:pt x="84" y="374"/>
                    </a:lnTo>
                    <a:lnTo>
                      <a:pt x="153" y="393"/>
                    </a:lnTo>
                    <a:lnTo>
                      <a:pt x="210" y="404"/>
                    </a:lnTo>
                    <a:lnTo>
                      <a:pt x="258" y="410"/>
                    </a:lnTo>
                    <a:lnTo>
                      <a:pt x="312" y="416"/>
                    </a:lnTo>
                    <a:lnTo>
                      <a:pt x="402" y="419"/>
                    </a:lnTo>
                    <a:lnTo>
                      <a:pt x="485" y="412"/>
                    </a:lnTo>
                    <a:lnTo>
                      <a:pt x="570" y="399"/>
                    </a:lnTo>
                    <a:lnTo>
                      <a:pt x="652" y="377"/>
                    </a:lnTo>
                    <a:lnTo>
                      <a:pt x="724" y="347"/>
                    </a:lnTo>
                    <a:lnTo>
                      <a:pt x="784" y="306"/>
                    </a:lnTo>
                    <a:lnTo>
                      <a:pt x="829" y="291"/>
                    </a:lnTo>
                    <a:lnTo>
                      <a:pt x="831" y="2"/>
                    </a:lnTo>
                    <a:lnTo>
                      <a:pt x="786" y="9"/>
                    </a:lnTo>
                    <a:lnTo>
                      <a:pt x="726" y="29"/>
                    </a:lnTo>
                    <a:lnTo>
                      <a:pt x="654" y="55"/>
                    </a:lnTo>
                    <a:lnTo>
                      <a:pt x="585" y="70"/>
                    </a:lnTo>
                    <a:lnTo>
                      <a:pt x="515" y="78"/>
                    </a:lnTo>
                    <a:lnTo>
                      <a:pt x="468" y="82"/>
                    </a:lnTo>
                    <a:lnTo>
                      <a:pt x="428" y="84"/>
                    </a:lnTo>
                    <a:lnTo>
                      <a:pt x="358" y="84"/>
                    </a:lnTo>
                    <a:lnTo>
                      <a:pt x="314" y="81"/>
                    </a:lnTo>
                    <a:lnTo>
                      <a:pt x="274" y="76"/>
                    </a:lnTo>
                    <a:lnTo>
                      <a:pt x="229" y="73"/>
                    </a:lnTo>
                    <a:lnTo>
                      <a:pt x="190" y="66"/>
                    </a:lnTo>
                    <a:lnTo>
                      <a:pt x="140" y="57"/>
                    </a:lnTo>
                    <a:lnTo>
                      <a:pt x="96" y="44"/>
                    </a:lnTo>
                    <a:lnTo>
                      <a:pt x="49" y="24"/>
                    </a:lnTo>
                    <a:lnTo>
                      <a:pt x="0" y="0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</p:grpSp>
      </p:grpSp>
      <p:pic>
        <p:nvPicPr>
          <p:cNvPr id="52" name="Picture 54" descr="dnastranda_gl.gif (44360 bytes)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81000"/>
            <a:ext cx="6477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9144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22860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2286000"/>
            <a:ext cx="3810000" cy="4114800"/>
          </a:xfrm>
        </p:spPr>
        <p:txBody>
          <a:bodyPr/>
          <a:lstStyle/>
          <a:p>
            <a:pPr lvl="0"/>
            <a:r>
              <a:rPr lang="en-US" noProof="0" smtClean="0"/>
              <a:t>Click icon to add clip art</a:t>
            </a:r>
            <a:endParaRPr lang="en-US" noProof="0"/>
          </a:p>
        </p:txBody>
      </p:sp>
      <p:sp>
        <p:nvSpPr>
          <p:cNvPr id="53" name="Rectangle 5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4" name="Rectangle 5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5" name="Rectangle 5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154409-E15F-44AB-B26A-04817EE065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9" descr="dnastranda_gl.gif (44360 bytes)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81000"/>
            <a:ext cx="6477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9B204E-C11D-4742-9F4A-0ABE7DF1CCCE}" type="datetimeFigureOut">
              <a:rPr lang="en-US"/>
              <a:pPr>
                <a:defRPr/>
              </a:pPr>
              <a:t>8/3/2013</a:t>
            </a:fld>
            <a:endParaRPr lang="en-US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FBCD19-E561-444E-A8CC-EDBF5CA961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2"/>
          <p:cNvGrpSpPr>
            <a:grpSpLocks/>
          </p:cNvGrpSpPr>
          <p:nvPr/>
        </p:nvGrpSpPr>
        <p:grpSpPr bwMode="auto">
          <a:xfrm>
            <a:off x="0" y="-17463"/>
            <a:ext cx="9178925" cy="6905626"/>
            <a:chOff x="0" y="-11"/>
            <a:chExt cx="5782" cy="4350"/>
          </a:xfrm>
        </p:grpSpPr>
        <p:sp>
          <p:nvSpPr>
            <p:cNvPr id="6" name="Rectangle 3"/>
            <p:cNvSpPr>
              <a:spLocks noChangeArrowheads="1"/>
            </p:cNvSpPr>
            <p:nvPr/>
          </p:nvSpPr>
          <p:spPr bwMode="auto">
            <a:xfrm>
              <a:off x="0" y="1008"/>
              <a:ext cx="5774" cy="3331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7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5759" cy="864"/>
            </a:xfrm>
            <a:prstGeom prst="rect">
              <a:avLst/>
            </a:prstGeom>
            <a:gradFill rotWithShape="0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grpSp>
          <p:nvGrpSpPr>
            <p:cNvPr id="8" name="Group 5"/>
            <p:cNvGrpSpPr>
              <a:grpSpLocks/>
            </p:cNvGrpSpPr>
            <p:nvPr/>
          </p:nvGrpSpPr>
          <p:grpSpPr bwMode="auto">
            <a:xfrm>
              <a:off x="5301" y="-11"/>
              <a:ext cx="481" cy="4284"/>
              <a:chOff x="5301" y="-11"/>
              <a:chExt cx="481" cy="4284"/>
            </a:xfrm>
          </p:grpSpPr>
          <p:sp>
            <p:nvSpPr>
              <p:cNvPr id="50" name="Freeform 6"/>
              <p:cNvSpPr>
                <a:spLocks/>
              </p:cNvSpPr>
              <p:nvPr/>
            </p:nvSpPr>
            <p:spPr bwMode="auto">
              <a:xfrm>
                <a:off x="5301" y="-11"/>
                <a:ext cx="241" cy="4284"/>
              </a:xfrm>
              <a:custGeom>
                <a:avLst/>
                <a:gdLst/>
                <a:ahLst/>
                <a:cxnLst>
                  <a:cxn ang="0">
                    <a:pos x="0" y="4234"/>
                  </a:cxn>
                  <a:cxn ang="0">
                    <a:pos x="0" y="0"/>
                  </a:cxn>
                  <a:cxn ang="0">
                    <a:pos x="240" y="0"/>
                  </a:cxn>
                  <a:cxn ang="0">
                    <a:pos x="240" y="4234"/>
                  </a:cxn>
                  <a:cxn ang="0">
                    <a:pos x="192" y="4283"/>
                  </a:cxn>
                  <a:cxn ang="0">
                    <a:pos x="144" y="4281"/>
                  </a:cxn>
                  <a:cxn ang="0">
                    <a:pos x="112" y="4281"/>
                  </a:cxn>
                  <a:cxn ang="0">
                    <a:pos x="49" y="4281"/>
                  </a:cxn>
                  <a:cxn ang="0">
                    <a:pos x="0" y="4234"/>
                  </a:cxn>
                </a:cxnLst>
                <a:rect l="0" t="0" r="r" b="b"/>
                <a:pathLst>
                  <a:path w="241" h="4284">
                    <a:moveTo>
                      <a:pt x="0" y="4234"/>
                    </a:moveTo>
                    <a:lnTo>
                      <a:pt x="0" y="0"/>
                    </a:lnTo>
                    <a:lnTo>
                      <a:pt x="240" y="0"/>
                    </a:lnTo>
                    <a:lnTo>
                      <a:pt x="240" y="4234"/>
                    </a:lnTo>
                    <a:lnTo>
                      <a:pt x="192" y="4283"/>
                    </a:lnTo>
                    <a:lnTo>
                      <a:pt x="144" y="4281"/>
                    </a:lnTo>
                    <a:lnTo>
                      <a:pt x="112" y="4281"/>
                    </a:lnTo>
                    <a:lnTo>
                      <a:pt x="49" y="4281"/>
                    </a:lnTo>
                    <a:lnTo>
                      <a:pt x="0" y="4234"/>
                    </a:lnTo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5000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51" name="Freeform 7"/>
              <p:cNvSpPr>
                <a:spLocks/>
              </p:cNvSpPr>
              <p:nvPr/>
            </p:nvSpPr>
            <p:spPr bwMode="auto">
              <a:xfrm>
                <a:off x="5541" y="-11"/>
                <a:ext cx="241" cy="4284"/>
              </a:xfrm>
              <a:custGeom>
                <a:avLst/>
                <a:gdLst/>
                <a:ahLst/>
                <a:cxnLst>
                  <a:cxn ang="0">
                    <a:pos x="0" y="4234"/>
                  </a:cxn>
                  <a:cxn ang="0">
                    <a:pos x="0" y="0"/>
                  </a:cxn>
                  <a:cxn ang="0">
                    <a:pos x="240" y="0"/>
                  </a:cxn>
                  <a:cxn ang="0">
                    <a:pos x="240" y="4234"/>
                  </a:cxn>
                  <a:cxn ang="0">
                    <a:pos x="192" y="4283"/>
                  </a:cxn>
                  <a:cxn ang="0">
                    <a:pos x="144" y="4281"/>
                  </a:cxn>
                  <a:cxn ang="0">
                    <a:pos x="112" y="4281"/>
                  </a:cxn>
                  <a:cxn ang="0">
                    <a:pos x="49" y="4281"/>
                  </a:cxn>
                  <a:cxn ang="0">
                    <a:pos x="0" y="4234"/>
                  </a:cxn>
                </a:cxnLst>
                <a:rect l="0" t="0" r="r" b="b"/>
                <a:pathLst>
                  <a:path w="241" h="4284">
                    <a:moveTo>
                      <a:pt x="0" y="4234"/>
                    </a:moveTo>
                    <a:lnTo>
                      <a:pt x="0" y="0"/>
                    </a:lnTo>
                    <a:lnTo>
                      <a:pt x="240" y="0"/>
                    </a:lnTo>
                    <a:lnTo>
                      <a:pt x="240" y="4234"/>
                    </a:lnTo>
                    <a:lnTo>
                      <a:pt x="192" y="4283"/>
                    </a:lnTo>
                    <a:lnTo>
                      <a:pt x="144" y="4281"/>
                    </a:lnTo>
                    <a:lnTo>
                      <a:pt x="112" y="4281"/>
                    </a:lnTo>
                    <a:lnTo>
                      <a:pt x="49" y="4281"/>
                    </a:lnTo>
                    <a:lnTo>
                      <a:pt x="0" y="4234"/>
                    </a:lnTo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5000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</p:grpSp>
        <p:grpSp>
          <p:nvGrpSpPr>
            <p:cNvPr id="9" name="Group 8"/>
            <p:cNvGrpSpPr>
              <a:grpSpLocks/>
            </p:cNvGrpSpPr>
            <p:nvPr/>
          </p:nvGrpSpPr>
          <p:grpSpPr bwMode="auto">
            <a:xfrm>
              <a:off x="0" y="0"/>
              <a:ext cx="481" cy="4273"/>
              <a:chOff x="0" y="0"/>
              <a:chExt cx="481" cy="4273"/>
            </a:xfrm>
          </p:grpSpPr>
          <p:sp>
            <p:nvSpPr>
              <p:cNvPr id="48" name="Freeform 9"/>
              <p:cNvSpPr>
                <a:spLocks/>
              </p:cNvSpPr>
              <p:nvPr/>
            </p:nvSpPr>
            <p:spPr bwMode="auto">
              <a:xfrm>
                <a:off x="0" y="0"/>
                <a:ext cx="241" cy="4273"/>
              </a:xfrm>
              <a:custGeom>
                <a:avLst/>
                <a:gdLst/>
                <a:ahLst/>
                <a:cxnLst>
                  <a:cxn ang="0">
                    <a:pos x="0" y="4223"/>
                  </a:cxn>
                  <a:cxn ang="0">
                    <a:pos x="0" y="0"/>
                  </a:cxn>
                  <a:cxn ang="0">
                    <a:pos x="240" y="0"/>
                  </a:cxn>
                  <a:cxn ang="0">
                    <a:pos x="240" y="4223"/>
                  </a:cxn>
                  <a:cxn ang="0">
                    <a:pos x="192" y="4272"/>
                  </a:cxn>
                  <a:cxn ang="0">
                    <a:pos x="144" y="4270"/>
                  </a:cxn>
                  <a:cxn ang="0">
                    <a:pos x="112" y="4270"/>
                  </a:cxn>
                  <a:cxn ang="0">
                    <a:pos x="49" y="4270"/>
                  </a:cxn>
                  <a:cxn ang="0">
                    <a:pos x="0" y="4223"/>
                  </a:cxn>
                </a:cxnLst>
                <a:rect l="0" t="0" r="r" b="b"/>
                <a:pathLst>
                  <a:path w="241" h="4273">
                    <a:moveTo>
                      <a:pt x="0" y="4223"/>
                    </a:moveTo>
                    <a:lnTo>
                      <a:pt x="0" y="0"/>
                    </a:lnTo>
                    <a:lnTo>
                      <a:pt x="240" y="0"/>
                    </a:lnTo>
                    <a:lnTo>
                      <a:pt x="240" y="4223"/>
                    </a:lnTo>
                    <a:lnTo>
                      <a:pt x="192" y="4272"/>
                    </a:lnTo>
                    <a:lnTo>
                      <a:pt x="144" y="4270"/>
                    </a:lnTo>
                    <a:lnTo>
                      <a:pt x="112" y="4270"/>
                    </a:lnTo>
                    <a:lnTo>
                      <a:pt x="49" y="4270"/>
                    </a:lnTo>
                    <a:lnTo>
                      <a:pt x="0" y="4223"/>
                    </a:lnTo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5000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49" name="Freeform 10"/>
              <p:cNvSpPr>
                <a:spLocks/>
              </p:cNvSpPr>
              <p:nvPr/>
            </p:nvSpPr>
            <p:spPr bwMode="auto">
              <a:xfrm>
                <a:off x="240" y="0"/>
                <a:ext cx="241" cy="4273"/>
              </a:xfrm>
              <a:custGeom>
                <a:avLst/>
                <a:gdLst/>
                <a:ahLst/>
                <a:cxnLst>
                  <a:cxn ang="0">
                    <a:pos x="0" y="4223"/>
                  </a:cxn>
                  <a:cxn ang="0">
                    <a:pos x="0" y="0"/>
                  </a:cxn>
                  <a:cxn ang="0">
                    <a:pos x="240" y="0"/>
                  </a:cxn>
                  <a:cxn ang="0">
                    <a:pos x="240" y="4223"/>
                  </a:cxn>
                  <a:cxn ang="0">
                    <a:pos x="192" y="4272"/>
                  </a:cxn>
                  <a:cxn ang="0">
                    <a:pos x="144" y="4270"/>
                  </a:cxn>
                  <a:cxn ang="0">
                    <a:pos x="112" y="4270"/>
                  </a:cxn>
                  <a:cxn ang="0">
                    <a:pos x="49" y="4270"/>
                  </a:cxn>
                  <a:cxn ang="0">
                    <a:pos x="0" y="4223"/>
                  </a:cxn>
                </a:cxnLst>
                <a:rect l="0" t="0" r="r" b="b"/>
                <a:pathLst>
                  <a:path w="241" h="4273">
                    <a:moveTo>
                      <a:pt x="0" y="4223"/>
                    </a:moveTo>
                    <a:lnTo>
                      <a:pt x="0" y="0"/>
                    </a:lnTo>
                    <a:lnTo>
                      <a:pt x="240" y="0"/>
                    </a:lnTo>
                    <a:lnTo>
                      <a:pt x="240" y="4223"/>
                    </a:lnTo>
                    <a:lnTo>
                      <a:pt x="192" y="4272"/>
                    </a:lnTo>
                    <a:lnTo>
                      <a:pt x="144" y="4270"/>
                    </a:lnTo>
                    <a:lnTo>
                      <a:pt x="112" y="4270"/>
                    </a:lnTo>
                    <a:lnTo>
                      <a:pt x="49" y="4270"/>
                    </a:lnTo>
                    <a:lnTo>
                      <a:pt x="0" y="4223"/>
                    </a:lnTo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5000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</p:grpSp>
        <p:grpSp>
          <p:nvGrpSpPr>
            <p:cNvPr id="10" name="Group 11"/>
            <p:cNvGrpSpPr>
              <a:grpSpLocks/>
            </p:cNvGrpSpPr>
            <p:nvPr/>
          </p:nvGrpSpPr>
          <p:grpSpPr bwMode="auto">
            <a:xfrm>
              <a:off x="82" y="22"/>
              <a:ext cx="5590" cy="891"/>
              <a:chOff x="82" y="22"/>
              <a:chExt cx="5590" cy="891"/>
            </a:xfrm>
          </p:grpSpPr>
          <p:grpSp>
            <p:nvGrpSpPr>
              <p:cNvPr id="11" name="Group 12"/>
              <p:cNvGrpSpPr>
                <a:grpSpLocks/>
              </p:cNvGrpSpPr>
              <p:nvPr/>
            </p:nvGrpSpPr>
            <p:grpSpPr bwMode="auto">
              <a:xfrm>
                <a:off x="134" y="22"/>
                <a:ext cx="5538" cy="850"/>
                <a:chOff x="134" y="22"/>
                <a:chExt cx="5538" cy="850"/>
              </a:xfrm>
            </p:grpSpPr>
            <p:sp>
              <p:nvSpPr>
                <p:cNvPr id="30" name="Freeform 13"/>
                <p:cNvSpPr>
                  <a:spLocks/>
                </p:cNvSpPr>
                <p:nvPr/>
              </p:nvSpPr>
              <p:spPr bwMode="auto">
                <a:xfrm>
                  <a:off x="5269" y="734"/>
                  <a:ext cx="156" cy="117"/>
                </a:xfrm>
                <a:custGeom>
                  <a:avLst/>
                  <a:gdLst/>
                  <a:ahLst/>
                  <a:cxnLst>
                    <a:cxn ang="0">
                      <a:pos x="83" y="0"/>
                    </a:cxn>
                    <a:cxn ang="0">
                      <a:pos x="134" y="19"/>
                    </a:cxn>
                    <a:cxn ang="0">
                      <a:pos x="152" y="45"/>
                    </a:cxn>
                    <a:cxn ang="0">
                      <a:pos x="155" y="70"/>
                    </a:cxn>
                    <a:cxn ang="0">
                      <a:pos x="155" y="83"/>
                    </a:cxn>
                    <a:cxn ang="0">
                      <a:pos x="146" y="99"/>
                    </a:cxn>
                    <a:cxn ang="0">
                      <a:pos x="126" y="107"/>
                    </a:cxn>
                    <a:cxn ang="0">
                      <a:pos x="105" y="113"/>
                    </a:cxn>
                    <a:cxn ang="0">
                      <a:pos x="86" y="116"/>
                    </a:cxn>
                    <a:cxn ang="0">
                      <a:pos x="69" y="116"/>
                    </a:cxn>
                    <a:cxn ang="0">
                      <a:pos x="41" y="111"/>
                    </a:cxn>
                    <a:cxn ang="0">
                      <a:pos x="21" y="106"/>
                    </a:cxn>
                    <a:cxn ang="0">
                      <a:pos x="9" y="98"/>
                    </a:cxn>
                    <a:cxn ang="0">
                      <a:pos x="2" y="89"/>
                    </a:cxn>
                    <a:cxn ang="0">
                      <a:pos x="0" y="78"/>
                    </a:cxn>
                    <a:cxn ang="0">
                      <a:pos x="2" y="60"/>
                    </a:cxn>
                    <a:cxn ang="0">
                      <a:pos x="9" y="11"/>
                    </a:cxn>
                    <a:cxn ang="0">
                      <a:pos x="83" y="0"/>
                    </a:cxn>
                  </a:cxnLst>
                  <a:rect l="0" t="0" r="r" b="b"/>
                  <a:pathLst>
                    <a:path w="156" h="117">
                      <a:moveTo>
                        <a:pt x="83" y="0"/>
                      </a:moveTo>
                      <a:lnTo>
                        <a:pt x="134" y="19"/>
                      </a:lnTo>
                      <a:lnTo>
                        <a:pt x="152" y="45"/>
                      </a:lnTo>
                      <a:lnTo>
                        <a:pt x="155" y="70"/>
                      </a:lnTo>
                      <a:lnTo>
                        <a:pt x="155" y="83"/>
                      </a:lnTo>
                      <a:lnTo>
                        <a:pt x="146" y="99"/>
                      </a:lnTo>
                      <a:lnTo>
                        <a:pt x="126" y="107"/>
                      </a:lnTo>
                      <a:lnTo>
                        <a:pt x="105" y="113"/>
                      </a:lnTo>
                      <a:lnTo>
                        <a:pt x="86" y="116"/>
                      </a:lnTo>
                      <a:lnTo>
                        <a:pt x="69" y="116"/>
                      </a:lnTo>
                      <a:lnTo>
                        <a:pt x="41" y="111"/>
                      </a:lnTo>
                      <a:lnTo>
                        <a:pt x="21" y="106"/>
                      </a:lnTo>
                      <a:lnTo>
                        <a:pt x="9" y="98"/>
                      </a:lnTo>
                      <a:lnTo>
                        <a:pt x="2" y="89"/>
                      </a:lnTo>
                      <a:lnTo>
                        <a:pt x="0" y="78"/>
                      </a:lnTo>
                      <a:lnTo>
                        <a:pt x="2" y="60"/>
                      </a:lnTo>
                      <a:lnTo>
                        <a:pt x="9" y="11"/>
                      </a:lnTo>
                      <a:lnTo>
                        <a:pt x="83" y="0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31" name="Freeform 14"/>
                <p:cNvSpPr>
                  <a:spLocks/>
                </p:cNvSpPr>
                <p:nvPr/>
              </p:nvSpPr>
              <p:spPr bwMode="auto">
                <a:xfrm>
                  <a:off x="5265" y="746"/>
                  <a:ext cx="88" cy="75"/>
                </a:xfrm>
                <a:custGeom>
                  <a:avLst/>
                  <a:gdLst/>
                  <a:ahLst/>
                  <a:cxnLst>
                    <a:cxn ang="0">
                      <a:pos x="0" y="69"/>
                    </a:cxn>
                    <a:cxn ang="0">
                      <a:pos x="11" y="0"/>
                    </a:cxn>
                    <a:cxn ang="0">
                      <a:pos x="54" y="5"/>
                    </a:cxn>
                    <a:cxn ang="0">
                      <a:pos x="87" y="9"/>
                    </a:cxn>
                    <a:cxn ang="0">
                      <a:pos x="78" y="74"/>
                    </a:cxn>
                    <a:cxn ang="0">
                      <a:pos x="75" y="59"/>
                    </a:cxn>
                    <a:cxn ang="0">
                      <a:pos x="65" y="48"/>
                    </a:cxn>
                    <a:cxn ang="0">
                      <a:pos x="47" y="44"/>
                    </a:cxn>
                    <a:cxn ang="0">
                      <a:pos x="27" y="45"/>
                    </a:cxn>
                    <a:cxn ang="0">
                      <a:pos x="11" y="52"/>
                    </a:cxn>
                    <a:cxn ang="0">
                      <a:pos x="0" y="69"/>
                    </a:cxn>
                  </a:cxnLst>
                  <a:rect l="0" t="0" r="r" b="b"/>
                  <a:pathLst>
                    <a:path w="88" h="75">
                      <a:moveTo>
                        <a:pt x="0" y="69"/>
                      </a:moveTo>
                      <a:lnTo>
                        <a:pt x="11" y="0"/>
                      </a:lnTo>
                      <a:lnTo>
                        <a:pt x="54" y="5"/>
                      </a:lnTo>
                      <a:lnTo>
                        <a:pt x="87" y="9"/>
                      </a:lnTo>
                      <a:lnTo>
                        <a:pt x="78" y="74"/>
                      </a:lnTo>
                      <a:lnTo>
                        <a:pt x="75" y="59"/>
                      </a:lnTo>
                      <a:lnTo>
                        <a:pt x="65" y="48"/>
                      </a:lnTo>
                      <a:lnTo>
                        <a:pt x="47" y="44"/>
                      </a:lnTo>
                      <a:lnTo>
                        <a:pt x="27" y="45"/>
                      </a:lnTo>
                      <a:lnTo>
                        <a:pt x="11" y="52"/>
                      </a:lnTo>
                      <a:lnTo>
                        <a:pt x="0" y="69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32" name="Freeform 15"/>
                <p:cNvSpPr>
                  <a:spLocks/>
                </p:cNvSpPr>
                <p:nvPr/>
              </p:nvSpPr>
              <p:spPr bwMode="auto">
                <a:xfrm>
                  <a:off x="475" y="725"/>
                  <a:ext cx="156" cy="117"/>
                </a:xfrm>
                <a:custGeom>
                  <a:avLst/>
                  <a:gdLst/>
                  <a:ahLst/>
                  <a:cxnLst>
                    <a:cxn ang="0">
                      <a:pos x="72" y="0"/>
                    </a:cxn>
                    <a:cxn ang="0">
                      <a:pos x="21" y="19"/>
                    </a:cxn>
                    <a:cxn ang="0">
                      <a:pos x="3" y="45"/>
                    </a:cxn>
                    <a:cxn ang="0">
                      <a:pos x="0" y="70"/>
                    </a:cxn>
                    <a:cxn ang="0">
                      <a:pos x="0" y="83"/>
                    </a:cxn>
                    <a:cxn ang="0">
                      <a:pos x="9" y="99"/>
                    </a:cxn>
                    <a:cxn ang="0">
                      <a:pos x="29" y="107"/>
                    </a:cxn>
                    <a:cxn ang="0">
                      <a:pos x="50" y="113"/>
                    </a:cxn>
                    <a:cxn ang="0">
                      <a:pos x="69" y="116"/>
                    </a:cxn>
                    <a:cxn ang="0">
                      <a:pos x="86" y="116"/>
                    </a:cxn>
                    <a:cxn ang="0">
                      <a:pos x="114" y="111"/>
                    </a:cxn>
                    <a:cxn ang="0">
                      <a:pos x="134" y="106"/>
                    </a:cxn>
                    <a:cxn ang="0">
                      <a:pos x="146" y="98"/>
                    </a:cxn>
                    <a:cxn ang="0">
                      <a:pos x="153" y="89"/>
                    </a:cxn>
                    <a:cxn ang="0">
                      <a:pos x="155" y="78"/>
                    </a:cxn>
                    <a:cxn ang="0">
                      <a:pos x="153" y="60"/>
                    </a:cxn>
                    <a:cxn ang="0">
                      <a:pos x="146" y="11"/>
                    </a:cxn>
                    <a:cxn ang="0">
                      <a:pos x="72" y="0"/>
                    </a:cxn>
                  </a:cxnLst>
                  <a:rect l="0" t="0" r="r" b="b"/>
                  <a:pathLst>
                    <a:path w="156" h="117">
                      <a:moveTo>
                        <a:pt x="72" y="0"/>
                      </a:moveTo>
                      <a:lnTo>
                        <a:pt x="21" y="19"/>
                      </a:lnTo>
                      <a:lnTo>
                        <a:pt x="3" y="45"/>
                      </a:lnTo>
                      <a:lnTo>
                        <a:pt x="0" y="70"/>
                      </a:lnTo>
                      <a:lnTo>
                        <a:pt x="0" y="83"/>
                      </a:lnTo>
                      <a:lnTo>
                        <a:pt x="9" y="99"/>
                      </a:lnTo>
                      <a:lnTo>
                        <a:pt x="29" y="107"/>
                      </a:lnTo>
                      <a:lnTo>
                        <a:pt x="50" y="113"/>
                      </a:lnTo>
                      <a:lnTo>
                        <a:pt x="69" y="116"/>
                      </a:lnTo>
                      <a:lnTo>
                        <a:pt x="86" y="116"/>
                      </a:lnTo>
                      <a:lnTo>
                        <a:pt x="114" y="111"/>
                      </a:lnTo>
                      <a:lnTo>
                        <a:pt x="134" y="106"/>
                      </a:lnTo>
                      <a:lnTo>
                        <a:pt x="146" y="98"/>
                      </a:lnTo>
                      <a:lnTo>
                        <a:pt x="153" y="89"/>
                      </a:lnTo>
                      <a:lnTo>
                        <a:pt x="155" y="78"/>
                      </a:lnTo>
                      <a:lnTo>
                        <a:pt x="153" y="60"/>
                      </a:lnTo>
                      <a:lnTo>
                        <a:pt x="146" y="11"/>
                      </a:lnTo>
                      <a:lnTo>
                        <a:pt x="72" y="0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33" name="Freeform 16"/>
                <p:cNvSpPr>
                  <a:spLocks/>
                </p:cNvSpPr>
                <p:nvPr/>
              </p:nvSpPr>
              <p:spPr bwMode="auto">
                <a:xfrm>
                  <a:off x="547" y="738"/>
                  <a:ext cx="88" cy="75"/>
                </a:xfrm>
                <a:custGeom>
                  <a:avLst/>
                  <a:gdLst/>
                  <a:ahLst/>
                  <a:cxnLst>
                    <a:cxn ang="0">
                      <a:pos x="87" y="68"/>
                    </a:cxn>
                    <a:cxn ang="0">
                      <a:pos x="76" y="0"/>
                    </a:cxn>
                    <a:cxn ang="0">
                      <a:pos x="33" y="5"/>
                    </a:cxn>
                    <a:cxn ang="0">
                      <a:pos x="0" y="9"/>
                    </a:cxn>
                    <a:cxn ang="0">
                      <a:pos x="9" y="74"/>
                    </a:cxn>
                    <a:cxn ang="0">
                      <a:pos x="12" y="58"/>
                    </a:cxn>
                    <a:cxn ang="0">
                      <a:pos x="22" y="47"/>
                    </a:cxn>
                    <a:cxn ang="0">
                      <a:pos x="40" y="44"/>
                    </a:cxn>
                    <a:cxn ang="0">
                      <a:pos x="60" y="45"/>
                    </a:cxn>
                    <a:cxn ang="0">
                      <a:pos x="76" y="52"/>
                    </a:cxn>
                    <a:cxn ang="0">
                      <a:pos x="87" y="68"/>
                    </a:cxn>
                  </a:cxnLst>
                  <a:rect l="0" t="0" r="r" b="b"/>
                  <a:pathLst>
                    <a:path w="88" h="75">
                      <a:moveTo>
                        <a:pt x="87" y="68"/>
                      </a:moveTo>
                      <a:lnTo>
                        <a:pt x="76" y="0"/>
                      </a:lnTo>
                      <a:lnTo>
                        <a:pt x="33" y="5"/>
                      </a:lnTo>
                      <a:lnTo>
                        <a:pt x="0" y="9"/>
                      </a:lnTo>
                      <a:lnTo>
                        <a:pt x="9" y="74"/>
                      </a:lnTo>
                      <a:lnTo>
                        <a:pt x="12" y="58"/>
                      </a:lnTo>
                      <a:lnTo>
                        <a:pt x="22" y="47"/>
                      </a:lnTo>
                      <a:lnTo>
                        <a:pt x="40" y="44"/>
                      </a:lnTo>
                      <a:lnTo>
                        <a:pt x="60" y="45"/>
                      </a:lnTo>
                      <a:lnTo>
                        <a:pt x="76" y="52"/>
                      </a:lnTo>
                      <a:lnTo>
                        <a:pt x="87" y="68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34" name="Line 17"/>
                <p:cNvSpPr>
                  <a:spLocks noChangeShapeType="1"/>
                </p:cNvSpPr>
                <p:nvPr/>
              </p:nvSpPr>
              <p:spPr bwMode="auto">
                <a:xfrm flipV="1">
                  <a:off x="2020" y="309"/>
                  <a:ext cx="192" cy="87"/>
                </a:xfrm>
                <a:prstGeom prst="line">
                  <a:avLst/>
                </a:prstGeom>
                <a:noFill/>
                <a:ln w="127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35" name="Freeform 18"/>
                <p:cNvSpPr>
                  <a:spLocks/>
                </p:cNvSpPr>
                <p:nvPr/>
              </p:nvSpPr>
              <p:spPr bwMode="auto">
                <a:xfrm>
                  <a:off x="1408" y="22"/>
                  <a:ext cx="2967" cy="457"/>
                </a:xfrm>
                <a:custGeom>
                  <a:avLst/>
                  <a:gdLst/>
                  <a:ahLst/>
                  <a:cxnLst>
                    <a:cxn ang="0">
                      <a:pos x="0" y="122"/>
                    </a:cxn>
                    <a:cxn ang="0">
                      <a:pos x="207" y="78"/>
                    </a:cxn>
                    <a:cxn ang="0">
                      <a:pos x="442" y="48"/>
                    </a:cxn>
                    <a:cxn ang="0">
                      <a:pos x="640" y="32"/>
                    </a:cxn>
                    <a:cxn ang="0">
                      <a:pos x="897" y="16"/>
                    </a:cxn>
                    <a:cxn ang="0">
                      <a:pos x="1215" y="2"/>
                    </a:cxn>
                    <a:cxn ang="0">
                      <a:pos x="1392" y="0"/>
                    </a:cxn>
                    <a:cxn ang="0">
                      <a:pos x="1710" y="0"/>
                    </a:cxn>
                    <a:cxn ang="0">
                      <a:pos x="1997" y="10"/>
                    </a:cxn>
                    <a:cxn ang="0">
                      <a:pos x="2258" y="21"/>
                    </a:cxn>
                    <a:cxn ang="0">
                      <a:pos x="2493" y="38"/>
                    </a:cxn>
                    <a:cxn ang="0">
                      <a:pos x="2674" y="54"/>
                    </a:cxn>
                    <a:cxn ang="0">
                      <a:pos x="2828" y="73"/>
                    </a:cxn>
                    <a:cxn ang="0">
                      <a:pos x="2966" y="92"/>
                    </a:cxn>
                    <a:cxn ang="0">
                      <a:pos x="2966" y="456"/>
                    </a:cxn>
                    <a:cxn ang="0">
                      <a:pos x="2833" y="434"/>
                    </a:cxn>
                    <a:cxn ang="0">
                      <a:pos x="2563" y="399"/>
                    </a:cxn>
                    <a:cxn ang="0">
                      <a:pos x="2382" y="382"/>
                    </a:cxn>
                    <a:cxn ang="0">
                      <a:pos x="2134" y="366"/>
                    </a:cxn>
                    <a:cxn ang="0">
                      <a:pos x="1944" y="358"/>
                    </a:cxn>
                    <a:cxn ang="0">
                      <a:pos x="1746" y="350"/>
                    </a:cxn>
                    <a:cxn ang="0">
                      <a:pos x="1529" y="350"/>
                    </a:cxn>
                    <a:cxn ang="0">
                      <a:pos x="1295" y="350"/>
                    </a:cxn>
                    <a:cxn ang="0">
                      <a:pos x="1047" y="355"/>
                    </a:cxn>
                    <a:cxn ang="0">
                      <a:pos x="853" y="363"/>
                    </a:cxn>
                    <a:cxn ang="0">
                      <a:pos x="654" y="374"/>
                    </a:cxn>
                    <a:cxn ang="0">
                      <a:pos x="468" y="388"/>
                    </a:cxn>
                    <a:cxn ang="0">
                      <a:pos x="296" y="404"/>
                    </a:cxn>
                    <a:cxn ang="0">
                      <a:pos x="150" y="423"/>
                    </a:cxn>
                    <a:cxn ang="0">
                      <a:pos x="13" y="445"/>
                    </a:cxn>
                    <a:cxn ang="0">
                      <a:pos x="0" y="122"/>
                    </a:cxn>
                  </a:cxnLst>
                  <a:rect l="0" t="0" r="r" b="b"/>
                  <a:pathLst>
                    <a:path w="2967" h="457">
                      <a:moveTo>
                        <a:pt x="0" y="122"/>
                      </a:moveTo>
                      <a:lnTo>
                        <a:pt x="207" y="78"/>
                      </a:lnTo>
                      <a:lnTo>
                        <a:pt x="442" y="48"/>
                      </a:lnTo>
                      <a:lnTo>
                        <a:pt x="640" y="32"/>
                      </a:lnTo>
                      <a:lnTo>
                        <a:pt x="897" y="16"/>
                      </a:lnTo>
                      <a:lnTo>
                        <a:pt x="1215" y="2"/>
                      </a:lnTo>
                      <a:lnTo>
                        <a:pt x="1392" y="0"/>
                      </a:lnTo>
                      <a:lnTo>
                        <a:pt x="1710" y="0"/>
                      </a:lnTo>
                      <a:lnTo>
                        <a:pt x="1997" y="10"/>
                      </a:lnTo>
                      <a:lnTo>
                        <a:pt x="2258" y="21"/>
                      </a:lnTo>
                      <a:lnTo>
                        <a:pt x="2493" y="38"/>
                      </a:lnTo>
                      <a:lnTo>
                        <a:pt x="2674" y="54"/>
                      </a:lnTo>
                      <a:lnTo>
                        <a:pt x="2828" y="73"/>
                      </a:lnTo>
                      <a:lnTo>
                        <a:pt x="2966" y="92"/>
                      </a:lnTo>
                      <a:lnTo>
                        <a:pt x="2966" y="456"/>
                      </a:lnTo>
                      <a:lnTo>
                        <a:pt x="2833" y="434"/>
                      </a:lnTo>
                      <a:lnTo>
                        <a:pt x="2563" y="399"/>
                      </a:lnTo>
                      <a:lnTo>
                        <a:pt x="2382" y="382"/>
                      </a:lnTo>
                      <a:lnTo>
                        <a:pt x="2134" y="366"/>
                      </a:lnTo>
                      <a:lnTo>
                        <a:pt x="1944" y="358"/>
                      </a:lnTo>
                      <a:lnTo>
                        <a:pt x="1746" y="350"/>
                      </a:lnTo>
                      <a:lnTo>
                        <a:pt x="1529" y="350"/>
                      </a:lnTo>
                      <a:lnTo>
                        <a:pt x="1295" y="350"/>
                      </a:lnTo>
                      <a:lnTo>
                        <a:pt x="1047" y="355"/>
                      </a:lnTo>
                      <a:lnTo>
                        <a:pt x="853" y="363"/>
                      </a:lnTo>
                      <a:lnTo>
                        <a:pt x="654" y="374"/>
                      </a:lnTo>
                      <a:lnTo>
                        <a:pt x="468" y="388"/>
                      </a:lnTo>
                      <a:lnTo>
                        <a:pt x="296" y="404"/>
                      </a:lnTo>
                      <a:lnTo>
                        <a:pt x="150" y="423"/>
                      </a:lnTo>
                      <a:lnTo>
                        <a:pt x="13" y="445"/>
                      </a:lnTo>
                      <a:lnTo>
                        <a:pt x="0" y="122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36" name="Freeform 19"/>
                <p:cNvSpPr>
                  <a:spLocks/>
                </p:cNvSpPr>
                <p:nvPr/>
              </p:nvSpPr>
              <p:spPr bwMode="auto">
                <a:xfrm>
                  <a:off x="607" y="118"/>
                  <a:ext cx="823" cy="431"/>
                </a:xfrm>
                <a:custGeom>
                  <a:avLst/>
                  <a:gdLst/>
                  <a:ahLst/>
                  <a:cxnLst>
                    <a:cxn ang="0">
                      <a:pos x="815" y="27"/>
                    </a:cxn>
                    <a:cxn ang="0">
                      <a:pos x="822" y="350"/>
                    </a:cxn>
                    <a:cxn ang="0">
                      <a:pos x="746" y="382"/>
                    </a:cxn>
                    <a:cxn ang="0">
                      <a:pos x="676" y="404"/>
                    </a:cxn>
                    <a:cxn ang="0">
                      <a:pos x="619" y="415"/>
                    </a:cxn>
                    <a:cxn ang="0">
                      <a:pos x="571" y="421"/>
                    </a:cxn>
                    <a:cxn ang="0">
                      <a:pos x="517" y="427"/>
                    </a:cxn>
                    <a:cxn ang="0">
                      <a:pos x="427" y="430"/>
                    </a:cxn>
                    <a:cxn ang="0">
                      <a:pos x="344" y="423"/>
                    </a:cxn>
                    <a:cxn ang="0">
                      <a:pos x="259" y="410"/>
                    </a:cxn>
                    <a:cxn ang="0">
                      <a:pos x="177" y="388"/>
                    </a:cxn>
                    <a:cxn ang="0">
                      <a:pos x="105" y="358"/>
                    </a:cxn>
                    <a:cxn ang="0">
                      <a:pos x="41" y="325"/>
                    </a:cxn>
                    <a:cxn ang="0">
                      <a:pos x="0" y="294"/>
                    </a:cxn>
                    <a:cxn ang="0">
                      <a:pos x="0" y="0"/>
                    </a:cxn>
                    <a:cxn ang="0">
                      <a:pos x="46" y="25"/>
                    </a:cxn>
                    <a:cxn ang="0">
                      <a:pos x="105" y="47"/>
                    </a:cxn>
                    <a:cxn ang="0">
                      <a:pos x="175" y="66"/>
                    </a:cxn>
                    <a:cxn ang="0">
                      <a:pos x="244" y="81"/>
                    </a:cxn>
                    <a:cxn ang="0">
                      <a:pos x="314" y="89"/>
                    </a:cxn>
                    <a:cxn ang="0">
                      <a:pos x="361" y="93"/>
                    </a:cxn>
                    <a:cxn ang="0">
                      <a:pos x="401" y="95"/>
                    </a:cxn>
                    <a:cxn ang="0">
                      <a:pos x="471" y="95"/>
                    </a:cxn>
                    <a:cxn ang="0">
                      <a:pos x="515" y="92"/>
                    </a:cxn>
                    <a:cxn ang="0">
                      <a:pos x="555" y="87"/>
                    </a:cxn>
                    <a:cxn ang="0">
                      <a:pos x="600" y="84"/>
                    </a:cxn>
                    <a:cxn ang="0">
                      <a:pos x="640" y="76"/>
                    </a:cxn>
                    <a:cxn ang="0">
                      <a:pos x="689" y="67"/>
                    </a:cxn>
                    <a:cxn ang="0">
                      <a:pos x="733" y="55"/>
                    </a:cxn>
                    <a:cxn ang="0">
                      <a:pos x="777" y="41"/>
                    </a:cxn>
                    <a:cxn ang="0">
                      <a:pos x="815" y="27"/>
                    </a:cxn>
                  </a:cxnLst>
                  <a:rect l="0" t="0" r="r" b="b"/>
                  <a:pathLst>
                    <a:path w="823" h="431">
                      <a:moveTo>
                        <a:pt x="815" y="27"/>
                      </a:moveTo>
                      <a:lnTo>
                        <a:pt x="822" y="350"/>
                      </a:lnTo>
                      <a:lnTo>
                        <a:pt x="746" y="382"/>
                      </a:lnTo>
                      <a:lnTo>
                        <a:pt x="676" y="404"/>
                      </a:lnTo>
                      <a:lnTo>
                        <a:pt x="619" y="415"/>
                      </a:lnTo>
                      <a:lnTo>
                        <a:pt x="571" y="421"/>
                      </a:lnTo>
                      <a:lnTo>
                        <a:pt x="517" y="427"/>
                      </a:lnTo>
                      <a:lnTo>
                        <a:pt x="427" y="430"/>
                      </a:lnTo>
                      <a:lnTo>
                        <a:pt x="344" y="423"/>
                      </a:lnTo>
                      <a:lnTo>
                        <a:pt x="259" y="410"/>
                      </a:lnTo>
                      <a:lnTo>
                        <a:pt x="177" y="388"/>
                      </a:lnTo>
                      <a:lnTo>
                        <a:pt x="105" y="358"/>
                      </a:lnTo>
                      <a:lnTo>
                        <a:pt x="41" y="325"/>
                      </a:lnTo>
                      <a:lnTo>
                        <a:pt x="0" y="294"/>
                      </a:lnTo>
                      <a:lnTo>
                        <a:pt x="0" y="0"/>
                      </a:lnTo>
                      <a:lnTo>
                        <a:pt x="46" y="25"/>
                      </a:lnTo>
                      <a:lnTo>
                        <a:pt x="105" y="47"/>
                      </a:lnTo>
                      <a:lnTo>
                        <a:pt x="175" y="66"/>
                      </a:lnTo>
                      <a:lnTo>
                        <a:pt x="244" y="81"/>
                      </a:lnTo>
                      <a:lnTo>
                        <a:pt x="314" y="89"/>
                      </a:lnTo>
                      <a:lnTo>
                        <a:pt x="361" y="93"/>
                      </a:lnTo>
                      <a:lnTo>
                        <a:pt x="401" y="95"/>
                      </a:lnTo>
                      <a:lnTo>
                        <a:pt x="471" y="95"/>
                      </a:lnTo>
                      <a:lnTo>
                        <a:pt x="515" y="92"/>
                      </a:lnTo>
                      <a:lnTo>
                        <a:pt x="555" y="87"/>
                      </a:lnTo>
                      <a:lnTo>
                        <a:pt x="600" y="84"/>
                      </a:lnTo>
                      <a:lnTo>
                        <a:pt x="640" y="76"/>
                      </a:lnTo>
                      <a:lnTo>
                        <a:pt x="689" y="67"/>
                      </a:lnTo>
                      <a:lnTo>
                        <a:pt x="733" y="55"/>
                      </a:lnTo>
                      <a:lnTo>
                        <a:pt x="777" y="41"/>
                      </a:lnTo>
                      <a:lnTo>
                        <a:pt x="815" y="27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37" name="Freeform 20"/>
                <p:cNvSpPr>
                  <a:spLocks/>
                </p:cNvSpPr>
                <p:nvPr/>
              </p:nvSpPr>
              <p:spPr bwMode="auto">
                <a:xfrm>
                  <a:off x="154" y="533"/>
                  <a:ext cx="551" cy="339"/>
                </a:xfrm>
                <a:custGeom>
                  <a:avLst/>
                  <a:gdLst/>
                  <a:ahLst/>
                  <a:cxnLst>
                    <a:cxn ang="0">
                      <a:pos x="16" y="53"/>
                    </a:cxn>
                    <a:cxn ang="0">
                      <a:pos x="0" y="122"/>
                    </a:cxn>
                    <a:cxn ang="0">
                      <a:pos x="10" y="146"/>
                    </a:cxn>
                    <a:cxn ang="0">
                      <a:pos x="33" y="183"/>
                    </a:cxn>
                    <a:cxn ang="0">
                      <a:pos x="57" y="216"/>
                    </a:cxn>
                    <a:cxn ang="0">
                      <a:pos x="85" y="244"/>
                    </a:cxn>
                    <a:cxn ang="0">
                      <a:pos x="120" y="271"/>
                    </a:cxn>
                    <a:cxn ang="0">
                      <a:pos x="153" y="290"/>
                    </a:cxn>
                    <a:cxn ang="0">
                      <a:pos x="189" y="308"/>
                    </a:cxn>
                    <a:cxn ang="0">
                      <a:pos x="235" y="324"/>
                    </a:cxn>
                    <a:cxn ang="0">
                      <a:pos x="270" y="332"/>
                    </a:cxn>
                    <a:cxn ang="0">
                      <a:pos x="312" y="338"/>
                    </a:cxn>
                    <a:cxn ang="0">
                      <a:pos x="351" y="338"/>
                    </a:cxn>
                    <a:cxn ang="0">
                      <a:pos x="393" y="333"/>
                    </a:cxn>
                    <a:cxn ang="0">
                      <a:pos x="436" y="321"/>
                    </a:cxn>
                    <a:cxn ang="0">
                      <a:pos x="475" y="302"/>
                    </a:cxn>
                    <a:cxn ang="0">
                      <a:pos x="498" y="286"/>
                    </a:cxn>
                    <a:cxn ang="0">
                      <a:pos x="526" y="262"/>
                    </a:cxn>
                    <a:cxn ang="0">
                      <a:pos x="541" y="243"/>
                    </a:cxn>
                    <a:cxn ang="0">
                      <a:pos x="550" y="226"/>
                    </a:cxn>
                    <a:cxn ang="0">
                      <a:pos x="550" y="208"/>
                    </a:cxn>
                    <a:cxn ang="0">
                      <a:pos x="544" y="187"/>
                    </a:cxn>
                    <a:cxn ang="0">
                      <a:pos x="532" y="170"/>
                    </a:cxn>
                    <a:cxn ang="0">
                      <a:pos x="523" y="135"/>
                    </a:cxn>
                    <a:cxn ang="0">
                      <a:pos x="519" y="116"/>
                    </a:cxn>
                    <a:cxn ang="0">
                      <a:pos x="267" y="132"/>
                    </a:cxn>
                    <a:cxn ang="0">
                      <a:pos x="234" y="126"/>
                    </a:cxn>
                    <a:cxn ang="0">
                      <a:pos x="193" y="113"/>
                    </a:cxn>
                    <a:cxn ang="0">
                      <a:pos x="162" y="97"/>
                    </a:cxn>
                    <a:cxn ang="0">
                      <a:pos x="129" y="77"/>
                    </a:cxn>
                    <a:cxn ang="0">
                      <a:pos x="97" y="48"/>
                    </a:cxn>
                    <a:cxn ang="0">
                      <a:pos x="78" y="24"/>
                    </a:cxn>
                    <a:cxn ang="0">
                      <a:pos x="60" y="0"/>
                    </a:cxn>
                    <a:cxn ang="0">
                      <a:pos x="16" y="53"/>
                    </a:cxn>
                  </a:cxnLst>
                  <a:rect l="0" t="0" r="r" b="b"/>
                  <a:pathLst>
                    <a:path w="551" h="339">
                      <a:moveTo>
                        <a:pt x="16" y="53"/>
                      </a:moveTo>
                      <a:lnTo>
                        <a:pt x="0" y="122"/>
                      </a:lnTo>
                      <a:lnTo>
                        <a:pt x="10" y="146"/>
                      </a:lnTo>
                      <a:lnTo>
                        <a:pt x="33" y="183"/>
                      </a:lnTo>
                      <a:lnTo>
                        <a:pt x="57" y="216"/>
                      </a:lnTo>
                      <a:lnTo>
                        <a:pt x="85" y="244"/>
                      </a:lnTo>
                      <a:lnTo>
                        <a:pt x="120" y="271"/>
                      </a:lnTo>
                      <a:lnTo>
                        <a:pt x="153" y="290"/>
                      </a:lnTo>
                      <a:lnTo>
                        <a:pt x="189" y="308"/>
                      </a:lnTo>
                      <a:lnTo>
                        <a:pt x="235" y="324"/>
                      </a:lnTo>
                      <a:lnTo>
                        <a:pt x="270" y="332"/>
                      </a:lnTo>
                      <a:lnTo>
                        <a:pt x="312" y="338"/>
                      </a:lnTo>
                      <a:lnTo>
                        <a:pt x="351" y="338"/>
                      </a:lnTo>
                      <a:lnTo>
                        <a:pt x="393" y="333"/>
                      </a:lnTo>
                      <a:lnTo>
                        <a:pt x="436" y="321"/>
                      </a:lnTo>
                      <a:lnTo>
                        <a:pt x="475" y="302"/>
                      </a:lnTo>
                      <a:lnTo>
                        <a:pt x="498" y="286"/>
                      </a:lnTo>
                      <a:lnTo>
                        <a:pt x="526" y="262"/>
                      </a:lnTo>
                      <a:lnTo>
                        <a:pt x="541" y="243"/>
                      </a:lnTo>
                      <a:lnTo>
                        <a:pt x="550" y="226"/>
                      </a:lnTo>
                      <a:lnTo>
                        <a:pt x="550" y="208"/>
                      </a:lnTo>
                      <a:lnTo>
                        <a:pt x="544" y="187"/>
                      </a:lnTo>
                      <a:lnTo>
                        <a:pt x="532" y="170"/>
                      </a:lnTo>
                      <a:lnTo>
                        <a:pt x="523" y="135"/>
                      </a:lnTo>
                      <a:lnTo>
                        <a:pt x="519" y="116"/>
                      </a:lnTo>
                      <a:lnTo>
                        <a:pt x="267" y="132"/>
                      </a:lnTo>
                      <a:lnTo>
                        <a:pt x="234" y="126"/>
                      </a:lnTo>
                      <a:lnTo>
                        <a:pt x="193" y="113"/>
                      </a:lnTo>
                      <a:lnTo>
                        <a:pt x="162" y="97"/>
                      </a:lnTo>
                      <a:lnTo>
                        <a:pt x="129" y="77"/>
                      </a:lnTo>
                      <a:lnTo>
                        <a:pt x="97" y="48"/>
                      </a:lnTo>
                      <a:lnTo>
                        <a:pt x="78" y="24"/>
                      </a:lnTo>
                      <a:lnTo>
                        <a:pt x="60" y="0"/>
                      </a:lnTo>
                      <a:lnTo>
                        <a:pt x="16" y="53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38" name="Freeform 21"/>
                <p:cNvSpPr>
                  <a:spLocks/>
                </p:cNvSpPr>
                <p:nvPr/>
              </p:nvSpPr>
              <p:spPr bwMode="auto">
                <a:xfrm>
                  <a:off x="134" y="119"/>
                  <a:ext cx="475" cy="552"/>
                </a:xfrm>
                <a:custGeom>
                  <a:avLst/>
                  <a:gdLst/>
                  <a:ahLst/>
                  <a:cxnLst>
                    <a:cxn ang="0">
                      <a:pos x="474" y="0"/>
                    </a:cxn>
                    <a:cxn ang="0">
                      <a:pos x="474" y="294"/>
                    </a:cxn>
                    <a:cxn ang="0">
                      <a:pos x="446" y="291"/>
                    </a:cxn>
                    <a:cxn ang="0">
                      <a:pos x="411" y="293"/>
                    </a:cxn>
                    <a:cxn ang="0">
                      <a:pos x="353" y="299"/>
                    </a:cxn>
                    <a:cxn ang="0">
                      <a:pos x="296" y="310"/>
                    </a:cxn>
                    <a:cxn ang="0">
                      <a:pos x="243" y="323"/>
                    </a:cxn>
                    <a:cxn ang="0">
                      <a:pos x="200" y="339"/>
                    </a:cxn>
                    <a:cxn ang="0">
                      <a:pos x="149" y="364"/>
                    </a:cxn>
                    <a:cxn ang="0">
                      <a:pos x="110" y="390"/>
                    </a:cxn>
                    <a:cxn ang="0">
                      <a:pos x="81" y="415"/>
                    </a:cxn>
                    <a:cxn ang="0">
                      <a:pos x="60" y="439"/>
                    </a:cxn>
                    <a:cxn ang="0">
                      <a:pos x="47" y="461"/>
                    </a:cxn>
                    <a:cxn ang="0">
                      <a:pos x="35" y="488"/>
                    </a:cxn>
                    <a:cxn ang="0">
                      <a:pos x="30" y="513"/>
                    </a:cxn>
                    <a:cxn ang="0">
                      <a:pos x="23" y="551"/>
                    </a:cxn>
                    <a:cxn ang="0">
                      <a:pos x="17" y="518"/>
                    </a:cxn>
                    <a:cxn ang="0">
                      <a:pos x="8" y="481"/>
                    </a:cxn>
                    <a:cxn ang="0">
                      <a:pos x="5" y="453"/>
                    </a:cxn>
                    <a:cxn ang="0">
                      <a:pos x="0" y="420"/>
                    </a:cxn>
                    <a:cxn ang="0">
                      <a:pos x="2" y="393"/>
                    </a:cxn>
                    <a:cxn ang="0">
                      <a:pos x="8" y="361"/>
                    </a:cxn>
                    <a:cxn ang="0">
                      <a:pos x="15" y="317"/>
                    </a:cxn>
                    <a:cxn ang="0">
                      <a:pos x="30" y="279"/>
                    </a:cxn>
                    <a:cxn ang="0">
                      <a:pos x="50" y="238"/>
                    </a:cxn>
                    <a:cxn ang="0">
                      <a:pos x="75" y="196"/>
                    </a:cxn>
                    <a:cxn ang="0">
                      <a:pos x="111" y="152"/>
                    </a:cxn>
                    <a:cxn ang="0">
                      <a:pos x="152" y="116"/>
                    </a:cxn>
                    <a:cxn ang="0">
                      <a:pos x="188" y="87"/>
                    </a:cxn>
                    <a:cxn ang="0">
                      <a:pos x="233" y="60"/>
                    </a:cxn>
                    <a:cxn ang="0">
                      <a:pos x="279" y="40"/>
                    </a:cxn>
                    <a:cxn ang="0">
                      <a:pos x="333" y="21"/>
                    </a:cxn>
                    <a:cxn ang="0">
                      <a:pos x="380" y="10"/>
                    </a:cxn>
                    <a:cxn ang="0">
                      <a:pos x="435" y="3"/>
                    </a:cxn>
                    <a:cxn ang="0">
                      <a:pos x="474" y="0"/>
                    </a:cxn>
                  </a:cxnLst>
                  <a:rect l="0" t="0" r="r" b="b"/>
                  <a:pathLst>
                    <a:path w="475" h="552">
                      <a:moveTo>
                        <a:pt x="474" y="0"/>
                      </a:moveTo>
                      <a:lnTo>
                        <a:pt x="474" y="294"/>
                      </a:lnTo>
                      <a:lnTo>
                        <a:pt x="446" y="291"/>
                      </a:lnTo>
                      <a:lnTo>
                        <a:pt x="411" y="293"/>
                      </a:lnTo>
                      <a:lnTo>
                        <a:pt x="353" y="299"/>
                      </a:lnTo>
                      <a:lnTo>
                        <a:pt x="296" y="310"/>
                      </a:lnTo>
                      <a:lnTo>
                        <a:pt x="243" y="323"/>
                      </a:lnTo>
                      <a:lnTo>
                        <a:pt x="200" y="339"/>
                      </a:lnTo>
                      <a:lnTo>
                        <a:pt x="149" y="364"/>
                      </a:lnTo>
                      <a:lnTo>
                        <a:pt x="110" y="390"/>
                      </a:lnTo>
                      <a:lnTo>
                        <a:pt x="81" y="415"/>
                      </a:lnTo>
                      <a:lnTo>
                        <a:pt x="60" y="439"/>
                      </a:lnTo>
                      <a:lnTo>
                        <a:pt x="47" y="461"/>
                      </a:lnTo>
                      <a:lnTo>
                        <a:pt x="35" y="488"/>
                      </a:lnTo>
                      <a:lnTo>
                        <a:pt x="30" y="513"/>
                      </a:lnTo>
                      <a:lnTo>
                        <a:pt x="23" y="551"/>
                      </a:lnTo>
                      <a:lnTo>
                        <a:pt x="17" y="518"/>
                      </a:lnTo>
                      <a:lnTo>
                        <a:pt x="8" y="481"/>
                      </a:lnTo>
                      <a:lnTo>
                        <a:pt x="5" y="453"/>
                      </a:lnTo>
                      <a:lnTo>
                        <a:pt x="0" y="420"/>
                      </a:lnTo>
                      <a:lnTo>
                        <a:pt x="2" y="393"/>
                      </a:lnTo>
                      <a:lnTo>
                        <a:pt x="8" y="361"/>
                      </a:lnTo>
                      <a:lnTo>
                        <a:pt x="15" y="317"/>
                      </a:lnTo>
                      <a:lnTo>
                        <a:pt x="30" y="279"/>
                      </a:lnTo>
                      <a:lnTo>
                        <a:pt x="50" y="238"/>
                      </a:lnTo>
                      <a:lnTo>
                        <a:pt x="75" y="196"/>
                      </a:lnTo>
                      <a:lnTo>
                        <a:pt x="111" y="152"/>
                      </a:lnTo>
                      <a:lnTo>
                        <a:pt x="152" y="116"/>
                      </a:lnTo>
                      <a:lnTo>
                        <a:pt x="188" y="87"/>
                      </a:lnTo>
                      <a:lnTo>
                        <a:pt x="233" y="60"/>
                      </a:lnTo>
                      <a:lnTo>
                        <a:pt x="279" y="40"/>
                      </a:lnTo>
                      <a:lnTo>
                        <a:pt x="333" y="21"/>
                      </a:lnTo>
                      <a:lnTo>
                        <a:pt x="380" y="10"/>
                      </a:lnTo>
                      <a:lnTo>
                        <a:pt x="435" y="3"/>
                      </a:lnTo>
                      <a:lnTo>
                        <a:pt x="474" y="0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39" name="Freeform 22"/>
                <p:cNvSpPr>
                  <a:spLocks/>
                </p:cNvSpPr>
                <p:nvPr/>
              </p:nvSpPr>
              <p:spPr bwMode="auto">
                <a:xfrm>
                  <a:off x="422" y="687"/>
                  <a:ext cx="156" cy="117"/>
                </a:xfrm>
                <a:custGeom>
                  <a:avLst/>
                  <a:gdLst/>
                  <a:ahLst/>
                  <a:cxnLst>
                    <a:cxn ang="0">
                      <a:pos x="72" y="0"/>
                    </a:cxn>
                    <a:cxn ang="0">
                      <a:pos x="21" y="19"/>
                    </a:cxn>
                    <a:cxn ang="0">
                      <a:pos x="3" y="45"/>
                    </a:cxn>
                    <a:cxn ang="0">
                      <a:pos x="0" y="70"/>
                    </a:cxn>
                    <a:cxn ang="0">
                      <a:pos x="0" y="83"/>
                    </a:cxn>
                    <a:cxn ang="0">
                      <a:pos x="9" y="99"/>
                    </a:cxn>
                    <a:cxn ang="0">
                      <a:pos x="29" y="107"/>
                    </a:cxn>
                    <a:cxn ang="0">
                      <a:pos x="50" y="113"/>
                    </a:cxn>
                    <a:cxn ang="0">
                      <a:pos x="69" y="116"/>
                    </a:cxn>
                    <a:cxn ang="0">
                      <a:pos x="86" y="116"/>
                    </a:cxn>
                    <a:cxn ang="0">
                      <a:pos x="114" y="111"/>
                    </a:cxn>
                    <a:cxn ang="0">
                      <a:pos x="134" y="106"/>
                    </a:cxn>
                    <a:cxn ang="0">
                      <a:pos x="146" y="98"/>
                    </a:cxn>
                    <a:cxn ang="0">
                      <a:pos x="153" y="89"/>
                    </a:cxn>
                    <a:cxn ang="0">
                      <a:pos x="155" y="78"/>
                    </a:cxn>
                    <a:cxn ang="0">
                      <a:pos x="153" y="60"/>
                    </a:cxn>
                    <a:cxn ang="0">
                      <a:pos x="146" y="11"/>
                    </a:cxn>
                    <a:cxn ang="0">
                      <a:pos x="72" y="0"/>
                    </a:cxn>
                  </a:cxnLst>
                  <a:rect l="0" t="0" r="r" b="b"/>
                  <a:pathLst>
                    <a:path w="156" h="117">
                      <a:moveTo>
                        <a:pt x="72" y="0"/>
                      </a:moveTo>
                      <a:lnTo>
                        <a:pt x="21" y="19"/>
                      </a:lnTo>
                      <a:lnTo>
                        <a:pt x="3" y="45"/>
                      </a:lnTo>
                      <a:lnTo>
                        <a:pt x="0" y="70"/>
                      </a:lnTo>
                      <a:lnTo>
                        <a:pt x="0" y="83"/>
                      </a:lnTo>
                      <a:lnTo>
                        <a:pt x="9" y="99"/>
                      </a:lnTo>
                      <a:lnTo>
                        <a:pt x="29" y="107"/>
                      </a:lnTo>
                      <a:lnTo>
                        <a:pt x="50" y="113"/>
                      </a:lnTo>
                      <a:lnTo>
                        <a:pt x="69" y="116"/>
                      </a:lnTo>
                      <a:lnTo>
                        <a:pt x="86" y="116"/>
                      </a:lnTo>
                      <a:lnTo>
                        <a:pt x="114" y="111"/>
                      </a:lnTo>
                      <a:lnTo>
                        <a:pt x="134" y="106"/>
                      </a:lnTo>
                      <a:lnTo>
                        <a:pt x="146" y="98"/>
                      </a:lnTo>
                      <a:lnTo>
                        <a:pt x="153" y="89"/>
                      </a:lnTo>
                      <a:lnTo>
                        <a:pt x="155" y="78"/>
                      </a:lnTo>
                      <a:lnTo>
                        <a:pt x="153" y="60"/>
                      </a:lnTo>
                      <a:lnTo>
                        <a:pt x="146" y="11"/>
                      </a:lnTo>
                      <a:lnTo>
                        <a:pt x="72" y="0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40" name="Freeform 23"/>
                <p:cNvSpPr>
                  <a:spLocks/>
                </p:cNvSpPr>
                <p:nvPr/>
              </p:nvSpPr>
              <p:spPr bwMode="auto">
                <a:xfrm>
                  <a:off x="494" y="700"/>
                  <a:ext cx="88" cy="74"/>
                </a:xfrm>
                <a:custGeom>
                  <a:avLst/>
                  <a:gdLst/>
                  <a:ahLst/>
                  <a:cxnLst>
                    <a:cxn ang="0">
                      <a:pos x="87" y="67"/>
                    </a:cxn>
                    <a:cxn ang="0">
                      <a:pos x="76" y="0"/>
                    </a:cxn>
                    <a:cxn ang="0">
                      <a:pos x="33" y="5"/>
                    </a:cxn>
                    <a:cxn ang="0">
                      <a:pos x="0" y="8"/>
                    </a:cxn>
                    <a:cxn ang="0">
                      <a:pos x="9" y="73"/>
                    </a:cxn>
                    <a:cxn ang="0">
                      <a:pos x="12" y="57"/>
                    </a:cxn>
                    <a:cxn ang="0">
                      <a:pos x="22" y="47"/>
                    </a:cxn>
                    <a:cxn ang="0">
                      <a:pos x="40" y="43"/>
                    </a:cxn>
                    <a:cxn ang="0">
                      <a:pos x="60" y="44"/>
                    </a:cxn>
                    <a:cxn ang="0">
                      <a:pos x="76" y="51"/>
                    </a:cxn>
                    <a:cxn ang="0">
                      <a:pos x="87" y="67"/>
                    </a:cxn>
                  </a:cxnLst>
                  <a:rect l="0" t="0" r="r" b="b"/>
                  <a:pathLst>
                    <a:path w="88" h="74">
                      <a:moveTo>
                        <a:pt x="87" y="67"/>
                      </a:moveTo>
                      <a:lnTo>
                        <a:pt x="76" y="0"/>
                      </a:lnTo>
                      <a:lnTo>
                        <a:pt x="33" y="5"/>
                      </a:lnTo>
                      <a:lnTo>
                        <a:pt x="0" y="8"/>
                      </a:lnTo>
                      <a:lnTo>
                        <a:pt x="9" y="73"/>
                      </a:lnTo>
                      <a:lnTo>
                        <a:pt x="12" y="57"/>
                      </a:lnTo>
                      <a:lnTo>
                        <a:pt x="22" y="47"/>
                      </a:lnTo>
                      <a:lnTo>
                        <a:pt x="40" y="43"/>
                      </a:lnTo>
                      <a:lnTo>
                        <a:pt x="60" y="44"/>
                      </a:lnTo>
                      <a:lnTo>
                        <a:pt x="76" y="51"/>
                      </a:lnTo>
                      <a:lnTo>
                        <a:pt x="87" y="67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41" name="Freeform 24"/>
                <p:cNvSpPr>
                  <a:spLocks/>
                </p:cNvSpPr>
                <p:nvPr/>
              </p:nvSpPr>
              <p:spPr bwMode="auto">
                <a:xfrm>
                  <a:off x="386" y="479"/>
                  <a:ext cx="319" cy="286"/>
                </a:xfrm>
                <a:custGeom>
                  <a:avLst/>
                  <a:gdLst/>
                  <a:ahLst/>
                  <a:cxnLst>
                    <a:cxn ang="0">
                      <a:pos x="317" y="275"/>
                    </a:cxn>
                    <a:cxn ang="0">
                      <a:pos x="315" y="254"/>
                    </a:cxn>
                    <a:cxn ang="0">
                      <a:pos x="306" y="235"/>
                    </a:cxn>
                    <a:cxn ang="0">
                      <a:pos x="299" y="219"/>
                    </a:cxn>
                    <a:cxn ang="0">
                      <a:pos x="294" y="194"/>
                    </a:cxn>
                    <a:cxn ang="0">
                      <a:pos x="288" y="161"/>
                    </a:cxn>
                    <a:cxn ang="0">
                      <a:pos x="284" y="126"/>
                    </a:cxn>
                    <a:cxn ang="0">
                      <a:pos x="281" y="94"/>
                    </a:cxn>
                    <a:cxn ang="0">
                      <a:pos x="279" y="67"/>
                    </a:cxn>
                    <a:cxn ang="0">
                      <a:pos x="278" y="43"/>
                    </a:cxn>
                    <a:cxn ang="0">
                      <a:pos x="270" y="29"/>
                    </a:cxn>
                    <a:cxn ang="0">
                      <a:pos x="255" y="16"/>
                    </a:cxn>
                    <a:cxn ang="0">
                      <a:pos x="240" y="9"/>
                    </a:cxn>
                    <a:cxn ang="0">
                      <a:pos x="216" y="2"/>
                    </a:cxn>
                    <a:cxn ang="0">
                      <a:pos x="189" y="0"/>
                    </a:cxn>
                    <a:cxn ang="0">
                      <a:pos x="147" y="0"/>
                    </a:cxn>
                    <a:cxn ang="0">
                      <a:pos x="110" y="2"/>
                    </a:cxn>
                    <a:cxn ang="0">
                      <a:pos x="74" y="9"/>
                    </a:cxn>
                    <a:cxn ang="0">
                      <a:pos x="41" y="21"/>
                    </a:cxn>
                    <a:cxn ang="0">
                      <a:pos x="20" y="35"/>
                    </a:cxn>
                    <a:cxn ang="0">
                      <a:pos x="8" y="47"/>
                    </a:cxn>
                    <a:cxn ang="0">
                      <a:pos x="0" y="61"/>
                    </a:cxn>
                    <a:cxn ang="0">
                      <a:pos x="2" y="75"/>
                    </a:cxn>
                    <a:cxn ang="0">
                      <a:pos x="5" y="89"/>
                    </a:cxn>
                    <a:cxn ang="0">
                      <a:pos x="15" y="104"/>
                    </a:cxn>
                    <a:cxn ang="0">
                      <a:pos x="23" y="123"/>
                    </a:cxn>
                    <a:cxn ang="0">
                      <a:pos x="27" y="149"/>
                    </a:cxn>
                    <a:cxn ang="0">
                      <a:pos x="30" y="176"/>
                    </a:cxn>
                    <a:cxn ang="0">
                      <a:pos x="35" y="200"/>
                    </a:cxn>
                    <a:cxn ang="0">
                      <a:pos x="36" y="235"/>
                    </a:cxn>
                    <a:cxn ang="0">
                      <a:pos x="38" y="265"/>
                    </a:cxn>
                    <a:cxn ang="0">
                      <a:pos x="38" y="285"/>
                    </a:cxn>
                    <a:cxn ang="0">
                      <a:pos x="48" y="260"/>
                    </a:cxn>
                    <a:cxn ang="0">
                      <a:pos x="68" y="248"/>
                    </a:cxn>
                    <a:cxn ang="0">
                      <a:pos x="86" y="241"/>
                    </a:cxn>
                    <a:cxn ang="0">
                      <a:pos x="108" y="236"/>
                    </a:cxn>
                    <a:cxn ang="0">
                      <a:pos x="143" y="229"/>
                    </a:cxn>
                    <a:cxn ang="0">
                      <a:pos x="177" y="228"/>
                    </a:cxn>
                    <a:cxn ang="0">
                      <a:pos x="197" y="228"/>
                    </a:cxn>
                    <a:cxn ang="0">
                      <a:pos x="228" y="230"/>
                    </a:cxn>
                    <a:cxn ang="0">
                      <a:pos x="264" y="237"/>
                    </a:cxn>
                    <a:cxn ang="0">
                      <a:pos x="287" y="246"/>
                    </a:cxn>
                    <a:cxn ang="0">
                      <a:pos x="302" y="255"/>
                    </a:cxn>
                    <a:cxn ang="0">
                      <a:pos x="318" y="268"/>
                    </a:cxn>
                  </a:cxnLst>
                  <a:rect l="0" t="0" r="r" b="b"/>
                  <a:pathLst>
                    <a:path w="319" h="286">
                      <a:moveTo>
                        <a:pt x="317" y="275"/>
                      </a:moveTo>
                      <a:lnTo>
                        <a:pt x="315" y="254"/>
                      </a:lnTo>
                      <a:lnTo>
                        <a:pt x="306" y="235"/>
                      </a:lnTo>
                      <a:lnTo>
                        <a:pt x="299" y="219"/>
                      </a:lnTo>
                      <a:lnTo>
                        <a:pt x="294" y="194"/>
                      </a:lnTo>
                      <a:lnTo>
                        <a:pt x="288" y="161"/>
                      </a:lnTo>
                      <a:lnTo>
                        <a:pt x="284" y="126"/>
                      </a:lnTo>
                      <a:lnTo>
                        <a:pt x="281" y="94"/>
                      </a:lnTo>
                      <a:lnTo>
                        <a:pt x="279" y="67"/>
                      </a:lnTo>
                      <a:lnTo>
                        <a:pt x="278" y="43"/>
                      </a:lnTo>
                      <a:lnTo>
                        <a:pt x="270" y="29"/>
                      </a:lnTo>
                      <a:lnTo>
                        <a:pt x="255" y="16"/>
                      </a:lnTo>
                      <a:lnTo>
                        <a:pt x="240" y="9"/>
                      </a:lnTo>
                      <a:lnTo>
                        <a:pt x="216" y="2"/>
                      </a:lnTo>
                      <a:lnTo>
                        <a:pt x="189" y="0"/>
                      </a:lnTo>
                      <a:lnTo>
                        <a:pt x="147" y="0"/>
                      </a:lnTo>
                      <a:lnTo>
                        <a:pt x="110" y="2"/>
                      </a:lnTo>
                      <a:lnTo>
                        <a:pt x="74" y="9"/>
                      </a:lnTo>
                      <a:lnTo>
                        <a:pt x="41" y="21"/>
                      </a:lnTo>
                      <a:lnTo>
                        <a:pt x="20" y="35"/>
                      </a:lnTo>
                      <a:lnTo>
                        <a:pt x="8" y="47"/>
                      </a:lnTo>
                      <a:lnTo>
                        <a:pt x="0" y="61"/>
                      </a:lnTo>
                      <a:lnTo>
                        <a:pt x="2" y="75"/>
                      </a:lnTo>
                      <a:lnTo>
                        <a:pt x="5" y="89"/>
                      </a:lnTo>
                      <a:lnTo>
                        <a:pt x="15" y="104"/>
                      </a:lnTo>
                      <a:lnTo>
                        <a:pt x="23" y="123"/>
                      </a:lnTo>
                      <a:lnTo>
                        <a:pt x="27" y="149"/>
                      </a:lnTo>
                      <a:lnTo>
                        <a:pt x="30" y="176"/>
                      </a:lnTo>
                      <a:lnTo>
                        <a:pt x="35" y="200"/>
                      </a:lnTo>
                      <a:lnTo>
                        <a:pt x="36" y="235"/>
                      </a:lnTo>
                      <a:lnTo>
                        <a:pt x="38" y="265"/>
                      </a:lnTo>
                      <a:lnTo>
                        <a:pt x="38" y="285"/>
                      </a:lnTo>
                      <a:lnTo>
                        <a:pt x="48" y="260"/>
                      </a:lnTo>
                      <a:lnTo>
                        <a:pt x="68" y="248"/>
                      </a:lnTo>
                      <a:lnTo>
                        <a:pt x="86" y="241"/>
                      </a:lnTo>
                      <a:lnTo>
                        <a:pt x="108" y="236"/>
                      </a:lnTo>
                      <a:lnTo>
                        <a:pt x="143" y="229"/>
                      </a:lnTo>
                      <a:lnTo>
                        <a:pt x="177" y="228"/>
                      </a:lnTo>
                      <a:lnTo>
                        <a:pt x="197" y="228"/>
                      </a:lnTo>
                      <a:lnTo>
                        <a:pt x="228" y="230"/>
                      </a:lnTo>
                      <a:lnTo>
                        <a:pt x="264" y="237"/>
                      </a:lnTo>
                      <a:lnTo>
                        <a:pt x="287" y="246"/>
                      </a:lnTo>
                      <a:lnTo>
                        <a:pt x="302" y="255"/>
                      </a:lnTo>
                      <a:lnTo>
                        <a:pt x="318" y="268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42" name="Freeform 25"/>
                <p:cNvSpPr>
                  <a:spLocks/>
                </p:cNvSpPr>
                <p:nvPr/>
              </p:nvSpPr>
              <p:spPr bwMode="auto">
                <a:xfrm>
                  <a:off x="5101" y="537"/>
                  <a:ext cx="551" cy="335"/>
                </a:xfrm>
                <a:custGeom>
                  <a:avLst/>
                  <a:gdLst/>
                  <a:ahLst/>
                  <a:cxnLst>
                    <a:cxn ang="0">
                      <a:pos x="534" y="48"/>
                    </a:cxn>
                    <a:cxn ang="0">
                      <a:pos x="550" y="117"/>
                    </a:cxn>
                    <a:cxn ang="0">
                      <a:pos x="540" y="142"/>
                    </a:cxn>
                    <a:cxn ang="0">
                      <a:pos x="517" y="179"/>
                    </a:cxn>
                    <a:cxn ang="0">
                      <a:pos x="493" y="212"/>
                    </a:cxn>
                    <a:cxn ang="0">
                      <a:pos x="465" y="239"/>
                    </a:cxn>
                    <a:cxn ang="0">
                      <a:pos x="430" y="267"/>
                    </a:cxn>
                    <a:cxn ang="0">
                      <a:pos x="397" y="286"/>
                    </a:cxn>
                    <a:cxn ang="0">
                      <a:pos x="361" y="304"/>
                    </a:cxn>
                    <a:cxn ang="0">
                      <a:pos x="315" y="320"/>
                    </a:cxn>
                    <a:cxn ang="0">
                      <a:pos x="280" y="328"/>
                    </a:cxn>
                    <a:cxn ang="0">
                      <a:pos x="238" y="334"/>
                    </a:cxn>
                    <a:cxn ang="0">
                      <a:pos x="199" y="334"/>
                    </a:cxn>
                    <a:cxn ang="0">
                      <a:pos x="157" y="329"/>
                    </a:cxn>
                    <a:cxn ang="0">
                      <a:pos x="114" y="317"/>
                    </a:cxn>
                    <a:cxn ang="0">
                      <a:pos x="75" y="298"/>
                    </a:cxn>
                    <a:cxn ang="0">
                      <a:pos x="52" y="282"/>
                    </a:cxn>
                    <a:cxn ang="0">
                      <a:pos x="24" y="258"/>
                    </a:cxn>
                    <a:cxn ang="0">
                      <a:pos x="9" y="238"/>
                    </a:cxn>
                    <a:cxn ang="0">
                      <a:pos x="0" y="222"/>
                    </a:cxn>
                    <a:cxn ang="0">
                      <a:pos x="0" y="204"/>
                    </a:cxn>
                    <a:cxn ang="0">
                      <a:pos x="6" y="182"/>
                    </a:cxn>
                    <a:cxn ang="0">
                      <a:pos x="18" y="166"/>
                    </a:cxn>
                    <a:cxn ang="0">
                      <a:pos x="27" y="131"/>
                    </a:cxn>
                    <a:cxn ang="0">
                      <a:pos x="31" y="112"/>
                    </a:cxn>
                    <a:cxn ang="0">
                      <a:pos x="283" y="128"/>
                    </a:cxn>
                    <a:cxn ang="0">
                      <a:pos x="316" y="122"/>
                    </a:cxn>
                    <a:cxn ang="0">
                      <a:pos x="357" y="109"/>
                    </a:cxn>
                    <a:cxn ang="0">
                      <a:pos x="388" y="93"/>
                    </a:cxn>
                    <a:cxn ang="0">
                      <a:pos x="421" y="73"/>
                    </a:cxn>
                    <a:cxn ang="0">
                      <a:pos x="453" y="44"/>
                    </a:cxn>
                    <a:cxn ang="0">
                      <a:pos x="472" y="19"/>
                    </a:cxn>
                    <a:cxn ang="0">
                      <a:pos x="486" y="0"/>
                    </a:cxn>
                    <a:cxn ang="0">
                      <a:pos x="534" y="48"/>
                    </a:cxn>
                  </a:cxnLst>
                  <a:rect l="0" t="0" r="r" b="b"/>
                  <a:pathLst>
                    <a:path w="551" h="335">
                      <a:moveTo>
                        <a:pt x="534" y="48"/>
                      </a:moveTo>
                      <a:lnTo>
                        <a:pt x="550" y="117"/>
                      </a:lnTo>
                      <a:lnTo>
                        <a:pt x="540" y="142"/>
                      </a:lnTo>
                      <a:lnTo>
                        <a:pt x="517" y="179"/>
                      </a:lnTo>
                      <a:lnTo>
                        <a:pt x="493" y="212"/>
                      </a:lnTo>
                      <a:lnTo>
                        <a:pt x="465" y="239"/>
                      </a:lnTo>
                      <a:lnTo>
                        <a:pt x="430" y="267"/>
                      </a:lnTo>
                      <a:lnTo>
                        <a:pt x="397" y="286"/>
                      </a:lnTo>
                      <a:lnTo>
                        <a:pt x="361" y="304"/>
                      </a:lnTo>
                      <a:lnTo>
                        <a:pt x="315" y="320"/>
                      </a:lnTo>
                      <a:lnTo>
                        <a:pt x="280" y="328"/>
                      </a:lnTo>
                      <a:lnTo>
                        <a:pt x="238" y="334"/>
                      </a:lnTo>
                      <a:lnTo>
                        <a:pt x="199" y="334"/>
                      </a:lnTo>
                      <a:lnTo>
                        <a:pt x="157" y="329"/>
                      </a:lnTo>
                      <a:lnTo>
                        <a:pt x="114" y="317"/>
                      </a:lnTo>
                      <a:lnTo>
                        <a:pt x="75" y="298"/>
                      </a:lnTo>
                      <a:lnTo>
                        <a:pt x="52" y="282"/>
                      </a:lnTo>
                      <a:lnTo>
                        <a:pt x="24" y="258"/>
                      </a:lnTo>
                      <a:lnTo>
                        <a:pt x="9" y="238"/>
                      </a:lnTo>
                      <a:lnTo>
                        <a:pt x="0" y="222"/>
                      </a:lnTo>
                      <a:lnTo>
                        <a:pt x="0" y="204"/>
                      </a:lnTo>
                      <a:lnTo>
                        <a:pt x="6" y="182"/>
                      </a:lnTo>
                      <a:lnTo>
                        <a:pt x="18" y="166"/>
                      </a:lnTo>
                      <a:lnTo>
                        <a:pt x="27" y="131"/>
                      </a:lnTo>
                      <a:lnTo>
                        <a:pt x="31" y="112"/>
                      </a:lnTo>
                      <a:lnTo>
                        <a:pt x="283" y="128"/>
                      </a:lnTo>
                      <a:lnTo>
                        <a:pt x="316" y="122"/>
                      </a:lnTo>
                      <a:lnTo>
                        <a:pt x="357" y="109"/>
                      </a:lnTo>
                      <a:lnTo>
                        <a:pt x="388" y="93"/>
                      </a:lnTo>
                      <a:lnTo>
                        <a:pt x="421" y="73"/>
                      </a:lnTo>
                      <a:lnTo>
                        <a:pt x="453" y="44"/>
                      </a:lnTo>
                      <a:lnTo>
                        <a:pt x="472" y="19"/>
                      </a:lnTo>
                      <a:lnTo>
                        <a:pt x="486" y="0"/>
                      </a:lnTo>
                      <a:lnTo>
                        <a:pt x="534" y="48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43" name="Freeform 26"/>
                <p:cNvSpPr>
                  <a:spLocks/>
                </p:cNvSpPr>
                <p:nvPr/>
              </p:nvSpPr>
              <p:spPr bwMode="auto">
                <a:xfrm>
                  <a:off x="5197" y="119"/>
                  <a:ext cx="475" cy="552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294"/>
                    </a:cxn>
                    <a:cxn ang="0">
                      <a:pos x="28" y="291"/>
                    </a:cxn>
                    <a:cxn ang="0">
                      <a:pos x="63" y="293"/>
                    </a:cxn>
                    <a:cxn ang="0">
                      <a:pos x="121" y="299"/>
                    </a:cxn>
                    <a:cxn ang="0">
                      <a:pos x="178" y="310"/>
                    </a:cxn>
                    <a:cxn ang="0">
                      <a:pos x="231" y="323"/>
                    </a:cxn>
                    <a:cxn ang="0">
                      <a:pos x="274" y="339"/>
                    </a:cxn>
                    <a:cxn ang="0">
                      <a:pos x="325" y="364"/>
                    </a:cxn>
                    <a:cxn ang="0">
                      <a:pos x="364" y="390"/>
                    </a:cxn>
                    <a:cxn ang="0">
                      <a:pos x="393" y="415"/>
                    </a:cxn>
                    <a:cxn ang="0">
                      <a:pos x="414" y="439"/>
                    </a:cxn>
                    <a:cxn ang="0">
                      <a:pos x="427" y="461"/>
                    </a:cxn>
                    <a:cxn ang="0">
                      <a:pos x="439" y="488"/>
                    </a:cxn>
                    <a:cxn ang="0">
                      <a:pos x="444" y="513"/>
                    </a:cxn>
                    <a:cxn ang="0">
                      <a:pos x="451" y="551"/>
                    </a:cxn>
                    <a:cxn ang="0">
                      <a:pos x="457" y="518"/>
                    </a:cxn>
                    <a:cxn ang="0">
                      <a:pos x="466" y="481"/>
                    </a:cxn>
                    <a:cxn ang="0">
                      <a:pos x="469" y="453"/>
                    </a:cxn>
                    <a:cxn ang="0">
                      <a:pos x="474" y="420"/>
                    </a:cxn>
                    <a:cxn ang="0">
                      <a:pos x="472" y="393"/>
                    </a:cxn>
                    <a:cxn ang="0">
                      <a:pos x="466" y="361"/>
                    </a:cxn>
                    <a:cxn ang="0">
                      <a:pos x="459" y="317"/>
                    </a:cxn>
                    <a:cxn ang="0">
                      <a:pos x="444" y="279"/>
                    </a:cxn>
                    <a:cxn ang="0">
                      <a:pos x="424" y="238"/>
                    </a:cxn>
                    <a:cxn ang="0">
                      <a:pos x="399" y="196"/>
                    </a:cxn>
                    <a:cxn ang="0">
                      <a:pos x="363" y="152"/>
                    </a:cxn>
                    <a:cxn ang="0">
                      <a:pos x="322" y="116"/>
                    </a:cxn>
                    <a:cxn ang="0">
                      <a:pos x="286" y="87"/>
                    </a:cxn>
                    <a:cxn ang="0">
                      <a:pos x="241" y="60"/>
                    </a:cxn>
                    <a:cxn ang="0">
                      <a:pos x="195" y="40"/>
                    </a:cxn>
                    <a:cxn ang="0">
                      <a:pos x="141" y="21"/>
                    </a:cxn>
                    <a:cxn ang="0">
                      <a:pos x="94" y="10"/>
                    </a:cxn>
                    <a:cxn ang="0">
                      <a:pos x="39" y="3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475" h="552">
                      <a:moveTo>
                        <a:pt x="0" y="0"/>
                      </a:moveTo>
                      <a:lnTo>
                        <a:pt x="0" y="294"/>
                      </a:lnTo>
                      <a:lnTo>
                        <a:pt x="28" y="291"/>
                      </a:lnTo>
                      <a:lnTo>
                        <a:pt x="63" y="293"/>
                      </a:lnTo>
                      <a:lnTo>
                        <a:pt x="121" y="299"/>
                      </a:lnTo>
                      <a:lnTo>
                        <a:pt x="178" y="310"/>
                      </a:lnTo>
                      <a:lnTo>
                        <a:pt x="231" y="323"/>
                      </a:lnTo>
                      <a:lnTo>
                        <a:pt x="274" y="339"/>
                      </a:lnTo>
                      <a:lnTo>
                        <a:pt x="325" y="364"/>
                      </a:lnTo>
                      <a:lnTo>
                        <a:pt x="364" y="390"/>
                      </a:lnTo>
                      <a:lnTo>
                        <a:pt x="393" y="415"/>
                      </a:lnTo>
                      <a:lnTo>
                        <a:pt x="414" y="439"/>
                      </a:lnTo>
                      <a:lnTo>
                        <a:pt x="427" y="461"/>
                      </a:lnTo>
                      <a:lnTo>
                        <a:pt x="439" y="488"/>
                      </a:lnTo>
                      <a:lnTo>
                        <a:pt x="444" y="513"/>
                      </a:lnTo>
                      <a:lnTo>
                        <a:pt x="451" y="551"/>
                      </a:lnTo>
                      <a:lnTo>
                        <a:pt x="457" y="518"/>
                      </a:lnTo>
                      <a:lnTo>
                        <a:pt x="466" y="481"/>
                      </a:lnTo>
                      <a:lnTo>
                        <a:pt x="469" y="453"/>
                      </a:lnTo>
                      <a:lnTo>
                        <a:pt x="474" y="420"/>
                      </a:lnTo>
                      <a:lnTo>
                        <a:pt x="472" y="393"/>
                      </a:lnTo>
                      <a:lnTo>
                        <a:pt x="466" y="361"/>
                      </a:lnTo>
                      <a:lnTo>
                        <a:pt x="459" y="317"/>
                      </a:lnTo>
                      <a:lnTo>
                        <a:pt x="444" y="279"/>
                      </a:lnTo>
                      <a:lnTo>
                        <a:pt x="424" y="238"/>
                      </a:lnTo>
                      <a:lnTo>
                        <a:pt x="399" y="196"/>
                      </a:lnTo>
                      <a:lnTo>
                        <a:pt x="363" y="152"/>
                      </a:lnTo>
                      <a:lnTo>
                        <a:pt x="322" y="116"/>
                      </a:lnTo>
                      <a:lnTo>
                        <a:pt x="286" y="87"/>
                      </a:lnTo>
                      <a:lnTo>
                        <a:pt x="241" y="60"/>
                      </a:lnTo>
                      <a:lnTo>
                        <a:pt x="195" y="40"/>
                      </a:lnTo>
                      <a:lnTo>
                        <a:pt x="141" y="21"/>
                      </a:lnTo>
                      <a:lnTo>
                        <a:pt x="94" y="10"/>
                      </a:lnTo>
                      <a:lnTo>
                        <a:pt x="39" y="3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44" name="Freeform 27"/>
                <p:cNvSpPr>
                  <a:spLocks/>
                </p:cNvSpPr>
                <p:nvPr/>
              </p:nvSpPr>
              <p:spPr bwMode="auto">
                <a:xfrm>
                  <a:off x="5228" y="687"/>
                  <a:ext cx="156" cy="117"/>
                </a:xfrm>
                <a:custGeom>
                  <a:avLst/>
                  <a:gdLst/>
                  <a:ahLst/>
                  <a:cxnLst>
                    <a:cxn ang="0">
                      <a:pos x="83" y="0"/>
                    </a:cxn>
                    <a:cxn ang="0">
                      <a:pos x="134" y="19"/>
                    </a:cxn>
                    <a:cxn ang="0">
                      <a:pos x="152" y="45"/>
                    </a:cxn>
                    <a:cxn ang="0">
                      <a:pos x="155" y="70"/>
                    </a:cxn>
                    <a:cxn ang="0">
                      <a:pos x="155" y="83"/>
                    </a:cxn>
                    <a:cxn ang="0">
                      <a:pos x="146" y="99"/>
                    </a:cxn>
                    <a:cxn ang="0">
                      <a:pos x="126" y="107"/>
                    </a:cxn>
                    <a:cxn ang="0">
                      <a:pos x="105" y="113"/>
                    </a:cxn>
                    <a:cxn ang="0">
                      <a:pos x="86" y="116"/>
                    </a:cxn>
                    <a:cxn ang="0">
                      <a:pos x="69" y="116"/>
                    </a:cxn>
                    <a:cxn ang="0">
                      <a:pos x="41" y="111"/>
                    </a:cxn>
                    <a:cxn ang="0">
                      <a:pos x="21" y="106"/>
                    </a:cxn>
                    <a:cxn ang="0">
                      <a:pos x="9" y="98"/>
                    </a:cxn>
                    <a:cxn ang="0">
                      <a:pos x="2" y="89"/>
                    </a:cxn>
                    <a:cxn ang="0">
                      <a:pos x="0" y="78"/>
                    </a:cxn>
                    <a:cxn ang="0">
                      <a:pos x="2" y="60"/>
                    </a:cxn>
                    <a:cxn ang="0">
                      <a:pos x="9" y="11"/>
                    </a:cxn>
                    <a:cxn ang="0">
                      <a:pos x="83" y="0"/>
                    </a:cxn>
                  </a:cxnLst>
                  <a:rect l="0" t="0" r="r" b="b"/>
                  <a:pathLst>
                    <a:path w="156" h="117">
                      <a:moveTo>
                        <a:pt x="83" y="0"/>
                      </a:moveTo>
                      <a:lnTo>
                        <a:pt x="134" y="19"/>
                      </a:lnTo>
                      <a:lnTo>
                        <a:pt x="152" y="45"/>
                      </a:lnTo>
                      <a:lnTo>
                        <a:pt x="155" y="70"/>
                      </a:lnTo>
                      <a:lnTo>
                        <a:pt x="155" y="83"/>
                      </a:lnTo>
                      <a:lnTo>
                        <a:pt x="146" y="99"/>
                      </a:lnTo>
                      <a:lnTo>
                        <a:pt x="126" y="107"/>
                      </a:lnTo>
                      <a:lnTo>
                        <a:pt x="105" y="113"/>
                      </a:lnTo>
                      <a:lnTo>
                        <a:pt x="86" y="116"/>
                      </a:lnTo>
                      <a:lnTo>
                        <a:pt x="69" y="116"/>
                      </a:lnTo>
                      <a:lnTo>
                        <a:pt x="41" y="111"/>
                      </a:lnTo>
                      <a:lnTo>
                        <a:pt x="21" y="106"/>
                      </a:lnTo>
                      <a:lnTo>
                        <a:pt x="9" y="98"/>
                      </a:lnTo>
                      <a:lnTo>
                        <a:pt x="2" y="89"/>
                      </a:lnTo>
                      <a:lnTo>
                        <a:pt x="0" y="78"/>
                      </a:lnTo>
                      <a:lnTo>
                        <a:pt x="2" y="60"/>
                      </a:lnTo>
                      <a:lnTo>
                        <a:pt x="9" y="11"/>
                      </a:lnTo>
                      <a:lnTo>
                        <a:pt x="83" y="0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45" name="Freeform 28"/>
                <p:cNvSpPr>
                  <a:spLocks/>
                </p:cNvSpPr>
                <p:nvPr/>
              </p:nvSpPr>
              <p:spPr bwMode="auto">
                <a:xfrm>
                  <a:off x="5224" y="699"/>
                  <a:ext cx="88" cy="75"/>
                </a:xfrm>
                <a:custGeom>
                  <a:avLst/>
                  <a:gdLst/>
                  <a:ahLst/>
                  <a:cxnLst>
                    <a:cxn ang="0">
                      <a:pos x="0" y="69"/>
                    </a:cxn>
                    <a:cxn ang="0">
                      <a:pos x="11" y="0"/>
                    </a:cxn>
                    <a:cxn ang="0">
                      <a:pos x="54" y="5"/>
                    </a:cxn>
                    <a:cxn ang="0">
                      <a:pos x="87" y="9"/>
                    </a:cxn>
                    <a:cxn ang="0">
                      <a:pos x="78" y="74"/>
                    </a:cxn>
                    <a:cxn ang="0">
                      <a:pos x="75" y="59"/>
                    </a:cxn>
                    <a:cxn ang="0">
                      <a:pos x="65" y="48"/>
                    </a:cxn>
                    <a:cxn ang="0">
                      <a:pos x="47" y="44"/>
                    </a:cxn>
                    <a:cxn ang="0">
                      <a:pos x="27" y="45"/>
                    </a:cxn>
                    <a:cxn ang="0">
                      <a:pos x="11" y="52"/>
                    </a:cxn>
                    <a:cxn ang="0">
                      <a:pos x="0" y="69"/>
                    </a:cxn>
                  </a:cxnLst>
                  <a:rect l="0" t="0" r="r" b="b"/>
                  <a:pathLst>
                    <a:path w="88" h="75">
                      <a:moveTo>
                        <a:pt x="0" y="69"/>
                      </a:moveTo>
                      <a:lnTo>
                        <a:pt x="11" y="0"/>
                      </a:lnTo>
                      <a:lnTo>
                        <a:pt x="54" y="5"/>
                      </a:lnTo>
                      <a:lnTo>
                        <a:pt x="87" y="9"/>
                      </a:lnTo>
                      <a:lnTo>
                        <a:pt x="78" y="74"/>
                      </a:lnTo>
                      <a:lnTo>
                        <a:pt x="75" y="59"/>
                      </a:lnTo>
                      <a:lnTo>
                        <a:pt x="65" y="48"/>
                      </a:lnTo>
                      <a:lnTo>
                        <a:pt x="47" y="44"/>
                      </a:lnTo>
                      <a:lnTo>
                        <a:pt x="27" y="45"/>
                      </a:lnTo>
                      <a:lnTo>
                        <a:pt x="11" y="52"/>
                      </a:lnTo>
                      <a:lnTo>
                        <a:pt x="0" y="69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46" name="Freeform 29"/>
                <p:cNvSpPr>
                  <a:spLocks/>
                </p:cNvSpPr>
                <p:nvPr/>
              </p:nvSpPr>
              <p:spPr bwMode="auto">
                <a:xfrm>
                  <a:off x="5101" y="479"/>
                  <a:ext cx="319" cy="286"/>
                </a:xfrm>
                <a:custGeom>
                  <a:avLst/>
                  <a:gdLst/>
                  <a:ahLst/>
                  <a:cxnLst>
                    <a:cxn ang="0">
                      <a:pos x="1" y="275"/>
                    </a:cxn>
                    <a:cxn ang="0">
                      <a:pos x="3" y="254"/>
                    </a:cxn>
                    <a:cxn ang="0">
                      <a:pos x="12" y="235"/>
                    </a:cxn>
                    <a:cxn ang="0">
                      <a:pos x="19" y="219"/>
                    </a:cxn>
                    <a:cxn ang="0">
                      <a:pos x="24" y="194"/>
                    </a:cxn>
                    <a:cxn ang="0">
                      <a:pos x="30" y="161"/>
                    </a:cxn>
                    <a:cxn ang="0">
                      <a:pos x="34" y="126"/>
                    </a:cxn>
                    <a:cxn ang="0">
                      <a:pos x="37" y="94"/>
                    </a:cxn>
                    <a:cxn ang="0">
                      <a:pos x="39" y="67"/>
                    </a:cxn>
                    <a:cxn ang="0">
                      <a:pos x="40" y="43"/>
                    </a:cxn>
                    <a:cxn ang="0">
                      <a:pos x="48" y="29"/>
                    </a:cxn>
                    <a:cxn ang="0">
                      <a:pos x="63" y="16"/>
                    </a:cxn>
                    <a:cxn ang="0">
                      <a:pos x="78" y="9"/>
                    </a:cxn>
                    <a:cxn ang="0">
                      <a:pos x="102" y="2"/>
                    </a:cxn>
                    <a:cxn ang="0">
                      <a:pos x="129" y="0"/>
                    </a:cxn>
                    <a:cxn ang="0">
                      <a:pos x="171" y="0"/>
                    </a:cxn>
                    <a:cxn ang="0">
                      <a:pos x="208" y="2"/>
                    </a:cxn>
                    <a:cxn ang="0">
                      <a:pos x="244" y="9"/>
                    </a:cxn>
                    <a:cxn ang="0">
                      <a:pos x="277" y="21"/>
                    </a:cxn>
                    <a:cxn ang="0">
                      <a:pos x="298" y="35"/>
                    </a:cxn>
                    <a:cxn ang="0">
                      <a:pos x="310" y="47"/>
                    </a:cxn>
                    <a:cxn ang="0">
                      <a:pos x="318" y="61"/>
                    </a:cxn>
                    <a:cxn ang="0">
                      <a:pos x="316" y="75"/>
                    </a:cxn>
                    <a:cxn ang="0">
                      <a:pos x="313" y="89"/>
                    </a:cxn>
                    <a:cxn ang="0">
                      <a:pos x="303" y="104"/>
                    </a:cxn>
                    <a:cxn ang="0">
                      <a:pos x="295" y="123"/>
                    </a:cxn>
                    <a:cxn ang="0">
                      <a:pos x="291" y="149"/>
                    </a:cxn>
                    <a:cxn ang="0">
                      <a:pos x="288" y="176"/>
                    </a:cxn>
                    <a:cxn ang="0">
                      <a:pos x="283" y="200"/>
                    </a:cxn>
                    <a:cxn ang="0">
                      <a:pos x="282" y="235"/>
                    </a:cxn>
                    <a:cxn ang="0">
                      <a:pos x="280" y="265"/>
                    </a:cxn>
                    <a:cxn ang="0">
                      <a:pos x="280" y="285"/>
                    </a:cxn>
                    <a:cxn ang="0">
                      <a:pos x="270" y="260"/>
                    </a:cxn>
                    <a:cxn ang="0">
                      <a:pos x="250" y="248"/>
                    </a:cxn>
                    <a:cxn ang="0">
                      <a:pos x="232" y="241"/>
                    </a:cxn>
                    <a:cxn ang="0">
                      <a:pos x="210" y="236"/>
                    </a:cxn>
                    <a:cxn ang="0">
                      <a:pos x="175" y="229"/>
                    </a:cxn>
                    <a:cxn ang="0">
                      <a:pos x="141" y="228"/>
                    </a:cxn>
                    <a:cxn ang="0">
                      <a:pos x="121" y="228"/>
                    </a:cxn>
                    <a:cxn ang="0">
                      <a:pos x="90" y="230"/>
                    </a:cxn>
                    <a:cxn ang="0">
                      <a:pos x="54" y="237"/>
                    </a:cxn>
                    <a:cxn ang="0">
                      <a:pos x="31" y="246"/>
                    </a:cxn>
                    <a:cxn ang="0">
                      <a:pos x="16" y="255"/>
                    </a:cxn>
                    <a:cxn ang="0">
                      <a:pos x="0" y="268"/>
                    </a:cxn>
                  </a:cxnLst>
                  <a:rect l="0" t="0" r="r" b="b"/>
                  <a:pathLst>
                    <a:path w="319" h="286">
                      <a:moveTo>
                        <a:pt x="1" y="275"/>
                      </a:moveTo>
                      <a:lnTo>
                        <a:pt x="3" y="254"/>
                      </a:lnTo>
                      <a:lnTo>
                        <a:pt x="12" y="235"/>
                      </a:lnTo>
                      <a:lnTo>
                        <a:pt x="19" y="219"/>
                      </a:lnTo>
                      <a:lnTo>
                        <a:pt x="24" y="194"/>
                      </a:lnTo>
                      <a:lnTo>
                        <a:pt x="30" y="161"/>
                      </a:lnTo>
                      <a:lnTo>
                        <a:pt x="34" y="126"/>
                      </a:lnTo>
                      <a:lnTo>
                        <a:pt x="37" y="94"/>
                      </a:lnTo>
                      <a:lnTo>
                        <a:pt x="39" y="67"/>
                      </a:lnTo>
                      <a:lnTo>
                        <a:pt x="40" y="43"/>
                      </a:lnTo>
                      <a:lnTo>
                        <a:pt x="48" y="29"/>
                      </a:lnTo>
                      <a:lnTo>
                        <a:pt x="63" y="16"/>
                      </a:lnTo>
                      <a:lnTo>
                        <a:pt x="78" y="9"/>
                      </a:lnTo>
                      <a:lnTo>
                        <a:pt x="102" y="2"/>
                      </a:lnTo>
                      <a:lnTo>
                        <a:pt x="129" y="0"/>
                      </a:lnTo>
                      <a:lnTo>
                        <a:pt x="171" y="0"/>
                      </a:lnTo>
                      <a:lnTo>
                        <a:pt x="208" y="2"/>
                      </a:lnTo>
                      <a:lnTo>
                        <a:pt x="244" y="9"/>
                      </a:lnTo>
                      <a:lnTo>
                        <a:pt x="277" y="21"/>
                      </a:lnTo>
                      <a:lnTo>
                        <a:pt x="298" y="35"/>
                      </a:lnTo>
                      <a:lnTo>
                        <a:pt x="310" y="47"/>
                      </a:lnTo>
                      <a:lnTo>
                        <a:pt x="318" y="61"/>
                      </a:lnTo>
                      <a:lnTo>
                        <a:pt x="316" y="75"/>
                      </a:lnTo>
                      <a:lnTo>
                        <a:pt x="313" y="89"/>
                      </a:lnTo>
                      <a:lnTo>
                        <a:pt x="303" y="104"/>
                      </a:lnTo>
                      <a:lnTo>
                        <a:pt x="295" y="123"/>
                      </a:lnTo>
                      <a:lnTo>
                        <a:pt x="291" y="149"/>
                      </a:lnTo>
                      <a:lnTo>
                        <a:pt x="288" y="176"/>
                      </a:lnTo>
                      <a:lnTo>
                        <a:pt x="283" y="200"/>
                      </a:lnTo>
                      <a:lnTo>
                        <a:pt x="282" y="235"/>
                      </a:lnTo>
                      <a:lnTo>
                        <a:pt x="280" y="265"/>
                      </a:lnTo>
                      <a:lnTo>
                        <a:pt x="280" y="285"/>
                      </a:lnTo>
                      <a:lnTo>
                        <a:pt x="270" y="260"/>
                      </a:lnTo>
                      <a:lnTo>
                        <a:pt x="250" y="248"/>
                      </a:lnTo>
                      <a:lnTo>
                        <a:pt x="232" y="241"/>
                      </a:lnTo>
                      <a:lnTo>
                        <a:pt x="210" y="236"/>
                      </a:lnTo>
                      <a:lnTo>
                        <a:pt x="175" y="229"/>
                      </a:lnTo>
                      <a:lnTo>
                        <a:pt x="141" y="228"/>
                      </a:lnTo>
                      <a:lnTo>
                        <a:pt x="121" y="228"/>
                      </a:lnTo>
                      <a:lnTo>
                        <a:pt x="90" y="230"/>
                      </a:lnTo>
                      <a:lnTo>
                        <a:pt x="54" y="237"/>
                      </a:lnTo>
                      <a:lnTo>
                        <a:pt x="31" y="246"/>
                      </a:lnTo>
                      <a:lnTo>
                        <a:pt x="16" y="255"/>
                      </a:lnTo>
                      <a:lnTo>
                        <a:pt x="0" y="268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47" name="Freeform 30"/>
                <p:cNvSpPr>
                  <a:spLocks/>
                </p:cNvSpPr>
                <p:nvPr/>
              </p:nvSpPr>
              <p:spPr bwMode="auto">
                <a:xfrm>
                  <a:off x="4371" y="119"/>
                  <a:ext cx="832" cy="42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356"/>
                    </a:cxn>
                    <a:cxn ang="0">
                      <a:pos x="84" y="374"/>
                    </a:cxn>
                    <a:cxn ang="0">
                      <a:pos x="153" y="393"/>
                    </a:cxn>
                    <a:cxn ang="0">
                      <a:pos x="210" y="404"/>
                    </a:cxn>
                    <a:cxn ang="0">
                      <a:pos x="258" y="410"/>
                    </a:cxn>
                    <a:cxn ang="0">
                      <a:pos x="312" y="416"/>
                    </a:cxn>
                    <a:cxn ang="0">
                      <a:pos x="402" y="419"/>
                    </a:cxn>
                    <a:cxn ang="0">
                      <a:pos x="485" y="412"/>
                    </a:cxn>
                    <a:cxn ang="0">
                      <a:pos x="570" y="399"/>
                    </a:cxn>
                    <a:cxn ang="0">
                      <a:pos x="652" y="377"/>
                    </a:cxn>
                    <a:cxn ang="0">
                      <a:pos x="724" y="347"/>
                    </a:cxn>
                    <a:cxn ang="0">
                      <a:pos x="784" y="306"/>
                    </a:cxn>
                    <a:cxn ang="0">
                      <a:pos x="829" y="291"/>
                    </a:cxn>
                    <a:cxn ang="0">
                      <a:pos x="831" y="2"/>
                    </a:cxn>
                    <a:cxn ang="0">
                      <a:pos x="786" y="9"/>
                    </a:cxn>
                    <a:cxn ang="0">
                      <a:pos x="726" y="29"/>
                    </a:cxn>
                    <a:cxn ang="0">
                      <a:pos x="654" y="55"/>
                    </a:cxn>
                    <a:cxn ang="0">
                      <a:pos x="585" y="70"/>
                    </a:cxn>
                    <a:cxn ang="0">
                      <a:pos x="515" y="78"/>
                    </a:cxn>
                    <a:cxn ang="0">
                      <a:pos x="468" y="82"/>
                    </a:cxn>
                    <a:cxn ang="0">
                      <a:pos x="428" y="84"/>
                    </a:cxn>
                    <a:cxn ang="0">
                      <a:pos x="358" y="84"/>
                    </a:cxn>
                    <a:cxn ang="0">
                      <a:pos x="314" y="81"/>
                    </a:cxn>
                    <a:cxn ang="0">
                      <a:pos x="274" y="76"/>
                    </a:cxn>
                    <a:cxn ang="0">
                      <a:pos x="229" y="73"/>
                    </a:cxn>
                    <a:cxn ang="0">
                      <a:pos x="190" y="66"/>
                    </a:cxn>
                    <a:cxn ang="0">
                      <a:pos x="140" y="57"/>
                    </a:cxn>
                    <a:cxn ang="0">
                      <a:pos x="96" y="44"/>
                    </a:cxn>
                    <a:cxn ang="0">
                      <a:pos x="49" y="24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832" h="420">
                      <a:moveTo>
                        <a:pt x="0" y="0"/>
                      </a:moveTo>
                      <a:lnTo>
                        <a:pt x="0" y="356"/>
                      </a:lnTo>
                      <a:lnTo>
                        <a:pt x="84" y="374"/>
                      </a:lnTo>
                      <a:lnTo>
                        <a:pt x="153" y="393"/>
                      </a:lnTo>
                      <a:lnTo>
                        <a:pt x="210" y="404"/>
                      </a:lnTo>
                      <a:lnTo>
                        <a:pt x="258" y="410"/>
                      </a:lnTo>
                      <a:lnTo>
                        <a:pt x="312" y="416"/>
                      </a:lnTo>
                      <a:lnTo>
                        <a:pt x="402" y="419"/>
                      </a:lnTo>
                      <a:lnTo>
                        <a:pt x="485" y="412"/>
                      </a:lnTo>
                      <a:lnTo>
                        <a:pt x="570" y="399"/>
                      </a:lnTo>
                      <a:lnTo>
                        <a:pt x="652" y="377"/>
                      </a:lnTo>
                      <a:lnTo>
                        <a:pt x="724" y="347"/>
                      </a:lnTo>
                      <a:lnTo>
                        <a:pt x="784" y="306"/>
                      </a:lnTo>
                      <a:lnTo>
                        <a:pt x="829" y="291"/>
                      </a:lnTo>
                      <a:lnTo>
                        <a:pt x="831" y="2"/>
                      </a:lnTo>
                      <a:lnTo>
                        <a:pt x="786" y="9"/>
                      </a:lnTo>
                      <a:lnTo>
                        <a:pt x="726" y="29"/>
                      </a:lnTo>
                      <a:lnTo>
                        <a:pt x="654" y="55"/>
                      </a:lnTo>
                      <a:lnTo>
                        <a:pt x="585" y="70"/>
                      </a:lnTo>
                      <a:lnTo>
                        <a:pt x="515" y="78"/>
                      </a:lnTo>
                      <a:lnTo>
                        <a:pt x="468" y="82"/>
                      </a:lnTo>
                      <a:lnTo>
                        <a:pt x="428" y="84"/>
                      </a:lnTo>
                      <a:lnTo>
                        <a:pt x="358" y="84"/>
                      </a:lnTo>
                      <a:lnTo>
                        <a:pt x="314" y="81"/>
                      </a:lnTo>
                      <a:lnTo>
                        <a:pt x="274" y="76"/>
                      </a:lnTo>
                      <a:lnTo>
                        <a:pt x="229" y="73"/>
                      </a:lnTo>
                      <a:lnTo>
                        <a:pt x="190" y="66"/>
                      </a:lnTo>
                      <a:lnTo>
                        <a:pt x="140" y="57"/>
                      </a:lnTo>
                      <a:lnTo>
                        <a:pt x="96" y="44"/>
                      </a:lnTo>
                      <a:lnTo>
                        <a:pt x="49" y="24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</p:grpSp>
          <p:sp>
            <p:nvSpPr>
              <p:cNvPr id="12" name="Freeform 31"/>
              <p:cNvSpPr>
                <a:spLocks/>
              </p:cNvSpPr>
              <p:nvPr/>
            </p:nvSpPr>
            <p:spPr bwMode="auto">
              <a:xfrm>
                <a:off x="5217" y="774"/>
                <a:ext cx="156" cy="118"/>
              </a:xfrm>
              <a:custGeom>
                <a:avLst/>
                <a:gdLst/>
                <a:ahLst/>
                <a:cxnLst>
                  <a:cxn ang="0">
                    <a:pos x="83" y="0"/>
                  </a:cxn>
                  <a:cxn ang="0">
                    <a:pos x="134" y="19"/>
                  </a:cxn>
                  <a:cxn ang="0">
                    <a:pos x="152" y="46"/>
                  </a:cxn>
                  <a:cxn ang="0">
                    <a:pos x="155" y="70"/>
                  </a:cxn>
                  <a:cxn ang="0">
                    <a:pos x="155" y="84"/>
                  </a:cxn>
                  <a:cxn ang="0">
                    <a:pos x="146" y="100"/>
                  </a:cxn>
                  <a:cxn ang="0">
                    <a:pos x="126" y="108"/>
                  </a:cxn>
                  <a:cxn ang="0">
                    <a:pos x="105" y="114"/>
                  </a:cxn>
                  <a:cxn ang="0">
                    <a:pos x="86" y="117"/>
                  </a:cxn>
                  <a:cxn ang="0">
                    <a:pos x="69" y="117"/>
                  </a:cxn>
                  <a:cxn ang="0">
                    <a:pos x="41" y="112"/>
                  </a:cxn>
                  <a:cxn ang="0">
                    <a:pos x="21" y="107"/>
                  </a:cxn>
                  <a:cxn ang="0">
                    <a:pos x="9" y="98"/>
                  </a:cxn>
                  <a:cxn ang="0">
                    <a:pos x="2" y="90"/>
                  </a:cxn>
                  <a:cxn ang="0">
                    <a:pos x="0" y="78"/>
                  </a:cxn>
                  <a:cxn ang="0">
                    <a:pos x="2" y="60"/>
                  </a:cxn>
                  <a:cxn ang="0">
                    <a:pos x="9" y="11"/>
                  </a:cxn>
                  <a:cxn ang="0">
                    <a:pos x="83" y="0"/>
                  </a:cxn>
                </a:cxnLst>
                <a:rect l="0" t="0" r="r" b="b"/>
                <a:pathLst>
                  <a:path w="156" h="118">
                    <a:moveTo>
                      <a:pt x="83" y="0"/>
                    </a:moveTo>
                    <a:lnTo>
                      <a:pt x="134" y="19"/>
                    </a:lnTo>
                    <a:lnTo>
                      <a:pt x="152" y="46"/>
                    </a:lnTo>
                    <a:lnTo>
                      <a:pt x="155" y="70"/>
                    </a:lnTo>
                    <a:lnTo>
                      <a:pt x="155" y="84"/>
                    </a:lnTo>
                    <a:lnTo>
                      <a:pt x="146" y="100"/>
                    </a:lnTo>
                    <a:lnTo>
                      <a:pt x="126" y="108"/>
                    </a:lnTo>
                    <a:lnTo>
                      <a:pt x="105" y="114"/>
                    </a:lnTo>
                    <a:lnTo>
                      <a:pt x="86" y="117"/>
                    </a:lnTo>
                    <a:lnTo>
                      <a:pt x="69" y="117"/>
                    </a:lnTo>
                    <a:lnTo>
                      <a:pt x="41" y="112"/>
                    </a:lnTo>
                    <a:lnTo>
                      <a:pt x="21" y="107"/>
                    </a:lnTo>
                    <a:lnTo>
                      <a:pt x="9" y="98"/>
                    </a:lnTo>
                    <a:lnTo>
                      <a:pt x="2" y="90"/>
                    </a:lnTo>
                    <a:lnTo>
                      <a:pt x="0" y="78"/>
                    </a:lnTo>
                    <a:lnTo>
                      <a:pt x="2" y="60"/>
                    </a:lnTo>
                    <a:lnTo>
                      <a:pt x="9" y="11"/>
                    </a:lnTo>
                    <a:lnTo>
                      <a:pt x="83" y="0"/>
                    </a:lnTo>
                  </a:path>
                </a:pathLst>
              </a:custGeom>
              <a:solidFill>
                <a:schemeClr val="bg2">
                  <a:alpha val="50000"/>
                </a:schemeClr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3" name="Freeform 32"/>
              <p:cNvSpPr>
                <a:spLocks/>
              </p:cNvSpPr>
              <p:nvPr/>
            </p:nvSpPr>
            <p:spPr bwMode="auto">
              <a:xfrm>
                <a:off x="5213" y="787"/>
                <a:ext cx="88" cy="74"/>
              </a:xfrm>
              <a:custGeom>
                <a:avLst/>
                <a:gdLst/>
                <a:ahLst/>
                <a:cxnLst>
                  <a:cxn ang="0">
                    <a:pos x="0" y="68"/>
                  </a:cxn>
                  <a:cxn ang="0">
                    <a:pos x="11" y="0"/>
                  </a:cxn>
                  <a:cxn ang="0">
                    <a:pos x="54" y="5"/>
                  </a:cxn>
                  <a:cxn ang="0">
                    <a:pos x="87" y="9"/>
                  </a:cxn>
                  <a:cxn ang="0">
                    <a:pos x="78" y="73"/>
                  </a:cxn>
                  <a:cxn ang="0">
                    <a:pos x="75" y="58"/>
                  </a:cxn>
                  <a:cxn ang="0">
                    <a:pos x="65" y="47"/>
                  </a:cxn>
                  <a:cxn ang="0">
                    <a:pos x="47" y="44"/>
                  </a:cxn>
                  <a:cxn ang="0">
                    <a:pos x="27" y="45"/>
                  </a:cxn>
                  <a:cxn ang="0">
                    <a:pos x="11" y="52"/>
                  </a:cxn>
                  <a:cxn ang="0">
                    <a:pos x="0" y="68"/>
                  </a:cxn>
                </a:cxnLst>
                <a:rect l="0" t="0" r="r" b="b"/>
                <a:pathLst>
                  <a:path w="88" h="74">
                    <a:moveTo>
                      <a:pt x="0" y="68"/>
                    </a:moveTo>
                    <a:lnTo>
                      <a:pt x="11" y="0"/>
                    </a:lnTo>
                    <a:lnTo>
                      <a:pt x="54" y="5"/>
                    </a:lnTo>
                    <a:lnTo>
                      <a:pt x="87" y="9"/>
                    </a:lnTo>
                    <a:lnTo>
                      <a:pt x="78" y="73"/>
                    </a:lnTo>
                    <a:lnTo>
                      <a:pt x="75" y="58"/>
                    </a:lnTo>
                    <a:lnTo>
                      <a:pt x="65" y="47"/>
                    </a:lnTo>
                    <a:lnTo>
                      <a:pt x="47" y="44"/>
                    </a:lnTo>
                    <a:lnTo>
                      <a:pt x="27" y="45"/>
                    </a:lnTo>
                    <a:lnTo>
                      <a:pt x="11" y="52"/>
                    </a:lnTo>
                    <a:lnTo>
                      <a:pt x="0" y="68"/>
                    </a:lnTo>
                  </a:path>
                </a:pathLst>
              </a:custGeom>
              <a:solidFill>
                <a:schemeClr val="bg2">
                  <a:alpha val="50000"/>
                </a:schemeClr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4" name="Freeform 33"/>
              <p:cNvSpPr>
                <a:spLocks/>
              </p:cNvSpPr>
              <p:nvPr/>
            </p:nvSpPr>
            <p:spPr bwMode="auto">
              <a:xfrm>
                <a:off x="423" y="765"/>
                <a:ext cx="156" cy="118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21" y="19"/>
                  </a:cxn>
                  <a:cxn ang="0">
                    <a:pos x="3" y="46"/>
                  </a:cxn>
                  <a:cxn ang="0">
                    <a:pos x="0" y="70"/>
                  </a:cxn>
                  <a:cxn ang="0">
                    <a:pos x="0" y="84"/>
                  </a:cxn>
                  <a:cxn ang="0">
                    <a:pos x="9" y="100"/>
                  </a:cxn>
                  <a:cxn ang="0">
                    <a:pos x="29" y="108"/>
                  </a:cxn>
                  <a:cxn ang="0">
                    <a:pos x="50" y="114"/>
                  </a:cxn>
                  <a:cxn ang="0">
                    <a:pos x="69" y="117"/>
                  </a:cxn>
                  <a:cxn ang="0">
                    <a:pos x="86" y="117"/>
                  </a:cxn>
                  <a:cxn ang="0">
                    <a:pos x="114" y="112"/>
                  </a:cxn>
                  <a:cxn ang="0">
                    <a:pos x="134" y="107"/>
                  </a:cxn>
                  <a:cxn ang="0">
                    <a:pos x="146" y="98"/>
                  </a:cxn>
                  <a:cxn ang="0">
                    <a:pos x="153" y="90"/>
                  </a:cxn>
                  <a:cxn ang="0">
                    <a:pos x="155" y="78"/>
                  </a:cxn>
                  <a:cxn ang="0">
                    <a:pos x="153" y="60"/>
                  </a:cxn>
                  <a:cxn ang="0">
                    <a:pos x="146" y="11"/>
                  </a:cxn>
                  <a:cxn ang="0">
                    <a:pos x="72" y="0"/>
                  </a:cxn>
                </a:cxnLst>
                <a:rect l="0" t="0" r="r" b="b"/>
                <a:pathLst>
                  <a:path w="156" h="118">
                    <a:moveTo>
                      <a:pt x="72" y="0"/>
                    </a:moveTo>
                    <a:lnTo>
                      <a:pt x="21" y="19"/>
                    </a:lnTo>
                    <a:lnTo>
                      <a:pt x="3" y="46"/>
                    </a:lnTo>
                    <a:lnTo>
                      <a:pt x="0" y="70"/>
                    </a:lnTo>
                    <a:lnTo>
                      <a:pt x="0" y="84"/>
                    </a:lnTo>
                    <a:lnTo>
                      <a:pt x="9" y="100"/>
                    </a:lnTo>
                    <a:lnTo>
                      <a:pt x="29" y="108"/>
                    </a:lnTo>
                    <a:lnTo>
                      <a:pt x="50" y="114"/>
                    </a:lnTo>
                    <a:lnTo>
                      <a:pt x="69" y="117"/>
                    </a:lnTo>
                    <a:lnTo>
                      <a:pt x="86" y="117"/>
                    </a:lnTo>
                    <a:lnTo>
                      <a:pt x="114" y="112"/>
                    </a:lnTo>
                    <a:lnTo>
                      <a:pt x="134" y="107"/>
                    </a:lnTo>
                    <a:lnTo>
                      <a:pt x="146" y="98"/>
                    </a:lnTo>
                    <a:lnTo>
                      <a:pt x="153" y="90"/>
                    </a:lnTo>
                    <a:lnTo>
                      <a:pt x="155" y="78"/>
                    </a:lnTo>
                    <a:lnTo>
                      <a:pt x="153" y="60"/>
                    </a:lnTo>
                    <a:lnTo>
                      <a:pt x="146" y="11"/>
                    </a:lnTo>
                    <a:lnTo>
                      <a:pt x="72" y="0"/>
                    </a:lnTo>
                  </a:path>
                </a:pathLst>
              </a:custGeom>
              <a:solidFill>
                <a:schemeClr val="bg2">
                  <a:alpha val="50000"/>
                </a:schemeClr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5" name="Freeform 34"/>
              <p:cNvSpPr>
                <a:spLocks/>
              </p:cNvSpPr>
              <p:nvPr/>
            </p:nvSpPr>
            <p:spPr bwMode="auto">
              <a:xfrm>
                <a:off x="495" y="779"/>
                <a:ext cx="88" cy="74"/>
              </a:xfrm>
              <a:custGeom>
                <a:avLst/>
                <a:gdLst/>
                <a:ahLst/>
                <a:cxnLst>
                  <a:cxn ang="0">
                    <a:pos x="87" y="67"/>
                  </a:cxn>
                  <a:cxn ang="0">
                    <a:pos x="76" y="0"/>
                  </a:cxn>
                  <a:cxn ang="0">
                    <a:pos x="33" y="5"/>
                  </a:cxn>
                  <a:cxn ang="0">
                    <a:pos x="0" y="8"/>
                  </a:cxn>
                  <a:cxn ang="0">
                    <a:pos x="9" y="73"/>
                  </a:cxn>
                  <a:cxn ang="0">
                    <a:pos x="12" y="57"/>
                  </a:cxn>
                  <a:cxn ang="0">
                    <a:pos x="22" y="47"/>
                  </a:cxn>
                  <a:cxn ang="0">
                    <a:pos x="40" y="43"/>
                  </a:cxn>
                  <a:cxn ang="0">
                    <a:pos x="60" y="44"/>
                  </a:cxn>
                  <a:cxn ang="0">
                    <a:pos x="76" y="51"/>
                  </a:cxn>
                  <a:cxn ang="0">
                    <a:pos x="87" y="67"/>
                  </a:cxn>
                </a:cxnLst>
                <a:rect l="0" t="0" r="r" b="b"/>
                <a:pathLst>
                  <a:path w="88" h="74">
                    <a:moveTo>
                      <a:pt x="87" y="67"/>
                    </a:moveTo>
                    <a:lnTo>
                      <a:pt x="76" y="0"/>
                    </a:lnTo>
                    <a:lnTo>
                      <a:pt x="33" y="5"/>
                    </a:lnTo>
                    <a:lnTo>
                      <a:pt x="0" y="8"/>
                    </a:lnTo>
                    <a:lnTo>
                      <a:pt x="9" y="73"/>
                    </a:lnTo>
                    <a:lnTo>
                      <a:pt x="12" y="57"/>
                    </a:lnTo>
                    <a:lnTo>
                      <a:pt x="22" y="47"/>
                    </a:lnTo>
                    <a:lnTo>
                      <a:pt x="40" y="43"/>
                    </a:lnTo>
                    <a:lnTo>
                      <a:pt x="60" y="44"/>
                    </a:lnTo>
                    <a:lnTo>
                      <a:pt x="76" y="51"/>
                    </a:lnTo>
                    <a:lnTo>
                      <a:pt x="87" y="67"/>
                    </a:lnTo>
                  </a:path>
                </a:pathLst>
              </a:custGeom>
              <a:solidFill>
                <a:schemeClr val="bg2">
                  <a:alpha val="50000"/>
                </a:schemeClr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6" name="Line 35"/>
              <p:cNvSpPr>
                <a:spLocks noChangeShapeType="1"/>
              </p:cNvSpPr>
              <p:nvPr/>
            </p:nvSpPr>
            <p:spPr bwMode="auto">
              <a:xfrm flipV="1">
                <a:off x="1968" y="350"/>
                <a:ext cx="192" cy="87"/>
              </a:xfrm>
              <a:prstGeom prst="line">
                <a:avLst/>
              </a:prstGeom>
              <a:noFill/>
              <a:ln w="12700">
                <a:solidFill>
                  <a:schemeClr val="hlink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7" name="Freeform 36"/>
              <p:cNvSpPr>
                <a:spLocks/>
              </p:cNvSpPr>
              <p:nvPr/>
            </p:nvSpPr>
            <p:spPr bwMode="auto">
              <a:xfrm>
                <a:off x="1356" y="63"/>
                <a:ext cx="2967" cy="457"/>
              </a:xfrm>
              <a:custGeom>
                <a:avLst/>
                <a:gdLst/>
                <a:ahLst/>
                <a:cxnLst>
                  <a:cxn ang="0">
                    <a:pos x="0" y="122"/>
                  </a:cxn>
                  <a:cxn ang="0">
                    <a:pos x="207" y="78"/>
                  </a:cxn>
                  <a:cxn ang="0">
                    <a:pos x="442" y="48"/>
                  </a:cxn>
                  <a:cxn ang="0">
                    <a:pos x="640" y="32"/>
                  </a:cxn>
                  <a:cxn ang="0">
                    <a:pos x="897" y="16"/>
                  </a:cxn>
                  <a:cxn ang="0">
                    <a:pos x="1215" y="2"/>
                  </a:cxn>
                  <a:cxn ang="0">
                    <a:pos x="1392" y="0"/>
                  </a:cxn>
                  <a:cxn ang="0">
                    <a:pos x="1710" y="0"/>
                  </a:cxn>
                  <a:cxn ang="0">
                    <a:pos x="1997" y="10"/>
                  </a:cxn>
                  <a:cxn ang="0">
                    <a:pos x="2258" y="21"/>
                  </a:cxn>
                  <a:cxn ang="0">
                    <a:pos x="2493" y="38"/>
                  </a:cxn>
                  <a:cxn ang="0">
                    <a:pos x="2674" y="54"/>
                  </a:cxn>
                  <a:cxn ang="0">
                    <a:pos x="2828" y="73"/>
                  </a:cxn>
                  <a:cxn ang="0">
                    <a:pos x="2966" y="92"/>
                  </a:cxn>
                  <a:cxn ang="0">
                    <a:pos x="2966" y="456"/>
                  </a:cxn>
                  <a:cxn ang="0">
                    <a:pos x="2833" y="434"/>
                  </a:cxn>
                  <a:cxn ang="0">
                    <a:pos x="2563" y="399"/>
                  </a:cxn>
                  <a:cxn ang="0">
                    <a:pos x="2382" y="382"/>
                  </a:cxn>
                  <a:cxn ang="0">
                    <a:pos x="2134" y="366"/>
                  </a:cxn>
                  <a:cxn ang="0">
                    <a:pos x="1944" y="358"/>
                  </a:cxn>
                  <a:cxn ang="0">
                    <a:pos x="1746" y="350"/>
                  </a:cxn>
                  <a:cxn ang="0">
                    <a:pos x="1529" y="350"/>
                  </a:cxn>
                  <a:cxn ang="0">
                    <a:pos x="1295" y="350"/>
                  </a:cxn>
                  <a:cxn ang="0">
                    <a:pos x="1047" y="355"/>
                  </a:cxn>
                  <a:cxn ang="0">
                    <a:pos x="853" y="363"/>
                  </a:cxn>
                  <a:cxn ang="0">
                    <a:pos x="654" y="374"/>
                  </a:cxn>
                  <a:cxn ang="0">
                    <a:pos x="468" y="388"/>
                  </a:cxn>
                  <a:cxn ang="0">
                    <a:pos x="296" y="404"/>
                  </a:cxn>
                  <a:cxn ang="0">
                    <a:pos x="150" y="423"/>
                  </a:cxn>
                  <a:cxn ang="0">
                    <a:pos x="13" y="445"/>
                  </a:cxn>
                  <a:cxn ang="0">
                    <a:pos x="0" y="122"/>
                  </a:cxn>
                </a:cxnLst>
                <a:rect l="0" t="0" r="r" b="b"/>
                <a:pathLst>
                  <a:path w="2967" h="457">
                    <a:moveTo>
                      <a:pt x="0" y="122"/>
                    </a:moveTo>
                    <a:lnTo>
                      <a:pt x="207" y="78"/>
                    </a:lnTo>
                    <a:lnTo>
                      <a:pt x="442" y="48"/>
                    </a:lnTo>
                    <a:lnTo>
                      <a:pt x="640" y="32"/>
                    </a:lnTo>
                    <a:lnTo>
                      <a:pt x="897" y="16"/>
                    </a:lnTo>
                    <a:lnTo>
                      <a:pt x="1215" y="2"/>
                    </a:lnTo>
                    <a:lnTo>
                      <a:pt x="1392" y="0"/>
                    </a:lnTo>
                    <a:lnTo>
                      <a:pt x="1710" y="0"/>
                    </a:lnTo>
                    <a:lnTo>
                      <a:pt x="1997" y="10"/>
                    </a:lnTo>
                    <a:lnTo>
                      <a:pt x="2258" y="21"/>
                    </a:lnTo>
                    <a:lnTo>
                      <a:pt x="2493" y="38"/>
                    </a:lnTo>
                    <a:lnTo>
                      <a:pt x="2674" y="54"/>
                    </a:lnTo>
                    <a:lnTo>
                      <a:pt x="2828" y="73"/>
                    </a:lnTo>
                    <a:lnTo>
                      <a:pt x="2966" y="92"/>
                    </a:lnTo>
                    <a:lnTo>
                      <a:pt x="2966" y="456"/>
                    </a:lnTo>
                    <a:lnTo>
                      <a:pt x="2833" y="434"/>
                    </a:lnTo>
                    <a:lnTo>
                      <a:pt x="2563" y="399"/>
                    </a:lnTo>
                    <a:lnTo>
                      <a:pt x="2382" y="382"/>
                    </a:lnTo>
                    <a:lnTo>
                      <a:pt x="2134" y="366"/>
                    </a:lnTo>
                    <a:lnTo>
                      <a:pt x="1944" y="358"/>
                    </a:lnTo>
                    <a:lnTo>
                      <a:pt x="1746" y="350"/>
                    </a:lnTo>
                    <a:lnTo>
                      <a:pt x="1529" y="350"/>
                    </a:lnTo>
                    <a:lnTo>
                      <a:pt x="1295" y="350"/>
                    </a:lnTo>
                    <a:lnTo>
                      <a:pt x="1047" y="355"/>
                    </a:lnTo>
                    <a:lnTo>
                      <a:pt x="853" y="363"/>
                    </a:lnTo>
                    <a:lnTo>
                      <a:pt x="654" y="374"/>
                    </a:lnTo>
                    <a:lnTo>
                      <a:pt x="468" y="388"/>
                    </a:lnTo>
                    <a:lnTo>
                      <a:pt x="296" y="404"/>
                    </a:lnTo>
                    <a:lnTo>
                      <a:pt x="150" y="423"/>
                    </a:lnTo>
                    <a:lnTo>
                      <a:pt x="13" y="445"/>
                    </a:lnTo>
                    <a:lnTo>
                      <a:pt x="0" y="122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8" name="Freeform 37"/>
              <p:cNvSpPr>
                <a:spLocks/>
              </p:cNvSpPr>
              <p:nvPr/>
            </p:nvSpPr>
            <p:spPr bwMode="auto">
              <a:xfrm>
                <a:off x="555" y="159"/>
                <a:ext cx="823" cy="431"/>
              </a:xfrm>
              <a:custGeom>
                <a:avLst/>
                <a:gdLst/>
                <a:ahLst/>
                <a:cxnLst>
                  <a:cxn ang="0">
                    <a:pos x="815" y="27"/>
                  </a:cxn>
                  <a:cxn ang="0">
                    <a:pos x="822" y="350"/>
                  </a:cxn>
                  <a:cxn ang="0">
                    <a:pos x="746" y="382"/>
                  </a:cxn>
                  <a:cxn ang="0">
                    <a:pos x="676" y="404"/>
                  </a:cxn>
                  <a:cxn ang="0">
                    <a:pos x="619" y="415"/>
                  </a:cxn>
                  <a:cxn ang="0">
                    <a:pos x="571" y="421"/>
                  </a:cxn>
                  <a:cxn ang="0">
                    <a:pos x="517" y="427"/>
                  </a:cxn>
                  <a:cxn ang="0">
                    <a:pos x="427" y="430"/>
                  </a:cxn>
                  <a:cxn ang="0">
                    <a:pos x="344" y="423"/>
                  </a:cxn>
                  <a:cxn ang="0">
                    <a:pos x="259" y="410"/>
                  </a:cxn>
                  <a:cxn ang="0">
                    <a:pos x="177" y="388"/>
                  </a:cxn>
                  <a:cxn ang="0">
                    <a:pos x="105" y="358"/>
                  </a:cxn>
                  <a:cxn ang="0">
                    <a:pos x="41" y="325"/>
                  </a:cxn>
                  <a:cxn ang="0">
                    <a:pos x="0" y="294"/>
                  </a:cxn>
                  <a:cxn ang="0">
                    <a:pos x="0" y="0"/>
                  </a:cxn>
                  <a:cxn ang="0">
                    <a:pos x="46" y="25"/>
                  </a:cxn>
                  <a:cxn ang="0">
                    <a:pos x="105" y="47"/>
                  </a:cxn>
                  <a:cxn ang="0">
                    <a:pos x="175" y="66"/>
                  </a:cxn>
                  <a:cxn ang="0">
                    <a:pos x="244" y="81"/>
                  </a:cxn>
                  <a:cxn ang="0">
                    <a:pos x="314" y="89"/>
                  </a:cxn>
                  <a:cxn ang="0">
                    <a:pos x="361" y="93"/>
                  </a:cxn>
                  <a:cxn ang="0">
                    <a:pos x="401" y="95"/>
                  </a:cxn>
                  <a:cxn ang="0">
                    <a:pos x="471" y="95"/>
                  </a:cxn>
                  <a:cxn ang="0">
                    <a:pos x="515" y="92"/>
                  </a:cxn>
                  <a:cxn ang="0">
                    <a:pos x="555" y="87"/>
                  </a:cxn>
                  <a:cxn ang="0">
                    <a:pos x="600" y="84"/>
                  </a:cxn>
                  <a:cxn ang="0">
                    <a:pos x="640" y="76"/>
                  </a:cxn>
                  <a:cxn ang="0">
                    <a:pos x="689" y="67"/>
                  </a:cxn>
                  <a:cxn ang="0">
                    <a:pos x="733" y="55"/>
                  </a:cxn>
                  <a:cxn ang="0">
                    <a:pos x="777" y="41"/>
                  </a:cxn>
                  <a:cxn ang="0">
                    <a:pos x="815" y="27"/>
                  </a:cxn>
                </a:cxnLst>
                <a:rect l="0" t="0" r="r" b="b"/>
                <a:pathLst>
                  <a:path w="823" h="431">
                    <a:moveTo>
                      <a:pt x="815" y="27"/>
                    </a:moveTo>
                    <a:lnTo>
                      <a:pt x="822" y="350"/>
                    </a:lnTo>
                    <a:lnTo>
                      <a:pt x="746" y="382"/>
                    </a:lnTo>
                    <a:lnTo>
                      <a:pt x="676" y="404"/>
                    </a:lnTo>
                    <a:lnTo>
                      <a:pt x="619" y="415"/>
                    </a:lnTo>
                    <a:lnTo>
                      <a:pt x="571" y="421"/>
                    </a:lnTo>
                    <a:lnTo>
                      <a:pt x="517" y="427"/>
                    </a:lnTo>
                    <a:lnTo>
                      <a:pt x="427" y="430"/>
                    </a:lnTo>
                    <a:lnTo>
                      <a:pt x="344" y="423"/>
                    </a:lnTo>
                    <a:lnTo>
                      <a:pt x="259" y="410"/>
                    </a:lnTo>
                    <a:lnTo>
                      <a:pt x="177" y="388"/>
                    </a:lnTo>
                    <a:lnTo>
                      <a:pt x="105" y="358"/>
                    </a:lnTo>
                    <a:lnTo>
                      <a:pt x="41" y="325"/>
                    </a:lnTo>
                    <a:lnTo>
                      <a:pt x="0" y="294"/>
                    </a:lnTo>
                    <a:lnTo>
                      <a:pt x="0" y="0"/>
                    </a:lnTo>
                    <a:lnTo>
                      <a:pt x="46" y="25"/>
                    </a:lnTo>
                    <a:lnTo>
                      <a:pt x="105" y="47"/>
                    </a:lnTo>
                    <a:lnTo>
                      <a:pt x="175" y="66"/>
                    </a:lnTo>
                    <a:lnTo>
                      <a:pt x="244" y="81"/>
                    </a:lnTo>
                    <a:lnTo>
                      <a:pt x="314" y="89"/>
                    </a:lnTo>
                    <a:lnTo>
                      <a:pt x="361" y="93"/>
                    </a:lnTo>
                    <a:lnTo>
                      <a:pt x="401" y="95"/>
                    </a:lnTo>
                    <a:lnTo>
                      <a:pt x="471" y="95"/>
                    </a:lnTo>
                    <a:lnTo>
                      <a:pt x="515" y="92"/>
                    </a:lnTo>
                    <a:lnTo>
                      <a:pt x="555" y="87"/>
                    </a:lnTo>
                    <a:lnTo>
                      <a:pt x="600" y="84"/>
                    </a:lnTo>
                    <a:lnTo>
                      <a:pt x="640" y="76"/>
                    </a:lnTo>
                    <a:lnTo>
                      <a:pt x="689" y="67"/>
                    </a:lnTo>
                    <a:lnTo>
                      <a:pt x="733" y="55"/>
                    </a:lnTo>
                    <a:lnTo>
                      <a:pt x="777" y="41"/>
                    </a:lnTo>
                    <a:lnTo>
                      <a:pt x="815" y="27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9" name="Freeform 38"/>
              <p:cNvSpPr>
                <a:spLocks/>
              </p:cNvSpPr>
              <p:nvPr/>
            </p:nvSpPr>
            <p:spPr bwMode="auto">
              <a:xfrm>
                <a:off x="102" y="573"/>
                <a:ext cx="551" cy="340"/>
              </a:xfrm>
              <a:custGeom>
                <a:avLst/>
                <a:gdLst/>
                <a:ahLst/>
                <a:cxnLst>
                  <a:cxn ang="0">
                    <a:pos x="16" y="53"/>
                  </a:cxn>
                  <a:cxn ang="0">
                    <a:pos x="0" y="122"/>
                  </a:cxn>
                  <a:cxn ang="0">
                    <a:pos x="10" y="146"/>
                  </a:cxn>
                  <a:cxn ang="0">
                    <a:pos x="33" y="184"/>
                  </a:cxn>
                  <a:cxn ang="0">
                    <a:pos x="57" y="217"/>
                  </a:cxn>
                  <a:cxn ang="0">
                    <a:pos x="85" y="244"/>
                  </a:cxn>
                  <a:cxn ang="0">
                    <a:pos x="120" y="271"/>
                  </a:cxn>
                  <a:cxn ang="0">
                    <a:pos x="153" y="290"/>
                  </a:cxn>
                  <a:cxn ang="0">
                    <a:pos x="189" y="309"/>
                  </a:cxn>
                  <a:cxn ang="0">
                    <a:pos x="235" y="325"/>
                  </a:cxn>
                  <a:cxn ang="0">
                    <a:pos x="270" y="333"/>
                  </a:cxn>
                  <a:cxn ang="0">
                    <a:pos x="312" y="339"/>
                  </a:cxn>
                  <a:cxn ang="0">
                    <a:pos x="351" y="339"/>
                  </a:cxn>
                  <a:cxn ang="0">
                    <a:pos x="393" y="334"/>
                  </a:cxn>
                  <a:cxn ang="0">
                    <a:pos x="436" y="322"/>
                  </a:cxn>
                  <a:cxn ang="0">
                    <a:pos x="475" y="303"/>
                  </a:cxn>
                  <a:cxn ang="0">
                    <a:pos x="498" y="287"/>
                  </a:cxn>
                  <a:cxn ang="0">
                    <a:pos x="526" y="263"/>
                  </a:cxn>
                  <a:cxn ang="0">
                    <a:pos x="541" y="243"/>
                  </a:cxn>
                  <a:cxn ang="0">
                    <a:pos x="550" y="227"/>
                  </a:cxn>
                  <a:cxn ang="0">
                    <a:pos x="550" y="209"/>
                  </a:cxn>
                  <a:cxn ang="0">
                    <a:pos x="544" y="187"/>
                  </a:cxn>
                  <a:cxn ang="0">
                    <a:pos x="532" y="171"/>
                  </a:cxn>
                  <a:cxn ang="0">
                    <a:pos x="523" y="135"/>
                  </a:cxn>
                  <a:cxn ang="0">
                    <a:pos x="519" y="116"/>
                  </a:cxn>
                  <a:cxn ang="0">
                    <a:pos x="267" y="133"/>
                  </a:cxn>
                  <a:cxn ang="0">
                    <a:pos x="234" y="126"/>
                  </a:cxn>
                  <a:cxn ang="0">
                    <a:pos x="193" y="114"/>
                  </a:cxn>
                  <a:cxn ang="0">
                    <a:pos x="162" y="97"/>
                  </a:cxn>
                  <a:cxn ang="0">
                    <a:pos x="129" y="77"/>
                  </a:cxn>
                  <a:cxn ang="0">
                    <a:pos x="97" y="48"/>
                  </a:cxn>
                  <a:cxn ang="0">
                    <a:pos x="78" y="24"/>
                  </a:cxn>
                  <a:cxn ang="0">
                    <a:pos x="60" y="0"/>
                  </a:cxn>
                  <a:cxn ang="0">
                    <a:pos x="16" y="53"/>
                  </a:cxn>
                </a:cxnLst>
                <a:rect l="0" t="0" r="r" b="b"/>
                <a:pathLst>
                  <a:path w="551" h="340">
                    <a:moveTo>
                      <a:pt x="16" y="53"/>
                    </a:moveTo>
                    <a:lnTo>
                      <a:pt x="0" y="122"/>
                    </a:lnTo>
                    <a:lnTo>
                      <a:pt x="10" y="146"/>
                    </a:lnTo>
                    <a:lnTo>
                      <a:pt x="33" y="184"/>
                    </a:lnTo>
                    <a:lnTo>
                      <a:pt x="57" y="217"/>
                    </a:lnTo>
                    <a:lnTo>
                      <a:pt x="85" y="244"/>
                    </a:lnTo>
                    <a:lnTo>
                      <a:pt x="120" y="271"/>
                    </a:lnTo>
                    <a:lnTo>
                      <a:pt x="153" y="290"/>
                    </a:lnTo>
                    <a:lnTo>
                      <a:pt x="189" y="309"/>
                    </a:lnTo>
                    <a:lnTo>
                      <a:pt x="235" y="325"/>
                    </a:lnTo>
                    <a:lnTo>
                      <a:pt x="270" y="333"/>
                    </a:lnTo>
                    <a:lnTo>
                      <a:pt x="312" y="339"/>
                    </a:lnTo>
                    <a:lnTo>
                      <a:pt x="351" y="339"/>
                    </a:lnTo>
                    <a:lnTo>
                      <a:pt x="393" y="334"/>
                    </a:lnTo>
                    <a:lnTo>
                      <a:pt x="436" y="322"/>
                    </a:lnTo>
                    <a:lnTo>
                      <a:pt x="475" y="303"/>
                    </a:lnTo>
                    <a:lnTo>
                      <a:pt x="498" y="287"/>
                    </a:lnTo>
                    <a:lnTo>
                      <a:pt x="526" y="263"/>
                    </a:lnTo>
                    <a:lnTo>
                      <a:pt x="541" y="243"/>
                    </a:lnTo>
                    <a:lnTo>
                      <a:pt x="550" y="227"/>
                    </a:lnTo>
                    <a:lnTo>
                      <a:pt x="550" y="209"/>
                    </a:lnTo>
                    <a:lnTo>
                      <a:pt x="544" y="187"/>
                    </a:lnTo>
                    <a:lnTo>
                      <a:pt x="532" y="171"/>
                    </a:lnTo>
                    <a:lnTo>
                      <a:pt x="523" y="135"/>
                    </a:lnTo>
                    <a:lnTo>
                      <a:pt x="519" y="116"/>
                    </a:lnTo>
                    <a:lnTo>
                      <a:pt x="267" y="133"/>
                    </a:lnTo>
                    <a:lnTo>
                      <a:pt x="234" y="126"/>
                    </a:lnTo>
                    <a:lnTo>
                      <a:pt x="193" y="114"/>
                    </a:lnTo>
                    <a:lnTo>
                      <a:pt x="162" y="97"/>
                    </a:lnTo>
                    <a:lnTo>
                      <a:pt x="129" y="77"/>
                    </a:lnTo>
                    <a:lnTo>
                      <a:pt x="97" y="48"/>
                    </a:lnTo>
                    <a:lnTo>
                      <a:pt x="78" y="24"/>
                    </a:lnTo>
                    <a:lnTo>
                      <a:pt x="60" y="0"/>
                    </a:lnTo>
                    <a:lnTo>
                      <a:pt x="16" y="53"/>
                    </a:lnTo>
                  </a:path>
                </a:pathLst>
              </a:custGeom>
              <a:gradFill rotWithShape="0">
                <a:gsLst>
                  <a:gs pos="0">
                    <a:schemeClr val="hlink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20" name="Freeform 39"/>
              <p:cNvSpPr>
                <a:spLocks/>
              </p:cNvSpPr>
              <p:nvPr/>
            </p:nvSpPr>
            <p:spPr bwMode="auto">
              <a:xfrm>
                <a:off x="82" y="160"/>
                <a:ext cx="475" cy="552"/>
              </a:xfrm>
              <a:custGeom>
                <a:avLst/>
                <a:gdLst/>
                <a:ahLst/>
                <a:cxnLst>
                  <a:cxn ang="0">
                    <a:pos x="474" y="0"/>
                  </a:cxn>
                  <a:cxn ang="0">
                    <a:pos x="474" y="294"/>
                  </a:cxn>
                  <a:cxn ang="0">
                    <a:pos x="446" y="291"/>
                  </a:cxn>
                  <a:cxn ang="0">
                    <a:pos x="411" y="293"/>
                  </a:cxn>
                  <a:cxn ang="0">
                    <a:pos x="353" y="299"/>
                  </a:cxn>
                  <a:cxn ang="0">
                    <a:pos x="296" y="310"/>
                  </a:cxn>
                  <a:cxn ang="0">
                    <a:pos x="243" y="323"/>
                  </a:cxn>
                  <a:cxn ang="0">
                    <a:pos x="200" y="339"/>
                  </a:cxn>
                  <a:cxn ang="0">
                    <a:pos x="149" y="364"/>
                  </a:cxn>
                  <a:cxn ang="0">
                    <a:pos x="110" y="390"/>
                  </a:cxn>
                  <a:cxn ang="0">
                    <a:pos x="81" y="415"/>
                  </a:cxn>
                  <a:cxn ang="0">
                    <a:pos x="60" y="439"/>
                  </a:cxn>
                  <a:cxn ang="0">
                    <a:pos x="47" y="461"/>
                  </a:cxn>
                  <a:cxn ang="0">
                    <a:pos x="35" y="488"/>
                  </a:cxn>
                  <a:cxn ang="0">
                    <a:pos x="30" y="513"/>
                  </a:cxn>
                  <a:cxn ang="0">
                    <a:pos x="23" y="551"/>
                  </a:cxn>
                  <a:cxn ang="0">
                    <a:pos x="17" y="518"/>
                  </a:cxn>
                  <a:cxn ang="0">
                    <a:pos x="8" y="481"/>
                  </a:cxn>
                  <a:cxn ang="0">
                    <a:pos x="5" y="453"/>
                  </a:cxn>
                  <a:cxn ang="0">
                    <a:pos x="0" y="420"/>
                  </a:cxn>
                  <a:cxn ang="0">
                    <a:pos x="2" y="393"/>
                  </a:cxn>
                  <a:cxn ang="0">
                    <a:pos x="8" y="361"/>
                  </a:cxn>
                  <a:cxn ang="0">
                    <a:pos x="15" y="317"/>
                  </a:cxn>
                  <a:cxn ang="0">
                    <a:pos x="30" y="279"/>
                  </a:cxn>
                  <a:cxn ang="0">
                    <a:pos x="50" y="238"/>
                  </a:cxn>
                  <a:cxn ang="0">
                    <a:pos x="75" y="196"/>
                  </a:cxn>
                  <a:cxn ang="0">
                    <a:pos x="111" y="152"/>
                  </a:cxn>
                  <a:cxn ang="0">
                    <a:pos x="152" y="116"/>
                  </a:cxn>
                  <a:cxn ang="0">
                    <a:pos x="188" y="87"/>
                  </a:cxn>
                  <a:cxn ang="0">
                    <a:pos x="233" y="60"/>
                  </a:cxn>
                  <a:cxn ang="0">
                    <a:pos x="279" y="40"/>
                  </a:cxn>
                  <a:cxn ang="0">
                    <a:pos x="333" y="21"/>
                  </a:cxn>
                  <a:cxn ang="0">
                    <a:pos x="380" y="10"/>
                  </a:cxn>
                  <a:cxn ang="0">
                    <a:pos x="435" y="3"/>
                  </a:cxn>
                  <a:cxn ang="0">
                    <a:pos x="474" y="0"/>
                  </a:cxn>
                </a:cxnLst>
                <a:rect l="0" t="0" r="r" b="b"/>
                <a:pathLst>
                  <a:path w="475" h="552">
                    <a:moveTo>
                      <a:pt x="474" y="0"/>
                    </a:moveTo>
                    <a:lnTo>
                      <a:pt x="474" y="294"/>
                    </a:lnTo>
                    <a:lnTo>
                      <a:pt x="446" y="291"/>
                    </a:lnTo>
                    <a:lnTo>
                      <a:pt x="411" y="293"/>
                    </a:lnTo>
                    <a:lnTo>
                      <a:pt x="353" y="299"/>
                    </a:lnTo>
                    <a:lnTo>
                      <a:pt x="296" y="310"/>
                    </a:lnTo>
                    <a:lnTo>
                      <a:pt x="243" y="323"/>
                    </a:lnTo>
                    <a:lnTo>
                      <a:pt x="200" y="339"/>
                    </a:lnTo>
                    <a:lnTo>
                      <a:pt x="149" y="364"/>
                    </a:lnTo>
                    <a:lnTo>
                      <a:pt x="110" y="390"/>
                    </a:lnTo>
                    <a:lnTo>
                      <a:pt x="81" y="415"/>
                    </a:lnTo>
                    <a:lnTo>
                      <a:pt x="60" y="439"/>
                    </a:lnTo>
                    <a:lnTo>
                      <a:pt x="47" y="461"/>
                    </a:lnTo>
                    <a:lnTo>
                      <a:pt x="35" y="488"/>
                    </a:lnTo>
                    <a:lnTo>
                      <a:pt x="30" y="513"/>
                    </a:lnTo>
                    <a:lnTo>
                      <a:pt x="23" y="551"/>
                    </a:lnTo>
                    <a:lnTo>
                      <a:pt x="17" y="518"/>
                    </a:lnTo>
                    <a:lnTo>
                      <a:pt x="8" y="481"/>
                    </a:lnTo>
                    <a:lnTo>
                      <a:pt x="5" y="453"/>
                    </a:lnTo>
                    <a:lnTo>
                      <a:pt x="0" y="420"/>
                    </a:lnTo>
                    <a:lnTo>
                      <a:pt x="2" y="393"/>
                    </a:lnTo>
                    <a:lnTo>
                      <a:pt x="8" y="361"/>
                    </a:lnTo>
                    <a:lnTo>
                      <a:pt x="15" y="317"/>
                    </a:lnTo>
                    <a:lnTo>
                      <a:pt x="30" y="279"/>
                    </a:lnTo>
                    <a:lnTo>
                      <a:pt x="50" y="238"/>
                    </a:lnTo>
                    <a:lnTo>
                      <a:pt x="75" y="196"/>
                    </a:lnTo>
                    <a:lnTo>
                      <a:pt x="111" y="152"/>
                    </a:lnTo>
                    <a:lnTo>
                      <a:pt x="152" y="116"/>
                    </a:lnTo>
                    <a:lnTo>
                      <a:pt x="188" y="87"/>
                    </a:lnTo>
                    <a:lnTo>
                      <a:pt x="233" y="60"/>
                    </a:lnTo>
                    <a:lnTo>
                      <a:pt x="279" y="40"/>
                    </a:lnTo>
                    <a:lnTo>
                      <a:pt x="333" y="21"/>
                    </a:lnTo>
                    <a:lnTo>
                      <a:pt x="380" y="10"/>
                    </a:lnTo>
                    <a:lnTo>
                      <a:pt x="435" y="3"/>
                    </a:lnTo>
                    <a:lnTo>
                      <a:pt x="474" y="0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21" name="Freeform 40"/>
              <p:cNvSpPr>
                <a:spLocks/>
              </p:cNvSpPr>
              <p:nvPr/>
            </p:nvSpPr>
            <p:spPr bwMode="auto">
              <a:xfrm>
                <a:off x="370" y="727"/>
                <a:ext cx="156" cy="118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21" y="19"/>
                  </a:cxn>
                  <a:cxn ang="0">
                    <a:pos x="3" y="46"/>
                  </a:cxn>
                  <a:cxn ang="0">
                    <a:pos x="0" y="70"/>
                  </a:cxn>
                  <a:cxn ang="0">
                    <a:pos x="0" y="84"/>
                  </a:cxn>
                  <a:cxn ang="0">
                    <a:pos x="9" y="100"/>
                  </a:cxn>
                  <a:cxn ang="0">
                    <a:pos x="29" y="108"/>
                  </a:cxn>
                  <a:cxn ang="0">
                    <a:pos x="50" y="114"/>
                  </a:cxn>
                  <a:cxn ang="0">
                    <a:pos x="69" y="117"/>
                  </a:cxn>
                  <a:cxn ang="0">
                    <a:pos x="86" y="117"/>
                  </a:cxn>
                  <a:cxn ang="0">
                    <a:pos x="114" y="112"/>
                  </a:cxn>
                  <a:cxn ang="0">
                    <a:pos x="134" y="107"/>
                  </a:cxn>
                  <a:cxn ang="0">
                    <a:pos x="146" y="98"/>
                  </a:cxn>
                  <a:cxn ang="0">
                    <a:pos x="153" y="90"/>
                  </a:cxn>
                  <a:cxn ang="0">
                    <a:pos x="155" y="78"/>
                  </a:cxn>
                  <a:cxn ang="0">
                    <a:pos x="153" y="60"/>
                  </a:cxn>
                  <a:cxn ang="0">
                    <a:pos x="146" y="11"/>
                  </a:cxn>
                  <a:cxn ang="0">
                    <a:pos x="72" y="0"/>
                  </a:cxn>
                </a:cxnLst>
                <a:rect l="0" t="0" r="r" b="b"/>
                <a:pathLst>
                  <a:path w="156" h="118">
                    <a:moveTo>
                      <a:pt x="72" y="0"/>
                    </a:moveTo>
                    <a:lnTo>
                      <a:pt x="21" y="19"/>
                    </a:lnTo>
                    <a:lnTo>
                      <a:pt x="3" y="46"/>
                    </a:lnTo>
                    <a:lnTo>
                      <a:pt x="0" y="70"/>
                    </a:lnTo>
                    <a:lnTo>
                      <a:pt x="0" y="84"/>
                    </a:lnTo>
                    <a:lnTo>
                      <a:pt x="9" y="100"/>
                    </a:lnTo>
                    <a:lnTo>
                      <a:pt x="29" y="108"/>
                    </a:lnTo>
                    <a:lnTo>
                      <a:pt x="50" y="114"/>
                    </a:lnTo>
                    <a:lnTo>
                      <a:pt x="69" y="117"/>
                    </a:lnTo>
                    <a:lnTo>
                      <a:pt x="86" y="117"/>
                    </a:lnTo>
                    <a:lnTo>
                      <a:pt x="114" y="112"/>
                    </a:lnTo>
                    <a:lnTo>
                      <a:pt x="134" y="107"/>
                    </a:lnTo>
                    <a:lnTo>
                      <a:pt x="146" y="98"/>
                    </a:lnTo>
                    <a:lnTo>
                      <a:pt x="153" y="90"/>
                    </a:lnTo>
                    <a:lnTo>
                      <a:pt x="155" y="78"/>
                    </a:lnTo>
                    <a:lnTo>
                      <a:pt x="153" y="60"/>
                    </a:lnTo>
                    <a:lnTo>
                      <a:pt x="146" y="11"/>
                    </a:lnTo>
                    <a:lnTo>
                      <a:pt x="72" y="0"/>
                    </a:lnTo>
                  </a:path>
                </a:pathLst>
              </a:custGeom>
              <a:gradFill rotWithShape="0">
                <a:gsLst>
                  <a:gs pos="0">
                    <a:schemeClr val="hlink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22" name="Freeform 41"/>
              <p:cNvSpPr>
                <a:spLocks/>
              </p:cNvSpPr>
              <p:nvPr/>
            </p:nvSpPr>
            <p:spPr bwMode="auto">
              <a:xfrm>
                <a:off x="442" y="741"/>
                <a:ext cx="88" cy="74"/>
              </a:xfrm>
              <a:custGeom>
                <a:avLst/>
                <a:gdLst/>
                <a:ahLst/>
                <a:cxnLst>
                  <a:cxn ang="0">
                    <a:pos x="87" y="67"/>
                  </a:cxn>
                  <a:cxn ang="0">
                    <a:pos x="76" y="0"/>
                  </a:cxn>
                  <a:cxn ang="0">
                    <a:pos x="33" y="5"/>
                  </a:cxn>
                  <a:cxn ang="0">
                    <a:pos x="0" y="8"/>
                  </a:cxn>
                  <a:cxn ang="0">
                    <a:pos x="9" y="73"/>
                  </a:cxn>
                  <a:cxn ang="0">
                    <a:pos x="12" y="57"/>
                  </a:cxn>
                  <a:cxn ang="0">
                    <a:pos x="22" y="47"/>
                  </a:cxn>
                  <a:cxn ang="0">
                    <a:pos x="40" y="43"/>
                  </a:cxn>
                  <a:cxn ang="0">
                    <a:pos x="60" y="44"/>
                  </a:cxn>
                  <a:cxn ang="0">
                    <a:pos x="76" y="51"/>
                  </a:cxn>
                  <a:cxn ang="0">
                    <a:pos x="87" y="67"/>
                  </a:cxn>
                </a:cxnLst>
                <a:rect l="0" t="0" r="r" b="b"/>
                <a:pathLst>
                  <a:path w="88" h="74">
                    <a:moveTo>
                      <a:pt x="87" y="67"/>
                    </a:moveTo>
                    <a:lnTo>
                      <a:pt x="76" y="0"/>
                    </a:lnTo>
                    <a:lnTo>
                      <a:pt x="33" y="5"/>
                    </a:lnTo>
                    <a:lnTo>
                      <a:pt x="0" y="8"/>
                    </a:lnTo>
                    <a:lnTo>
                      <a:pt x="9" y="73"/>
                    </a:lnTo>
                    <a:lnTo>
                      <a:pt x="12" y="57"/>
                    </a:lnTo>
                    <a:lnTo>
                      <a:pt x="22" y="47"/>
                    </a:lnTo>
                    <a:lnTo>
                      <a:pt x="40" y="43"/>
                    </a:lnTo>
                    <a:lnTo>
                      <a:pt x="60" y="44"/>
                    </a:lnTo>
                    <a:lnTo>
                      <a:pt x="76" y="51"/>
                    </a:lnTo>
                    <a:lnTo>
                      <a:pt x="87" y="67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23" name="Freeform 42"/>
              <p:cNvSpPr>
                <a:spLocks/>
              </p:cNvSpPr>
              <p:nvPr/>
            </p:nvSpPr>
            <p:spPr bwMode="auto">
              <a:xfrm>
                <a:off x="334" y="520"/>
                <a:ext cx="319" cy="286"/>
              </a:xfrm>
              <a:custGeom>
                <a:avLst/>
                <a:gdLst/>
                <a:ahLst/>
                <a:cxnLst>
                  <a:cxn ang="0">
                    <a:pos x="317" y="275"/>
                  </a:cxn>
                  <a:cxn ang="0">
                    <a:pos x="315" y="254"/>
                  </a:cxn>
                  <a:cxn ang="0">
                    <a:pos x="306" y="235"/>
                  </a:cxn>
                  <a:cxn ang="0">
                    <a:pos x="299" y="219"/>
                  </a:cxn>
                  <a:cxn ang="0">
                    <a:pos x="294" y="194"/>
                  </a:cxn>
                  <a:cxn ang="0">
                    <a:pos x="288" y="161"/>
                  </a:cxn>
                  <a:cxn ang="0">
                    <a:pos x="284" y="126"/>
                  </a:cxn>
                  <a:cxn ang="0">
                    <a:pos x="281" y="94"/>
                  </a:cxn>
                  <a:cxn ang="0">
                    <a:pos x="279" y="67"/>
                  </a:cxn>
                  <a:cxn ang="0">
                    <a:pos x="278" y="43"/>
                  </a:cxn>
                  <a:cxn ang="0">
                    <a:pos x="270" y="29"/>
                  </a:cxn>
                  <a:cxn ang="0">
                    <a:pos x="255" y="16"/>
                  </a:cxn>
                  <a:cxn ang="0">
                    <a:pos x="240" y="9"/>
                  </a:cxn>
                  <a:cxn ang="0">
                    <a:pos x="216" y="2"/>
                  </a:cxn>
                  <a:cxn ang="0">
                    <a:pos x="189" y="0"/>
                  </a:cxn>
                  <a:cxn ang="0">
                    <a:pos x="147" y="0"/>
                  </a:cxn>
                  <a:cxn ang="0">
                    <a:pos x="110" y="2"/>
                  </a:cxn>
                  <a:cxn ang="0">
                    <a:pos x="74" y="9"/>
                  </a:cxn>
                  <a:cxn ang="0">
                    <a:pos x="41" y="21"/>
                  </a:cxn>
                  <a:cxn ang="0">
                    <a:pos x="20" y="35"/>
                  </a:cxn>
                  <a:cxn ang="0">
                    <a:pos x="8" y="47"/>
                  </a:cxn>
                  <a:cxn ang="0">
                    <a:pos x="0" y="61"/>
                  </a:cxn>
                  <a:cxn ang="0">
                    <a:pos x="2" y="75"/>
                  </a:cxn>
                  <a:cxn ang="0">
                    <a:pos x="5" y="89"/>
                  </a:cxn>
                  <a:cxn ang="0">
                    <a:pos x="15" y="104"/>
                  </a:cxn>
                  <a:cxn ang="0">
                    <a:pos x="23" y="123"/>
                  </a:cxn>
                  <a:cxn ang="0">
                    <a:pos x="27" y="149"/>
                  </a:cxn>
                  <a:cxn ang="0">
                    <a:pos x="30" y="176"/>
                  </a:cxn>
                  <a:cxn ang="0">
                    <a:pos x="35" y="200"/>
                  </a:cxn>
                  <a:cxn ang="0">
                    <a:pos x="36" y="235"/>
                  </a:cxn>
                  <a:cxn ang="0">
                    <a:pos x="38" y="265"/>
                  </a:cxn>
                  <a:cxn ang="0">
                    <a:pos x="38" y="285"/>
                  </a:cxn>
                  <a:cxn ang="0">
                    <a:pos x="48" y="260"/>
                  </a:cxn>
                  <a:cxn ang="0">
                    <a:pos x="68" y="248"/>
                  </a:cxn>
                  <a:cxn ang="0">
                    <a:pos x="86" y="241"/>
                  </a:cxn>
                  <a:cxn ang="0">
                    <a:pos x="108" y="236"/>
                  </a:cxn>
                  <a:cxn ang="0">
                    <a:pos x="143" y="229"/>
                  </a:cxn>
                  <a:cxn ang="0">
                    <a:pos x="177" y="228"/>
                  </a:cxn>
                  <a:cxn ang="0">
                    <a:pos x="197" y="228"/>
                  </a:cxn>
                  <a:cxn ang="0">
                    <a:pos x="228" y="230"/>
                  </a:cxn>
                  <a:cxn ang="0">
                    <a:pos x="264" y="237"/>
                  </a:cxn>
                  <a:cxn ang="0">
                    <a:pos x="287" y="246"/>
                  </a:cxn>
                  <a:cxn ang="0">
                    <a:pos x="302" y="255"/>
                  </a:cxn>
                  <a:cxn ang="0">
                    <a:pos x="318" y="268"/>
                  </a:cxn>
                </a:cxnLst>
                <a:rect l="0" t="0" r="r" b="b"/>
                <a:pathLst>
                  <a:path w="319" h="286">
                    <a:moveTo>
                      <a:pt x="317" y="275"/>
                    </a:moveTo>
                    <a:lnTo>
                      <a:pt x="315" y="254"/>
                    </a:lnTo>
                    <a:lnTo>
                      <a:pt x="306" y="235"/>
                    </a:lnTo>
                    <a:lnTo>
                      <a:pt x="299" y="219"/>
                    </a:lnTo>
                    <a:lnTo>
                      <a:pt x="294" y="194"/>
                    </a:lnTo>
                    <a:lnTo>
                      <a:pt x="288" y="161"/>
                    </a:lnTo>
                    <a:lnTo>
                      <a:pt x="284" y="126"/>
                    </a:lnTo>
                    <a:lnTo>
                      <a:pt x="281" y="94"/>
                    </a:lnTo>
                    <a:lnTo>
                      <a:pt x="279" y="67"/>
                    </a:lnTo>
                    <a:lnTo>
                      <a:pt x="278" y="43"/>
                    </a:lnTo>
                    <a:lnTo>
                      <a:pt x="270" y="29"/>
                    </a:lnTo>
                    <a:lnTo>
                      <a:pt x="255" y="16"/>
                    </a:lnTo>
                    <a:lnTo>
                      <a:pt x="240" y="9"/>
                    </a:lnTo>
                    <a:lnTo>
                      <a:pt x="216" y="2"/>
                    </a:lnTo>
                    <a:lnTo>
                      <a:pt x="189" y="0"/>
                    </a:lnTo>
                    <a:lnTo>
                      <a:pt x="147" y="0"/>
                    </a:lnTo>
                    <a:lnTo>
                      <a:pt x="110" y="2"/>
                    </a:lnTo>
                    <a:lnTo>
                      <a:pt x="74" y="9"/>
                    </a:lnTo>
                    <a:lnTo>
                      <a:pt x="41" y="21"/>
                    </a:lnTo>
                    <a:lnTo>
                      <a:pt x="20" y="35"/>
                    </a:lnTo>
                    <a:lnTo>
                      <a:pt x="8" y="47"/>
                    </a:lnTo>
                    <a:lnTo>
                      <a:pt x="0" y="61"/>
                    </a:lnTo>
                    <a:lnTo>
                      <a:pt x="2" y="75"/>
                    </a:lnTo>
                    <a:lnTo>
                      <a:pt x="5" y="89"/>
                    </a:lnTo>
                    <a:lnTo>
                      <a:pt x="15" y="104"/>
                    </a:lnTo>
                    <a:lnTo>
                      <a:pt x="23" y="123"/>
                    </a:lnTo>
                    <a:lnTo>
                      <a:pt x="27" y="149"/>
                    </a:lnTo>
                    <a:lnTo>
                      <a:pt x="30" y="176"/>
                    </a:lnTo>
                    <a:lnTo>
                      <a:pt x="35" y="200"/>
                    </a:lnTo>
                    <a:lnTo>
                      <a:pt x="36" y="235"/>
                    </a:lnTo>
                    <a:lnTo>
                      <a:pt x="38" y="265"/>
                    </a:lnTo>
                    <a:lnTo>
                      <a:pt x="38" y="285"/>
                    </a:lnTo>
                    <a:lnTo>
                      <a:pt x="48" y="260"/>
                    </a:lnTo>
                    <a:lnTo>
                      <a:pt x="68" y="248"/>
                    </a:lnTo>
                    <a:lnTo>
                      <a:pt x="86" y="241"/>
                    </a:lnTo>
                    <a:lnTo>
                      <a:pt x="108" y="236"/>
                    </a:lnTo>
                    <a:lnTo>
                      <a:pt x="143" y="229"/>
                    </a:lnTo>
                    <a:lnTo>
                      <a:pt x="177" y="228"/>
                    </a:lnTo>
                    <a:lnTo>
                      <a:pt x="197" y="228"/>
                    </a:lnTo>
                    <a:lnTo>
                      <a:pt x="228" y="230"/>
                    </a:lnTo>
                    <a:lnTo>
                      <a:pt x="264" y="237"/>
                    </a:lnTo>
                    <a:lnTo>
                      <a:pt x="287" y="246"/>
                    </a:lnTo>
                    <a:lnTo>
                      <a:pt x="302" y="255"/>
                    </a:lnTo>
                    <a:lnTo>
                      <a:pt x="318" y="268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24" name="Freeform 43"/>
              <p:cNvSpPr>
                <a:spLocks/>
              </p:cNvSpPr>
              <p:nvPr/>
            </p:nvSpPr>
            <p:spPr bwMode="auto">
              <a:xfrm>
                <a:off x="5049" y="578"/>
                <a:ext cx="551" cy="335"/>
              </a:xfrm>
              <a:custGeom>
                <a:avLst/>
                <a:gdLst/>
                <a:ahLst/>
                <a:cxnLst>
                  <a:cxn ang="0">
                    <a:pos x="534" y="48"/>
                  </a:cxn>
                  <a:cxn ang="0">
                    <a:pos x="550" y="117"/>
                  </a:cxn>
                  <a:cxn ang="0">
                    <a:pos x="540" y="142"/>
                  </a:cxn>
                  <a:cxn ang="0">
                    <a:pos x="517" y="179"/>
                  </a:cxn>
                  <a:cxn ang="0">
                    <a:pos x="493" y="212"/>
                  </a:cxn>
                  <a:cxn ang="0">
                    <a:pos x="465" y="239"/>
                  </a:cxn>
                  <a:cxn ang="0">
                    <a:pos x="430" y="267"/>
                  </a:cxn>
                  <a:cxn ang="0">
                    <a:pos x="397" y="286"/>
                  </a:cxn>
                  <a:cxn ang="0">
                    <a:pos x="361" y="304"/>
                  </a:cxn>
                  <a:cxn ang="0">
                    <a:pos x="315" y="320"/>
                  </a:cxn>
                  <a:cxn ang="0">
                    <a:pos x="280" y="328"/>
                  </a:cxn>
                  <a:cxn ang="0">
                    <a:pos x="238" y="334"/>
                  </a:cxn>
                  <a:cxn ang="0">
                    <a:pos x="199" y="334"/>
                  </a:cxn>
                  <a:cxn ang="0">
                    <a:pos x="157" y="329"/>
                  </a:cxn>
                  <a:cxn ang="0">
                    <a:pos x="114" y="317"/>
                  </a:cxn>
                  <a:cxn ang="0">
                    <a:pos x="75" y="298"/>
                  </a:cxn>
                  <a:cxn ang="0">
                    <a:pos x="52" y="282"/>
                  </a:cxn>
                  <a:cxn ang="0">
                    <a:pos x="24" y="258"/>
                  </a:cxn>
                  <a:cxn ang="0">
                    <a:pos x="9" y="238"/>
                  </a:cxn>
                  <a:cxn ang="0">
                    <a:pos x="0" y="222"/>
                  </a:cxn>
                  <a:cxn ang="0">
                    <a:pos x="0" y="204"/>
                  </a:cxn>
                  <a:cxn ang="0">
                    <a:pos x="6" y="182"/>
                  </a:cxn>
                  <a:cxn ang="0">
                    <a:pos x="18" y="166"/>
                  </a:cxn>
                  <a:cxn ang="0">
                    <a:pos x="27" y="131"/>
                  </a:cxn>
                  <a:cxn ang="0">
                    <a:pos x="31" y="112"/>
                  </a:cxn>
                  <a:cxn ang="0">
                    <a:pos x="283" y="128"/>
                  </a:cxn>
                  <a:cxn ang="0">
                    <a:pos x="316" y="122"/>
                  </a:cxn>
                  <a:cxn ang="0">
                    <a:pos x="357" y="109"/>
                  </a:cxn>
                  <a:cxn ang="0">
                    <a:pos x="388" y="93"/>
                  </a:cxn>
                  <a:cxn ang="0">
                    <a:pos x="421" y="73"/>
                  </a:cxn>
                  <a:cxn ang="0">
                    <a:pos x="453" y="44"/>
                  </a:cxn>
                  <a:cxn ang="0">
                    <a:pos x="472" y="19"/>
                  </a:cxn>
                  <a:cxn ang="0">
                    <a:pos x="486" y="0"/>
                  </a:cxn>
                  <a:cxn ang="0">
                    <a:pos x="534" y="48"/>
                  </a:cxn>
                </a:cxnLst>
                <a:rect l="0" t="0" r="r" b="b"/>
                <a:pathLst>
                  <a:path w="551" h="335">
                    <a:moveTo>
                      <a:pt x="534" y="48"/>
                    </a:moveTo>
                    <a:lnTo>
                      <a:pt x="550" y="117"/>
                    </a:lnTo>
                    <a:lnTo>
                      <a:pt x="540" y="142"/>
                    </a:lnTo>
                    <a:lnTo>
                      <a:pt x="517" y="179"/>
                    </a:lnTo>
                    <a:lnTo>
                      <a:pt x="493" y="212"/>
                    </a:lnTo>
                    <a:lnTo>
                      <a:pt x="465" y="239"/>
                    </a:lnTo>
                    <a:lnTo>
                      <a:pt x="430" y="267"/>
                    </a:lnTo>
                    <a:lnTo>
                      <a:pt x="397" y="286"/>
                    </a:lnTo>
                    <a:lnTo>
                      <a:pt x="361" y="304"/>
                    </a:lnTo>
                    <a:lnTo>
                      <a:pt x="315" y="320"/>
                    </a:lnTo>
                    <a:lnTo>
                      <a:pt x="280" y="328"/>
                    </a:lnTo>
                    <a:lnTo>
                      <a:pt x="238" y="334"/>
                    </a:lnTo>
                    <a:lnTo>
                      <a:pt x="199" y="334"/>
                    </a:lnTo>
                    <a:lnTo>
                      <a:pt x="157" y="329"/>
                    </a:lnTo>
                    <a:lnTo>
                      <a:pt x="114" y="317"/>
                    </a:lnTo>
                    <a:lnTo>
                      <a:pt x="75" y="298"/>
                    </a:lnTo>
                    <a:lnTo>
                      <a:pt x="52" y="282"/>
                    </a:lnTo>
                    <a:lnTo>
                      <a:pt x="24" y="258"/>
                    </a:lnTo>
                    <a:lnTo>
                      <a:pt x="9" y="238"/>
                    </a:lnTo>
                    <a:lnTo>
                      <a:pt x="0" y="222"/>
                    </a:lnTo>
                    <a:lnTo>
                      <a:pt x="0" y="204"/>
                    </a:lnTo>
                    <a:lnTo>
                      <a:pt x="6" y="182"/>
                    </a:lnTo>
                    <a:lnTo>
                      <a:pt x="18" y="166"/>
                    </a:lnTo>
                    <a:lnTo>
                      <a:pt x="27" y="131"/>
                    </a:lnTo>
                    <a:lnTo>
                      <a:pt x="31" y="112"/>
                    </a:lnTo>
                    <a:lnTo>
                      <a:pt x="283" y="128"/>
                    </a:lnTo>
                    <a:lnTo>
                      <a:pt x="316" y="122"/>
                    </a:lnTo>
                    <a:lnTo>
                      <a:pt x="357" y="109"/>
                    </a:lnTo>
                    <a:lnTo>
                      <a:pt x="388" y="93"/>
                    </a:lnTo>
                    <a:lnTo>
                      <a:pt x="421" y="73"/>
                    </a:lnTo>
                    <a:lnTo>
                      <a:pt x="453" y="44"/>
                    </a:lnTo>
                    <a:lnTo>
                      <a:pt x="472" y="19"/>
                    </a:lnTo>
                    <a:lnTo>
                      <a:pt x="486" y="0"/>
                    </a:lnTo>
                    <a:lnTo>
                      <a:pt x="534" y="48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100000">
                    <a:schemeClr val="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25" name="Freeform 44"/>
              <p:cNvSpPr>
                <a:spLocks/>
              </p:cNvSpPr>
              <p:nvPr/>
            </p:nvSpPr>
            <p:spPr bwMode="auto">
              <a:xfrm>
                <a:off x="5145" y="160"/>
                <a:ext cx="475" cy="55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94"/>
                  </a:cxn>
                  <a:cxn ang="0">
                    <a:pos x="28" y="291"/>
                  </a:cxn>
                  <a:cxn ang="0">
                    <a:pos x="63" y="293"/>
                  </a:cxn>
                  <a:cxn ang="0">
                    <a:pos x="121" y="299"/>
                  </a:cxn>
                  <a:cxn ang="0">
                    <a:pos x="178" y="310"/>
                  </a:cxn>
                  <a:cxn ang="0">
                    <a:pos x="231" y="323"/>
                  </a:cxn>
                  <a:cxn ang="0">
                    <a:pos x="274" y="339"/>
                  </a:cxn>
                  <a:cxn ang="0">
                    <a:pos x="325" y="364"/>
                  </a:cxn>
                  <a:cxn ang="0">
                    <a:pos x="364" y="390"/>
                  </a:cxn>
                  <a:cxn ang="0">
                    <a:pos x="393" y="415"/>
                  </a:cxn>
                  <a:cxn ang="0">
                    <a:pos x="414" y="439"/>
                  </a:cxn>
                  <a:cxn ang="0">
                    <a:pos x="427" y="461"/>
                  </a:cxn>
                  <a:cxn ang="0">
                    <a:pos x="439" y="488"/>
                  </a:cxn>
                  <a:cxn ang="0">
                    <a:pos x="444" y="513"/>
                  </a:cxn>
                  <a:cxn ang="0">
                    <a:pos x="451" y="551"/>
                  </a:cxn>
                  <a:cxn ang="0">
                    <a:pos x="457" y="518"/>
                  </a:cxn>
                  <a:cxn ang="0">
                    <a:pos x="466" y="481"/>
                  </a:cxn>
                  <a:cxn ang="0">
                    <a:pos x="469" y="453"/>
                  </a:cxn>
                  <a:cxn ang="0">
                    <a:pos x="474" y="420"/>
                  </a:cxn>
                  <a:cxn ang="0">
                    <a:pos x="472" y="393"/>
                  </a:cxn>
                  <a:cxn ang="0">
                    <a:pos x="466" y="361"/>
                  </a:cxn>
                  <a:cxn ang="0">
                    <a:pos x="459" y="317"/>
                  </a:cxn>
                  <a:cxn ang="0">
                    <a:pos x="444" y="279"/>
                  </a:cxn>
                  <a:cxn ang="0">
                    <a:pos x="424" y="238"/>
                  </a:cxn>
                  <a:cxn ang="0">
                    <a:pos x="399" y="196"/>
                  </a:cxn>
                  <a:cxn ang="0">
                    <a:pos x="363" y="152"/>
                  </a:cxn>
                  <a:cxn ang="0">
                    <a:pos x="322" y="116"/>
                  </a:cxn>
                  <a:cxn ang="0">
                    <a:pos x="286" y="87"/>
                  </a:cxn>
                  <a:cxn ang="0">
                    <a:pos x="241" y="60"/>
                  </a:cxn>
                  <a:cxn ang="0">
                    <a:pos x="195" y="40"/>
                  </a:cxn>
                  <a:cxn ang="0">
                    <a:pos x="141" y="21"/>
                  </a:cxn>
                  <a:cxn ang="0">
                    <a:pos x="94" y="10"/>
                  </a:cxn>
                  <a:cxn ang="0">
                    <a:pos x="39" y="3"/>
                  </a:cxn>
                  <a:cxn ang="0">
                    <a:pos x="0" y="0"/>
                  </a:cxn>
                </a:cxnLst>
                <a:rect l="0" t="0" r="r" b="b"/>
                <a:pathLst>
                  <a:path w="475" h="552">
                    <a:moveTo>
                      <a:pt x="0" y="0"/>
                    </a:moveTo>
                    <a:lnTo>
                      <a:pt x="0" y="294"/>
                    </a:lnTo>
                    <a:lnTo>
                      <a:pt x="28" y="291"/>
                    </a:lnTo>
                    <a:lnTo>
                      <a:pt x="63" y="293"/>
                    </a:lnTo>
                    <a:lnTo>
                      <a:pt x="121" y="299"/>
                    </a:lnTo>
                    <a:lnTo>
                      <a:pt x="178" y="310"/>
                    </a:lnTo>
                    <a:lnTo>
                      <a:pt x="231" y="323"/>
                    </a:lnTo>
                    <a:lnTo>
                      <a:pt x="274" y="339"/>
                    </a:lnTo>
                    <a:lnTo>
                      <a:pt x="325" y="364"/>
                    </a:lnTo>
                    <a:lnTo>
                      <a:pt x="364" y="390"/>
                    </a:lnTo>
                    <a:lnTo>
                      <a:pt x="393" y="415"/>
                    </a:lnTo>
                    <a:lnTo>
                      <a:pt x="414" y="439"/>
                    </a:lnTo>
                    <a:lnTo>
                      <a:pt x="427" y="461"/>
                    </a:lnTo>
                    <a:lnTo>
                      <a:pt x="439" y="488"/>
                    </a:lnTo>
                    <a:lnTo>
                      <a:pt x="444" y="513"/>
                    </a:lnTo>
                    <a:lnTo>
                      <a:pt x="451" y="551"/>
                    </a:lnTo>
                    <a:lnTo>
                      <a:pt x="457" y="518"/>
                    </a:lnTo>
                    <a:lnTo>
                      <a:pt x="466" y="481"/>
                    </a:lnTo>
                    <a:lnTo>
                      <a:pt x="469" y="453"/>
                    </a:lnTo>
                    <a:lnTo>
                      <a:pt x="474" y="420"/>
                    </a:lnTo>
                    <a:lnTo>
                      <a:pt x="472" y="393"/>
                    </a:lnTo>
                    <a:lnTo>
                      <a:pt x="466" y="361"/>
                    </a:lnTo>
                    <a:lnTo>
                      <a:pt x="459" y="317"/>
                    </a:lnTo>
                    <a:lnTo>
                      <a:pt x="444" y="279"/>
                    </a:lnTo>
                    <a:lnTo>
                      <a:pt x="424" y="238"/>
                    </a:lnTo>
                    <a:lnTo>
                      <a:pt x="399" y="196"/>
                    </a:lnTo>
                    <a:lnTo>
                      <a:pt x="363" y="152"/>
                    </a:lnTo>
                    <a:lnTo>
                      <a:pt x="322" y="116"/>
                    </a:lnTo>
                    <a:lnTo>
                      <a:pt x="286" y="87"/>
                    </a:lnTo>
                    <a:lnTo>
                      <a:pt x="241" y="60"/>
                    </a:lnTo>
                    <a:lnTo>
                      <a:pt x="195" y="40"/>
                    </a:lnTo>
                    <a:lnTo>
                      <a:pt x="141" y="21"/>
                    </a:lnTo>
                    <a:lnTo>
                      <a:pt x="94" y="10"/>
                    </a:lnTo>
                    <a:lnTo>
                      <a:pt x="39" y="3"/>
                    </a:lnTo>
                    <a:lnTo>
                      <a:pt x="0" y="0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26" name="Freeform 45"/>
              <p:cNvSpPr>
                <a:spLocks/>
              </p:cNvSpPr>
              <p:nvPr/>
            </p:nvSpPr>
            <p:spPr bwMode="auto">
              <a:xfrm>
                <a:off x="5176" y="727"/>
                <a:ext cx="156" cy="118"/>
              </a:xfrm>
              <a:custGeom>
                <a:avLst/>
                <a:gdLst/>
                <a:ahLst/>
                <a:cxnLst>
                  <a:cxn ang="0">
                    <a:pos x="83" y="0"/>
                  </a:cxn>
                  <a:cxn ang="0">
                    <a:pos x="134" y="19"/>
                  </a:cxn>
                  <a:cxn ang="0">
                    <a:pos x="152" y="46"/>
                  </a:cxn>
                  <a:cxn ang="0">
                    <a:pos x="155" y="70"/>
                  </a:cxn>
                  <a:cxn ang="0">
                    <a:pos x="155" y="84"/>
                  </a:cxn>
                  <a:cxn ang="0">
                    <a:pos x="146" y="100"/>
                  </a:cxn>
                  <a:cxn ang="0">
                    <a:pos x="126" y="108"/>
                  </a:cxn>
                  <a:cxn ang="0">
                    <a:pos x="105" y="114"/>
                  </a:cxn>
                  <a:cxn ang="0">
                    <a:pos x="86" y="117"/>
                  </a:cxn>
                  <a:cxn ang="0">
                    <a:pos x="69" y="117"/>
                  </a:cxn>
                  <a:cxn ang="0">
                    <a:pos x="41" y="112"/>
                  </a:cxn>
                  <a:cxn ang="0">
                    <a:pos x="21" y="107"/>
                  </a:cxn>
                  <a:cxn ang="0">
                    <a:pos x="9" y="98"/>
                  </a:cxn>
                  <a:cxn ang="0">
                    <a:pos x="2" y="90"/>
                  </a:cxn>
                  <a:cxn ang="0">
                    <a:pos x="0" y="78"/>
                  </a:cxn>
                  <a:cxn ang="0">
                    <a:pos x="2" y="60"/>
                  </a:cxn>
                  <a:cxn ang="0">
                    <a:pos x="9" y="11"/>
                  </a:cxn>
                  <a:cxn ang="0">
                    <a:pos x="83" y="0"/>
                  </a:cxn>
                </a:cxnLst>
                <a:rect l="0" t="0" r="r" b="b"/>
                <a:pathLst>
                  <a:path w="156" h="118">
                    <a:moveTo>
                      <a:pt x="83" y="0"/>
                    </a:moveTo>
                    <a:lnTo>
                      <a:pt x="134" y="19"/>
                    </a:lnTo>
                    <a:lnTo>
                      <a:pt x="152" y="46"/>
                    </a:lnTo>
                    <a:lnTo>
                      <a:pt x="155" y="70"/>
                    </a:lnTo>
                    <a:lnTo>
                      <a:pt x="155" y="84"/>
                    </a:lnTo>
                    <a:lnTo>
                      <a:pt x="146" y="100"/>
                    </a:lnTo>
                    <a:lnTo>
                      <a:pt x="126" y="108"/>
                    </a:lnTo>
                    <a:lnTo>
                      <a:pt x="105" y="114"/>
                    </a:lnTo>
                    <a:lnTo>
                      <a:pt x="86" y="117"/>
                    </a:lnTo>
                    <a:lnTo>
                      <a:pt x="69" y="117"/>
                    </a:lnTo>
                    <a:lnTo>
                      <a:pt x="41" y="112"/>
                    </a:lnTo>
                    <a:lnTo>
                      <a:pt x="21" y="107"/>
                    </a:lnTo>
                    <a:lnTo>
                      <a:pt x="9" y="98"/>
                    </a:lnTo>
                    <a:lnTo>
                      <a:pt x="2" y="90"/>
                    </a:lnTo>
                    <a:lnTo>
                      <a:pt x="0" y="78"/>
                    </a:lnTo>
                    <a:lnTo>
                      <a:pt x="2" y="60"/>
                    </a:lnTo>
                    <a:lnTo>
                      <a:pt x="9" y="11"/>
                    </a:lnTo>
                    <a:lnTo>
                      <a:pt x="83" y="0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100000">
                    <a:schemeClr val="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27" name="Freeform 46"/>
              <p:cNvSpPr>
                <a:spLocks/>
              </p:cNvSpPr>
              <p:nvPr/>
            </p:nvSpPr>
            <p:spPr bwMode="auto">
              <a:xfrm>
                <a:off x="5172" y="740"/>
                <a:ext cx="88" cy="74"/>
              </a:xfrm>
              <a:custGeom>
                <a:avLst/>
                <a:gdLst/>
                <a:ahLst/>
                <a:cxnLst>
                  <a:cxn ang="0">
                    <a:pos x="0" y="68"/>
                  </a:cxn>
                  <a:cxn ang="0">
                    <a:pos x="11" y="0"/>
                  </a:cxn>
                  <a:cxn ang="0">
                    <a:pos x="54" y="5"/>
                  </a:cxn>
                  <a:cxn ang="0">
                    <a:pos x="87" y="9"/>
                  </a:cxn>
                  <a:cxn ang="0">
                    <a:pos x="78" y="73"/>
                  </a:cxn>
                  <a:cxn ang="0">
                    <a:pos x="75" y="58"/>
                  </a:cxn>
                  <a:cxn ang="0">
                    <a:pos x="65" y="47"/>
                  </a:cxn>
                  <a:cxn ang="0">
                    <a:pos x="47" y="44"/>
                  </a:cxn>
                  <a:cxn ang="0">
                    <a:pos x="27" y="45"/>
                  </a:cxn>
                  <a:cxn ang="0">
                    <a:pos x="11" y="52"/>
                  </a:cxn>
                  <a:cxn ang="0">
                    <a:pos x="0" y="68"/>
                  </a:cxn>
                </a:cxnLst>
                <a:rect l="0" t="0" r="r" b="b"/>
                <a:pathLst>
                  <a:path w="88" h="74">
                    <a:moveTo>
                      <a:pt x="0" y="68"/>
                    </a:moveTo>
                    <a:lnTo>
                      <a:pt x="11" y="0"/>
                    </a:lnTo>
                    <a:lnTo>
                      <a:pt x="54" y="5"/>
                    </a:lnTo>
                    <a:lnTo>
                      <a:pt x="87" y="9"/>
                    </a:lnTo>
                    <a:lnTo>
                      <a:pt x="78" y="73"/>
                    </a:lnTo>
                    <a:lnTo>
                      <a:pt x="75" y="58"/>
                    </a:lnTo>
                    <a:lnTo>
                      <a:pt x="65" y="47"/>
                    </a:lnTo>
                    <a:lnTo>
                      <a:pt x="47" y="44"/>
                    </a:lnTo>
                    <a:lnTo>
                      <a:pt x="27" y="45"/>
                    </a:lnTo>
                    <a:lnTo>
                      <a:pt x="11" y="52"/>
                    </a:lnTo>
                    <a:lnTo>
                      <a:pt x="0" y="68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28" name="Freeform 47"/>
              <p:cNvSpPr>
                <a:spLocks/>
              </p:cNvSpPr>
              <p:nvPr/>
            </p:nvSpPr>
            <p:spPr bwMode="auto">
              <a:xfrm>
                <a:off x="5049" y="520"/>
                <a:ext cx="319" cy="286"/>
              </a:xfrm>
              <a:custGeom>
                <a:avLst/>
                <a:gdLst/>
                <a:ahLst/>
                <a:cxnLst>
                  <a:cxn ang="0">
                    <a:pos x="1" y="275"/>
                  </a:cxn>
                  <a:cxn ang="0">
                    <a:pos x="3" y="254"/>
                  </a:cxn>
                  <a:cxn ang="0">
                    <a:pos x="12" y="235"/>
                  </a:cxn>
                  <a:cxn ang="0">
                    <a:pos x="19" y="219"/>
                  </a:cxn>
                  <a:cxn ang="0">
                    <a:pos x="24" y="194"/>
                  </a:cxn>
                  <a:cxn ang="0">
                    <a:pos x="30" y="161"/>
                  </a:cxn>
                  <a:cxn ang="0">
                    <a:pos x="34" y="126"/>
                  </a:cxn>
                  <a:cxn ang="0">
                    <a:pos x="37" y="94"/>
                  </a:cxn>
                  <a:cxn ang="0">
                    <a:pos x="39" y="67"/>
                  </a:cxn>
                  <a:cxn ang="0">
                    <a:pos x="40" y="43"/>
                  </a:cxn>
                  <a:cxn ang="0">
                    <a:pos x="48" y="29"/>
                  </a:cxn>
                  <a:cxn ang="0">
                    <a:pos x="63" y="16"/>
                  </a:cxn>
                  <a:cxn ang="0">
                    <a:pos x="78" y="9"/>
                  </a:cxn>
                  <a:cxn ang="0">
                    <a:pos x="102" y="2"/>
                  </a:cxn>
                  <a:cxn ang="0">
                    <a:pos x="129" y="0"/>
                  </a:cxn>
                  <a:cxn ang="0">
                    <a:pos x="171" y="0"/>
                  </a:cxn>
                  <a:cxn ang="0">
                    <a:pos x="208" y="2"/>
                  </a:cxn>
                  <a:cxn ang="0">
                    <a:pos x="244" y="9"/>
                  </a:cxn>
                  <a:cxn ang="0">
                    <a:pos x="277" y="21"/>
                  </a:cxn>
                  <a:cxn ang="0">
                    <a:pos x="298" y="35"/>
                  </a:cxn>
                  <a:cxn ang="0">
                    <a:pos x="310" y="47"/>
                  </a:cxn>
                  <a:cxn ang="0">
                    <a:pos x="318" y="61"/>
                  </a:cxn>
                  <a:cxn ang="0">
                    <a:pos x="316" y="75"/>
                  </a:cxn>
                  <a:cxn ang="0">
                    <a:pos x="313" y="89"/>
                  </a:cxn>
                  <a:cxn ang="0">
                    <a:pos x="303" y="104"/>
                  </a:cxn>
                  <a:cxn ang="0">
                    <a:pos x="295" y="123"/>
                  </a:cxn>
                  <a:cxn ang="0">
                    <a:pos x="291" y="149"/>
                  </a:cxn>
                  <a:cxn ang="0">
                    <a:pos x="288" y="176"/>
                  </a:cxn>
                  <a:cxn ang="0">
                    <a:pos x="283" y="200"/>
                  </a:cxn>
                  <a:cxn ang="0">
                    <a:pos x="282" y="235"/>
                  </a:cxn>
                  <a:cxn ang="0">
                    <a:pos x="280" y="265"/>
                  </a:cxn>
                  <a:cxn ang="0">
                    <a:pos x="280" y="285"/>
                  </a:cxn>
                  <a:cxn ang="0">
                    <a:pos x="270" y="260"/>
                  </a:cxn>
                  <a:cxn ang="0">
                    <a:pos x="250" y="248"/>
                  </a:cxn>
                  <a:cxn ang="0">
                    <a:pos x="232" y="241"/>
                  </a:cxn>
                  <a:cxn ang="0">
                    <a:pos x="210" y="236"/>
                  </a:cxn>
                  <a:cxn ang="0">
                    <a:pos x="175" y="229"/>
                  </a:cxn>
                  <a:cxn ang="0">
                    <a:pos x="141" y="228"/>
                  </a:cxn>
                  <a:cxn ang="0">
                    <a:pos x="121" y="228"/>
                  </a:cxn>
                  <a:cxn ang="0">
                    <a:pos x="90" y="230"/>
                  </a:cxn>
                  <a:cxn ang="0">
                    <a:pos x="54" y="237"/>
                  </a:cxn>
                  <a:cxn ang="0">
                    <a:pos x="31" y="246"/>
                  </a:cxn>
                  <a:cxn ang="0">
                    <a:pos x="16" y="255"/>
                  </a:cxn>
                  <a:cxn ang="0">
                    <a:pos x="0" y="268"/>
                  </a:cxn>
                </a:cxnLst>
                <a:rect l="0" t="0" r="r" b="b"/>
                <a:pathLst>
                  <a:path w="319" h="286">
                    <a:moveTo>
                      <a:pt x="1" y="275"/>
                    </a:moveTo>
                    <a:lnTo>
                      <a:pt x="3" y="254"/>
                    </a:lnTo>
                    <a:lnTo>
                      <a:pt x="12" y="235"/>
                    </a:lnTo>
                    <a:lnTo>
                      <a:pt x="19" y="219"/>
                    </a:lnTo>
                    <a:lnTo>
                      <a:pt x="24" y="194"/>
                    </a:lnTo>
                    <a:lnTo>
                      <a:pt x="30" y="161"/>
                    </a:lnTo>
                    <a:lnTo>
                      <a:pt x="34" y="126"/>
                    </a:lnTo>
                    <a:lnTo>
                      <a:pt x="37" y="94"/>
                    </a:lnTo>
                    <a:lnTo>
                      <a:pt x="39" y="67"/>
                    </a:lnTo>
                    <a:lnTo>
                      <a:pt x="40" y="43"/>
                    </a:lnTo>
                    <a:lnTo>
                      <a:pt x="48" y="29"/>
                    </a:lnTo>
                    <a:lnTo>
                      <a:pt x="63" y="16"/>
                    </a:lnTo>
                    <a:lnTo>
                      <a:pt x="78" y="9"/>
                    </a:lnTo>
                    <a:lnTo>
                      <a:pt x="102" y="2"/>
                    </a:lnTo>
                    <a:lnTo>
                      <a:pt x="129" y="0"/>
                    </a:lnTo>
                    <a:lnTo>
                      <a:pt x="171" y="0"/>
                    </a:lnTo>
                    <a:lnTo>
                      <a:pt x="208" y="2"/>
                    </a:lnTo>
                    <a:lnTo>
                      <a:pt x="244" y="9"/>
                    </a:lnTo>
                    <a:lnTo>
                      <a:pt x="277" y="21"/>
                    </a:lnTo>
                    <a:lnTo>
                      <a:pt x="298" y="35"/>
                    </a:lnTo>
                    <a:lnTo>
                      <a:pt x="310" y="47"/>
                    </a:lnTo>
                    <a:lnTo>
                      <a:pt x="318" y="61"/>
                    </a:lnTo>
                    <a:lnTo>
                      <a:pt x="316" y="75"/>
                    </a:lnTo>
                    <a:lnTo>
                      <a:pt x="313" y="89"/>
                    </a:lnTo>
                    <a:lnTo>
                      <a:pt x="303" y="104"/>
                    </a:lnTo>
                    <a:lnTo>
                      <a:pt x="295" y="123"/>
                    </a:lnTo>
                    <a:lnTo>
                      <a:pt x="291" y="149"/>
                    </a:lnTo>
                    <a:lnTo>
                      <a:pt x="288" y="176"/>
                    </a:lnTo>
                    <a:lnTo>
                      <a:pt x="283" y="200"/>
                    </a:lnTo>
                    <a:lnTo>
                      <a:pt x="282" y="235"/>
                    </a:lnTo>
                    <a:lnTo>
                      <a:pt x="280" y="265"/>
                    </a:lnTo>
                    <a:lnTo>
                      <a:pt x="280" y="285"/>
                    </a:lnTo>
                    <a:lnTo>
                      <a:pt x="270" y="260"/>
                    </a:lnTo>
                    <a:lnTo>
                      <a:pt x="250" y="248"/>
                    </a:lnTo>
                    <a:lnTo>
                      <a:pt x="232" y="241"/>
                    </a:lnTo>
                    <a:lnTo>
                      <a:pt x="210" y="236"/>
                    </a:lnTo>
                    <a:lnTo>
                      <a:pt x="175" y="229"/>
                    </a:lnTo>
                    <a:lnTo>
                      <a:pt x="141" y="228"/>
                    </a:lnTo>
                    <a:lnTo>
                      <a:pt x="121" y="228"/>
                    </a:lnTo>
                    <a:lnTo>
                      <a:pt x="90" y="230"/>
                    </a:lnTo>
                    <a:lnTo>
                      <a:pt x="54" y="237"/>
                    </a:lnTo>
                    <a:lnTo>
                      <a:pt x="31" y="246"/>
                    </a:lnTo>
                    <a:lnTo>
                      <a:pt x="16" y="255"/>
                    </a:lnTo>
                    <a:lnTo>
                      <a:pt x="0" y="268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29" name="Freeform 48"/>
              <p:cNvSpPr>
                <a:spLocks/>
              </p:cNvSpPr>
              <p:nvPr/>
            </p:nvSpPr>
            <p:spPr bwMode="auto">
              <a:xfrm>
                <a:off x="4319" y="160"/>
                <a:ext cx="832" cy="4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56"/>
                  </a:cxn>
                  <a:cxn ang="0">
                    <a:pos x="84" y="374"/>
                  </a:cxn>
                  <a:cxn ang="0">
                    <a:pos x="153" y="393"/>
                  </a:cxn>
                  <a:cxn ang="0">
                    <a:pos x="210" y="404"/>
                  </a:cxn>
                  <a:cxn ang="0">
                    <a:pos x="258" y="410"/>
                  </a:cxn>
                  <a:cxn ang="0">
                    <a:pos x="312" y="416"/>
                  </a:cxn>
                  <a:cxn ang="0">
                    <a:pos x="402" y="419"/>
                  </a:cxn>
                  <a:cxn ang="0">
                    <a:pos x="485" y="412"/>
                  </a:cxn>
                  <a:cxn ang="0">
                    <a:pos x="570" y="399"/>
                  </a:cxn>
                  <a:cxn ang="0">
                    <a:pos x="652" y="377"/>
                  </a:cxn>
                  <a:cxn ang="0">
                    <a:pos x="724" y="347"/>
                  </a:cxn>
                  <a:cxn ang="0">
                    <a:pos x="784" y="306"/>
                  </a:cxn>
                  <a:cxn ang="0">
                    <a:pos x="829" y="291"/>
                  </a:cxn>
                  <a:cxn ang="0">
                    <a:pos x="831" y="2"/>
                  </a:cxn>
                  <a:cxn ang="0">
                    <a:pos x="786" y="9"/>
                  </a:cxn>
                  <a:cxn ang="0">
                    <a:pos x="726" y="29"/>
                  </a:cxn>
                  <a:cxn ang="0">
                    <a:pos x="654" y="55"/>
                  </a:cxn>
                  <a:cxn ang="0">
                    <a:pos x="585" y="70"/>
                  </a:cxn>
                  <a:cxn ang="0">
                    <a:pos x="515" y="78"/>
                  </a:cxn>
                  <a:cxn ang="0">
                    <a:pos x="468" y="82"/>
                  </a:cxn>
                  <a:cxn ang="0">
                    <a:pos x="428" y="84"/>
                  </a:cxn>
                  <a:cxn ang="0">
                    <a:pos x="358" y="84"/>
                  </a:cxn>
                  <a:cxn ang="0">
                    <a:pos x="314" y="81"/>
                  </a:cxn>
                  <a:cxn ang="0">
                    <a:pos x="274" y="76"/>
                  </a:cxn>
                  <a:cxn ang="0">
                    <a:pos x="229" y="73"/>
                  </a:cxn>
                  <a:cxn ang="0">
                    <a:pos x="190" y="66"/>
                  </a:cxn>
                  <a:cxn ang="0">
                    <a:pos x="140" y="57"/>
                  </a:cxn>
                  <a:cxn ang="0">
                    <a:pos x="96" y="44"/>
                  </a:cxn>
                  <a:cxn ang="0">
                    <a:pos x="49" y="24"/>
                  </a:cxn>
                  <a:cxn ang="0">
                    <a:pos x="0" y="0"/>
                  </a:cxn>
                </a:cxnLst>
                <a:rect l="0" t="0" r="r" b="b"/>
                <a:pathLst>
                  <a:path w="832" h="420">
                    <a:moveTo>
                      <a:pt x="0" y="0"/>
                    </a:moveTo>
                    <a:lnTo>
                      <a:pt x="0" y="356"/>
                    </a:lnTo>
                    <a:lnTo>
                      <a:pt x="84" y="374"/>
                    </a:lnTo>
                    <a:lnTo>
                      <a:pt x="153" y="393"/>
                    </a:lnTo>
                    <a:lnTo>
                      <a:pt x="210" y="404"/>
                    </a:lnTo>
                    <a:lnTo>
                      <a:pt x="258" y="410"/>
                    </a:lnTo>
                    <a:lnTo>
                      <a:pt x="312" y="416"/>
                    </a:lnTo>
                    <a:lnTo>
                      <a:pt x="402" y="419"/>
                    </a:lnTo>
                    <a:lnTo>
                      <a:pt x="485" y="412"/>
                    </a:lnTo>
                    <a:lnTo>
                      <a:pt x="570" y="399"/>
                    </a:lnTo>
                    <a:lnTo>
                      <a:pt x="652" y="377"/>
                    </a:lnTo>
                    <a:lnTo>
                      <a:pt x="724" y="347"/>
                    </a:lnTo>
                    <a:lnTo>
                      <a:pt x="784" y="306"/>
                    </a:lnTo>
                    <a:lnTo>
                      <a:pt x="829" y="291"/>
                    </a:lnTo>
                    <a:lnTo>
                      <a:pt x="831" y="2"/>
                    </a:lnTo>
                    <a:lnTo>
                      <a:pt x="786" y="9"/>
                    </a:lnTo>
                    <a:lnTo>
                      <a:pt x="726" y="29"/>
                    </a:lnTo>
                    <a:lnTo>
                      <a:pt x="654" y="55"/>
                    </a:lnTo>
                    <a:lnTo>
                      <a:pt x="585" y="70"/>
                    </a:lnTo>
                    <a:lnTo>
                      <a:pt x="515" y="78"/>
                    </a:lnTo>
                    <a:lnTo>
                      <a:pt x="468" y="82"/>
                    </a:lnTo>
                    <a:lnTo>
                      <a:pt x="428" y="84"/>
                    </a:lnTo>
                    <a:lnTo>
                      <a:pt x="358" y="84"/>
                    </a:lnTo>
                    <a:lnTo>
                      <a:pt x="314" y="81"/>
                    </a:lnTo>
                    <a:lnTo>
                      <a:pt x="274" y="76"/>
                    </a:lnTo>
                    <a:lnTo>
                      <a:pt x="229" y="73"/>
                    </a:lnTo>
                    <a:lnTo>
                      <a:pt x="190" y="66"/>
                    </a:lnTo>
                    <a:lnTo>
                      <a:pt x="140" y="57"/>
                    </a:lnTo>
                    <a:lnTo>
                      <a:pt x="96" y="44"/>
                    </a:lnTo>
                    <a:lnTo>
                      <a:pt x="49" y="24"/>
                    </a:lnTo>
                    <a:lnTo>
                      <a:pt x="0" y="0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</p:grpSp>
      </p:grpSp>
      <p:pic>
        <p:nvPicPr>
          <p:cNvPr id="52" name="Picture 54" descr="dnastranda_gl.gif (44360 bytes)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81000"/>
            <a:ext cx="6477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9144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22860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860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3" name="Rectangle 5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4" name="Rectangle 5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5" name="Rectangle 5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17CBDB-D4E1-469D-B73E-4F718B5605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2"/>
          <p:cNvGrpSpPr>
            <a:grpSpLocks/>
          </p:cNvGrpSpPr>
          <p:nvPr/>
        </p:nvGrpSpPr>
        <p:grpSpPr bwMode="auto">
          <a:xfrm>
            <a:off x="0" y="-17463"/>
            <a:ext cx="9178925" cy="6905626"/>
            <a:chOff x="0" y="-11"/>
            <a:chExt cx="5782" cy="4350"/>
          </a:xfrm>
        </p:grpSpPr>
        <p:sp>
          <p:nvSpPr>
            <p:cNvPr id="6" name="Rectangle 3"/>
            <p:cNvSpPr>
              <a:spLocks noChangeArrowheads="1"/>
            </p:cNvSpPr>
            <p:nvPr/>
          </p:nvSpPr>
          <p:spPr bwMode="auto">
            <a:xfrm>
              <a:off x="0" y="1008"/>
              <a:ext cx="5774" cy="3331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7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5759" cy="864"/>
            </a:xfrm>
            <a:prstGeom prst="rect">
              <a:avLst/>
            </a:prstGeom>
            <a:gradFill rotWithShape="0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grpSp>
          <p:nvGrpSpPr>
            <p:cNvPr id="8" name="Group 5"/>
            <p:cNvGrpSpPr>
              <a:grpSpLocks/>
            </p:cNvGrpSpPr>
            <p:nvPr/>
          </p:nvGrpSpPr>
          <p:grpSpPr bwMode="auto">
            <a:xfrm>
              <a:off x="5301" y="-11"/>
              <a:ext cx="481" cy="4284"/>
              <a:chOff x="5301" y="-11"/>
              <a:chExt cx="481" cy="4284"/>
            </a:xfrm>
          </p:grpSpPr>
          <p:sp>
            <p:nvSpPr>
              <p:cNvPr id="50" name="Freeform 6"/>
              <p:cNvSpPr>
                <a:spLocks/>
              </p:cNvSpPr>
              <p:nvPr/>
            </p:nvSpPr>
            <p:spPr bwMode="auto">
              <a:xfrm>
                <a:off x="5301" y="-11"/>
                <a:ext cx="241" cy="4284"/>
              </a:xfrm>
              <a:custGeom>
                <a:avLst/>
                <a:gdLst/>
                <a:ahLst/>
                <a:cxnLst>
                  <a:cxn ang="0">
                    <a:pos x="0" y="4234"/>
                  </a:cxn>
                  <a:cxn ang="0">
                    <a:pos x="0" y="0"/>
                  </a:cxn>
                  <a:cxn ang="0">
                    <a:pos x="240" y="0"/>
                  </a:cxn>
                  <a:cxn ang="0">
                    <a:pos x="240" y="4234"/>
                  </a:cxn>
                  <a:cxn ang="0">
                    <a:pos x="192" y="4283"/>
                  </a:cxn>
                  <a:cxn ang="0">
                    <a:pos x="144" y="4281"/>
                  </a:cxn>
                  <a:cxn ang="0">
                    <a:pos x="112" y="4281"/>
                  </a:cxn>
                  <a:cxn ang="0">
                    <a:pos x="49" y="4281"/>
                  </a:cxn>
                  <a:cxn ang="0">
                    <a:pos x="0" y="4234"/>
                  </a:cxn>
                </a:cxnLst>
                <a:rect l="0" t="0" r="r" b="b"/>
                <a:pathLst>
                  <a:path w="241" h="4284">
                    <a:moveTo>
                      <a:pt x="0" y="4234"/>
                    </a:moveTo>
                    <a:lnTo>
                      <a:pt x="0" y="0"/>
                    </a:lnTo>
                    <a:lnTo>
                      <a:pt x="240" y="0"/>
                    </a:lnTo>
                    <a:lnTo>
                      <a:pt x="240" y="4234"/>
                    </a:lnTo>
                    <a:lnTo>
                      <a:pt x="192" y="4283"/>
                    </a:lnTo>
                    <a:lnTo>
                      <a:pt x="144" y="4281"/>
                    </a:lnTo>
                    <a:lnTo>
                      <a:pt x="112" y="4281"/>
                    </a:lnTo>
                    <a:lnTo>
                      <a:pt x="49" y="4281"/>
                    </a:lnTo>
                    <a:lnTo>
                      <a:pt x="0" y="4234"/>
                    </a:lnTo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5000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51" name="Freeform 7"/>
              <p:cNvSpPr>
                <a:spLocks/>
              </p:cNvSpPr>
              <p:nvPr/>
            </p:nvSpPr>
            <p:spPr bwMode="auto">
              <a:xfrm>
                <a:off x="5541" y="-11"/>
                <a:ext cx="241" cy="4284"/>
              </a:xfrm>
              <a:custGeom>
                <a:avLst/>
                <a:gdLst/>
                <a:ahLst/>
                <a:cxnLst>
                  <a:cxn ang="0">
                    <a:pos x="0" y="4234"/>
                  </a:cxn>
                  <a:cxn ang="0">
                    <a:pos x="0" y="0"/>
                  </a:cxn>
                  <a:cxn ang="0">
                    <a:pos x="240" y="0"/>
                  </a:cxn>
                  <a:cxn ang="0">
                    <a:pos x="240" y="4234"/>
                  </a:cxn>
                  <a:cxn ang="0">
                    <a:pos x="192" y="4283"/>
                  </a:cxn>
                  <a:cxn ang="0">
                    <a:pos x="144" y="4281"/>
                  </a:cxn>
                  <a:cxn ang="0">
                    <a:pos x="112" y="4281"/>
                  </a:cxn>
                  <a:cxn ang="0">
                    <a:pos x="49" y="4281"/>
                  </a:cxn>
                  <a:cxn ang="0">
                    <a:pos x="0" y="4234"/>
                  </a:cxn>
                </a:cxnLst>
                <a:rect l="0" t="0" r="r" b="b"/>
                <a:pathLst>
                  <a:path w="241" h="4284">
                    <a:moveTo>
                      <a:pt x="0" y="4234"/>
                    </a:moveTo>
                    <a:lnTo>
                      <a:pt x="0" y="0"/>
                    </a:lnTo>
                    <a:lnTo>
                      <a:pt x="240" y="0"/>
                    </a:lnTo>
                    <a:lnTo>
                      <a:pt x="240" y="4234"/>
                    </a:lnTo>
                    <a:lnTo>
                      <a:pt x="192" y="4283"/>
                    </a:lnTo>
                    <a:lnTo>
                      <a:pt x="144" y="4281"/>
                    </a:lnTo>
                    <a:lnTo>
                      <a:pt x="112" y="4281"/>
                    </a:lnTo>
                    <a:lnTo>
                      <a:pt x="49" y="4281"/>
                    </a:lnTo>
                    <a:lnTo>
                      <a:pt x="0" y="4234"/>
                    </a:lnTo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5000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</p:grpSp>
        <p:grpSp>
          <p:nvGrpSpPr>
            <p:cNvPr id="9" name="Group 8"/>
            <p:cNvGrpSpPr>
              <a:grpSpLocks/>
            </p:cNvGrpSpPr>
            <p:nvPr/>
          </p:nvGrpSpPr>
          <p:grpSpPr bwMode="auto">
            <a:xfrm>
              <a:off x="0" y="0"/>
              <a:ext cx="481" cy="4273"/>
              <a:chOff x="0" y="0"/>
              <a:chExt cx="481" cy="4273"/>
            </a:xfrm>
          </p:grpSpPr>
          <p:sp>
            <p:nvSpPr>
              <p:cNvPr id="48" name="Freeform 9"/>
              <p:cNvSpPr>
                <a:spLocks/>
              </p:cNvSpPr>
              <p:nvPr/>
            </p:nvSpPr>
            <p:spPr bwMode="auto">
              <a:xfrm>
                <a:off x="0" y="0"/>
                <a:ext cx="241" cy="4273"/>
              </a:xfrm>
              <a:custGeom>
                <a:avLst/>
                <a:gdLst/>
                <a:ahLst/>
                <a:cxnLst>
                  <a:cxn ang="0">
                    <a:pos x="0" y="4223"/>
                  </a:cxn>
                  <a:cxn ang="0">
                    <a:pos x="0" y="0"/>
                  </a:cxn>
                  <a:cxn ang="0">
                    <a:pos x="240" y="0"/>
                  </a:cxn>
                  <a:cxn ang="0">
                    <a:pos x="240" y="4223"/>
                  </a:cxn>
                  <a:cxn ang="0">
                    <a:pos x="192" y="4272"/>
                  </a:cxn>
                  <a:cxn ang="0">
                    <a:pos x="144" y="4270"/>
                  </a:cxn>
                  <a:cxn ang="0">
                    <a:pos x="112" y="4270"/>
                  </a:cxn>
                  <a:cxn ang="0">
                    <a:pos x="49" y="4270"/>
                  </a:cxn>
                  <a:cxn ang="0">
                    <a:pos x="0" y="4223"/>
                  </a:cxn>
                </a:cxnLst>
                <a:rect l="0" t="0" r="r" b="b"/>
                <a:pathLst>
                  <a:path w="241" h="4273">
                    <a:moveTo>
                      <a:pt x="0" y="4223"/>
                    </a:moveTo>
                    <a:lnTo>
                      <a:pt x="0" y="0"/>
                    </a:lnTo>
                    <a:lnTo>
                      <a:pt x="240" y="0"/>
                    </a:lnTo>
                    <a:lnTo>
                      <a:pt x="240" y="4223"/>
                    </a:lnTo>
                    <a:lnTo>
                      <a:pt x="192" y="4272"/>
                    </a:lnTo>
                    <a:lnTo>
                      <a:pt x="144" y="4270"/>
                    </a:lnTo>
                    <a:lnTo>
                      <a:pt x="112" y="4270"/>
                    </a:lnTo>
                    <a:lnTo>
                      <a:pt x="49" y="4270"/>
                    </a:lnTo>
                    <a:lnTo>
                      <a:pt x="0" y="4223"/>
                    </a:lnTo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5000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49" name="Freeform 10"/>
              <p:cNvSpPr>
                <a:spLocks/>
              </p:cNvSpPr>
              <p:nvPr/>
            </p:nvSpPr>
            <p:spPr bwMode="auto">
              <a:xfrm>
                <a:off x="240" y="0"/>
                <a:ext cx="241" cy="4273"/>
              </a:xfrm>
              <a:custGeom>
                <a:avLst/>
                <a:gdLst/>
                <a:ahLst/>
                <a:cxnLst>
                  <a:cxn ang="0">
                    <a:pos x="0" y="4223"/>
                  </a:cxn>
                  <a:cxn ang="0">
                    <a:pos x="0" y="0"/>
                  </a:cxn>
                  <a:cxn ang="0">
                    <a:pos x="240" y="0"/>
                  </a:cxn>
                  <a:cxn ang="0">
                    <a:pos x="240" y="4223"/>
                  </a:cxn>
                  <a:cxn ang="0">
                    <a:pos x="192" y="4272"/>
                  </a:cxn>
                  <a:cxn ang="0">
                    <a:pos x="144" y="4270"/>
                  </a:cxn>
                  <a:cxn ang="0">
                    <a:pos x="112" y="4270"/>
                  </a:cxn>
                  <a:cxn ang="0">
                    <a:pos x="49" y="4270"/>
                  </a:cxn>
                  <a:cxn ang="0">
                    <a:pos x="0" y="4223"/>
                  </a:cxn>
                </a:cxnLst>
                <a:rect l="0" t="0" r="r" b="b"/>
                <a:pathLst>
                  <a:path w="241" h="4273">
                    <a:moveTo>
                      <a:pt x="0" y="4223"/>
                    </a:moveTo>
                    <a:lnTo>
                      <a:pt x="0" y="0"/>
                    </a:lnTo>
                    <a:lnTo>
                      <a:pt x="240" y="0"/>
                    </a:lnTo>
                    <a:lnTo>
                      <a:pt x="240" y="4223"/>
                    </a:lnTo>
                    <a:lnTo>
                      <a:pt x="192" y="4272"/>
                    </a:lnTo>
                    <a:lnTo>
                      <a:pt x="144" y="4270"/>
                    </a:lnTo>
                    <a:lnTo>
                      <a:pt x="112" y="4270"/>
                    </a:lnTo>
                    <a:lnTo>
                      <a:pt x="49" y="4270"/>
                    </a:lnTo>
                    <a:lnTo>
                      <a:pt x="0" y="4223"/>
                    </a:lnTo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5000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</p:grpSp>
        <p:grpSp>
          <p:nvGrpSpPr>
            <p:cNvPr id="10" name="Group 11"/>
            <p:cNvGrpSpPr>
              <a:grpSpLocks/>
            </p:cNvGrpSpPr>
            <p:nvPr/>
          </p:nvGrpSpPr>
          <p:grpSpPr bwMode="auto">
            <a:xfrm>
              <a:off x="82" y="22"/>
              <a:ext cx="5590" cy="891"/>
              <a:chOff x="82" y="22"/>
              <a:chExt cx="5590" cy="891"/>
            </a:xfrm>
          </p:grpSpPr>
          <p:grpSp>
            <p:nvGrpSpPr>
              <p:cNvPr id="11" name="Group 12"/>
              <p:cNvGrpSpPr>
                <a:grpSpLocks/>
              </p:cNvGrpSpPr>
              <p:nvPr/>
            </p:nvGrpSpPr>
            <p:grpSpPr bwMode="auto">
              <a:xfrm>
                <a:off x="134" y="22"/>
                <a:ext cx="5538" cy="850"/>
                <a:chOff x="134" y="22"/>
                <a:chExt cx="5538" cy="850"/>
              </a:xfrm>
            </p:grpSpPr>
            <p:sp>
              <p:nvSpPr>
                <p:cNvPr id="30" name="Freeform 13"/>
                <p:cNvSpPr>
                  <a:spLocks/>
                </p:cNvSpPr>
                <p:nvPr/>
              </p:nvSpPr>
              <p:spPr bwMode="auto">
                <a:xfrm>
                  <a:off x="5269" y="734"/>
                  <a:ext cx="156" cy="117"/>
                </a:xfrm>
                <a:custGeom>
                  <a:avLst/>
                  <a:gdLst/>
                  <a:ahLst/>
                  <a:cxnLst>
                    <a:cxn ang="0">
                      <a:pos x="83" y="0"/>
                    </a:cxn>
                    <a:cxn ang="0">
                      <a:pos x="134" y="19"/>
                    </a:cxn>
                    <a:cxn ang="0">
                      <a:pos x="152" y="45"/>
                    </a:cxn>
                    <a:cxn ang="0">
                      <a:pos x="155" y="70"/>
                    </a:cxn>
                    <a:cxn ang="0">
                      <a:pos x="155" y="83"/>
                    </a:cxn>
                    <a:cxn ang="0">
                      <a:pos x="146" y="99"/>
                    </a:cxn>
                    <a:cxn ang="0">
                      <a:pos x="126" y="107"/>
                    </a:cxn>
                    <a:cxn ang="0">
                      <a:pos x="105" y="113"/>
                    </a:cxn>
                    <a:cxn ang="0">
                      <a:pos x="86" y="116"/>
                    </a:cxn>
                    <a:cxn ang="0">
                      <a:pos x="69" y="116"/>
                    </a:cxn>
                    <a:cxn ang="0">
                      <a:pos x="41" y="111"/>
                    </a:cxn>
                    <a:cxn ang="0">
                      <a:pos x="21" y="106"/>
                    </a:cxn>
                    <a:cxn ang="0">
                      <a:pos x="9" y="98"/>
                    </a:cxn>
                    <a:cxn ang="0">
                      <a:pos x="2" y="89"/>
                    </a:cxn>
                    <a:cxn ang="0">
                      <a:pos x="0" y="78"/>
                    </a:cxn>
                    <a:cxn ang="0">
                      <a:pos x="2" y="60"/>
                    </a:cxn>
                    <a:cxn ang="0">
                      <a:pos x="9" y="11"/>
                    </a:cxn>
                    <a:cxn ang="0">
                      <a:pos x="83" y="0"/>
                    </a:cxn>
                  </a:cxnLst>
                  <a:rect l="0" t="0" r="r" b="b"/>
                  <a:pathLst>
                    <a:path w="156" h="117">
                      <a:moveTo>
                        <a:pt x="83" y="0"/>
                      </a:moveTo>
                      <a:lnTo>
                        <a:pt x="134" y="19"/>
                      </a:lnTo>
                      <a:lnTo>
                        <a:pt x="152" y="45"/>
                      </a:lnTo>
                      <a:lnTo>
                        <a:pt x="155" y="70"/>
                      </a:lnTo>
                      <a:lnTo>
                        <a:pt x="155" y="83"/>
                      </a:lnTo>
                      <a:lnTo>
                        <a:pt x="146" y="99"/>
                      </a:lnTo>
                      <a:lnTo>
                        <a:pt x="126" y="107"/>
                      </a:lnTo>
                      <a:lnTo>
                        <a:pt x="105" y="113"/>
                      </a:lnTo>
                      <a:lnTo>
                        <a:pt x="86" y="116"/>
                      </a:lnTo>
                      <a:lnTo>
                        <a:pt x="69" y="116"/>
                      </a:lnTo>
                      <a:lnTo>
                        <a:pt x="41" y="111"/>
                      </a:lnTo>
                      <a:lnTo>
                        <a:pt x="21" y="106"/>
                      </a:lnTo>
                      <a:lnTo>
                        <a:pt x="9" y="98"/>
                      </a:lnTo>
                      <a:lnTo>
                        <a:pt x="2" y="89"/>
                      </a:lnTo>
                      <a:lnTo>
                        <a:pt x="0" y="78"/>
                      </a:lnTo>
                      <a:lnTo>
                        <a:pt x="2" y="60"/>
                      </a:lnTo>
                      <a:lnTo>
                        <a:pt x="9" y="11"/>
                      </a:lnTo>
                      <a:lnTo>
                        <a:pt x="83" y="0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31" name="Freeform 14"/>
                <p:cNvSpPr>
                  <a:spLocks/>
                </p:cNvSpPr>
                <p:nvPr/>
              </p:nvSpPr>
              <p:spPr bwMode="auto">
                <a:xfrm>
                  <a:off x="5265" y="746"/>
                  <a:ext cx="88" cy="75"/>
                </a:xfrm>
                <a:custGeom>
                  <a:avLst/>
                  <a:gdLst/>
                  <a:ahLst/>
                  <a:cxnLst>
                    <a:cxn ang="0">
                      <a:pos x="0" y="69"/>
                    </a:cxn>
                    <a:cxn ang="0">
                      <a:pos x="11" y="0"/>
                    </a:cxn>
                    <a:cxn ang="0">
                      <a:pos x="54" y="5"/>
                    </a:cxn>
                    <a:cxn ang="0">
                      <a:pos x="87" y="9"/>
                    </a:cxn>
                    <a:cxn ang="0">
                      <a:pos x="78" y="74"/>
                    </a:cxn>
                    <a:cxn ang="0">
                      <a:pos x="75" y="59"/>
                    </a:cxn>
                    <a:cxn ang="0">
                      <a:pos x="65" y="48"/>
                    </a:cxn>
                    <a:cxn ang="0">
                      <a:pos x="47" y="44"/>
                    </a:cxn>
                    <a:cxn ang="0">
                      <a:pos x="27" y="45"/>
                    </a:cxn>
                    <a:cxn ang="0">
                      <a:pos x="11" y="52"/>
                    </a:cxn>
                    <a:cxn ang="0">
                      <a:pos x="0" y="69"/>
                    </a:cxn>
                  </a:cxnLst>
                  <a:rect l="0" t="0" r="r" b="b"/>
                  <a:pathLst>
                    <a:path w="88" h="75">
                      <a:moveTo>
                        <a:pt x="0" y="69"/>
                      </a:moveTo>
                      <a:lnTo>
                        <a:pt x="11" y="0"/>
                      </a:lnTo>
                      <a:lnTo>
                        <a:pt x="54" y="5"/>
                      </a:lnTo>
                      <a:lnTo>
                        <a:pt x="87" y="9"/>
                      </a:lnTo>
                      <a:lnTo>
                        <a:pt x="78" y="74"/>
                      </a:lnTo>
                      <a:lnTo>
                        <a:pt x="75" y="59"/>
                      </a:lnTo>
                      <a:lnTo>
                        <a:pt x="65" y="48"/>
                      </a:lnTo>
                      <a:lnTo>
                        <a:pt x="47" y="44"/>
                      </a:lnTo>
                      <a:lnTo>
                        <a:pt x="27" y="45"/>
                      </a:lnTo>
                      <a:lnTo>
                        <a:pt x="11" y="52"/>
                      </a:lnTo>
                      <a:lnTo>
                        <a:pt x="0" y="69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32" name="Freeform 15"/>
                <p:cNvSpPr>
                  <a:spLocks/>
                </p:cNvSpPr>
                <p:nvPr/>
              </p:nvSpPr>
              <p:spPr bwMode="auto">
                <a:xfrm>
                  <a:off x="475" y="725"/>
                  <a:ext cx="156" cy="117"/>
                </a:xfrm>
                <a:custGeom>
                  <a:avLst/>
                  <a:gdLst/>
                  <a:ahLst/>
                  <a:cxnLst>
                    <a:cxn ang="0">
                      <a:pos x="72" y="0"/>
                    </a:cxn>
                    <a:cxn ang="0">
                      <a:pos x="21" y="19"/>
                    </a:cxn>
                    <a:cxn ang="0">
                      <a:pos x="3" y="45"/>
                    </a:cxn>
                    <a:cxn ang="0">
                      <a:pos x="0" y="70"/>
                    </a:cxn>
                    <a:cxn ang="0">
                      <a:pos x="0" y="83"/>
                    </a:cxn>
                    <a:cxn ang="0">
                      <a:pos x="9" y="99"/>
                    </a:cxn>
                    <a:cxn ang="0">
                      <a:pos x="29" y="107"/>
                    </a:cxn>
                    <a:cxn ang="0">
                      <a:pos x="50" y="113"/>
                    </a:cxn>
                    <a:cxn ang="0">
                      <a:pos x="69" y="116"/>
                    </a:cxn>
                    <a:cxn ang="0">
                      <a:pos x="86" y="116"/>
                    </a:cxn>
                    <a:cxn ang="0">
                      <a:pos x="114" y="111"/>
                    </a:cxn>
                    <a:cxn ang="0">
                      <a:pos x="134" y="106"/>
                    </a:cxn>
                    <a:cxn ang="0">
                      <a:pos x="146" y="98"/>
                    </a:cxn>
                    <a:cxn ang="0">
                      <a:pos x="153" y="89"/>
                    </a:cxn>
                    <a:cxn ang="0">
                      <a:pos x="155" y="78"/>
                    </a:cxn>
                    <a:cxn ang="0">
                      <a:pos x="153" y="60"/>
                    </a:cxn>
                    <a:cxn ang="0">
                      <a:pos x="146" y="11"/>
                    </a:cxn>
                    <a:cxn ang="0">
                      <a:pos x="72" y="0"/>
                    </a:cxn>
                  </a:cxnLst>
                  <a:rect l="0" t="0" r="r" b="b"/>
                  <a:pathLst>
                    <a:path w="156" h="117">
                      <a:moveTo>
                        <a:pt x="72" y="0"/>
                      </a:moveTo>
                      <a:lnTo>
                        <a:pt x="21" y="19"/>
                      </a:lnTo>
                      <a:lnTo>
                        <a:pt x="3" y="45"/>
                      </a:lnTo>
                      <a:lnTo>
                        <a:pt x="0" y="70"/>
                      </a:lnTo>
                      <a:lnTo>
                        <a:pt x="0" y="83"/>
                      </a:lnTo>
                      <a:lnTo>
                        <a:pt x="9" y="99"/>
                      </a:lnTo>
                      <a:lnTo>
                        <a:pt x="29" y="107"/>
                      </a:lnTo>
                      <a:lnTo>
                        <a:pt x="50" y="113"/>
                      </a:lnTo>
                      <a:lnTo>
                        <a:pt x="69" y="116"/>
                      </a:lnTo>
                      <a:lnTo>
                        <a:pt x="86" y="116"/>
                      </a:lnTo>
                      <a:lnTo>
                        <a:pt x="114" y="111"/>
                      </a:lnTo>
                      <a:lnTo>
                        <a:pt x="134" y="106"/>
                      </a:lnTo>
                      <a:lnTo>
                        <a:pt x="146" y="98"/>
                      </a:lnTo>
                      <a:lnTo>
                        <a:pt x="153" y="89"/>
                      </a:lnTo>
                      <a:lnTo>
                        <a:pt x="155" y="78"/>
                      </a:lnTo>
                      <a:lnTo>
                        <a:pt x="153" y="60"/>
                      </a:lnTo>
                      <a:lnTo>
                        <a:pt x="146" y="11"/>
                      </a:lnTo>
                      <a:lnTo>
                        <a:pt x="72" y="0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33" name="Freeform 16"/>
                <p:cNvSpPr>
                  <a:spLocks/>
                </p:cNvSpPr>
                <p:nvPr/>
              </p:nvSpPr>
              <p:spPr bwMode="auto">
                <a:xfrm>
                  <a:off x="547" y="738"/>
                  <a:ext cx="88" cy="75"/>
                </a:xfrm>
                <a:custGeom>
                  <a:avLst/>
                  <a:gdLst/>
                  <a:ahLst/>
                  <a:cxnLst>
                    <a:cxn ang="0">
                      <a:pos x="87" y="68"/>
                    </a:cxn>
                    <a:cxn ang="0">
                      <a:pos x="76" y="0"/>
                    </a:cxn>
                    <a:cxn ang="0">
                      <a:pos x="33" y="5"/>
                    </a:cxn>
                    <a:cxn ang="0">
                      <a:pos x="0" y="9"/>
                    </a:cxn>
                    <a:cxn ang="0">
                      <a:pos x="9" y="74"/>
                    </a:cxn>
                    <a:cxn ang="0">
                      <a:pos x="12" y="58"/>
                    </a:cxn>
                    <a:cxn ang="0">
                      <a:pos x="22" y="47"/>
                    </a:cxn>
                    <a:cxn ang="0">
                      <a:pos x="40" y="44"/>
                    </a:cxn>
                    <a:cxn ang="0">
                      <a:pos x="60" y="45"/>
                    </a:cxn>
                    <a:cxn ang="0">
                      <a:pos x="76" y="52"/>
                    </a:cxn>
                    <a:cxn ang="0">
                      <a:pos x="87" y="68"/>
                    </a:cxn>
                  </a:cxnLst>
                  <a:rect l="0" t="0" r="r" b="b"/>
                  <a:pathLst>
                    <a:path w="88" h="75">
                      <a:moveTo>
                        <a:pt x="87" y="68"/>
                      </a:moveTo>
                      <a:lnTo>
                        <a:pt x="76" y="0"/>
                      </a:lnTo>
                      <a:lnTo>
                        <a:pt x="33" y="5"/>
                      </a:lnTo>
                      <a:lnTo>
                        <a:pt x="0" y="9"/>
                      </a:lnTo>
                      <a:lnTo>
                        <a:pt x="9" y="74"/>
                      </a:lnTo>
                      <a:lnTo>
                        <a:pt x="12" y="58"/>
                      </a:lnTo>
                      <a:lnTo>
                        <a:pt x="22" y="47"/>
                      </a:lnTo>
                      <a:lnTo>
                        <a:pt x="40" y="44"/>
                      </a:lnTo>
                      <a:lnTo>
                        <a:pt x="60" y="45"/>
                      </a:lnTo>
                      <a:lnTo>
                        <a:pt x="76" y="52"/>
                      </a:lnTo>
                      <a:lnTo>
                        <a:pt x="87" y="68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34" name="Line 17"/>
                <p:cNvSpPr>
                  <a:spLocks noChangeShapeType="1"/>
                </p:cNvSpPr>
                <p:nvPr/>
              </p:nvSpPr>
              <p:spPr bwMode="auto">
                <a:xfrm flipV="1">
                  <a:off x="2020" y="309"/>
                  <a:ext cx="192" cy="87"/>
                </a:xfrm>
                <a:prstGeom prst="line">
                  <a:avLst/>
                </a:prstGeom>
                <a:noFill/>
                <a:ln w="127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35" name="Freeform 18"/>
                <p:cNvSpPr>
                  <a:spLocks/>
                </p:cNvSpPr>
                <p:nvPr/>
              </p:nvSpPr>
              <p:spPr bwMode="auto">
                <a:xfrm>
                  <a:off x="1408" y="22"/>
                  <a:ext cx="2967" cy="457"/>
                </a:xfrm>
                <a:custGeom>
                  <a:avLst/>
                  <a:gdLst/>
                  <a:ahLst/>
                  <a:cxnLst>
                    <a:cxn ang="0">
                      <a:pos x="0" y="122"/>
                    </a:cxn>
                    <a:cxn ang="0">
                      <a:pos x="207" y="78"/>
                    </a:cxn>
                    <a:cxn ang="0">
                      <a:pos x="442" y="48"/>
                    </a:cxn>
                    <a:cxn ang="0">
                      <a:pos x="640" y="32"/>
                    </a:cxn>
                    <a:cxn ang="0">
                      <a:pos x="897" y="16"/>
                    </a:cxn>
                    <a:cxn ang="0">
                      <a:pos x="1215" y="2"/>
                    </a:cxn>
                    <a:cxn ang="0">
                      <a:pos x="1392" y="0"/>
                    </a:cxn>
                    <a:cxn ang="0">
                      <a:pos x="1710" y="0"/>
                    </a:cxn>
                    <a:cxn ang="0">
                      <a:pos x="1997" y="10"/>
                    </a:cxn>
                    <a:cxn ang="0">
                      <a:pos x="2258" y="21"/>
                    </a:cxn>
                    <a:cxn ang="0">
                      <a:pos x="2493" y="38"/>
                    </a:cxn>
                    <a:cxn ang="0">
                      <a:pos x="2674" y="54"/>
                    </a:cxn>
                    <a:cxn ang="0">
                      <a:pos x="2828" y="73"/>
                    </a:cxn>
                    <a:cxn ang="0">
                      <a:pos x="2966" y="92"/>
                    </a:cxn>
                    <a:cxn ang="0">
                      <a:pos x="2966" y="456"/>
                    </a:cxn>
                    <a:cxn ang="0">
                      <a:pos x="2833" y="434"/>
                    </a:cxn>
                    <a:cxn ang="0">
                      <a:pos x="2563" y="399"/>
                    </a:cxn>
                    <a:cxn ang="0">
                      <a:pos x="2382" y="382"/>
                    </a:cxn>
                    <a:cxn ang="0">
                      <a:pos x="2134" y="366"/>
                    </a:cxn>
                    <a:cxn ang="0">
                      <a:pos x="1944" y="358"/>
                    </a:cxn>
                    <a:cxn ang="0">
                      <a:pos x="1746" y="350"/>
                    </a:cxn>
                    <a:cxn ang="0">
                      <a:pos x="1529" y="350"/>
                    </a:cxn>
                    <a:cxn ang="0">
                      <a:pos x="1295" y="350"/>
                    </a:cxn>
                    <a:cxn ang="0">
                      <a:pos x="1047" y="355"/>
                    </a:cxn>
                    <a:cxn ang="0">
                      <a:pos x="853" y="363"/>
                    </a:cxn>
                    <a:cxn ang="0">
                      <a:pos x="654" y="374"/>
                    </a:cxn>
                    <a:cxn ang="0">
                      <a:pos x="468" y="388"/>
                    </a:cxn>
                    <a:cxn ang="0">
                      <a:pos x="296" y="404"/>
                    </a:cxn>
                    <a:cxn ang="0">
                      <a:pos x="150" y="423"/>
                    </a:cxn>
                    <a:cxn ang="0">
                      <a:pos x="13" y="445"/>
                    </a:cxn>
                    <a:cxn ang="0">
                      <a:pos x="0" y="122"/>
                    </a:cxn>
                  </a:cxnLst>
                  <a:rect l="0" t="0" r="r" b="b"/>
                  <a:pathLst>
                    <a:path w="2967" h="457">
                      <a:moveTo>
                        <a:pt x="0" y="122"/>
                      </a:moveTo>
                      <a:lnTo>
                        <a:pt x="207" y="78"/>
                      </a:lnTo>
                      <a:lnTo>
                        <a:pt x="442" y="48"/>
                      </a:lnTo>
                      <a:lnTo>
                        <a:pt x="640" y="32"/>
                      </a:lnTo>
                      <a:lnTo>
                        <a:pt x="897" y="16"/>
                      </a:lnTo>
                      <a:lnTo>
                        <a:pt x="1215" y="2"/>
                      </a:lnTo>
                      <a:lnTo>
                        <a:pt x="1392" y="0"/>
                      </a:lnTo>
                      <a:lnTo>
                        <a:pt x="1710" y="0"/>
                      </a:lnTo>
                      <a:lnTo>
                        <a:pt x="1997" y="10"/>
                      </a:lnTo>
                      <a:lnTo>
                        <a:pt x="2258" y="21"/>
                      </a:lnTo>
                      <a:lnTo>
                        <a:pt x="2493" y="38"/>
                      </a:lnTo>
                      <a:lnTo>
                        <a:pt x="2674" y="54"/>
                      </a:lnTo>
                      <a:lnTo>
                        <a:pt x="2828" y="73"/>
                      </a:lnTo>
                      <a:lnTo>
                        <a:pt x="2966" y="92"/>
                      </a:lnTo>
                      <a:lnTo>
                        <a:pt x="2966" y="456"/>
                      </a:lnTo>
                      <a:lnTo>
                        <a:pt x="2833" y="434"/>
                      </a:lnTo>
                      <a:lnTo>
                        <a:pt x="2563" y="399"/>
                      </a:lnTo>
                      <a:lnTo>
                        <a:pt x="2382" y="382"/>
                      </a:lnTo>
                      <a:lnTo>
                        <a:pt x="2134" y="366"/>
                      </a:lnTo>
                      <a:lnTo>
                        <a:pt x="1944" y="358"/>
                      </a:lnTo>
                      <a:lnTo>
                        <a:pt x="1746" y="350"/>
                      </a:lnTo>
                      <a:lnTo>
                        <a:pt x="1529" y="350"/>
                      </a:lnTo>
                      <a:lnTo>
                        <a:pt x="1295" y="350"/>
                      </a:lnTo>
                      <a:lnTo>
                        <a:pt x="1047" y="355"/>
                      </a:lnTo>
                      <a:lnTo>
                        <a:pt x="853" y="363"/>
                      </a:lnTo>
                      <a:lnTo>
                        <a:pt x="654" y="374"/>
                      </a:lnTo>
                      <a:lnTo>
                        <a:pt x="468" y="388"/>
                      </a:lnTo>
                      <a:lnTo>
                        <a:pt x="296" y="404"/>
                      </a:lnTo>
                      <a:lnTo>
                        <a:pt x="150" y="423"/>
                      </a:lnTo>
                      <a:lnTo>
                        <a:pt x="13" y="445"/>
                      </a:lnTo>
                      <a:lnTo>
                        <a:pt x="0" y="122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36" name="Freeform 19"/>
                <p:cNvSpPr>
                  <a:spLocks/>
                </p:cNvSpPr>
                <p:nvPr/>
              </p:nvSpPr>
              <p:spPr bwMode="auto">
                <a:xfrm>
                  <a:off x="607" y="118"/>
                  <a:ext cx="823" cy="431"/>
                </a:xfrm>
                <a:custGeom>
                  <a:avLst/>
                  <a:gdLst/>
                  <a:ahLst/>
                  <a:cxnLst>
                    <a:cxn ang="0">
                      <a:pos x="815" y="27"/>
                    </a:cxn>
                    <a:cxn ang="0">
                      <a:pos x="822" y="350"/>
                    </a:cxn>
                    <a:cxn ang="0">
                      <a:pos x="746" y="382"/>
                    </a:cxn>
                    <a:cxn ang="0">
                      <a:pos x="676" y="404"/>
                    </a:cxn>
                    <a:cxn ang="0">
                      <a:pos x="619" y="415"/>
                    </a:cxn>
                    <a:cxn ang="0">
                      <a:pos x="571" y="421"/>
                    </a:cxn>
                    <a:cxn ang="0">
                      <a:pos x="517" y="427"/>
                    </a:cxn>
                    <a:cxn ang="0">
                      <a:pos x="427" y="430"/>
                    </a:cxn>
                    <a:cxn ang="0">
                      <a:pos x="344" y="423"/>
                    </a:cxn>
                    <a:cxn ang="0">
                      <a:pos x="259" y="410"/>
                    </a:cxn>
                    <a:cxn ang="0">
                      <a:pos x="177" y="388"/>
                    </a:cxn>
                    <a:cxn ang="0">
                      <a:pos x="105" y="358"/>
                    </a:cxn>
                    <a:cxn ang="0">
                      <a:pos x="41" y="325"/>
                    </a:cxn>
                    <a:cxn ang="0">
                      <a:pos x="0" y="294"/>
                    </a:cxn>
                    <a:cxn ang="0">
                      <a:pos x="0" y="0"/>
                    </a:cxn>
                    <a:cxn ang="0">
                      <a:pos x="46" y="25"/>
                    </a:cxn>
                    <a:cxn ang="0">
                      <a:pos x="105" y="47"/>
                    </a:cxn>
                    <a:cxn ang="0">
                      <a:pos x="175" y="66"/>
                    </a:cxn>
                    <a:cxn ang="0">
                      <a:pos x="244" y="81"/>
                    </a:cxn>
                    <a:cxn ang="0">
                      <a:pos x="314" y="89"/>
                    </a:cxn>
                    <a:cxn ang="0">
                      <a:pos x="361" y="93"/>
                    </a:cxn>
                    <a:cxn ang="0">
                      <a:pos x="401" y="95"/>
                    </a:cxn>
                    <a:cxn ang="0">
                      <a:pos x="471" y="95"/>
                    </a:cxn>
                    <a:cxn ang="0">
                      <a:pos x="515" y="92"/>
                    </a:cxn>
                    <a:cxn ang="0">
                      <a:pos x="555" y="87"/>
                    </a:cxn>
                    <a:cxn ang="0">
                      <a:pos x="600" y="84"/>
                    </a:cxn>
                    <a:cxn ang="0">
                      <a:pos x="640" y="76"/>
                    </a:cxn>
                    <a:cxn ang="0">
                      <a:pos x="689" y="67"/>
                    </a:cxn>
                    <a:cxn ang="0">
                      <a:pos x="733" y="55"/>
                    </a:cxn>
                    <a:cxn ang="0">
                      <a:pos x="777" y="41"/>
                    </a:cxn>
                    <a:cxn ang="0">
                      <a:pos x="815" y="27"/>
                    </a:cxn>
                  </a:cxnLst>
                  <a:rect l="0" t="0" r="r" b="b"/>
                  <a:pathLst>
                    <a:path w="823" h="431">
                      <a:moveTo>
                        <a:pt x="815" y="27"/>
                      </a:moveTo>
                      <a:lnTo>
                        <a:pt x="822" y="350"/>
                      </a:lnTo>
                      <a:lnTo>
                        <a:pt x="746" y="382"/>
                      </a:lnTo>
                      <a:lnTo>
                        <a:pt x="676" y="404"/>
                      </a:lnTo>
                      <a:lnTo>
                        <a:pt x="619" y="415"/>
                      </a:lnTo>
                      <a:lnTo>
                        <a:pt x="571" y="421"/>
                      </a:lnTo>
                      <a:lnTo>
                        <a:pt x="517" y="427"/>
                      </a:lnTo>
                      <a:lnTo>
                        <a:pt x="427" y="430"/>
                      </a:lnTo>
                      <a:lnTo>
                        <a:pt x="344" y="423"/>
                      </a:lnTo>
                      <a:lnTo>
                        <a:pt x="259" y="410"/>
                      </a:lnTo>
                      <a:lnTo>
                        <a:pt x="177" y="388"/>
                      </a:lnTo>
                      <a:lnTo>
                        <a:pt x="105" y="358"/>
                      </a:lnTo>
                      <a:lnTo>
                        <a:pt x="41" y="325"/>
                      </a:lnTo>
                      <a:lnTo>
                        <a:pt x="0" y="294"/>
                      </a:lnTo>
                      <a:lnTo>
                        <a:pt x="0" y="0"/>
                      </a:lnTo>
                      <a:lnTo>
                        <a:pt x="46" y="25"/>
                      </a:lnTo>
                      <a:lnTo>
                        <a:pt x="105" y="47"/>
                      </a:lnTo>
                      <a:lnTo>
                        <a:pt x="175" y="66"/>
                      </a:lnTo>
                      <a:lnTo>
                        <a:pt x="244" y="81"/>
                      </a:lnTo>
                      <a:lnTo>
                        <a:pt x="314" y="89"/>
                      </a:lnTo>
                      <a:lnTo>
                        <a:pt x="361" y="93"/>
                      </a:lnTo>
                      <a:lnTo>
                        <a:pt x="401" y="95"/>
                      </a:lnTo>
                      <a:lnTo>
                        <a:pt x="471" y="95"/>
                      </a:lnTo>
                      <a:lnTo>
                        <a:pt x="515" y="92"/>
                      </a:lnTo>
                      <a:lnTo>
                        <a:pt x="555" y="87"/>
                      </a:lnTo>
                      <a:lnTo>
                        <a:pt x="600" y="84"/>
                      </a:lnTo>
                      <a:lnTo>
                        <a:pt x="640" y="76"/>
                      </a:lnTo>
                      <a:lnTo>
                        <a:pt x="689" y="67"/>
                      </a:lnTo>
                      <a:lnTo>
                        <a:pt x="733" y="55"/>
                      </a:lnTo>
                      <a:lnTo>
                        <a:pt x="777" y="41"/>
                      </a:lnTo>
                      <a:lnTo>
                        <a:pt x="815" y="27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37" name="Freeform 20"/>
                <p:cNvSpPr>
                  <a:spLocks/>
                </p:cNvSpPr>
                <p:nvPr/>
              </p:nvSpPr>
              <p:spPr bwMode="auto">
                <a:xfrm>
                  <a:off x="154" y="533"/>
                  <a:ext cx="551" cy="339"/>
                </a:xfrm>
                <a:custGeom>
                  <a:avLst/>
                  <a:gdLst/>
                  <a:ahLst/>
                  <a:cxnLst>
                    <a:cxn ang="0">
                      <a:pos x="16" y="53"/>
                    </a:cxn>
                    <a:cxn ang="0">
                      <a:pos x="0" y="122"/>
                    </a:cxn>
                    <a:cxn ang="0">
                      <a:pos x="10" y="146"/>
                    </a:cxn>
                    <a:cxn ang="0">
                      <a:pos x="33" y="183"/>
                    </a:cxn>
                    <a:cxn ang="0">
                      <a:pos x="57" y="216"/>
                    </a:cxn>
                    <a:cxn ang="0">
                      <a:pos x="85" y="244"/>
                    </a:cxn>
                    <a:cxn ang="0">
                      <a:pos x="120" y="271"/>
                    </a:cxn>
                    <a:cxn ang="0">
                      <a:pos x="153" y="290"/>
                    </a:cxn>
                    <a:cxn ang="0">
                      <a:pos x="189" y="308"/>
                    </a:cxn>
                    <a:cxn ang="0">
                      <a:pos x="235" y="324"/>
                    </a:cxn>
                    <a:cxn ang="0">
                      <a:pos x="270" y="332"/>
                    </a:cxn>
                    <a:cxn ang="0">
                      <a:pos x="312" y="338"/>
                    </a:cxn>
                    <a:cxn ang="0">
                      <a:pos x="351" y="338"/>
                    </a:cxn>
                    <a:cxn ang="0">
                      <a:pos x="393" y="333"/>
                    </a:cxn>
                    <a:cxn ang="0">
                      <a:pos x="436" y="321"/>
                    </a:cxn>
                    <a:cxn ang="0">
                      <a:pos x="475" y="302"/>
                    </a:cxn>
                    <a:cxn ang="0">
                      <a:pos x="498" y="286"/>
                    </a:cxn>
                    <a:cxn ang="0">
                      <a:pos x="526" y="262"/>
                    </a:cxn>
                    <a:cxn ang="0">
                      <a:pos x="541" y="243"/>
                    </a:cxn>
                    <a:cxn ang="0">
                      <a:pos x="550" y="226"/>
                    </a:cxn>
                    <a:cxn ang="0">
                      <a:pos x="550" y="208"/>
                    </a:cxn>
                    <a:cxn ang="0">
                      <a:pos x="544" y="187"/>
                    </a:cxn>
                    <a:cxn ang="0">
                      <a:pos x="532" y="170"/>
                    </a:cxn>
                    <a:cxn ang="0">
                      <a:pos x="523" y="135"/>
                    </a:cxn>
                    <a:cxn ang="0">
                      <a:pos x="519" y="116"/>
                    </a:cxn>
                    <a:cxn ang="0">
                      <a:pos x="267" y="132"/>
                    </a:cxn>
                    <a:cxn ang="0">
                      <a:pos x="234" y="126"/>
                    </a:cxn>
                    <a:cxn ang="0">
                      <a:pos x="193" y="113"/>
                    </a:cxn>
                    <a:cxn ang="0">
                      <a:pos x="162" y="97"/>
                    </a:cxn>
                    <a:cxn ang="0">
                      <a:pos x="129" y="77"/>
                    </a:cxn>
                    <a:cxn ang="0">
                      <a:pos x="97" y="48"/>
                    </a:cxn>
                    <a:cxn ang="0">
                      <a:pos x="78" y="24"/>
                    </a:cxn>
                    <a:cxn ang="0">
                      <a:pos x="60" y="0"/>
                    </a:cxn>
                    <a:cxn ang="0">
                      <a:pos x="16" y="53"/>
                    </a:cxn>
                  </a:cxnLst>
                  <a:rect l="0" t="0" r="r" b="b"/>
                  <a:pathLst>
                    <a:path w="551" h="339">
                      <a:moveTo>
                        <a:pt x="16" y="53"/>
                      </a:moveTo>
                      <a:lnTo>
                        <a:pt x="0" y="122"/>
                      </a:lnTo>
                      <a:lnTo>
                        <a:pt x="10" y="146"/>
                      </a:lnTo>
                      <a:lnTo>
                        <a:pt x="33" y="183"/>
                      </a:lnTo>
                      <a:lnTo>
                        <a:pt x="57" y="216"/>
                      </a:lnTo>
                      <a:lnTo>
                        <a:pt x="85" y="244"/>
                      </a:lnTo>
                      <a:lnTo>
                        <a:pt x="120" y="271"/>
                      </a:lnTo>
                      <a:lnTo>
                        <a:pt x="153" y="290"/>
                      </a:lnTo>
                      <a:lnTo>
                        <a:pt x="189" y="308"/>
                      </a:lnTo>
                      <a:lnTo>
                        <a:pt x="235" y="324"/>
                      </a:lnTo>
                      <a:lnTo>
                        <a:pt x="270" y="332"/>
                      </a:lnTo>
                      <a:lnTo>
                        <a:pt x="312" y="338"/>
                      </a:lnTo>
                      <a:lnTo>
                        <a:pt x="351" y="338"/>
                      </a:lnTo>
                      <a:lnTo>
                        <a:pt x="393" y="333"/>
                      </a:lnTo>
                      <a:lnTo>
                        <a:pt x="436" y="321"/>
                      </a:lnTo>
                      <a:lnTo>
                        <a:pt x="475" y="302"/>
                      </a:lnTo>
                      <a:lnTo>
                        <a:pt x="498" y="286"/>
                      </a:lnTo>
                      <a:lnTo>
                        <a:pt x="526" y="262"/>
                      </a:lnTo>
                      <a:lnTo>
                        <a:pt x="541" y="243"/>
                      </a:lnTo>
                      <a:lnTo>
                        <a:pt x="550" y="226"/>
                      </a:lnTo>
                      <a:lnTo>
                        <a:pt x="550" y="208"/>
                      </a:lnTo>
                      <a:lnTo>
                        <a:pt x="544" y="187"/>
                      </a:lnTo>
                      <a:lnTo>
                        <a:pt x="532" y="170"/>
                      </a:lnTo>
                      <a:lnTo>
                        <a:pt x="523" y="135"/>
                      </a:lnTo>
                      <a:lnTo>
                        <a:pt x="519" y="116"/>
                      </a:lnTo>
                      <a:lnTo>
                        <a:pt x="267" y="132"/>
                      </a:lnTo>
                      <a:lnTo>
                        <a:pt x="234" y="126"/>
                      </a:lnTo>
                      <a:lnTo>
                        <a:pt x="193" y="113"/>
                      </a:lnTo>
                      <a:lnTo>
                        <a:pt x="162" y="97"/>
                      </a:lnTo>
                      <a:lnTo>
                        <a:pt x="129" y="77"/>
                      </a:lnTo>
                      <a:lnTo>
                        <a:pt x="97" y="48"/>
                      </a:lnTo>
                      <a:lnTo>
                        <a:pt x="78" y="24"/>
                      </a:lnTo>
                      <a:lnTo>
                        <a:pt x="60" y="0"/>
                      </a:lnTo>
                      <a:lnTo>
                        <a:pt x="16" y="53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38" name="Freeform 21"/>
                <p:cNvSpPr>
                  <a:spLocks/>
                </p:cNvSpPr>
                <p:nvPr/>
              </p:nvSpPr>
              <p:spPr bwMode="auto">
                <a:xfrm>
                  <a:off x="134" y="119"/>
                  <a:ext cx="475" cy="552"/>
                </a:xfrm>
                <a:custGeom>
                  <a:avLst/>
                  <a:gdLst/>
                  <a:ahLst/>
                  <a:cxnLst>
                    <a:cxn ang="0">
                      <a:pos x="474" y="0"/>
                    </a:cxn>
                    <a:cxn ang="0">
                      <a:pos x="474" y="294"/>
                    </a:cxn>
                    <a:cxn ang="0">
                      <a:pos x="446" y="291"/>
                    </a:cxn>
                    <a:cxn ang="0">
                      <a:pos x="411" y="293"/>
                    </a:cxn>
                    <a:cxn ang="0">
                      <a:pos x="353" y="299"/>
                    </a:cxn>
                    <a:cxn ang="0">
                      <a:pos x="296" y="310"/>
                    </a:cxn>
                    <a:cxn ang="0">
                      <a:pos x="243" y="323"/>
                    </a:cxn>
                    <a:cxn ang="0">
                      <a:pos x="200" y="339"/>
                    </a:cxn>
                    <a:cxn ang="0">
                      <a:pos x="149" y="364"/>
                    </a:cxn>
                    <a:cxn ang="0">
                      <a:pos x="110" y="390"/>
                    </a:cxn>
                    <a:cxn ang="0">
                      <a:pos x="81" y="415"/>
                    </a:cxn>
                    <a:cxn ang="0">
                      <a:pos x="60" y="439"/>
                    </a:cxn>
                    <a:cxn ang="0">
                      <a:pos x="47" y="461"/>
                    </a:cxn>
                    <a:cxn ang="0">
                      <a:pos x="35" y="488"/>
                    </a:cxn>
                    <a:cxn ang="0">
                      <a:pos x="30" y="513"/>
                    </a:cxn>
                    <a:cxn ang="0">
                      <a:pos x="23" y="551"/>
                    </a:cxn>
                    <a:cxn ang="0">
                      <a:pos x="17" y="518"/>
                    </a:cxn>
                    <a:cxn ang="0">
                      <a:pos x="8" y="481"/>
                    </a:cxn>
                    <a:cxn ang="0">
                      <a:pos x="5" y="453"/>
                    </a:cxn>
                    <a:cxn ang="0">
                      <a:pos x="0" y="420"/>
                    </a:cxn>
                    <a:cxn ang="0">
                      <a:pos x="2" y="393"/>
                    </a:cxn>
                    <a:cxn ang="0">
                      <a:pos x="8" y="361"/>
                    </a:cxn>
                    <a:cxn ang="0">
                      <a:pos x="15" y="317"/>
                    </a:cxn>
                    <a:cxn ang="0">
                      <a:pos x="30" y="279"/>
                    </a:cxn>
                    <a:cxn ang="0">
                      <a:pos x="50" y="238"/>
                    </a:cxn>
                    <a:cxn ang="0">
                      <a:pos x="75" y="196"/>
                    </a:cxn>
                    <a:cxn ang="0">
                      <a:pos x="111" y="152"/>
                    </a:cxn>
                    <a:cxn ang="0">
                      <a:pos x="152" y="116"/>
                    </a:cxn>
                    <a:cxn ang="0">
                      <a:pos x="188" y="87"/>
                    </a:cxn>
                    <a:cxn ang="0">
                      <a:pos x="233" y="60"/>
                    </a:cxn>
                    <a:cxn ang="0">
                      <a:pos x="279" y="40"/>
                    </a:cxn>
                    <a:cxn ang="0">
                      <a:pos x="333" y="21"/>
                    </a:cxn>
                    <a:cxn ang="0">
                      <a:pos x="380" y="10"/>
                    </a:cxn>
                    <a:cxn ang="0">
                      <a:pos x="435" y="3"/>
                    </a:cxn>
                    <a:cxn ang="0">
                      <a:pos x="474" y="0"/>
                    </a:cxn>
                  </a:cxnLst>
                  <a:rect l="0" t="0" r="r" b="b"/>
                  <a:pathLst>
                    <a:path w="475" h="552">
                      <a:moveTo>
                        <a:pt x="474" y="0"/>
                      </a:moveTo>
                      <a:lnTo>
                        <a:pt x="474" y="294"/>
                      </a:lnTo>
                      <a:lnTo>
                        <a:pt x="446" y="291"/>
                      </a:lnTo>
                      <a:lnTo>
                        <a:pt x="411" y="293"/>
                      </a:lnTo>
                      <a:lnTo>
                        <a:pt x="353" y="299"/>
                      </a:lnTo>
                      <a:lnTo>
                        <a:pt x="296" y="310"/>
                      </a:lnTo>
                      <a:lnTo>
                        <a:pt x="243" y="323"/>
                      </a:lnTo>
                      <a:lnTo>
                        <a:pt x="200" y="339"/>
                      </a:lnTo>
                      <a:lnTo>
                        <a:pt x="149" y="364"/>
                      </a:lnTo>
                      <a:lnTo>
                        <a:pt x="110" y="390"/>
                      </a:lnTo>
                      <a:lnTo>
                        <a:pt x="81" y="415"/>
                      </a:lnTo>
                      <a:lnTo>
                        <a:pt x="60" y="439"/>
                      </a:lnTo>
                      <a:lnTo>
                        <a:pt x="47" y="461"/>
                      </a:lnTo>
                      <a:lnTo>
                        <a:pt x="35" y="488"/>
                      </a:lnTo>
                      <a:lnTo>
                        <a:pt x="30" y="513"/>
                      </a:lnTo>
                      <a:lnTo>
                        <a:pt x="23" y="551"/>
                      </a:lnTo>
                      <a:lnTo>
                        <a:pt x="17" y="518"/>
                      </a:lnTo>
                      <a:lnTo>
                        <a:pt x="8" y="481"/>
                      </a:lnTo>
                      <a:lnTo>
                        <a:pt x="5" y="453"/>
                      </a:lnTo>
                      <a:lnTo>
                        <a:pt x="0" y="420"/>
                      </a:lnTo>
                      <a:lnTo>
                        <a:pt x="2" y="393"/>
                      </a:lnTo>
                      <a:lnTo>
                        <a:pt x="8" y="361"/>
                      </a:lnTo>
                      <a:lnTo>
                        <a:pt x="15" y="317"/>
                      </a:lnTo>
                      <a:lnTo>
                        <a:pt x="30" y="279"/>
                      </a:lnTo>
                      <a:lnTo>
                        <a:pt x="50" y="238"/>
                      </a:lnTo>
                      <a:lnTo>
                        <a:pt x="75" y="196"/>
                      </a:lnTo>
                      <a:lnTo>
                        <a:pt x="111" y="152"/>
                      </a:lnTo>
                      <a:lnTo>
                        <a:pt x="152" y="116"/>
                      </a:lnTo>
                      <a:lnTo>
                        <a:pt x="188" y="87"/>
                      </a:lnTo>
                      <a:lnTo>
                        <a:pt x="233" y="60"/>
                      </a:lnTo>
                      <a:lnTo>
                        <a:pt x="279" y="40"/>
                      </a:lnTo>
                      <a:lnTo>
                        <a:pt x="333" y="21"/>
                      </a:lnTo>
                      <a:lnTo>
                        <a:pt x="380" y="10"/>
                      </a:lnTo>
                      <a:lnTo>
                        <a:pt x="435" y="3"/>
                      </a:lnTo>
                      <a:lnTo>
                        <a:pt x="474" y="0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39" name="Freeform 22"/>
                <p:cNvSpPr>
                  <a:spLocks/>
                </p:cNvSpPr>
                <p:nvPr/>
              </p:nvSpPr>
              <p:spPr bwMode="auto">
                <a:xfrm>
                  <a:off x="422" y="687"/>
                  <a:ext cx="156" cy="117"/>
                </a:xfrm>
                <a:custGeom>
                  <a:avLst/>
                  <a:gdLst/>
                  <a:ahLst/>
                  <a:cxnLst>
                    <a:cxn ang="0">
                      <a:pos x="72" y="0"/>
                    </a:cxn>
                    <a:cxn ang="0">
                      <a:pos x="21" y="19"/>
                    </a:cxn>
                    <a:cxn ang="0">
                      <a:pos x="3" y="45"/>
                    </a:cxn>
                    <a:cxn ang="0">
                      <a:pos x="0" y="70"/>
                    </a:cxn>
                    <a:cxn ang="0">
                      <a:pos x="0" y="83"/>
                    </a:cxn>
                    <a:cxn ang="0">
                      <a:pos x="9" y="99"/>
                    </a:cxn>
                    <a:cxn ang="0">
                      <a:pos x="29" y="107"/>
                    </a:cxn>
                    <a:cxn ang="0">
                      <a:pos x="50" y="113"/>
                    </a:cxn>
                    <a:cxn ang="0">
                      <a:pos x="69" y="116"/>
                    </a:cxn>
                    <a:cxn ang="0">
                      <a:pos x="86" y="116"/>
                    </a:cxn>
                    <a:cxn ang="0">
                      <a:pos x="114" y="111"/>
                    </a:cxn>
                    <a:cxn ang="0">
                      <a:pos x="134" y="106"/>
                    </a:cxn>
                    <a:cxn ang="0">
                      <a:pos x="146" y="98"/>
                    </a:cxn>
                    <a:cxn ang="0">
                      <a:pos x="153" y="89"/>
                    </a:cxn>
                    <a:cxn ang="0">
                      <a:pos x="155" y="78"/>
                    </a:cxn>
                    <a:cxn ang="0">
                      <a:pos x="153" y="60"/>
                    </a:cxn>
                    <a:cxn ang="0">
                      <a:pos x="146" y="11"/>
                    </a:cxn>
                    <a:cxn ang="0">
                      <a:pos x="72" y="0"/>
                    </a:cxn>
                  </a:cxnLst>
                  <a:rect l="0" t="0" r="r" b="b"/>
                  <a:pathLst>
                    <a:path w="156" h="117">
                      <a:moveTo>
                        <a:pt x="72" y="0"/>
                      </a:moveTo>
                      <a:lnTo>
                        <a:pt x="21" y="19"/>
                      </a:lnTo>
                      <a:lnTo>
                        <a:pt x="3" y="45"/>
                      </a:lnTo>
                      <a:lnTo>
                        <a:pt x="0" y="70"/>
                      </a:lnTo>
                      <a:lnTo>
                        <a:pt x="0" y="83"/>
                      </a:lnTo>
                      <a:lnTo>
                        <a:pt x="9" y="99"/>
                      </a:lnTo>
                      <a:lnTo>
                        <a:pt x="29" y="107"/>
                      </a:lnTo>
                      <a:lnTo>
                        <a:pt x="50" y="113"/>
                      </a:lnTo>
                      <a:lnTo>
                        <a:pt x="69" y="116"/>
                      </a:lnTo>
                      <a:lnTo>
                        <a:pt x="86" y="116"/>
                      </a:lnTo>
                      <a:lnTo>
                        <a:pt x="114" y="111"/>
                      </a:lnTo>
                      <a:lnTo>
                        <a:pt x="134" y="106"/>
                      </a:lnTo>
                      <a:lnTo>
                        <a:pt x="146" y="98"/>
                      </a:lnTo>
                      <a:lnTo>
                        <a:pt x="153" y="89"/>
                      </a:lnTo>
                      <a:lnTo>
                        <a:pt x="155" y="78"/>
                      </a:lnTo>
                      <a:lnTo>
                        <a:pt x="153" y="60"/>
                      </a:lnTo>
                      <a:lnTo>
                        <a:pt x="146" y="11"/>
                      </a:lnTo>
                      <a:lnTo>
                        <a:pt x="72" y="0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40" name="Freeform 23"/>
                <p:cNvSpPr>
                  <a:spLocks/>
                </p:cNvSpPr>
                <p:nvPr/>
              </p:nvSpPr>
              <p:spPr bwMode="auto">
                <a:xfrm>
                  <a:off x="494" y="700"/>
                  <a:ext cx="88" cy="74"/>
                </a:xfrm>
                <a:custGeom>
                  <a:avLst/>
                  <a:gdLst/>
                  <a:ahLst/>
                  <a:cxnLst>
                    <a:cxn ang="0">
                      <a:pos x="87" y="67"/>
                    </a:cxn>
                    <a:cxn ang="0">
                      <a:pos x="76" y="0"/>
                    </a:cxn>
                    <a:cxn ang="0">
                      <a:pos x="33" y="5"/>
                    </a:cxn>
                    <a:cxn ang="0">
                      <a:pos x="0" y="8"/>
                    </a:cxn>
                    <a:cxn ang="0">
                      <a:pos x="9" y="73"/>
                    </a:cxn>
                    <a:cxn ang="0">
                      <a:pos x="12" y="57"/>
                    </a:cxn>
                    <a:cxn ang="0">
                      <a:pos x="22" y="47"/>
                    </a:cxn>
                    <a:cxn ang="0">
                      <a:pos x="40" y="43"/>
                    </a:cxn>
                    <a:cxn ang="0">
                      <a:pos x="60" y="44"/>
                    </a:cxn>
                    <a:cxn ang="0">
                      <a:pos x="76" y="51"/>
                    </a:cxn>
                    <a:cxn ang="0">
                      <a:pos x="87" y="67"/>
                    </a:cxn>
                  </a:cxnLst>
                  <a:rect l="0" t="0" r="r" b="b"/>
                  <a:pathLst>
                    <a:path w="88" h="74">
                      <a:moveTo>
                        <a:pt x="87" y="67"/>
                      </a:moveTo>
                      <a:lnTo>
                        <a:pt x="76" y="0"/>
                      </a:lnTo>
                      <a:lnTo>
                        <a:pt x="33" y="5"/>
                      </a:lnTo>
                      <a:lnTo>
                        <a:pt x="0" y="8"/>
                      </a:lnTo>
                      <a:lnTo>
                        <a:pt x="9" y="73"/>
                      </a:lnTo>
                      <a:lnTo>
                        <a:pt x="12" y="57"/>
                      </a:lnTo>
                      <a:lnTo>
                        <a:pt x="22" y="47"/>
                      </a:lnTo>
                      <a:lnTo>
                        <a:pt x="40" y="43"/>
                      </a:lnTo>
                      <a:lnTo>
                        <a:pt x="60" y="44"/>
                      </a:lnTo>
                      <a:lnTo>
                        <a:pt x="76" y="51"/>
                      </a:lnTo>
                      <a:lnTo>
                        <a:pt x="87" y="67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41" name="Freeform 24"/>
                <p:cNvSpPr>
                  <a:spLocks/>
                </p:cNvSpPr>
                <p:nvPr/>
              </p:nvSpPr>
              <p:spPr bwMode="auto">
                <a:xfrm>
                  <a:off x="386" y="479"/>
                  <a:ext cx="319" cy="286"/>
                </a:xfrm>
                <a:custGeom>
                  <a:avLst/>
                  <a:gdLst/>
                  <a:ahLst/>
                  <a:cxnLst>
                    <a:cxn ang="0">
                      <a:pos x="317" y="275"/>
                    </a:cxn>
                    <a:cxn ang="0">
                      <a:pos x="315" y="254"/>
                    </a:cxn>
                    <a:cxn ang="0">
                      <a:pos x="306" y="235"/>
                    </a:cxn>
                    <a:cxn ang="0">
                      <a:pos x="299" y="219"/>
                    </a:cxn>
                    <a:cxn ang="0">
                      <a:pos x="294" y="194"/>
                    </a:cxn>
                    <a:cxn ang="0">
                      <a:pos x="288" y="161"/>
                    </a:cxn>
                    <a:cxn ang="0">
                      <a:pos x="284" y="126"/>
                    </a:cxn>
                    <a:cxn ang="0">
                      <a:pos x="281" y="94"/>
                    </a:cxn>
                    <a:cxn ang="0">
                      <a:pos x="279" y="67"/>
                    </a:cxn>
                    <a:cxn ang="0">
                      <a:pos x="278" y="43"/>
                    </a:cxn>
                    <a:cxn ang="0">
                      <a:pos x="270" y="29"/>
                    </a:cxn>
                    <a:cxn ang="0">
                      <a:pos x="255" y="16"/>
                    </a:cxn>
                    <a:cxn ang="0">
                      <a:pos x="240" y="9"/>
                    </a:cxn>
                    <a:cxn ang="0">
                      <a:pos x="216" y="2"/>
                    </a:cxn>
                    <a:cxn ang="0">
                      <a:pos x="189" y="0"/>
                    </a:cxn>
                    <a:cxn ang="0">
                      <a:pos x="147" y="0"/>
                    </a:cxn>
                    <a:cxn ang="0">
                      <a:pos x="110" y="2"/>
                    </a:cxn>
                    <a:cxn ang="0">
                      <a:pos x="74" y="9"/>
                    </a:cxn>
                    <a:cxn ang="0">
                      <a:pos x="41" y="21"/>
                    </a:cxn>
                    <a:cxn ang="0">
                      <a:pos x="20" y="35"/>
                    </a:cxn>
                    <a:cxn ang="0">
                      <a:pos x="8" y="47"/>
                    </a:cxn>
                    <a:cxn ang="0">
                      <a:pos x="0" y="61"/>
                    </a:cxn>
                    <a:cxn ang="0">
                      <a:pos x="2" y="75"/>
                    </a:cxn>
                    <a:cxn ang="0">
                      <a:pos x="5" y="89"/>
                    </a:cxn>
                    <a:cxn ang="0">
                      <a:pos x="15" y="104"/>
                    </a:cxn>
                    <a:cxn ang="0">
                      <a:pos x="23" y="123"/>
                    </a:cxn>
                    <a:cxn ang="0">
                      <a:pos x="27" y="149"/>
                    </a:cxn>
                    <a:cxn ang="0">
                      <a:pos x="30" y="176"/>
                    </a:cxn>
                    <a:cxn ang="0">
                      <a:pos x="35" y="200"/>
                    </a:cxn>
                    <a:cxn ang="0">
                      <a:pos x="36" y="235"/>
                    </a:cxn>
                    <a:cxn ang="0">
                      <a:pos x="38" y="265"/>
                    </a:cxn>
                    <a:cxn ang="0">
                      <a:pos x="38" y="285"/>
                    </a:cxn>
                    <a:cxn ang="0">
                      <a:pos x="48" y="260"/>
                    </a:cxn>
                    <a:cxn ang="0">
                      <a:pos x="68" y="248"/>
                    </a:cxn>
                    <a:cxn ang="0">
                      <a:pos x="86" y="241"/>
                    </a:cxn>
                    <a:cxn ang="0">
                      <a:pos x="108" y="236"/>
                    </a:cxn>
                    <a:cxn ang="0">
                      <a:pos x="143" y="229"/>
                    </a:cxn>
                    <a:cxn ang="0">
                      <a:pos x="177" y="228"/>
                    </a:cxn>
                    <a:cxn ang="0">
                      <a:pos x="197" y="228"/>
                    </a:cxn>
                    <a:cxn ang="0">
                      <a:pos x="228" y="230"/>
                    </a:cxn>
                    <a:cxn ang="0">
                      <a:pos x="264" y="237"/>
                    </a:cxn>
                    <a:cxn ang="0">
                      <a:pos x="287" y="246"/>
                    </a:cxn>
                    <a:cxn ang="0">
                      <a:pos x="302" y="255"/>
                    </a:cxn>
                    <a:cxn ang="0">
                      <a:pos x="318" y="268"/>
                    </a:cxn>
                  </a:cxnLst>
                  <a:rect l="0" t="0" r="r" b="b"/>
                  <a:pathLst>
                    <a:path w="319" h="286">
                      <a:moveTo>
                        <a:pt x="317" y="275"/>
                      </a:moveTo>
                      <a:lnTo>
                        <a:pt x="315" y="254"/>
                      </a:lnTo>
                      <a:lnTo>
                        <a:pt x="306" y="235"/>
                      </a:lnTo>
                      <a:lnTo>
                        <a:pt x="299" y="219"/>
                      </a:lnTo>
                      <a:lnTo>
                        <a:pt x="294" y="194"/>
                      </a:lnTo>
                      <a:lnTo>
                        <a:pt x="288" y="161"/>
                      </a:lnTo>
                      <a:lnTo>
                        <a:pt x="284" y="126"/>
                      </a:lnTo>
                      <a:lnTo>
                        <a:pt x="281" y="94"/>
                      </a:lnTo>
                      <a:lnTo>
                        <a:pt x="279" y="67"/>
                      </a:lnTo>
                      <a:lnTo>
                        <a:pt x="278" y="43"/>
                      </a:lnTo>
                      <a:lnTo>
                        <a:pt x="270" y="29"/>
                      </a:lnTo>
                      <a:lnTo>
                        <a:pt x="255" y="16"/>
                      </a:lnTo>
                      <a:lnTo>
                        <a:pt x="240" y="9"/>
                      </a:lnTo>
                      <a:lnTo>
                        <a:pt x="216" y="2"/>
                      </a:lnTo>
                      <a:lnTo>
                        <a:pt x="189" y="0"/>
                      </a:lnTo>
                      <a:lnTo>
                        <a:pt x="147" y="0"/>
                      </a:lnTo>
                      <a:lnTo>
                        <a:pt x="110" y="2"/>
                      </a:lnTo>
                      <a:lnTo>
                        <a:pt x="74" y="9"/>
                      </a:lnTo>
                      <a:lnTo>
                        <a:pt x="41" y="21"/>
                      </a:lnTo>
                      <a:lnTo>
                        <a:pt x="20" y="35"/>
                      </a:lnTo>
                      <a:lnTo>
                        <a:pt x="8" y="47"/>
                      </a:lnTo>
                      <a:lnTo>
                        <a:pt x="0" y="61"/>
                      </a:lnTo>
                      <a:lnTo>
                        <a:pt x="2" y="75"/>
                      </a:lnTo>
                      <a:lnTo>
                        <a:pt x="5" y="89"/>
                      </a:lnTo>
                      <a:lnTo>
                        <a:pt x="15" y="104"/>
                      </a:lnTo>
                      <a:lnTo>
                        <a:pt x="23" y="123"/>
                      </a:lnTo>
                      <a:lnTo>
                        <a:pt x="27" y="149"/>
                      </a:lnTo>
                      <a:lnTo>
                        <a:pt x="30" y="176"/>
                      </a:lnTo>
                      <a:lnTo>
                        <a:pt x="35" y="200"/>
                      </a:lnTo>
                      <a:lnTo>
                        <a:pt x="36" y="235"/>
                      </a:lnTo>
                      <a:lnTo>
                        <a:pt x="38" y="265"/>
                      </a:lnTo>
                      <a:lnTo>
                        <a:pt x="38" y="285"/>
                      </a:lnTo>
                      <a:lnTo>
                        <a:pt x="48" y="260"/>
                      </a:lnTo>
                      <a:lnTo>
                        <a:pt x="68" y="248"/>
                      </a:lnTo>
                      <a:lnTo>
                        <a:pt x="86" y="241"/>
                      </a:lnTo>
                      <a:lnTo>
                        <a:pt x="108" y="236"/>
                      </a:lnTo>
                      <a:lnTo>
                        <a:pt x="143" y="229"/>
                      </a:lnTo>
                      <a:lnTo>
                        <a:pt x="177" y="228"/>
                      </a:lnTo>
                      <a:lnTo>
                        <a:pt x="197" y="228"/>
                      </a:lnTo>
                      <a:lnTo>
                        <a:pt x="228" y="230"/>
                      </a:lnTo>
                      <a:lnTo>
                        <a:pt x="264" y="237"/>
                      </a:lnTo>
                      <a:lnTo>
                        <a:pt x="287" y="246"/>
                      </a:lnTo>
                      <a:lnTo>
                        <a:pt x="302" y="255"/>
                      </a:lnTo>
                      <a:lnTo>
                        <a:pt x="318" y="268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42" name="Freeform 25"/>
                <p:cNvSpPr>
                  <a:spLocks/>
                </p:cNvSpPr>
                <p:nvPr/>
              </p:nvSpPr>
              <p:spPr bwMode="auto">
                <a:xfrm>
                  <a:off x="5101" y="537"/>
                  <a:ext cx="551" cy="335"/>
                </a:xfrm>
                <a:custGeom>
                  <a:avLst/>
                  <a:gdLst/>
                  <a:ahLst/>
                  <a:cxnLst>
                    <a:cxn ang="0">
                      <a:pos x="534" y="48"/>
                    </a:cxn>
                    <a:cxn ang="0">
                      <a:pos x="550" y="117"/>
                    </a:cxn>
                    <a:cxn ang="0">
                      <a:pos x="540" y="142"/>
                    </a:cxn>
                    <a:cxn ang="0">
                      <a:pos x="517" y="179"/>
                    </a:cxn>
                    <a:cxn ang="0">
                      <a:pos x="493" y="212"/>
                    </a:cxn>
                    <a:cxn ang="0">
                      <a:pos x="465" y="239"/>
                    </a:cxn>
                    <a:cxn ang="0">
                      <a:pos x="430" y="267"/>
                    </a:cxn>
                    <a:cxn ang="0">
                      <a:pos x="397" y="286"/>
                    </a:cxn>
                    <a:cxn ang="0">
                      <a:pos x="361" y="304"/>
                    </a:cxn>
                    <a:cxn ang="0">
                      <a:pos x="315" y="320"/>
                    </a:cxn>
                    <a:cxn ang="0">
                      <a:pos x="280" y="328"/>
                    </a:cxn>
                    <a:cxn ang="0">
                      <a:pos x="238" y="334"/>
                    </a:cxn>
                    <a:cxn ang="0">
                      <a:pos x="199" y="334"/>
                    </a:cxn>
                    <a:cxn ang="0">
                      <a:pos x="157" y="329"/>
                    </a:cxn>
                    <a:cxn ang="0">
                      <a:pos x="114" y="317"/>
                    </a:cxn>
                    <a:cxn ang="0">
                      <a:pos x="75" y="298"/>
                    </a:cxn>
                    <a:cxn ang="0">
                      <a:pos x="52" y="282"/>
                    </a:cxn>
                    <a:cxn ang="0">
                      <a:pos x="24" y="258"/>
                    </a:cxn>
                    <a:cxn ang="0">
                      <a:pos x="9" y="238"/>
                    </a:cxn>
                    <a:cxn ang="0">
                      <a:pos x="0" y="222"/>
                    </a:cxn>
                    <a:cxn ang="0">
                      <a:pos x="0" y="204"/>
                    </a:cxn>
                    <a:cxn ang="0">
                      <a:pos x="6" y="182"/>
                    </a:cxn>
                    <a:cxn ang="0">
                      <a:pos x="18" y="166"/>
                    </a:cxn>
                    <a:cxn ang="0">
                      <a:pos x="27" y="131"/>
                    </a:cxn>
                    <a:cxn ang="0">
                      <a:pos x="31" y="112"/>
                    </a:cxn>
                    <a:cxn ang="0">
                      <a:pos x="283" y="128"/>
                    </a:cxn>
                    <a:cxn ang="0">
                      <a:pos x="316" y="122"/>
                    </a:cxn>
                    <a:cxn ang="0">
                      <a:pos x="357" y="109"/>
                    </a:cxn>
                    <a:cxn ang="0">
                      <a:pos x="388" y="93"/>
                    </a:cxn>
                    <a:cxn ang="0">
                      <a:pos x="421" y="73"/>
                    </a:cxn>
                    <a:cxn ang="0">
                      <a:pos x="453" y="44"/>
                    </a:cxn>
                    <a:cxn ang="0">
                      <a:pos x="472" y="19"/>
                    </a:cxn>
                    <a:cxn ang="0">
                      <a:pos x="486" y="0"/>
                    </a:cxn>
                    <a:cxn ang="0">
                      <a:pos x="534" y="48"/>
                    </a:cxn>
                  </a:cxnLst>
                  <a:rect l="0" t="0" r="r" b="b"/>
                  <a:pathLst>
                    <a:path w="551" h="335">
                      <a:moveTo>
                        <a:pt x="534" y="48"/>
                      </a:moveTo>
                      <a:lnTo>
                        <a:pt x="550" y="117"/>
                      </a:lnTo>
                      <a:lnTo>
                        <a:pt x="540" y="142"/>
                      </a:lnTo>
                      <a:lnTo>
                        <a:pt x="517" y="179"/>
                      </a:lnTo>
                      <a:lnTo>
                        <a:pt x="493" y="212"/>
                      </a:lnTo>
                      <a:lnTo>
                        <a:pt x="465" y="239"/>
                      </a:lnTo>
                      <a:lnTo>
                        <a:pt x="430" y="267"/>
                      </a:lnTo>
                      <a:lnTo>
                        <a:pt x="397" y="286"/>
                      </a:lnTo>
                      <a:lnTo>
                        <a:pt x="361" y="304"/>
                      </a:lnTo>
                      <a:lnTo>
                        <a:pt x="315" y="320"/>
                      </a:lnTo>
                      <a:lnTo>
                        <a:pt x="280" y="328"/>
                      </a:lnTo>
                      <a:lnTo>
                        <a:pt x="238" y="334"/>
                      </a:lnTo>
                      <a:lnTo>
                        <a:pt x="199" y="334"/>
                      </a:lnTo>
                      <a:lnTo>
                        <a:pt x="157" y="329"/>
                      </a:lnTo>
                      <a:lnTo>
                        <a:pt x="114" y="317"/>
                      </a:lnTo>
                      <a:lnTo>
                        <a:pt x="75" y="298"/>
                      </a:lnTo>
                      <a:lnTo>
                        <a:pt x="52" y="282"/>
                      </a:lnTo>
                      <a:lnTo>
                        <a:pt x="24" y="258"/>
                      </a:lnTo>
                      <a:lnTo>
                        <a:pt x="9" y="238"/>
                      </a:lnTo>
                      <a:lnTo>
                        <a:pt x="0" y="222"/>
                      </a:lnTo>
                      <a:lnTo>
                        <a:pt x="0" y="204"/>
                      </a:lnTo>
                      <a:lnTo>
                        <a:pt x="6" y="182"/>
                      </a:lnTo>
                      <a:lnTo>
                        <a:pt x="18" y="166"/>
                      </a:lnTo>
                      <a:lnTo>
                        <a:pt x="27" y="131"/>
                      </a:lnTo>
                      <a:lnTo>
                        <a:pt x="31" y="112"/>
                      </a:lnTo>
                      <a:lnTo>
                        <a:pt x="283" y="128"/>
                      </a:lnTo>
                      <a:lnTo>
                        <a:pt x="316" y="122"/>
                      </a:lnTo>
                      <a:lnTo>
                        <a:pt x="357" y="109"/>
                      </a:lnTo>
                      <a:lnTo>
                        <a:pt x="388" y="93"/>
                      </a:lnTo>
                      <a:lnTo>
                        <a:pt x="421" y="73"/>
                      </a:lnTo>
                      <a:lnTo>
                        <a:pt x="453" y="44"/>
                      </a:lnTo>
                      <a:lnTo>
                        <a:pt x="472" y="19"/>
                      </a:lnTo>
                      <a:lnTo>
                        <a:pt x="486" y="0"/>
                      </a:lnTo>
                      <a:lnTo>
                        <a:pt x="534" y="48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43" name="Freeform 26"/>
                <p:cNvSpPr>
                  <a:spLocks/>
                </p:cNvSpPr>
                <p:nvPr/>
              </p:nvSpPr>
              <p:spPr bwMode="auto">
                <a:xfrm>
                  <a:off x="5197" y="119"/>
                  <a:ext cx="475" cy="552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294"/>
                    </a:cxn>
                    <a:cxn ang="0">
                      <a:pos x="28" y="291"/>
                    </a:cxn>
                    <a:cxn ang="0">
                      <a:pos x="63" y="293"/>
                    </a:cxn>
                    <a:cxn ang="0">
                      <a:pos x="121" y="299"/>
                    </a:cxn>
                    <a:cxn ang="0">
                      <a:pos x="178" y="310"/>
                    </a:cxn>
                    <a:cxn ang="0">
                      <a:pos x="231" y="323"/>
                    </a:cxn>
                    <a:cxn ang="0">
                      <a:pos x="274" y="339"/>
                    </a:cxn>
                    <a:cxn ang="0">
                      <a:pos x="325" y="364"/>
                    </a:cxn>
                    <a:cxn ang="0">
                      <a:pos x="364" y="390"/>
                    </a:cxn>
                    <a:cxn ang="0">
                      <a:pos x="393" y="415"/>
                    </a:cxn>
                    <a:cxn ang="0">
                      <a:pos x="414" y="439"/>
                    </a:cxn>
                    <a:cxn ang="0">
                      <a:pos x="427" y="461"/>
                    </a:cxn>
                    <a:cxn ang="0">
                      <a:pos x="439" y="488"/>
                    </a:cxn>
                    <a:cxn ang="0">
                      <a:pos x="444" y="513"/>
                    </a:cxn>
                    <a:cxn ang="0">
                      <a:pos x="451" y="551"/>
                    </a:cxn>
                    <a:cxn ang="0">
                      <a:pos x="457" y="518"/>
                    </a:cxn>
                    <a:cxn ang="0">
                      <a:pos x="466" y="481"/>
                    </a:cxn>
                    <a:cxn ang="0">
                      <a:pos x="469" y="453"/>
                    </a:cxn>
                    <a:cxn ang="0">
                      <a:pos x="474" y="420"/>
                    </a:cxn>
                    <a:cxn ang="0">
                      <a:pos x="472" y="393"/>
                    </a:cxn>
                    <a:cxn ang="0">
                      <a:pos x="466" y="361"/>
                    </a:cxn>
                    <a:cxn ang="0">
                      <a:pos x="459" y="317"/>
                    </a:cxn>
                    <a:cxn ang="0">
                      <a:pos x="444" y="279"/>
                    </a:cxn>
                    <a:cxn ang="0">
                      <a:pos x="424" y="238"/>
                    </a:cxn>
                    <a:cxn ang="0">
                      <a:pos x="399" y="196"/>
                    </a:cxn>
                    <a:cxn ang="0">
                      <a:pos x="363" y="152"/>
                    </a:cxn>
                    <a:cxn ang="0">
                      <a:pos x="322" y="116"/>
                    </a:cxn>
                    <a:cxn ang="0">
                      <a:pos x="286" y="87"/>
                    </a:cxn>
                    <a:cxn ang="0">
                      <a:pos x="241" y="60"/>
                    </a:cxn>
                    <a:cxn ang="0">
                      <a:pos x="195" y="40"/>
                    </a:cxn>
                    <a:cxn ang="0">
                      <a:pos x="141" y="21"/>
                    </a:cxn>
                    <a:cxn ang="0">
                      <a:pos x="94" y="10"/>
                    </a:cxn>
                    <a:cxn ang="0">
                      <a:pos x="39" y="3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475" h="552">
                      <a:moveTo>
                        <a:pt x="0" y="0"/>
                      </a:moveTo>
                      <a:lnTo>
                        <a:pt x="0" y="294"/>
                      </a:lnTo>
                      <a:lnTo>
                        <a:pt x="28" y="291"/>
                      </a:lnTo>
                      <a:lnTo>
                        <a:pt x="63" y="293"/>
                      </a:lnTo>
                      <a:lnTo>
                        <a:pt x="121" y="299"/>
                      </a:lnTo>
                      <a:lnTo>
                        <a:pt x="178" y="310"/>
                      </a:lnTo>
                      <a:lnTo>
                        <a:pt x="231" y="323"/>
                      </a:lnTo>
                      <a:lnTo>
                        <a:pt x="274" y="339"/>
                      </a:lnTo>
                      <a:lnTo>
                        <a:pt x="325" y="364"/>
                      </a:lnTo>
                      <a:lnTo>
                        <a:pt x="364" y="390"/>
                      </a:lnTo>
                      <a:lnTo>
                        <a:pt x="393" y="415"/>
                      </a:lnTo>
                      <a:lnTo>
                        <a:pt x="414" y="439"/>
                      </a:lnTo>
                      <a:lnTo>
                        <a:pt x="427" y="461"/>
                      </a:lnTo>
                      <a:lnTo>
                        <a:pt x="439" y="488"/>
                      </a:lnTo>
                      <a:lnTo>
                        <a:pt x="444" y="513"/>
                      </a:lnTo>
                      <a:lnTo>
                        <a:pt x="451" y="551"/>
                      </a:lnTo>
                      <a:lnTo>
                        <a:pt x="457" y="518"/>
                      </a:lnTo>
                      <a:lnTo>
                        <a:pt x="466" y="481"/>
                      </a:lnTo>
                      <a:lnTo>
                        <a:pt x="469" y="453"/>
                      </a:lnTo>
                      <a:lnTo>
                        <a:pt x="474" y="420"/>
                      </a:lnTo>
                      <a:lnTo>
                        <a:pt x="472" y="393"/>
                      </a:lnTo>
                      <a:lnTo>
                        <a:pt x="466" y="361"/>
                      </a:lnTo>
                      <a:lnTo>
                        <a:pt x="459" y="317"/>
                      </a:lnTo>
                      <a:lnTo>
                        <a:pt x="444" y="279"/>
                      </a:lnTo>
                      <a:lnTo>
                        <a:pt x="424" y="238"/>
                      </a:lnTo>
                      <a:lnTo>
                        <a:pt x="399" y="196"/>
                      </a:lnTo>
                      <a:lnTo>
                        <a:pt x="363" y="152"/>
                      </a:lnTo>
                      <a:lnTo>
                        <a:pt x="322" y="116"/>
                      </a:lnTo>
                      <a:lnTo>
                        <a:pt x="286" y="87"/>
                      </a:lnTo>
                      <a:lnTo>
                        <a:pt x="241" y="60"/>
                      </a:lnTo>
                      <a:lnTo>
                        <a:pt x="195" y="40"/>
                      </a:lnTo>
                      <a:lnTo>
                        <a:pt x="141" y="21"/>
                      </a:lnTo>
                      <a:lnTo>
                        <a:pt x="94" y="10"/>
                      </a:lnTo>
                      <a:lnTo>
                        <a:pt x="39" y="3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44" name="Freeform 27"/>
                <p:cNvSpPr>
                  <a:spLocks/>
                </p:cNvSpPr>
                <p:nvPr/>
              </p:nvSpPr>
              <p:spPr bwMode="auto">
                <a:xfrm>
                  <a:off x="5228" y="687"/>
                  <a:ext cx="156" cy="117"/>
                </a:xfrm>
                <a:custGeom>
                  <a:avLst/>
                  <a:gdLst/>
                  <a:ahLst/>
                  <a:cxnLst>
                    <a:cxn ang="0">
                      <a:pos x="83" y="0"/>
                    </a:cxn>
                    <a:cxn ang="0">
                      <a:pos x="134" y="19"/>
                    </a:cxn>
                    <a:cxn ang="0">
                      <a:pos x="152" y="45"/>
                    </a:cxn>
                    <a:cxn ang="0">
                      <a:pos x="155" y="70"/>
                    </a:cxn>
                    <a:cxn ang="0">
                      <a:pos x="155" y="83"/>
                    </a:cxn>
                    <a:cxn ang="0">
                      <a:pos x="146" y="99"/>
                    </a:cxn>
                    <a:cxn ang="0">
                      <a:pos x="126" y="107"/>
                    </a:cxn>
                    <a:cxn ang="0">
                      <a:pos x="105" y="113"/>
                    </a:cxn>
                    <a:cxn ang="0">
                      <a:pos x="86" y="116"/>
                    </a:cxn>
                    <a:cxn ang="0">
                      <a:pos x="69" y="116"/>
                    </a:cxn>
                    <a:cxn ang="0">
                      <a:pos x="41" y="111"/>
                    </a:cxn>
                    <a:cxn ang="0">
                      <a:pos x="21" y="106"/>
                    </a:cxn>
                    <a:cxn ang="0">
                      <a:pos x="9" y="98"/>
                    </a:cxn>
                    <a:cxn ang="0">
                      <a:pos x="2" y="89"/>
                    </a:cxn>
                    <a:cxn ang="0">
                      <a:pos x="0" y="78"/>
                    </a:cxn>
                    <a:cxn ang="0">
                      <a:pos x="2" y="60"/>
                    </a:cxn>
                    <a:cxn ang="0">
                      <a:pos x="9" y="11"/>
                    </a:cxn>
                    <a:cxn ang="0">
                      <a:pos x="83" y="0"/>
                    </a:cxn>
                  </a:cxnLst>
                  <a:rect l="0" t="0" r="r" b="b"/>
                  <a:pathLst>
                    <a:path w="156" h="117">
                      <a:moveTo>
                        <a:pt x="83" y="0"/>
                      </a:moveTo>
                      <a:lnTo>
                        <a:pt x="134" y="19"/>
                      </a:lnTo>
                      <a:lnTo>
                        <a:pt x="152" y="45"/>
                      </a:lnTo>
                      <a:lnTo>
                        <a:pt x="155" y="70"/>
                      </a:lnTo>
                      <a:lnTo>
                        <a:pt x="155" y="83"/>
                      </a:lnTo>
                      <a:lnTo>
                        <a:pt x="146" y="99"/>
                      </a:lnTo>
                      <a:lnTo>
                        <a:pt x="126" y="107"/>
                      </a:lnTo>
                      <a:lnTo>
                        <a:pt x="105" y="113"/>
                      </a:lnTo>
                      <a:lnTo>
                        <a:pt x="86" y="116"/>
                      </a:lnTo>
                      <a:lnTo>
                        <a:pt x="69" y="116"/>
                      </a:lnTo>
                      <a:lnTo>
                        <a:pt x="41" y="111"/>
                      </a:lnTo>
                      <a:lnTo>
                        <a:pt x="21" y="106"/>
                      </a:lnTo>
                      <a:lnTo>
                        <a:pt x="9" y="98"/>
                      </a:lnTo>
                      <a:lnTo>
                        <a:pt x="2" y="89"/>
                      </a:lnTo>
                      <a:lnTo>
                        <a:pt x="0" y="78"/>
                      </a:lnTo>
                      <a:lnTo>
                        <a:pt x="2" y="60"/>
                      </a:lnTo>
                      <a:lnTo>
                        <a:pt x="9" y="11"/>
                      </a:lnTo>
                      <a:lnTo>
                        <a:pt x="83" y="0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45" name="Freeform 28"/>
                <p:cNvSpPr>
                  <a:spLocks/>
                </p:cNvSpPr>
                <p:nvPr/>
              </p:nvSpPr>
              <p:spPr bwMode="auto">
                <a:xfrm>
                  <a:off x="5224" y="699"/>
                  <a:ext cx="88" cy="75"/>
                </a:xfrm>
                <a:custGeom>
                  <a:avLst/>
                  <a:gdLst/>
                  <a:ahLst/>
                  <a:cxnLst>
                    <a:cxn ang="0">
                      <a:pos x="0" y="69"/>
                    </a:cxn>
                    <a:cxn ang="0">
                      <a:pos x="11" y="0"/>
                    </a:cxn>
                    <a:cxn ang="0">
                      <a:pos x="54" y="5"/>
                    </a:cxn>
                    <a:cxn ang="0">
                      <a:pos x="87" y="9"/>
                    </a:cxn>
                    <a:cxn ang="0">
                      <a:pos x="78" y="74"/>
                    </a:cxn>
                    <a:cxn ang="0">
                      <a:pos x="75" y="59"/>
                    </a:cxn>
                    <a:cxn ang="0">
                      <a:pos x="65" y="48"/>
                    </a:cxn>
                    <a:cxn ang="0">
                      <a:pos x="47" y="44"/>
                    </a:cxn>
                    <a:cxn ang="0">
                      <a:pos x="27" y="45"/>
                    </a:cxn>
                    <a:cxn ang="0">
                      <a:pos x="11" y="52"/>
                    </a:cxn>
                    <a:cxn ang="0">
                      <a:pos x="0" y="69"/>
                    </a:cxn>
                  </a:cxnLst>
                  <a:rect l="0" t="0" r="r" b="b"/>
                  <a:pathLst>
                    <a:path w="88" h="75">
                      <a:moveTo>
                        <a:pt x="0" y="69"/>
                      </a:moveTo>
                      <a:lnTo>
                        <a:pt x="11" y="0"/>
                      </a:lnTo>
                      <a:lnTo>
                        <a:pt x="54" y="5"/>
                      </a:lnTo>
                      <a:lnTo>
                        <a:pt x="87" y="9"/>
                      </a:lnTo>
                      <a:lnTo>
                        <a:pt x="78" y="74"/>
                      </a:lnTo>
                      <a:lnTo>
                        <a:pt x="75" y="59"/>
                      </a:lnTo>
                      <a:lnTo>
                        <a:pt x="65" y="48"/>
                      </a:lnTo>
                      <a:lnTo>
                        <a:pt x="47" y="44"/>
                      </a:lnTo>
                      <a:lnTo>
                        <a:pt x="27" y="45"/>
                      </a:lnTo>
                      <a:lnTo>
                        <a:pt x="11" y="52"/>
                      </a:lnTo>
                      <a:lnTo>
                        <a:pt x="0" y="69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46" name="Freeform 29"/>
                <p:cNvSpPr>
                  <a:spLocks/>
                </p:cNvSpPr>
                <p:nvPr/>
              </p:nvSpPr>
              <p:spPr bwMode="auto">
                <a:xfrm>
                  <a:off x="5101" y="479"/>
                  <a:ext cx="319" cy="286"/>
                </a:xfrm>
                <a:custGeom>
                  <a:avLst/>
                  <a:gdLst/>
                  <a:ahLst/>
                  <a:cxnLst>
                    <a:cxn ang="0">
                      <a:pos x="1" y="275"/>
                    </a:cxn>
                    <a:cxn ang="0">
                      <a:pos x="3" y="254"/>
                    </a:cxn>
                    <a:cxn ang="0">
                      <a:pos x="12" y="235"/>
                    </a:cxn>
                    <a:cxn ang="0">
                      <a:pos x="19" y="219"/>
                    </a:cxn>
                    <a:cxn ang="0">
                      <a:pos x="24" y="194"/>
                    </a:cxn>
                    <a:cxn ang="0">
                      <a:pos x="30" y="161"/>
                    </a:cxn>
                    <a:cxn ang="0">
                      <a:pos x="34" y="126"/>
                    </a:cxn>
                    <a:cxn ang="0">
                      <a:pos x="37" y="94"/>
                    </a:cxn>
                    <a:cxn ang="0">
                      <a:pos x="39" y="67"/>
                    </a:cxn>
                    <a:cxn ang="0">
                      <a:pos x="40" y="43"/>
                    </a:cxn>
                    <a:cxn ang="0">
                      <a:pos x="48" y="29"/>
                    </a:cxn>
                    <a:cxn ang="0">
                      <a:pos x="63" y="16"/>
                    </a:cxn>
                    <a:cxn ang="0">
                      <a:pos x="78" y="9"/>
                    </a:cxn>
                    <a:cxn ang="0">
                      <a:pos x="102" y="2"/>
                    </a:cxn>
                    <a:cxn ang="0">
                      <a:pos x="129" y="0"/>
                    </a:cxn>
                    <a:cxn ang="0">
                      <a:pos x="171" y="0"/>
                    </a:cxn>
                    <a:cxn ang="0">
                      <a:pos x="208" y="2"/>
                    </a:cxn>
                    <a:cxn ang="0">
                      <a:pos x="244" y="9"/>
                    </a:cxn>
                    <a:cxn ang="0">
                      <a:pos x="277" y="21"/>
                    </a:cxn>
                    <a:cxn ang="0">
                      <a:pos x="298" y="35"/>
                    </a:cxn>
                    <a:cxn ang="0">
                      <a:pos x="310" y="47"/>
                    </a:cxn>
                    <a:cxn ang="0">
                      <a:pos x="318" y="61"/>
                    </a:cxn>
                    <a:cxn ang="0">
                      <a:pos x="316" y="75"/>
                    </a:cxn>
                    <a:cxn ang="0">
                      <a:pos x="313" y="89"/>
                    </a:cxn>
                    <a:cxn ang="0">
                      <a:pos x="303" y="104"/>
                    </a:cxn>
                    <a:cxn ang="0">
                      <a:pos x="295" y="123"/>
                    </a:cxn>
                    <a:cxn ang="0">
                      <a:pos x="291" y="149"/>
                    </a:cxn>
                    <a:cxn ang="0">
                      <a:pos x="288" y="176"/>
                    </a:cxn>
                    <a:cxn ang="0">
                      <a:pos x="283" y="200"/>
                    </a:cxn>
                    <a:cxn ang="0">
                      <a:pos x="282" y="235"/>
                    </a:cxn>
                    <a:cxn ang="0">
                      <a:pos x="280" y="265"/>
                    </a:cxn>
                    <a:cxn ang="0">
                      <a:pos x="280" y="285"/>
                    </a:cxn>
                    <a:cxn ang="0">
                      <a:pos x="270" y="260"/>
                    </a:cxn>
                    <a:cxn ang="0">
                      <a:pos x="250" y="248"/>
                    </a:cxn>
                    <a:cxn ang="0">
                      <a:pos x="232" y="241"/>
                    </a:cxn>
                    <a:cxn ang="0">
                      <a:pos x="210" y="236"/>
                    </a:cxn>
                    <a:cxn ang="0">
                      <a:pos x="175" y="229"/>
                    </a:cxn>
                    <a:cxn ang="0">
                      <a:pos x="141" y="228"/>
                    </a:cxn>
                    <a:cxn ang="0">
                      <a:pos x="121" y="228"/>
                    </a:cxn>
                    <a:cxn ang="0">
                      <a:pos x="90" y="230"/>
                    </a:cxn>
                    <a:cxn ang="0">
                      <a:pos x="54" y="237"/>
                    </a:cxn>
                    <a:cxn ang="0">
                      <a:pos x="31" y="246"/>
                    </a:cxn>
                    <a:cxn ang="0">
                      <a:pos x="16" y="255"/>
                    </a:cxn>
                    <a:cxn ang="0">
                      <a:pos x="0" y="268"/>
                    </a:cxn>
                  </a:cxnLst>
                  <a:rect l="0" t="0" r="r" b="b"/>
                  <a:pathLst>
                    <a:path w="319" h="286">
                      <a:moveTo>
                        <a:pt x="1" y="275"/>
                      </a:moveTo>
                      <a:lnTo>
                        <a:pt x="3" y="254"/>
                      </a:lnTo>
                      <a:lnTo>
                        <a:pt x="12" y="235"/>
                      </a:lnTo>
                      <a:lnTo>
                        <a:pt x="19" y="219"/>
                      </a:lnTo>
                      <a:lnTo>
                        <a:pt x="24" y="194"/>
                      </a:lnTo>
                      <a:lnTo>
                        <a:pt x="30" y="161"/>
                      </a:lnTo>
                      <a:lnTo>
                        <a:pt x="34" y="126"/>
                      </a:lnTo>
                      <a:lnTo>
                        <a:pt x="37" y="94"/>
                      </a:lnTo>
                      <a:lnTo>
                        <a:pt x="39" y="67"/>
                      </a:lnTo>
                      <a:lnTo>
                        <a:pt x="40" y="43"/>
                      </a:lnTo>
                      <a:lnTo>
                        <a:pt x="48" y="29"/>
                      </a:lnTo>
                      <a:lnTo>
                        <a:pt x="63" y="16"/>
                      </a:lnTo>
                      <a:lnTo>
                        <a:pt x="78" y="9"/>
                      </a:lnTo>
                      <a:lnTo>
                        <a:pt x="102" y="2"/>
                      </a:lnTo>
                      <a:lnTo>
                        <a:pt x="129" y="0"/>
                      </a:lnTo>
                      <a:lnTo>
                        <a:pt x="171" y="0"/>
                      </a:lnTo>
                      <a:lnTo>
                        <a:pt x="208" y="2"/>
                      </a:lnTo>
                      <a:lnTo>
                        <a:pt x="244" y="9"/>
                      </a:lnTo>
                      <a:lnTo>
                        <a:pt x="277" y="21"/>
                      </a:lnTo>
                      <a:lnTo>
                        <a:pt x="298" y="35"/>
                      </a:lnTo>
                      <a:lnTo>
                        <a:pt x="310" y="47"/>
                      </a:lnTo>
                      <a:lnTo>
                        <a:pt x="318" y="61"/>
                      </a:lnTo>
                      <a:lnTo>
                        <a:pt x="316" y="75"/>
                      </a:lnTo>
                      <a:lnTo>
                        <a:pt x="313" y="89"/>
                      </a:lnTo>
                      <a:lnTo>
                        <a:pt x="303" y="104"/>
                      </a:lnTo>
                      <a:lnTo>
                        <a:pt x="295" y="123"/>
                      </a:lnTo>
                      <a:lnTo>
                        <a:pt x="291" y="149"/>
                      </a:lnTo>
                      <a:lnTo>
                        <a:pt x="288" y="176"/>
                      </a:lnTo>
                      <a:lnTo>
                        <a:pt x="283" y="200"/>
                      </a:lnTo>
                      <a:lnTo>
                        <a:pt x="282" y="235"/>
                      </a:lnTo>
                      <a:lnTo>
                        <a:pt x="280" y="265"/>
                      </a:lnTo>
                      <a:lnTo>
                        <a:pt x="280" y="285"/>
                      </a:lnTo>
                      <a:lnTo>
                        <a:pt x="270" y="260"/>
                      </a:lnTo>
                      <a:lnTo>
                        <a:pt x="250" y="248"/>
                      </a:lnTo>
                      <a:lnTo>
                        <a:pt x="232" y="241"/>
                      </a:lnTo>
                      <a:lnTo>
                        <a:pt x="210" y="236"/>
                      </a:lnTo>
                      <a:lnTo>
                        <a:pt x="175" y="229"/>
                      </a:lnTo>
                      <a:lnTo>
                        <a:pt x="141" y="228"/>
                      </a:lnTo>
                      <a:lnTo>
                        <a:pt x="121" y="228"/>
                      </a:lnTo>
                      <a:lnTo>
                        <a:pt x="90" y="230"/>
                      </a:lnTo>
                      <a:lnTo>
                        <a:pt x="54" y="237"/>
                      </a:lnTo>
                      <a:lnTo>
                        <a:pt x="31" y="246"/>
                      </a:lnTo>
                      <a:lnTo>
                        <a:pt x="16" y="255"/>
                      </a:lnTo>
                      <a:lnTo>
                        <a:pt x="0" y="268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47" name="Freeform 30"/>
                <p:cNvSpPr>
                  <a:spLocks/>
                </p:cNvSpPr>
                <p:nvPr/>
              </p:nvSpPr>
              <p:spPr bwMode="auto">
                <a:xfrm>
                  <a:off x="4371" y="119"/>
                  <a:ext cx="832" cy="42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356"/>
                    </a:cxn>
                    <a:cxn ang="0">
                      <a:pos x="84" y="374"/>
                    </a:cxn>
                    <a:cxn ang="0">
                      <a:pos x="153" y="393"/>
                    </a:cxn>
                    <a:cxn ang="0">
                      <a:pos x="210" y="404"/>
                    </a:cxn>
                    <a:cxn ang="0">
                      <a:pos x="258" y="410"/>
                    </a:cxn>
                    <a:cxn ang="0">
                      <a:pos x="312" y="416"/>
                    </a:cxn>
                    <a:cxn ang="0">
                      <a:pos x="402" y="419"/>
                    </a:cxn>
                    <a:cxn ang="0">
                      <a:pos x="485" y="412"/>
                    </a:cxn>
                    <a:cxn ang="0">
                      <a:pos x="570" y="399"/>
                    </a:cxn>
                    <a:cxn ang="0">
                      <a:pos x="652" y="377"/>
                    </a:cxn>
                    <a:cxn ang="0">
                      <a:pos x="724" y="347"/>
                    </a:cxn>
                    <a:cxn ang="0">
                      <a:pos x="784" y="306"/>
                    </a:cxn>
                    <a:cxn ang="0">
                      <a:pos x="829" y="291"/>
                    </a:cxn>
                    <a:cxn ang="0">
                      <a:pos x="831" y="2"/>
                    </a:cxn>
                    <a:cxn ang="0">
                      <a:pos x="786" y="9"/>
                    </a:cxn>
                    <a:cxn ang="0">
                      <a:pos x="726" y="29"/>
                    </a:cxn>
                    <a:cxn ang="0">
                      <a:pos x="654" y="55"/>
                    </a:cxn>
                    <a:cxn ang="0">
                      <a:pos x="585" y="70"/>
                    </a:cxn>
                    <a:cxn ang="0">
                      <a:pos x="515" y="78"/>
                    </a:cxn>
                    <a:cxn ang="0">
                      <a:pos x="468" y="82"/>
                    </a:cxn>
                    <a:cxn ang="0">
                      <a:pos x="428" y="84"/>
                    </a:cxn>
                    <a:cxn ang="0">
                      <a:pos x="358" y="84"/>
                    </a:cxn>
                    <a:cxn ang="0">
                      <a:pos x="314" y="81"/>
                    </a:cxn>
                    <a:cxn ang="0">
                      <a:pos x="274" y="76"/>
                    </a:cxn>
                    <a:cxn ang="0">
                      <a:pos x="229" y="73"/>
                    </a:cxn>
                    <a:cxn ang="0">
                      <a:pos x="190" y="66"/>
                    </a:cxn>
                    <a:cxn ang="0">
                      <a:pos x="140" y="57"/>
                    </a:cxn>
                    <a:cxn ang="0">
                      <a:pos x="96" y="44"/>
                    </a:cxn>
                    <a:cxn ang="0">
                      <a:pos x="49" y="24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832" h="420">
                      <a:moveTo>
                        <a:pt x="0" y="0"/>
                      </a:moveTo>
                      <a:lnTo>
                        <a:pt x="0" y="356"/>
                      </a:lnTo>
                      <a:lnTo>
                        <a:pt x="84" y="374"/>
                      </a:lnTo>
                      <a:lnTo>
                        <a:pt x="153" y="393"/>
                      </a:lnTo>
                      <a:lnTo>
                        <a:pt x="210" y="404"/>
                      </a:lnTo>
                      <a:lnTo>
                        <a:pt x="258" y="410"/>
                      </a:lnTo>
                      <a:lnTo>
                        <a:pt x="312" y="416"/>
                      </a:lnTo>
                      <a:lnTo>
                        <a:pt x="402" y="419"/>
                      </a:lnTo>
                      <a:lnTo>
                        <a:pt x="485" y="412"/>
                      </a:lnTo>
                      <a:lnTo>
                        <a:pt x="570" y="399"/>
                      </a:lnTo>
                      <a:lnTo>
                        <a:pt x="652" y="377"/>
                      </a:lnTo>
                      <a:lnTo>
                        <a:pt x="724" y="347"/>
                      </a:lnTo>
                      <a:lnTo>
                        <a:pt x="784" y="306"/>
                      </a:lnTo>
                      <a:lnTo>
                        <a:pt x="829" y="291"/>
                      </a:lnTo>
                      <a:lnTo>
                        <a:pt x="831" y="2"/>
                      </a:lnTo>
                      <a:lnTo>
                        <a:pt x="786" y="9"/>
                      </a:lnTo>
                      <a:lnTo>
                        <a:pt x="726" y="29"/>
                      </a:lnTo>
                      <a:lnTo>
                        <a:pt x="654" y="55"/>
                      </a:lnTo>
                      <a:lnTo>
                        <a:pt x="585" y="70"/>
                      </a:lnTo>
                      <a:lnTo>
                        <a:pt x="515" y="78"/>
                      </a:lnTo>
                      <a:lnTo>
                        <a:pt x="468" y="82"/>
                      </a:lnTo>
                      <a:lnTo>
                        <a:pt x="428" y="84"/>
                      </a:lnTo>
                      <a:lnTo>
                        <a:pt x="358" y="84"/>
                      </a:lnTo>
                      <a:lnTo>
                        <a:pt x="314" y="81"/>
                      </a:lnTo>
                      <a:lnTo>
                        <a:pt x="274" y="76"/>
                      </a:lnTo>
                      <a:lnTo>
                        <a:pt x="229" y="73"/>
                      </a:lnTo>
                      <a:lnTo>
                        <a:pt x="190" y="66"/>
                      </a:lnTo>
                      <a:lnTo>
                        <a:pt x="140" y="57"/>
                      </a:lnTo>
                      <a:lnTo>
                        <a:pt x="96" y="44"/>
                      </a:lnTo>
                      <a:lnTo>
                        <a:pt x="49" y="24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</p:grpSp>
          <p:sp>
            <p:nvSpPr>
              <p:cNvPr id="12" name="Freeform 31"/>
              <p:cNvSpPr>
                <a:spLocks/>
              </p:cNvSpPr>
              <p:nvPr/>
            </p:nvSpPr>
            <p:spPr bwMode="auto">
              <a:xfrm>
                <a:off x="5217" y="774"/>
                <a:ext cx="156" cy="118"/>
              </a:xfrm>
              <a:custGeom>
                <a:avLst/>
                <a:gdLst/>
                <a:ahLst/>
                <a:cxnLst>
                  <a:cxn ang="0">
                    <a:pos x="83" y="0"/>
                  </a:cxn>
                  <a:cxn ang="0">
                    <a:pos x="134" y="19"/>
                  </a:cxn>
                  <a:cxn ang="0">
                    <a:pos x="152" y="46"/>
                  </a:cxn>
                  <a:cxn ang="0">
                    <a:pos x="155" y="70"/>
                  </a:cxn>
                  <a:cxn ang="0">
                    <a:pos x="155" y="84"/>
                  </a:cxn>
                  <a:cxn ang="0">
                    <a:pos x="146" y="100"/>
                  </a:cxn>
                  <a:cxn ang="0">
                    <a:pos x="126" y="108"/>
                  </a:cxn>
                  <a:cxn ang="0">
                    <a:pos x="105" y="114"/>
                  </a:cxn>
                  <a:cxn ang="0">
                    <a:pos x="86" y="117"/>
                  </a:cxn>
                  <a:cxn ang="0">
                    <a:pos x="69" y="117"/>
                  </a:cxn>
                  <a:cxn ang="0">
                    <a:pos x="41" y="112"/>
                  </a:cxn>
                  <a:cxn ang="0">
                    <a:pos x="21" y="107"/>
                  </a:cxn>
                  <a:cxn ang="0">
                    <a:pos x="9" y="98"/>
                  </a:cxn>
                  <a:cxn ang="0">
                    <a:pos x="2" y="90"/>
                  </a:cxn>
                  <a:cxn ang="0">
                    <a:pos x="0" y="78"/>
                  </a:cxn>
                  <a:cxn ang="0">
                    <a:pos x="2" y="60"/>
                  </a:cxn>
                  <a:cxn ang="0">
                    <a:pos x="9" y="11"/>
                  </a:cxn>
                  <a:cxn ang="0">
                    <a:pos x="83" y="0"/>
                  </a:cxn>
                </a:cxnLst>
                <a:rect l="0" t="0" r="r" b="b"/>
                <a:pathLst>
                  <a:path w="156" h="118">
                    <a:moveTo>
                      <a:pt x="83" y="0"/>
                    </a:moveTo>
                    <a:lnTo>
                      <a:pt x="134" y="19"/>
                    </a:lnTo>
                    <a:lnTo>
                      <a:pt x="152" y="46"/>
                    </a:lnTo>
                    <a:lnTo>
                      <a:pt x="155" y="70"/>
                    </a:lnTo>
                    <a:lnTo>
                      <a:pt x="155" y="84"/>
                    </a:lnTo>
                    <a:lnTo>
                      <a:pt x="146" y="100"/>
                    </a:lnTo>
                    <a:lnTo>
                      <a:pt x="126" y="108"/>
                    </a:lnTo>
                    <a:lnTo>
                      <a:pt x="105" y="114"/>
                    </a:lnTo>
                    <a:lnTo>
                      <a:pt x="86" y="117"/>
                    </a:lnTo>
                    <a:lnTo>
                      <a:pt x="69" y="117"/>
                    </a:lnTo>
                    <a:lnTo>
                      <a:pt x="41" y="112"/>
                    </a:lnTo>
                    <a:lnTo>
                      <a:pt x="21" y="107"/>
                    </a:lnTo>
                    <a:lnTo>
                      <a:pt x="9" y="98"/>
                    </a:lnTo>
                    <a:lnTo>
                      <a:pt x="2" y="90"/>
                    </a:lnTo>
                    <a:lnTo>
                      <a:pt x="0" y="78"/>
                    </a:lnTo>
                    <a:lnTo>
                      <a:pt x="2" y="60"/>
                    </a:lnTo>
                    <a:lnTo>
                      <a:pt x="9" y="11"/>
                    </a:lnTo>
                    <a:lnTo>
                      <a:pt x="83" y="0"/>
                    </a:lnTo>
                  </a:path>
                </a:pathLst>
              </a:custGeom>
              <a:solidFill>
                <a:schemeClr val="bg2">
                  <a:alpha val="50000"/>
                </a:schemeClr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3" name="Freeform 32"/>
              <p:cNvSpPr>
                <a:spLocks/>
              </p:cNvSpPr>
              <p:nvPr/>
            </p:nvSpPr>
            <p:spPr bwMode="auto">
              <a:xfrm>
                <a:off x="5213" y="787"/>
                <a:ext cx="88" cy="74"/>
              </a:xfrm>
              <a:custGeom>
                <a:avLst/>
                <a:gdLst/>
                <a:ahLst/>
                <a:cxnLst>
                  <a:cxn ang="0">
                    <a:pos x="0" y="68"/>
                  </a:cxn>
                  <a:cxn ang="0">
                    <a:pos x="11" y="0"/>
                  </a:cxn>
                  <a:cxn ang="0">
                    <a:pos x="54" y="5"/>
                  </a:cxn>
                  <a:cxn ang="0">
                    <a:pos x="87" y="9"/>
                  </a:cxn>
                  <a:cxn ang="0">
                    <a:pos x="78" y="73"/>
                  </a:cxn>
                  <a:cxn ang="0">
                    <a:pos x="75" y="58"/>
                  </a:cxn>
                  <a:cxn ang="0">
                    <a:pos x="65" y="47"/>
                  </a:cxn>
                  <a:cxn ang="0">
                    <a:pos x="47" y="44"/>
                  </a:cxn>
                  <a:cxn ang="0">
                    <a:pos x="27" y="45"/>
                  </a:cxn>
                  <a:cxn ang="0">
                    <a:pos x="11" y="52"/>
                  </a:cxn>
                  <a:cxn ang="0">
                    <a:pos x="0" y="68"/>
                  </a:cxn>
                </a:cxnLst>
                <a:rect l="0" t="0" r="r" b="b"/>
                <a:pathLst>
                  <a:path w="88" h="74">
                    <a:moveTo>
                      <a:pt x="0" y="68"/>
                    </a:moveTo>
                    <a:lnTo>
                      <a:pt x="11" y="0"/>
                    </a:lnTo>
                    <a:lnTo>
                      <a:pt x="54" y="5"/>
                    </a:lnTo>
                    <a:lnTo>
                      <a:pt x="87" y="9"/>
                    </a:lnTo>
                    <a:lnTo>
                      <a:pt x="78" y="73"/>
                    </a:lnTo>
                    <a:lnTo>
                      <a:pt x="75" y="58"/>
                    </a:lnTo>
                    <a:lnTo>
                      <a:pt x="65" y="47"/>
                    </a:lnTo>
                    <a:lnTo>
                      <a:pt x="47" y="44"/>
                    </a:lnTo>
                    <a:lnTo>
                      <a:pt x="27" y="45"/>
                    </a:lnTo>
                    <a:lnTo>
                      <a:pt x="11" y="52"/>
                    </a:lnTo>
                    <a:lnTo>
                      <a:pt x="0" y="68"/>
                    </a:lnTo>
                  </a:path>
                </a:pathLst>
              </a:custGeom>
              <a:solidFill>
                <a:schemeClr val="bg2">
                  <a:alpha val="50000"/>
                </a:schemeClr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4" name="Freeform 33"/>
              <p:cNvSpPr>
                <a:spLocks/>
              </p:cNvSpPr>
              <p:nvPr/>
            </p:nvSpPr>
            <p:spPr bwMode="auto">
              <a:xfrm>
                <a:off x="423" y="765"/>
                <a:ext cx="156" cy="118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21" y="19"/>
                  </a:cxn>
                  <a:cxn ang="0">
                    <a:pos x="3" y="46"/>
                  </a:cxn>
                  <a:cxn ang="0">
                    <a:pos x="0" y="70"/>
                  </a:cxn>
                  <a:cxn ang="0">
                    <a:pos x="0" y="84"/>
                  </a:cxn>
                  <a:cxn ang="0">
                    <a:pos x="9" y="100"/>
                  </a:cxn>
                  <a:cxn ang="0">
                    <a:pos x="29" y="108"/>
                  </a:cxn>
                  <a:cxn ang="0">
                    <a:pos x="50" y="114"/>
                  </a:cxn>
                  <a:cxn ang="0">
                    <a:pos x="69" y="117"/>
                  </a:cxn>
                  <a:cxn ang="0">
                    <a:pos x="86" y="117"/>
                  </a:cxn>
                  <a:cxn ang="0">
                    <a:pos x="114" y="112"/>
                  </a:cxn>
                  <a:cxn ang="0">
                    <a:pos x="134" y="107"/>
                  </a:cxn>
                  <a:cxn ang="0">
                    <a:pos x="146" y="98"/>
                  </a:cxn>
                  <a:cxn ang="0">
                    <a:pos x="153" y="90"/>
                  </a:cxn>
                  <a:cxn ang="0">
                    <a:pos x="155" y="78"/>
                  </a:cxn>
                  <a:cxn ang="0">
                    <a:pos x="153" y="60"/>
                  </a:cxn>
                  <a:cxn ang="0">
                    <a:pos x="146" y="11"/>
                  </a:cxn>
                  <a:cxn ang="0">
                    <a:pos x="72" y="0"/>
                  </a:cxn>
                </a:cxnLst>
                <a:rect l="0" t="0" r="r" b="b"/>
                <a:pathLst>
                  <a:path w="156" h="118">
                    <a:moveTo>
                      <a:pt x="72" y="0"/>
                    </a:moveTo>
                    <a:lnTo>
                      <a:pt x="21" y="19"/>
                    </a:lnTo>
                    <a:lnTo>
                      <a:pt x="3" y="46"/>
                    </a:lnTo>
                    <a:lnTo>
                      <a:pt x="0" y="70"/>
                    </a:lnTo>
                    <a:lnTo>
                      <a:pt x="0" y="84"/>
                    </a:lnTo>
                    <a:lnTo>
                      <a:pt x="9" y="100"/>
                    </a:lnTo>
                    <a:lnTo>
                      <a:pt x="29" y="108"/>
                    </a:lnTo>
                    <a:lnTo>
                      <a:pt x="50" y="114"/>
                    </a:lnTo>
                    <a:lnTo>
                      <a:pt x="69" y="117"/>
                    </a:lnTo>
                    <a:lnTo>
                      <a:pt x="86" y="117"/>
                    </a:lnTo>
                    <a:lnTo>
                      <a:pt x="114" y="112"/>
                    </a:lnTo>
                    <a:lnTo>
                      <a:pt x="134" y="107"/>
                    </a:lnTo>
                    <a:lnTo>
                      <a:pt x="146" y="98"/>
                    </a:lnTo>
                    <a:lnTo>
                      <a:pt x="153" y="90"/>
                    </a:lnTo>
                    <a:lnTo>
                      <a:pt x="155" y="78"/>
                    </a:lnTo>
                    <a:lnTo>
                      <a:pt x="153" y="60"/>
                    </a:lnTo>
                    <a:lnTo>
                      <a:pt x="146" y="11"/>
                    </a:lnTo>
                    <a:lnTo>
                      <a:pt x="72" y="0"/>
                    </a:lnTo>
                  </a:path>
                </a:pathLst>
              </a:custGeom>
              <a:solidFill>
                <a:schemeClr val="bg2">
                  <a:alpha val="50000"/>
                </a:schemeClr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5" name="Freeform 34"/>
              <p:cNvSpPr>
                <a:spLocks/>
              </p:cNvSpPr>
              <p:nvPr/>
            </p:nvSpPr>
            <p:spPr bwMode="auto">
              <a:xfrm>
                <a:off x="495" y="779"/>
                <a:ext cx="88" cy="74"/>
              </a:xfrm>
              <a:custGeom>
                <a:avLst/>
                <a:gdLst/>
                <a:ahLst/>
                <a:cxnLst>
                  <a:cxn ang="0">
                    <a:pos x="87" y="67"/>
                  </a:cxn>
                  <a:cxn ang="0">
                    <a:pos x="76" y="0"/>
                  </a:cxn>
                  <a:cxn ang="0">
                    <a:pos x="33" y="5"/>
                  </a:cxn>
                  <a:cxn ang="0">
                    <a:pos x="0" y="8"/>
                  </a:cxn>
                  <a:cxn ang="0">
                    <a:pos x="9" y="73"/>
                  </a:cxn>
                  <a:cxn ang="0">
                    <a:pos x="12" y="57"/>
                  </a:cxn>
                  <a:cxn ang="0">
                    <a:pos x="22" y="47"/>
                  </a:cxn>
                  <a:cxn ang="0">
                    <a:pos x="40" y="43"/>
                  </a:cxn>
                  <a:cxn ang="0">
                    <a:pos x="60" y="44"/>
                  </a:cxn>
                  <a:cxn ang="0">
                    <a:pos x="76" y="51"/>
                  </a:cxn>
                  <a:cxn ang="0">
                    <a:pos x="87" y="67"/>
                  </a:cxn>
                </a:cxnLst>
                <a:rect l="0" t="0" r="r" b="b"/>
                <a:pathLst>
                  <a:path w="88" h="74">
                    <a:moveTo>
                      <a:pt x="87" y="67"/>
                    </a:moveTo>
                    <a:lnTo>
                      <a:pt x="76" y="0"/>
                    </a:lnTo>
                    <a:lnTo>
                      <a:pt x="33" y="5"/>
                    </a:lnTo>
                    <a:lnTo>
                      <a:pt x="0" y="8"/>
                    </a:lnTo>
                    <a:lnTo>
                      <a:pt x="9" y="73"/>
                    </a:lnTo>
                    <a:lnTo>
                      <a:pt x="12" y="57"/>
                    </a:lnTo>
                    <a:lnTo>
                      <a:pt x="22" y="47"/>
                    </a:lnTo>
                    <a:lnTo>
                      <a:pt x="40" y="43"/>
                    </a:lnTo>
                    <a:lnTo>
                      <a:pt x="60" y="44"/>
                    </a:lnTo>
                    <a:lnTo>
                      <a:pt x="76" y="51"/>
                    </a:lnTo>
                    <a:lnTo>
                      <a:pt x="87" y="67"/>
                    </a:lnTo>
                  </a:path>
                </a:pathLst>
              </a:custGeom>
              <a:solidFill>
                <a:schemeClr val="bg2">
                  <a:alpha val="50000"/>
                </a:schemeClr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6" name="Line 35"/>
              <p:cNvSpPr>
                <a:spLocks noChangeShapeType="1"/>
              </p:cNvSpPr>
              <p:nvPr/>
            </p:nvSpPr>
            <p:spPr bwMode="auto">
              <a:xfrm flipV="1">
                <a:off x="1968" y="350"/>
                <a:ext cx="192" cy="87"/>
              </a:xfrm>
              <a:prstGeom prst="line">
                <a:avLst/>
              </a:prstGeom>
              <a:noFill/>
              <a:ln w="12700">
                <a:solidFill>
                  <a:schemeClr val="hlink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7" name="Freeform 36"/>
              <p:cNvSpPr>
                <a:spLocks/>
              </p:cNvSpPr>
              <p:nvPr/>
            </p:nvSpPr>
            <p:spPr bwMode="auto">
              <a:xfrm>
                <a:off x="1356" y="63"/>
                <a:ext cx="2967" cy="457"/>
              </a:xfrm>
              <a:custGeom>
                <a:avLst/>
                <a:gdLst/>
                <a:ahLst/>
                <a:cxnLst>
                  <a:cxn ang="0">
                    <a:pos x="0" y="122"/>
                  </a:cxn>
                  <a:cxn ang="0">
                    <a:pos x="207" y="78"/>
                  </a:cxn>
                  <a:cxn ang="0">
                    <a:pos x="442" y="48"/>
                  </a:cxn>
                  <a:cxn ang="0">
                    <a:pos x="640" y="32"/>
                  </a:cxn>
                  <a:cxn ang="0">
                    <a:pos x="897" y="16"/>
                  </a:cxn>
                  <a:cxn ang="0">
                    <a:pos x="1215" y="2"/>
                  </a:cxn>
                  <a:cxn ang="0">
                    <a:pos x="1392" y="0"/>
                  </a:cxn>
                  <a:cxn ang="0">
                    <a:pos x="1710" y="0"/>
                  </a:cxn>
                  <a:cxn ang="0">
                    <a:pos x="1997" y="10"/>
                  </a:cxn>
                  <a:cxn ang="0">
                    <a:pos x="2258" y="21"/>
                  </a:cxn>
                  <a:cxn ang="0">
                    <a:pos x="2493" y="38"/>
                  </a:cxn>
                  <a:cxn ang="0">
                    <a:pos x="2674" y="54"/>
                  </a:cxn>
                  <a:cxn ang="0">
                    <a:pos x="2828" y="73"/>
                  </a:cxn>
                  <a:cxn ang="0">
                    <a:pos x="2966" y="92"/>
                  </a:cxn>
                  <a:cxn ang="0">
                    <a:pos x="2966" y="456"/>
                  </a:cxn>
                  <a:cxn ang="0">
                    <a:pos x="2833" y="434"/>
                  </a:cxn>
                  <a:cxn ang="0">
                    <a:pos x="2563" y="399"/>
                  </a:cxn>
                  <a:cxn ang="0">
                    <a:pos x="2382" y="382"/>
                  </a:cxn>
                  <a:cxn ang="0">
                    <a:pos x="2134" y="366"/>
                  </a:cxn>
                  <a:cxn ang="0">
                    <a:pos x="1944" y="358"/>
                  </a:cxn>
                  <a:cxn ang="0">
                    <a:pos x="1746" y="350"/>
                  </a:cxn>
                  <a:cxn ang="0">
                    <a:pos x="1529" y="350"/>
                  </a:cxn>
                  <a:cxn ang="0">
                    <a:pos x="1295" y="350"/>
                  </a:cxn>
                  <a:cxn ang="0">
                    <a:pos x="1047" y="355"/>
                  </a:cxn>
                  <a:cxn ang="0">
                    <a:pos x="853" y="363"/>
                  </a:cxn>
                  <a:cxn ang="0">
                    <a:pos x="654" y="374"/>
                  </a:cxn>
                  <a:cxn ang="0">
                    <a:pos x="468" y="388"/>
                  </a:cxn>
                  <a:cxn ang="0">
                    <a:pos x="296" y="404"/>
                  </a:cxn>
                  <a:cxn ang="0">
                    <a:pos x="150" y="423"/>
                  </a:cxn>
                  <a:cxn ang="0">
                    <a:pos x="13" y="445"/>
                  </a:cxn>
                  <a:cxn ang="0">
                    <a:pos x="0" y="122"/>
                  </a:cxn>
                </a:cxnLst>
                <a:rect l="0" t="0" r="r" b="b"/>
                <a:pathLst>
                  <a:path w="2967" h="457">
                    <a:moveTo>
                      <a:pt x="0" y="122"/>
                    </a:moveTo>
                    <a:lnTo>
                      <a:pt x="207" y="78"/>
                    </a:lnTo>
                    <a:lnTo>
                      <a:pt x="442" y="48"/>
                    </a:lnTo>
                    <a:lnTo>
                      <a:pt x="640" y="32"/>
                    </a:lnTo>
                    <a:lnTo>
                      <a:pt x="897" y="16"/>
                    </a:lnTo>
                    <a:lnTo>
                      <a:pt x="1215" y="2"/>
                    </a:lnTo>
                    <a:lnTo>
                      <a:pt x="1392" y="0"/>
                    </a:lnTo>
                    <a:lnTo>
                      <a:pt x="1710" y="0"/>
                    </a:lnTo>
                    <a:lnTo>
                      <a:pt x="1997" y="10"/>
                    </a:lnTo>
                    <a:lnTo>
                      <a:pt x="2258" y="21"/>
                    </a:lnTo>
                    <a:lnTo>
                      <a:pt x="2493" y="38"/>
                    </a:lnTo>
                    <a:lnTo>
                      <a:pt x="2674" y="54"/>
                    </a:lnTo>
                    <a:lnTo>
                      <a:pt x="2828" y="73"/>
                    </a:lnTo>
                    <a:lnTo>
                      <a:pt x="2966" y="92"/>
                    </a:lnTo>
                    <a:lnTo>
                      <a:pt x="2966" y="456"/>
                    </a:lnTo>
                    <a:lnTo>
                      <a:pt x="2833" y="434"/>
                    </a:lnTo>
                    <a:lnTo>
                      <a:pt x="2563" y="399"/>
                    </a:lnTo>
                    <a:lnTo>
                      <a:pt x="2382" y="382"/>
                    </a:lnTo>
                    <a:lnTo>
                      <a:pt x="2134" y="366"/>
                    </a:lnTo>
                    <a:lnTo>
                      <a:pt x="1944" y="358"/>
                    </a:lnTo>
                    <a:lnTo>
                      <a:pt x="1746" y="350"/>
                    </a:lnTo>
                    <a:lnTo>
                      <a:pt x="1529" y="350"/>
                    </a:lnTo>
                    <a:lnTo>
                      <a:pt x="1295" y="350"/>
                    </a:lnTo>
                    <a:lnTo>
                      <a:pt x="1047" y="355"/>
                    </a:lnTo>
                    <a:lnTo>
                      <a:pt x="853" y="363"/>
                    </a:lnTo>
                    <a:lnTo>
                      <a:pt x="654" y="374"/>
                    </a:lnTo>
                    <a:lnTo>
                      <a:pt x="468" y="388"/>
                    </a:lnTo>
                    <a:lnTo>
                      <a:pt x="296" y="404"/>
                    </a:lnTo>
                    <a:lnTo>
                      <a:pt x="150" y="423"/>
                    </a:lnTo>
                    <a:lnTo>
                      <a:pt x="13" y="445"/>
                    </a:lnTo>
                    <a:lnTo>
                      <a:pt x="0" y="122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8" name="Freeform 37"/>
              <p:cNvSpPr>
                <a:spLocks/>
              </p:cNvSpPr>
              <p:nvPr/>
            </p:nvSpPr>
            <p:spPr bwMode="auto">
              <a:xfrm>
                <a:off x="555" y="159"/>
                <a:ext cx="823" cy="431"/>
              </a:xfrm>
              <a:custGeom>
                <a:avLst/>
                <a:gdLst/>
                <a:ahLst/>
                <a:cxnLst>
                  <a:cxn ang="0">
                    <a:pos x="815" y="27"/>
                  </a:cxn>
                  <a:cxn ang="0">
                    <a:pos x="822" y="350"/>
                  </a:cxn>
                  <a:cxn ang="0">
                    <a:pos x="746" y="382"/>
                  </a:cxn>
                  <a:cxn ang="0">
                    <a:pos x="676" y="404"/>
                  </a:cxn>
                  <a:cxn ang="0">
                    <a:pos x="619" y="415"/>
                  </a:cxn>
                  <a:cxn ang="0">
                    <a:pos x="571" y="421"/>
                  </a:cxn>
                  <a:cxn ang="0">
                    <a:pos x="517" y="427"/>
                  </a:cxn>
                  <a:cxn ang="0">
                    <a:pos x="427" y="430"/>
                  </a:cxn>
                  <a:cxn ang="0">
                    <a:pos x="344" y="423"/>
                  </a:cxn>
                  <a:cxn ang="0">
                    <a:pos x="259" y="410"/>
                  </a:cxn>
                  <a:cxn ang="0">
                    <a:pos x="177" y="388"/>
                  </a:cxn>
                  <a:cxn ang="0">
                    <a:pos x="105" y="358"/>
                  </a:cxn>
                  <a:cxn ang="0">
                    <a:pos x="41" y="325"/>
                  </a:cxn>
                  <a:cxn ang="0">
                    <a:pos x="0" y="294"/>
                  </a:cxn>
                  <a:cxn ang="0">
                    <a:pos x="0" y="0"/>
                  </a:cxn>
                  <a:cxn ang="0">
                    <a:pos x="46" y="25"/>
                  </a:cxn>
                  <a:cxn ang="0">
                    <a:pos x="105" y="47"/>
                  </a:cxn>
                  <a:cxn ang="0">
                    <a:pos x="175" y="66"/>
                  </a:cxn>
                  <a:cxn ang="0">
                    <a:pos x="244" y="81"/>
                  </a:cxn>
                  <a:cxn ang="0">
                    <a:pos x="314" y="89"/>
                  </a:cxn>
                  <a:cxn ang="0">
                    <a:pos x="361" y="93"/>
                  </a:cxn>
                  <a:cxn ang="0">
                    <a:pos x="401" y="95"/>
                  </a:cxn>
                  <a:cxn ang="0">
                    <a:pos x="471" y="95"/>
                  </a:cxn>
                  <a:cxn ang="0">
                    <a:pos x="515" y="92"/>
                  </a:cxn>
                  <a:cxn ang="0">
                    <a:pos x="555" y="87"/>
                  </a:cxn>
                  <a:cxn ang="0">
                    <a:pos x="600" y="84"/>
                  </a:cxn>
                  <a:cxn ang="0">
                    <a:pos x="640" y="76"/>
                  </a:cxn>
                  <a:cxn ang="0">
                    <a:pos x="689" y="67"/>
                  </a:cxn>
                  <a:cxn ang="0">
                    <a:pos x="733" y="55"/>
                  </a:cxn>
                  <a:cxn ang="0">
                    <a:pos x="777" y="41"/>
                  </a:cxn>
                  <a:cxn ang="0">
                    <a:pos x="815" y="27"/>
                  </a:cxn>
                </a:cxnLst>
                <a:rect l="0" t="0" r="r" b="b"/>
                <a:pathLst>
                  <a:path w="823" h="431">
                    <a:moveTo>
                      <a:pt x="815" y="27"/>
                    </a:moveTo>
                    <a:lnTo>
                      <a:pt x="822" y="350"/>
                    </a:lnTo>
                    <a:lnTo>
                      <a:pt x="746" y="382"/>
                    </a:lnTo>
                    <a:lnTo>
                      <a:pt x="676" y="404"/>
                    </a:lnTo>
                    <a:lnTo>
                      <a:pt x="619" y="415"/>
                    </a:lnTo>
                    <a:lnTo>
                      <a:pt x="571" y="421"/>
                    </a:lnTo>
                    <a:lnTo>
                      <a:pt x="517" y="427"/>
                    </a:lnTo>
                    <a:lnTo>
                      <a:pt x="427" y="430"/>
                    </a:lnTo>
                    <a:lnTo>
                      <a:pt x="344" y="423"/>
                    </a:lnTo>
                    <a:lnTo>
                      <a:pt x="259" y="410"/>
                    </a:lnTo>
                    <a:lnTo>
                      <a:pt x="177" y="388"/>
                    </a:lnTo>
                    <a:lnTo>
                      <a:pt x="105" y="358"/>
                    </a:lnTo>
                    <a:lnTo>
                      <a:pt x="41" y="325"/>
                    </a:lnTo>
                    <a:lnTo>
                      <a:pt x="0" y="294"/>
                    </a:lnTo>
                    <a:lnTo>
                      <a:pt x="0" y="0"/>
                    </a:lnTo>
                    <a:lnTo>
                      <a:pt x="46" y="25"/>
                    </a:lnTo>
                    <a:lnTo>
                      <a:pt x="105" y="47"/>
                    </a:lnTo>
                    <a:lnTo>
                      <a:pt x="175" y="66"/>
                    </a:lnTo>
                    <a:lnTo>
                      <a:pt x="244" y="81"/>
                    </a:lnTo>
                    <a:lnTo>
                      <a:pt x="314" y="89"/>
                    </a:lnTo>
                    <a:lnTo>
                      <a:pt x="361" y="93"/>
                    </a:lnTo>
                    <a:lnTo>
                      <a:pt x="401" y="95"/>
                    </a:lnTo>
                    <a:lnTo>
                      <a:pt x="471" y="95"/>
                    </a:lnTo>
                    <a:lnTo>
                      <a:pt x="515" y="92"/>
                    </a:lnTo>
                    <a:lnTo>
                      <a:pt x="555" y="87"/>
                    </a:lnTo>
                    <a:lnTo>
                      <a:pt x="600" y="84"/>
                    </a:lnTo>
                    <a:lnTo>
                      <a:pt x="640" y="76"/>
                    </a:lnTo>
                    <a:lnTo>
                      <a:pt x="689" y="67"/>
                    </a:lnTo>
                    <a:lnTo>
                      <a:pt x="733" y="55"/>
                    </a:lnTo>
                    <a:lnTo>
                      <a:pt x="777" y="41"/>
                    </a:lnTo>
                    <a:lnTo>
                      <a:pt x="815" y="27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9" name="Freeform 38"/>
              <p:cNvSpPr>
                <a:spLocks/>
              </p:cNvSpPr>
              <p:nvPr/>
            </p:nvSpPr>
            <p:spPr bwMode="auto">
              <a:xfrm>
                <a:off x="102" y="573"/>
                <a:ext cx="551" cy="340"/>
              </a:xfrm>
              <a:custGeom>
                <a:avLst/>
                <a:gdLst/>
                <a:ahLst/>
                <a:cxnLst>
                  <a:cxn ang="0">
                    <a:pos x="16" y="53"/>
                  </a:cxn>
                  <a:cxn ang="0">
                    <a:pos x="0" y="122"/>
                  </a:cxn>
                  <a:cxn ang="0">
                    <a:pos x="10" y="146"/>
                  </a:cxn>
                  <a:cxn ang="0">
                    <a:pos x="33" y="184"/>
                  </a:cxn>
                  <a:cxn ang="0">
                    <a:pos x="57" y="217"/>
                  </a:cxn>
                  <a:cxn ang="0">
                    <a:pos x="85" y="244"/>
                  </a:cxn>
                  <a:cxn ang="0">
                    <a:pos x="120" y="271"/>
                  </a:cxn>
                  <a:cxn ang="0">
                    <a:pos x="153" y="290"/>
                  </a:cxn>
                  <a:cxn ang="0">
                    <a:pos x="189" y="309"/>
                  </a:cxn>
                  <a:cxn ang="0">
                    <a:pos x="235" y="325"/>
                  </a:cxn>
                  <a:cxn ang="0">
                    <a:pos x="270" y="333"/>
                  </a:cxn>
                  <a:cxn ang="0">
                    <a:pos x="312" y="339"/>
                  </a:cxn>
                  <a:cxn ang="0">
                    <a:pos x="351" y="339"/>
                  </a:cxn>
                  <a:cxn ang="0">
                    <a:pos x="393" y="334"/>
                  </a:cxn>
                  <a:cxn ang="0">
                    <a:pos x="436" y="322"/>
                  </a:cxn>
                  <a:cxn ang="0">
                    <a:pos x="475" y="303"/>
                  </a:cxn>
                  <a:cxn ang="0">
                    <a:pos x="498" y="287"/>
                  </a:cxn>
                  <a:cxn ang="0">
                    <a:pos x="526" y="263"/>
                  </a:cxn>
                  <a:cxn ang="0">
                    <a:pos x="541" y="243"/>
                  </a:cxn>
                  <a:cxn ang="0">
                    <a:pos x="550" y="227"/>
                  </a:cxn>
                  <a:cxn ang="0">
                    <a:pos x="550" y="209"/>
                  </a:cxn>
                  <a:cxn ang="0">
                    <a:pos x="544" y="187"/>
                  </a:cxn>
                  <a:cxn ang="0">
                    <a:pos x="532" y="171"/>
                  </a:cxn>
                  <a:cxn ang="0">
                    <a:pos x="523" y="135"/>
                  </a:cxn>
                  <a:cxn ang="0">
                    <a:pos x="519" y="116"/>
                  </a:cxn>
                  <a:cxn ang="0">
                    <a:pos x="267" y="133"/>
                  </a:cxn>
                  <a:cxn ang="0">
                    <a:pos x="234" y="126"/>
                  </a:cxn>
                  <a:cxn ang="0">
                    <a:pos x="193" y="114"/>
                  </a:cxn>
                  <a:cxn ang="0">
                    <a:pos x="162" y="97"/>
                  </a:cxn>
                  <a:cxn ang="0">
                    <a:pos x="129" y="77"/>
                  </a:cxn>
                  <a:cxn ang="0">
                    <a:pos x="97" y="48"/>
                  </a:cxn>
                  <a:cxn ang="0">
                    <a:pos x="78" y="24"/>
                  </a:cxn>
                  <a:cxn ang="0">
                    <a:pos x="60" y="0"/>
                  </a:cxn>
                  <a:cxn ang="0">
                    <a:pos x="16" y="53"/>
                  </a:cxn>
                </a:cxnLst>
                <a:rect l="0" t="0" r="r" b="b"/>
                <a:pathLst>
                  <a:path w="551" h="340">
                    <a:moveTo>
                      <a:pt x="16" y="53"/>
                    </a:moveTo>
                    <a:lnTo>
                      <a:pt x="0" y="122"/>
                    </a:lnTo>
                    <a:lnTo>
                      <a:pt x="10" y="146"/>
                    </a:lnTo>
                    <a:lnTo>
                      <a:pt x="33" y="184"/>
                    </a:lnTo>
                    <a:lnTo>
                      <a:pt x="57" y="217"/>
                    </a:lnTo>
                    <a:lnTo>
                      <a:pt x="85" y="244"/>
                    </a:lnTo>
                    <a:lnTo>
                      <a:pt x="120" y="271"/>
                    </a:lnTo>
                    <a:lnTo>
                      <a:pt x="153" y="290"/>
                    </a:lnTo>
                    <a:lnTo>
                      <a:pt x="189" y="309"/>
                    </a:lnTo>
                    <a:lnTo>
                      <a:pt x="235" y="325"/>
                    </a:lnTo>
                    <a:lnTo>
                      <a:pt x="270" y="333"/>
                    </a:lnTo>
                    <a:lnTo>
                      <a:pt x="312" y="339"/>
                    </a:lnTo>
                    <a:lnTo>
                      <a:pt x="351" y="339"/>
                    </a:lnTo>
                    <a:lnTo>
                      <a:pt x="393" y="334"/>
                    </a:lnTo>
                    <a:lnTo>
                      <a:pt x="436" y="322"/>
                    </a:lnTo>
                    <a:lnTo>
                      <a:pt x="475" y="303"/>
                    </a:lnTo>
                    <a:lnTo>
                      <a:pt x="498" y="287"/>
                    </a:lnTo>
                    <a:lnTo>
                      <a:pt x="526" y="263"/>
                    </a:lnTo>
                    <a:lnTo>
                      <a:pt x="541" y="243"/>
                    </a:lnTo>
                    <a:lnTo>
                      <a:pt x="550" y="227"/>
                    </a:lnTo>
                    <a:lnTo>
                      <a:pt x="550" y="209"/>
                    </a:lnTo>
                    <a:lnTo>
                      <a:pt x="544" y="187"/>
                    </a:lnTo>
                    <a:lnTo>
                      <a:pt x="532" y="171"/>
                    </a:lnTo>
                    <a:lnTo>
                      <a:pt x="523" y="135"/>
                    </a:lnTo>
                    <a:lnTo>
                      <a:pt x="519" y="116"/>
                    </a:lnTo>
                    <a:lnTo>
                      <a:pt x="267" y="133"/>
                    </a:lnTo>
                    <a:lnTo>
                      <a:pt x="234" y="126"/>
                    </a:lnTo>
                    <a:lnTo>
                      <a:pt x="193" y="114"/>
                    </a:lnTo>
                    <a:lnTo>
                      <a:pt x="162" y="97"/>
                    </a:lnTo>
                    <a:lnTo>
                      <a:pt x="129" y="77"/>
                    </a:lnTo>
                    <a:lnTo>
                      <a:pt x="97" y="48"/>
                    </a:lnTo>
                    <a:lnTo>
                      <a:pt x="78" y="24"/>
                    </a:lnTo>
                    <a:lnTo>
                      <a:pt x="60" y="0"/>
                    </a:lnTo>
                    <a:lnTo>
                      <a:pt x="16" y="53"/>
                    </a:lnTo>
                  </a:path>
                </a:pathLst>
              </a:custGeom>
              <a:gradFill rotWithShape="0">
                <a:gsLst>
                  <a:gs pos="0">
                    <a:schemeClr val="hlink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20" name="Freeform 39"/>
              <p:cNvSpPr>
                <a:spLocks/>
              </p:cNvSpPr>
              <p:nvPr/>
            </p:nvSpPr>
            <p:spPr bwMode="auto">
              <a:xfrm>
                <a:off x="82" y="160"/>
                <a:ext cx="475" cy="552"/>
              </a:xfrm>
              <a:custGeom>
                <a:avLst/>
                <a:gdLst/>
                <a:ahLst/>
                <a:cxnLst>
                  <a:cxn ang="0">
                    <a:pos x="474" y="0"/>
                  </a:cxn>
                  <a:cxn ang="0">
                    <a:pos x="474" y="294"/>
                  </a:cxn>
                  <a:cxn ang="0">
                    <a:pos x="446" y="291"/>
                  </a:cxn>
                  <a:cxn ang="0">
                    <a:pos x="411" y="293"/>
                  </a:cxn>
                  <a:cxn ang="0">
                    <a:pos x="353" y="299"/>
                  </a:cxn>
                  <a:cxn ang="0">
                    <a:pos x="296" y="310"/>
                  </a:cxn>
                  <a:cxn ang="0">
                    <a:pos x="243" y="323"/>
                  </a:cxn>
                  <a:cxn ang="0">
                    <a:pos x="200" y="339"/>
                  </a:cxn>
                  <a:cxn ang="0">
                    <a:pos x="149" y="364"/>
                  </a:cxn>
                  <a:cxn ang="0">
                    <a:pos x="110" y="390"/>
                  </a:cxn>
                  <a:cxn ang="0">
                    <a:pos x="81" y="415"/>
                  </a:cxn>
                  <a:cxn ang="0">
                    <a:pos x="60" y="439"/>
                  </a:cxn>
                  <a:cxn ang="0">
                    <a:pos x="47" y="461"/>
                  </a:cxn>
                  <a:cxn ang="0">
                    <a:pos x="35" y="488"/>
                  </a:cxn>
                  <a:cxn ang="0">
                    <a:pos x="30" y="513"/>
                  </a:cxn>
                  <a:cxn ang="0">
                    <a:pos x="23" y="551"/>
                  </a:cxn>
                  <a:cxn ang="0">
                    <a:pos x="17" y="518"/>
                  </a:cxn>
                  <a:cxn ang="0">
                    <a:pos x="8" y="481"/>
                  </a:cxn>
                  <a:cxn ang="0">
                    <a:pos x="5" y="453"/>
                  </a:cxn>
                  <a:cxn ang="0">
                    <a:pos x="0" y="420"/>
                  </a:cxn>
                  <a:cxn ang="0">
                    <a:pos x="2" y="393"/>
                  </a:cxn>
                  <a:cxn ang="0">
                    <a:pos x="8" y="361"/>
                  </a:cxn>
                  <a:cxn ang="0">
                    <a:pos x="15" y="317"/>
                  </a:cxn>
                  <a:cxn ang="0">
                    <a:pos x="30" y="279"/>
                  </a:cxn>
                  <a:cxn ang="0">
                    <a:pos x="50" y="238"/>
                  </a:cxn>
                  <a:cxn ang="0">
                    <a:pos x="75" y="196"/>
                  </a:cxn>
                  <a:cxn ang="0">
                    <a:pos x="111" y="152"/>
                  </a:cxn>
                  <a:cxn ang="0">
                    <a:pos x="152" y="116"/>
                  </a:cxn>
                  <a:cxn ang="0">
                    <a:pos x="188" y="87"/>
                  </a:cxn>
                  <a:cxn ang="0">
                    <a:pos x="233" y="60"/>
                  </a:cxn>
                  <a:cxn ang="0">
                    <a:pos x="279" y="40"/>
                  </a:cxn>
                  <a:cxn ang="0">
                    <a:pos x="333" y="21"/>
                  </a:cxn>
                  <a:cxn ang="0">
                    <a:pos x="380" y="10"/>
                  </a:cxn>
                  <a:cxn ang="0">
                    <a:pos x="435" y="3"/>
                  </a:cxn>
                  <a:cxn ang="0">
                    <a:pos x="474" y="0"/>
                  </a:cxn>
                </a:cxnLst>
                <a:rect l="0" t="0" r="r" b="b"/>
                <a:pathLst>
                  <a:path w="475" h="552">
                    <a:moveTo>
                      <a:pt x="474" y="0"/>
                    </a:moveTo>
                    <a:lnTo>
                      <a:pt x="474" y="294"/>
                    </a:lnTo>
                    <a:lnTo>
                      <a:pt x="446" y="291"/>
                    </a:lnTo>
                    <a:lnTo>
                      <a:pt x="411" y="293"/>
                    </a:lnTo>
                    <a:lnTo>
                      <a:pt x="353" y="299"/>
                    </a:lnTo>
                    <a:lnTo>
                      <a:pt x="296" y="310"/>
                    </a:lnTo>
                    <a:lnTo>
                      <a:pt x="243" y="323"/>
                    </a:lnTo>
                    <a:lnTo>
                      <a:pt x="200" y="339"/>
                    </a:lnTo>
                    <a:lnTo>
                      <a:pt x="149" y="364"/>
                    </a:lnTo>
                    <a:lnTo>
                      <a:pt x="110" y="390"/>
                    </a:lnTo>
                    <a:lnTo>
                      <a:pt x="81" y="415"/>
                    </a:lnTo>
                    <a:lnTo>
                      <a:pt x="60" y="439"/>
                    </a:lnTo>
                    <a:lnTo>
                      <a:pt x="47" y="461"/>
                    </a:lnTo>
                    <a:lnTo>
                      <a:pt x="35" y="488"/>
                    </a:lnTo>
                    <a:lnTo>
                      <a:pt x="30" y="513"/>
                    </a:lnTo>
                    <a:lnTo>
                      <a:pt x="23" y="551"/>
                    </a:lnTo>
                    <a:lnTo>
                      <a:pt x="17" y="518"/>
                    </a:lnTo>
                    <a:lnTo>
                      <a:pt x="8" y="481"/>
                    </a:lnTo>
                    <a:lnTo>
                      <a:pt x="5" y="453"/>
                    </a:lnTo>
                    <a:lnTo>
                      <a:pt x="0" y="420"/>
                    </a:lnTo>
                    <a:lnTo>
                      <a:pt x="2" y="393"/>
                    </a:lnTo>
                    <a:lnTo>
                      <a:pt x="8" y="361"/>
                    </a:lnTo>
                    <a:lnTo>
                      <a:pt x="15" y="317"/>
                    </a:lnTo>
                    <a:lnTo>
                      <a:pt x="30" y="279"/>
                    </a:lnTo>
                    <a:lnTo>
                      <a:pt x="50" y="238"/>
                    </a:lnTo>
                    <a:lnTo>
                      <a:pt x="75" y="196"/>
                    </a:lnTo>
                    <a:lnTo>
                      <a:pt x="111" y="152"/>
                    </a:lnTo>
                    <a:lnTo>
                      <a:pt x="152" y="116"/>
                    </a:lnTo>
                    <a:lnTo>
                      <a:pt x="188" y="87"/>
                    </a:lnTo>
                    <a:lnTo>
                      <a:pt x="233" y="60"/>
                    </a:lnTo>
                    <a:lnTo>
                      <a:pt x="279" y="40"/>
                    </a:lnTo>
                    <a:lnTo>
                      <a:pt x="333" y="21"/>
                    </a:lnTo>
                    <a:lnTo>
                      <a:pt x="380" y="10"/>
                    </a:lnTo>
                    <a:lnTo>
                      <a:pt x="435" y="3"/>
                    </a:lnTo>
                    <a:lnTo>
                      <a:pt x="474" y="0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21" name="Freeform 40"/>
              <p:cNvSpPr>
                <a:spLocks/>
              </p:cNvSpPr>
              <p:nvPr/>
            </p:nvSpPr>
            <p:spPr bwMode="auto">
              <a:xfrm>
                <a:off x="370" y="727"/>
                <a:ext cx="156" cy="118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21" y="19"/>
                  </a:cxn>
                  <a:cxn ang="0">
                    <a:pos x="3" y="46"/>
                  </a:cxn>
                  <a:cxn ang="0">
                    <a:pos x="0" y="70"/>
                  </a:cxn>
                  <a:cxn ang="0">
                    <a:pos x="0" y="84"/>
                  </a:cxn>
                  <a:cxn ang="0">
                    <a:pos x="9" y="100"/>
                  </a:cxn>
                  <a:cxn ang="0">
                    <a:pos x="29" y="108"/>
                  </a:cxn>
                  <a:cxn ang="0">
                    <a:pos x="50" y="114"/>
                  </a:cxn>
                  <a:cxn ang="0">
                    <a:pos x="69" y="117"/>
                  </a:cxn>
                  <a:cxn ang="0">
                    <a:pos x="86" y="117"/>
                  </a:cxn>
                  <a:cxn ang="0">
                    <a:pos x="114" y="112"/>
                  </a:cxn>
                  <a:cxn ang="0">
                    <a:pos x="134" y="107"/>
                  </a:cxn>
                  <a:cxn ang="0">
                    <a:pos x="146" y="98"/>
                  </a:cxn>
                  <a:cxn ang="0">
                    <a:pos x="153" y="90"/>
                  </a:cxn>
                  <a:cxn ang="0">
                    <a:pos x="155" y="78"/>
                  </a:cxn>
                  <a:cxn ang="0">
                    <a:pos x="153" y="60"/>
                  </a:cxn>
                  <a:cxn ang="0">
                    <a:pos x="146" y="11"/>
                  </a:cxn>
                  <a:cxn ang="0">
                    <a:pos x="72" y="0"/>
                  </a:cxn>
                </a:cxnLst>
                <a:rect l="0" t="0" r="r" b="b"/>
                <a:pathLst>
                  <a:path w="156" h="118">
                    <a:moveTo>
                      <a:pt x="72" y="0"/>
                    </a:moveTo>
                    <a:lnTo>
                      <a:pt x="21" y="19"/>
                    </a:lnTo>
                    <a:lnTo>
                      <a:pt x="3" y="46"/>
                    </a:lnTo>
                    <a:lnTo>
                      <a:pt x="0" y="70"/>
                    </a:lnTo>
                    <a:lnTo>
                      <a:pt x="0" y="84"/>
                    </a:lnTo>
                    <a:lnTo>
                      <a:pt x="9" y="100"/>
                    </a:lnTo>
                    <a:lnTo>
                      <a:pt x="29" y="108"/>
                    </a:lnTo>
                    <a:lnTo>
                      <a:pt x="50" y="114"/>
                    </a:lnTo>
                    <a:lnTo>
                      <a:pt x="69" y="117"/>
                    </a:lnTo>
                    <a:lnTo>
                      <a:pt x="86" y="117"/>
                    </a:lnTo>
                    <a:lnTo>
                      <a:pt x="114" y="112"/>
                    </a:lnTo>
                    <a:lnTo>
                      <a:pt x="134" y="107"/>
                    </a:lnTo>
                    <a:lnTo>
                      <a:pt x="146" y="98"/>
                    </a:lnTo>
                    <a:lnTo>
                      <a:pt x="153" y="90"/>
                    </a:lnTo>
                    <a:lnTo>
                      <a:pt x="155" y="78"/>
                    </a:lnTo>
                    <a:lnTo>
                      <a:pt x="153" y="60"/>
                    </a:lnTo>
                    <a:lnTo>
                      <a:pt x="146" y="11"/>
                    </a:lnTo>
                    <a:lnTo>
                      <a:pt x="72" y="0"/>
                    </a:lnTo>
                  </a:path>
                </a:pathLst>
              </a:custGeom>
              <a:gradFill rotWithShape="0">
                <a:gsLst>
                  <a:gs pos="0">
                    <a:schemeClr val="hlink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22" name="Freeform 41"/>
              <p:cNvSpPr>
                <a:spLocks/>
              </p:cNvSpPr>
              <p:nvPr/>
            </p:nvSpPr>
            <p:spPr bwMode="auto">
              <a:xfrm>
                <a:off x="442" y="741"/>
                <a:ext cx="88" cy="74"/>
              </a:xfrm>
              <a:custGeom>
                <a:avLst/>
                <a:gdLst/>
                <a:ahLst/>
                <a:cxnLst>
                  <a:cxn ang="0">
                    <a:pos x="87" y="67"/>
                  </a:cxn>
                  <a:cxn ang="0">
                    <a:pos x="76" y="0"/>
                  </a:cxn>
                  <a:cxn ang="0">
                    <a:pos x="33" y="5"/>
                  </a:cxn>
                  <a:cxn ang="0">
                    <a:pos x="0" y="8"/>
                  </a:cxn>
                  <a:cxn ang="0">
                    <a:pos x="9" y="73"/>
                  </a:cxn>
                  <a:cxn ang="0">
                    <a:pos x="12" y="57"/>
                  </a:cxn>
                  <a:cxn ang="0">
                    <a:pos x="22" y="47"/>
                  </a:cxn>
                  <a:cxn ang="0">
                    <a:pos x="40" y="43"/>
                  </a:cxn>
                  <a:cxn ang="0">
                    <a:pos x="60" y="44"/>
                  </a:cxn>
                  <a:cxn ang="0">
                    <a:pos x="76" y="51"/>
                  </a:cxn>
                  <a:cxn ang="0">
                    <a:pos x="87" y="67"/>
                  </a:cxn>
                </a:cxnLst>
                <a:rect l="0" t="0" r="r" b="b"/>
                <a:pathLst>
                  <a:path w="88" h="74">
                    <a:moveTo>
                      <a:pt x="87" y="67"/>
                    </a:moveTo>
                    <a:lnTo>
                      <a:pt x="76" y="0"/>
                    </a:lnTo>
                    <a:lnTo>
                      <a:pt x="33" y="5"/>
                    </a:lnTo>
                    <a:lnTo>
                      <a:pt x="0" y="8"/>
                    </a:lnTo>
                    <a:lnTo>
                      <a:pt x="9" y="73"/>
                    </a:lnTo>
                    <a:lnTo>
                      <a:pt x="12" y="57"/>
                    </a:lnTo>
                    <a:lnTo>
                      <a:pt x="22" y="47"/>
                    </a:lnTo>
                    <a:lnTo>
                      <a:pt x="40" y="43"/>
                    </a:lnTo>
                    <a:lnTo>
                      <a:pt x="60" y="44"/>
                    </a:lnTo>
                    <a:lnTo>
                      <a:pt x="76" y="51"/>
                    </a:lnTo>
                    <a:lnTo>
                      <a:pt x="87" y="67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23" name="Freeform 42"/>
              <p:cNvSpPr>
                <a:spLocks/>
              </p:cNvSpPr>
              <p:nvPr/>
            </p:nvSpPr>
            <p:spPr bwMode="auto">
              <a:xfrm>
                <a:off x="334" y="520"/>
                <a:ext cx="319" cy="286"/>
              </a:xfrm>
              <a:custGeom>
                <a:avLst/>
                <a:gdLst/>
                <a:ahLst/>
                <a:cxnLst>
                  <a:cxn ang="0">
                    <a:pos x="317" y="275"/>
                  </a:cxn>
                  <a:cxn ang="0">
                    <a:pos x="315" y="254"/>
                  </a:cxn>
                  <a:cxn ang="0">
                    <a:pos x="306" y="235"/>
                  </a:cxn>
                  <a:cxn ang="0">
                    <a:pos x="299" y="219"/>
                  </a:cxn>
                  <a:cxn ang="0">
                    <a:pos x="294" y="194"/>
                  </a:cxn>
                  <a:cxn ang="0">
                    <a:pos x="288" y="161"/>
                  </a:cxn>
                  <a:cxn ang="0">
                    <a:pos x="284" y="126"/>
                  </a:cxn>
                  <a:cxn ang="0">
                    <a:pos x="281" y="94"/>
                  </a:cxn>
                  <a:cxn ang="0">
                    <a:pos x="279" y="67"/>
                  </a:cxn>
                  <a:cxn ang="0">
                    <a:pos x="278" y="43"/>
                  </a:cxn>
                  <a:cxn ang="0">
                    <a:pos x="270" y="29"/>
                  </a:cxn>
                  <a:cxn ang="0">
                    <a:pos x="255" y="16"/>
                  </a:cxn>
                  <a:cxn ang="0">
                    <a:pos x="240" y="9"/>
                  </a:cxn>
                  <a:cxn ang="0">
                    <a:pos x="216" y="2"/>
                  </a:cxn>
                  <a:cxn ang="0">
                    <a:pos x="189" y="0"/>
                  </a:cxn>
                  <a:cxn ang="0">
                    <a:pos x="147" y="0"/>
                  </a:cxn>
                  <a:cxn ang="0">
                    <a:pos x="110" y="2"/>
                  </a:cxn>
                  <a:cxn ang="0">
                    <a:pos x="74" y="9"/>
                  </a:cxn>
                  <a:cxn ang="0">
                    <a:pos x="41" y="21"/>
                  </a:cxn>
                  <a:cxn ang="0">
                    <a:pos x="20" y="35"/>
                  </a:cxn>
                  <a:cxn ang="0">
                    <a:pos x="8" y="47"/>
                  </a:cxn>
                  <a:cxn ang="0">
                    <a:pos x="0" y="61"/>
                  </a:cxn>
                  <a:cxn ang="0">
                    <a:pos x="2" y="75"/>
                  </a:cxn>
                  <a:cxn ang="0">
                    <a:pos x="5" y="89"/>
                  </a:cxn>
                  <a:cxn ang="0">
                    <a:pos x="15" y="104"/>
                  </a:cxn>
                  <a:cxn ang="0">
                    <a:pos x="23" y="123"/>
                  </a:cxn>
                  <a:cxn ang="0">
                    <a:pos x="27" y="149"/>
                  </a:cxn>
                  <a:cxn ang="0">
                    <a:pos x="30" y="176"/>
                  </a:cxn>
                  <a:cxn ang="0">
                    <a:pos x="35" y="200"/>
                  </a:cxn>
                  <a:cxn ang="0">
                    <a:pos x="36" y="235"/>
                  </a:cxn>
                  <a:cxn ang="0">
                    <a:pos x="38" y="265"/>
                  </a:cxn>
                  <a:cxn ang="0">
                    <a:pos x="38" y="285"/>
                  </a:cxn>
                  <a:cxn ang="0">
                    <a:pos x="48" y="260"/>
                  </a:cxn>
                  <a:cxn ang="0">
                    <a:pos x="68" y="248"/>
                  </a:cxn>
                  <a:cxn ang="0">
                    <a:pos x="86" y="241"/>
                  </a:cxn>
                  <a:cxn ang="0">
                    <a:pos x="108" y="236"/>
                  </a:cxn>
                  <a:cxn ang="0">
                    <a:pos x="143" y="229"/>
                  </a:cxn>
                  <a:cxn ang="0">
                    <a:pos x="177" y="228"/>
                  </a:cxn>
                  <a:cxn ang="0">
                    <a:pos x="197" y="228"/>
                  </a:cxn>
                  <a:cxn ang="0">
                    <a:pos x="228" y="230"/>
                  </a:cxn>
                  <a:cxn ang="0">
                    <a:pos x="264" y="237"/>
                  </a:cxn>
                  <a:cxn ang="0">
                    <a:pos x="287" y="246"/>
                  </a:cxn>
                  <a:cxn ang="0">
                    <a:pos x="302" y="255"/>
                  </a:cxn>
                  <a:cxn ang="0">
                    <a:pos x="318" y="268"/>
                  </a:cxn>
                </a:cxnLst>
                <a:rect l="0" t="0" r="r" b="b"/>
                <a:pathLst>
                  <a:path w="319" h="286">
                    <a:moveTo>
                      <a:pt x="317" y="275"/>
                    </a:moveTo>
                    <a:lnTo>
                      <a:pt x="315" y="254"/>
                    </a:lnTo>
                    <a:lnTo>
                      <a:pt x="306" y="235"/>
                    </a:lnTo>
                    <a:lnTo>
                      <a:pt x="299" y="219"/>
                    </a:lnTo>
                    <a:lnTo>
                      <a:pt x="294" y="194"/>
                    </a:lnTo>
                    <a:lnTo>
                      <a:pt x="288" y="161"/>
                    </a:lnTo>
                    <a:lnTo>
                      <a:pt x="284" y="126"/>
                    </a:lnTo>
                    <a:lnTo>
                      <a:pt x="281" y="94"/>
                    </a:lnTo>
                    <a:lnTo>
                      <a:pt x="279" y="67"/>
                    </a:lnTo>
                    <a:lnTo>
                      <a:pt x="278" y="43"/>
                    </a:lnTo>
                    <a:lnTo>
                      <a:pt x="270" y="29"/>
                    </a:lnTo>
                    <a:lnTo>
                      <a:pt x="255" y="16"/>
                    </a:lnTo>
                    <a:lnTo>
                      <a:pt x="240" y="9"/>
                    </a:lnTo>
                    <a:lnTo>
                      <a:pt x="216" y="2"/>
                    </a:lnTo>
                    <a:lnTo>
                      <a:pt x="189" y="0"/>
                    </a:lnTo>
                    <a:lnTo>
                      <a:pt x="147" y="0"/>
                    </a:lnTo>
                    <a:lnTo>
                      <a:pt x="110" y="2"/>
                    </a:lnTo>
                    <a:lnTo>
                      <a:pt x="74" y="9"/>
                    </a:lnTo>
                    <a:lnTo>
                      <a:pt x="41" y="21"/>
                    </a:lnTo>
                    <a:lnTo>
                      <a:pt x="20" y="35"/>
                    </a:lnTo>
                    <a:lnTo>
                      <a:pt x="8" y="47"/>
                    </a:lnTo>
                    <a:lnTo>
                      <a:pt x="0" y="61"/>
                    </a:lnTo>
                    <a:lnTo>
                      <a:pt x="2" y="75"/>
                    </a:lnTo>
                    <a:lnTo>
                      <a:pt x="5" y="89"/>
                    </a:lnTo>
                    <a:lnTo>
                      <a:pt x="15" y="104"/>
                    </a:lnTo>
                    <a:lnTo>
                      <a:pt x="23" y="123"/>
                    </a:lnTo>
                    <a:lnTo>
                      <a:pt x="27" y="149"/>
                    </a:lnTo>
                    <a:lnTo>
                      <a:pt x="30" y="176"/>
                    </a:lnTo>
                    <a:lnTo>
                      <a:pt x="35" y="200"/>
                    </a:lnTo>
                    <a:lnTo>
                      <a:pt x="36" y="235"/>
                    </a:lnTo>
                    <a:lnTo>
                      <a:pt x="38" y="265"/>
                    </a:lnTo>
                    <a:lnTo>
                      <a:pt x="38" y="285"/>
                    </a:lnTo>
                    <a:lnTo>
                      <a:pt x="48" y="260"/>
                    </a:lnTo>
                    <a:lnTo>
                      <a:pt x="68" y="248"/>
                    </a:lnTo>
                    <a:lnTo>
                      <a:pt x="86" y="241"/>
                    </a:lnTo>
                    <a:lnTo>
                      <a:pt x="108" y="236"/>
                    </a:lnTo>
                    <a:lnTo>
                      <a:pt x="143" y="229"/>
                    </a:lnTo>
                    <a:lnTo>
                      <a:pt x="177" y="228"/>
                    </a:lnTo>
                    <a:lnTo>
                      <a:pt x="197" y="228"/>
                    </a:lnTo>
                    <a:lnTo>
                      <a:pt x="228" y="230"/>
                    </a:lnTo>
                    <a:lnTo>
                      <a:pt x="264" y="237"/>
                    </a:lnTo>
                    <a:lnTo>
                      <a:pt x="287" y="246"/>
                    </a:lnTo>
                    <a:lnTo>
                      <a:pt x="302" y="255"/>
                    </a:lnTo>
                    <a:lnTo>
                      <a:pt x="318" y="268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24" name="Freeform 43"/>
              <p:cNvSpPr>
                <a:spLocks/>
              </p:cNvSpPr>
              <p:nvPr/>
            </p:nvSpPr>
            <p:spPr bwMode="auto">
              <a:xfrm>
                <a:off x="5049" y="578"/>
                <a:ext cx="551" cy="335"/>
              </a:xfrm>
              <a:custGeom>
                <a:avLst/>
                <a:gdLst/>
                <a:ahLst/>
                <a:cxnLst>
                  <a:cxn ang="0">
                    <a:pos x="534" y="48"/>
                  </a:cxn>
                  <a:cxn ang="0">
                    <a:pos x="550" y="117"/>
                  </a:cxn>
                  <a:cxn ang="0">
                    <a:pos x="540" y="142"/>
                  </a:cxn>
                  <a:cxn ang="0">
                    <a:pos x="517" y="179"/>
                  </a:cxn>
                  <a:cxn ang="0">
                    <a:pos x="493" y="212"/>
                  </a:cxn>
                  <a:cxn ang="0">
                    <a:pos x="465" y="239"/>
                  </a:cxn>
                  <a:cxn ang="0">
                    <a:pos x="430" y="267"/>
                  </a:cxn>
                  <a:cxn ang="0">
                    <a:pos x="397" y="286"/>
                  </a:cxn>
                  <a:cxn ang="0">
                    <a:pos x="361" y="304"/>
                  </a:cxn>
                  <a:cxn ang="0">
                    <a:pos x="315" y="320"/>
                  </a:cxn>
                  <a:cxn ang="0">
                    <a:pos x="280" y="328"/>
                  </a:cxn>
                  <a:cxn ang="0">
                    <a:pos x="238" y="334"/>
                  </a:cxn>
                  <a:cxn ang="0">
                    <a:pos x="199" y="334"/>
                  </a:cxn>
                  <a:cxn ang="0">
                    <a:pos x="157" y="329"/>
                  </a:cxn>
                  <a:cxn ang="0">
                    <a:pos x="114" y="317"/>
                  </a:cxn>
                  <a:cxn ang="0">
                    <a:pos x="75" y="298"/>
                  </a:cxn>
                  <a:cxn ang="0">
                    <a:pos x="52" y="282"/>
                  </a:cxn>
                  <a:cxn ang="0">
                    <a:pos x="24" y="258"/>
                  </a:cxn>
                  <a:cxn ang="0">
                    <a:pos x="9" y="238"/>
                  </a:cxn>
                  <a:cxn ang="0">
                    <a:pos x="0" y="222"/>
                  </a:cxn>
                  <a:cxn ang="0">
                    <a:pos x="0" y="204"/>
                  </a:cxn>
                  <a:cxn ang="0">
                    <a:pos x="6" y="182"/>
                  </a:cxn>
                  <a:cxn ang="0">
                    <a:pos x="18" y="166"/>
                  </a:cxn>
                  <a:cxn ang="0">
                    <a:pos x="27" y="131"/>
                  </a:cxn>
                  <a:cxn ang="0">
                    <a:pos x="31" y="112"/>
                  </a:cxn>
                  <a:cxn ang="0">
                    <a:pos x="283" y="128"/>
                  </a:cxn>
                  <a:cxn ang="0">
                    <a:pos x="316" y="122"/>
                  </a:cxn>
                  <a:cxn ang="0">
                    <a:pos x="357" y="109"/>
                  </a:cxn>
                  <a:cxn ang="0">
                    <a:pos x="388" y="93"/>
                  </a:cxn>
                  <a:cxn ang="0">
                    <a:pos x="421" y="73"/>
                  </a:cxn>
                  <a:cxn ang="0">
                    <a:pos x="453" y="44"/>
                  </a:cxn>
                  <a:cxn ang="0">
                    <a:pos x="472" y="19"/>
                  </a:cxn>
                  <a:cxn ang="0">
                    <a:pos x="486" y="0"/>
                  </a:cxn>
                  <a:cxn ang="0">
                    <a:pos x="534" y="48"/>
                  </a:cxn>
                </a:cxnLst>
                <a:rect l="0" t="0" r="r" b="b"/>
                <a:pathLst>
                  <a:path w="551" h="335">
                    <a:moveTo>
                      <a:pt x="534" y="48"/>
                    </a:moveTo>
                    <a:lnTo>
                      <a:pt x="550" y="117"/>
                    </a:lnTo>
                    <a:lnTo>
                      <a:pt x="540" y="142"/>
                    </a:lnTo>
                    <a:lnTo>
                      <a:pt x="517" y="179"/>
                    </a:lnTo>
                    <a:lnTo>
                      <a:pt x="493" y="212"/>
                    </a:lnTo>
                    <a:lnTo>
                      <a:pt x="465" y="239"/>
                    </a:lnTo>
                    <a:lnTo>
                      <a:pt x="430" y="267"/>
                    </a:lnTo>
                    <a:lnTo>
                      <a:pt x="397" y="286"/>
                    </a:lnTo>
                    <a:lnTo>
                      <a:pt x="361" y="304"/>
                    </a:lnTo>
                    <a:lnTo>
                      <a:pt x="315" y="320"/>
                    </a:lnTo>
                    <a:lnTo>
                      <a:pt x="280" y="328"/>
                    </a:lnTo>
                    <a:lnTo>
                      <a:pt x="238" y="334"/>
                    </a:lnTo>
                    <a:lnTo>
                      <a:pt x="199" y="334"/>
                    </a:lnTo>
                    <a:lnTo>
                      <a:pt x="157" y="329"/>
                    </a:lnTo>
                    <a:lnTo>
                      <a:pt x="114" y="317"/>
                    </a:lnTo>
                    <a:lnTo>
                      <a:pt x="75" y="298"/>
                    </a:lnTo>
                    <a:lnTo>
                      <a:pt x="52" y="282"/>
                    </a:lnTo>
                    <a:lnTo>
                      <a:pt x="24" y="258"/>
                    </a:lnTo>
                    <a:lnTo>
                      <a:pt x="9" y="238"/>
                    </a:lnTo>
                    <a:lnTo>
                      <a:pt x="0" y="222"/>
                    </a:lnTo>
                    <a:lnTo>
                      <a:pt x="0" y="204"/>
                    </a:lnTo>
                    <a:lnTo>
                      <a:pt x="6" y="182"/>
                    </a:lnTo>
                    <a:lnTo>
                      <a:pt x="18" y="166"/>
                    </a:lnTo>
                    <a:lnTo>
                      <a:pt x="27" y="131"/>
                    </a:lnTo>
                    <a:lnTo>
                      <a:pt x="31" y="112"/>
                    </a:lnTo>
                    <a:lnTo>
                      <a:pt x="283" y="128"/>
                    </a:lnTo>
                    <a:lnTo>
                      <a:pt x="316" y="122"/>
                    </a:lnTo>
                    <a:lnTo>
                      <a:pt x="357" y="109"/>
                    </a:lnTo>
                    <a:lnTo>
                      <a:pt x="388" y="93"/>
                    </a:lnTo>
                    <a:lnTo>
                      <a:pt x="421" y="73"/>
                    </a:lnTo>
                    <a:lnTo>
                      <a:pt x="453" y="44"/>
                    </a:lnTo>
                    <a:lnTo>
                      <a:pt x="472" y="19"/>
                    </a:lnTo>
                    <a:lnTo>
                      <a:pt x="486" y="0"/>
                    </a:lnTo>
                    <a:lnTo>
                      <a:pt x="534" y="48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100000">
                    <a:schemeClr val="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25" name="Freeform 44"/>
              <p:cNvSpPr>
                <a:spLocks/>
              </p:cNvSpPr>
              <p:nvPr/>
            </p:nvSpPr>
            <p:spPr bwMode="auto">
              <a:xfrm>
                <a:off x="5145" y="160"/>
                <a:ext cx="475" cy="55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94"/>
                  </a:cxn>
                  <a:cxn ang="0">
                    <a:pos x="28" y="291"/>
                  </a:cxn>
                  <a:cxn ang="0">
                    <a:pos x="63" y="293"/>
                  </a:cxn>
                  <a:cxn ang="0">
                    <a:pos x="121" y="299"/>
                  </a:cxn>
                  <a:cxn ang="0">
                    <a:pos x="178" y="310"/>
                  </a:cxn>
                  <a:cxn ang="0">
                    <a:pos x="231" y="323"/>
                  </a:cxn>
                  <a:cxn ang="0">
                    <a:pos x="274" y="339"/>
                  </a:cxn>
                  <a:cxn ang="0">
                    <a:pos x="325" y="364"/>
                  </a:cxn>
                  <a:cxn ang="0">
                    <a:pos x="364" y="390"/>
                  </a:cxn>
                  <a:cxn ang="0">
                    <a:pos x="393" y="415"/>
                  </a:cxn>
                  <a:cxn ang="0">
                    <a:pos x="414" y="439"/>
                  </a:cxn>
                  <a:cxn ang="0">
                    <a:pos x="427" y="461"/>
                  </a:cxn>
                  <a:cxn ang="0">
                    <a:pos x="439" y="488"/>
                  </a:cxn>
                  <a:cxn ang="0">
                    <a:pos x="444" y="513"/>
                  </a:cxn>
                  <a:cxn ang="0">
                    <a:pos x="451" y="551"/>
                  </a:cxn>
                  <a:cxn ang="0">
                    <a:pos x="457" y="518"/>
                  </a:cxn>
                  <a:cxn ang="0">
                    <a:pos x="466" y="481"/>
                  </a:cxn>
                  <a:cxn ang="0">
                    <a:pos x="469" y="453"/>
                  </a:cxn>
                  <a:cxn ang="0">
                    <a:pos x="474" y="420"/>
                  </a:cxn>
                  <a:cxn ang="0">
                    <a:pos x="472" y="393"/>
                  </a:cxn>
                  <a:cxn ang="0">
                    <a:pos x="466" y="361"/>
                  </a:cxn>
                  <a:cxn ang="0">
                    <a:pos x="459" y="317"/>
                  </a:cxn>
                  <a:cxn ang="0">
                    <a:pos x="444" y="279"/>
                  </a:cxn>
                  <a:cxn ang="0">
                    <a:pos x="424" y="238"/>
                  </a:cxn>
                  <a:cxn ang="0">
                    <a:pos x="399" y="196"/>
                  </a:cxn>
                  <a:cxn ang="0">
                    <a:pos x="363" y="152"/>
                  </a:cxn>
                  <a:cxn ang="0">
                    <a:pos x="322" y="116"/>
                  </a:cxn>
                  <a:cxn ang="0">
                    <a:pos x="286" y="87"/>
                  </a:cxn>
                  <a:cxn ang="0">
                    <a:pos x="241" y="60"/>
                  </a:cxn>
                  <a:cxn ang="0">
                    <a:pos x="195" y="40"/>
                  </a:cxn>
                  <a:cxn ang="0">
                    <a:pos x="141" y="21"/>
                  </a:cxn>
                  <a:cxn ang="0">
                    <a:pos x="94" y="10"/>
                  </a:cxn>
                  <a:cxn ang="0">
                    <a:pos x="39" y="3"/>
                  </a:cxn>
                  <a:cxn ang="0">
                    <a:pos x="0" y="0"/>
                  </a:cxn>
                </a:cxnLst>
                <a:rect l="0" t="0" r="r" b="b"/>
                <a:pathLst>
                  <a:path w="475" h="552">
                    <a:moveTo>
                      <a:pt x="0" y="0"/>
                    </a:moveTo>
                    <a:lnTo>
                      <a:pt x="0" y="294"/>
                    </a:lnTo>
                    <a:lnTo>
                      <a:pt x="28" y="291"/>
                    </a:lnTo>
                    <a:lnTo>
                      <a:pt x="63" y="293"/>
                    </a:lnTo>
                    <a:lnTo>
                      <a:pt x="121" y="299"/>
                    </a:lnTo>
                    <a:lnTo>
                      <a:pt x="178" y="310"/>
                    </a:lnTo>
                    <a:lnTo>
                      <a:pt x="231" y="323"/>
                    </a:lnTo>
                    <a:lnTo>
                      <a:pt x="274" y="339"/>
                    </a:lnTo>
                    <a:lnTo>
                      <a:pt x="325" y="364"/>
                    </a:lnTo>
                    <a:lnTo>
                      <a:pt x="364" y="390"/>
                    </a:lnTo>
                    <a:lnTo>
                      <a:pt x="393" y="415"/>
                    </a:lnTo>
                    <a:lnTo>
                      <a:pt x="414" y="439"/>
                    </a:lnTo>
                    <a:lnTo>
                      <a:pt x="427" y="461"/>
                    </a:lnTo>
                    <a:lnTo>
                      <a:pt x="439" y="488"/>
                    </a:lnTo>
                    <a:lnTo>
                      <a:pt x="444" y="513"/>
                    </a:lnTo>
                    <a:lnTo>
                      <a:pt x="451" y="551"/>
                    </a:lnTo>
                    <a:lnTo>
                      <a:pt x="457" y="518"/>
                    </a:lnTo>
                    <a:lnTo>
                      <a:pt x="466" y="481"/>
                    </a:lnTo>
                    <a:lnTo>
                      <a:pt x="469" y="453"/>
                    </a:lnTo>
                    <a:lnTo>
                      <a:pt x="474" y="420"/>
                    </a:lnTo>
                    <a:lnTo>
                      <a:pt x="472" y="393"/>
                    </a:lnTo>
                    <a:lnTo>
                      <a:pt x="466" y="361"/>
                    </a:lnTo>
                    <a:lnTo>
                      <a:pt x="459" y="317"/>
                    </a:lnTo>
                    <a:lnTo>
                      <a:pt x="444" y="279"/>
                    </a:lnTo>
                    <a:lnTo>
                      <a:pt x="424" y="238"/>
                    </a:lnTo>
                    <a:lnTo>
                      <a:pt x="399" y="196"/>
                    </a:lnTo>
                    <a:lnTo>
                      <a:pt x="363" y="152"/>
                    </a:lnTo>
                    <a:lnTo>
                      <a:pt x="322" y="116"/>
                    </a:lnTo>
                    <a:lnTo>
                      <a:pt x="286" y="87"/>
                    </a:lnTo>
                    <a:lnTo>
                      <a:pt x="241" y="60"/>
                    </a:lnTo>
                    <a:lnTo>
                      <a:pt x="195" y="40"/>
                    </a:lnTo>
                    <a:lnTo>
                      <a:pt x="141" y="21"/>
                    </a:lnTo>
                    <a:lnTo>
                      <a:pt x="94" y="10"/>
                    </a:lnTo>
                    <a:lnTo>
                      <a:pt x="39" y="3"/>
                    </a:lnTo>
                    <a:lnTo>
                      <a:pt x="0" y="0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26" name="Freeform 45"/>
              <p:cNvSpPr>
                <a:spLocks/>
              </p:cNvSpPr>
              <p:nvPr/>
            </p:nvSpPr>
            <p:spPr bwMode="auto">
              <a:xfrm>
                <a:off x="5176" y="727"/>
                <a:ext cx="156" cy="118"/>
              </a:xfrm>
              <a:custGeom>
                <a:avLst/>
                <a:gdLst/>
                <a:ahLst/>
                <a:cxnLst>
                  <a:cxn ang="0">
                    <a:pos x="83" y="0"/>
                  </a:cxn>
                  <a:cxn ang="0">
                    <a:pos x="134" y="19"/>
                  </a:cxn>
                  <a:cxn ang="0">
                    <a:pos x="152" y="46"/>
                  </a:cxn>
                  <a:cxn ang="0">
                    <a:pos x="155" y="70"/>
                  </a:cxn>
                  <a:cxn ang="0">
                    <a:pos x="155" y="84"/>
                  </a:cxn>
                  <a:cxn ang="0">
                    <a:pos x="146" y="100"/>
                  </a:cxn>
                  <a:cxn ang="0">
                    <a:pos x="126" y="108"/>
                  </a:cxn>
                  <a:cxn ang="0">
                    <a:pos x="105" y="114"/>
                  </a:cxn>
                  <a:cxn ang="0">
                    <a:pos x="86" y="117"/>
                  </a:cxn>
                  <a:cxn ang="0">
                    <a:pos x="69" y="117"/>
                  </a:cxn>
                  <a:cxn ang="0">
                    <a:pos x="41" y="112"/>
                  </a:cxn>
                  <a:cxn ang="0">
                    <a:pos x="21" y="107"/>
                  </a:cxn>
                  <a:cxn ang="0">
                    <a:pos x="9" y="98"/>
                  </a:cxn>
                  <a:cxn ang="0">
                    <a:pos x="2" y="90"/>
                  </a:cxn>
                  <a:cxn ang="0">
                    <a:pos x="0" y="78"/>
                  </a:cxn>
                  <a:cxn ang="0">
                    <a:pos x="2" y="60"/>
                  </a:cxn>
                  <a:cxn ang="0">
                    <a:pos x="9" y="11"/>
                  </a:cxn>
                  <a:cxn ang="0">
                    <a:pos x="83" y="0"/>
                  </a:cxn>
                </a:cxnLst>
                <a:rect l="0" t="0" r="r" b="b"/>
                <a:pathLst>
                  <a:path w="156" h="118">
                    <a:moveTo>
                      <a:pt x="83" y="0"/>
                    </a:moveTo>
                    <a:lnTo>
                      <a:pt x="134" y="19"/>
                    </a:lnTo>
                    <a:lnTo>
                      <a:pt x="152" y="46"/>
                    </a:lnTo>
                    <a:lnTo>
                      <a:pt x="155" y="70"/>
                    </a:lnTo>
                    <a:lnTo>
                      <a:pt x="155" y="84"/>
                    </a:lnTo>
                    <a:lnTo>
                      <a:pt x="146" y="100"/>
                    </a:lnTo>
                    <a:lnTo>
                      <a:pt x="126" y="108"/>
                    </a:lnTo>
                    <a:lnTo>
                      <a:pt x="105" y="114"/>
                    </a:lnTo>
                    <a:lnTo>
                      <a:pt x="86" y="117"/>
                    </a:lnTo>
                    <a:lnTo>
                      <a:pt x="69" y="117"/>
                    </a:lnTo>
                    <a:lnTo>
                      <a:pt x="41" y="112"/>
                    </a:lnTo>
                    <a:lnTo>
                      <a:pt x="21" y="107"/>
                    </a:lnTo>
                    <a:lnTo>
                      <a:pt x="9" y="98"/>
                    </a:lnTo>
                    <a:lnTo>
                      <a:pt x="2" y="90"/>
                    </a:lnTo>
                    <a:lnTo>
                      <a:pt x="0" y="78"/>
                    </a:lnTo>
                    <a:lnTo>
                      <a:pt x="2" y="60"/>
                    </a:lnTo>
                    <a:lnTo>
                      <a:pt x="9" y="11"/>
                    </a:lnTo>
                    <a:lnTo>
                      <a:pt x="83" y="0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100000">
                    <a:schemeClr val="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27" name="Freeform 46"/>
              <p:cNvSpPr>
                <a:spLocks/>
              </p:cNvSpPr>
              <p:nvPr/>
            </p:nvSpPr>
            <p:spPr bwMode="auto">
              <a:xfrm>
                <a:off x="5172" y="740"/>
                <a:ext cx="88" cy="74"/>
              </a:xfrm>
              <a:custGeom>
                <a:avLst/>
                <a:gdLst/>
                <a:ahLst/>
                <a:cxnLst>
                  <a:cxn ang="0">
                    <a:pos x="0" y="68"/>
                  </a:cxn>
                  <a:cxn ang="0">
                    <a:pos x="11" y="0"/>
                  </a:cxn>
                  <a:cxn ang="0">
                    <a:pos x="54" y="5"/>
                  </a:cxn>
                  <a:cxn ang="0">
                    <a:pos x="87" y="9"/>
                  </a:cxn>
                  <a:cxn ang="0">
                    <a:pos x="78" y="73"/>
                  </a:cxn>
                  <a:cxn ang="0">
                    <a:pos x="75" y="58"/>
                  </a:cxn>
                  <a:cxn ang="0">
                    <a:pos x="65" y="47"/>
                  </a:cxn>
                  <a:cxn ang="0">
                    <a:pos x="47" y="44"/>
                  </a:cxn>
                  <a:cxn ang="0">
                    <a:pos x="27" y="45"/>
                  </a:cxn>
                  <a:cxn ang="0">
                    <a:pos x="11" y="52"/>
                  </a:cxn>
                  <a:cxn ang="0">
                    <a:pos x="0" y="68"/>
                  </a:cxn>
                </a:cxnLst>
                <a:rect l="0" t="0" r="r" b="b"/>
                <a:pathLst>
                  <a:path w="88" h="74">
                    <a:moveTo>
                      <a:pt x="0" y="68"/>
                    </a:moveTo>
                    <a:lnTo>
                      <a:pt x="11" y="0"/>
                    </a:lnTo>
                    <a:lnTo>
                      <a:pt x="54" y="5"/>
                    </a:lnTo>
                    <a:lnTo>
                      <a:pt x="87" y="9"/>
                    </a:lnTo>
                    <a:lnTo>
                      <a:pt x="78" y="73"/>
                    </a:lnTo>
                    <a:lnTo>
                      <a:pt x="75" y="58"/>
                    </a:lnTo>
                    <a:lnTo>
                      <a:pt x="65" y="47"/>
                    </a:lnTo>
                    <a:lnTo>
                      <a:pt x="47" y="44"/>
                    </a:lnTo>
                    <a:lnTo>
                      <a:pt x="27" y="45"/>
                    </a:lnTo>
                    <a:lnTo>
                      <a:pt x="11" y="52"/>
                    </a:lnTo>
                    <a:lnTo>
                      <a:pt x="0" y="68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28" name="Freeform 47"/>
              <p:cNvSpPr>
                <a:spLocks/>
              </p:cNvSpPr>
              <p:nvPr/>
            </p:nvSpPr>
            <p:spPr bwMode="auto">
              <a:xfrm>
                <a:off x="5049" y="520"/>
                <a:ext cx="319" cy="286"/>
              </a:xfrm>
              <a:custGeom>
                <a:avLst/>
                <a:gdLst/>
                <a:ahLst/>
                <a:cxnLst>
                  <a:cxn ang="0">
                    <a:pos x="1" y="275"/>
                  </a:cxn>
                  <a:cxn ang="0">
                    <a:pos x="3" y="254"/>
                  </a:cxn>
                  <a:cxn ang="0">
                    <a:pos x="12" y="235"/>
                  </a:cxn>
                  <a:cxn ang="0">
                    <a:pos x="19" y="219"/>
                  </a:cxn>
                  <a:cxn ang="0">
                    <a:pos x="24" y="194"/>
                  </a:cxn>
                  <a:cxn ang="0">
                    <a:pos x="30" y="161"/>
                  </a:cxn>
                  <a:cxn ang="0">
                    <a:pos x="34" y="126"/>
                  </a:cxn>
                  <a:cxn ang="0">
                    <a:pos x="37" y="94"/>
                  </a:cxn>
                  <a:cxn ang="0">
                    <a:pos x="39" y="67"/>
                  </a:cxn>
                  <a:cxn ang="0">
                    <a:pos x="40" y="43"/>
                  </a:cxn>
                  <a:cxn ang="0">
                    <a:pos x="48" y="29"/>
                  </a:cxn>
                  <a:cxn ang="0">
                    <a:pos x="63" y="16"/>
                  </a:cxn>
                  <a:cxn ang="0">
                    <a:pos x="78" y="9"/>
                  </a:cxn>
                  <a:cxn ang="0">
                    <a:pos x="102" y="2"/>
                  </a:cxn>
                  <a:cxn ang="0">
                    <a:pos x="129" y="0"/>
                  </a:cxn>
                  <a:cxn ang="0">
                    <a:pos x="171" y="0"/>
                  </a:cxn>
                  <a:cxn ang="0">
                    <a:pos x="208" y="2"/>
                  </a:cxn>
                  <a:cxn ang="0">
                    <a:pos x="244" y="9"/>
                  </a:cxn>
                  <a:cxn ang="0">
                    <a:pos x="277" y="21"/>
                  </a:cxn>
                  <a:cxn ang="0">
                    <a:pos x="298" y="35"/>
                  </a:cxn>
                  <a:cxn ang="0">
                    <a:pos x="310" y="47"/>
                  </a:cxn>
                  <a:cxn ang="0">
                    <a:pos x="318" y="61"/>
                  </a:cxn>
                  <a:cxn ang="0">
                    <a:pos x="316" y="75"/>
                  </a:cxn>
                  <a:cxn ang="0">
                    <a:pos x="313" y="89"/>
                  </a:cxn>
                  <a:cxn ang="0">
                    <a:pos x="303" y="104"/>
                  </a:cxn>
                  <a:cxn ang="0">
                    <a:pos x="295" y="123"/>
                  </a:cxn>
                  <a:cxn ang="0">
                    <a:pos x="291" y="149"/>
                  </a:cxn>
                  <a:cxn ang="0">
                    <a:pos x="288" y="176"/>
                  </a:cxn>
                  <a:cxn ang="0">
                    <a:pos x="283" y="200"/>
                  </a:cxn>
                  <a:cxn ang="0">
                    <a:pos x="282" y="235"/>
                  </a:cxn>
                  <a:cxn ang="0">
                    <a:pos x="280" y="265"/>
                  </a:cxn>
                  <a:cxn ang="0">
                    <a:pos x="280" y="285"/>
                  </a:cxn>
                  <a:cxn ang="0">
                    <a:pos x="270" y="260"/>
                  </a:cxn>
                  <a:cxn ang="0">
                    <a:pos x="250" y="248"/>
                  </a:cxn>
                  <a:cxn ang="0">
                    <a:pos x="232" y="241"/>
                  </a:cxn>
                  <a:cxn ang="0">
                    <a:pos x="210" y="236"/>
                  </a:cxn>
                  <a:cxn ang="0">
                    <a:pos x="175" y="229"/>
                  </a:cxn>
                  <a:cxn ang="0">
                    <a:pos x="141" y="228"/>
                  </a:cxn>
                  <a:cxn ang="0">
                    <a:pos x="121" y="228"/>
                  </a:cxn>
                  <a:cxn ang="0">
                    <a:pos x="90" y="230"/>
                  </a:cxn>
                  <a:cxn ang="0">
                    <a:pos x="54" y="237"/>
                  </a:cxn>
                  <a:cxn ang="0">
                    <a:pos x="31" y="246"/>
                  </a:cxn>
                  <a:cxn ang="0">
                    <a:pos x="16" y="255"/>
                  </a:cxn>
                  <a:cxn ang="0">
                    <a:pos x="0" y="268"/>
                  </a:cxn>
                </a:cxnLst>
                <a:rect l="0" t="0" r="r" b="b"/>
                <a:pathLst>
                  <a:path w="319" h="286">
                    <a:moveTo>
                      <a:pt x="1" y="275"/>
                    </a:moveTo>
                    <a:lnTo>
                      <a:pt x="3" y="254"/>
                    </a:lnTo>
                    <a:lnTo>
                      <a:pt x="12" y="235"/>
                    </a:lnTo>
                    <a:lnTo>
                      <a:pt x="19" y="219"/>
                    </a:lnTo>
                    <a:lnTo>
                      <a:pt x="24" y="194"/>
                    </a:lnTo>
                    <a:lnTo>
                      <a:pt x="30" y="161"/>
                    </a:lnTo>
                    <a:lnTo>
                      <a:pt x="34" y="126"/>
                    </a:lnTo>
                    <a:lnTo>
                      <a:pt x="37" y="94"/>
                    </a:lnTo>
                    <a:lnTo>
                      <a:pt x="39" y="67"/>
                    </a:lnTo>
                    <a:lnTo>
                      <a:pt x="40" y="43"/>
                    </a:lnTo>
                    <a:lnTo>
                      <a:pt x="48" y="29"/>
                    </a:lnTo>
                    <a:lnTo>
                      <a:pt x="63" y="16"/>
                    </a:lnTo>
                    <a:lnTo>
                      <a:pt x="78" y="9"/>
                    </a:lnTo>
                    <a:lnTo>
                      <a:pt x="102" y="2"/>
                    </a:lnTo>
                    <a:lnTo>
                      <a:pt x="129" y="0"/>
                    </a:lnTo>
                    <a:lnTo>
                      <a:pt x="171" y="0"/>
                    </a:lnTo>
                    <a:lnTo>
                      <a:pt x="208" y="2"/>
                    </a:lnTo>
                    <a:lnTo>
                      <a:pt x="244" y="9"/>
                    </a:lnTo>
                    <a:lnTo>
                      <a:pt x="277" y="21"/>
                    </a:lnTo>
                    <a:lnTo>
                      <a:pt x="298" y="35"/>
                    </a:lnTo>
                    <a:lnTo>
                      <a:pt x="310" y="47"/>
                    </a:lnTo>
                    <a:lnTo>
                      <a:pt x="318" y="61"/>
                    </a:lnTo>
                    <a:lnTo>
                      <a:pt x="316" y="75"/>
                    </a:lnTo>
                    <a:lnTo>
                      <a:pt x="313" y="89"/>
                    </a:lnTo>
                    <a:lnTo>
                      <a:pt x="303" y="104"/>
                    </a:lnTo>
                    <a:lnTo>
                      <a:pt x="295" y="123"/>
                    </a:lnTo>
                    <a:lnTo>
                      <a:pt x="291" y="149"/>
                    </a:lnTo>
                    <a:lnTo>
                      <a:pt x="288" y="176"/>
                    </a:lnTo>
                    <a:lnTo>
                      <a:pt x="283" y="200"/>
                    </a:lnTo>
                    <a:lnTo>
                      <a:pt x="282" y="235"/>
                    </a:lnTo>
                    <a:lnTo>
                      <a:pt x="280" y="265"/>
                    </a:lnTo>
                    <a:lnTo>
                      <a:pt x="280" y="285"/>
                    </a:lnTo>
                    <a:lnTo>
                      <a:pt x="270" y="260"/>
                    </a:lnTo>
                    <a:lnTo>
                      <a:pt x="250" y="248"/>
                    </a:lnTo>
                    <a:lnTo>
                      <a:pt x="232" y="241"/>
                    </a:lnTo>
                    <a:lnTo>
                      <a:pt x="210" y="236"/>
                    </a:lnTo>
                    <a:lnTo>
                      <a:pt x="175" y="229"/>
                    </a:lnTo>
                    <a:lnTo>
                      <a:pt x="141" y="228"/>
                    </a:lnTo>
                    <a:lnTo>
                      <a:pt x="121" y="228"/>
                    </a:lnTo>
                    <a:lnTo>
                      <a:pt x="90" y="230"/>
                    </a:lnTo>
                    <a:lnTo>
                      <a:pt x="54" y="237"/>
                    </a:lnTo>
                    <a:lnTo>
                      <a:pt x="31" y="246"/>
                    </a:lnTo>
                    <a:lnTo>
                      <a:pt x="16" y="255"/>
                    </a:lnTo>
                    <a:lnTo>
                      <a:pt x="0" y="268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29" name="Freeform 48"/>
              <p:cNvSpPr>
                <a:spLocks/>
              </p:cNvSpPr>
              <p:nvPr/>
            </p:nvSpPr>
            <p:spPr bwMode="auto">
              <a:xfrm>
                <a:off x="4319" y="160"/>
                <a:ext cx="832" cy="4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56"/>
                  </a:cxn>
                  <a:cxn ang="0">
                    <a:pos x="84" y="374"/>
                  </a:cxn>
                  <a:cxn ang="0">
                    <a:pos x="153" y="393"/>
                  </a:cxn>
                  <a:cxn ang="0">
                    <a:pos x="210" y="404"/>
                  </a:cxn>
                  <a:cxn ang="0">
                    <a:pos x="258" y="410"/>
                  </a:cxn>
                  <a:cxn ang="0">
                    <a:pos x="312" y="416"/>
                  </a:cxn>
                  <a:cxn ang="0">
                    <a:pos x="402" y="419"/>
                  </a:cxn>
                  <a:cxn ang="0">
                    <a:pos x="485" y="412"/>
                  </a:cxn>
                  <a:cxn ang="0">
                    <a:pos x="570" y="399"/>
                  </a:cxn>
                  <a:cxn ang="0">
                    <a:pos x="652" y="377"/>
                  </a:cxn>
                  <a:cxn ang="0">
                    <a:pos x="724" y="347"/>
                  </a:cxn>
                  <a:cxn ang="0">
                    <a:pos x="784" y="306"/>
                  </a:cxn>
                  <a:cxn ang="0">
                    <a:pos x="829" y="291"/>
                  </a:cxn>
                  <a:cxn ang="0">
                    <a:pos x="831" y="2"/>
                  </a:cxn>
                  <a:cxn ang="0">
                    <a:pos x="786" y="9"/>
                  </a:cxn>
                  <a:cxn ang="0">
                    <a:pos x="726" y="29"/>
                  </a:cxn>
                  <a:cxn ang="0">
                    <a:pos x="654" y="55"/>
                  </a:cxn>
                  <a:cxn ang="0">
                    <a:pos x="585" y="70"/>
                  </a:cxn>
                  <a:cxn ang="0">
                    <a:pos x="515" y="78"/>
                  </a:cxn>
                  <a:cxn ang="0">
                    <a:pos x="468" y="82"/>
                  </a:cxn>
                  <a:cxn ang="0">
                    <a:pos x="428" y="84"/>
                  </a:cxn>
                  <a:cxn ang="0">
                    <a:pos x="358" y="84"/>
                  </a:cxn>
                  <a:cxn ang="0">
                    <a:pos x="314" y="81"/>
                  </a:cxn>
                  <a:cxn ang="0">
                    <a:pos x="274" y="76"/>
                  </a:cxn>
                  <a:cxn ang="0">
                    <a:pos x="229" y="73"/>
                  </a:cxn>
                  <a:cxn ang="0">
                    <a:pos x="190" y="66"/>
                  </a:cxn>
                  <a:cxn ang="0">
                    <a:pos x="140" y="57"/>
                  </a:cxn>
                  <a:cxn ang="0">
                    <a:pos x="96" y="44"/>
                  </a:cxn>
                  <a:cxn ang="0">
                    <a:pos x="49" y="24"/>
                  </a:cxn>
                  <a:cxn ang="0">
                    <a:pos x="0" y="0"/>
                  </a:cxn>
                </a:cxnLst>
                <a:rect l="0" t="0" r="r" b="b"/>
                <a:pathLst>
                  <a:path w="832" h="420">
                    <a:moveTo>
                      <a:pt x="0" y="0"/>
                    </a:moveTo>
                    <a:lnTo>
                      <a:pt x="0" y="356"/>
                    </a:lnTo>
                    <a:lnTo>
                      <a:pt x="84" y="374"/>
                    </a:lnTo>
                    <a:lnTo>
                      <a:pt x="153" y="393"/>
                    </a:lnTo>
                    <a:lnTo>
                      <a:pt x="210" y="404"/>
                    </a:lnTo>
                    <a:lnTo>
                      <a:pt x="258" y="410"/>
                    </a:lnTo>
                    <a:lnTo>
                      <a:pt x="312" y="416"/>
                    </a:lnTo>
                    <a:lnTo>
                      <a:pt x="402" y="419"/>
                    </a:lnTo>
                    <a:lnTo>
                      <a:pt x="485" y="412"/>
                    </a:lnTo>
                    <a:lnTo>
                      <a:pt x="570" y="399"/>
                    </a:lnTo>
                    <a:lnTo>
                      <a:pt x="652" y="377"/>
                    </a:lnTo>
                    <a:lnTo>
                      <a:pt x="724" y="347"/>
                    </a:lnTo>
                    <a:lnTo>
                      <a:pt x="784" y="306"/>
                    </a:lnTo>
                    <a:lnTo>
                      <a:pt x="829" y="291"/>
                    </a:lnTo>
                    <a:lnTo>
                      <a:pt x="831" y="2"/>
                    </a:lnTo>
                    <a:lnTo>
                      <a:pt x="786" y="9"/>
                    </a:lnTo>
                    <a:lnTo>
                      <a:pt x="726" y="29"/>
                    </a:lnTo>
                    <a:lnTo>
                      <a:pt x="654" y="55"/>
                    </a:lnTo>
                    <a:lnTo>
                      <a:pt x="585" y="70"/>
                    </a:lnTo>
                    <a:lnTo>
                      <a:pt x="515" y="78"/>
                    </a:lnTo>
                    <a:lnTo>
                      <a:pt x="468" y="82"/>
                    </a:lnTo>
                    <a:lnTo>
                      <a:pt x="428" y="84"/>
                    </a:lnTo>
                    <a:lnTo>
                      <a:pt x="358" y="84"/>
                    </a:lnTo>
                    <a:lnTo>
                      <a:pt x="314" y="81"/>
                    </a:lnTo>
                    <a:lnTo>
                      <a:pt x="274" y="76"/>
                    </a:lnTo>
                    <a:lnTo>
                      <a:pt x="229" y="73"/>
                    </a:lnTo>
                    <a:lnTo>
                      <a:pt x="190" y="66"/>
                    </a:lnTo>
                    <a:lnTo>
                      <a:pt x="140" y="57"/>
                    </a:lnTo>
                    <a:lnTo>
                      <a:pt x="96" y="44"/>
                    </a:lnTo>
                    <a:lnTo>
                      <a:pt x="49" y="24"/>
                    </a:lnTo>
                    <a:lnTo>
                      <a:pt x="0" y="0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</p:grpSp>
      </p:grpSp>
      <p:pic>
        <p:nvPicPr>
          <p:cNvPr id="52" name="Picture 54" descr="dnastranda_gl.gif (44360 bytes)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81000"/>
            <a:ext cx="6477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9144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2286000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4419600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3" name="Rectangle 5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4" name="Rectangle 5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5" name="Rectangle 5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D2D60E-680A-43EC-91C2-AD1576BDAE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2"/>
          <p:cNvGrpSpPr>
            <a:grpSpLocks/>
          </p:cNvGrpSpPr>
          <p:nvPr/>
        </p:nvGrpSpPr>
        <p:grpSpPr bwMode="auto">
          <a:xfrm>
            <a:off x="0" y="-17463"/>
            <a:ext cx="9178925" cy="6905626"/>
            <a:chOff x="0" y="-11"/>
            <a:chExt cx="5782" cy="4350"/>
          </a:xfrm>
        </p:grpSpPr>
        <p:sp>
          <p:nvSpPr>
            <p:cNvPr id="6" name="Rectangle 3"/>
            <p:cNvSpPr>
              <a:spLocks noChangeArrowheads="1"/>
            </p:cNvSpPr>
            <p:nvPr/>
          </p:nvSpPr>
          <p:spPr bwMode="auto">
            <a:xfrm>
              <a:off x="0" y="1008"/>
              <a:ext cx="5774" cy="3331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7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5759" cy="864"/>
            </a:xfrm>
            <a:prstGeom prst="rect">
              <a:avLst/>
            </a:prstGeom>
            <a:gradFill rotWithShape="0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grpSp>
          <p:nvGrpSpPr>
            <p:cNvPr id="8" name="Group 5"/>
            <p:cNvGrpSpPr>
              <a:grpSpLocks/>
            </p:cNvGrpSpPr>
            <p:nvPr/>
          </p:nvGrpSpPr>
          <p:grpSpPr bwMode="auto">
            <a:xfrm>
              <a:off x="5301" y="-11"/>
              <a:ext cx="481" cy="4284"/>
              <a:chOff x="5301" y="-11"/>
              <a:chExt cx="481" cy="4284"/>
            </a:xfrm>
          </p:grpSpPr>
          <p:sp>
            <p:nvSpPr>
              <p:cNvPr id="50" name="Freeform 6"/>
              <p:cNvSpPr>
                <a:spLocks/>
              </p:cNvSpPr>
              <p:nvPr/>
            </p:nvSpPr>
            <p:spPr bwMode="auto">
              <a:xfrm>
                <a:off x="5301" y="-11"/>
                <a:ext cx="241" cy="4284"/>
              </a:xfrm>
              <a:custGeom>
                <a:avLst/>
                <a:gdLst/>
                <a:ahLst/>
                <a:cxnLst>
                  <a:cxn ang="0">
                    <a:pos x="0" y="4234"/>
                  </a:cxn>
                  <a:cxn ang="0">
                    <a:pos x="0" y="0"/>
                  </a:cxn>
                  <a:cxn ang="0">
                    <a:pos x="240" y="0"/>
                  </a:cxn>
                  <a:cxn ang="0">
                    <a:pos x="240" y="4234"/>
                  </a:cxn>
                  <a:cxn ang="0">
                    <a:pos x="192" y="4283"/>
                  </a:cxn>
                  <a:cxn ang="0">
                    <a:pos x="144" y="4281"/>
                  </a:cxn>
                  <a:cxn ang="0">
                    <a:pos x="112" y="4281"/>
                  </a:cxn>
                  <a:cxn ang="0">
                    <a:pos x="49" y="4281"/>
                  </a:cxn>
                  <a:cxn ang="0">
                    <a:pos x="0" y="4234"/>
                  </a:cxn>
                </a:cxnLst>
                <a:rect l="0" t="0" r="r" b="b"/>
                <a:pathLst>
                  <a:path w="241" h="4284">
                    <a:moveTo>
                      <a:pt x="0" y="4234"/>
                    </a:moveTo>
                    <a:lnTo>
                      <a:pt x="0" y="0"/>
                    </a:lnTo>
                    <a:lnTo>
                      <a:pt x="240" y="0"/>
                    </a:lnTo>
                    <a:lnTo>
                      <a:pt x="240" y="4234"/>
                    </a:lnTo>
                    <a:lnTo>
                      <a:pt x="192" y="4283"/>
                    </a:lnTo>
                    <a:lnTo>
                      <a:pt x="144" y="4281"/>
                    </a:lnTo>
                    <a:lnTo>
                      <a:pt x="112" y="4281"/>
                    </a:lnTo>
                    <a:lnTo>
                      <a:pt x="49" y="4281"/>
                    </a:lnTo>
                    <a:lnTo>
                      <a:pt x="0" y="4234"/>
                    </a:lnTo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5000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51" name="Freeform 7"/>
              <p:cNvSpPr>
                <a:spLocks/>
              </p:cNvSpPr>
              <p:nvPr/>
            </p:nvSpPr>
            <p:spPr bwMode="auto">
              <a:xfrm>
                <a:off x="5541" y="-11"/>
                <a:ext cx="241" cy="4284"/>
              </a:xfrm>
              <a:custGeom>
                <a:avLst/>
                <a:gdLst/>
                <a:ahLst/>
                <a:cxnLst>
                  <a:cxn ang="0">
                    <a:pos x="0" y="4234"/>
                  </a:cxn>
                  <a:cxn ang="0">
                    <a:pos x="0" y="0"/>
                  </a:cxn>
                  <a:cxn ang="0">
                    <a:pos x="240" y="0"/>
                  </a:cxn>
                  <a:cxn ang="0">
                    <a:pos x="240" y="4234"/>
                  </a:cxn>
                  <a:cxn ang="0">
                    <a:pos x="192" y="4283"/>
                  </a:cxn>
                  <a:cxn ang="0">
                    <a:pos x="144" y="4281"/>
                  </a:cxn>
                  <a:cxn ang="0">
                    <a:pos x="112" y="4281"/>
                  </a:cxn>
                  <a:cxn ang="0">
                    <a:pos x="49" y="4281"/>
                  </a:cxn>
                  <a:cxn ang="0">
                    <a:pos x="0" y="4234"/>
                  </a:cxn>
                </a:cxnLst>
                <a:rect l="0" t="0" r="r" b="b"/>
                <a:pathLst>
                  <a:path w="241" h="4284">
                    <a:moveTo>
                      <a:pt x="0" y="4234"/>
                    </a:moveTo>
                    <a:lnTo>
                      <a:pt x="0" y="0"/>
                    </a:lnTo>
                    <a:lnTo>
                      <a:pt x="240" y="0"/>
                    </a:lnTo>
                    <a:lnTo>
                      <a:pt x="240" y="4234"/>
                    </a:lnTo>
                    <a:lnTo>
                      <a:pt x="192" y="4283"/>
                    </a:lnTo>
                    <a:lnTo>
                      <a:pt x="144" y="4281"/>
                    </a:lnTo>
                    <a:lnTo>
                      <a:pt x="112" y="4281"/>
                    </a:lnTo>
                    <a:lnTo>
                      <a:pt x="49" y="4281"/>
                    </a:lnTo>
                    <a:lnTo>
                      <a:pt x="0" y="4234"/>
                    </a:lnTo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5000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</p:grpSp>
        <p:grpSp>
          <p:nvGrpSpPr>
            <p:cNvPr id="9" name="Group 8"/>
            <p:cNvGrpSpPr>
              <a:grpSpLocks/>
            </p:cNvGrpSpPr>
            <p:nvPr/>
          </p:nvGrpSpPr>
          <p:grpSpPr bwMode="auto">
            <a:xfrm>
              <a:off x="0" y="0"/>
              <a:ext cx="481" cy="4273"/>
              <a:chOff x="0" y="0"/>
              <a:chExt cx="481" cy="4273"/>
            </a:xfrm>
          </p:grpSpPr>
          <p:sp>
            <p:nvSpPr>
              <p:cNvPr id="48" name="Freeform 9"/>
              <p:cNvSpPr>
                <a:spLocks/>
              </p:cNvSpPr>
              <p:nvPr/>
            </p:nvSpPr>
            <p:spPr bwMode="auto">
              <a:xfrm>
                <a:off x="0" y="0"/>
                <a:ext cx="241" cy="4273"/>
              </a:xfrm>
              <a:custGeom>
                <a:avLst/>
                <a:gdLst/>
                <a:ahLst/>
                <a:cxnLst>
                  <a:cxn ang="0">
                    <a:pos x="0" y="4223"/>
                  </a:cxn>
                  <a:cxn ang="0">
                    <a:pos x="0" y="0"/>
                  </a:cxn>
                  <a:cxn ang="0">
                    <a:pos x="240" y="0"/>
                  </a:cxn>
                  <a:cxn ang="0">
                    <a:pos x="240" y="4223"/>
                  </a:cxn>
                  <a:cxn ang="0">
                    <a:pos x="192" y="4272"/>
                  </a:cxn>
                  <a:cxn ang="0">
                    <a:pos x="144" y="4270"/>
                  </a:cxn>
                  <a:cxn ang="0">
                    <a:pos x="112" y="4270"/>
                  </a:cxn>
                  <a:cxn ang="0">
                    <a:pos x="49" y="4270"/>
                  </a:cxn>
                  <a:cxn ang="0">
                    <a:pos x="0" y="4223"/>
                  </a:cxn>
                </a:cxnLst>
                <a:rect l="0" t="0" r="r" b="b"/>
                <a:pathLst>
                  <a:path w="241" h="4273">
                    <a:moveTo>
                      <a:pt x="0" y="4223"/>
                    </a:moveTo>
                    <a:lnTo>
                      <a:pt x="0" y="0"/>
                    </a:lnTo>
                    <a:lnTo>
                      <a:pt x="240" y="0"/>
                    </a:lnTo>
                    <a:lnTo>
                      <a:pt x="240" y="4223"/>
                    </a:lnTo>
                    <a:lnTo>
                      <a:pt x="192" y="4272"/>
                    </a:lnTo>
                    <a:lnTo>
                      <a:pt x="144" y="4270"/>
                    </a:lnTo>
                    <a:lnTo>
                      <a:pt x="112" y="4270"/>
                    </a:lnTo>
                    <a:lnTo>
                      <a:pt x="49" y="4270"/>
                    </a:lnTo>
                    <a:lnTo>
                      <a:pt x="0" y="4223"/>
                    </a:lnTo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5000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49" name="Freeform 10"/>
              <p:cNvSpPr>
                <a:spLocks/>
              </p:cNvSpPr>
              <p:nvPr/>
            </p:nvSpPr>
            <p:spPr bwMode="auto">
              <a:xfrm>
                <a:off x="240" y="0"/>
                <a:ext cx="241" cy="4273"/>
              </a:xfrm>
              <a:custGeom>
                <a:avLst/>
                <a:gdLst/>
                <a:ahLst/>
                <a:cxnLst>
                  <a:cxn ang="0">
                    <a:pos x="0" y="4223"/>
                  </a:cxn>
                  <a:cxn ang="0">
                    <a:pos x="0" y="0"/>
                  </a:cxn>
                  <a:cxn ang="0">
                    <a:pos x="240" y="0"/>
                  </a:cxn>
                  <a:cxn ang="0">
                    <a:pos x="240" y="4223"/>
                  </a:cxn>
                  <a:cxn ang="0">
                    <a:pos x="192" y="4272"/>
                  </a:cxn>
                  <a:cxn ang="0">
                    <a:pos x="144" y="4270"/>
                  </a:cxn>
                  <a:cxn ang="0">
                    <a:pos x="112" y="4270"/>
                  </a:cxn>
                  <a:cxn ang="0">
                    <a:pos x="49" y="4270"/>
                  </a:cxn>
                  <a:cxn ang="0">
                    <a:pos x="0" y="4223"/>
                  </a:cxn>
                </a:cxnLst>
                <a:rect l="0" t="0" r="r" b="b"/>
                <a:pathLst>
                  <a:path w="241" h="4273">
                    <a:moveTo>
                      <a:pt x="0" y="4223"/>
                    </a:moveTo>
                    <a:lnTo>
                      <a:pt x="0" y="0"/>
                    </a:lnTo>
                    <a:lnTo>
                      <a:pt x="240" y="0"/>
                    </a:lnTo>
                    <a:lnTo>
                      <a:pt x="240" y="4223"/>
                    </a:lnTo>
                    <a:lnTo>
                      <a:pt x="192" y="4272"/>
                    </a:lnTo>
                    <a:lnTo>
                      <a:pt x="144" y="4270"/>
                    </a:lnTo>
                    <a:lnTo>
                      <a:pt x="112" y="4270"/>
                    </a:lnTo>
                    <a:lnTo>
                      <a:pt x="49" y="4270"/>
                    </a:lnTo>
                    <a:lnTo>
                      <a:pt x="0" y="4223"/>
                    </a:lnTo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5000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</p:grpSp>
        <p:grpSp>
          <p:nvGrpSpPr>
            <p:cNvPr id="10" name="Group 11"/>
            <p:cNvGrpSpPr>
              <a:grpSpLocks/>
            </p:cNvGrpSpPr>
            <p:nvPr/>
          </p:nvGrpSpPr>
          <p:grpSpPr bwMode="auto">
            <a:xfrm>
              <a:off x="82" y="22"/>
              <a:ext cx="5590" cy="891"/>
              <a:chOff x="82" y="22"/>
              <a:chExt cx="5590" cy="891"/>
            </a:xfrm>
          </p:grpSpPr>
          <p:grpSp>
            <p:nvGrpSpPr>
              <p:cNvPr id="11" name="Group 12"/>
              <p:cNvGrpSpPr>
                <a:grpSpLocks/>
              </p:cNvGrpSpPr>
              <p:nvPr/>
            </p:nvGrpSpPr>
            <p:grpSpPr bwMode="auto">
              <a:xfrm>
                <a:off x="134" y="22"/>
                <a:ext cx="5538" cy="850"/>
                <a:chOff x="134" y="22"/>
                <a:chExt cx="5538" cy="850"/>
              </a:xfrm>
            </p:grpSpPr>
            <p:sp>
              <p:nvSpPr>
                <p:cNvPr id="30" name="Freeform 13"/>
                <p:cNvSpPr>
                  <a:spLocks/>
                </p:cNvSpPr>
                <p:nvPr/>
              </p:nvSpPr>
              <p:spPr bwMode="auto">
                <a:xfrm>
                  <a:off x="5269" y="734"/>
                  <a:ext cx="156" cy="117"/>
                </a:xfrm>
                <a:custGeom>
                  <a:avLst/>
                  <a:gdLst/>
                  <a:ahLst/>
                  <a:cxnLst>
                    <a:cxn ang="0">
                      <a:pos x="83" y="0"/>
                    </a:cxn>
                    <a:cxn ang="0">
                      <a:pos x="134" y="19"/>
                    </a:cxn>
                    <a:cxn ang="0">
                      <a:pos x="152" y="45"/>
                    </a:cxn>
                    <a:cxn ang="0">
                      <a:pos x="155" y="70"/>
                    </a:cxn>
                    <a:cxn ang="0">
                      <a:pos x="155" y="83"/>
                    </a:cxn>
                    <a:cxn ang="0">
                      <a:pos x="146" y="99"/>
                    </a:cxn>
                    <a:cxn ang="0">
                      <a:pos x="126" y="107"/>
                    </a:cxn>
                    <a:cxn ang="0">
                      <a:pos x="105" y="113"/>
                    </a:cxn>
                    <a:cxn ang="0">
                      <a:pos x="86" y="116"/>
                    </a:cxn>
                    <a:cxn ang="0">
                      <a:pos x="69" y="116"/>
                    </a:cxn>
                    <a:cxn ang="0">
                      <a:pos x="41" y="111"/>
                    </a:cxn>
                    <a:cxn ang="0">
                      <a:pos x="21" y="106"/>
                    </a:cxn>
                    <a:cxn ang="0">
                      <a:pos x="9" y="98"/>
                    </a:cxn>
                    <a:cxn ang="0">
                      <a:pos x="2" y="89"/>
                    </a:cxn>
                    <a:cxn ang="0">
                      <a:pos x="0" y="78"/>
                    </a:cxn>
                    <a:cxn ang="0">
                      <a:pos x="2" y="60"/>
                    </a:cxn>
                    <a:cxn ang="0">
                      <a:pos x="9" y="11"/>
                    </a:cxn>
                    <a:cxn ang="0">
                      <a:pos x="83" y="0"/>
                    </a:cxn>
                  </a:cxnLst>
                  <a:rect l="0" t="0" r="r" b="b"/>
                  <a:pathLst>
                    <a:path w="156" h="117">
                      <a:moveTo>
                        <a:pt x="83" y="0"/>
                      </a:moveTo>
                      <a:lnTo>
                        <a:pt x="134" y="19"/>
                      </a:lnTo>
                      <a:lnTo>
                        <a:pt x="152" y="45"/>
                      </a:lnTo>
                      <a:lnTo>
                        <a:pt x="155" y="70"/>
                      </a:lnTo>
                      <a:lnTo>
                        <a:pt x="155" y="83"/>
                      </a:lnTo>
                      <a:lnTo>
                        <a:pt x="146" y="99"/>
                      </a:lnTo>
                      <a:lnTo>
                        <a:pt x="126" y="107"/>
                      </a:lnTo>
                      <a:lnTo>
                        <a:pt x="105" y="113"/>
                      </a:lnTo>
                      <a:lnTo>
                        <a:pt x="86" y="116"/>
                      </a:lnTo>
                      <a:lnTo>
                        <a:pt x="69" y="116"/>
                      </a:lnTo>
                      <a:lnTo>
                        <a:pt x="41" y="111"/>
                      </a:lnTo>
                      <a:lnTo>
                        <a:pt x="21" y="106"/>
                      </a:lnTo>
                      <a:lnTo>
                        <a:pt x="9" y="98"/>
                      </a:lnTo>
                      <a:lnTo>
                        <a:pt x="2" y="89"/>
                      </a:lnTo>
                      <a:lnTo>
                        <a:pt x="0" y="78"/>
                      </a:lnTo>
                      <a:lnTo>
                        <a:pt x="2" y="60"/>
                      </a:lnTo>
                      <a:lnTo>
                        <a:pt x="9" y="11"/>
                      </a:lnTo>
                      <a:lnTo>
                        <a:pt x="83" y="0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31" name="Freeform 14"/>
                <p:cNvSpPr>
                  <a:spLocks/>
                </p:cNvSpPr>
                <p:nvPr/>
              </p:nvSpPr>
              <p:spPr bwMode="auto">
                <a:xfrm>
                  <a:off x="5265" y="746"/>
                  <a:ext cx="88" cy="75"/>
                </a:xfrm>
                <a:custGeom>
                  <a:avLst/>
                  <a:gdLst/>
                  <a:ahLst/>
                  <a:cxnLst>
                    <a:cxn ang="0">
                      <a:pos x="0" y="69"/>
                    </a:cxn>
                    <a:cxn ang="0">
                      <a:pos x="11" y="0"/>
                    </a:cxn>
                    <a:cxn ang="0">
                      <a:pos x="54" y="5"/>
                    </a:cxn>
                    <a:cxn ang="0">
                      <a:pos x="87" y="9"/>
                    </a:cxn>
                    <a:cxn ang="0">
                      <a:pos x="78" y="74"/>
                    </a:cxn>
                    <a:cxn ang="0">
                      <a:pos x="75" y="59"/>
                    </a:cxn>
                    <a:cxn ang="0">
                      <a:pos x="65" y="48"/>
                    </a:cxn>
                    <a:cxn ang="0">
                      <a:pos x="47" y="44"/>
                    </a:cxn>
                    <a:cxn ang="0">
                      <a:pos x="27" y="45"/>
                    </a:cxn>
                    <a:cxn ang="0">
                      <a:pos x="11" y="52"/>
                    </a:cxn>
                    <a:cxn ang="0">
                      <a:pos x="0" y="69"/>
                    </a:cxn>
                  </a:cxnLst>
                  <a:rect l="0" t="0" r="r" b="b"/>
                  <a:pathLst>
                    <a:path w="88" h="75">
                      <a:moveTo>
                        <a:pt x="0" y="69"/>
                      </a:moveTo>
                      <a:lnTo>
                        <a:pt x="11" y="0"/>
                      </a:lnTo>
                      <a:lnTo>
                        <a:pt x="54" y="5"/>
                      </a:lnTo>
                      <a:lnTo>
                        <a:pt x="87" y="9"/>
                      </a:lnTo>
                      <a:lnTo>
                        <a:pt x="78" y="74"/>
                      </a:lnTo>
                      <a:lnTo>
                        <a:pt x="75" y="59"/>
                      </a:lnTo>
                      <a:lnTo>
                        <a:pt x="65" y="48"/>
                      </a:lnTo>
                      <a:lnTo>
                        <a:pt x="47" y="44"/>
                      </a:lnTo>
                      <a:lnTo>
                        <a:pt x="27" y="45"/>
                      </a:lnTo>
                      <a:lnTo>
                        <a:pt x="11" y="52"/>
                      </a:lnTo>
                      <a:lnTo>
                        <a:pt x="0" y="69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32" name="Freeform 15"/>
                <p:cNvSpPr>
                  <a:spLocks/>
                </p:cNvSpPr>
                <p:nvPr/>
              </p:nvSpPr>
              <p:spPr bwMode="auto">
                <a:xfrm>
                  <a:off x="475" y="725"/>
                  <a:ext cx="156" cy="117"/>
                </a:xfrm>
                <a:custGeom>
                  <a:avLst/>
                  <a:gdLst/>
                  <a:ahLst/>
                  <a:cxnLst>
                    <a:cxn ang="0">
                      <a:pos x="72" y="0"/>
                    </a:cxn>
                    <a:cxn ang="0">
                      <a:pos x="21" y="19"/>
                    </a:cxn>
                    <a:cxn ang="0">
                      <a:pos x="3" y="45"/>
                    </a:cxn>
                    <a:cxn ang="0">
                      <a:pos x="0" y="70"/>
                    </a:cxn>
                    <a:cxn ang="0">
                      <a:pos x="0" y="83"/>
                    </a:cxn>
                    <a:cxn ang="0">
                      <a:pos x="9" y="99"/>
                    </a:cxn>
                    <a:cxn ang="0">
                      <a:pos x="29" y="107"/>
                    </a:cxn>
                    <a:cxn ang="0">
                      <a:pos x="50" y="113"/>
                    </a:cxn>
                    <a:cxn ang="0">
                      <a:pos x="69" y="116"/>
                    </a:cxn>
                    <a:cxn ang="0">
                      <a:pos x="86" y="116"/>
                    </a:cxn>
                    <a:cxn ang="0">
                      <a:pos x="114" y="111"/>
                    </a:cxn>
                    <a:cxn ang="0">
                      <a:pos x="134" y="106"/>
                    </a:cxn>
                    <a:cxn ang="0">
                      <a:pos x="146" y="98"/>
                    </a:cxn>
                    <a:cxn ang="0">
                      <a:pos x="153" y="89"/>
                    </a:cxn>
                    <a:cxn ang="0">
                      <a:pos x="155" y="78"/>
                    </a:cxn>
                    <a:cxn ang="0">
                      <a:pos x="153" y="60"/>
                    </a:cxn>
                    <a:cxn ang="0">
                      <a:pos x="146" y="11"/>
                    </a:cxn>
                    <a:cxn ang="0">
                      <a:pos x="72" y="0"/>
                    </a:cxn>
                  </a:cxnLst>
                  <a:rect l="0" t="0" r="r" b="b"/>
                  <a:pathLst>
                    <a:path w="156" h="117">
                      <a:moveTo>
                        <a:pt x="72" y="0"/>
                      </a:moveTo>
                      <a:lnTo>
                        <a:pt x="21" y="19"/>
                      </a:lnTo>
                      <a:lnTo>
                        <a:pt x="3" y="45"/>
                      </a:lnTo>
                      <a:lnTo>
                        <a:pt x="0" y="70"/>
                      </a:lnTo>
                      <a:lnTo>
                        <a:pt x="0" y="83"/>
                      </a:lnTo>
                      <a:lnTo>
                        <a:pt x="9" y="99"/>
                      </a:lnTo>
                      <a:lnTo>
                        <a:pt x="29" y="107"/>
                      </a:lnTo>
                      <a:lnTo>
                        <a:pt x="50" y="113"/>
                      </a:lnTo>
                      <a:lnTo>
                        <a:pt x="69" y="116"/>
                      </a:lnTo>
                      <a:lnTo>
                        <a:pt x="86" y="116"/>
                      </a:lnTo>
                      <a:lnTo>
                        <a:pt x="114" y="111"/>
                      </a:lnTo>
                      <a:lnTo>
                        <a:pt x="134" y="106"/>
                      </a:lnTo>
                      <a:lnTo>
                        <a:pt x="146" y="98"/>
                      </a:lnTo>
                      <a:lnTo>
                        <a:pt x="153" y="89"/>
                      </a:lnTo>
                      <a:lnTo>
                        <a:pt x="155" y="78"/>
                      </a:lnTo>
                      <a:lnTo>
                        <a:pt x="153" y="60"/>
                      </a:lnTo>
                      <a:lnTo>
                        <a:pt x="146" y="11"/>
                      </a:lnTo>
                      <a:lnTo>
                        <a:pt x="72" y="0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33" name="Freeform 16"/>
                <p:cNvSpPr>
                  <a:spLocks/>
                </p:cNvSpPr>
                <p:nvPr/>
              </p:nvSpPr>
              <p:spPr bwMode="auto">
                <a:xfrm>
                  <a:off x="547" y="738"/>
                  <a:ext cx="88" cy="75"/>
                </a:xfrm>
                <a:custGeom>
                  <a:avLst/>
                  <a:gdLst/>
                  <a:ahLst/>
                  <a:cxnLst>
                    <a:cxn ang="0">
                      <a:pos x="87" y="68"/>
                    </a:cxn>
                    <a:cxn ang="0">
                      <a:pos x="76" y="0"/>
                    </a:cxn>
                    <a:cxn ang="0">
                      <a:pos x="33" y="5"/>
                    </a:cxn>
                    <a:cxn ang="0">
                      <a:pos x="0" y="9"/>
                    </a:cxn>
                    <a:cxn ang="0">
                      <a:pos x="9" y="74"/>
                    </a:cxn>
                    <a:cxn ang="0">
                      <a:pos x="12" y="58"/>
                    </a:cxn>
                    <a:cxn ang="0">
                      <a:pos x="22" y="47"/>
                    </a:cxn>
                    <a:cxn ang="0">
                      <a:pos x="40" y="44"/>
                    </a:cxn>
                    <a:cxn ang="0">
                      <a:pos x="60" y="45"/>
                    </a:cxn>
                    <a:cxn ang="0">
                      <a:pos x="76" y="52"/>
                    </a:cxn>
                    <a:cxn ang="0">
                      <a:pos x="87" y="68"/>
                    </a:cxn>
                  </a:cxnLst>
                  <a:rect l="0" t="0" r="r" b="b"/>
                  <a:pathLst>
                    <a:path w="88" h="75">
                      <a:moveTo>
                        <a:pt x="87" y="68"/>
                      </a:moveTo>
                      <a:lnTo>
                        <a:pt x="76" y="0"/>
                      </a:lnTo>
                      <a:lnTo>
                        <a:pt x="33" y="5"/>
                      </a:lnTo>
                      <a:lnTo>
                        <a:pt x="0" y="9"/>
                      </a:lnTo>
                      <a:lnTo>
                        <a:pt x="9" y="74"/>
                      </a:lnTo>
                      <a:lnTo>
                        <a:pt x="12" y="58"/>
                      </a:lnTo>
                      <a:lnTo>
                        <a:pt x="22" y="47"/>
                      </a:lnTo>
                      <a:lnTo>
                        <a:pt x="40" y="44"/>
                      </a:lnTo>
                      <a:lnTo>
                        <a:pt x="60" y="45"/>
                      </a:lnTo>
                      <a:lnTo>
                        <a:pt x="76" y="52"/>
                      </a:lnTo>
                      <a:lnTo>
                        <a:pt x="87" y="68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34" name="Line 17"/>
                <p:cNvSpPr>
                  <a:spLocks noChangeShapeType="1"/>
                </p:cNvSpPr>
                <p:nvPr/>
              </p:nvSpPr>
              <p:spPr bwMode="auto">
                <a:xfrm flipV="1">
                  <a:off x="2020" y="309"/>
                  <a:ext cx="192" cy="87"/>
                </a:xfrm>
                <a:prstGeom prst="line">
                  <a:avLst/>
                </a:prstGeom>
                <a:noFill/>
                <a:ln w="127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35" name="Freeform 18"/>
                <p:cNvSpPr>
                  <a:spLocks/>
                </p:cNvSpPr>
                <p:nvPr/>
              </p:nvSpPr>
              <p:spPr bwMode="auto">
                <a:xfrm>
                  <a:off x="1408" y="22"/>
                  <a:ext cx="2967" cy="457"/>
                </a:xfrm>
                <a:custGeom>
                  <a:avLst/>
                  <a:gdLst/>
                  <a:ahLst/>
                  <a:cxnLst>
                    <a:cxn ang="0">
                      <a:pos x="0" y="122"/>
                    </a:cxn>
                    <a:cxn ang="0">
                      <a:pos x="207" y="78"/>
                    </a:cxn>
                    <a:cxn ang="0">
                      <a:pos x="442" y="48"/>
                    </a:cxn>
                    <a:cxn ang="0">
                      <a:pos x="640" y="32"/>
                    </a:cxn>
                    <a:cxn ang="0">
                      <a:pos x="897" y="16"/>
                    </a:cxn>
                    <a:cxn ang="0">
                      <a:pos x="1215" y="2"/>
                    </a:cxn>
                    <a:cxn ang="0">
                      <a:pos x="1392" y="0"/>
                    </a:cxn>
                    <a:cxn ang="0">
                      <a:pos x="1710" y="0"/>
                    </a:cxn>
                    <a:cxn ang="0">
                      <a:pos x="1997" y="10"/>
                    </a:cxn>
                    <a:cxn ang="0">
                      <a:pos x="2258" y="21"/>
                    </a:cxn>
                    <a:cxn ang="0">
                      <a:pos x="2493" y="38"/>
                    </a:cxn>
                    <a:cxn ang="0">
                      <a:pos x="2674" y="54"/>
                    </a:cxn>
                    <a:cxn ang="0">
                      <a:pos x="2828" y="73"/>
                    </a:cxn>
                    <a:cxn ang="0">
                      <a:pos x="2966" y="92"/>
                    </a:cxn>
                    <a:cxn ang="0">
                      <a:pos x="2966" y="456"/>
                    </a:cxn>
                    <a:cxn ang="0">
                      <a:pos x="2833" y="434"/>
                    </a:cxn>
                    <a:cxn ang="0">
                      <a:pos x="2563" y="399"/>
                    </a:cxn>
                    <a:cxn ang="0">
                      <a:pos x="2382" y="382"/>
                    </a:cxn>
                    <a:cxn ang="0">
                      <a:pos x="2134" y="366"/>
                    </a:cxn>
                    <a:cxn ang="0">
                      <a:pos x="1944" y="358"/>
                    </a:cxn>
                    <a:cxn ang="0">
                      <a:pos x="1746" y="350"/>
                    </a:cxn>
                    <a:cxn ang="0">
                      <a:pos x="1529" y="350"/>
                    </a:cxn>
                    <a:cxn ang="0">
                      <a:pos x="1295" y="350"/>
                    </a:cxn>
                    <a:cxn ang="0">
                      <a:pos x="1047" y="355"/>
                    </a:cxn>
                    <a:cxn ang="0">
                      <a:pos x="853" y="363"/>
                    </a:cxn>
                    <a:cxn ang="0">
                      <a:pos x="654" y="374"/>
                    </a:cxn>
                    <a:cxn ang="0">
                      <a:pos x="468" y="388"/>
                    </a:cxn>
                    <a:cxn ang="0">
                      <a:pos x="296" y="404"/>
                    </a:cxn>
                    <a:cxn ang="0">
                      <a:pos x="150" y="423"/>
                    </a:cxn>
                    <a:cxn ang="0">
                      <a:pos x="13" y="445"/>
                    </a:cxn>
                    <a:cxn ang="0">
                      <a:pos x="0" y="122"/>
                    </a:cxn>
                  </a:cxnLst>
                  <a:rect l="0" t="0" r="r" b="b"/>
                  <a:pathLst>
                    <a:path w="2967" h="457">
                      <a:moveTo>
                        <a:pt x="0" y="122"/>
                      </a:moveTo>
                      <a:lnTo>
                        <a:pt x="207" y="78"/>
                      </a:lnTo>
                      <a:lnTo>
                        <a:pt x="442" y="48"/>
                      </a:lnTo>
                      <a:lnTo>
                        <a:pt x="640" y="32"/>
                      </a:lnTo>
                      <a:lnTo>
                        <a:pt x="897" y="16"/>
                      </a:lnTo>
                      <a:lnTo>
                        <a:pt x="1215" y="2"/>
                      </a:lnTo>
                      <a:lnTo>
                        <a:pt x="1392" y="0"/>
                      </a:lnTo>
                      <a:lnTo>
                        <a:pt x="1710" y="0"/>
                      </a:lnTo>
                      <a:lnTo>
                        <a:pt x="1997" y="10"/>
                      </a:lnTo>
                      <a:lnTo>
                        <a:pt x="2258" y="21"/>
                      </a:lnTo>
                      <a:lnTo>
                        <a:pt x="2493" y="38"/>
                      </a:lnTo>
                      <a:lnTo>
                        <a:pt x="2674" y="54"/>
                      </a:lnTo>
                      <a:lnTo>
                        <a:pt x="2828" y="73"/>
                      </a:lnTo>
                      <a:lnTo>
                        <a:pt x="2966" y="92"/>
                      </a:lnTo>
                      <a:lnTo>
                        <a:pt x="2966" y="456"/>
                      </a:lnTo>
                      <a:lnTo>
                        <a:pt x="2833" y="434"/>
                      </a:lnTo>
                      <a:lnTo>
                        <a:pt x="2563" y="399"/>
                      </a:lnTo>
                      <a:lnTo>
                        <a:pt x="2382" y="382"/>
                      </a:lnTo>
                      <a:lnTo>
                        <a:pt x="2134" y="366"/>
                      </a:lnTo>
                      <a:lnTo>
                        <a:pt x="1944" y="358"/>
                      </a:lnTo>
                      <a:lnTo>
                        <a:pt x="1746" y="350"/>
                      </a:lnTo>
                      <a:lnTo>
                        <a:pt x="1529" y="350"/>
                      </a:lnTo>
                      <a:lnTo>
                        <a:pt x="1295" y="350"/>
                      </a:lnTo>
                      <a:lnTo>
                        <a:pt x="1047" y="355"/>
                      </a:lnTo>
                      <a:lnTo>
                        <a:pt x="853" y="363"/>
                      </a:lnTo>
                      <a:lnTo>
                        <a:pt x="654" y="374"/>
                      </a:lnTo>
                      <a:lnTo>
                        <a:pt x="468" y="388"/>
                      </a:lnTo>
                      <a:lnTo>
                        <a:pt x="296" y="404"/>
                      </a:lnTo>
                      <a:lnTo>
                        <a:pt x="150" y="423"/>
                      </a:lnTo>
                      <a:lnTo>
                        <a:pt x="13" y="445"/>
                      </a:lnTo>
                      <a:lnTo>
                        <a:pt x="0" y="122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36" name="Freeform 19"/>
                <p:cNvSpPr>
                  <a:spLocks/>
                </p:cNvSpPr>
                <p:nvPr/>
              </p:nvSpPr>
              <p:spPr bwMode="auto">
                <a:xfrm>
                  <a:off x="607" y="118"/>
                  <a:ext cx="823" cy="431"/>
                </a:xfrm>
                <a:custGeom>
                  <a:avLst/>
                  <a:gdLst/>
                  <a:ahLst/>
                  <a:cxnLst>
                    <a:cxn ang="0">
                      <a:pos x="815" y="27"/>
                    </a:cxn>
                    <a:cxn ang="0">
                      <a:pos x="822" y="350"/>
                    </a:cxn>
                    <a:cxn ang="0">
                      <a:pos x="746" y="382"/>
                    </a:cxn>
                    <a:cxn ang="0">
                      <a:pos x="676" y="404"/>
                    </a:cxn>
                    <a:cxn ang="0">
                      <a:pos x="619" y="415"/>
                    </a:cxn>
                    <a:cxn ang="0">
                      <a:pos x="571" y="421"/>
                    </a:cxn>
                    <a:cxn ang="0">
                      <a:pos x="517" y="427"/>
                    </a:cxn>
                    <a:cxn ang="0">
                      <a:pos x="427" y="430"/>
                    </a:cxn>
                    <a:cxn ang="0">
                      <a:pos x="344" y="423"/>
                    </a:cxn>
                    <a:cxn ang="0">
                      <a:pos x="259" y="410"/>
                    </a:cxn>
                    <a:cxn ang="0">
                      <a:pos x="177" y="388"/>
                    </a:cxn>
                    <a:cxn ang="0">
                      <a:pos x="105" y="358"/>
                    </a:cxn>
                    <a:cxn ang="0">
                      <a:pos x="41" y="325"/>
                    </a:cxn>
                    <a:cxn ang="0">
                      <a:pos x="0" y="294"/>
                    </a:cxn>
                    <a:cxn ang="0">
                      <a:pos x="0" y="0"/>
                    </a:cxn>
                    <a:cxn ang="0">
                      <a:pos x="46" y="25"/>
                    </a:cxn>
                    <a:cxn ang="0">
                      <a:pos x="105" y="47"/>
                    </a:cxn>
                    <a:cxn ang="0">
                      <a:pos x="175" y="66"/>
                    </a:cxn>
                    <a:cxn ang="0">
                      <a:pos x="244" y="81"/>
                    </a:cxn>
                    <a:cxn ang="0">
                      <a:pos x="314" y="89"/>
                    </a:cxn>
                    <a:cxn ang="0">
                      <a:pos x="361" y="93"/>
                    </a:cxn>
                    <a:cxn ang="0">
                      <a:pos x="401" y="95"/>
                    </a:cxn>
                    <a:cxn ang="0">
                      <a:pos x="471" y="95"/>
                    </a:cxn>
                    <a:cxn ang="0">
                      <a:pos x="515" y="92"/>
                    </a:cxn>
                    <a:cxn ang="0">
                      <a:pos x="555" y="87"/>
                    </a:cxn>
                    <a:cxn ang="0">
                      <a:pos x="600" y="84"/>
                    </a:cxn>
                    <a:cxn ang="0">
                      <a:pos x="640" y="76"/>
                    </a:cxn>
                    <a:cxn ang="0">
                      <a:pos x="689" y="67"/>
                    </a:cxn>
                    <a:cxn ang="0">
                      <a:pos x="733" y="55"/>
                    </a:cxn>
                    <a:cxn ang="0">
                      <a:pos x="777" y="41"/>
                    </a:cxn>
                    <a:cxn ang="0">
                      <a:pos x="815" y="27"/>
                    </a:cxn>
                  </a:cxnLst>
                  <a:rect l="0" t="0" r="r" b="b"/>
                  <a:pathLst>
                    <a:path w="823" h="431">
                      <a:moveTo>
                        <a:pt x="815" y="27"/>
                      </a:moveTo>
                      <a:lnTo>
                        <a:pt x="822" y="350"/>
                      </a:lnTo>
                      <a:lnTo>
                        <a:pt x="746" y="382"/>
                      </a:lnTo>
                      <a:lnTo>
                        <a:pt x="676" y="404"/>
                      </a:lnTo>
                      <a:lnTo>
                        <a:pt x="619" y="415"/>
                      </a:lnTo>
                      <a:lnTo>
                        <a:pt x="571" y="421"/>
                      </a:lnTo>
                      <a:lnTo>
                        <a:pt x="517" y="427"/>
                      </a:lnTo>
                      <a:lnTo>
                        <a:pt x="427" y="430"/>
                      </a:lnTo>
                      <a:lnTo>
                        <a:pt x="344" y="423"/>
                      </a:lnTo>
                      <a:lnTo>
                        <a:pt x="259" y="410"/>
                      </a:lnTo>
                      <a:lnTo>
                        <a:pt x="177" y="388"/>
                      </a:lnTo>
                      <a:lnTo>
                        <a:pt x="105" y="358"/>
                      </a:lnTo>
                      <a:lnTo>
                        <a:pt x="41" y="325"/>
                      </a:lnTo>
                      <a:lnTo>
                        <a:pt x="0" y="294"/>
                      </a:lnTo>
                      <a:lnTo>
                        <a:pt x="0" y="0"/>
                      </a:lnTo>
                      <a:lnTo>
                        <a:pt x="46" y="25"/>
                      </a:lnTo>
                      <a:lnTo>
                        <a:pt x="105" y="47"/>
                      </a:lnTo>
                      <a:lnTo>
                        <a:pt x="175" y="66"/>
                      </a:lnTo>
                      <a:lnTo>
                        <a:pt x="244" y="81"/>
                      </a:lnTo>
                      <a:lnTo>
                        <a:pt x="314" y="89"/>
                      </a:lnTo>
                      <a:lnTo>
                        <a:pt x="361" y="93"/>
                      </a:lnTo>
                      <a:lnTo>
                        <a:pt x="401" y="95"/>
                      </a:lnTo>
                      <a:lnTo>
                        <a:pt x="471" y="95"/>
                      </a:lnTo>
                      <a:lnTo>
                        <a:pt x="515" y="92"/>
                      </a:lnTo>
                      <a:lnTo>
                        <a:pt x="555" y="87"/>
                      </a:lnTo>
                      <a:lnTo>
                        <a:pt x="600" y="84"/>
                      </a:lnTo>
                      <a:lnTo>
                        <a:pt x="640" y="76"/>
                      </a:lnTo>
                      <a:lnTo>
                        <a:pt x="689" y="67"/>
                      </a:lnTo>
                      <a:lnTo>
                        <a:pt x="733" y="55"/>
                      </a:lnTo>
                      <a:lnTo>
                        <a:pt x="777" y="41"/>
                      </a:lnTo>
                      <a:lnTo>
                        <a:pt x="815" y="27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37" name="Freeform 20"/>
                <p:cNvSpPr>
                  <a:spLocks/>
                </p:cNvSpPr>
                <p:nvPr/>
              </p:nvSpPr>
              <p:spPr bwMode="auto">
                <a:xfrm>
                  <a:off x="154" y="533"/>
                  <a:ext cx="551" cy="339"/>
                </a:xfrm>
                <a:custGeom>
                  <a:avLst/>
                  <a:gdLst/>
                  <a:ahLst/>
                  <a:cxnLst>
                    <a:cxn ang="0">
                      <a:pos x="16" y="53"/>
                    </a:cxn>
                    <a:cxn ang="0">
                      <a:pos x="0" y="122"/>
                    </a:cxn>
                    <a:cxn ang="0">
                      <a:pos x="10" y="146"/>
                    </a:cxn>
                    <a:cxn ang="0">
                      <a:pos x="33" y="183"/>
                    </a:cxn>
                    <a:cxn ang="0">
                      <a:pos x="57" y="216"/>
                    </a:cxn>
                    <a:cxn ang="0">
                      <a:pos x="85" y="244"/>
                    </a:cxn>
                    <a:cxn ang="0">
                      <a:pos x="120" y="271"/>
                    </a:cxn>
                    <a:cxn ang="0">
                      <a:pos x="153" y="290"/>
                    </a:cxn>
                    <a:cxn ang="0">
                      <a:pos x="189" y="308"/>
                    </a:cxn>
                    <a:cxn ang="0">
                      <a:pos x="235" y="324"/>
                    </a:cxn>
                    <a:cxn ang="0">
                      <a:pos x="270" y="332"/>
                    </a:cxn>
                    <a:cxn ang="0">
                      <a:pos x="312" y="338"/>
                    </a:cxn>
                    <a:cxn ang="0">
                      <a:pos x="351" y="338"/>
                    </a:cxn>
                    <a:cxn ang="0">
                      <a:pos x="393" y="333"/>
                    </a:cxn>
                    <a:cxn ang="0">
                      <a:pos x="436" y="321"/>
                    </a:cxn>
                    <a:cxn ang="0">
                      <a:pos x="475" y="302"/>
                    </a:cxn>
                    <a:cxn ang="0">
                      <a:pos x="498" y="286"/>
                    </a:cxn>
                    <a:cxn ang="0">
                      <a:pos x="526" y="262"/>
                    </a:cxn>
                    <a:cxn ang="0">
                      <a:pos x="541" y="243"/>
                    </a:cxn>
                    <a:cxn ang="0">
                      <a:pos x="550" y="226"/>
                    </a:cxn>
                    <a:cxn ang="0">
                      <a:pos x="550" y="208"/>
                    </a:cxn>
                    <a:cxn ang="0">
                      <a:pos x="544" y="187"/>
                    </a:cxn>
                    <a:cxn ang="0">
                      <a:pos x="532" y="170"/>
                    </a:cxn>
                    <a:cxn ang="0">
                      <a:pos x="523" y="135"/>
                    </a:cxn>
                    <a:cxn ang="0">
                      <a:pos x="519" y="116"/>
                    </a:cxn>
                    <a:cxn ang="0">
                      <a:pos x="267" y="132"/>
                    </a:cxn>
                    <a:cxn ang="0">
                      <a:pos x="234" y="126"/>
                    </a:cxn>
                    <a:cxn ang="0">
                      <a:pos x="193" y="113"/>
                    </a:cxn>
                    <a:cxn ang="0">
                      <a:pos x="162" y="97"/>
                    </a:cxn>
                    <a:cxn ang="0">
                      <a:pos x="129" y="77"/>
                    </a:cxn>
                    <a:cxn ang="0">
                      <a:pos x="97" y="48"/>
                    </a:cxn>
                    <a:cxn ang="0">
                      <a:pos x="78" y="24"/>
                    </a:cxn>
                    <a:cxn ang="0">
                      <a:pos x="60" y="0"/>
                    </a:cxn>
                    <a:cxn ang="0">
                      <a:pos x="16" y="53"/>
                    </a:cxn>
                  </a:cxnLst>
                  <a:rect l="0" t="0" r="r" b="b"/>
                  <a:pathLst>
                    <a:path w="551" h="339">
                      <a:moveTo>
                        <a:pt x="16" y="53"/>
                      </a:moveTo>
                      <a:lnTo>
                        <a:pt x="0" y="122"/>
                      </a:lnTo>
                      <a:lnTo>
                        <a:pt x="10" y="146"/>
                      </a:lnTo>
                      <a:lnTo>
                        <a:pt x="33" y="183"/>
                      </a:lnTo>
                      <a:lnTo>
                        <a:pt x="57" y="216"/>
                      </a:lnTo>
                      <a:lnTo>
                        <a:pt x="85" y="244"/>
                      </a:lnTo>
                      <a:lnTo>
                        <a:pt x="120" y="271"/>
                      </a:lnTo>
                      <a:lnTo>
                        <a:pt x="153" y="290"/>
                      </a:lnTo>
                      <a:lnTo>
                        <a:pt x="189" y="308"/>
                      </a:lnTo>
                      <a:lnTo>
                        <a:pt x="235" y="324"/>
                      </a:lnTo>
                      <a:lnTo>
                        <a:pt x="270" y="332"/>
                      </a:lnTo>
                      <a:lnTo>
                        <a:pt x="312" y="338"/>
                      </a:lnTo>
                      <a:lnTo>
                        <a:pt x="351" y="338"/>
                      </a:lnTo>
                      <a:lnTo>
                        <a:pt x="393" y="333"/>
                      </a:lnTo>
                      <a:lnTo>
                        <a:pt x="436" y="321"/>
                      </a:lnTo>
                      <a:lnTo>
                        <a:pt x="475" y="302"/>
                      </a:lnTo>
                      <a:lnTo>
                        <a:pt x="498" y="286"/>
                      </a:lnTo>
                      <a:lnTo>
                        <a:pt x="526" y="262"/>
                      </a:lnTo>
                      <a:lnTo>
                        <a:pt x="541" y="243"/>
                      </a:lnTo>
                      <a:lnTo>
                        <a:pt x="550" y="226"/>
                      </a:lnTo>
                      <a:lnTo>
                        <a:pt x="550" y="208"/>
                      </a:lnTo>
                      <a:lnTo>
                        <a:pt x="544" y="187"/>
                      </a:lnTo>
                      <a:lnTo>
                        <a:pt x="532" y="170"/>
                      </a:lnTo>
                      <a:lnTo>
                        <a:pt x="523" y="135"/>
                      </a:lnTo>
                      <a:lnTo>
                        <a:pt x="519" y="116"/>
                      </a:lnTo>
                      <a:lnTo>
                        <a:pt x="267" y="132"/>
                      </a:lnTo>
                      <a:lnTo>
                        <a:pt x="234" y="126"/>
                      </a:lnTo>
                      <a:lnTo>
                        <a:pt x="193" y="113"/>
                      </a:lnTo>
                      <a:lnTo>
                        <a:pt x="162" y="97"/>
                      </a:lnTo>
                      <a:lnTo>
                        <a:pt x="129" y="77"/>
                      </a:lnTo>
                      <a:lnTo>
                        <a:pt x="97" y="48"/>
                      </a:lnTo>
                      <a:lnTo>
                        <a:pt x="78" y="24"/>
                      </a:lnTo>
                      <a:lnTo>
                        <a:pt x="60" y="0"/>
                      </a:lnTo>
                      <a:lnTo>
                        <a:pt x="16" y="53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38" name="Freeform 21"/>
                <p:cNvSpPr>
                  <a:spLocks/>
                </p:cNvSpPr>
                <p:nvPr/>
              </p:nvSpPr>
              <p:spPr bwMode="auto">
                <a:xfrm>
                  <a:off x="134" y="119"/>
                  <a:ext cx="475" cy="552"/>
                </a:xfrm>
                <a:custGeom>
                  <a:avLst/>
                  <a:gdLst/>
                  <a:ahLst/>
                  <a:cxnLst>
                    <a:cxn ang="0">
                      <a:pos x="474" y="0"/>
                    </a:cxn>
                    <a:cxn ang="0">
                      <a:pos x="474" y="294"/>
                    </a:cxn>
                    <a:cxn ang="0">
                      <a:pos x="446" y="291"/>
                    </a:cxn>
                    <a:cxn ang="0">
                      <a:pos x="411" y="293"/>
                    </a:cxn>
                    <a:cxn ang="0">
                      <a:pos x="353" y="299"/>
                    </a:cxn>
                    <a:cxn ang="0">
                      <a:pos x="296" y="310"/>
                    </a:cxn>
                    <a:cxn ang="0">
                      <a:pos x="243" y="323"/>
                    </a:cxn>
                    <a:cxn ang="0">
                      <a:pos x="200" y="339"/>
                    </a:cxn>
                    <a:cxn ang="0">
                      <a:pos x="149" y="364"/>
                    </a:cxn>
                    <a:cxn ang="0">
                      <a:pos x="110" y="390"/>
                    </a:cxn>
                    <a:cxn ang="0">
                      <a:pos x="81" y="415"/>
                    </a:cxn>
                    <a:cxn ang="0">
                      <a:pos x="60" y="439"/>
                    </a:cxn>
                    <a:cxn ang="0">
                      <a:pos x="47" y="461"/>
                    </a:cxn>
                    <a:cxn ang="0">
                      <a:pos x="35" y="488"/>
                    </a:cxn>
                    <a:cxn ang="0">
                      <a:pos x="30" y="513"/>
                    </a:cxn>
                    <a:cxn ang="0">
                      <a:pos x="23" y="551"/>
                    </a:cxn>
                    <a:cxn ang="0">
                      <a:pos x="17" y="518"/>
                    </a:cxn>
                    <a:cxn ang="0">
                      <a:pos x="8" y="481"/>
                    </a:cxn>
                    <a:cxn ang="0">
                      <a:pos x="5" y="453"/>
                    </a:cxn>
                    <a:cxn ang="0">
                      <a:pos x="0" y="420"/>
                    </a:cxn>
                    <a:cxn ang="0">
                      <a:pos x="2" y="393"/>
                    </a:cxn>
                    <a:cxn ang="0">
                      <a:pos x="8" y="361"/>
                    </a:cxn>
                    <a:cxn ang="0">
                      <a:pos x="15" y="317"/>
                    </a:cxn>
                    <a:cxn ang="0">
                      <a:pos x="30" y="279"/>
                    </a:cxn>
                    <a:cxn ang="0">
                      <a:pos x="50" y="238"/>
                    </a:cxn>
                    <a:cxn ang="0">
                      <a:pos x="75" y="196"/>
                    </a:cxn>
                    <a:cxn ang="0">
                      <a:pos x="111" y="152"/>
                    </a:cxn>
                    <a:cxn ang="0">
                      <a:pos x="152" y="116"/>
                    </a:cxn>
                    <a:cxn ang="0">
                      <a:pos x="188" y="87"/>
                    </a:cxn>
                    <a:cxn ang="0">
                      <a:pos x="233" y="60"/>
                    </a:cxn>
                    <a:cxn ang="0">
                      <a:pos x="279" y="40"/>
                    </a:cxn>
                    <a:cxn ang="0">
                      <a:pos x="333" y="21"/>
                    </a:cxn>
                    <a:cxn ang="0">
                      <a:pos x="380" y="10"/>
                    </a:cxn>
                    <a:cxn ang="0">
                      <a:pos x="435" y="3"/>
                    </a:cxn>
                    <a:cxn ang="0">
                      <a:pos x="474" y="0"/>
                    </a:cxn>
                  </a:cxnLst>
                  <a:rect l="0" t="0" r="r" b="b"/>
                  <a:pathLst>
                    <a:path w="475" h="552">
                      <a:moveTo>
                        <a:pt x="474" y="0"/>
                      </a:moveTo>
                      <a:lnTo>
                        <a:pt x="474" y="294"/>
                      </a:lnTo>
                      <a:lnTo>
                        <a:pt x="446" y="291"/>
                      </a:lnTo>
                      <a:lnTo>
                        <a:pt x="411" y="293"/>
                      </a:lnTo>
                      <a:lnTo>
                        <a:pt x="353" y="299"/>
                      </a:lnTo>
                      <a:lnTo>
                        <a:pt x="296" y="310"/>
                      </a:lnTo>
                      <a:lnTo>
                        <a:pt x="243" y="323"/>
                      </a:lnTo>
                      <a:lnTo>
                        <a:pt x="200" y="339"/>
                      </a:lnTo>
                      <a:lnTo>
                        <a:pt x="149" y="364"/>
                      </a:lnTo>
                      <a:lnTo>
                        <a:pt x="110" y="390"/>
                      </a:lnTo>
                      <a:lnTo>
                        <a:pt x="81" y="415"/>
                      </a:lnTo>
                      <a:lnTo>
                        <a:pt x="60" y="439"/>
                      </a:lnTo>
                      <a:lnTo>
                        <a:pt x="47" y="461"/>
                      </a:lnTo>
                      <a:lnTo>
                        <a:pt x="35" y="488"/>
                      </a:lnTo>
                      <a:lnTo>
                        <a:pt x="30" y="513"/>
                      </a:lnTo>
                      <a:lnTo>
                        <a:pt x="23" y="551"/>
                      </a:lnTo>
                      <a:lnTo>
                        <a:pt x="17" y="518"/>
                      </a:lnTo>
                      <a:lnTo>
                        <a:pt x="8" y="481"/>
                      </a:lnTo>
                      <a:lnTo>
                        <a:pt x="5" y="453"/>
                      </a:lnTo>
                      <a:lnTo>
                        <a:pt x="0" y="420"/>
                      </a:lnTo>
                      <a:lnTo>
                        <a:pt x="2" y="393"/>
                      </a:lnTo>
                      <a:lnTo>
                        <a:pt x="8" y="361"/>
                      </a:lnTo>
                      <a:lnTo>
                        <a:pt x="15" y="317"/>
                      </a:lnTo>
                      <a:lnTo>
                        <a:pt x="30" y="279"/>
                      </a:lnTo>
                      <a:lnTo>
                        <a:pt x="50" y="238"/>
                      </a:lnTo>
                      <a:lnTo>
                        <a:pt x="75" y="196"/>
                      </a:lnTo>
                      <a:lnTo>
                        <a:pt x="111" y="152"/>
                      </a:lnTo>
                      <a:lnTo>
                        <a:pt x="152" y="116"/>
                      </a:lnTo>
                      <a:lnTo>
                        <a:pt x="188" y="87"/>
                      </a:lnTo>
                      <a:lnTo>
                        <a:pt x="233" y="60"/>
                      </a:lnTo>
                      <a:lnTo>
                        <a:pt x="279" y="40"/>
                      </a:lnTo>
                      <a:lnTo>
                        <a:pt x="333" y="21"/>
                      </a:lnTo>
                      <a:lnTo>
                        <a:pt x="380" y="10"/>
                      </a:lnTo>
                      <a:lnTo>
                        <a:pt x="435" y="3"/>
                      </a:lnTo>
                      <a:lnTo>
                        <a:pt x="474" y="0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39" name="Freeform 22"/>
                <p:cNvSpPr>
                  <a:spLocks/>
                </p:cNvSpPr>
                <p:nvPr/>
              </p:nvSpPr>
              <p:spPr bwMode="auto">
                <a:xfrm>
                  <a:off x="422" y="687"/>
                  <a:ext cx="156" cy="117"/>
                </a:xfrm>
                <a:custGeom>
                  <a:avLst/>
                  <a:gdLst/>
                  <a:ahLst/>
                  <a:cxnLst>
                    <a:cxn ang="0">
                      <a:pos x="72" y="0"/>
                    </a:cxn>
                    <a:cxn ang="0">
                      <a:pos x="21" y="19"/>
                    </a:cxn>
                    <a:cxn ang="0">
                      <a:pos x="3" y="45"/>
                    </a:cxn>
                    <a:cxn ang="0">
                      <a:pos x="0" y="70"/>
                    </a:cxn>
                    <a:cxn ang="0">
                      <a:pos x="0" y="83"/>
                    </a:cxn>
                    <a:cxn ang="0">
                      <a:pos x="9" y="99"/>
                    </a:cxn>
                    <a:cxn ang="0">
                      <a:pos x="29" y="107"/>
                    </a:cxn>
                    <a:cxn ang="0">
                      <a:pos x="50" y="113"/>
                    </a:cxn>
                    <a:cxn ang="0">
                      <a:pos x="69" y="116"/>
                    </a:cxn>
                    <a:cxn ang="0">
                      <a:pos x="86" y="116"/>
                    </a:cxn>
                    <a:cxn ang="0">
                      <a:pos x="114" y="111"/>
                    </a:cxn>
                    <a:cxn ang="0">
                      <a:pos x="134" y="106"/>
                    </a:cxn>
                    <a:cxn ang="0">
                      <a:pos x="146" y="98"/>
                    </a:cxn>
                    <a:cxn ang="0">
                      <a:pos x="153" y="89"/>
                    </a:cxn>
                    <a:cxn ang="0">
                      <a:pos x="155" y="78"/>
                    </a:cxn>
                    <a:cxn ang="0">
                      <a:pos x="153" y="60"/>
                    </a:cxn>
                    <a:cxn ang="0">
                      <a:pos x="146" y="11"/>
                    </a:cxn>
                    <a:cxn ang="0">
                      <a:pos x="72" y="0"/>
                    </a:cxn>
                  </a:cxnLst>
                  <a:rect l="0" t="0" r="r" b="b"/>
                  <a:pathLst>
                    <a:path w="156" h="117">
                      <a:moveTo>
                        <a:pt x="72" y="0"/>
                      </a:moveTo>
                      <a:lnTo>
                        <a:pt x="21" y="19"/>
                      </a:lnTo>
                      <a:lnTo>
                        <a:pt x="3" y="45"/>
                      </a:lnTo>
                      <a:lnTo>
                        <a:pt x="0" y="70"/>
                      </a:lnTo>
                      <a:lnTo>
                        <a:pt x="0" y="83"/>
                      </a:lnTo>
                      <a:lnTo>
                        <a:pt x="9" y="99"/>
                      </a:lnTo>
                      <a:lnTo>
                        <a:pt x="29" y="107"/>
                      </a:lnTo>
                      <a:lnTo>
                        <a:pt x="50" y="113"/>
                      </a:lnTo>
                      <a:lnTo>
                        <a:pt x="69" y="116"/>
                      </a:lnTo>
                      <a:lnTo>
                        <a:pt x="86" y="116"/>
                      </a:lnTo>
                      <a:lnTo>
                        <a:pt x="114" y="111"/>
                      </a:lnTo>
                      <a:lnTo>
                        <a:pt x="134" y="106"/>
                      </a:lnTo>
                      <a:lnTo>
                        <a:pt x="146" y="98"/>
                      </a:lnTo>
                      <a:lnTo>
                        <a:pt x="153" y="89"/>
                      </a:lnTo>
                      <a:lnTo>
                        <a:pt x="155" y="78"/>
                      </a:lnTo>
                      <a:lnTo>
                        <a:pt x="153" y="60"/>
                      </a:lnTo>
                      <a:lnTo>
                        <a:pt x="146" y="11"/>
                      </a:lnTo>
                      <a:lnTo>
                        <a:pt x="72" y="0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40" name="Freeform 23"/>
                <p:cNvSpPr>
                  <a:spLocks/>
                </p:cNvSpPr>
                <p:nvPr/>
              </p:nvSpPr>
              <p:spPr bwMode="auto">
                <a:xfrm>
                  <a:off x="494" y="700"/>
                  <a:ext cx="88" cy="74"/>
                </a:xfrm>
                <a:custGeom>
                  <a:avLst/>
                  <a:gdLst/>
                  <a:ahLst/>
                  <a:cxnLst>
                    <a:cxn ang="0">
                      <a:pos x="87" y="67"/>
                    </a:cxn>
                    <a:cxn ang="0">
                      <a:pos x="76" y="0"/>
                    </a:cxn>
                    <a:cxn ang="0">
                      <a:pos x="33" y="5"/>
                    </a:cxn>
                    <a:cxn ang="0">
                      <a:pos x="0" y="8"/>
                    </a:cxn>
                    <a:cxn ang="0">
                      <a:pos x="9" y="73"/>
                    </a:cxn>
                    <a:cxn ang="0">
                      <a:pos x="12" y="57"/>
                    </a:cxn>
                    <a:cxn ang="0">
                      <a:pos x="22" y="47"/>
                    </a:cxn>
                    <a:cxn ang="0">
                      <a:pos x="40" y="43"/>
                    </a:cxn>
                    <a:cxn ang="0">
                      <a:pos x="60" y="44"/>
                    </a:cxn>
                    <a:cxn ang="0">
                      <a:pos x="76" y="51"/>
                    </a:cxn>
                    <a:cxn ang="0">
                      <a:pos x="87" y="67"/>
                    </a:cxn>
                  </a:cxnLst>
                  <a:rect l="0" t="0" r="r" b="b"/>
                  <a:pathLst>
                    <a:path w="88" h="74">
                      <a:moveTo>
                        <a:pt x="87" y="67"/>
                      </a:moveTo>
                      <a:lnTo>
                        <a:pt x="76" y="0"/>
                      </a:lnTo>
                      <a:lnTo>
                        <a:pt x="33" y="5"/>
                      </a:lnTo>
                      <a:lnTo>
                        <a:pt x="0" y="8"/>
                      </a:lnTo>
                      <a:lnTo>
                        <a:pt x="9" y="73"/>
                      </a:lnTo>
                      <a:lnTo>
                        <a:pt x="12" y="57"/>
                      </a:lnTo>
                      <a:lnTo>
                        <a:pt x="22" y="47"/>
                      </a:lnTo>
                      <a:lnTo>
                        <a:pt x="40" y="43"/>
                      </a:lnTo>
                      <a:lnTo>
                        <a:pt x="60" y="44"/>
                      </a:lnTo>
                      <a:lnTo>
                        <a:pt x="76" y="51"/>
                      </a:lnTo>
                      <a:lnTo>
                        <a:pt x="87" y="67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41" name="Freeform 24"/>
                <p:cNvSpPr>
                  <a:spLocks/>
                </p:cNvSpPr>
                <p:nvPr/>
              </p:nvSpPr>
              <p:spPr bwMode="auto">
                <a:xfrm>
                  <a:off x="386" y="479"/>
                  <a:ext cx="319" cy="286"/>
                </a:xfrm>
                <a:custGeom>
                  <a:avLst/>
                  <a:gdLst/>
                  <a:ahLst/>
                  <a:cxnLst>
                    <a:cxn ang="0">
                      <a:pos x="317" y="275"/>
                    </a:cxn>
                    <a:cxn ang="0">
                      <a:pos x="315" y="254"/>
                    </a:cxn>
                    <a:cxn ang="0">
                      <a:pos x="306" y="235"/>
                    </a:cxn>
                    <a:cxn ang="0">
                      <a:pos x="299" y="219"/>
                    </a:cxn>
                    <a:cxn ang="0">
                      <a:pos x="294" y="194"/>
                    </a:cxn>
                    <a:cxn ang="0">
                      <a:pos x="288" y="161"/>
                    </a:cxn>
                    <a:cxn ang="0">
                      <a:pos x="284" y="126"/>
                    </a:cxn>
                    <a:cxn ang="0">
                      <a:pos x="281" y="94"/>
                    </a:cxn>
                    <a:cxn ang="0">
                      <a:pos x="279" y="67"/>
                    </a:cxn>
                    <a:cxn ang="0">
                      <a:pos x="278" y="43"/>
                    </a:cxn>
                    <a:cxn ang="0">
                      <a:pos x="270" y="29"/>
                    </a:cxn>
                    <a:cxn ang="0">
                      <a:pos x="255" y="16"/>
                    </a:cxn>
                    <a:cxn ang="0">
                      <a:pos x="240" y="9"/>
                    </a:cxn>
                    <a:cxn ang="0">
                      <a:pos x="216" y="2"/>
                    </a:cxn>
                    <a:cxn ang="0">
                      <a:pos x="189" y="0"/>
                    </a:cxn>
                    <a:cxn ang="0">
                      <a:pos x="147" y="0"/>
                    </a:cxn>
                    <a:cxn ang="0">
                      <a:pos x="110" y="2"/>
                    </a:cxn>
                    <a:cxn ang="0">
                      <a:pos x="74" y="9"/>
                    </a:cxn>
                    <a:cxn ang="0">
                      <a:pos x="41" y="21"/>
                    </a:cxn>
                    <a:cxn ang="0">
                      <a:pos x="20" y="35"/>
                    </a:cxn>
                    <a:cxn ang="0">
                      <a:pos x="8" y="47"/>
                    </a:cxn>
                    <a:cxn ang="0">
                      <a:pos x="0" y="61"/>
                    </a:cxn>
                    <a:cxn ang="0">
                      <a:pos x="2" y="75"/>
                    </a:cxn>
                    <a:cxn ang="0">
                      <a:pos x="5" y="89"/>
                    </a:cxn>
                    <a:cxn ang="0">
                      <a:pos x="15" y="104"/>
                    </a:cxn>
                    <a:cxn ang="0">
                      <a:pos x="23" y="123"/>
                    </a:cxn>
                    <a:cxn ang="0">
                      <a:pos x="27" y="149"/>
                    </a:cxn>
                    <a:cxn ang="0">
                      <a:pos x="30" y="176"/>
                    </a:cxn>
                    <a:cxn ang="0">
                      <a:pos x="35" y="200"/>
                    </a:cxn>
                    <a:cxn ang="0">
                      <a:pos x="36" y="235"/>
                    </a:cxn>
                    <a:cxn ang="0">
                      <a:pos x="38" y="265"/>
                    </a:cxn>
                    <a:cxn ang="0">
                      <a:pos x="38" y="285"/>
                    </a:cxn>
                    <a:cxn ang="0">
                      <a:pos x="48" y="260"/>
                    </a:cxn>
                    <a:cxn ang="0">
                      <a:pos x="68" y="248"/>
                    </a:cxn>
                    <a:cxn ang="0">
                      <a:pos x="86" y="241"/>
                    </a:cxn>
                    <a:cxn ang="0">
                      <a:pos x="108" y="236"/>
                    </a:cxn>
                    <a:cxn ang="0">
                      <a:pos x="143" y="229"/>
                    </a:cxn>
                    <a:cxn ang="0">
                      <a:pos x="177" y="228"/>
                    </a:cxn>
                    <a:cxn ang="0">
                      <a:pos x="197" y="228"/>
                    </a:cxn>
                    <a:cxn ang="0">
                      <a:pos x="228" y="230"/>
                    </a:cxn>
                    <a:cxn ang="0">
                      <a:pos x="264" y="237"/>
                    </a:cxn>
                    <a:cxn ang="0">
                      <a:pos x="287" y="246"/>
                    </a:cxn>
                    <a:cxn ang="0">
                      <a:pos x="302" y="255"/>
                    </a:cxn>
                    <a:cxn ang="0">
                      <a:pos x="318" y="268"/>
                    </a:cxn>
                  </a:cxnLst>
                  <a:rect l="0" t="0" r="r" b="b"/>
                  <a:pathLst>
                    <a:path w="319" h="286">
                      <a:moveTo>
                        <a:pt x="317" y="275"/>
                      </a:moveTo>
                      <a:lnTo>
                        <a:pt x="315" y="254"/>
                      </a:lnTo>
                      <a:lnTo>
                        <a:pt x="306" y="235"/>
                      </a:lnTo>
                      <a:lnTo>
                        <a:pt x="299" y="219"/>
                      </a:lnTo>
                      <a:lnTo>
                        <a:pt x="294" y="194"/>
                      </a:lnTo>
                      <a:lnTo>
                        <a:pt x="288" y="161"/>
                      </a:lnTo>
                      <a:lnTo>
                        <a:pt x="284" y="126"/>
                      </a:lnTo>
                      <a:lnTo>
                        <a:pt x="281" y="94"/>
                      </a:lnTo>
                      <a:lnTo>
                        <a:pt x="279" y="67"/>
                      </a:lnTo>
                      <a:lnTo>
                        <a:pt x="278" y="43"/>
                      </a:lnTo>
                      <a:lnTo>
                        <a:pt x="270" y="29"/>
                      </a:lnTo>
                      <a:lnTo>
                        <a:pt x="255" y="16"/>
                      </a:lnTo>
                      <a:lnTo>
                        <a:pt x="240" y="9"/>
                      </a:lnTo>
                      <a:lnTo>
                        <a:pt x="216" y="2"/>
                      </a:lnTo>
                      <a:lnTo>
                        <a:pt x="189" y="0"/>
                      </a:lnTo>
                      <a:lnTo>
                        <a:pt x="147" y="0"/>
                      </a:lnTo>
                      <a:lnTo>
                        <a:pt x="110" y="2"/>
                      </a:lnTo>
                      <a:lnTo>
                        <a:pt x="74" y="9"/>
                      </a:lnTo>
                      <a:lnTo>
                        <a:pt x="41" y="21"/>
                      </a:lnTo>
                      <a:lnTo>
                        <a:pt x="20" y="35"/>
                      </a:lnTo>
                      <a:lnTo>
                        <a:pt x="8" y="47"/>
                      </a:lnTo>
                      <a:lnTo>
                        <a:pt x="0" y="61"/>
                      </a:lnTo>
                      <a:lnTo>
                        <a:pt x="2" y="75"/>
                      </a:lnTo>
                      <a:lnTo>
                        <a:pt x="5" y="89"/>
                      </a:lnTo>
                      <a:lnTo>
                        <a:pt x="15" y="104"/>
                      </a:lnTo>
                      <a:lnTo>
                        <a:pt x="23" y="123"/>
                      </a:lnTo>
                      <a:lnTo>
                        <a:pt x="27" y="149"/>
                      </a:lnTo>
                      <a:lnTo>
                        <a:pt x="30" y="176"/>
                      </a:lnTo>
                      <a:lnTo>
                        <a:pt x="35" y="200"/>
                      </a:lnTo>
                      <a:lnTo>
                        <a:pt x="36" y="235"/>
                      </a:lnTo>
                      <a:lnTo>
                        <a:pt x="38" y="265"/>
                      </a:lnTo>
                      <a:lnTo>
                        <a:pt x="38" y="285"/>
                      </a:lnTo>
                      <a:lnTo>
                        <a:pt x="48" y="260"/>
                      </a:lnTo>
                      <a:lnTo>
                        <a:pt x="68" y="248"/>
                      </a:lnTo>
                      <a:lnTo>
                        <a:pt x="86" y="241"/>
                      </a:lnTo>
                      <a:lnTo>
                        <a:pt x="108" y="236"/>
                      </a:lnTo>
                      <a:lnTo>
                        <a:pt x="143" y="229"/>
                      </a:lnTo>
                      <a:lnTo>
                        <a:pt x="177" y="228"/>
                      </a:lnTo>
                      <a:lnTo>
                        <a:pt x="197" y="228"/>
                      </a:lnTo>
                      <a:lnTo>
                        <a:pt x="228" y="230"/>
                      </a:lnTo>
                      <a:lnTo>
                        <a:pt x="264" y="237"/>
                      </a:lnTo>
                      <a:lnTo>
                        <a:pt x="287" y="246"/>
                      </a:lnTo>
                      <a:lnTo>
                        <a:pt x="302" y="255"/>
                      </a:lnTo>
                      <a:lnTo>
                        <a:pt x="318" y="268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42" name="Freeform 25"/>
                <p:cNvSpPr>
                  <a:spLocks/>
                </p:cNvSpPr>
                <p:nvPr/>
              </p:nvSpPr>
              <p:spPr bwMode="auto">
                <a:xfrm>
                  <a:off x="5101" y="537"/>
                  <a:ext cx="551" cy="335"/>
                </a:xfrm>
                <a:custGeom>
                  <a:avLst/>
                  <a:gdLst/>
                  <a:ahLst/>
                  <a:cxnLst>
                    <a:cxn ang="0">
                      <a:pos x="534" y="48"/>
                    </a:cxn>
                    <a:cxn ang="0">
                      <a:pos x="550" y="117"/>
                    </a:cxn>
                    <a:cxn ang="0">
                      <a:pos x="540" y="142"/>
                    </a:cxn>
                    <a:cxn ang="0">
                      <a:pos x="517" y="179"/>
                    </a:cxn>
                    <a:cxn ang="0">
                      <a:pos x="493" y="212"/>
                    </a:cxn>
                    <a:cxn ang="0">
                      <a:pos x="465" y="239"/>
                    </a:cxn>
                    <a:cxn ang="0">
                      <a:pos x="430" y="267"/>
                    </a:cxn>
                    <a:cxn ang="0">
                      <a:pos x="397" y="286"/>
                    </a:cxn>
                    <a:cxn ang="0">
                      <a:pos x="361" y="304"/>
                    </a:cxn>
                    <a:cxn ang="0">
                      <a:pos x="315" y="320"/>
                    </a:cxn>
                    <a:cxn ang="0">
                      <a:pos x="280" y="328"/>
                    </a:cxn>
                    <a:cxn ang="0">
                      <a:pos x="238" y="334"/>
                    </a:cxn>
                    <a:cxn ang="0">
                      <a:pos x="199" y="334"/>
                    </a:cxn>
                    <a:cxn ang="0">
                      <a:pos x="157" y="329"/>
                    </a:cxn>
                    <a:cxn ang="0">
                      <a:pos x="114" y="317"/>
                    </a:cxn>
                    <a:cxn ang="0">
                      <a:pos x="75" y="298"/>
                    </a:cxn>
                    <a:cxn ang="0">
                      <a:pos x="52" y="282"/>
                    </a:cxn>
                    <a:cxn ang="0">
                      <a:pos x="24" y="258"/>
                    </a:cxn>
                    <a:cxn ang="0">
                      <a:pos x="9" y="238"/>
                    </a:cxn>
                    <a:cxn ang="0">
                      <a:pos x="0" y="222"/>
                    </a:cxn>
                    <a:cxn ang="0">
                      <a:pos x="0" y="204"/>
                    </a:cxn>
                    <a:cxn ang="0">
                      <a:pos x="6" y="182"/>
                    </a:cxn>
                    <a:cxn ang="0">
                      <a:pos x="18" y="166"/>
                    </a:cxn>
                    <a:cxn ang="0">
                      <a:pos x="27" y="131"/>
                    </a:cxn>
                    <a:cxn ang="0">
                      <a:pos x="31" y="112"/>
                    </a:cxn>
                    <a:cxn ang="0">
                      <a:pos x="283" y="128"/>
                    </a:cxn>
                    <a:cxn ang="0">
                      <a:pos x="316" y="122"/>
                    </a:cxn>
                    <a:cxn ang="0">
                      <a:pos x="357" y="109"/>
                    </a:cxn>
                    <a:cxn ang="0">
                      <a:pos x="388" y="93"/>
                    </a:cxn>
                    <a:cxn ang="0">
                      <a:pos x="421" y="73"/>
                    </a:cxn>
                    <a:cxn ang="0">
                      <a:pos x="453" y="44"/>
                    </a:cxn>
                    <a:cxn ang="0">
                      <a:pos x="472" y="19"/>
                    </a:cxn>
                    <a:cxn ang="0">
                      <a:pos x="486" y="0"/>
                    </a:cxn>
                    <a:cxn ang="0">
                      <a:pos x="534" y="48"/>
                    </a:cxn>
                  </a:cxnLst>
                  <a:rect l="0" t="0" r="r" b="b"/>
                  <a:pathLst>
                    <a:path w="551" h="335">
                      <a:moveTo>
                        <a:pt x="534" y="48"/>
                      </a:moveTo>
                      <a:lnTo>
                        <a:pt x="550" y="117"/>
                      </a:lnTo>
                      <a:lnTo>
                        <a:pt x="540" y="142"/>
                      </a:lnTo>
                      <a:lnTo>
                        <a:pt x="517" y="179"/>
                      </a:lnTo>
                      <a:lnTo>
                        <a:pt x="493" y="212"/>
                      </a:lnTo>
                      <a:lnTo>
                        <a:pt x="465" y="239"/>
                      </a:lnTo>
                      <a:lnTo>
                        <a:pt x="430" y="267"/>
                      </a:lnTo>
                      <a:lnTo>
                        <a:pt x="397" y="286"/>
                      </a:lnTo>
                      <a:lnTo>
                        <a:pt x="361" y="304"/>
                      </a:lnTo>
                      <a:lnTo>
                        <a:pt x="315" y="320"/>
                      </a:lnTo>
                      <a:lnTo>
                        <a:pt x="280" y="328"/>
                      </a:lnTo>
                      <a:lnTo>
                        <a:pt x="238" y="334"/>
                      </a:lnTo>
                      <a:lnTo>
                        <a:pt x="199" y="334"/>
                      </a:lnTo>
                      <a:lnTo>
                        <a:pt x="157" y="329"/>
                      </a:lnTo>
                      <a:lnTo>
                        <a:pt x="114" y="317"/>
                      </a:lnTo>
                      <a:lnTo>
                        <a:pt x="75" y="298"/>
                      </a:lnTo>
                      <a:lnTo>
                        <a:pt x="52" y="282"/>
                      </a:lnTo>
                      <a:lnTo>
                        <a:pt x="24" y="258"/>
                      </a:lnTo>
                      <a:lnTo>
                        <a:pt x="9" y="238"/>
                      </a:lnTo>
                      <a:lnTo>
                        <a:pt x="0" y="222"/>
                      </a:lnTo>
                      <a:lnTo>
                        <a:pt x="0" y="204"/>
                      </a:lnTo>
                      <a:lnTo>
                        <a:pt x="6" y="182"/>
                      </a:lnTo>
                      <a:lnTo>
                        <a:pt x="18" y="166"/>
                      </a:lnTo>
                      <a:lnTo>
                        <a:pt x="27" y="131"/>
                      </a:lnTo>
                      <a:lnTo>
                        <a:pt x="31" y="112"/>
                      </a:lnTo>
                      <a:lnTo>
                        <a:pt x="283" y="128"/>
                      </a:lnTo>
                      <a:lnTo>
                        <a:pt x="316" y="122"/>
                      </a:lnTo>
                      <a:lnTo>
                        <a:pt x="357" y="109"/>
                      </a:lnTo>
                      <a:lnTo>
                        <a:pt x="388" y="93"/>
                      </a:lnTo>
                      <a:lnTo>
                        <a:pt x="421" y="73"/>
                      </a:lnTo>
                      <a:lnTo>
                        <a:pt x="453" y="44"/>
                      </a:lnTo>
                      <a:lnTo>
                        <a:pt x="472" y="19"/>
                      </a:lnTo>
                      <a:lnTo>
                        <a:pt x="486" y="0"/>
                      </a:lnTo>
                      <a:lnTo>
                        <a:pt x="534" y="48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43" name="Freeform 26"/>
                <p:cNvSpPr>
                  <a:spLocks/>
                </p:cNvSpPr>
                <p:nvPr/>
              </p:nvSpPr>
              <p:spPr bwMode="auto">
                <a:xfrm>
                  <a:off x="5197" y="119"/>
                  <a:ext cx="475" cy="552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294"/>
                    </a:cxn>
                    <a:cxn ang="0">
                      <a:pos x="28" y="291"/>
                    </a:cxn>
                    <a:cxn ang="0">
                      <a:pos x="63" y="293"/>
                    </a:cxn>
                    <a:cxn ang="0">
                      <a:pos x="121" y="299"/>
                    </a:cxn>
                    <a:cxn ang="0">
                      <a:pos x="178" y="310"/>
                    </a:cxn>
                    <a:cxn ang="0">
                      <a:pos x="231" y="323"/>
                    </a:cxn>
                    <a:cxn ang="0">
                      <a:pos x="274" y="339"/>
                    </a:cxn>
                    <a:cxn ang="0">
                      <a:pos x="325" y="364"/>
                    </a:cxn>
                    <a:cxn ang="0">
                      <a:pos x="364" y="390"/>
                    </a:cxn>
                    <a:cxn ang="0">
                      <a:pos x="393" y="415"/>
                    </a:cxn>
                    <a:cxn ang="0">
                      <a:pos x="414" y="439"/>
                    </a:cxn>
                    <a:cxn ang="0">
                      <a:pos x="427" y="461"/>
                    </a:cxn>
                    <a:cxn ang="0">
                      <a:pos x="439" y="488"/>
                    </a:cxn>
                    <a:cxn ang="0">
                      <a:pos x="444" y="513"/>
                    </a:cxn>
                    <a:cxn ang="0">
                      <a:pos x="451" y="551"/>
                    </a:cxn>
                    <a:cxn ang="0">
                      <a:pos x="457" y="518"/>
                    </a:cxn>
                    <a:cxn ang="0">
                      <a:pos x="466" y="481"/>
                    </a:cxn>
                    <a:cxn ang="0">
                      <a:pos x="469" y="453"/>
                    </a:cxn>
                    <a:cxn ang="0">
                      <a:pos x="474" y="420"/>
                    </a:cxn>
                    <a:cxn ang="0">
                      <a:pos x="472" y="393"/>
                    </a:cxn>
                    <a:cxn ang="0">
                      <a:pos x="466" y="361"/>
                    </a:cxn>
                    <a:cxn ang="0">
                      <a:pos x="459" y="317"/>
                    </a:cxn>
                    <a:cxn ang="0">
                      <a:pos x="444" y="279"/>
                    </a:cxn>
                    <a:cxn ang="0">
                      <a:pos x="424" y="238"/>
                    </a:cxn>
                    <a:cxn ang="0">
                      <a:pos x="399" y="196"/>
                    </a:cxn>
                    <a:cxn ang="0">
                      <a:pos x="363" y="152"/>
                    </a:cxn>
                    <a:cxn ang="0">
                      <a:pos x="322" y="116"/>
                    </a:cxn>
                    <a:cxn ang="0">
                      <a:pos x="286" y="87"/>
                    </a:cxn>
                    <a:cxn ang="0">
                      <a:pos x="241" y="60"/>
                    </a:cxn>
                    <a:cxn ang="0">
                      <a:pos x="195" y="40"/>
                    </a:cxn>
                    <a:cxn ang="0">
                      <a:pos x="141" y="21"/>
                    </a:cxn>
                    <a:cxn ang="0">
                      <a:pos x="94" y="10"/>
                    </a:cxn>
                    <a:cxn ang="0">
                      <a:pos x="39" y="3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475" h="552">
                      <a:moveTo>
                        <a:pt x="0" y="0"/>
                      </a:moveTo>
                      <a:lnTo>
                        <a:pt x="0" y="294"/>
                      </a:lnTo>
                      <a:lnTo>
                        <a:pt x="28" y="291"/>
                      </a:lnTo>
                      <a:lnTo>
                        <a:pt x="63" y="293"/>
                      </a:lnTo>
                      <a:lnTo>
                        <a:pt x="121" y="299"/>
                      </a:lnTo>
                      <a:lnTo>
                        <a:pt x="178" y="310"/>
                      </a:lnTo>
                      <a:lnTo>
                        <a:pt x="231" y="323"/>
                      </a:lnTo>
                      <a:lnTo>
                        <a:pt x="274" y="339"/>
                      </a:lnTo>
                      <a:lnTo>
                        <a:pt x="325" y="364"/>
                      </a:lnTo>
                      <a:lnTo>
                        <a:pt x="364" y="390"/>
                      </a:lnTo>
                      <a:lnTo>
                        <a:pt x="393" y="415"/>
                      </a:lnTo>
                      <a:lnTo>
                        <a:pt x="414" y="439"/>
                      </a:lnTo>
                      <a:lnTo>
                        <a:pt x="427" y="461"/>
                      </a:lnTo>
                      <a:lnTo>
                        <a:pt x="439" y="488"/>
                      </a:lnTo>
                      <a:lnTo>
                        <a:pt x="444" y="513"/>
                      </a:lnTo>
                      <a:lnTo>
                        <a:pt x="451" y="551"/>
                      </a:lnTo>
                      <a:lnTo>
                        <a:pt x="457" y="518"/>
                      </a:lnTo>
                      <a:lnTo>
                        <a:pt x="466" y="481"/>
                      </a:lnTo>
                      <a:lnTo>
                        <a:pt x="469" y="453"/>
                      </a:lnTo>
                      <a:lnTo>
                        <a:pt x="474" y="420"/>
                      </a:lnTo>
                      <a:lnTo>
                        <a:pt x="472" y="393"/>
                      </a:lnTo>
                      <a:lnTo>
                        <a:pt x="466" y="361"/>
                      </a:lnTo>
                      <a:lnTo>
                        <a:pt x="459" y="317"/>
                      </a:lnTo>
                      <a:lnTo>
                        <a:pt x="444" y="279"/>
                      </a:lnTo>
                      <a:lnTo>
                        <a:pt x="424" y="238"/>
                      </a:lnTo>
                      <a:lnTo>
                        <a:pt x="399" y="196"/>
                      </a:lnTo>
                      <a:lnTo>
                        <a:pt x="363" y="152"/>
                      </a:lnTo>
                      <a:lnTo>
                        <a:pt x="322" y="116"/>
                      </a:lnTo>
                      <a:lnTo>
                        <a:pt x="286" y="87"/>
                      </a:lnTo>
                      <a:lnTo>
                        <a:pt x="241" y="60"/>
                      </a:lnTo>
                      <a:lnTo>
                        <a:pt x="195" y="40"/>
                      </a:lnTo>
                      <a:lnTo>
                        <a:pt x="141" y="21"/>
                      </a:lnTo>
                      <a:lnTo>
                        <a:pt x="94" y="10"/>
                      </a:lnTo>
                      <a:lnTo>
                        <a:pt x="39" y="3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44" name="Freeform 27"/>
                <p:cNvSpPr>
                  <a:spLocks/>
                </p:cNvSpPr>
                <p:nvPr/>
              </p:nvSpPr>
              <p:spPr bwMode="auto">
                <a:xfrm>
                  <a:off x="5228" y="687"/>
                  <a:ext cx="156" cy="117"/>
                </a:xfrm>
                <a:custGeom>
                  <a:avLst/>
                  <a:gdLst/>
                  <a:ahLst/>
                  <a:cxnLst>
                    <a:cxn ang="0">
                      <a:pos x="83" y="0"/>
                    </a:cxn>
                    <a:cxn ang="0">
                      <a:pos x="134" y="19"/>
                    </a:cxn>
                    <a:cxn ang="0">
                      <a:pos x="152" y="45"/>
                    </a:cxn>
                    <a:cxn ang="0">
                      <a:pos x="155" y="70"/>
                    </a:cxn>
                    <a:cxn ang="0">
                      <a:pos x="155" y="83"/>
                    </a:cxn>
                    <a:cxn ang="0">
                      <a:pos x="146" y="99"/>
                    </a:cxn>
                    <a:cxn ang="0">
                      <a:pos x="126" y="107"/>
                    </a:cxn>
                    <a:cxn ang="0">
                      <a:pos x="105" y="113"/>
                    </a:cxn>
                    <a:cxn ang="0">
                      <a:pos x="86" y="116"/>
                    </a:cxn>
                    <a:cxn ang="0">
                      <a:pos x="69" y="116"/>
                    </a:cxn>
                    <a:cxn ang="0">
                      <a:pos x="41" y="111"/>
                    </a:cxn>
                    <a:cxn ang="0">
                      <a:pos x="21" y="106"/>
                    </a:cxn>
                    <a:cxn ang="0">
                      <a:pos x="9" y="98"/>
                    </a:cxn>
                    <a:cxn ang="0">
                      <a:pos x="2" y="89"/>
                    </a:cxn>
                    <a:cxn ang="0">
                      <a:pos x="0" y="78"/>
                    </a:cxn>
                    <a:cxn ang="0">
                      <a:pos x="2" y="60"/>
                    </a:cxn>
                    <a:cxn ang="0">
                      <a:pos x="9" y="11"/>
                    </a:cxn>
                    <a:cxn ang="0">
                      <a:pos x="83" y="0"/>
                    </a:cxn>
                  </a:cxnLst>
                  <a:rect l="0" t="0" r="r" b="b"/>
                  <a:pathLst>
                    <a:path w="156" h="117">
                      <a:moveTo>
                        <a:pt x="83" y="0"/>
                      </a:moveTo>
                      <a:lnTo>
                        <a:pt x="134" y="19"/>
                      </a:lnTo>
                      <a:lnTo>
                        <a:pt x="152" y="45"/>
                      </a:lnTo>
                      <a:lnTo>
                        <a:pt x="155" y="70"/>
                      </a:lnTo>
                      <a:lnTo>
                        <a:pt x="155" y="83"/>
                      </a:lnTo>
                      <a:lnTo>
                        <a:pt x="146" y="99"/>
                      </a:lnTo>
                      <a:lnTo>
                        <a:pt x="126" y="107"/>
                      </a:lnTo>
                      <a:lnTo>
                        <a:pt x="105" y="113"/>
                      </a:lnTo>
                      <a:lnTo>
                        <a:pt x="86" y="116"/>
                      </a:lnTo>
                      <a:lnTo>
                        <a:pt x="69" y="116"/>
                      </a:lnTo>
                      <a:lnTo>
                        <a:pt x="41" y="111"/>
                      </a:lnTo>
                      <a:lnTo>
                        <a:pt x="21" y="106"/>
                      </a:lnTo>
                      <a:lnTo>
                        <a:pt x="9" y="98"/>
                      </a:lnTo>
                      <a:lnTo>
                        <a:pt x="2" y="89"/>
                      </a:lnTo>
                      <a:lnTo>
                        <a:pt x="0" y="78"/>
                      </a:lnTo>
                      <a:lnTo>
                        <a:pt x="2" y="60"/>
                      </a:lnTo>
                      <a:lnTo>
                        <a:pt x="9" y="11"/>
                      </a:lnTo>
                      <a:lnTo>
                        <a:pt x="83" y="0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45" name="Freeform 28"/>
                <p:cNvSpPr>
                  <a:spLocks/>
                </p:cNvSpPr>
                <p:nvPr/>
              </p:nvSpPr>
              <p:spPr bwMode="auto">
                <a:xfrm>
                  <a:off x="5224" y="699"/>
                  <a:ext cx="88" cy="75"/>
                </a:xfrm>
                <a:custGeom>
                  <a:avLst/>
                  <a:gdLst/>
                  <a:ahLst/>
                  <a:cxnLst>
                    <a:cxn ang="0">
                      <a:pos x="0" y="69"/>
                    </a:cxn>
                    <a:cxn ang="0">
                      <a:pos x="11" y="0"/>
                    </a:cxn>
                    <a:cxn ang="0">
                      <a:pos x="54" y="5"/>
                    </a:cxn>
                    <a:cxn ang="0">
                      <a:pos x="87" y="9"/>
                    </a:cxn>
                    <a:cxn ang="0">
                      <a:pos x="78" y="74"/>
                    </a:cxn>
                    <a:cxn ang="0">
                      <a:pos x="75" y="59"/>
                    </a:cxn>
                    <a:cxn ang="0">
                      <a:pos x="65" y="48"/>
                    </a:cxn>
                    <a:cxn ang="0">
                      <a:pos x="47" y="44"/>
                    </a:cxn>
                    <a:cxn ang="0">
                      <a:pos x="27" y="45"/>
                    </a:cxn>
                    <a:cxn ang="0">
                      <a:pos x="11" y="52"/>
                    </a:cxn>
                    <a:cxn ang="0">
                      <a:pos x="0" y="69"/>
                    </a:cxn>
                  </a:cxnLst>
                  <a:rect l="0" t="0" r="r" b="b"/>
                  <a:pathLst>
                    <a:path w="88" h="75">
                      <a:moveTo>
                        <a:pt x="0" y="69"/>
                      </a:moveTo>
                      <a:lnTo>
                        <a:pt x="11" y="0"/>
                      </a:lnTo>
                      <a:lnTo>
                        <a:pt x="54" y="5"/>
                      </a:lnTo>
                      <a:lnTo>
                        <a:pt x="87" y="9"/>
                      </a:lnTo>
                      <a:lnTo>
                        <a:pt x="78" y="74"/>
                      </a:lnTo>
                      <a:lnTo>
                        <a:pt x="75" y="59"/>
                      </a:lnTo>
                      <a:lnTo>
                        <a:pt x="65" y="48"/>
                      </a:lnTo>
                      <a:lnTo>
                        <a:pt x="47" y="44"/>
                      </a:lnTo>
                      <a:lnTo>
                        <a:pt x="27" y="45"/>
                      </a:lnTo>
                      <a:lnTo>
                        <a:pt x="11" y="52"/>
                      </a:lnTo>
                      <a:lnTo>
                        <a:pt x="0" y="69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46" name="Freeform 29"/>
                <p:cNvSpPr>
                  <a:spLocks/>
                </p:cNvSpPr>
                <p:nvPr/>
              </p:nvSpPr>
              <p:spPr bwMode="auto">
                <a:xfrm>
                  <a:off x="5101" y="479"/>
                  <a:ext cx="319" cy="286"/>
                </a:xfrm>
                <a:custGeom>
                  <a:avLst/>
                  <a:gdLst/>
                  <a:ahLst/>
                  <a:cxnLst>
                    <a:cxn ang="0">
                      <a:pos x="1" y="275"/>
                    </a:cxn>
                    <a:cxn ang="0">
                      <a:pos x="3" y="254"/>
                    </a:cxn>
                    <a:cxn ang="0">
                      <a:pos x="12" y="235"/>
                    </a:cxn>
                    <a:cxn ang="0">
                      <a:pos x="19" y="219"/>
                    </a:cxn>
                    <a:cxn ang="0">
                      <a:pos x="24" y="194"/>
                    </a:cxn>
                    <a:cxn ang="0">
                      <a:pos x="30" y="161"/>
                    </a:cxn>
                    <a:cxn ang="0">
                      <a:pos x="34" y="126"/>
                    </a:cxn>
                    <a:cxn ang="0">
                      <a:pos x="37" y="94"/>
                    </a:cxn>
                    <a:cxn ang="0">
                      <a:pos x="39" y="67"/>
                    </a:cxn>
                    <a:cxn ang="0">
                      <a:pos x="40" y="43"/>
                    </a:cxn>
                    <a:cxn ang="0">
                      <a:pos x="48" y="29"/>
                    </a:cxn>
                    <a:cxn ang="0">
                      <a:pos x="63" y="16"/>
                    </a:cxn>
                    <a:cxn ang="0">
                      <a:pos x="78" y="9"/>
                    </a:cxn>
                    <a:cxn ang="0">
                      <a:pos x="102" y="2"/>
                    </a:cxn>
                    <a:cxn ang="0">
                      <a:pos x="129" y="0"/>
                    </a:cxn>
                    <a:cxn ang="0">
                      <a:pos x="171" y="0"/>
                    </a:cxn>
                    <a:cxn ang="0">
                      <a:pos x="208" y="2"/>
                    </a:cxn>
                    <a:cxn ang="0">
                      <a:pos x="244" y="9"/>
                    </a:cxn>
                    <a:cxn ang="0">
                      <a:pos x="277" y="21"/>
                    </a:cxn>
                    <a:cxn ang="0">
                      <a:pos x="298" y="35"/>
                    </a:cxn>
                    <a:cxn ang="0">
                      <a:pos x="310" y="47"/>
                    </a:cxn>
                    <a:cxn ang="0">
                      <a:pos x="318" y="61"/>
                    </a:cxn>
                    <a:cxn ang="0">
                      <a:pos x="316" y="75"/>
                    </a:cxn>
                    <a:cxn ang="0">
                      <a:pos x="313" y="89"/>
                    </a:cxn>
                    <a:cxn ang="0">
                      <a:pos x="303" y="104"/>
                    </a:cxn>
                    <a:cxn ang="0">
                      <a:pos x="295" y="123"/>
                    </a:cxn>
                    <a:cxn ang="0">
                      <a:pos x="291" y="149"/>
                    </a:cxn>
                    <a:cxn ang="0">
                      <a:pos x="288" y="176"/>
                    </a:cxn>
                    <a:cxn ang="0">
                      <a:pos x="283" y="200"/>
                    </a:cxn>
                    <a:cxn ang="0">
                      <a:pos x="282" y="235"/>
                    </a:cxn>
                    <a:cxn ang="0">
                      <a:pos x="280" y="265"/>
                    </a:cxn>
                    <a:cxn ang="0">
                      <a:pos x="280" y="285"/>
                    </a:cxn>
                    <a:cxn ang="0">
                      <a:pos x="270" y="260"/>
                    </a:cxn>
                    <a:cxn ang="0">
                      <a:pos x="250" y="248"/>
                    </a:cxn>
                    <a:cxn ang="0">
                      <a:pos x="232" y="241"/>
                    </a:cxn>
                    <a:cxn ang="0">
                      <a:pos x="210" y="236"/>
                    </a:cxn>
                    <a:cxn ang="0">
                      <a:pos x="175" y="229"/>
                    </a:cxn>
                    <a:cxn ang="0">
                      <a:pos x="141" y="228"/>
                    </a:cxn>
                    <a:cxn ang="0">
                      <a:pos x="121" y="228"/>
                    </a:cxn>
                    <a:cxn ang="0">
                      <a:pos x="90" y="230"/>
                    </a:cxn>
                    <a:cxn ang="0">
                      <a:pos x="54" y="237"/>
                    </a:cxn>
                    <a:cxn ang="0">
                      <a:pos x="31" y="246"/>
                    </a:cxn>
                    <a:cxn ang="0">
                      <a:pos x="16" y="255"/>
                    </a:cxn>
                    <a:cxn ang="0">
                      <a:pos x="0" y="268"/>
                    </a:cxn>
                  </a:cxnLst>
                  <a:rect l="0" t="0" r="r" b="b"/>
                  <a:pathLst>
                    <a:path w="319" h="286">
                      <a:moveTo>
                        <a:pt x="1" y="275"/>
                      </a:moveTo>
                      <a:lnTo>
                        <a:pt x="3" y="254"/>
                      </a:lnTo>
                      <a:lnTo>
                        <a:pt x="12" y="235"/>
                      </a:lnTo>
                      <a:lnTo>
                        <a:pt x="19" y="219"/>
                      </a:lnTo>
                      <a:lnTo>
                        <a:pt x="24" y="194"/>
                      </a:lnTo>
                      <a:lnTo>
                        <a:pt x="30" y="161"/>
                      </a:lnTo>
                      <a:lnTo>
                        <a:pt x="34" y="126"/>
                      </a:lnTo>
                      <a:lnTo>
                        <a:pt x="37" y="94"/>
                      </a:lnTo>
                      <a:lnTo>
                        <a:pt x="39" y="67"/>
                      </a:lnTo>
                      <a:lnTo>
                        <a:pt x="40" y="43"/>
                      </a:lnTo>
                      <a:lnTo>
                        <a:pt x="48" y="29"/>
                      </a:lnTo>
                      <a:lnTo>
                        <a:pt x="63" y="16"/>
                      </a:lnTo>
                      <a:lnTo>
                        <a:pt x="78" y="9"/>
                      </a:lnTo>
                      <a:lnTo>
                        <a:pt x="102" y="2"/>
                      </a:lnTo>
                      <a:lnTo>
                        <a:pt x="129" y="0"/>
                      </a:lnTo>
                      <a:lnTo>
                        <a:pt x="171" y="0"/>
                      </a:lnTo>
                      <a:lnTo>
                        <a:pt x="208" y="2"/>
                      </a:lnTo>
                      <a:lnTo>
                        <a:pt x="244" y="9"/>
                      </a:lnTo>
                      <a:lnTo>
                        <a:pt x="277" y="21"/>
                      </a:lnTo>
                      <a:lnTo>
                        <a:pt x="298" y="35"/>
                      </a:lnTo>
                      <a:lnTo>
                        <a:pt x="310" y="47"/>
                      </a:lnTo>
                      <a:lnTo>
                        <a:pt x="318" y="61"/>
                      </a:lnTo>
                      <a:lnTo>
                        <a:pt x="316" y="75"/>
                      </a:lnTo>
                      <a:lnTo>
                        <a:pt x="313" y="89"/>
                      </a:lnTo>
                      <a:lnTo>
                        <a:pt x="303" y="104"/>
                      </a:lnTo>
                      <a:lnTo>
                        <a:pt x="295" y="123"/>
                      </a:lnTo>
                      <a:lnTo>
                        <a:pt x="291" y="149"/>
                      </a:lnTo>
                      <a:lnTo>
                        <a:pt x="288" y="176"/>
                      </a:lnTo>
                      <a:lnTo>
                        <a:pt x="283" y="200"/>
                      </a:lnTo>
                      <a:lnTo>
                        <a:pt x="282" y="235"/>
                      </a:lnTo>
                      <a:lnTo>
                        <a:pt x="280" y="265"/>
                      </a:lnTo>
                      <a:lnTo>
                        <a:pt x="280" y="285"/>
                      </a:lnTo>
                      <a:lnTo>
                        <a:pt x="270" y="260"/>
                      </a:lnTo>
                      <a:lnTo>
                        <a:pt x="250" y="248"/>
                      </a:lnTo>
                      <a:lnTo>
                        <a:pt x="232" y="241"/>
                      </a:lnTo>
                      <a:lnTo>
                        <a:pt x="210" y="236"/>
                      </a:lnTo>
                      <a:lnTo>
                        <a:pt x="175" y="229"/>
                      </a:lnTo>
                      <a:lnTo>
                        <a:pt x="141" y="228"/>
                      </a:lnTo>
                      <a:lnTo>
                        <a:pt x="121" y="228"/>
                      </a:lnTo>
                      <a:lnTo>
                        <a:pt x="90" y="230"/>
                      </a:lnTo>
                      <a:lnTo>
                        <a:pt x="54" y="237"/>
                      </a:lnTo>
                      <a:lnTo>
                        <a:pt x="31" y="246"/>
                      </a:lnTo>
                      <a:lnTo>
                        <a:pt x="16" y="255"/>
                      </a:lnTo>
                      <a:lnTo>
                        <a:pt x="0" y="268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47" name="Freeform 30"/>
                <p:cNvSpPr>
                  <a:spLocks/>
                </p:cNvSpPr>
                <p:nvPr/>
              </p:nvSpPr>
              <p:spPr bwMode="auto">
                <a:xfrm>
                  <a:off x="4371" y="119"/>
                  <a:ext cx="832" cy="42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356"/>
                    </a:cxn>
                    <a:cxn ang="0">
                      <a:pos x="84" y="374"/>
                    </a:cxn>
                    <a:cxn ang="0">
                      <a:pos x="153" y="393"/>
                    </a:cxn>
                    <a:cxn ang="0">
                      <a:pos x="210" y="404"/>
                    </a:cxn>
                    <a:cxn ang="0">
                      <a:pos x="258" y="410"/>
                    </a:cxn>
                    <a:cxn ang="0">
                      <a:pos x="312" y="416"/>
                    </a:cxn>
                    <a:cxn ang="0">
                      <a:pos x="402" y="419"/>
                    </a:cxn>
                    <a:cxn ang="0">
                      <a:pos x="485" y="412"/>
                    </a:cxn>
                    <a:cxn ang="0">
                      <a:pos x="570" y="399"/>
                    </a:cxn>
                    <a:cxn ang="0">
                      <a:pos x="652" y="377"/>
                    </a:cxn>
                    <a:cxn ang="0">
                      <a:pos x="724" y="347"/>
                    </a:cxn>
                    <a:cxn ang="0">
                      <a:pos x="784" y="306"/>
                    </a:cxn>
                    <a:cxn ang="0">
                      <a:pos x="829" y="291"/>
                    </a:cxn>
                    <a:cxn ang="0">
                      <a:pos x="831" y="2"/>
                    </a:cxn>
                    <a:cxn ang="0">
                      <a:pos x="786" y="9"/>
                    </a:cxn>
                    <a:cxn ang="0">
                      <a:pos x="726" y="29"/>
                    </a:cxn>
                    <a:cxn ang="0">
                      <a:pos x="654" y="55"/>
                    </a:cxn>
                    <a:cxn ang="0">
                      <a:pos x="585" y="70"/>
                    </a:cxn>
                    <a:cxn ang="0">
                      <a:pos x="515" y="78"/>
                    </a:cxn>
                    <a:cxn ang="0">
                      <a:pos x="468" y="82"/>
                    </a:cxn>
                    <a:cxn ang="0">
                      <a:pos x="428" y="84"/>
                    </a:cxn>
                    <a:cxn ang="0">
                      <a:pos x="358" y="84"/>
                    </a:cxn>
                    <a:cxn ang="0">
                      <a:pos x="314" y="81"/>
                    </a:cxn>
                    <a:cxn ang="0">
                      <a:pos x="274" y="76"/>
                    </a:cxn>
                    <a:cxn ang="0">
                      <a:pos x="229" y="73"/>
                    </a:cxn>
                    <a:cxn ang="0">
                      <a:pos x="190" y="66"/>
                    </a:cxn>
                    <a:cxn ang="0">
                      <a:pos x="140" y="57"/>
                    </a:cxn>
                    <a:cxn ang="0">
                      <a:pos x="96" y="44"/>
                    </a:cxn>
                    <a:cxn ang="0">
                      <a:pos x="49" y="24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832" h="420">
                      <a:moveTo>
                        <a:pt x="0" y="0"/>
                      </a:moveTo>
                      <a:lnTo>
                        <a:pt x="0" y="356"/>
                      </a:lnTo>
                      <a:lnTo>
                        <a:pt x="84" y="374"/>
                      </a:lnTo>
                      <a:lnTo>
                        <a:pt x="153" y="393"/>
                      </a:lnTo>
                      <a:lnTo>
                        <a:pt x="210" y="404"/>
                      </a:lnTo>
                      <a:lnTo>
                        <a:pt x="258" y="410"/>
                      </a:lnTo>
                      <a:lnTo>
                        <a:pt x="312" y="416"/>
                      </a:lnTo>
                      <a:lnTo>
                        <a:pt x="402" y="419"/>
                      </a:lnTo>
                      <a:lnTo>
                        <a:pt x="485" y="412"/>
                      </a:lnTo>
                      <a:lnTo>
                        <a:pt x="570" y="399"/>
                      </a:lnTo>
                      <a:lnTo>
                        <a:pt x="652" y="377"/>
                      </a:lnTo>
                      <a:lnTo>
                        <a:pt x="724" y="347"/>
                      </a:lnTo>
                      <a:lnTo>
                        <a:pt x="784" y="306"/>
                      </a:lnTo>
                      <a:lnTo>
                        <a:pt x="829" y="291"/>
                      </a:lnTo>
                      <a:lnTo>
                        <a:pt x="831" y="2"/>
                      </a:lnTo>
                      <a:lnTo>
                        <a:pt x="786" y="9"/>
                      </a:lnTo>
                      <a:lnTo>
                        <a:pt x="726" y="29"/>
                      </a:lnTo>
                      <a:lnTo>
                        <a:pt x="654" y="55"/>
                      </a:lnTo>
                      <a:lnTo>
                        <a:pt x="585" y="70"/>
                      </a:lnTo>
                      <a:lnTo>
                        <a:pt x="515" y="78"/>
                      </a:lnTo>
                      <a:lnTo>
                        <a:pt x="468" y="82"/>
                      </a:lnTo>
                      <a:lnTo>
                        <a:pt x="428" y="84"/>
                      </a:lnTo>
                      <a:lnTo>
                        <a:pt x="358" y="84"/>
                      </a:lnTo>
                      <a:lnTo>
                        <a:pt x="314" y="81"/>
                      </a:lnTo>
                      <a:lnTo>
                        <a:pt x="274" y="76"/>
                      </a:lnTo>
                      <a:lnTo>
                        <a:pt x="229" y="73"/>
                      </a:lnTo>
                      <a:lnTo>
                        <a:pt x="190" y="66"/>
                      </a:lnTo>
                      <a:lnTo>
                        <a:pt x="140" y="57"/>
                      </a:lnTo>
                      <a:lnTo>
                        <a:pt x="96" y="44"/>
                      </a:lnTo>
                      <a:lnTo>
                        <a:pt x="49" y="24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</p:grpSp>
          <p:sp>
            <p:nvSpPr>
              <p:cNvPr id="12" name="Freeform 31"/>
              <p:cNvSpPr>
                <a:spLocks/>
              </p:cNvSpPr>
              <p:nvPr/>
            </p:nvSpPr>
            <p:spPr bwMode="auto">
              <a:xfrm>
                <a:off x="5217" y="774"/>
                <a:ext cx="156" cy="118"/>
              </a:xfrm>
              <a:custGeom>
                <a:avLst/>
                <a:gdLst/>
                <a:ahLst/>
                <a:cxnLst>
                  <a:cxn ang="0">
                    <a:pos x="83" y="0"/>
                  </a:cxn>
                  <a:cxn ang="0">
                    <a:pos x="134" y="19"/>
                  </a:cxn>
                  <a:cxn ang="0">
                    <a:pos x="152" y="46"/>
                  </a:cxn>
                  <a:cxn ang="0">
                    <a:pos x="155" y="70"/>
                  </a:cxn>
                  <a:cxn ang="0">
                    <a:pos x="155" y="84"/>
                  </a:cxn>
                  <a:cxn ang="0">
                    <a:pos x="146" y="100"/>
                  </a:cxn>
                  <a:cxn ang="0">
                    <a:pos x="126" y="108"/>
                  </a:cxn>
                  <a:cxn ang="0">
                    <a:pos x="105" y="114"/>
                  </a:cxn>
                  <a:cxn ang="0">
                    <a:pos x="86" y="117"/>
                  </a:cxn>
                  <a:cxn ang="0">
                    <a:pos x="69" y="117"/>
                  </a:cxn>
                  <a:cxn ang="0">
                    <a:pos x="41" y="112"/>
                  </a:cxn>
                  <a:cxn ang="0">
                    <a:pos x="21" y="107"/>
                  </a:cxn>
                  <a:cxn ang="0">
                    <a:pos x="9" y="98"/>
                  </a:cxn>
                  <a:cxn ang="0">
                    <a:pos x="2" y="90"/>
                  </a:cxn>
                  <a:cxn ang="0">
                    <a:pos x="0" y="78"/>
                  </a:cxn>
                  <a:cxn ang="0">
                    <a:pos x="2" y="60"/>
                  </a:cxn>
                  <a:cxn ang="0">
                    <a:pos x="9" y="11"/>
                  </a:cxn>
                  <a:cxn ang="0">
                    <a:pos x="83" y="0"/>
                  </a:cxn>
                </a:cxnLst>
                <a:rect l="0" t="0" r="r" b="b"/>
                <a:pathLst>
                  <a:path w="156" h="118">
                    <a:moveTo>
                      <a:pt x="83" y="0"/>
                    </a:moveTo>
                    <a:lnTo>
                      <a:pt x="134" y="19"/>
                    </a:lnTo>
                    <a:lnTo>
                      <a:pt x="152" y="46"/>
                    </a:lnTo>
                    <a:lnTo>
                      <a:pt x="155" y="70"/>
                    </a:lnTo>
                    <a:lnTo>
                      <a:pt x="155" y="84"/>
                    </a:lnTo>
                    <a:lnTo>
                      <a:pt x="146" y="100"/>
                    </a:lnTo>
                    <a:lnTo>
                      <a:pt x="126" y="108"/>
                    </a:lnTo>
                    <a:lnTo>
                      <a:pt x="105" y="114"/>
                    </a:lnTo>
                    <a:lnTo>
                      <a:pt x="86" y="117"/>
                    </a:lnTo>
                    <a:lnTo>
                      <a:pt x="69" y="117"/>
                    </a:lnTo>
                    <a:lnTo>
                      <a:pt x="41" y="112"/>
                    </a:lnTo>
                    <a:lnTo>
                      <a:pt x="21" y="107"/>
                    </a:lnTo>
                    <a:lnTo>
                      <a:pt x="9" y="98"/>
                    </a:lnTo>
                    <a:lnTo>
                      <a:pt x="2" y="90"/>
                    </a:lnTo>
                    <a:lnTo>
                      <a:pt x="0" y="78"/>
                    </a:lnTo>
                    <a:lnTo>
                      <a:pt x="2" y="60"/>
                    </a:lnTo>
                    <a:lnTo>
                      <a:pt x="9" y="11"/>
                    </a:lnTo>
                    <a:lnTo>
                      <a:pt x="83" y="0"/>
                    </a:lnTo>
                  </a:path>
                </a:pathLst>
              </a:custGeom>
              <a:solidFill>
                <a:schemeClr val="bg2">
                  <a:alpha val="50000"/>
                </a:schemeClr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3" name="Freeform 32"/>
              <p:cNvSpPr>
                <a:spLocks/>
              </p:cNvSpPr>
              <p:nvPr/>
            </p:nvSpPr>
            <p:spPr bwMode="auto">
              <a:xfrm>
                <a:off x="5213" y="787"/>
                <a:ext cx="88" cy="74"/>
              </a:xfrm>
              <a:custGeom>
                <a:avLst/>
                <a:gdLst/>
                <a:ahLst/>
                <a:cxnLst>
                  <a:cxn ang="0">
                    <a:pos x="0" y="68"/>
                  </a:cxn>
                  <a:cxn ang="0">
                    <a:pos x="11" y="0"/>
                  </a:cxn>
                  <a:cxn ang="0">
                    <a:pos x="54" y="5"/>
                  </a:cxn>
                  <a:cxn ang="0">
                    <a:pos x="87" y="9"/>
                  </a:cxn>
                  <a:cxn ang="0">
                    <a:pos x="78" y="73"/>
                  </a:cxn>
                  <a:cxn ang="0">
                    <a:pos x="75" y="58"/>
                  </a:cxn>
                  <a:cxn ang="0">
                    <a:pos x="65" y="47"/>
                  </a:cxn>
                  <a:cxn ang="0">
                    <a:pos x="47" y="44"/>
                  </a:cxn>
                  <a:cxn ang="0">
                    <a:pos x="27" y="45"/>
                  </a:cxn>
                  <a:cxn ang="0">
                    <a:pos x="11" y="52"/>
                  </a:cxn>
                  <a:cxn ang="0">
                    <a:pos x="0" y="68"/>
                  </a:cxn>
                </a:cxnLst>
                <a:rect l="0" t="0" r="r" b="b"/>
                <a:pathLst>
                  <a:path w="88" h="74">
                    <a:moveTo>
                      <a:pt x="0" y="68"/>
                    </a:moveTo>
                    <a:lnTo>
                      <a:pt x="11" y="0"/>
                    </a:lnTo>
                    <a:lnTo>
                      <a:pt x="54" y="5"/>
                    </a:lnTo>
                    <a:lnTo>
                      <a:pt x="87" y="9"/>
                    </a:lnTo>
                    <a:lnTo>
                      <a:pt x="78" y="73"/>
                    </a:lnTo>
                    <a:lnTo>
                      <a:pt x="75" y="58"/>
                    </a:lnTo>
                    <a:lnTo>
                      <a:pt x="65" y="47"/>
                    </a:lnTo>
                    <a:lnTo>
                      <a:pt x="47" y="44"/>
                    </a:lnTo>
                    <a:lnTo>
                      <a:pt x="27" y="45"/>
                    </a:lnTo>
                    <a:lnTo>
                      <a:pt x="11" y="52"/>
                    </a:lnTo>
                    <a:lnTo>
                      <a:pt x="0" y="68"/>
                    </a:lnTo>
                  </a:path>
                </a:pathLst>
              </a:custGeom>
              <a:solidFill>
                <a:schemeClr val="bg2">
                  <a:alpha val="50000"/>
                </a:schemeClr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4" name="Freeform 33"/>
              <p:cNvSpPr>
                <a:spLocks/>
              </p:cNvSpPr>
              <p:nvPr/>
            </p:nvSpPr>
            <p:spPr bwMode="auto">
              <a:xfrm>
                <a:off x="423" y="765"/>
                <a:ext cx="156" cy="118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21" y="19"/>
                  </a:cxn>
                  <a:cxn ang="0">
                    <a:pos x="3" y="46"/>
                  </a:cxn>
                  <a:cxn ang="0">
                    <a:pos x="0" y="70"/>
                  </a:cxn>
                  <a:cxn ang="0">
                    <a:pos x="0" y="84"/>
                  </a:cxn>
                  <a:cxn ang="0">
                    <a:pos x="9" y="100"/>
                  </a:cxn>
                  <a:cxn ang="0">
                    <a:pos x="29" y="108"/>
                  </a:cxn>
                  <a:cxn ang="0">
                    <a:pos x="50" y="114"/>
                  </a:cxn>
                  <a:cxn ang="0">
                    <a:pos x="69" y="117"/>
                  </a:cxn>
                  <a:cxn ang="0">
                    <a:pos x="86" y="117"/>
                  </a:cxn>
                  <a:cxn ang="0">
                    <a:pos x="114" y="112"/>
                  </a:cxn>
                  <a:cxn ang="0">
                    <a:pos x="134" y="107"/>
                  </a:cxn>
                  <a:cxn ang="0">
                    <a:pos x="146" y="98"/>
                  </a:cxn>
                  <a:cxn ang="0">
                    <a:pos x="153" y="90"/>
                  </a:cxn>
                  <a:cxn ang="0">
                    <a:pos x="155" y="78"/>
                  </a:cxn>
                  <a:cxn ang="0">
                    <a:pos x="153" y="60"/>
                  </a:cxn>
                  <a:cxn ang="0">
                    <a:pos x="146" y="11"/>
                  </a:cxn>
                  <a:cxn ang="0">
                    <a:pos x="72" y="0"/>
                  </a:cxn>
                </a:cxnLst>
                <a:rect l="0" t="0" r="r" b="b"/>
                <a:pathLst>
                  <a:path w="156" h="118">
                    <a:moveTo>
                      <a:pt x="72" y="0"/>
                    </a:moveTo>
                    <a:lnTo>
                      <a:pt x="21" y="19"/>
                    </a:lnTo>
                    <a:lnTo>
                      <a:pt x="3" y="46"/>
                    </a:lnTo>
                    <a:lnTo>
                      <a:pt x="0" y="70"/>
                    </a:lnTo>
                    <a:lnTo>
                      <a:pt x="0" y="84"/>
                    </a:lnTo>
                    <a:lnTo>
                      <a:pt x="9" y="100"/>
                    </a:lnTo>
                    <a:lnTo>
                      <a:pt x="29" y="108"/>
                    </a:lnTo>
                    <a:lnTo>
                      <a:pt x="50" y="114"/>
                    </a:lnTo>
                    <a:lnTo>
                      <a:pt x="69" y="117"/>
                    </a:lnTo>
                    <a:lnTo>
                      <a:pt x="86" y="117"/>
                    </a:lnTo>
                    <a:lnTo>
                      <a:pt x="114" y="112"/>
                    </a:lnTo>
                    <a:lnTo>
                      <a:pt x="134" y="107"/>
                    </a:lnTo>
                    <a:lnTo>
                      <a:pt x="146" y="98"/>
                    </a:lnTo>
                    <a:lnTo>
                      <a:pt x="153" y="90"/>
                    </a:lnTo>
                    <a:lnTo>
                      <a:pt x="155" y="78"/>
                    </a:lnTo>
                    <a:lnTo>
                      <a:pt x="153" y="60"/>
                    </a:lnTo>
                    <a:lnTo>
                      <a:pt x="146" y="11"/>
                    </a:lnTo>
                    <a:lnTo>
                      <a:pt x="72" y="0"/>
                    </a:lnTo>
                  </a:path>
                </a:pathLst>
              </a:custGeom>
              <a:solidFill>
                <a:schemeClr val="bg2">
                  <a:alpha val="50000"/>
                </a:schemeClr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5" name="Freeform 34"/>
              <p:cNvSpPr>
                <a:spLocks/>
              </p:cNvSpPr>
              <p:nvPr/>
            </p:nvSpPr>
            <p:spPr bwMode="auto">
              <a:xfrm>
                <a:off x="495" y="779"/>
                <a:ext cx="88" cy="74"/>
              </a:xfrm>
              <a:custGeom>
                <a:avLst/>
                <a:gdLst/>
                <a:ahLst/>
                <a:cxnLst>
                  <a:cxn ang="0">
                    <a:pos x="87" y="67"/>
                  </a:cxn>
                  <a:cxn ang="0">
                    <a:pos x="76" y="0"/>
                  </a:cxn>
                  <a:cxn ang="0">
                    <a:pos x="33" y="5"/>
                  </a:cxn>
                  <a:cxn ang="0">
                    <a:pos x="0" y="8"/>
                  </a:cxn>
                  <a:cxn ang="0">
                    <a:pos x="9" y="73"/>
                  </a:cxn>
                  <a:cxn ang="0">
                    <a:pos x="12" y="57"/>
                  </a:cxn>
                  <a:cxn ang="0">
                    <a:pos x="22" y="47"/>
                  </a:cxn>
                  <a:cxn ang="0">
                    <a:pos x="40" y="43"/>
                  </a:cxn>
                  <a:cxn ang="0">
                    <a:pos x="60" y="44"/>
                  </a:cxn>
                  <a:cxn ang="0">
                    <a:pos x="76" y="51"/>
                  </a:cxn>
                  <a:cxn ang="0">
                    <a:pos x="87" y="67"/>
                  </a:cxn>
                </a:cxnLst>
                <a:rect l="0" t="0" r="r" b="b"/>
                <a:pathLst>
                  <a:path w="88" h="74">
                    <a:moveTo>
                      <a:pt x="87" y="67"/>
                    </a:moveTo>
                    <a:lnTo>
                      <a:pt x="76" y="0"/>
                    </a:lnTo>
                    <a:lnTo>
                      <a:pt x="33" y="5"/>
                    </a:lnTo>
                    <a:lnTo>
                      <a:pt x="0" y="8"/>
                    </a:lnTo>
                    <a:lnTo>
                      <a:pt x="9" y="73"/>
                    </a:lnTo>
                    <a:lnTo>
                      <a:pt x="12" y="57"/>
                    </a:lnTo>
                    <a:lnTo>
                      <a:pt x="22" y="47"/>
                    </a:lnTo>
                    <a:lnTo>
                      <a:pt x="40" y="43"/>
                    </a:lnTo>
                    <a:lnTo>
                      <a:pt x="60" y="44"/>
                    </a:lnTo>
                    <a:lnTo>
                      <a:pt x="76" y="51"/>
                    </a:lnTo>
                    <a:lnTo>
                      <a:pt x="87" y="67"/>
                    </a:lnTo>
                  </a:path>
                </a:pathLst>
              </a:custGeom>
              <a:solidFill>
                <a:schemeClr val="bg2">
                  <a:alpha val="50000"/>
                </a:schemeClr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6" name="Line 35"/>
              <p:cNvSpPr>
                <a:spLocks noChangeShapeType="1"/>
              </p:cNvSpPr>
              <p:nvPr/>
            </p:nvSpPr>
            <p:spPr bwMode="auto">
              <a:xfrm flipV="1">
                <a:off x="1968" y="350"/>
                <a:ext cx="192" cy="87"/>
              </a:xfrm>
              <a:prstGeom prst="line">
                <a:avLst/>
              </a:prstGeom>
              <a:noFill/>
              <a:ln w="12700">
                <a:solidFill>
                  <a:schemeClr val="hlink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7" name="Freeform 36"/>
              <p:cNvSpPr>
                <a:spLocks/>
              </p:cNvSpPr>
              <p:nvPr/>
            </p:nvSpPr>
            <p:spPr bwMode="auto">
              <a:xfrm>
                <a:off x="1356" y="63"/>
                <a:ext cx="2967" cy="457"/>
              </a:xfrm>
              <a:custGeom>
                <a:avLst/>
                <a:gdLst/>
                <a:ahLst/>
                <a:cxnLst>
                  <a:cxn ang="0">
                    <a:pos x="0" y="122"/>
                  </a:cxn>
                  <a:cxn ang="0">
                    <a:pos x="207" y="78"/>
                  </a:cxn>
                  <a:cxn ang="0">
                    <a:pos x="442" y="48"/>
                  </a:cxn>
                  <a:cxn ang="0">
                    <a:pos x="640" y="32"/>
                  </a:cxn>
                  <a:cxn ang="0">
                    <a:pos x="897" y="16"/>
                  </a:cxn>
                  <a:cxn ang="0">
                    <a:pos x="1215" y="2"/>
                  </a:cxn>
                  <a:cxn ang="0">
                    <a:pos x="1392" y="0"/>
                  </a:cxn>
                  <a:cxn ang="0">
                    <a:pos x="1710" y="0"/>
                  </a:cxn>
                  <a:cxn ang="0">
                    <a:pos x="1997" y="10"/>
                  </a:cxn>
                  <a:cxn ang="0">
                    <a:pos x="2258" y="21"/>
                  </a:cxn>
                  <a:cxn ang="0">
                    <a:pos x="2493" y="38"/>
                  </a:cxn>
                  <a:cxn ang="0">
                    <a:pos x="2674" y="54"/>
                  </a:cxn>
                  <a:cxn ang="0">
                    <a:pos x="2828" y="73"/>
                  </a:cxn>
                  <a:cxn ang="0">
                    <a:pos x="2966" y="92"/>
                  </a:cxn>
                  <a:cxn ang="0">
                    <a:pos x="2966" y="456"/>
                  </a:cxn>
                  <a:cxn ang="0">
                    <a:pos x="2833" y="434"/>
                  </a:cxn>
                  <a:cxn ang="0">
                    <a:pos x="2563" y="399"/>
                  </a:cxn>
                  <a:cxn ang="0">
                    <a:pos x="2382" y="382"/>
                  </a:cxn>
                  <a:cxn ang="0">
                    <a:pos x="2134" y="366"/>
                  </a:cxn>
                  <a:cxn ang="0">
                    <a:pos x="1944" y="358"/>
                  </a:cxn>
                  <a:cxn ang="0">
                    <a:pos x="1746" y="350"/>
                  </a:cxn>
                  <a:cxn ang="0">
                    <a:pos x="1529" y="350"/>
                  </a:cxn>
                  <a:cxn ang="0">
                    <a:pos x="1295" y="350"/>
                  </a:cxn>
                  <a:cxn ang="0">
                    <a:pos x="1047" y="355"/>
                  </a:cxn>
                  <a:cxn ang="0">
                    <a:pos x="853" y="363"/>
                  </a:cxn>
                  <a:cxn ang="0">
                    <a:pos x="654" y="374"/>
                  </a:cxn>
                  <a:cxn ang="0">
                    <a:pos x="468" y="388"/>
                  </a:cxn>
                  <a:cxn ang="0">
                    <a:pos x="296" y="404"/>
                  </a:cxn>
                  <a:cxn ang="0">
                    <a:pos x="150" y="423"/>
                  </a:cxn>
                  <a:cxn ang="0">
                    <a:pos x="13" y="445"/>
                  </a:cxn>
                  <a:cxn ang="0">
                    <a:pos x="0" y="122"/>
                  </a:cxn>
                </a:cxnLst>
                <a:rect l="0" t="0" r="r" b="b"/>
                <a:pathLst>
                  <a:path w="2967" h="457">
                    <a:moveTo>
                      <a:pt x="0" y="122"/>
                    </a:moveTo>
                    <a:lnTo>
                      <a:pt x="207" y="78"/>
                    </a:lnTo>
                    <a:lnTo>
                      <a:pt x="442" y="48"/>
                    </a:lnTo>
                    <a:lnTo>
                      <a:pt x="640" y="32"/>
                    </a:lnTo>
                    <a:lnTo>
                      <a:pt x="897" y="16"/>
                    </a:lnTo>
                    <a:lnTo>
                      <a:pt x="1215" y="2"/>
                    </a:lnTo>
                    <a:lnTo>
                      <a:pt x="1392" y="0"/>
                    </a:lnTo>
                    <a:lnTo>
                      <a:pt x="1710" y="0"/>
                    </a:lnTo>
                    <a:lnTo>
                      <a:pt x="1997" y="10"/>
                    </a:lnTo>
                    <a:lnTo>
                      <a:pt x="2258" y="21"/>
                    </a:lnTo>
                    <a:lnTo>
                      <a:pt x="2493" y="38"/>
                    </a:lnTo>
                    <a:lnTo>
                      <a:pt x="2674" y="54"/>
                    </a:lnTo>
                    <a:lnTo>
                      <a:pt x="2828" y="73"/>
                    </a:lnTo>
                    <a:lnTo>
                      <a:pt x="2966" y="92"/>
                    </a:lnTo>
                    <a:lnTo>
                      <a:pt x="2966" y="456"/>
                    </a:lnTo>
                    <a:lnTo>
                      <a:pt x="2833" y="434"/>
                    </a:lnTo>
                    <a:lnTo>
                      <a:pt x="2563" y="399"/>
                    </a:lnTo>
                    <a:lnTo>
                      <a:pt x="2382" y="382"/>
                    </a:lnTo>
                    <a:lnTo>
                      <a:pt x="2134" y="366"/>
                    </a:lnTo>
                    <a:lnTo>
                      <a:pt x="1944" y="358"/>
                    </a:lnTo>
                    <a:lnTo>
                      <a:pt x="1746" y="350"/>
                    </a:lnTo>
                    <a:lnTo>
                      <a:pt x="1529" y="350"/>
                    </a:lnTo>
                    <a:lnTo>
                      <a:pt x="1295" y="350"/>
                    </a:lnTo>
                    <a:lnTo>
                      <a:pt x="1047" y="355"/>
                    </a:lnTo>
                    <a:lnTo>
                      <a:pt x="853" y="363"/>
                    </a:lnTo>
                    <a:lnTo>
                      <a:pt x="654" y="374"/>
                    </a:lnTo>
                    <a:lnTo>
                      <a:pt x="468" y="388"/>
                    </a:lnTo>
                    <a:lnTo>
                      <a:pt x="296" y="404"/>
                    </a:lnTo>
                    <a:lnTo>
                      <a:pt x="150" y="423"/>
                    </a:lnTo>
                    <a:lnTo>
                      <a:pt x="13" y="445"/>
                    </a:lnTo>
                    <a:lnTo>
                      <a:pt x="0" y="122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8" name="Freeform 37"/>
              <p:cNvSpPr>
                <a:spLocks/>
              </p:cNvSpPr>
              <p:nvPr/>
            </p:nvSpPr>
            <p:spPr bwMode="auto">
              <a:xfrm>
                <a:off x="555" y="159"/>
                <a:ext cx="823" cy="431"/>
              </a:xfrm>
              <a:custGeom>
                <a:avLst/>
                <a:gdLst/>
                <a:ahLst/>
                <a:cxnLst>
                  <a:cxn ang="0">
                    <a:pos x="815" y="27"/>
                  </a:cxn>
                  <a:cxn ang="0">
                    <a:pos x="822" y="350"/>
                  </a:cxn>
                  <a:cxn ang="0">
                    <a:pos x="746" y="382"/>
                  </a:cxn>
                  <a:cxn ang="0">
                    <a:pos x="676" y="404"/>
                  </a:cxn>
                  <a:cxn ang="0">
                    <a:pos x="619" y="415"/>
                  </a:cxn>
                  <a:cxn ang="0">
                    <a:pos x="571" y="421"/>
                  </a:cxn>
                  <a:cxn ang="0">
                    <a:pos x="517" y="427"/>
                  </a:cxn>
                  <a:cxn ang="0">
                    <a:pos x="427" y="430"/>
                  </a:cxn>
                  <a:cxn ang="0">
                    <a:pos x="344" y="423"/>
                  </a:cxn>
                  <a:cxn ang="0">
                    <a:pos x="259" y="410"/>
                  </a:cxn>
                  <a:cxn ang="0">
                    <a:pos x="177" y="388"/>
                  </a:cxn>
                  <a:cxn ang="0">
                    <a:pos x="105" y="358"/>
                  </a:cxn>
                  <a:cxn ang="0">
                    <a:pos x="41" y="325"/>
                  </a:cxn>
                  <a:cxn ang="0">
                    <a:pos x="0" y="294"/>
                  </a:cxn>
                  <a:cxn ang="0">
                    <a:pos x="0" y="0"/>
                  </a:cxn>
                  <a:cxn ang="0">
                    <a:pos x="46" y="25"/>
                  </a:cxn>
                  <a:cxn ang="0">
                    <a:pos x="105" y="47"/>
                  </a:cxn>
                  <a:cxn ang="0">
                    <a:pos x="175" y="66"/>
                  </a:cxn>
                  <a:cxn ang="0">
                    <a:pos x="244" y="81"/>
                  </a:cxn>
                  <a:cxn ang="0">
                    <a:pos x="314" y="89"/>
                  </a:cxn>
                  <a:cxn ang="0">
                    <a:pos x="361" y="93"/>
                  </a:cxn>
                  <a:cxn ang="0">
                    <a:pos x="401" y="95"/>
                  </a:cxn>
                  <a:cxn ang="0">
                    <a:pos x="471" y="95"/>
                  </a:cxn>
                  <a:cxn ang="0">
                    <a:pos x="515" y="92"/>
                  </a:cxn>
                  <a:cxn ang="0">
                    <a:pos x="555" y="87"/>
                  </a:cxn>
                  <a:cxn ang="0">
                    <a:pos x="600" y="84"/>
                  </a:cxn>
                  <a:cxn ang="0">
                    <a:pos x="640" y="76"/>
                  </a:cxn>
                  <a:cxn ang="0">
                    <a:pos x="689" y="67"/>
                  </a:cxn>
                  <a:cxn ang="0">
                    <a:pos x="733" y="55"/>
                  </a:cxn>
                  <a:cxn ang="0">
                    <a:pos x="777" y="41"/>
                  </a:cxn>
                  <a:cxn ang="0">
                    <a:pos x="815" y="27"/>
                  </a:cxn>
                </a:cxnLst>
                <a:rect l="0" t="0" r="r" b="b"/>
                <a:pathLst>
                  <a:path w="823" h="431">
                    <a:moveTo>
                      <a:pt x="815" y="27"/>
                    </a:moveTo>
                    <a:lnTo>
                      <a:pt x="822" y="350"/>
                    </a:lnTo>
                    <a:lnTo>
                      <a:pt x="746" y="382"/>
                    </a:lnTo>
                    <a:lnTo>
                      <a:pt x="676" y="404"/>
                    </a:lnTo>
                    <a:lnTo>
                      <a:pt x="619" y="415"/>
                    </a:lnTo>
                    <a:lnTo>
                      <a:pt x="571" y="421"/>
                    </a:lnTo>
                    <a:lnTo>
                      <a:pt x="517" y="427"/>
                    </a:lnTo>
                    <a:lnTo>
                      <a:pt x="427" y="430"/>
                    </a:lnTo>
                    <a:lnTo>
                      <a:pt x="344" y="423"/>
                    </a:lnTo>
                    <a:lnTo>
                      <a:pt x="259" y="410"/>
                    </a:lnTo>
                    <a:lnTo>
                      <a:pt x="177" y="388"/>
                    </a:lnTo>
                    <a:lnTo>
                      <a:pt x="105" y="358"/>
                    </a:lnTo>
                    <a:lnTo>
                      <a:pt x="41" y="325"/>
                    </a:lnTo>
                    <a:lnTo>
                      <a:pt x="0" y="294"/>
                    </a:lnTo>
                    <a:lnTo>
                      <a:pt x="0" y="0"/>
                    </a:lnTo>
                    <a:lnTo>
                      <a:pt x="46" y="25"/>
                    </a:lnTo>
                    <a:lnTo>
                      <a:pt x="105" y="47"/>
                    </a:lnTo>
                    <a:lnTo>
                      <a:pt x="175" y="66"/>
                    </a:lnTo>
                    <a:lnTo>
                      <a:pt x="244" y="81"/>
                    </a:lnTo>
                    <a:lnTo>
                      <a:pt x="314" y="89"/>
                    </a:lnTo>
                    <a:lnTo>
                      <a:pt x="361" y="93"/>
                    </a:lnTo>
                    <a:lnTo>
                      <a:pt x="401" y="95"/>
                    </a:lnTo>
                    <a:lnTo>
                      <a:pt x="471" y="95"/>
                    </a:lnTo>
                    <a:lnTo>
                      <a:pt x="515" y="92"/>
                    </a:lnTo>
                    <a:lnTo>
                      <a:pt x="555" y="87"/>
                    </a:lnTo>
                    <a:lnTo>
                      <a:pt x="600" y="84"/>
                    </a:lnTo>
                    <a:lnTo>
                      <a:pt x="640" y="76"/>
                    </a:lnTo>
                    <a:lnTo>
                      <a:pt x="689" y="67"/>
                    </a:lnTo>
                    <a:lnTo>
                      <a:pt x="733" y="55"/>
                    </a:lnTo>
                    <a:lnTo>
                      <a:pt x="777" y="41"/>
                    </a:lnTo>
                    <a:lnTo>
                      <a:pt x="815" y="27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9" name="Freeform 38"/>
              <p:cNvSpPr>
                <a:spLocks/>
              </p:cNvSpPr>
              <p:nvPr/>
            </p:nvSpPr>
            <p:spPr bwMode="auto">
              <a:xfrm>
                <a:off x="102" y="573"/>
                <a:ext cx="551" cy="340"/>
              </a:xfrm>
              <a:custGeom>
                <a:avLst/>
                <a:gdLst/>
                <a:ahLst/>
                <a:cxnLst>
                  <a:cxn ang="0">
                    <a:pos x="16" y="53"/>
                  </a:cxn>
                  <a:cxn ang="0">
                    <a:pos x="0" y="122"/>
                  </a:cxn>
                  <a:cxn ang="0">
                    <a:pos x="10" y="146"/>
                  </a:cxn>
                  <a:cxn ang="0">
                    <a:pos x="33" y="184"/>
                  </a:cxn>
                  <a:cxn ang="0">
                    <a:pos x="57" y="217"/>
                  </a:cxn>
                  <a:cxn ang="0">
                    <a:pos x="85" y="244"/>
                  </a:cxn>
                  <a:cxn ang="0">
                    <a:pos x="120" y="271"/>
                  </a:cxn>
                  <a:cxn ang="0">
                    <a:pos x="153" y="290"/>
                  </a:cxn>
                  <a:cxn ang="0">
                    <a:pos x="189" y="309"/>
                  </a:cxn>
                  <a:cxn ang="0">
                    <a:pos x="235" y="325"/>
                  </a:cxn>
                  <a:cxn ang="0">
                    <a:pos x="270" y="333"/>
                  </a:cxn>
                  <a:cxn ang="0">
                    <a:pos x="312" y="339"/>
                  </a:cxn>
                  <a:cxn ang="0">
                    <a:pos x="351" y="339"/>
                  </a:cxn>
                  <a:cxn ang="0">
                    <a:pos x="393" y="334"/>
                  </a:cxn>
                  <a:cxn ang="0">
                    <a:pos x="436" y="322"/>
                  </a:cxn>
                  <a:cxn ang="0">
                    <a:pos x="475" y="303"/>
                  </a:cxn>
                  <a:cxn ang="0">
                    <a:pos x="498" y="287"/>
                  </a:cxn>
                  <a:cxn ang="0">
                    <a:pos x="526" y="263"/>
                  </a:cxn>
                  <a:cxn ang="0">
                    <a:pos x="541" y="243"/>
                  </a:cxn>
                  <a:cxn ang="0">
                    <a:pos x="550" y="227"/>
                  </a:cxn>
                  <a:cxn ang="0">
                    <a:pos x="550" y="209"/>
                  </a:cxn>
                  <a:cxn ang="0">
                    <a:pos x="544" y="187"/>
                  </a:cxn>
                  <a:cxn ang="0">
                    <a:pos x="532" y="171"/>
                  </a:cxn>
                  <a:cxn ang="0">
                    <a:pos x="523" y="135"/>
                  </a:cxn>
                  <a:cxn ang="0">
                    <a:pos x="519" y="116"/>
                  </a:cxn>
                  <a:cxn ang="0">
                    <a:pos x="267" y="133"/>
                  </a:cxn>
                  <a:cxn ang="0">
                    <a:pos x="234" y="126"/>
                  </a:cxn>
                  <a:cxn ang="0">
                    <a:pos x="193" y="114"/>
                  </a:cxn>
                  <a:cxn ang="0">
                    <a:pos x="162" y="97"/>
                  </a:cxn>
                  <a:cxn ang="0">
                    <a:pos x="129" y="77"/>
                  </a:cxn>
                  <a:cxn ang="0">
                    <a:pos x="97" y="48"/>
                  </a:cxn>
                  <a:cxn ang="0">
                    <a:pos x="78" y="24"/>
                  </a:cxn>
                  <a:cxn ang="0">
                    <a:pos x="60" y="0"/>
                  </a:cxn>
                  <a:cxn ang="0">
                    <a:pos x="16" y="53"/>
                  </a:cxn>
                </a:cxnLst>
                <a:rect l="0" t="0" r="r" b="b"/>
                <a:pathLst>
                  <a:path w="551" h="340">
                    <a:moveTo>
                      <a:pt x="16" y="53"/>
                    </a:moveTo>
                    <a:lnTo>
                      <a:pt x="0" y="122"/>
                    </a:lnTo>
                    <a:lnTo>
                      <a:pt x="10" y="146"/>
                    </a:lnTo>
                    <a:lnTo>
                      <a:pt x="33" y="184"/>
                    </a:lnTo>
                    <a:lnTo>
                      <a:pt x="57" y="217"/>
                    </a:lnTo>
                    <a:lnTo>
                      <a:pt x="85" y="244"/>
                    </a:lnTo>
                    <a:lnTo>
                      <a:pt x="120" y="271"/>
                    </a:lnTo>
                    <a:lnTo>
                      <a:pt x="153" y="290"/>
                    </a:lnTo>
                    <a:lnTo>
                      <a:pt x="189" y="309"/>
                    </a:lnTo>
                    <a:lnTo>
                      <a:pt x="235" y="325"/>
                    </a:lnTo>
                    <a:lnTo>
                      <a:pt x="270" y="333"/>
                    </a:lnTo>
                    <a:lnTo>
                      <a:pt x="312" y="339"/>
                    </a:lnTo>
                    <a:lnTo>
                      <a:pt x="351" y="339"/>
                    </a:lnTo>
                    <a:lnTo>
                      <a:pt x="393" y="334"/>
                    </a:lnTo>
                    <a:lnTo>
                      <a:pt x="436" y="322"/>
                    </a:lnTo>
                    <a:lnTo>
                      <a:pt x="475" y="303"/>
                    </a:lnTo>
                    <a:lnTo>
                      <a:pt x="498" y="287"/>
                    </a:lnTo>
                    <a:lnTo>
                      <a:pt x="526" y="263"/>
                    </a:lnTo>
                    <a:lnTo>
                      <a:pt x="541" y="243"/>
                    </a:lnTo>
                    <a:lnTo>
                      <a:pt x="550" y="227"/>
                    </a:lnTo>
                    <a:lnTo>
                      <a:pt x="550" y="209"/>
                    </a:lnTo>
                    <a:lnTo>
                      <a:pt x="544" y="187"/>
                    </a:lnTo>
                    <a:lnTo>
                      <a:pt x="532" y="171"/>
                    </a:lnTo>
                    <a:lnTo>
                      <a:pt x="523" y="135"/>
                    </a:lnTo>
                    <a:lnTo>
                      <a:pt x="519" y="116"/>
                    </a:lnTo>
                    <a:lnTo>
                      <a:pt x="267" y="133"/>
                    </a:lnTo>
                    <a:lnTo>
                      <a:pt x="234" y="126"/>
                    </a:lnTo>
                    <a:lnTo>
                      <a:pt x="193" y="114"/>
                    </a:lnTo>
                    <a:lnTo>
                      <a:pt x="162" y="97"/>
                    </a:lnTo>
                    <a:lnTo>
                      <a:pt x="129" y="77"/>
                    </a:lnTo>
                    <a:lnTo>
                      <a:pt x="97" y="48"/>
                    </a:lnTo>
                    <a:lnTo>
                      <a:pt x="78" y="24"/>
                    </a:lnTo>
                    <a:lnTo>
                      <a:pt x="60" y="0"/>
                    </a:lnTo>
                    <a:lnTo>
                      <a:pt x="16" y="53"/>
                    </a:lnTo>
                  </a:path>
                </a:pathLst>
              </a:custGeom>
              <a:gradFill rotWithShape="0">
                <a:gsLst>
                  <a:gs pos="0">
                    <a:schemeClr val="hlink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20" name="Freeform 39"/>
              <p:cNvSpPr>
                <a:spLocks/>
              </p:cNvSpPr>
              <p:nvPr/>
            </p:nvSpPr>
            <p:spPr bwMode="auto">
              <a:xfrm>
                <a:off x="82" y="160"/>
                <a:ext cx="475" cy="552"/>
              </a:xfrm>
              <a:custGeom>
                <a:avLst/>
                <a:gdLst/>
                <a:ahLst/>
                <a:cxnLst>
                  <a:cxn ang="0">
                    <a:pos x="474" y="0"/>
                  </a:cxn>
                  <a:cxn ang="0">
                    <a:pos x="474" y="294"/>
                  </a:cxn>
                  <a:cxn ang="0">
                    <a:pos x="446" y="291"/>
                  </a:cxn>
                  <a:cxn ang="0">
                    <a:pos x="411" y="293"/>
                  </a:cxn>
                  <a:cxn ang="0">
                    <a:pos x="353" y="299"/>
                  </a:cxn>
                  <a:cxn ang="0">
                    <a:pos x="296" y="310"/>
                  </a:cxn>
                  <a:cxn ang="0">
                    <a:pos x="243" y="323"/>
                  </a:cxn>
                  <a:cxn ang="0">
                    <a:pos x="200" y="339"/>
                  </a:cxn>
                  <a:cxn ang="0">
                    <a:pos x="149" y="364"/>
                  </a:cxn>
                  <a:cxn ang="0">
                    <a:pos x="110" y="390"/>
                  </a:cxn>
                  <a:cxn ang="0">
                    <a:pos x="81" y="415"/>
                  </a:cxn>
                  <a:cxn ang="0">
                    <a:pos x="60" y="439"/>
                  </a:cxn>
                  <a:cxn ang="0">
                    <a:pos x="47" y="461"/>
                  </a:cxn>
                  <a:cxn ang="0">
                    <a:pos x="35" y="488"/>
                  </a:cxn>
                  <a:cxn ang="0">
                    <a:pos x="30" y="513"/>
                  </a:cxn>
                  <a:cxn ang="0">
                    <a:pos x="23" y="551"/>
                  </a:cxn>
                  <a:cxn ang="0">
                    <a:pos x="17" y="518"/>
                  </a:cxn>
                  <a:cxn ang="0">
                    <a:pos x="8" y="481"/>
                  </a:cxn>
                  <a:cxn ang="0">
                    <a:pos x="5" y="453"/>
                  </a:cxn>
                  <a:cxn ang="0">
                    <a:pos x="0" y="420"/>
                  </a:cxn>
                  <a:cxn ang="0">
                    <a:pos x="2" y="393"/>
                  </a:cxn>
                  <a:cxn ang="0">
                    <a:pos x="8" y="361"/>
                  </a:cxn>
                  <a:cxn ang="0">
                    <a:pos x="15" y="317"/>
                  </a:cxn>
                  <a:cxn ang="0">
                    <a:pos x="30" y="279"/>
                  </a:cxn>
                  <a:cxn ang="0">
                    <a:pos x="50" y="238"/>
                  </a:cxn>
                  <a:cxn ang="0">
                    <a:pos x="75" y="196"/>
                  </a:cxn>
                  <a:cxn ang="0">
                    <a:pos x="111" y="152"/>
                  </a:cxn>
                  <a:cxn ang="0">
                    <a:pos x="152" y="116"/>
                  </a:cxn>
                  <a:cxn ang="0">
                    <a:pos x="188" y="87"/>
                  </a:cxn>
                  <a:cxn ang="0">
                    <a:pos x="233" y="60"/>
                  </a:cxn>
                  <a:cxn ang="0">
                    <a:pos x="279" y="40"/>
                  </a:cxn>
                  <a:cxn ang="0">
                    <a:pos x="333" y="21"/>
                  </a:cxn>
                  <a:cxn ang="0">
                    <a:pos x="380" y="10"/>
                  </a:cxn>
                  <a:cxn ang="0">
                    <a:pos x="435" y="3"/>
                  </a:cxn>
                  <a:cxn ang="0">
                    <a:pos x="474" y="0"/>
                  </a:cxn>
                </a:cxnLst>
                <a:rect l="0" t="0" r="r" b="b"/>
                <a:pathLst>
                  <a:path w="475" h="552">
                    <a:moveTo>
                      <a:pt x="474" y="0"/>
                    </a:moveTo>
                    <a:lnTo>
                      <a:pt x="474" y="294"/>
                    </a:lnTo>
                    <a:lnTo>
                      <a:pt x="446" y="291"/>
                    </a:lnTo>
                    <a:lnTo>
                      <a:pt x="411" y="293"/>
                    </a:lnTo>
                    <a:lnTo>
                      <a:pt x="353" y="299"/>
                    </a:lnTo>
                    <a:lnTo>
                      <a:pt x="296" y="310"/>
                    </a:lnTo>
                    <a:lnTo>
                      <a:pt x="243" y="323"/>
                    </a:lnTo>
                    <a:lnTo>
                      <a:pt x="200" y="339"/>
                    </a:lnTo>
                    <a:lnTo>
                      <a:pt x="149" y="364"/>
                    </a:lnTo>
                    <a:lnTo>
                      <a:pt x="110" y="390"/>
                    </a:lnTo>
                    <a:lnTo>
                      <a:pt x="81" y="415"/>
                    </a:lnTo>
                    <a:lnTo>
                      <a:pt x="60" y="439"/>
                    </a:lnTo>
                    <a:lnTo>
                      <a:pt x="47" y="461"/>
                    </a:lnTo>
                    <a:lnTo>
                      <a:pt x="35" y="488"/>
                    </a:lnTo>
                    <a:lnTo>
                      <a:pt x="30" y="513"/>
                    </a:lnTo>
                    <a:lnTo>
                      <a:pt x="23" y="551"/>
                    </a:lnTo>
                    <a:lnTo>
                      <a:pt x="17" y="518"/>
                    </a:lnTo>
                    <a:lnTo>
                      <a:pt x="8" y="481"/>
                    </a:lnTo>
                    <a:lnTo>
                      <a:pt x="5" y="453"/>
                    </a:lnTo>
                    <a:lnTo>
                      <a:pt x="0" y="420"/>
                    </a:lnTo>
                    <a:lnTo>
                      <a:pt x="2" y="393"/>
                    </a:lnTo>
                    <a:lnTo>
                      <a:pt x="8" y="361"/>
                    </a:lnTo>
                    <a:lnTo>
                      <a:pt x="15" y="317"/>
                    </a:lnTo>
                    <a:lnTo>
                      <a:pt x="30" y="279"/>
                    </a:lnTo>
                    <a:lnTo>
                      <a:pt x="50" y="238"/>
                    </a:lnTo>
                    <a:lnTo>
                      <a:pt x="75" y="196"/>
                    </a:lnTo>
                    <a:lnTo>
                      <a:pt x="111" y="152"/>
                    </a:lnTo>
                    <a:lnTo>
                      <a:pt x="152" y="116"/>
                    </a:lnTo>
                    <a:lnTo>
                      <a:pt x="188" y="87"/>
                    </a:lnTo>
                    <a:lnTo>
                      <a:pt x="233" y="60"/>
                    </a:lnTo>
                    <a:lnTo>
                      <a:pt x="279" y="40"/>
                    </a:lnTo>
                    <a:lnTo>
                      <a:pt x="333" y="21"/>
                    </a:lnTo>
                    <a:lnTo>
                      <a:pt x="380" y="10"/>
                    </a:lnTo>
                    <a:lnTo>
                      <a:pt x="435" y="3"/>
                    </a:lnTo>
                    <a:lnTo>
                      <a:pt x="474" y="0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21" name="Freeform 40"/>
              <p:cNvSpPr>
                <a:spLocks/>
              </p:cNvSpPr>
              <p:nvPr/>
            </p:nvSpPr>
            <p:spPr bwMode="auto">
              <a:xfrm>
                <a:off x="370" y="727"/>
                <a:ext cx="156" cy="118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21" y="19"/>
                  </a:cxn>
                  <a:cxn ang="0">
                    <a:pos x="3" y="46"/>
                  </a:cxn>
                  <a:cxn ang="0">
                    <a:pos x="0" y="70"/>
                  </a:cxn>
                  <a:cxn ang="0">
                    <a:pos x="0" y="84"/>
                  </a:cxn>
                  <a:cxn ang="0">
                    <a:pos x="9" y="100"/>
                  </a:cxn>
                  <a:cxn ang="0">
                    <a:pos x="29" y="108"/>
                  </a:cxn>
                  <a:cxn ang="0">
                    <a:pos x="50" y="114"/>
                  </a:cxn>
                  <a:cxn ang="0">
                    <a:pos x="69" y="117"/>
                  </a:cxn>
                  <a:cxn ang="0">
                    <a:pos x="86" y="117"/>
                  </a:cxn>
                  <a:cxn ang="0">
                    <a:pos x="114" y="112"/>
                  </a:cxn>
                  <a:cxn ang="0">
                    <a:pos x="134" y="107"/>
                  </a:cxn>
                  <a:cxn ang="0">
                    <a:pos x="146" y="98"/>
                  </a:cxn>
                  <a:cxn ang="0">
                    <a:pos x="153" y="90"/>
                  </a:cxn>
                  <a:cxn ang="0">
                    <a:pos x="155" y="78"/>
                  </a:cxn>
                  <a:cxn ang="0">
                    <a:pos x="153" y="60"/>
                  </a:cxn>
                  <a:cxn ang="0">
                    <a:pos x="146" y="11"/>
                  </a:cxn>
                  <a:cxn ang="0">
                    <a:pos x="72" y="0"/>
                  </a:cxn>
                </a:cxnLst>
                <a:rect l="0" t="0" r="r" b="b"/>
                <a:pathLst>
                  <a:path w="156" h="118">
                    <a:moveTo>
                      <a:pt x="72" y="0"/>
                    </a:moveTo>
                    <a:lnTo>
                      <a:pt x="21" y="19"/>
                    </a:lnTo>
                    <a:lnTo>
                      <a:pt x="3" y="46"/>
                    </a:lnTo>
                    <a:lnTo>
                      <a:pt x="0" y="70"/>
                    </a:lnTo>
                    <a:lnTo>
                      <a:pt x="0" y="84"/>
                    </a:lnTo>
                    <a:lnTo>
                      <a:pt x="9" y="100"/>
                    </a:lnTo>
                    <a:lnTo>
                      <a:pt x="29" y="108"/>
                    </a:lnTo>
                    <a:lnTo>
                      <a:pt x="50" y="114"/>
                    </a:lnTo>
                    <a:lnTo>
                      <a:pt x="69" y="117"/>
                    </a:lnTo>
                    <a:lnTo>
                      <a:pt x="86" y="117"/>
                    </a:lnTo>
                    <a:lnTo>
                      <a:pt x="114" y="112"/>
                    </a:lnTo>
                    <a:lnTo>
                      <a:pt x="134" y="107"/>
                    </a:lnTo>
                    <a:lnTo>
                      <a:pt x="146" y="98"/>
                    </a:lnTo>
                    <a:lnTo>
                      <a:pt x="153" y="90"/>
                    </a:lnTo>
                    <a:lnTo>
                      <a:pt x="155" y="78"/>
                    </a:lnTo>
                    <a:lnTo>
                      <a:pt x="153" y="60"/>
                    </a:lnTo>
                    <a:lnTo>
                      <a:pt x="146" y="11"/>
                    </a:lnTo>
                    <a:lnTo>
                      <a:pt x="72" y="0"/>
                    </a:lnTo>
                  </a:path>
                </a:pathLst>
              </a:custGeom>
              <a:gradFill rotWithShape="0">
                <a:gsLst>
                  <a:gs pos="0">
                    <a:schemeClr val="hlink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22" name="Freeform 41"/>
              <p:cNvSpPr>
                <a:spLocks/>
              </p:cNvSpPr>
              <p:nvPr/>
            </p:nvSpPr>
            <p:spPr bwMode="auto">
              <a:xfrm>
                <a:off x="442" y="741"/>
                <a:ext cx="88" cy="74"/>
              </a:xfrm>
              <a:custGeom>
                <a:avLst/>
                <a:gdLst/>
                <a:ahLst/>
                <a:cxnLst>
                  <a:cxn ang="0">
                    <a:pos x="87" y="67"/>
                  </a:cxn>
                  <a:cxn ang="0">
                    <a:pos x="76" y="0"/>
                  </a:cxn>
                  <a:cxn ang="0">
                    <a:pos x="33" y="5"/>
                  </a:cxn>
                  <a:cxn ang="0">
                    <a:pos x="0" y="8"/>
                  </a:cxn>
                  <a:cxn ang="0">
                    <a:pos x="9" y="73"/>
                  </a:cxn>
                  <a:cxn ang="0">
                    <a:pos x="12" y="57"/>
                  </a:cxn>
                  <a:cxn ang="0">
                    <a:pos x="22" y="47"/>
                  </a:cxn>
                  <a:cxn ang="0">
                    <a:pos x="40" y="43"/>
                  </a:cxn>
                  <a:cxn ang="0">
                    <a:pos x="60" y="44"/>
                  </a:cxn>
                  <a:cxn ang="0">
                    <a:pos x="76" y="51"/>
                  </a:cxn>
                  <a:cxn ang="0">
                    <a:pos x="87" y="67"/>
                  </a:cxn>
                </a:cxnLst>
                <a:rect l="0" t="0" r="r" b="b"/>
                <a:pathLst>
                  <a:path w="88" h="74">
                    <a:moveTo>
                      <a:pt x="87" y="67"/>
                    </a:moveTo>
                    <a:lnTo>
                      <a:pt x="76" y="0"/>
                    </a:lnTo>
                    <a:lnTo>
                      <a:pt x="33" y="5"/>
                    </a:lnTo>
                    <a:lnTo>
                      <a:pt x="0" y="8"/>
                    </a:lnTo>
                    <a:lnTo>
                      <a:pt x="9" y="73"/>
                    </a:lnTo>
                    <a:lnTo>
                      <a:pt x="12" y="57"/>
                    </a:lnTo>
                    <a:lnTo>
                      <a:pt x="22" y="47"/>
                    </a:lnTo>
                    <a:lnTo>
                      <a:pt x="40" y="43"/>
                    </a:lnTo>
                    <a:lnTo>
                      <a:pt x="60" y="44"/>
                    </a:lnTo>
                    <a:lnTo>
                      <a:pt x="76" y="51"/>
                    </a:lnTo>
                    <a:lnTo>
                      <a:pt x="87" y="67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23" name="Freeform 42"/>
              <p:cNvSpPr>
                <a:spLocks/>
              </p:cNvSpPr>
              <p:nvPr/>
            </p:nvSpPr>
            <p:spPr bwMode="auto">
              <a:xfrm>
                <a:off x="334" y="520"/>
                <a:ext cx="319" cy="286"/>
              </a:xfrm>
              <a:custGeom>
                <a:avLst/>
                <a:gdLst/>
                <a:ahLst/>
                <a:cxnLst>
                  <a:cxn ang="0">
                    <a:pos x="317" y="275"/>
                  </a:cxn>
                  <a:cxn ang="0">
                    <a:pos x="315" y="254"/>
                  </a:cxn>
                  <a:cxn ang="0">
                    <a:pos x="306" y="235"/>
                  </a:cxn>
                  <a:cxn ang="0">
                    <a:pos x="299" y="219"/>
                  </a:cxn>
                  <a:cxn ang="0">
                    <a:pos x="294" y="194"/>
                  </a:cxn>
                  <a:cxn ang="0">
                    <a:pos x="288" y="161"/>
                  </a:cxn>
                  <a:cxn ang="0">
                    <a:pos x="284" y="126"/>
                  </a:cxn>
                  <a:cxn ang="0">
                    <a:pos x="281" y="94"/>
                  </a:cxn>
                  <a:cxn ang="0">
                    <a:pos x="279" y="67"/>
                  </a:cxn>
                  <a:cxn ang="0">
                    <a:pos x="278" y="43"/>
                  </a:cxn>
                  <a:cxn ang="0">
                    <a:pos x="270" y="29"/>
                  </a:cxn>
                  <a:cxn ang="0">
                    <a:pos x="255" y="16"/>
                  </a:cxn>
                  <a:cxn ang="0">
                    <a:pos x="240" y="9"/>
                  </a:cxn>
                  <a:cxn ang="0">
                    <a:pos x="216" y="2"/>
                  </a:cxn>
                  <a:cxn ang="0">
                    <a:pos x="189" y="0"/>
                  </a:cxn>
                  <a:cxn ang="0">
                    <a:pos x="147" y="0"/>
                  </a:cxn>
                  <a:cxn ang="0">
                    <a:pos x="110" y="2"/>
                  </a:cxn>
                  <a:cxn ang="0">
                    <a:pos x="74" y="9"/>
                  </a:cxn>
                  <a:cxn ang="0">
                    <a:pos x="41" y="21"/>
                  </a:cxn>
                  <a:cxn ang="0">
                    <a:pos x="20" y="35"/>
                  </a:cxn>
                  <a:cxn ang="0">
                    <a:pos x="8" y="47"/>
                  </a:cxn>
                  <a:cxn ang="0">
                    <a:pos x="0" y="61"/>
                  </a:cxn>
                  <a:cxn ang="0">
                    <a:pos x="2" y="75"/>
                  </a:cxn>
                  <a:cxn ang="0">
                    <a:pos x="5" y="89"/>
                  </a:cxn>
                  <a:cxn ang="0">
                    <a:pos x="15" y="104"/>
                  </a:cxn>
                  <a:cxn ang="0">
                    <a:pos x="23" y="123"/>
                  </a:cxn>
                  <a:cxn ang="0">
                    <a:pos x="27" y="149"/>
                  </a:cxn>
                  <a:cxn ang="0">
                    <a:pos x="30" y="176"/>
                  </a:cxn>
                  <a:cxn ang="0">
                    <a:pos x="35" y="200"/>
                  </a:cxn>
                  <a:cxn ang="0">
                    <a:pos x="36" y="235"/>
                  </a:cxn>
                  <a:cxn ang="0">
                    <a:pos x="38" y="265"/>
                  </a:cxn>
                  <a:cxn ang="0">
                    <a:pos x="38" y="285"/>
                  </a:cxn>
                  <a:cxn ang="0">
                    <a:pos x="48" y="260"/>
                  </a:cxn>
                  <a:cxn ang="0">
                    <a:pos x="68" y="248"/>
                  </a:cxn>
                  <a:cxn ang="0">
                    <a:pos x="86" y="241"/>
                  </a:cxn>
                  <a:cxn ang="0">
                    <a:pos x="108" y="236"/>
                  </a:cxn>
                  <a:cxn ang="0">
                    <a:pos x="143" y="229"/>
                  </a:cxn>
                  <a:cxn ang="0">
                    <a:pos x="177" y="228"/>
                  </a:cxn>
                  <a:cxn ang="0">
                    <a:pos x="197" y="228"/>
                  </a:cxn>
                  <a:cxn ang="0">
                    <a:pos x="228" y="230"/>
                  </a:cxn>
                  <a:cxn ang="0">
                    <a:pos x="264" y="237"/>
                  </a:cxn>
                  <a:cxn ang="0">
                    <a:pos x="287" y="246"/>
                  </a:cxn>
                  <a:cxn ang="0">
                    <a:pos x="302" y="255"/>
                  </a:cxn>
                  <a:cxn ang="0">
                    <a:pos x="318" y="268"/>
                  </a:cxn>
                </a:cxnLst>
                <a:rect l="0" t="0" r="r" b="b"/>
                <a:pathLst>
                  <a:path w="319" h="286">
                    <a:moveTo>
                      <a:pt x="317" y="275"/>
                    </a:moveTo>
                    <a:lnTo>
                      <a:pt x="315" y="254"/>
                    </a:lnTo>
                    <a:lnTo>
                      <a:pt x="306" y="235"/>
                    </a:lnTo>
                    <a:lnTo>
                      <a:pt x="299" y="219"/>
                    </a:lnTo>
                    <a:lnTo>
                      <a:pt x="294" y="194"/>
                    </a:lnTo>
                    <a:lnTo>
                      <a:pt x="288" y="161"/>
                    </a:lnTo>
                    <a:lnTo>
                      <a:pt x="284" y="126"/>
                    </a:lnTo>
                    <a:lnTo>
                      <a:pt x="281" y="94"/>
                    </a:lnTo>
                    <a:lnTo>
                      <a:pt x="279" y="67"/>
                    </a:lnTo>
                    <a:lnTo>
                      <a:pt x="278" y="43"/>
                    </a:lnTo>
                    <a:lnTo>
                      <a:pt x="270" y="29"/>
                    </a:lnTo>
                    <a:lnTo>
                      <a:pt x="255" y="16"/>
                    </a:lnTo>
                    <a:lnTo>
                      <a:pt x="240" y="9"/>
                    </a:lnTo>
                    <a:lnTo>
                      <a:pt x="216" y="2"/>
                    </a:lnTo>
                    <a:lnTo>
                      <a:pt x="189" y="0"/>
                    </a:lnTo>
                    <a:lnTo>
                      <a:pt x="147" y="0"/>
                    </a:lnTo>
                    <a:lnTo>
                      <a:pt x="110" y="2"/>
                    </a:lnTo>
                    <a:lnTo>
                      <a:pt x="74" y="9"/>
                    </a:lnTo>
                    <a:lnTo>
                      <a:pt x="41" y="21"/>
                    </a:lnTo>
                    <a:lnTo>
                      <a:pt x="20" y="35"/>
                    </a:lnTo>
                    <a:lnTo>
                      <a:pt x="8" y="47"/>
                    </a:lnTo>
                    <a:lnTo>
                      <a:pt x="0" y="61"/>
                    </a:lnTo>
                    <a:lnTo>
                      <a:pt x="2" y="75"/>
                    </a:lnTo>
                    <a:lnTo>
                      <a:pt x="5" y="89"/>
                    </a:lnTo>
                    <a:lnTo>
                      <a:pt x="15" y="104"/>
                    </a:lnTo>
                    <a:lnTo>
                      <a:pt x="23" y="123"/>
                    </a:lnTo>
                    <a:lnTo>
                      <a:pt x="27" y="149"/>
                    </a:lnTo>
                    <a:lnTo>
                      <a:pt x="30" y="176"/>
                    </a:lnTo>
                    <a:lnTo>
                      <a:pt x="35" y="200"/>
                    </a:lnTo>
                    <a:lnTo>
                      <a:pt x="36" y="235"/>
                    </a:lnTo>
                    <a:lnTo>
                      <a:pt x="38" y="265"/>
                    </a:lnTo>
                    <a:lnTo>
                      <a:pt x="38" y="285"/>
                    </a:lnTo>
                    <a:lnTo>
                      <a:pt x="48" y="260"/>
                    </a:lnTo>
                    <a:lnTo>
                      <a:pt x="68" y="248"/>
                    </a:lnTo>
                    <a:lnTo>
                      <a:pt x="86" y="241"/>
                    </a:lnTo>
                    <a:lnTo>
                      <a:pt x="108" y="236"/>
                    </a:lnTo>
                    <a:lnTo>
                      <a:pt x="143" y="229"/>
                    </a:lnTo>
                    <a:lnTo>
                      <a:pt x="177" y="228"/>
                    </a:lnTo>
                    <a:lnTo>
                      <a:pt x="197" y="228"/>
                    </a:lnTo>
                    <a:lnTo>
                      <a:pt x="228" y="230"/>
                    </a:lnTo>
                    <a:lnTo>
                      <a:pt x="264" y="237"/>
                    </a:lnTo>
                    <a:lnTo>
                      <a:pt x="287" y="246"/>
                    </a:lnTo>
                    <a:lnTo>
                      <a:pt x="302" y="255"/>
                    </a:lnTo>
                    <a:lnTo>
                      <a:pt x="318" y="268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24" name="Freeform 43"/>
              <p:cNvSpPr>
                <a:spLocks/>
              </p:cNvSpPr>
              <p:nvPr/>
            </p:nvSpPr>
            <p:spPr bwMode="auto">
              <a:xfrm>
                <a:off x="5049" y="578"/>
                <a:ext cx="551" cy="335"/>
              </a:xfrm>
              <a:custGeom>
                <a:avLst/>
                <a:gdLst/>
                <a:ahLst/>
                <a:cxnLst>
                  <a:cxn ang="0">
                    <a:pos x="534" y="48"/>
                  </a:cxn>
                  <a:cxn ang="0">
                    <a:pos x="550" y="117"/>
                  </a:cxn>
                  <a:cxn ang="0">
                    <a:pos x="540" y="142"/>
                  </a:cxn>
                  <a:cxn ang="0">
                    <a:pos x="517" y="179"/>
                  </a:cxn>
                  <a:cxn ang="0">
                    <a:pos x="493" y="212"/>
                  </a:cxn>
                  <a:cxn ang="0">
                    <a:pos x="465" y="239"/>
                  </a:cxn>
                  <a:cxn ang="0">
                    <a:pos x="430" y="267"/>
                  </a:cxn>
                  <a:cxn ang="0">
                    <a:pos x="397" y="286"/>
                  </a:cxn>
                  <a:cxn ang="0">
                    <a:pos x="361" y="304"/>
                  </a:cxn>
                  <a:cxn ang="0">
                    <a:pos x="315" y="320"/>
                  </a:cxn>
                  <a:cxn ang="0">
                    <a:pos x="280" y="328"/>
                  </a:cxn>
                  <a:cxn ang="0">
                    <a:pos x="238" y="334"/>
                  </a:cxn>
                  <a:cxn ang="0">
                    <a:pos x="199" y="334"/>
                  </a:cxn>
                  <a:cxn ang="0">
                    <a:pos x="157" y="329"/>
                  </a:cxn>
                  <a:cxn ang="0">
                    <a:pos x="114" y="317"/>
                  </a:cxn>
                  <a:cxn ang="0">
                    <a:pos x="75" y="298"/>
                  </a:cxn>
                  <a:cxn ang="0">
                    <a:pos x="52" y="282"/>
                  </a:cxn>
                  <a:cxn ang="0">
                    <a:pos x="24" y="258"/>
                  </a:cxn>
                  <a:cxn ang="0">
                    <a:pos x="9" y="238"/>
                  </a:cxn>
                  <a:cxn ang="0">
                    <a:pos x="0" y="222"/>
                  </a:cxn>
                  <a:cxn ang="0">
                    <a:pos x="0" y="204"/>
                  </a:cxn>
                  <a:cxn ang="0">
                    <a:pos x="6" y="182"/>
                  </a:cxn>
                  <a:cxn ang="0">
                    <a:pos x="18" y="166"/>
                  </a:cxn>
                  <a:cxn ang="0">
                    <a:pos x="27" y="131"/>
                  </a:cxn>
                  <a:cxn ang="0">
                    <a:pos x="31" y="112"/>
                  </a:cxn>
                  <a:cxn ang="0">
                    <a:pos x="283" y="128"/>
                  </a:cxn>
                  <a:cxn ang="0">
                    <a:pos x="316" y="122"/>
                  </a:cxn>
                  <a:cxn ang="0">
                    <a:pos x="357" y="109"/>
                  </a:cxn>
                  <a:cxn ang="0">
                    <a:pos x="388" y="93"/>
                  </a:cxn>
                  <a:cxn ang="0">
                    <a:pos x="421" y="73"/>
                  </a:cxn>
                  <a:cxn ang="0">
                    <a:pos x="453" y="44"/>
                  </a:cxn>
                  <a:cxn ang="0">
                    <a:pos x="472" y="19"/>
                  </a:cxn>
                  <a:cxn ang="0">
                    <a:pos x="486" y="0"/>
                  </a:cxn>
                  <a:cxn ang="0">
                    <a:pos x="534" y="48"/>
                  </a:cxn>
                </a:cxnLst>
                <a:rect l="0" t="0" r="r" b="b"/>
                <a:pathLst>
                  <a:path w="551" h="335">
                    <a:moveTo>
                      <a:pt x="534" y="48"/>
                    </a:moveTo>
                    <a:lnTo>
                      <a:pt x="550" y="117"/>
                    </a:lnTo>
                    <a:lnTo>
                      <a:pt x="540" y="142"/>
                    </a:lnTo>
                    <a:lnTo>
                      <a:pt x="517" y="179"/>
                    </a:lnTo>
                    <a:lnTo>
                      <a:pt x="493" y="212"/>
                    </a:lnTo>
                    <a:lnTo>
                      <a:pt x="465" y="239"/>
                    </a:lnTo>
                    <a:lnTo>
                      <a:pt x="430" y="267"/>
                    </a:lnTo>
                    <a:lnTo>
                      <a:pt x="397" y="286"/>
                    </a:lnTo>
                    <a:lnTo>
                      <a:pt x="361" y="304"/>
                    </a:lnTo>
                    <a:lnTo>
                      <a:pt x="315" y="320"/>
                    </a:lnTo>
                    <a:lnTo>
                      <a:pt x="280" y="328"/>
                    </a:lnTo>
                    <a:lnTo>
                      <a:pt x="238" y="334"/>
                    </a:lnTo>
                    <a:lnTo>
                      <a:pt x="199" y="334"/>
                    </a:lnTo>
                    <a:lnTo>
                      <a:pt x="157" y="329"/>
                    </a:lnTo>
                    <a:lnTo>
                      <a:pt x="114" y="317"/>
                    </a:lnTo>
                    <a:lnTo>
                      <a:pt x="75" y="298"/>
                    </a:lnTo>
                    <a:lnTo>
                      <a:pt x="52" y="282"/>
                    </a:lnTo>
                    <a:lnTo>
                      <a:pt x="24" y="258"/>
                    </a:lnTo>
                    <a:lnTo>
                      <a:pt x="9" y="238"/>
                    </a:lnTo>
                    <a:lnTo>
                      <a:pt x="0" y="222"/>
                    </a:lnTo>
                    <a:lnTo>
                      <a:pt x="0" y="204"/>
                    </a:lnTo>
                    <a:lnTo>
                      <a:pt x="6" y="182"/>
                    </a:lnTo>
                    <a:lnTo>
                      <a:pt x="18" y="166"/>
                    </a:lnTo>
                    <a:lnTo>
                      <a:pt x="27" y="131"/>
                    </a:lnTo>
                    <a:lnTo>
                      <a:pt x="31" y="112"/>
                    </a:lnTo>
                    <a:lnTo>
                      <a:pt x="283" y="128"/>
                    </a:lnTo>
                    <a:lnTo>
                      <a:pt x="316" y="122"/>
                    </a:lnTo>
                    <a:lnTo>
                      <a:pt x="357" y="109"/>
                    </a:lnTo>
                    <a:lnTo>
                      <a:pt x="388" y="93"/>
                    </a:lnTo>
                    <a:lnTo>
                      <a:pt x="421" y="73"/>
                    </a:lnTo>
                    <a:lnTo>
                      <a:pt x="453" y="44"/>
                    </a:lnTo>
                    <a:lnTo>
                      <a:pt x="472" y="19"/>
                    </a:lnTo>
                    <a:lnTo>
                      <a:pt x="486" y="0"/>
                    </a:lnTo>
                    <a:lnTo>
                      <a:pt x="534" y="48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100000">
                    <a:schemeClr val="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25" name="Freeform 44"/>
              <p:cNvSpPr>
                <a:spLocks/>
              </p:cNvSpPr>
              <p:nvPr/>
            </p:nvSpPr>
            <p:spPr bwMode="auto">
              <a:xfrm>
                <a:off x="5145" y="160"/>
                <a:ext cx="475" cy="55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94"/>
                  </a:cxn>
                  <a:cxn ang="0">
                    <a:pos x="28" y="291"/>
                  </a:cxn>
                  <a:cxn ang="0">
                    <a:pos x="63" y="293"/>
                  </a:cxn>
                  <a:cxn ang="0">
                    <a:pos x="121" y="299"/>
                  </a:cxn>
                  <a:cxn ang="0">
                    <a:pos x="178" y="310"/>
                  </a:cxn>
                  <a:cxn ang="0">
                    <a:pos x="231" y="323"/>
                  </a:cxn>
                  <a:cxn ang="0">
                    <a:pos x="274" y="339"/>
                  </a:cxn>
                  <a:cxn ang="0">
                    <a:pos x="325" y="364"/>
                  </a:cxn>
                  <a:cxn ang="0">
                    <a:pos x="364" y="390"/>
                  </a:cxn>
                  <a:cxn ang="0">
                    <a:pos x="393" y="415"/>
                  </a:cxn>
                  <a:cxn ang="0">
                    <a:pos x="414" y="439"/>
                  </a:cxn>
                  <a:cxn ang="0">
                    <a:pos x="427" y="461"/>
                  </a:cxn>
                  <a:cxn ang="0">
                    <a:pos x="439" y="488"/>
                  </a:cxn>
                  <a:cxn ang="0">
                    <a:pos x="444" y="513"/>
                  </a:cxn>
                  <a:cxn ang="0">
                    <a:pos x="451" y="551"/>
                  </a:cxn>
                  <a:cxn ang="0">
                    <a:pos x="457" y="518"/>
                  </a:cxn>
                  <a:cxn ang="0">
                    <a:pos x="466" y="481"/>
                  </a:cxn>
                  <a:cxn ang="0">
                    <a:pos x="469" y="453"/>
                  </a:cxn>
                  <a:cxn ang="0">
                    <a:pos x="474" y="420"/>
                  </a:cxn>
                  <a:cxn ang="0">
                    <a:pos x="472" y="393"/>
                  </a:cxn>
                  <a:cxn ang="0">
                    <a:pos x="466" y="361"/>
                  </a:cxn>
                  <a:cxn ang="0">
                    <a:pos x="459" y="317"/>
                  </a:cxn>
                  <a:cxn ang="0">
                    <a:pos x="444" y="279"/>
                  </a:cxn>
                  <a:cxn ang="0">
                    <a:pos x="424" y="238"/>
                  </a:cxn>
                  <a:cxn ang="0">
                    <a:pos x="399" y="196"/>
                  </a:cxn>
                  <a:cxn ang="0">
                    <a:pos x="363" y="152"/>
                  </a:cxn>
                  <a:cxn ang="0">
                    <a:pos x="322" y="116"/>
                  </a:cxn>
                  <a:cxn ang="0">
                    <a:pos x="286" y="87"/>
                  </a:cxn>
                  <a:cxn ang="0">
                    <a:pos x="241" y="60"/>
                  </a:cxn>
                  <a:cxn ang="0">
                    <a:pos x="195" y="40"/>
                  </a:cxn>
                  <a:cxn ang="0">
                    <a:pos x="141" y="21"/>
                  </a:cxn>
                  <a:cxn ang="0">
                    <a:pos x="94" y="10"/>
                  </a:cxn>
                  <a:cxn ang="0">
                    <a:pos x="39" y="3"/>
                  </a:cxn>
                  <a:cxn ang="0">
                    <a:pos x="0" y="0"/>
                  </a:cxn>
                </a:cxnLst>
                <a:rect l="0" t="0" r="r" b="b"/>
                <a:pathLst>
                  <a:path w="475" h="552">
                    <a:moveTo>
                      <a:pt x="0" y="0"/>
                    </a:moveTo>
                    <a:lnTo>
                      <a:pt x="0" y="294"/>
                    </a:lnTo>
                    <a:lnTo>
                      <a:pt x="28" y="291"/>
                    </a:lnTo>
                    <a:lnTo>
                      <a:pt x="63" y="293"/>
                    </a:lnTo>
                    <a:lnTo>
                      <a:pt x="121" y="299"/>
                    </a:lnTo>
                    <a:lnTo>
                      <a:pt x="178" y="310"/>
                    </a:lnTo>
                    <a:lnTo>
                      <a:pt x="231" y="323"/>
                    </a:lnTo>
                    <a:lnTo>
                      <a:pt x="274" y="339"/>
                    </a:lnTo>
                    <a:lnTo>
                      <a:pt x="325" y="364"/>
                    </a:lnTo>
                    <a:lnTo>
                      <a:pt x="364" y="390"/>
                    </a:lnTo>
                    <a:lnTo>
                      <a:pt x="393" y="415"/>
                    </a:lnTo>
                    <a:lnTo>
                      <a:pt x="414" y="439"/>
                    </a:lnTo>
                    <a:lnTo>
                      <a:pt x="427" y="461"/>
                    </a:lnTo>
                    <a:lnTo>
                      <a:pt x="439" y="488"/>
                    </a:lnTo>
                    <a:lnTo>
                      <a:pt x="444" y="513"/>
                    </a:lnTo>
                    <a:lnTo>
                      <a:pt x="451" y="551"/>
                    </a:lnTo>
                    <a:lnTo>
                      <a:pt x="457" y="518"/>
                    </a:lnTo>
                    <a:lnTo>
                      <a:pt x="466" y="481"/>
                    </a:lnTo>
                    <a:lnTo>
                      <a:pt x="469" y="453"/>
                    </a:lnTo>
                    <a:lnTo>
                      <a:pt x="474" y="420"/>
                    </a:lnTo>
                    <a:lnTo>
                      <a:pt x="472" y="393"/>
                    </a:lnTo>
                    <a:lnTo>
                      <a:pt x="466" y="361"/>
                    </a:lnTo>
                    <a:lnTo>
                      <a:pt x="459" y="317"/>
                    </a:lnTo>
                    <a:lnTo>
                      <a:pt x="444" y="279"/>
                    </a:lnTo>
                    <a:lnTo>
                      <a:pt x="424" y="238"/>
                    </a:lnTo>
                    <a:lnTo>
                      <a:pt x="399" y="196"/>
                    </a:lnTo>
                    <a:lnTo>
                      <a:pt x="363" y="152"/>
                    </a:lnTo>
                    <a:lnTo>
                      <a:pt x="322" y="116"/>
                    </a:lnTo>
                    <a:lnTo>
                      <a:pt x="286" y="87"/>
                    </a:lnTo>
                    <a:lnTo>
                      <a:pt x="241" y="60"/>
                    </a:lnTo>
                    <a:lnTo>
                      <a:pt x="195" y="40"/>
                    </a:lnTo>
                    <a:lnTo>
                      <a:pt x="141" y="21"/>
                    </a:lnTo>
                    <a:lnTo>
                      <a:pt x="94" y="10"/>
                    </a:lnTo>
                    <a:lnTo>
                      <a:pt x="39" y="3"/>
                    </a:lnTo>
                    <a:lnTo>
                      <a:pt x="0" y="0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26" name="Freeform 45"/>
              <p:cNvSpPr>
                <a:spLocks/>
              </p:cNvSpPr>
              <p:nvPr/>
            </p:nvSpPr>
            <p:spPr bwMode="auto">
              <a:xfrm>
                <a:off x="5176" y="727"/>
                <a:ext cx="156" cy="118"/>
              </a:xfrm>
              <a:custGeom>
                <a:avLst/>
                <a:gdLst/>
                <a:ahLst/>
                <a:cxnLst>
                  <a:cxn ang="0">
                    <a:pos x="83" y="0"/>
                  </a:cxn>
                  <a:cxn ang="0">
                    <a:pos x="134" y="19"/>
                  </a:cxn>
                  <a:cxn ang="0">
                    <a:pos x="152" y="46"/>
                  </a:cxn>
                  <a:cxn ang="0">
                    <a:pos x="155" y="70"/>
                  </a:cxn>
                  <a:cxn ang="0">
                    <a:pos x="155" y="84"/>
                  </a:cxn>
                  <a:cxn ang="0">
                    <a:pos x="146" y="100"/>
                  </a:cxn>
                  <a:cxn ang="0">
                    <a:pos x="126" y="108"/>
                  </a:cxn>
                  <a:cxn ang="0">
                    <a:pos x="105" y="114"/>
                  </a:cxn>
                  <a:cxn ang="0">
                    <a:pos x="86" y="117"/>
                  </a:cxn>
                  <a:cxn ang="0">
                    <a:pos x="69" y="117"/>
                  </a:cxn>
                  <a:cxn ang="0">
                    <a:pos x="41" y="112"/>
                  </a:cxn>
                  <a:cxn ang="0">
                    <a:pos x="21" y="107"/>
                  </a:cxn>
                  <a:cxn ang="0">
                    <a:pos x="9" y="98"/>
                  </a:cxn>
                  <a:cxn ang="0">
                    <a:pos x="2" y="90"/>
                  </a:cxn>
                  <a:cxn ang="0">
                    <a:pos x="0" y="78"/>
                  </a:cxn>
                  <a:cxn ang="0">
                    <a:pos x="2" y="60"/>
                  </a:cxn>
                  <a:cxn ang="0">
                    <a:pos x="9" y="11"/>
                  </a:cxn>
                  <a:cxn ang="0">
                    <a:pos x="83" y="0"/>
                  </a:cxn>
                </a:cxnLst>
                <a:rect l="0" t="0" r="r" b="b"/>
                <a:pathLst>
                  <a:path w="156" h="118">
                    <a:moveTo>
                      <a:pt x="83" y="0"/>
                    </a:moveTo>
                    <a:lnTo>
                      <a:pt x="134" y="19"/>
                    </a:lnTo>
                    <a:lnTo>
                      <a:pt x="152" y="46"/>
                    </a:lnTo>
                    <a:lnTo>
                      <a:pt x="155" y="70"/>
                    </a:lnTo>
                    <a:lnTo>
                      <a:pt x="155" y="84"/>
                    </a:lnTo>
                    <a:lnTo>
                      <a:pt x="146" y="100"/>
                    </a:lnTo>
                    <a:lnTo>
                      <a:pt x="126" y="108"/>
                    </a:lnTo>
                    <a:lnTo>
                      <a:pt x="105" y="114"/>
                    </a:lnTo>
                    <a:lnTo>
                      <a:pt x="86" y="117"/>
                    </a:lnTo>
                    <a:lnTo>
                      <a:pt x="69" y="117"/>
                    </a:lnTo>
                    <a:lnTo>
                      <a:pt x="41" y="112"/>
                    </a:lnTo>
                    <a:lnTo>
                      <a:pt x="21" y="107"/>
                    </a:lnTo>
                    <a:lnTo>
                      <a:pt x="9" y="98"/>
                    </a:lnTo>
                    <a:lnTo>
                      <a:pt x="2" y="90"/>
                    </a:lnTo>
                    <a:lnTo>
                      <a:pt x="0" y="78"/>
                    </a:lnTo>
                    <a:lnTo>
                      <a:pt x="2" y="60"/>
                    </a:lnTo>
                    <a:lnTo>
                      <a:pt x="9" y="11"/>
                    </a:lnTo>
                    <a:lnTo>
                      <a:pt x="83" y="0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100000">
                    <a:schemeClr val="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27" name="Freeform 46"/>
              <p:cNvSpPr>
                <a:spLocks/>
              </p:cNvSpPr>
              <p:nvPr/>
            </p:nvSpPr>
            <p:spPr bwMode="auto">
              <a:xfrm>
                <a:off x="5172" y="740"/>
                <a:ext cx="88" cy="74"/>
              </a:xfrm>
              <a:custGeom>
                <a:avLst/>
                <a:gdLst/>
                <a:ahLst/>
                <a:cxnLst>
                  <a:cxn ang="0">
                    <a:pos x="0" y="68"/>
                  </a:cxn>
                  <a:cxn ang="0">
                    <a:pos x="11" y="0"/>
                  </a:cxn>
                  <a:cxn ang="0">
                    <a:pos x="54" y="5"/>
                  </a:cxn>
                  <a:cxn ang="0">
                    <a:pos x="87" y="9"/>
                  </a:cxn>
                  <a:cxn ang="0">
                    <a:pos x="78" y="73"/>
                  </a:cxn>
                  <a:cxn ang="0">
                    <a:pos x="75" y="58"/>
                  </a:cxn>
                  <a:cxn ang="0">
                    <a:pos x="65" y="47"/>
                  </a:cxn>
                  <a:cxn ang="0">
                    <a:pos x="47" y="44"/>
                  </a:cxn>
                  <a:cxn ang="0">
                    <a:pos x="27" y="45"/>
                  </a:cxn>
                  <a:cxn ang="0">
                    <a:pos x="11" y="52"/>
                  </a:cxn>
                  <a:cxn ang="0">
                    <a:pos x="0" y="68"/>
                  </a:cxn>
                </a:cxnLst>
                <a:rect l="0" t="0" r="r" b="b"/>
                <a:pathLst>
                  <a:path w="88" h="74">
                    <a:moveTo>
                      <a:pt x="0" y="68"/>
                    </a:moveTo>
                    <a:lnTo>
                      <a:pt x="11" y="0"/>
                    </a:lnTo>
                    <a:lnTo>
                      <a:pt x="54" y="5"/>
                    </a:lnTo>
                    <a:lnTo>
                      <a:pt x="87" y="9"/>
                    </a:lnTo>
                    <a:lnTo>
                      <a:pt x="78" y="73"/>
                    </a:lnTo>
                    <a:lnTo>
                      <a:pt x="75" y="58"/>
                    </a:lnTo>
                    <a:lnTo>
                      <a:pt x="65" y="47"/>
                    </a:lnTo>
                    <a:lnTo>
                      <a:pt x="47" y="44"/>
                    </a:lnTo>
                    <a:lnTo>
                      <a:pt x="27" y="45"/>
                    </a:lnTo>
                    <a:lnTo>
                      <a:pt x="11" y="52"/>
                    </a:lnTo>
                    <a:lnTo>
                      <a:pt x="0" y="68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28" name="Freeform 47"/>
              <p:cNvSpPr>
                <a:spLocks/>
              </p:cNvSpPr>
              <p:nvPr/>
            </p:nvSpPr>
            <p:spPr bwMode="auto">
              <a:xfrm>
                <a:off x="5049" y="520"/>
                <a:ext cx="319" cy="286"/>
              </a:xfrm>
              <a:custGeom>
                <a:avLst/>
                <a:gdLst/>
                <a:ahLst/>
                <a:cxnLst>
                  <a:cxn ang="0">
                    <a:pos x="1" y="275"/>
                  </a:cxn>
                  <a:cxn ang="0">
                    <a:pos x="3" y="254"/>
                  </a:cxn>
                  <a:cxn ang="0">
                    <a:pos x="12" y="235"/>
                  </a:cxn>
                  <a:cxn ang="0">
                    <a:pos x="19" y="219"/>
                  </a:cxn>
                  <a:cxn ang="0">
                    <a:pos x="24" y="194"/>
                  </a:cxn>
                  <a:cxn ang="0">
                    <a:pos x="30" y="161"/>
                  </a:cxn>
                  <a:cxn ang="0">
                    <a:pos x="34" y="126"/>
                  </a:cxn>
                  <a:cxn ang="0">
                    <a:pos x="37" y="94"/>
                  </a:cxn>
                  <a:cxn ang="0">
                    <a:pos x="39" y="67"/>
                  </a:cxn>
                  <a:cxn ang="0">
                    <a:pos x="40" y="43"/>
                  </a:cxn>
                  <a:cxn ang="0">
                    <a:pos x="48" y="29"/>
                  </a:cxn>
                  <a:cxn ang="0">
                    <a:pos x="63" y="16"/>
                  </a:cxn>
                  <a:cxn ang="0">
                    <a:pos x="78" y="9"/>
                  </a:cxn>
                  <a:cxn ang="0">
                    <a:pos x="102" y="2"/>
                  </a:cxn>
                  <a:cxn ang="0">
                    <a:pos x="129" y="0"/>
                  </a:cxn>
                  <a:cxn ang="0">
                    <a:pos x="171" y="0"/>
                  </a:cxn>
                  <a:cxn ang="0">
                    <a:pos x="208" y="2"/>
                  </a:cxn>
                  <a:cxn ang="0">
                    <a:pos x="244" y="9"/>
                  </a:cxn>
                  <a:cxn ang="0">
                    <a:pos x="277" y="21"/>
                  </a:cxn>
                  <a:cxn ang="0">
                    <a:pos x="298" y="35"/>
                  </a:cxn>
                  <a:cxn ang="0">
                    <a:pos x="310" y="47"/>
                  </a:cxn>
                  <a:cxn ang="0">
                    <a:pos x="318" y="61"/>
                  </a:cxn>
                  <a:cxn ang="0">
                    <a:pos x="316" y="75"/>
                  </a:cxn>
                  <a:cxn ang="0">
                    <a:pos x="313" y="89"/>
                  </a:cxn>
                  <a:cxn ang="0">
                    <a:pos x="303" y="104"/>
                  </a:cxn>
                  <a:cxn ang="0">
                    <a:pos x="295" y="123"/>
                  </a:cxn>
                  <a:cxn ang="0">
                    <a:pos x="291" y="149"/>
                  </a:cxn>
                  <a:cxn ang="0">
                    <a:pos x="288" y="176"/>
                  </a:cxn>
                  <a:cxn ang="0">
                    <a:pos x="283" y="200"/>
                  </a:cxn>
                  <a:cxn ang="0">
                    <a:pos x="282" y="235"/>
                  </a:cxn>
                  <a:cxn ang="0">
                    <a:pos x="280" y="265"/>
                  </a:cxn>
                  <a:cxn ang="0">
                    <a:pos x="280" y="285"/>
                  </a:cxn>
                  <a:cxn ang="0">
                    <a:pos x="270" y="260"/>
                  </a:cxn>
                  <a:cxn ang="0">
                    <a:pos x="250" y="248"/>
                  </a:cxn>
                  <a:cxn ang="0">
                    <a:pos x="232" y="241"/>
                  </a:cxn>
                  <a:cxn ang="0">
                    <a:pos x="210" y="236"/>
                  </a:cxn>
                  <a:cxn ang="0">
                    <a:pos x="175" y="229"/>
                  </a:cxn>
                  <a:cxn ang="0">
                    <a:pos x="141" y="228"/>
                  </a:cxn>
                  <a:cxn ang="0">
                    <a:pos x="121" y="228"/>
                  </a:cxn>
                  <a:cxn ang="0">
                    <a:pos x="90" y="230"/>
                  </a:cxn>
                  <a:cxn ang="0">
                    <a:pos x="54" y="237"/>
                  </a:cxn>
                  <a:cxn ang="0">
                    <a:pos x="31" y="246"/>
                  </a:cxn>
                  <a:cxn ang="0">
                    <a:pos x="16" y="255"/>
                  </a:cxn>
                  <a:cxn ang="0">
                    <a:pos x="0" y="268"/>
                  </a:cxn>
                </a:cxnLst>
                <a:rect l="0" t="0" r="r" b="b"/>
                <a:pathLst>
                  <a:path w="319" h="286">
                    <a:moveTo>
                      <a:pt x="1" y="275"/>
                    </a:moveTo>
                    <a:lnTo>
                      <a:pt x="3" y="254"/>
                    </a:lnTo>
                    <a:lnTo>
                      <a:pt x="12" y="235"/>
                    </a:lnTo>
                    <a:lnTo>
                      <a:pt x="19" y="219"/>
                    </a:lnTo>
                    <a:lnTo>
                      <a:pt x="24" y="194"/>
                    </a:lnTo>
                    <a:lnTo>
                      <a:pt x="30" y="161"/>
                    </a:lnTo>
                    <a:lnTo>
                      <a:pt x="34" y="126"/>
                    </a:lnTo>
                    <a:lnTo>
                      <a:pt x="37" y="94"/>
                    </a:lnTo>
                    <a:lnTo>
                      <a:pt x="39" y="67"/>
                    </a:lnTo>
                    <a:lnTo>
                      <a:pt x="40" y="43"/>
                    </a:lnTo>
                    <a:lnTo>
                      <a:pt x="48" y="29"/>
                    </a:lnTo>
                    <a:lnTo>
                      <a:pt x="63" y="16"/>
                    </a:lnTo>
                    <a:lnTo>
                      <a:pt x="78" y="9"/>
                    </a:lnTo>
                    <a:lnTo>
                      <a:pt x="102" y="2"/>
                    </a:lnTo>
                    <a:lnTo>
                      <a:pt x="129" y="0"/>
                    </a:lnTo>
                    <a:lnTo>
                      <a:pt x="171" y="0"/>
                    </a:lnTo>
                    <a:lnTo>
                      <a:pt x="208" y="2"/>
                    </a:lnTo>
                    <a:lnTo>
                      <a:pt x="244" y="9"/>
                    </a:lnTo>
                    <a:lnTo>
                      <a:pt x="277" y="21"/>
                    </a:lnTo>
                    <a:lnTo>
                      <a:pt x="298" y="35"/>
                    </a:lnTo>
                    <a:lnTo>
                      <a:pt x="310" y="47"/>
                    </a:lnTo>
                    <a:lnTo>
                      <a:pt x="318" y="61"/>
                    </a:lnTo>
                    <a:lnTo>
                      <a:pt x="316" y="75"/>
                    </a:lnTo>
                    <a:lnTo>
                      <a:pt x="313" y="89"/>
                    </a:lnTo>
                    <a:lnTo>
                      <a:pt x="303" y="104"/>
                    </a:lnTo>
                    <a:lnTo>
                      <a:pt x="295" y="123"/>
                    </a:lnTo>
                    <a:lnTo>
                      <a:pt x="291" y="149"/>
                    </a:lnTo>
                    <a:lnTo>
                      <a:pt x="288" y="176"/>
                    </a:lnTo>
                    <a:lnTo>
                      <a:pt x="283" y="200"/>
                    </a:lnTo>
                    <a:lnTo>
                      <a:pt x="282" y="235"/>
                    </a:lnTo>
                    <a:lnTo>
                      <a:pt x="280" y="265"/>
                    </a:lnTo>
                    <a:lnTo>
                      <a:pt x="280" y="285"/>
                    </a:lnTo>
                    <a:lnTo>
                      <a:pt x="270" y="260"/>
                    </a:lnTo>
                    <a:lnTo>
                      <a:pt x="250" y="248"/>
                    </a:lnTo>
                    <a:lnTo>
                      <a:pt x="232" y="241"/>
                    </a:lnTo>
                    <a:lnTo>
                      <a:pt x="210" y="236"/>
                    </a:lnTo>
                    <a:lnTo>
                      <a:pt x="175" y="229"/>
                    </a:lnTo>
                    <a:lnTo>
                      <a:pt x="141" y="228"/>
                    </a:lnTo>
                    <a:lnTo>
                      <a:pt x="121" y="228"/>
                    </a:lnTo>
                    <a:lnTo>
                      <a:pt x="90" y="230"/>
                    </a:lnTo>
                    <a:lnTo>
                      <a:pt x="54" y="237"/>
                    </a:lnTo>
                    <a:lnTo>
                      <a:pt x="31" y="246"/>
                    </a:lnTo>
                    <a:lnTo>
                      <a:pt x="16" y="255"/>
                    </a:lnTo>
                    <a:lnTo>
                      <a:pt x="0" y="268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29" name="Freeform 48"/>
              <p:cNvSpPr>
                <a:spLocks/>
              </p:cNvSpPr>
              <p:nvPr/>
            </p:nvSpPr>
            <p:spPr bwMode="auto">
              <a:xfrm>
                <a:off x="4319" y="160"/>
                <a:ext cx="832" cy="4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56"/>
                  </a:cxn>
                  <a:cxn ang="0">
                    <a:pos x="84" y="374"/>
                  </a:cxn>
                  <a:cxn ang="0">
                    <a:pos x="153" y="393"/>
                  </a:cxn>
                  <a:cxn ang="0">
                    <a:pos x="210" y="404"/>
                  </a:cxn>
                  <a:cxn ang="0">
                    <a:pos x="258" y="410"/>
                  </a:cxn>
                  <a:cxn ang="0">
                    <a:pos x="312" y="416"/>
                  </a:cxn>
                  <a:cxn ang="0">
                    <a:pos x="402" y="419"/>
                  </a:cxn>
                  <a:cxn ang="0">
                    <a:pos x="485" y="412"/>
                  </a:cxn>
                  <a:cxn ang="0">
                    <a:pos x="570" y="399"/>
                  </a:cxn>
                  <a:cxn ang="0">
                    <a:pos x="652" y="377"/>
                  </a:cxn>
                  <a:cxn ang="0">
                    <a:pos x="724" y="347"/>
                  </a:cxn>
                  <a:cxn ang="0">
                    <a:pos x="784" y="306"/>
                  </a:cxn>
                  <a:cxn ang="0">
                    <a:pos x="829" y="291"/>
                  </a:cxn>
                  <a:cxn ang="0">
                    <a:pos x="831" y="2"/>
                  </a:cxn>
                  <a:cxn ang="0">
                    <a:pos x="786" y="9"/>
                  </a:cxn>
                  <a:cxn ang="0">
                    <a:pos x="726" y="29"/>
                  </a:cxn>
                  <a:cxn ang="0">
                    <a:pos x="654" y="55"/>
                  </a:cxn>
                  <a:cxn ang="0">
                    <a:pos x="585" y="70"/>
                  </a:cxn>
                  <a:cxn ang="0">
                    <a:pos x="515" y="78"/>
                  </a:cxn>
                  <a:cxn ang="0">
                    <a:pos x="468" y="82"/>
                  </a:cxn>
                  <a:cxn ang="0">
                    <a:pos x="428" y="84"/>
                  </a:cxn>
                  <a:cxn ang="0">
                    <a:pos x="358" y="84"/>
                  </a:cxn>
                  <a:cxn ang="0">
                    <a:pos x="314" y="81"/>
                  </a:cxn>
                  <a:cxn ang="0">
                    <a:pos x="274" y="76"/>
                  </a:cxn>
                  <a:cxn ang="0">
                    <a:pos x="229" y="73"/>
                  </a:cxn>
                  <a:cxn ang="0">
                    <a:pos x="190" y="66"/>
                  </a:cxn>
                  <a:cxn ang="0">
                    <a:pos x="140" y="57"/>
                  </a:cxn>
                  <a:cxn ang="0">
                    <a:pos x="96" y="44"/>
                  </a:cxn>
                  <a:cxn ang="0">
                    <a:pos x="49" y="24"/>
                  </a:cxn>
                  <a:cxn ang="0">
                    <a:pos x="0" y="0"/>
                  </a:cxn>
                </a:cxnLst>
                <a:rect l="0" t="0" r="r" b="b"/>
                <a:pathLst>
                  <a:path w="832" h="420">
                    <a:moveTo>
                      <a:pt x="0" y="0"/>
                    </a:moveTo>
                    <a:lnTo>
                      <a:pt x="0" y="356"/>
                    </a:lnTo>
                    <a:lnTo>
                      <a:pt x="84" y="374"/>
                    </a:lnTo>
                    <a:lnTo>
                      <a:pt x="153" y="393"/>
                    </a:lnTo>
                    <a:lnTo>
                      <a:pt x="210" y="404"/>
                    </a:lnTo>
                    <a:lnTo>
                      <a:pt x="258" y="410"/>
                    </a:lnTo>
                    <a:lnTo>
                      <a:pt x="312" y="416"/>
                    </a:lnTo>
                    <a:lnTo>
                      <a:pt x="402" y="419"/>
                    </a:lnTo>
                    <a:lnTo>
                      <a:pt x="485" y="412"/>
                    </a:lnTo>
                    <a:lnTo>
                      <a:pt x="570" y="399"/>
                    </a:lnTo>
                    <a:lnTo>
                      <a:pt x="652" y="377"/>
                    </a:lnTo>
                    <a:lnTo>
                      <a:pt x="724" y="347"/>
                    </a:lnTo>
                    <a:lnTo>
                      <a:pt x="784" y="306"/>
                    </a:lnTo>
                    <a:lnTo>
                      <a:pt x="829" y="291"/>
                    </a:lnTo>
                    <a:lnTo>
                      <a:pt x="831" y="2"/>
                    </a:lnTo>
                    <a:lnTo>
                      <a:pt x="786" y="9"/>
                    </a:lnTo>
                    <a:lnTo>
                      <a:pt x="726" y="29"/>
                    </a:lnTo>
                    <a:lnTo>
                      <a:pt x="654" y="55"/>
                    </a:lnTo>
                    <a:lnTo>
                      <a:pt x="585" y="70"/>
                    </a:lnTo>
                    <a:lnTo>
                      <a:pt x="515" y="78"/>
                    </a:lnTo>
                    <a:lnTo>
                      <a:pt x="468" y="82"/>
                    </a:lnTo>
                    <a:lnTo>
                      <a:pt x="428" y="84"/>
                    </a:lnTo>
                    <a:lnTo>
                      <a:pt x="358" y="84"/>
                    </a:lnTo>
                    <a:lnTo>
                      <a:pt x="314" y="81"/>
                    </a:lnTo>
                    <a:lnTo>
                      <a:pt x="274" y="76"/>
                    </a:lnTo>
                    <a:lnTo>
                      <a:pt x="229" y="73"/>
                    </a:lnTo>
                    <a:lnTo>
                      <a:pt x="190" y="66"/>
                    </a:lnTo>
                    <a:lnTo>
                      <a:pt x="140" y="57"/>
                    </a:lnTo>
                    <a:lnTo>
                      <a:pt x="96" y="44"/>
                    </a:lnTo>
                    <a:lnTo>
                      <a:pt x="49" y="24"/>
                    </a:lnTo>
                    <a:lnTo>
                      <a:pt x="0" y="0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</p:grpSp>
      </p:grpSp>
      <p:pic>
        <p:nvPicPr>
          <p:cNvPr id="52" name="Picture 54" descr="dnastranda_gl.gif (44360 bytes)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81000"/>
            <a:ext cx="6477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9144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85800" y="2286000"/>
            <a:ext cx="3810000" cy="4114800"/>
          </a:xfrm>
        </p:spPr>
        <p:txBody>
          <a:bodyPr/>
          <a:lstStyle/>
          <a:p>
            <a:pPr lvl="0"/>
            <a:r>
              <a:rPr lang="en-US" noProof="0" smtClean="0"/>
              <a:t>Click icon to add clip art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22860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3" name="Rectangle 5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4" name="Rectangle 5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5" name="Rectangle 5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E65756-2CC9-46EF-9D53-A1DB33EF6E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dnastranda_gl.gif (44360 bytes)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81000"/>
            <a:ext cx="6477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7393EF-F9DF-45D2-ADC1-66226CB1C326}" type="datetimeFigureOut">
              <a:rPr lang="en-US"/>
              <a:pPr>
                <a:defRPr/>
              </a:pPr>
              <a:t>8/3/2013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5B360B-7DB8-4E8B-BB6B-FF39156692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dnastranda_gl.gif (44360 bytes)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81000"/>
            <a:ext cx="6477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43D4B4-ADB0-479F-81D1-EB951FF37607}" type="datetimeFigureOut">
              <a:rPr lang="en-US"/>
              <a:pPr>
                <a:defRPr/>
              </a:pPr>
              <a:t>8/3/2013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2BD437-748A-4187-9980-BCFFF4D19A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dnastranda_gl.gif (44360 bytes)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81000"/>
            <a:ext cx="6477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E4FD85-8560-4343-A800-361D48B79DBD}" type="datetimeFigureOut">
              <a:rPr lang="en-US"/>
              <a:pPr>
                <a:defRPr/>
              </a:pPr>
              <a:t>8/3/2013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CB4FAE-765C-466A-85BF-54F7C6806B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 descr="dnastranda_gl.gif (44360 bytes)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81000"/>
            <a:ext cx="6477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54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98CB80-E1B6-4C99-B937-1F112517FE8B}" type="datetimeFigureOut">
              <a:rPr lang="en-US"/>
              <a:pPr>
                <a:defRPr/>
              </a:pPr>
              <a:t>8/3/2013</a:t>
            </a:fld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2E4498-D8CB-4E3D-8FFA-2B148B48B6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9" descr="dnastranda_gl.gif (44360 bytes)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81000"/>
            <a:ext cx="6477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1628A3-706C-487B-8011-08166EE292D8}" type="datetimeFigureOut">
              <a:rPr lang="en-US"/>
              <a:pPr>
                <a:defRPr/>
              </a:pPr>
              <a:t>8/3/2013</a:t>
            </a:fld>
            <a:endParaRPr lang="en-US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18DEED-C32B-4A21-AB16-D5F07CE158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9" descr="dnastranda_gl.gif (44360 bytes)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81000"/>
            <a:ext cx="6477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EF8E07-17EF-4172-88E0-18BF26BF652B}" type="datetimeFigureOut">
              <a:rPr lang="en-US"/>
              <a:pPr>
                <a:defRPr/>
              </a:pPr>
              <a:t>8/3/2013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0FA94B-2854-44DB-839A-1A405FA623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 descr="dnastranda_gl.gif (44360 bytes)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81000"/>
            <a:ext cx="6477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EBA62B-E7E4-46A8-9CBF-A1987DE6BBC4}" type="datetimeFigureOut">
              <a:rPr lang="en-US"/>
              <a:pPr>
                <a:defRPr/>
              </a:pPr>
              <a:t>8/3/2013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0D6299-27A6-4447-96B6-00DF779814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9" descr="dnastranda_gl.gif (44360 bytes)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81000"/>
            <a:ext cx="6477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05D071-4A69-4275-93B3-4E4EA6961ED8}" type="datetimeFigureOut">
              <a:rPr lang="en-US"/>
              <a:pPr>
                <a:defRPr/>
              </a:pPr>
              <a:t>8/3/2013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00932F-6D7E-4EC7-8B2B-4CAB6A495C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 descr="dnastranda_gl.gif (44360 bytes)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81000"/>
            <a:ext cx="6477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1E3A62-F99D-4B5C-9785-BAE3BFC7A908}" type="datetimeFigureOut">
              <a:rPr lang="en-US"/>
              <a:pPr>
                <a:defRPr/>
              </a:pPr>
              <a:t>8/3/2013</a:t>
            </a:fld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76D341-7C68-4B89-AA80-9AA6C49AAF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 descr="dnastranda_gl.gif (44360 bytes)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81000"/>
            <a:ext cx="6477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4191BF-1A54-41FB-BEB7-B996A92106C8}" type="datetimeFigureOut">
              <a:rPr lang="en-US"/>
              <a:pPr>
                <a:defRPr/>
              </a:pPr>
              <a:t>8/3/2013</a:t>
            </a:fld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CFA88F-87B1-42F6-AF03-AFFE8A7E66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dnastranda_gl.gif (44360 bytes)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81000"/>
            <a:ext cx="6477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EABF4B-CAD0-464D-94CE-EECD0362FE35}" type="datetimeFigureOut">
              <a:rPr lang="en-US"/>
              <a:pPr>
                <a:defRPr/>
              </a:pPr>
              <a:t>8/3/2013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4DDDCA-FD59-4389-B06F-DCB1CC4761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dnastranda_gl.gif (44360 bytes)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81000"/>
            <a:ext cx="6477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72300" y="274638"/>
            <a:ext cx="21717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3627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FC631B-697C-433B-9B47-23D29F44434A}" type="datetimeFigureOut">
              <a:rPr lang="en-US"/>
              <a:pPr>
                <a:defRPr/>
              </a:pPr>
              <a:t>8/3/2013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CE943C-28B0-4A52-B72F-394A2E8383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-17463"/>
            <a:ext cx="9178925" cy="6905626"/>
            <a:chOff x="0" y="-11"/>
            <a:chExt cx="5782" cy="435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0" y="1824"/>
              <a:ext cx="5774" cy="2515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5759" cy="1824"/>
            </a:xfrm>
            <a:prstGeom prst="rect">
              <a:avLst/>
            </a:prstGeom>
            <a:gradFill rotWithShape="0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grpSp>
          <p:nvGrpSpPr>
            <p:cNvPr id="7" name="Group 5"/>
            <p:cNvGrpSpPr>
              <a:grpSpLocks/>
            </p:cNvGrpSpPr>
            <p:nvPr/>
          </p:nvGrpSpPr>
          <p:grpSpPr bwMode="auto">
            <a:xfrm>
              <a:off x="5301" y="-11"/>
              <a:ext cx="481" cy="4284"/>
              <a:chOff x="5301" y="-11"/>
              <a:chExt cx="481" cy="4284"/>
            </a:xfrm>
          </p:grpSpPr>
          <p:sp>
            <p:nvSpPr>
              <p:cNvPr id="49" name="Freeform 6"/>
              <p:cNvSpPr>
                <a:spLocks/>
              </p:cNvSpPr>
              <p:nvPr/>
            </p:nvSpPr>
            <p:spPr bwMode="auto">
              <a:xfrm>
                <a:off x="5301" y="-11"/>
                <a:ext cx="241" cy="4284"/>
              </a:xfrm>
              <a:custGeom>
                <a:avLst/>
                <a:gdLst/>
                <a:ahLst/>
                <a:cxnLst>
                  <a:cxn ang="0">
                    <a:pos x="0" y="4234"/>
                  </a:cxn>
                  <a:cxn ang="0">
                    <a:pos x="0" y="0"/>
                  </a:cxn>
                  <a:cxn ang="0">
                    <a:pos x="240" y="0"/>
                  </a:cxn>
                  <a:cxn ang="0">
                    <a:pos x="240" y="4234"/>
                  </a:cxn>
                  <a:cxn ang="0">
                    <a:pos x="192" y="4283"/>
                  </a:cxn>
                  <a:cxn ang="0">
                    <a:pos x="144" y="4281"/>
                  </a:cxn>
                  <a:cxn ang="0">
                    <a:pos x="112" y="4281"/>
                  </a:cxn>
                  <a:cxn ang="0">
                    <a:pos x="49" y="4281"/>
                  </a:cxn>
                  <a:cxn ang="0">
                    <a:pos x="0" y="4234"/>
                  </a:cxn>
                </a:cxnLst>
                <a:rect l="0" t="0" r="r" b="b"/>
                <a:pathLst>
                  <a:path w="241" h="4284">
                    <a:moveTo>
                      <a:pt x="0" y="4234"/>
                    </a:moveTo>
                    <a:lnTo>
                      <a:pt x="0" y="0"/>
                    </a:lnTo>
                    <a:lnTo>
                      <a:pt x="240" y="0"/>
                    </a:lnTo>
                    <a:lnTo>
                      <a:pt x="240" y="4234"/>
                    </a:lnTo>
                    <a:lnTo>
                      <a:pt x="192" y="4283"/>
                    </a:lnTo>
                    <a:lnTo>
                      <a:pt x="144" y="4281"/>
                    </a:lnTo>
                    <a:lnTo>
                      <a:pt x="112" y="4281"/>
                    </a:lnTo>
                    <a:lnTo>
                      <a:pt x="49" y="4281"/>
                    </a:lnTo>
                    <a:lnTo>
                      <a:pt x="0" y="4234"/>
                    </a:lnTo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5000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50" name="Freeform 7"/>
              <p:cNvSpPr>
                <a:spLocks/>
              </p:cNvSpPr>
              <p:nvPr/>
            </p:nvSpPr>
            <p:spPr bwMode="auto">
              <a:xfrm>
                <a:off x="5541" y="-11"/>
                <a:ext cx="241" cy="4284"/>
              </a:xfrm>
              <a:custGeom>
                <a:avLst/>
                <a:gdLst/>
                <a:ahLst/>
                <a:cxnLst>
                  <a:cxn ang="0">
                    <a:pos x="0" y="4234"/>
                  </a:cxn>
                  <a:cxn ang="0">
                    <a:pos x="0" y="0"/>
                  </a:cxn>
                  <a:cxn ang="0">
                    <a:pos x="240" y="0"/>
                  </a:cxn>
                  <a:cxn ang="0">
                    <a:pos x="240" y="4234"/>
                  </a:cxn>
                  <a:cxn ang="0">
                    <a:pos x="192" y="4283"/>
                  </a:cxn>
                  <a:cxn ang="0">
                    <a:pos x="144" y="4281"/>
                  </a:cxn>
                  <a:cxn ang="0">
                    <a:pos x="112" y="4281"/>
                  </a:cxn>
                  <a:cxn ang="0">
                    <a:pos x="49" y="4281"/>
                  </a:cxn>
                  <a:cxn ang="0">
                    <a:pos x="0" y="4234"/>
                  </a:cxn>
                </a:cxnLst>
                <a:rect l="0" t="0" r="r" b="b"/>
                <a:pathLst>
                  <a:path w="241" h="4284">
                    <a:moveTo>
                      <a:pt x="0" y="4234"/>
                    </a:moveTo>
                    <a:lnTo>
                      <a:pt x="0" y="0"/>
                    </a:lnTo>
                    <a:lnTo>
                      <a:pt x="240" y="0"/>
                    </a:lnTo>
                    <a:lnTo>
                      <a:pt x="240" y="4234"/>
                    </a:lnTo>
                    <a:lnTo>
                      <a:pt x="192" y="4283"/>
                    </a:lnTo>
                    <a:lnTo>
                      <a:pt x="144" y="4281"/>
                    </a:lnTo>
                    <a:lnTo>
                      <a:pt x="112" y="4281"/>
                    </a:lnTo>
                    <a:lnTo>
                      <a:pt x="49" y="4281"/>
                    </a:lnTo>
                    <a:lnTo>
                      <a:pt x="0" y="4234"/>
                    </a:lnTo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5000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</p:grpSp>
        <p:grpSp>
          <p:nvGrpSpPr>
            <p:cNvPr id="8" name="Group 8"/>
            <p:cNvGrpSpPr>
              <a:grpSpLocks/>
            </p:cNvGrpSpPr>
            <p:nvPr/>
          </p:nvGrpSpPr>
          <p:grpSpPr bwMode="auto">
            <a:xfrm>
              <a:off x="0" y="0"/>
              <a:ext cx="481" cy="4273"/>
              <a:chOff x="0" y="0"/>
              <a:chExt cx="481" cy="4273"/>
            </a:xfrm>
          </p:grpSpPr>
          <p:sp>
            <p:nvSpPr>
              <p:cNvPr id="47" name="Freeform 9"/>
              <p:cNvSpPr>
                <a:spLocks/>
              </p:cNvSpPr>
              <p:nvPr/>
            </p:nvSpPr>
            <p:spPr bwMode="auto">
              <a:xfrm>
                <a:off x="0" y="0"/>
                <a:ext cx="241" cy="4273"/>
              </a:xfrm>
              <a:custGeom>
                <a:avLst/>
                <a:gdLst/>
                <a:ahLst/>
                <a:cxnLst>
                  <a:cxn ang="0">
                    <a:pos x="0" y="4223"/>
                  </a:cxn>
                  <a:cxn ang="0">
                    <a:pos x="0" y="0"/>
                  </a:cxn>
                  <a:cxn ang="0">
                    <a:pos x="240" y="0"/>
                  </a:cxn>
                  <a:cxn ang="0">
                    <a:pos x="240" y="4223"/>
                  </a:cxn>
                  <a:cxn ang="0">
                    <a:pos x="192" y="4272"/>
                  </a:cxn>
                  <a:cxn ang="0">
                    <a:pos x="144" y="4270"/>
                  </a:cxn>
                  <a:cxn ang="0">
                    <a:pos x="112" y="4270"/>
                  </a:cxn>
                  <a:cxn ang="0">
                    <a:pos x="49" y="4270"/>
                  </a:cxn>
                  <a:cxn ang="0">
                    <a:pos x="0" y="4223"/>
                  </a:cxn>
                </a:cxnLst>
                <a:rect l="0" t="0" r="r" b="b"/>
                <a:pathLst>
                  <a:path w="241" h="4273">
                    <a:moveTo>
                      <a:pt x="0" y="4223"/>
                    </a:moveTo>
                    <a:lnTo>
                      <a:pt x="0" y="0"/>
                    </a:lnTo>
                    <a:lnTo>
                      <a:pt x="240" y="0"/>
                    </a:lnTo>
                    <a:lnTo>
                      <a:pt x="240" y="4223"/>
                    </a:lnTo>
                    <a:lnTo>
                      <a:pt x="192" y="4272"/>
                    </a:lnTo>
                    <a:lnTo>
                      <a:pt x="144" y="4270"/>
                    </a:lnTo>
                    <a:lnTo>
                      <a:pt x="112" y="4270"/>
                    </a:lnTo>
                    <a:lnTo>
                      <a:pt x="49" y="4270"/>
                    </a:lnTo>
                    <a:lnTo>
                      <a:pt x="0" y="4223"/>
                    </a:lnTo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5000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48" name="Freeform 10"/>
              <p:cNvSpPr>
                <a:spLocks/>
              </p:cNvSpPr>
              <p:nvPr/>
            </p:nvSpPr>
            <p:spPr bwMode="auto">
              <a:xfrm>
                <a:off x="240" y="0"/>
                <a:ext cx="241" cy="4273"/>
              </a:xfrm>
              <a:custGeom>
                <a:avLst/>
                <a:gdLst/>
                <a:ahLst/>
                <a:cxnLst>
                  <a:cxn ang="0">
                    <a:pos x="0" y="4223"/>
                  </a:cxn>
                  <a:cxn ang="0">
                    <a:pos x="0" y="0"/>
                  </a:cxn>
                  <a:cxn ang="0">
                    <a:pos x="240" y="0"/>
                  </a:cxn>
                  <a:cxn ang="0">
                    <a:pos x="240" y="4223"/>
                  </a:cxn>
                  <a:cxn ang="0">
                    <a:pos x="192" y="4272"/>
                  </a:cxn>
                  <a:cxn ang="0">
                    <a:pos x="144" y="4270"/>
                  </a:cxn>
                  <a:cxn ang="0">
                    <a:pos x="112" y="4270"/>
                  </a:cxn>
                  <a:cxn ang="0">
                    <a:pos x="49" y="4270"/>
                  </a:cxn>
                  <a:cxn ang="0">
                    <a:pos x="0" y="4223"/>
                  </a:cxn>
                </a:cxnLst>
                <a:rect l="0" t="0" r="r" b="b"/>
                <a:pathLst>
                  <a:path w="241" h="4273">
                    <a:moveTo>
                      <a:pt x="0" y="4223"/>
                    </a:moveTo>
                    <a:lnTo>
                      <a:pt x="0" y="0"/>
                    </a:lnTo>
                    <a:lnTo>
                      <a:pt x="240" y="0"/>
                    </a:lnTo>
                    <a:lnTo>
                      <a:pt x="240" y="4223"/>
                    </a:lnTo>
                    <a:lnTo>
                      <a:pt x="192" y="4272"/>
                    </a:lnTo>
                    <a:lnTo>
                      <a:pt x="144" y="4270"/>
                    </a:lnTo>
                    <a:lnTo>
                      <a:pt x="112" y="4270"/>
                    </a:lnTo>
                    <a:lnTo>
                      <a:pt x="49" y="4270"/>
                    </a:lnTo>
                    <a:lnTo>
                      <a:pt x="0" y="4223"/>
                    </a:lnTo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5000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</p:grpSp>
        <p:grpSp>
          <p:nvGrpSpPr>
            <p:cNvPr id="9" name="Group 11"/>
            <p:cNvGrpSpPr>
              <a:grpSpLocks/>
            </p:cNvGrpSpPr>
            <p:nvPr/>
          </p:nvGrpSpPr>
          <p:grpSpPr bwMode="auto">
            <a:xfrm>
              <a:off x="82" y="838"/>
              <a:ext cx="5590" cy="891"/>
              <a:chOff x="82" y="838"/>
              <a:chExt cx="5590" cy="891"/>
            </a:xfrm>
          </p:grpSpPr>
          <p:grpSp>
            <p:nvGrpSpPr>
              <p:cNvPr id="10" name="Group 12"/>
              <p:cNvGrpSpPr>
                <a:grpSpLocks/>
              </p:cNvGrpSpPr>
              <p:nvPr/>
            </p:nvGrpSpPr>
            <p:grpSpPr bwMode="auto">
              <a:xfrm>
                <a:off x="134" y="838"/>
                <a:ext cx="5538" cy="850"/>
                <a:chOff x="134" y="838"/>
                <a:chExt cx="5538" cy="850"/>
              </a:xfrm>
            </p:grpSpPr>
            <p:sp>
              <p:nvSpPr>
                <p:cNvPr id="29" name="Freeform 13"/>
                <p:cNvSpPr>
                  <a:spLocks/>
                </p:cNvSpPr>
                <p:nvPr/>
              </p:nvSpPr>
              <p:spPr bwMode="auto">
                <a:xfrm>
                  <a:off x="5269" y="1550"/>
                  <a:ext cx="156" cy="117"/>
                </a:xfrm>
                <a:custGeom>
                  <a:avLst/>
                  <a:gdLst/>
                  <a:ahLst/>
                  <a:cxnLst>
                    <a:cxn ang="0">
                      <a:pos x="83" y="0"/>
                    </a:cxn>
                    <a:cxn ang="0">
                      <a:pos x="134" y="19"/>
                    </a:cxn>
                    <a:cxn ang="0">
                      <a:pos x="152" y="45"/>
                    </a:cxn>
                    <a:cxn ang="0">
                      <a:pos x="155" y="70"/>
                    </a:cxn>
                    <a:cxn ang="0">
                      <a:pos x="155" y="83"/>
                    </a:cxn>
                    <a:cxn ang="0">
                      <a:pos x="146" y="99"/>
                    </a:cxn>
                    <a:cxn ang="0">
                      <a:pos x="126" y="107"/>
                    </a:cxn>
                    <a:cxn ang="0">
                      <a:pos x="105" y="113"/>
                    </a:cxn>
                    <a:cxn ang="0">
                      <a:pos x="86" y="116"/>
                    </a:cxn>
                    <a:cxn ang="0">
                      <a:pos x="69" y="116"/>
                    </a:cxn>
                    <a:cxn ang="0">
                      <a:pos x="41" y="111"/>
                    </a:cxn>
                    <a:cxn ang="0">
                      <a:pos x="21" y="106"/>
                    </a:cxn>
                    <a:cxn ang="0">
                      <a:pos x="9" y="98"/>
                    </a:cxn>
                    <a:cxn ang="0">
                      <a:pos x="2" y="89"/>
                    </a:cxn>
                    <a:cxn ang="0">
                      <a:pos x="0" y="78"/>
                    </a:cxn>
                    <a:cxn ang="0">
                      <a:pos x="2" y="60"/>
                    </a:cxn>
                    <a:cxn ang="0">
                      <a:pos x="9" y="11"/>
                    </a:cxn>
                    <a:cxn ang="0">
                      <a:pos x="83" y="0"/>
                    </a:cxn>
                  </a:cxnLst>
                  <a:rect l="0" t="0" r="r" b="b"/>
                  <a:pathLst>
                    <a:path w="156" h="117">
                      <a:moveTo>
                        <a:pt x="83" y="0"/>
                      </a:moveTo>
                      <a:lnTo>
                        <a:pt x="134" y="19"/>
                      </a:lnTo>
                      <a:lnTo>
                        <a:pt x="152" y="45"/>
                      </a:lnTo>
                      <a:lnTo>
                        <a:pt x="155" y="70"/>
                      </a:lnTo>
                      <a:lnTo>
                        <a:pt x="155" y="83"/>
                      </a:lnTo>
                      <a:lnTo>
                        <a:pt x="146" y="99"/>
                      </a:lnTo>
                      <a:lnTo>
                        <a:pt x="126" y="107"/>
                      </a:lnTo>
                      <a:lnTo>
                        <a:pt x="105" y="113"/>
                      </a:lnTo>
                      <a:lnTo>
                        <a:pt x="86" y="116"/>
                      </a:lnTo>
                      <a:lnTo>
                        <a:pt x="69" y="116"/>
                      </a:lnTo>
                      <a:lnTo>
                        <a:pt x="41" y="111"/>
                      </a:lnTo>
                      <a:lnTo>
                        <a:pt x="21" y="106"/>
                      </a:lnTo>
                      <a:lnTo>
                        <a:pt x="9" y="98"/>
                      </a:lnTo>
                      <a:lnTo>
                        <a:pt x="2" y="89"/>
                      </a:lnTo>
                      <a:lnTo>
                        <a:pt x="0" y="78"/>
                      </a:lnTo>
                      <a:lnTo>
                        <a:pt x="2" y="60"/>
                      </a:lnTo>
                      <a:lnTo>
                        <a:pt x="9" y="11"/>
                      </a:lnTo>
                      <a:lnTo>
                        <a:pt x="83" y="0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30" name="Freeform 14"/>
                <p:cNvSpPr>
                  <a:spLocks/>
                </p:cNvSpPr>
                <p:nvPr/>
              </p:nvSpPr>
              <p:spPr bwMode="auto">
                <a:xfrm>
                  <a:off x="5265" y="1562"/>
                  <a:ext cx="88" cy="75"/>
                </a:xfrm>
                <a:custGeom>
                  <a:avLst/>
                  <a:gdLst/>
                  <a:ahLst/>
                  <a:cxnLst>
                    <a:cxn ang="0">
                      <a:pos x="0" y="69"/>
                    </a:cxn>
                    <a:cxn ang="0">
                      <a:pos x="11" y="0"/>
                    </a:cxn>
                    <a:cxn ang="0">
                      <a:pos x="54" y="5"/>
                    </a:cxn>
                    <a:cxn ang="0">
                      <a:pos x="87" y="9"/>
                    </a:cxn>
                    <a:cxn ang="0">
                      <a:pos x="78" y="74"/>
                    </a:cxn>
                    <a:cxn ang="0">
                      <a:pos x="75" y="59"/>
                    </a:cxn>
                    <a:cxn ang="0">
                      <a:pos x="65" y="48"/>
                    </a:cxn>
                    <a:cxn ang="0">
                      <a:pos x="47" y="44"/>
                    </a:cxn>
                    <a:cxn ang="0">
                      <a:pos x="27" y="45"/>
                    </a:cxn>
                    <a:cxn ang="0">
                      <a:pos x="11" y="52"/>
                    </a:cxn>
                    <a:cxn ang="0">
                      <a:pos x="0" y="69"/>
                    </a:cxn>
                  </a:cxnLst>
                  <a:rect l="0" t="0" r="r" b="b"/>
                  <a:pathLst>
                    <a:path w="88" h="75">
                      <a:moveTo>
                        <a:pt x="0" y="69"/>
                      </a:moveTo>
                      <a:lnTo>
                        <a:pt x="11" y="0"/>
                      </a:lnTo>
                      <a:lnTo>
                        <a:pt x="54" y="5"/>
                      </a:lnTo>
                      <a:lnTo>
                        <a:pt x="87" y="9"/>
                      </a:lnTo>
                      <a:lnTo>
                        <a:pt x="78" y="74"/>
                      </a:lnTo>
                      <a:lnTo>
                        <a:pt x="75" y="59"/>
                      </a:lnTo>
                      <a:lnTo>
                        <a:pt x="65" y="48"/>
                      </a:lnTo>
                      <a:lnTo>
                        <a:pt x="47" y="44"/>
                      </a:lnTo>
                      <a:lnTo>
                        <a:pt x="27" y="45"/>
                      </a:lnTo>
                      <a:lnTo>
                        <a:pt x="11" y="52"/>
                      </a:lnTo>
                      <a:lnTo>
                        <a:pt x="0" y="69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31" name="Freeform 15"/>
                <p:cNvSpPr>
                  <a:spLocks/>
                </p:cNvSpPr>
                <p:nvPr/>
              </p:nvSpPr>
              <p:spPr bwMode="auto">
                <a:xfrm>
                  <a:off x="475" y="1541"/>
                  <a:ext cx="156" cy="117"/>
                </a:xfrm>
                <a:custGeom>
                  <a:avLst/>
                  <a:gdLst/>
                  <a:ahLst/>
                  <a:cxnLst>
                    <a:cxn ang="0">
                      <a:pos x="72" y="0"/>
                    </a:cxn>
                    <a:cxn ang="0">
                      <a:pos x="21" y="19"/>
                    </a:cxn>
                    <a:cxn ang="0">
                      <a:pos x="3" y="45"/>
                    </a:cxn>
                    <a:cxn ang="0">
                      <a:pos x="0" y="70"/>
                    </a:cxn>
                    <a:cxn ang="0">
                      <a:pos x="0" y="83"/>
                    </a:cxn>
                    <a:cxn ang="0">
                      <a:pos x="9" y="99"/>
                    </a:cxn>
                    <a:cxn ang="0">
                      <a:pos x="29" y="107"/>
                    </a:cxn>
                    <a:cxn ang="0">
                      <a:pos x="50" y="113"/>
                    </a:cxn>
                    <a:cxn ang="0">
                      <a:pos x="69" y="116"/>
                    </a:cxn>
                    <a:cxn ang="0">
                      <a:pos x="86" y="116"/>
                    </a:cxn>
                    <a:cxn ang="0">
                      <a:pos x="114" y="111"/>
                    </a:cxn>
                    <a:cxn ang="0">
                      <a:pos x="134" y="106"/>
                    </a:cxn>
                    <a:cxn ang="0">
                      <a:pos x="146" y="98"/>
                    </a:cxn>
                    <a:cxn ang="0">
                      <a:pos x="153" y="89"/>
                    </a:cxn>
                    <a:cxn ang="0">
                      <a:pos x="155" y="78"/>
                    </a:cxn>
                    <a:cxn ang="0">
                      <a:pos x="153" y="60"/>
                    </a:cxn>
                    <a:cxn ang="0">
                      <a:pos x="146" y="11"/>
                    </a:cxn>
                    <a:cxn ang="0">
                      <a:pos x="72" y="0"/>
                    </a:cxn>
                  </a:cxnLst>
                  <a:rect l="0" t="0" r="r" b="b"/>
                  <a:pathLst>
                    <a:path w="156" h="117">
                      <a:moveTo>
                        <a:pt x="72" y="0"/>
                      </a:moveTo>
                      <a:lnTo>
                        <a:pt x="21" y="19"/>
                      </a:lnTo>
                      <a:lnTo>
                        <a:pt x="3" y="45"/>
                      </a:lnTo>
                      <a:lnTo>
                        <a:pt x="0" y="70"/>
                      </a:lnTo>
                      <a:lnTo>
                        <a:pt x="0" y="83"/>
                      </a:lnTo>
                      <a:lnTo>
                        <a:pt x="9" y="99"/>
                      </a:lnTo>
                      <a:lnTo>
                        <a:pt x="29" y="107"/>
                      </a:lnTo>
                      <a:lnTo>
                        <a:pt x="50" y="113"/>
                      </a:lnTo>
                      <a:lnTo>
                        <a:pt x="69" y="116"/>
                      </a:lnTo>
                      <a:lnTo>
                        <a:pt x="86" y="116"/>
                      </a:lnTo>
                      <a:lnTo>
                        <a:pt x="114" y="111"/>
                      </a:lnTo>
                      <a:lnTo>
                        <a:pt x="134" y="106"/>
                      </a:lnTo>
                      <a:lnTo>
                        <a:pt x="146" y="98"/>
                      </a:lnTo>
                      <a:lnTo>
                        <a:pt x="153" y="89"/>
                      </a:lnTo>
                      <a:lnTo>
                        <a:pt x="155" y="78"/>
                      </a:lnTo>
                      <a:lnTo>
                        <a:pt x="153" y="60"/>
                      </a:lnTo>
                      <a:lnTo>
                        <a:pt x="146" y="11"/>
                      </a:lnTo>
                      <a:lnTo>
                        <a:pt x="72" y="0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32" name="Freeform 16"/>
                <p:cNvSpPr>
                  <a:spLocks/>
                </p:cNvSpPr>
                <p:nvPr/>
              </p:nvSpPr>
              <p:spPr bwMode="auto">
                <a:xfrm>
                  <a:off x="547" y="1554"/>
                  <a:ext cx="88" cy="75"/>
                </a:xfrm>
                <a:custGeom>
                  <a:avLst/>
                  <a:gdLst/>
                  <a:ahLst/>
                  <a:cxnLst>
                    <a:cxn ang="0">
                      <a:pos x="87" y="68"/>
                    </a:cxn>
                    <a:cxn ang="0">
                      <a:pos x="76" y="0"/>
                    </a:cxn>
                    <a:cxn ang="0">
                      <a:pos x="33" y="5"/>
                    </a:cxn>
                    <a:cxn ang="0">
                      <a:pos x="0" y="9"/>
                    </a:cxn>
                    <a:cxn ang="0">
                      <a:pos x="9" y="74"/>
                    </a:cxn>
                    <a:cxn ang="0">
                      <a:pos x="12" y="58"/>
                    </a:cxn>
                    <a:cxn ang="0">
                      <a:pos x="22" y="47"/>
                    </a:cxn>
                    <a:cxn ang="0">
                      <a:pos x="40" y="44"/>
                    </a:cxn>
                    <a:cxn ang="0">
                      <a:pos x="60" y="45"/>
                    </a:cxn>
                    <a:cxn ang="0">
                      <a:pos x="76" y="52"/>
                    </a:cxn>
                    <a:cxn ang="0">
                      <a:pos x="87" y="68"/>
                    </a:cxn>
                  </a:cxnLst>
                  <a:rect l="0" t="0" r="r" b="b"/>
                  <a:pathLst>
                    <a:path w="88" h="75">
                      <a:moveTo>
                        <a:pt x="87" y="68"/>
                      </a:moveTo>
                      <a:lnTo>
                        <a:pt x="76" y="0"/>
                      </a:lnTo>
                      <a:lnTo>
                        <a:pt x="33" y="5"/>
                      </a:lnTo>
                      <a:lnTo>
                        <a:pt x="0" y="9"/>
                      </a:lnTo>
                      <a:lnTo>
                        <a:pt x="9" y="74"/>
                      </a:lnTo>
                      <a:lnTo>
                        <a:pt x="12" y="58"/>
                      </a:lnTo>
                      <a:lnTo>
                        <a:pt x="22" y="47"/>
                      </a:lnTo>
                      <a:lnTo>
                        <a:pt x="40" y="44"/>
                      </a:lnTo>
                      <a:lnTo>
                        <a:pt x="60" y="45"/>
                      </a:lnTo>
                      <a:lnTo>
                        <a:pt x="76" y="52"/>
                      </a:lnTo>
                      <a:lnTo>
                        <a:pt x="87" y="68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33" name="Line 17"/>
                <p:cNvSpPr>
                  <a:spLocks noChangeShapeType="1"/>
                </p:cNvSpPr>
                <p:nvPr/>
              </p:nvSpPr>
              <p:spPr bwMode="auto">
                <a:xfrm flipV="1">
                  <a:off x="2020" y="1125"/>
                  <a:ext cx="192" cy="87"/>
                </a:xfrm>
                <a:prstGeom prst="line">
                  <a:avLst/>
                </a:prstGeom>
                <a:noFill/>
                <a:ln w="127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34" name="Freeform 18"/>
                <p:cNvSpPr>
                  <a:spLocks/>
                </p:cNvSpPr>
                <p:nvPr/>
              </p:nvSpPr>
              <p:spPr bwMode="auto">
                <a:xfrm>
                  <a:off x="1408" y="838"/>
                  <a:ext cx="2967" cy="457"/>
                </a:xfrm>
                <a:custGeom>
                  <a:avLst/>
                  <a:gdLst/>
                  <a:ahLst/>
                  <a:cxnLst>
                    <a:cxn ang="0">
                      <a:pos x="0" y="122"/>
                    </a:cxn>
                    <a:cxn ang="0">
                      <a:pos x="207" y="78"/>
                    </a:cxn>
                    <a:cxn ang="0">
                      <a:pos x="442" y="48"/>
                    </a:cxn>
                    <a:cxn ang="0">
                      <a:pos x="640" y="32"/>
                    </a:cxn>
                    <a:cxn ang="0">
                      <a:pos x="897" y="16"/>
                    </a:cxn>
                    <a:cxn ang="0">
                      <a:pos x="1215" y="2"/>
                    </a:cxn>
                    <a:cxn ang="0">
                      <a:pos x="1392" y="0"/>
                    </a:cxn>
                    <a:cxn ang="0">
                      <a:pos x="1710" y="0"/>
                    </a:cxn>
                    <a:cxn ang="0">
                      <a:pos x="1997" y="10"/>
                    </a:cxn>
                    <a:cxn ang="0">
                      <a:pos x="2258" y="21"/>
                    </a:cxn>
                    <a:cxn ang="0">
                      <a:pos x="2493" y="38"/>
                    </a:cxn>
                    <a:cxn ang="0">
                      <a:pos x="2674" y="54"/>
                    </a:cxn>
                    <a:cxn ang="0">
                      <a:pos x="2828" y="73"/>
                    </a:cxn>
                    <a:cxn ang="0">
                      <a:pos x="2966" y="92"/>
                    </a:cxn>
                    <a:cxn ang="0">
                      <a:pos x="2966" y="456"/>
                    </a:cxn>
                    <a:cxn ang="0">
                      <a:pos x="2833" y="434"/>
                    </a:cxn>
                    <a:cxn ang="0">
                      <a:pos x="2563" y="399"/>
                    </a:cxn>
                    <a:cxn ang="0">
                      <a:pos x="2382" y="382"/>
                    </a:cxn>
                    <a:cxn ang="0">
                      <a:pos x="2134" y="366"/>
                    </a:cxn>
                    <a:cxn ang="0">
                      <a:pos x="1944" y="358"/>
                    </a:cxn>
                    <a:cxn ang="0">
                      <a:pos x="1746" y="350"/>
                    </a:cxn>
                    <a:cxn ang="0">
                      <a:pos x="1529" y="350"/>
                    </a:cxn>
                    <a:cxn ang="0">
                      <a:pos x="1295" y="350"/>
                    </a:cxn>
                    <a:cxn ang="0">
                      <a:pos x="1047" y="355"/>
                    </a:cxn>
                    <a:cxn ang="0">
                      <a:pos x="853" y="363"/>
                    </a:cxn>
                    <a:cxn ang="0">
                      <a:pos x="654" y="374"/>
                    </a:cxn>
                    <a:cxn ang="0">
                      <a:pos x="468" y="388"/>
                    </a:cxn>
                    <a:cxn ang="0">
                      <a:pos x="296" y="404"/>
                    </a:cxn>
                    <a:cxn ang="0">
                      <a:pos x="150" y="423"/>
                    </a:cxn>
                    <a:cxn ang="0">
                      <a:pos x="13" y="445"/>
                    </a:cxn>
                    <a:cxn ang="0">
                      <a:pos x="0" y="122"/>
                    </a:cxn>
                  </a:cxnLst>
                  <a:rect l="0" t="0" r="r" b="b"/>
                  <a:pathLst>
                    <a:path w="2967" h="457">
                      <a:moveTo>
                        <a:pt x="0" y="122"/>
                      </a:moveTo>
                      <a:lnTo>
                        <a:pt x="207" y="78"/>
                      </a:lnTo>
                      <a:lnTo>
                        <a:pt x="442" y="48"/>
                      </a:lnTo>
                      <a:lnTo>
                        <a:pt x="640" y="32"/>
                      </a:lnTo>
                      <a:lnTo>
                        <a:pt x="897" y="16"/>
                      </a:lnTo>
                      <a:lnTo>
                        <a:pt x="1215" y="2"/>
                      </a:lnTo>
                      <a:lnTo>
                        <a:pt x="1392" y="0"/>
                      </a:lnTo>
                      <a:lnTo>
                        <a:pt x="1710" y="0"/>
                      </a:lnTo>
                      <a:lnTo>
                        <a:pt x="1997" y="10"/>
                      </a:lnTo>
                      <a:lnTo>
                        <a:pt x="2258" y="21"/>
                      </a:lnTo>
                      <a:lnTo>
                        <a:pt x="2493" y="38"/>
                      </a:lnTo>
                      <a:lnTo>
                        <a:pt x="2674" y="54"/>
                      </a:lnTo>
                      <a:lnTo>
                        <a:pt x="2828" y="73"/>
                      </a:lnTo>
                      <a:lnTo>
                        <a:pt x="2966" y="92"/>
                      </a:lnTo>
                      <a:lnTo>
                        <a:pt x="2966" y="456"/>
                      </a:lnTo>
                      <a:lnTo>
                        <a:pt x="2833" y="434"/>
                      </a:lnTo>
                      <a:lnTo>
                        <a:pt x="2563" y="399"/>
                      </a:lnTo>
                      <a:lnTo>
                        <a:pt x="2382" y="382"/>
                      </a:lnTo>
                      <a:lnTo>
                        <a:pt x="2134" y="366"/>
                      </a:lnTo>
                      <a:lnTo>
                        <a:pt x="1944" y="358"/>
                      </a:lnTo>
                      <a:lnTo>
                        <a:pt x="1746" y="350"/>
                      </a:lnTo>
                      <a:lnTo>
                        <a:pt x="1529" y="350"/>
                      </a:lnTo>
                      <a:lnTo>
                        <a:pt x="1295" y="350"/>
                      </a:lnTo>
                      <a:lnTo>
                        <a:pt x="1047" y="355"/>
                      </a:lnTo>
                      <a:lnTo>
                        <a:pt x="853" y="363"/>
                      </a:lnTo>
                      <a:lnTo>
                        <a:pt x="654" y="374"/>
                      </a:lnTo>
                      <a:lnTo>
                        <a:pt x="468" y="388"/>
                      </a:lnTo>
                      <a:lnTo>
                        <a:pt x="296" y="404"/>
                      </a:lnTo>
                      <a:lnTo>
                        <a:pt x="150" y="423"/>
                      </a:lnTo>
                      <a:lnTo>
                        <a:pt x="13" y="445"/>
                      </a:lnTo>
                      <a:lnTo>
                        <a:pt x="0" y="122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35" name="Freeform 19"/>
                <p:cNvSpPr>
                  <a:spLocks/>
                </p:cNvSpPr>
                <p:nvPr/>
              </p:nvSpPr>
              <p:spPr bwMode="auto">
                <a:xfrm>
                  <a:off x="607" y="934"/>
                  <a:ext cx="823" cy="431"/>
                </a:xfrm>
                <a:custGeom>
                  <a:avLst/>
                  <a:gdLst/>
                  <a:ahLst/>
                  <a:cxnLst>
                    <a:cxn ang="0">
                      <a:pos x="815" y="27"/>
                    </a:cxn>
                    <a:cxn ang="0">
                      <a:pos x="822" y="350"/>
                    </a:cxn>
                    <a:cxn ang="0">
                      <a:pos x="746" y="382"/>
                    </a:cxn>
                    <a:cxn ang="0">
                      <a:pos x="676" y="404"/>
                    </a:cxn>
                    <a:cxn ang="0">
                      <a:pos x="619" y="415"/>
                    </a:cxn>
                    <a:cxn ang="0">
                      <a:pos x="571" y="421"/>
                    </a:cxn>
                    <a:cxn ang="0">
                      <a:pos x="517" y="427"/>
                    </a:cxn>
                    <a:cxn ang="0">
                      <a:pos x="427" y="430"/>
                    </a:cxn>
                    <a:cxn ang="0">
                      <a:pos x="344" y="423"/>
                    </a:cxn>
                    <a:cxn ang="0">
                      <a:pos x="259" y="410"/>
                    </a:cxn>
                    <a:cxn ang="0">
                      <a:pos x="177" y="388"/>
                    </a:cxn>
                    <a:cxn ang="0">
                      <a:pos x="105" y="358"/>
                    </a:cxn>
                    <a:cxn ang="0">
                      <a:pos x="41" y="325"/>
                    </a:cxn>
                    <a:cxn ang="0">
                      <a:pos x="0" y="294"/>
                    </a:cxn>
                    <a:cxn ang="0">
                      <a:pos x="0" y="0"/>
                    </a:cxn>
                    <a:cxn ang="0">
                      <a:pos x="46" y="25"/>
                    </a:cxn>
                    <a:cxn ang="0">
                      <a:pos x="105" y="47"/>
                    </a:cxn>
                    <a:cxn ang="0">
                      <a:pos x="175" y="66"/>
                    </a:cxn>
                    <a:cxn ang="0">
                      <a:pos x="244" y="81"/>
                    </a:cxn>
                    <a:cxn ang="0">
                      <a:pos x="314" y="89"/>
                    </a:cxn>
                    <a:cxn ang="0">
                      <a:pos x="361" y="93"/>
                    </a:cxn>
                    <a:cxn ang="0">
                      <a:pos x="401" y="95"/>
                    </a:cxn>
                    <a:cxn ang="0">
                      <a:pos x="471" y="95"/>
                    </a:cxn>
                    <a:cxn ang="0">
                      <a:pos x="515" y="92"/>
                    </a:cxn>
                    <a:cxn ang="0">
                      <a:pos x="555" y="87"/>
                    </a:cxn>
                    <a:cxn ang="0">
                      <a:pos x="600" y="84"/>
                    </a:cxn>
                    <a:cxn ang="0">
                      <a:pos x="640" y="76"/>
                    </a:cxn>
                    <a:cxn ang="0">
                      <a:pos x="689" y="67"/>
                    </a:cxn>
                    <a:cxn ang="0">
                      <a:pos x="733" y="55"/>
                    </a:cxn>
                    <a:cxn ang="0">
                      <a:pos x="777" y="41"/>
                    </a:cxn>
                    <a:cxn ang="0">
                      <a:pos x="815" y="27"/>
                    </a:cxn>
                  </a:cxnLst>
                  <a:rect l="0" t="0" r="r" b="b"/>
                  <a:pathLst>
                    <a:path w="823" h="431">
                      <a:moveTo>
                        <a:pt x="815" y="27"/>
                      </a:moveTo>
                      <a:lnTo>
                        <a:pt x="822" y="350"/>
                      </a:lnTo>
                      <a:lnTo>
                        <a:pt x="746" y="382"/>
                      </a:lnTo>
                      <a:lnTo>
                        <a:pt x="676" y="404"/>
                      </a:lnTo>
                      <a:lnTo>
                        <a:pt x="619" y="415"/>
                      </a:lnTo>
                      <a:lnTo>
                        <a:pt x="571" y="421"/>
                      </a:lnTo>
                      <a:lnTo>
                        <a:pt x="517" y="427"/>
                      </a:lnTo>
                      <a:lnTo>
                        <a:pt x="427" y="430"/>
                      </a:lnTo>
                      <a:lnTo>
                        <a:pt x="344" y="423"/>
                      </a:lnTo>
                      <a:lnTo>
                        <a:pt x="259" y="410"/>
                      </a:lnTo>
                      <a:lnTo>
                        <a:pt x="177" y="388"/>
                      </a:lnTo>
                      <a:lnTo>
                        <a:pt x="105" y="358"/>
                      </a:lnTo>
                      <a:lnTo>
                        <a:pt x="41" y="325"/>
                      </a:lnTo>
                      <a:lnTo>
                        <a:pt x="0" y="294"/>
                      </a:lnTo>
                      <a:lnTo>
                        <a:pt x="0" y="0"/>
                      </a:lnTo>
                      <a:lnTo>
                        <a:pt x="46" y="25"/>
                      </a:lnTo>
                      <a:lnTo>
                        <a:pt x="105" y="47"/>
                      </a:lnTo>
                      <a:lnTo>
                        <a:pt x="175" y="66"/>
                      </a:lnTo>
                      <a:lnTo>
                        <a:pt x="244" y="81"/>
                      </a:lnTo>
                      <a:lnTo>
                        <a:pt x="314" y="89"/>
                      </a:lnTo>
                      <a:lnTo>
                        <a:pt x="361" y="93"/>
                      </a:lnTo>
                      <a:lnTo>
                        <a:pt x="401" y="95"/>
                      </a:lnTo>
                      <a:lnTo>
                        <a:pt x="471" y="95"/>
                      </a:lnTo>
                      <a:lnTo>
                        <a:pt x="515" y="92"/>
                      </a:lnTo>
                      <a:lnTo>
                        <a:pt x="555" y="87"/>
                      </a:lnTo>
                      <a:lnTo>
                        <a:pt x="600" y="84"/>
                      </a:lnTo>
                      <a:lnTo>
                        <a:pt x="640" y="76"/>
                      </a:lnTo>
                      <a:lnTo>
                        <a:pt x="689" y="67"/>
                      </a:lnTo>
                      <a:lnTo>
                        <a:pt x="733" y="55"/>
                      </a:lnTo>
                      <a:lnTo>
                        <a:pt x="777" y="41"/>
                      </a:lnTo>
                      <a:lnTo>
                        <a:pt x="815" y="27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36" name="Freeform 20"/>
                <p:cNvSpPr>
                  <a:spLocks/>
                </p:cNvSpPr>
                <p:nvPr/>
              </p:nvSpPr>
              <p:spPr bwMode="auto">
                <a:xfrm>
                  <a:off x="154" y="1349"/>
                  <a:ext cx="551" cy="339"/>
                </a:xfrm>
                <a:custGeom>
                  <a:avLst/>
                  <a:gdLst/>
                  <a:ahLst/>
                  <a:cxnLst>
                    <a:cxn ang="0">
                      <a:pos x="16" y="53"/>
                    </a:cxn>
                    <a:cxn ang="0">
                      <a:pos x="0" y="122"/>
                    </a:cxn>
                    <a:cxn ang="0">
                      <a:pos x="10" y="146"/>
                    </a:cxn>
                    <a:cxn ang="0">
                      <a:pos x="33" y="183"/>
                    </a:cxn>
                    <a:cxn ang="0">
                      <a:pos x="57" y="216"/>
                    </a:cxn>
                    <a:cxn ang="0">
                      <a:pos x="85" y="244"/>
                    </a:cxn>
                    <a:cxn ang="0">
                      <a:pos x="120" y="271"/>
                    </a:cxn>
                    <a:cxn ang="0">
                      <a:pos x="153" y="290"/>
                    </a:cxn>
                    <a:cxn ang="0">
                      <a:pos x="189" y="308"/>
                    </a:cxn>
                    <a:cxn ang="0">
                      <a:pos x="235" y="324"/>
                    </a:cxn>
                    <a:cxn ang="0">
                      <a:pos x="270" y="332"/>
                    </a:cxn>
                    <a:cxn ang="0">
                      <a:pos x="312" y="338"/>
                    </a:cxn>
                    <a:cxn ang="0">
                      <a:pos x="351" y="338"/>
                    </a:cxn>
                    <a:cxn ang="0">
                      <a:pos x="393" y="333"/>
                    </a:cxn>
                    <a:cxn ang="0">
                      <a:pos x="436" y="321"/>
                    </a:cxn>
                    <a:cxn ang="0">
                      <a:pos x="475" y="302"/>
                    </a:cxn>
                    <a:cxn ang="0">
                      <a:pos x="498" y="286"/>
                    </a:cxn>
                    <a:cxn ang="0">
                      <a:pos x="526" y="262"/>
                    </a:cxn>
                    <a:cxn ang="0">
                      <a:pos x="541" y="243"/>
                    </a:cxn>
                    <a:cxn ang="0">
                      <a:pos x="550" y="226"/>
                    </a:cxn>
                    <a:cxn ang="0">
                      <a:pos x="550" y="208"/>
                    </a:cxn>
                    <a:cxn ang="0">
                      <a:pos x="544" y="187"/>
                    </a:cxn>
                    <a:cxn ang="0">
                      <a:pos x="532" y="170"/>
                    </a:cxn>
                    <a:cxn ang="0">
                      <a:pos x="523" y="135"/>
                    </a:cxn>
                    <a:cxn ang="0">
                      <a:pos x="519" y="116"/>
                    </a:cxn>
                    <a:cxn ang="0">
                      <a:pos x="267" y="132"/>
                    </a:cxn>
                    <a:cxn ang="0">
                      <a:pos x="234" y="126"/>
                    </a:cxn>
                    <a:cxn ang="0">
                      <a:pos x="193" y="113"/>
                    </a:cxn>
                    <a:cxn ang="0">
                      <a:pos x="162" y="97"/>
                    </a:cxn>
                    <a:cxn ang="0">
                      <a:pos x="129" y="77"/>
                    </a:cxn>
                    <a:cxn ang="0">
                      <a:pos x="97" y="48"/>
                    </a:cxn>
                    <a:cxn ang="0">
                      <a:pos x="78" y="24"/>
                    </a:cxn>
                    <a:cxn ang="0">
                      <a:pos x="60" y="0"/>
                    </a:cxn>
                    <a:cxn ang="0">
                      <a:pos x="16" y="53"/>
                    </a:cxn>
                  </a:cxnLst>
                  <a:rect l="0" t="0" r="r" b="b"/>
                  <a:pathLst>
                    <a:path w="551" h="339">
                      <a:moveTo>
                        <a:pt x="16" y="53"/>
                      </a:moveTo>
                      <a:lnTo>
                        <a:pt x="0" y="122"/>
                      </a:lnTo>
                      <a:lnTo>
                        <a:pt x="10" y="146"/>
                      </a:lnTo>
                      <a:lnTo>
                        <a:pt x="33" y="183"/>
                      </a:lnTo>
                      <a:lnTo>
                        <a:pt x="57" y="216"/>
                      </a:lnTo>
                      <a:lnTo>
                        <a:pt x="85" y="244"/>
                      </a:lnTo>
                      <a:lnTo>
                        <a:pt x="120" y="271"/>
                      </a:lnTo>
                      <a:lnTo>
                        <a:pt x="153" y="290"/>
                      </a:lnTo>
                      <a:lnTo>
                        <a:pt x="189" y="308"/>
                      </a:lnTo>
                      <a:lnTo>
                        <a:pt x="235" y="324"/>
                      </a:lnTo>
                      <a:lnTo>
                        <a:pt x="270" y="332"/>
                      </a:lnTo>
                      <a:lnTo>
                        <a:pt x="312" y="338"/>
                      </a:lnTo>
                      <a:lnTo>
                        <a:pt x="351" y="338"/>
                      </a:lnTo>
                      <a:lnTo>
                        <a:pt x="393" y="333"/>
                      </a:lnTo>
                      <a:lnTo>
                        <a:pt x="436" y="321"/>
                      </a:lnTo>
                      <a:lnTo>
                        <a:pt x="475" y="302"/>
                      </a:lnTo>
                      <a:lnTo>
                        <a:pt x="498" y="286"/>
                      </a:lnTo>
                      <a:lnTo>
                        <a:pt x="526" y="262"/>
                      </a:lnTo>
                      <a:lnTo>
                        <a:pt x="541" y="243"/>
                      </a:lnTo>
                      <a:lnTo>
                        <a:pt x="550" y="226"/>
                      </a:lnTo>
                      <a:lnTo>
                        <a:pt x="550" y="208"/>
                      </a:lnTo>
                      <a:lnTo>
                        <a:pt x="544" y="187"/>
                      </a:lnTo>
                      <a:lnTo>
                        <a:pt x="532" y="170"/>
                      </a:lnTo>
                      <a:lnTo>
                        <a:pt x="523" y="135"/>
                      </a:lnTo>
                      <a:lnTo>
                        <a:pt x="519" y="116"/>
                      </a:lnTo>
                      <a:lnTo>
                        <a:pt x="267" y="132"/>
                      </a:lnTo>
                      <a:lnTo>
                        <a:pt x="234" y="126"/>
                      </a:lnTo>
                      <a:lnTo>
                        <a:pt x="193" y="113"/>
                      </a:lnTo>
                      <a:lnTo>
                        <a:pt x="162" y="97"/>
                      </a:lnTo>
                      <a:lnTo>
                        <a:pt x="129" y="77"/>
                      </a:lnTo>
                      <a:lnTo>
                        <a:pt x="97" y="48"/>
                      </a:lnTo>
                      <a:lnTo>
                        <a:pt x="78" y="24"/>
                      </a:lnTo>
                      <a:lnTo>
                        <a:pt x="60" y="0"/>
                      </a:lnTo>
                      <a:lnTo>
                        <a:pt x="16" y="53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37" name="Freeform 21"/>
                <p:cNvSpPr>
                  <a:spLocks/>
                </p:cNvSpPr>
                <p:nvPr/>
              </p:nvSpPr>
              <p:spPr bwMode="auto">
                <a:xfrm>
                  <a:off x="134" y="935"/>
                  <a:ext cx="475" cy="552"/>
                </a:xfrm>
                <a:custGeom>
                  <a:avLst/>
                  <a:gdLst/>
                  <a:ahLst/>
                  <a:cxnLst>
                    <a:cxn ang="0">
                      <a:pos x="474" y="0"/>
                    </a:cxn>
                    <a:cxn ang="0">
                      <a:pos x="474" y="294"/>
                    </a:cxn>
                    <a:cxn ang="0">
                      <a:pos x="446" y="291"/>
                    </a:cxn>
                    <a:cxn ang="0">
                      <a:pos x="411" y="293"/>
                    </a:cxn>
                    <a:cxn ang="0">
                      <a:pos x="353" y="299"/>
                    </a:cxn>
                    <a:cxn ang="0">
                      <a:pos x="296" y="310"/>
                    </a:cxn>
                    <a:cxn ang="0">
                      <a:pos x="243" y="323"/>
                    </a:cxn>
                    <a:cxn ang="0">
                      <a:pos x="200" y="339"/>
                    </a:cxn>
                    <a:cxn ang="0">
                      <a:pos x="149" y="364"/>
                    </a:cxn>
                    <a:cxn ang="0">
                      <a:pos x="110" y="390"/>
                    </a:cxn>
                    <a:cxn ang="0">
                      <a:pos x="81" y="415"/>
                    </a:cxn>
                    <a:cxn ang="0">
                      <a:pos x="60" y="439"/>
                    </a:cxn>
                    <a:cxn ang="0">
                      <a:pos x="47" y="461"/>
                    </a:cxn>
                    <a:cxn ang="0">
                      <a:pos x="35" y="488"/>
                    </a:cxn>
                    <a:cxn ang="0">
                      <a:pos x="30" y="513"/>
                    </a:cxn>
                    <a:cxn ang="0">
                      <a:pos x="23" y="551"/>
                    </a:cxn>
                    <a:cxn ang="0">
                      <a:pos x="17" y="518"/>
                    </a:cxn>
                    <a:cxn ang="0">
                      <a:pos x="8" y="481"/>
                    </a:cxn>
                    <a:cxn ang="0">
                      <a:pos x="5" y="453"/>
                    </a:cxn>
                    <a:cxn ang="0">
                      <a:pos x="0" y="420"/>
                    </a:cxn>
                    <a:cxn ang="0">
                      <a:pos x="2" y="393"/>
                    </a:cxn>
                    <a:cxn ang="0">
                      <a:pos x="8" y="361"/>
                    </a:cxn>
                    <a:cxn ang="0">
                      <a:pos x="15" y="317"/>
                    </a:cxn>
                    <a:cxn ang="0">
                      <a:pos x="30" y="279"/>
                    </a:cxn>
                    <a:cxn ang="0">
                      <a:pos x="50" y="238"/>
                    </a:cxn>
                    <a:cxn ang="0">
                      <a:pos x="75" y="196"/>
                    </a:cxn>
                    <a:cxn ang="0">
                      <a:pos x="111" y="152"/>
                    </a:cxn>
                    <a:cxn ang="0">
                      <a:pos x="152" y="116"/>
                    </a:cxn>
                    <a:cxn ang="0">
                      <a:pos x="188" y="87"/>
                    </a:cxn>
                    <a:cxn ang="0">
                      <a:pos x="233" y="60"/>
                    </a:cxn>
                    <a:cxn ang="0">
                      <a:pos x="279" y="40"/>
                    </a:cxn>
                    <a:cxn ang="0">
                      <a:pos x="333" y="21"/>
                    </a:cxn>
                    <a:cxn ang="0">
                      <a:pos x="380" y="10"/>
                    </a:cxn>
                    <a:cxn ang="0">
                      <a:pos x="435" y="3"/>
                    </a:cxn>
                    <a:cxn ang="0">
                      <a:pos x="474" y="0"/>
                    </a:cxn>
                  </a:cxnLst>
                  <a:rect l="0" t="0" r="r" b="b"/>
                  <a:pathLst>
                    <a:path w="475" h="552">
                      <a:moveTo>
                        <a:pt x="474" y="0"/>
                      </a:moveTo>
                      <a:lnTo>
                        <a:pt x="474" y="294"/>
                      </a:lnTo>
                      <a:lnTo>
                        <a:pt x="446" y="291"/>
                      </a:lnTo>
                      <a:lnTo>
                        <a:pt x="411" y="293"/>
                      </a:lnTo>
                      <a:lnTo>
                        <a:pt x="353" y="299"/>
                      </a:lnTo>
                      <a:lnTo>
                        <a:pt x="296" y="310"/>
                      </a:lnTo>
                      <a:lnTo>
                        <a:pt x="243" y="323"/>
                      </a:lnTo>
                      <a:lnTo>
                        <a:pt x="200" y="339"/>
                      </a:lnTo>
                      <a:lnTo>
                        <a:pt x="149" y="364"/>
                      </a:lnTo>
                      <a:lnTo>
                        <a:pt x="110" y="390"/>
                      </a:lnTo>
                      <a:lnTo>
                        <a:pt x="81" y="415"/>
                      </a:lnTo>
                      <a:lnTo>
                        <a:pt x="60" y="439"/>
                      </a:lnTo>
                      <a:lnTo>
                        <a:pt x="47" y="461"/>
                      </a:lnTo>
                      <a:lnTo>
                        <a:pt x="35" y="488"/>
                      </a:lnTo>
                      <a:lnTo>
                        <a:pt x="30" y="513"/>
                      </a:lnTo>
                      <a:lnTo>
                        <a:pt x="23" y="551"/>
                      </a:lnTo>
                      <a:lnTo>
                        <a:pt x="17" y="518"/>
                      </a:lnTo>
                      <a:lnTo>
                        <a:pt x="8" y="481"/>
                      </a:lnTo>
                      <a:lnTo>
                        <a:pt x="5" y="453"/>
                      </a:lnTo>
                      <a:lnTo>
                        <a:pt x="0" y="420"/>
                      </a:lnTo>
                      <a:lnTo>
                        <a:pt x="2" y="393"/>
                      </a:lnTo>
                      <a:lnTo>
                        <a:pt x="8" y="361"/>
                      </a:lnTo>
                      <a:lnTo>
                        <a:pt x="15" y="317"/>
                      </a:lnTo>
                      <a:lnTo>
                        <a:pt x="30" y="279"/>
                      </a:lnTo>
                      <a:lnTo>
                        <a:pt x="50" y="238"/>
                      </a:lnTo>
                      <a:lnTo>
                        <a:pt x="75" y="196"/>
                      </a:lnTo>
                      <a:lnTo>
                        <a:pt x="111" y="152"/>
                      </a:lnTo>
                      <a:lnTo>
                        <a:pt x="152" y="116"/>
                      </a:lnTo>
                      <a:lnTo>
                        <a:pt x="188" y="87"/>
                      </a:lnTo>
                      <a:lnTo>
                        <a:pt x="233" y="60"/>
                      </a:lnTo>
                      <a:lnTo>
                        <a:pt x="279" y="40"/>
                      </a:lnTo>
                      <a:lnTo>
                        <a:pt x="333" y="21"/>
                      </a:lnTo>
                      <a:lnTo>
                        <a:pt x="380" y="10"/>
                      </a:lnTo>
                      <a:lnTo>
                        <a:pt x="435" y="3"/>
                      </a:lnTo>
                      <a:lnTo>
                        <a:pt x="474" y="0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38" name="Freeform 22"/>
                <p:cNvSpPr>
                  <a:spLocks/>
                </p:cNvSpPr>
                <p:nvPr/>
              </p:nvSpPr>
              <p:spPr bwMode="auto">
                <a:xfrm>
                  <a:off x="422" y="1503"/>
                  <a:ext cx="156" cy="117"/>
                </a:xfrm>
                <a:custGeom>
                  <a:avLst/>
                  <a:gdLst/>
                  <a:ahLst/>
                  <a:cxnLst>
                    <a:cxn ang="0">
                      <a:pos x="72" y="0"/>
                    </a:cxn>
                    <a:cxn ang="0">
                      <a:pos x="21" y="19"/>
                    </a:cxn>
                    <a:cxn ang="0">
                      <a:pos x="3" y="45"/>
                    </a:cxn>
                    <a:cxn ang="0">
                      <a:pos x="0" y="70"/>
                    </a:cxn>
                    <a:cxn ang="0">
                      <a:pos x="0" y="83"/>
                    </a:cxn>
                    <a:cxn ang="0">
                      <a:pos x="9" y="99"/>
                    </a:cxn>
                    <a:cxn ang="0">
                      <a:pos x="29" y="107"/>
                    </a:cxn>
                    <a:cxn ang="0">
                      <a:pos x="50" y="113"/>
                    </a:cxn>
                    <a:cxn ang="0">
                      <a:pos x="69" y="116"/>
                    </a:cxn>
                    <a:cxn ang="0">
                      <a:pos x="86" y="116"/>
                    </a:cxn>
                    <a:cxn ang="0">
                      <a:pos x="114" y="111"/>
                    </a:cxn>
                    <a:cxn ang="0">
                      <a:pos x="134" y="106"/>
                    </a:cxn>
                    <a:cxn ang="0">
                      <a:pos x="146" y="98"/>
                    </a:cxn>
                    <a:cxn ang="0">
                      <a:pos x="153" y="89"/>
                    </a:cxn>
                    <a:cxn ang="0">
                      <a:pos x="155" y="78"/>
                    </a:cxn>
                    <a:cxn ang="0">
                      <a:pos x="153" y="60"/>
                    </a:cxn>
                    <a:cxn ang="0">
                      <a:pos x="146" y="11"/>
                    </a:cxn>
                    <a:cxn ang="0">
                      <a:pos x="72" y="0"/>
                    </a:cxn>
                  </a:cxnLst>
                  <a:rect l="0" t="0" r="r" b="b"/>
                  <a:pathLst>
                    <a:path w="156" h="117">
                      <a:moveTo>
                        <a:pt x="72" y="0"/>
                      </a:moveTo>
                      <a:lnTo>
                        <a:pt x="21" y="19"/>
                      </a:lnTo>
                      <a:lnTo>
                        <a:pt x="3" y="45"/>
                      </a:lnTo>
                      <a:lnTo>
                        <a:pt x="0" y="70"/>
                      </a:lnTo>
                      <a:lnTo>
                        <a:pt x="0" y="83"/>
                      </a:lnTo>
                      <a:lnTo>
                        <a:pt x="9" y="99"/>
                      </a:lnTo>
                      <a:lnTo>
                        <a:pt x="29" y="107"/>
                      </a:lnTo>
                      <a:lnTo>
                        <a:pt x="50" y="113"/>
                      </a:lnTo>
                      <a:lnTo>
                        <a:pt x="69" y="116"/>
                      </a:lnTo>
                      <a:lnTo>
                        <a:pt x="86" y="116"/>
                      </a:lnTo>
                      <a:lnTo>
                        <a:pt x="114" y="111"/>
                      </a:lnTo>
                      <a:lnTo>
                        <a:pt x="134" y="106"/>
                      </a:lnTo>
                      <a:lnTo>
                        <a:pt x="146" y="98"/>
                      </a:lnTo>
                      <a:lnTo>
                        <a:pt x="153" y="89"/>
                      </a:lnTo>
                      <a:lnTo>
                        <a:pt x="155" y="78"/>
                      </a:lnTo>
                      <a:lnTo>
                        <a:pt x="153" y="60"/>
                      </a:lnTo>
                      <a:lnTo>
                        <a:pt x="146" y="11"/>
                      </a:lnTo>
                      <a:lnTo>
                        <a:pt x="72" y="0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39" name="Freeform 23"/>
                <p:cNvSpPr>
                  <a:spLocks/>
                </p:cNvSpPr>
                <p:nvPr/>
              </p:nvSpPr>
              <p:spPr bwMode="auto">
                <a:xfrm>
                  <a:off x="494" y="1516"/>
                  <a:ext cx="88" cy="74"/>
                </a:xfrm>
                <a:custGeom>
                  <a:avLst/>
                  <a:gdLst/>
                  <a:ahLst/>
                  <a:cxnLst>
                    <a:cxn ang="0">
                      <a:pos x="87" y="67"/>
                    </a:cxn>
                    <a:cxn ang="0">
                      <a:pos x="76" y="0"/>
                    </a:cxn>
                    <a:cxn ang="0">
                      <a:pos x="33" y="5"/>
                    </a:cxn>
                    <a:cxn ang="0">
                      <a:pos x="0" y="8"/>
                    </a:cxn>
                    <a:cxn ang="0">
                      <a:pos x="9" y="73"/>
                    </a:cxn>
                    <a:cxn ang="0">
                      <a:pos x="12" y="57"/>
                    </a:cxn>
                    <a:cxn ang="0">
                      <a:pos x="22" y="47"/>
                    </a:cxn>
                    <a:cxn ang="0">
                      <a:pos x="40" y="43"/>
                    </a:cxn>
                    <a:cxn ang="0">
                      <a:pos x="60" y="44"/>
                    </a:cxn>
                    <a:cxn ang="0">
                      <a:pos x="76" y="51"/>
                    </a:cxn>
                    <a:cxn ang="0">
                      <a:pos x="87" y="67"/>
                    </a:cxn>
                  </a:cxnLst>
                  <a:rect l="0" t="0" r="r" b="b"/>
                  <a:pathLst>
                    <a:path w="88" h="74">
                      <a:moveTo>
                        <a:pt x="87" y="67"/>
                      </a:moveTo>
                      <a:lnTo>
                        <a:pt x="76" y="0"/>
                      </a:lnTo>
                      <a:lnTo>
                        <a:pt x="33" y="5"/>
                      </a:lnTo>
                      <a:lnTo>
                        <a:pt x="0" y="8"/>
                      </a:lnTo>
                      <a:lnTo>
                        <a:pt x="9" y="73"/>
                      </a:lnTo>
                      <a:lnTo>
                        <a:pt x="12" y="57"/>
                      </a:lnTo>
                      <a:lnTo>
                        <a:pt x="22" y="47"/>
                      </a:lnTo>
                      <a:lnTo>
                        <a:pt x="40" y="43"/>
                      </a:lnTo>
                      <a:lnTo>
                        <a:pt x="60" y="44"/>
                      </a:lnTo>
                      <a:lnTo>
                        <a:pt x="76" y="51"/>
                      </a:lnTo>
                      <a:lnTo>
                        <a:pt x="87" y="67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40" name="Freeform 24"/>
                <p:cNvSpPr>
                  <a:spLocks/>
                </p:cNvSpPr>
                <p:nvPr/>
              </p:nvSpPr>
              <p:spPr bwMode="auto">
                <a:xfrm>
                  <a:off x="386" y="1295"/>
                  <a:ext cx="319" cy="286"/>
                </a:xfrm>
                <a:custGeom>
                  <a:avLst/>
                  <a:gdLst/>
                  <a:ahLst/>
                  <a:cxnLst>
                    <a:cxn ang="0">
                      <a:pos x="317" y="275"/>
                    </a:cxn>
                    <a:cxn ang="0">
                      <a:pos x="315" y="254"/>
                    </a:cxn>
                    <a:cxn ang="0">
                      <a:pos x="306" y="235"/>
                    </a:cxn>
                    <a:cxn ang="0">
                      <a:pos x="299" y="219"/>
                    </a:cxn>
                    <a:cxn ang="0">
                      <a:pos x="294" y="194"/>
                    </a:cxn>
                    <a:cxn ang="0">
                      <a:pos x="288" y="161"/>
                    </a:cxn>
                    <a:cxn ang="0">
                      <a:pos x="284" y="126"/>
                    </a:cxn>
                    <a:cxn ang="0">
                      <a:pos x="281" y="94"/>
                    </a:cxn>
                    <a:cxn ang="0">
                      <a:pos x="279" y="67"/>
                    </a:cxn>
                    <a:cxn ang="0">
                      <a:pos x="278" y="43"/>
                    </a:cxn>
                    <a:cxn ang="0">
                      <a:pos x="270" y="29"/>
                    </a:cxn>
                    <a:cxn ang="0">
                      <a:pos x="255" y="16"/>
                    </a:cxn>
                    <a:cxn ang="0">
                      <a:pos x="240" y="9"/>
                    </a:cxn>
                    <a:cxn ang="0">
                      <a:pos x="216" y="2"/>
                    </a:cxn>
                    <a:cxn ang="0">
                      <a:pos x="189" y="0"/>
                    </a:cxn>
                    <a:cxn ang="0">
                      <a:pos x="147" y="0"/>
                    </a:cxn>
                    <a:cxn ang="0">
                      <a:pos x="110" y="2"/>
                    </a:cxn>
                    <a:cxn ang="0">
                      <a:pos x="74" y="9"/>
                    </a:cxn>
                    <a:cxn ang="0">
                      <a:pos x="41" y="21"/>
                    </a:cxn>
                    <a:cxn ang="0">
                      <a:pos x="20" y="35"/>
                    </a:cxn>
                    <a:cxn ang="0">
                      <a:pos x="8" y="47"/>
                    </a:cxn>
                    <a:cxn ang="0">
                      <a:pos x="0" y="61"/>
                    </a:cxn>
                    <a:cxn ang="0">
                      <a:pos x="2" y="75"/>
                    </a:cxn>
                    <a:cxn ang="0">
                      <a:pos x="5" y="89"/>
                    </a:cxn>
                    <a:cxn ang="0">
                      <a:pos x="15" y="104"/>
                    </a:cxn>
                    <a:cxn ang="0">
                      <a:pos x="23" y="123"/>
                    </a:cxn>
                    <a:cxn ang="0">
                      <a:pos x="27" y="149"/>
                    </a:cxn>
                    <a:cxn ang="0">
                      <a:pos x="30" y="176"/>
                    </a:cxn>
                    <a:cxn ang="0">
                      <a:pos x="35" y="200"/>
                    </a:cxn>
                    <a:cxn ang="0">
                      <a:pos x="36" y="235"/>
                    </a:cxn>
                    <a:cxn ang="0">
                      <a:pos x="38" y="265"/>
                    </a:cxn>
                    <a:cxn ang="0">
                      <a:pos x="38" y="285"/>
                    </a:cxn>
                    <a:cxn ang="0">
                      <a:pos x="48" y="260"/>
                    </a:cxn>
                    <a:cxn ang="0">
                      <a:pos x="68" y="248"/>
                    </a:cxn>
                    <a:cxn ang="0">
                      <a:pos x="86" y="241"/>
                    </a:cxn>
                    <a:cxn ang="0">
                      <a:pos x="108" y="236"/>
                    </a:cxn>
                    <a:cxn ang="0">
                      <a:pos x="143" y="229"/>
                    </a:cxn>
                    <a:cxn ang="0">
                      <a:pos x="177" y="228"/>
                    </a:cxn>
                    <a:cxn ang="0">
                      <a:pos x="197" y="228"/>
                    </a:cxn>
                    <a:cxn ang="0">
                      <a:pos x="228" y="230"/>
                    </a:cxn>
                    <a:cxn ang="0">
                      <a:pos x="264" y="237"/>
                    </a:cxn>
                    <a:cxn ang="0">
                      <a:pos x="287" y="246"/>
                    </a:cxn>
                    <a:cxn ang="0">
                      <a:pos x="302" y="255"/>
                    </a:cxn>
                    <a:cxn ang="0">
                      <a:pos x="318" y="268"/>
                    </a:cxn>
                  </a:cxnLst>
                  <a:rect l="0" t="0" r="r" b="b"/>
                  <a:pathLst>
                    <a:path w="319" h="286">
                      <a:moveTo>
                        <a:pt x="317" y="275"/>
                      </a:moveTo>
                      <a:lnTo>
                        <a:pt x="315" y="254"/>
                      </a:lnTo>
                      <a:lnTo>
                        <a:pt x="306" y="235"/>
                      </a:lnTo>
                      <a:lnTo>
                        <a:pt x="299" y="219"/>
                      </a:lnTo>
                      <a:lnTo>
                        <a:pt x="294" y="194"/>
                      </a:lnTo>
                      <a:lnTo>
                        <a:pt x="288" y="161"/>
                      </a:lnTo>
                      <a:lnTo>
                        <a:pt x="284" y="126"/>
                      </a:lnTo>
                      <a:lnTo>
                        <a:pt x="281" y="94"/>
                      </a:lnTo>
                      <a:lnTo>
                        <a:pt x="279" y="67"/>
                      </a:lnTo>
                      <a:lnTo>
                        <a:pt x="278" y="43"/>
                      </a:lnTo>
                      <a:lnTo>
                        <a:pt x="270" y="29"/>
                      </a:lnTo>
                      <a:lnTo>
                        <a:pt x="255" y="16"/>
                      </a:lnTo>
                      <a:lnTo>
                        <a:pt x="240" y="9"/>
                      </a:lnTo>
                      <a:lnTo>
                        <a:pt x="216" y="2"/>
                      </a:lnTo>
                      <a:lnTo>
                        <a:pt x="189" y="0"/>
                      </a:lnTo>
                      <a:lnTo>
                        <a:pt x="147" y="0"/>
                      </a:lnTo>
                      <a:lnTo>
                        <a:pt x="110" y="2"/>
                      </a:lnTo>
                      <a:lnTo>
                        <a:pt x="74" y="9"/>
                      </a:lnTo>
                      <a:lnTo>
                        <a:pt x="41" y="21"/>
                      </a:lnTo>
                      <a:lnTo>
                        <a:pt x="20" y="35"/>
                      </a:lnTo>
                      <a:lnTo>
                        <a:pt x="8" y="47"/>
                      </a:lnTo>
                      <a:lnTo>
                        <a:pt x="0" y="61"/>
                      </a:lnTo>
                      <a:lnTo>
                        <a:pt x="2" y="75"/>
                      </a:lnTo>
                      <a:lnTo>
                        <a:pt x="5" y="89"/>
                      </a:lnTo>
                      <a:lnTo>
                        <a:pt x="15" y="104"/>
                      </a:lnTo>
                      <a:lnTo>
                        <a:pt x="23" y="123"/>
                      </a:lnTo>
                      <a:lnTo>
                        <a:pt x="27" y="149"/>
                      </a:lnTo>
                      <a:lnTo>
                        <a:pt x="30" y="176"/>
                      </a:lnTo>
                      <a:lnTo>
                        <a:pt x="35" y="200"/>
                      </a:lnTo>
                      <a:lnTo>
                        <a:pt x="36" y="235"/>
                      </a:lnTo>
                      <a:lnTo>
                        <a:pt x="38" y="265"/>
                      </a:lnTo>
                      <a:lnTo>
                        <a:pt x="38" y="285"/>
                      </a:lnTo>
                      <a:lnTo>
                        <a:pt x="48" y="260"/>
                      </a:lnTo>
                      <a:lnTo>
                        <a:pt x="68" y="248"/>
                      </a:lnTo>
                      <a:lnTo>
                        <a:pt x="86" y="241"/>
                      </a:lnTo>
                      <a:lnTo>
                        <a:pt x="108" y="236"/>
                      </a:lnTo>
                      <a:lnTo>
                        <a:pt x="143" y="229"/>
                      </a:lnTo>
                      <a:lnTo>
                        <a:pt x="177" y="228"/>
                      </a:lnTo>
                      <a:lnTo>
                        <a:pt x="197" y="228"/>
                      </a:lnTo>
                      <a:lnTo>
                        <a:pt x="228" y="230"/>
                      </a:lnTo>
                      <a:lnTo>
                        <a:pt x="264" y="237"/>
                      </a:lnTo>
                      <a:lnTo>
                        <a:pt x="287" y="246"/>
                      </a:lnTo>
                      <a:lnTo>
                        <a:pt x="302" y="255"/>
                      </a:lnTo>
                      <a:lnTo>
                        <a:pt x="318" y="268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41" name="Freeform 25"/>
                <p:cNvSpPr>
                  <a:spLocks/>
                </p:cNvSpPr>
                <p:nvPr/>
              </p:nvSpPr>
              <p:spPr bwMode="auto">
                <a:xfrm>
                  <a:off x="5101" y="1353"/>
                  <a:ext cx="551" cy="335"/>
                </a:xfrm>
                <a:custGeom>
                  <a:avLst/>
                  <a:gdLst/>
                  <a:ahLst/>
                  <a:cxnLst>
                    <a:cxn ang="0">
                      <a:pos x="534" y="48"/>
                    </a:cxn>
                    <a:cxn ang="0">
                      <a:pos x="550" y="117"/>
                    </a:cxn>
                    <a:cxn ang="0">
                      <a:pos x="540" y="142"/>
                    </a:cxn>
                    <a:cxn ang="0">
                      <a:pos x="517" y="179"/>
                    </a:cxn>
                    <a:cxn ang="0">
                      <a:pos x="493" y="212"/>
                    </a:cxn>
                    <a:cxn ang="0">
                      <a:pos x="465" y="239"/>
                    </a:cxn>
                    <a:cxn ang="0">
                      <a:pos x="430" y="267"/>
                    </a:cxn>
                    <a:cxn ang="0">
                      <a:pos x="397" y="286"/>
                    </a:cxn>
                    <a:cxn ang="0">
                      <a:pos x="361" y="304"/>
                    </a:cxn>
                    <a:cxn ang="0">
                      <a:pos x="315" y="320"/>
                    </a:cxn>
                    <a:cxn ang="0">
                      <a:pos x="280" y="328"/>
                    </a:cxn>
                    <a:cxn ang="0">
                      <a:pos x="238" y="334"/>
                    </a:cxn>
                    <a:cxn ang="0">
                      <a:pos x="199" y="334"/>
                    </a:cxn>
                    <a:cxn ang="0">
                      <a:pos x="157" y="329"/>
                    </a:cxn>
                    <a:cxn ang="0">
                      <a:pos x="114" y="317"/>
                    </a:cxn>
                    <a:cxn ang="0">
                      <a:pos x="75" y="298"/>
                    </a:cxn>
                    <a:cxn ang="0">
                      <a:pos x="52" y="282"/>
                    </a:cxn>
                    <a:cxn ang="0">
                      <a:pos x="24" y="258"/>
                    </a:cxn>
                    <a:cxn ang="0">
                      <a:pos x="9" y="238"/>
                    </a:cxn>
                    <a:cxn ang="0">
                      <a:pos x="0" y="222"/>
                    </a:cxn>
                    <a:cxn ang="0">
                      <a:pos x="0" y="204"/>
                    </a:cxn>
                    <a:cxn ang="0">
                      <a:pos x="6" y="182"/>
                    </a:cxn>
                    <a:cxn ang="0">
                      <a:pos x="18" y="166"/>
                    </a:cxn>
                    <a:cxn ang="0">
                      <a:pos x="27" y="131"/>
                    </a:cxn>
                    <a:cxn ang="0">
                      <a:pos x="31" y="112"/>
                    </a:cxn>
                    <a:cxn ang="0">
                      <a:pos x="283" y="128"/>
                    </a:cxn>
                    <a:cxn ang="0">
                      <a:pos x="316" y="122"/>
                    </a:cxn>
                    <a:cxn ang="0">
                      <a:pos x="357" y="109"/>
                    </a:cxn>
                    <a:cxn ang="0">
                      <a:pos x="388" y="93"/>
                    </a:cxn>
                    <a:cxn ang="0">
                      <a:pos x="421" y="73"/>
                    </a:cxn>
                    <a:cxn ang="0">
                      <a:pos x="453" y="44"/>
                    </a:cxn>
                    <a:cxn ang="0">
                      <a:pos x="472" y="19"/>
                    </a:cxn>
                    <a:cxn ang="0">
                      <a:pos x="486" y="0"/>
                    </a:cxn>
                    <a:cxn ang="0">
                      <a:pos x="534" y="48"/>
                    </a:cxn>
                  </a:cxnLst>
                  <a:rect l="0" t="0" r="r" b="b"/>
                  <a:pathLst>
                    <a:path w="551" h="335">
                      <a:moveTo>
                        <a:pt x="534" y="48"/>
                      </a:moveTo>
                      <a:lnTo>
                        <a:pt x="550" y="117"/>
                      </a:lnTo>
                      <a:lnTo>
                        <a:pt x="540" y="142"/>
                      </a:lnTo>
                      <a:lnTo>
                        <a:pt x="517" y="179"/>
                      </a:lnTo>
                      <a:lnTo>
                        <a:pt x="493" y="212"/>
                      </a:lnTo>
                      <a:lnTo>
                        <a:pt x="465" y="239"/>
                      </a:lnTo>
                      <a:lnTo>
                        <a:pt x="430" y="267"/>
                      </a:lnTo>
                      <a:lnTo>
                        <a:pt x="397" y="286"/>
                      </a:lnTo>
                      <a:lnTo>
                        <a:pt x="361" y="304"/>
                      </a:lnTo>
                      <a:lnTo>
                        <a:pt x="315" y="320"/>
                      </a:lnTo>
                      <a:lnTo>
                        <a:pt x="280" y="328"/>
                      </a:lnTo>
                      <a:lnTo>
                        <a:pt x="238" y="334"/>
                      </a:lnTo>
                      <a:lnTo>
                        <a:pt x="199" y="334"/>
                      </a:lnTo>
                      <a:lnTo>
                        <a:pt x="157" y="329"/>
                      </a:lnTo>
                      <a:lnTo>
                        <a:pt x="114" y="317"/>
                      </a:lnTo>
                      <a:lnTo>
                        <a:pt x="75" y="298"/>
                      </a:lnTo>
                      <a:lnTo>
                        <a:pt x="52" y="282"/>
                      </a:lnTo>
                      <a:lnTo>
                        <a:pt x="24" y="258"/>
                      </a:lnTo>
                      <a:lnTo>
                        <a:pt x="9" y="238"/>
                      </a:lnTo>
                      <a:lnTo>
                        <a:pt x="0" y="222"/>
                      </a:lnTo>
                      <a:lnTo>
                        <a:pt x="0" y="204"/>
                      </a:lnTo>
                      <a:lnTo>
                        <a:pt x="6" y="182"/>
                      </a:lnTo>
                      <a:lnTo>
                        <a:pt x="18" y="166"/>
                      </a:lnTo>
                      <a:lnTo>
                        <a:pt x="27" y="131"/>
                      </a:lnTo>
                      <a:lnTo>
                        <a:pt x="31" y="112"/>
                      </a:lnTo>
                      <a:lnTo>
                        <a:pt x="283" y="128"/>
                      </a:lnTo>
                      <a:lnTo>
                        <a:pt x="316" y="122"/>
                      </a:lnTo>
                      <a:lnTo>
                        <a:pt x="357" y="109"/>
                      </a:lnTo>
                      <a:lnTo>
                        <a:pt x="388" y="93"/>
                      </a:lnTo>
                      <a:lnTo>
                        <a:pt x="421" y="73"/>
                      </a:lnTo>
                      <a:lnTo>
                        <a:pt x="453" y="44"/>
                      </a:lnTo>
                      <a:lnTo>
                        <a:pt x="472" y="19"/>
                      </a:lnTo>
                      <a:lnTo>
                        <a:pt x="486" y="0"/>
                      </a:lnTo>
                      <a:lnTo>
                        <a:pt x="534" y="48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42" name="Freeform 26"/>
                <p:cNvSpPr>
                  <a:spLocks/>
                </p:cNvSpPr>
                <p:nvPr/>
              </p:nvSpPr>
              <p:spPr bwMode="auto">
                <a:xfrm>
                  <a:off x="5197" y="935"/>
                  <a:ext cx="475" cy="552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294"/>
                    </a:cxn>
                    <a:cxn ang="0">
                      <a:pos x="28" y="291"/>
                    </a:cxn>
                    <a:cxn ang="0">
                      <a:pos x="63" y="293"/>
                    </a:cxn>
                    <a:cxn ang="0">
                      <a:pos x="121" y="299"/>
                    </a:cxn>
                    <a:cxn ang="0">
                      <a:pos x="178" y="310"/>
                    </a:cxn>
                    <a:cxn ang="0">
                      <a:pos x="231" y="323"/>
                    </a:cxn>
                    <a:cxn ang="0">
                      <a:pos x="274" y="339"/>
                    </a:cxn>
                    <a:cxn ang="0">
                      <a:pos x="325" y="364"/>
                    </a:cxn>
                    <a:cxn ang="0">
                      <a:pos x="364" y="390"/>
                    </a:cxn>
                    <a:cxn ang="0">
                      <a:pos x="393" y="415"/>
                    </a:cxn>
                    <a:cxn ang="0">
                      <a:pos x="414" y="439"/>
                    </a:cxn>
                    <a:cxn ang="0">
                      <a:pos x="427" y="461"/>
                    </a:cxn>
                    <a:cxn ang="0">
                      <a:pos x="439" y="488"/>
                    </a:cxn>
                    <a:cxn ang="0">
                      <a:pos x="444" y="513"/>
                    </a:cxn>
                    <a:cxn ang="0">
                      <a:pos x="451" y="551"/>
                    </a:cxn>
                    <a:cxn ang="0">
                      <a:pos x="457" y="518"/>
                    </a:cxn>
                    <a:cxn ang="0">
                      <a:pos x="466" y="481"/>
                    </a:cxn>
                    <a:cxn ang="0">
                      <a:pos x="469" y="453"/>
                    </a:cxn>
                    <a:cxn ang="0">
                      <a:pos x="474" y="420"/>
                    </a:cxn>
                    <a:cxn ang="0">
                      <a:pos x="472" y="393"/>
                    </a:cxn>
                    <a:cxn ang="0">
                      <a:pos x="466" y="361"/>
                    </a:cxn>
                    <a:cxn ang="0">
                      <a:pos x="459" y="317"/>
                    </a:cxn>
                    <a:cxn ang="0">
                      <a:pos x="444" y="279"/>
                    </a:cxn>
                    <a:cxn ang="0">
                      <a:pos x="424" y="238"/>
                    </a:cxn>
                    <a:cxn ang="0">
                      <a:pos x="399" y="196"/>
                    </a:cxn>
                    <a:cxn ang="0">
                      <a:pos x="363" y="152"/>
                    </a:cxn>
                    <a:cxn ang="0">
                      <a:pos x="322" y="116"/>
                    </a:cxn>
                    <a:cxn ang="0">
                      <a:pos x="286" y="87"/>
                    </a:cxn>
                    <a:cxn ang="0">
                      <a:pos x="241" y="60"/>
                    </a:cxn>
                    <a:cxn ang="0">
                      <a:pos x="195" y="40"/>
                    </a:cxn>
                    <a:cxn ang="0">
                      <a:pos x="141" y="21"/>
                    </a:cxn>
                    <a:cxn ang="0">
                      <a:pos x="94" y="10"/>
                    </a:cxn>
                    <a:cxn ang="0">
                      <a:pos x="39" y="3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475" h="552">
                      <a:moveTo>
                        <a:pt x="0" y="0"/>
                      </a:moveTo>
                      <a:lnTo>
                        <a:pt x="0" y="294"/>
                      </a:lnTo>
                      <a:lnTo>
                        <a:pt x="28" y="291"/>
                      </a:lnTo>
                      <a:lnTo>
                        <a:pt x="63" y="293"/>
                      </a:lnTo>
                      <a:lnTo>
                        <a:pt x="121" y="299"/>
                      </a:lnTo>
                      <a:lnTo>
                        <a:pt x="178" y="310"/>
                      </a:lnTo>
                      <a:lnTo>
                        <a:pt x="231" y="323"/>
                      </a:lnTo>
                      <a:lnTo>
                        <a:pt x="274" y="339"/>
                      </a:lnTo>
                      <a:lnTo>
                        <a:pt x="325" y="364"/>
                      </a:lnTo>
                      <a:lnTo>
                        <a:pt x="364" y="390"/>
                      </a:lnTo>
                      <a:lnTo>
                        <a:pt x="393" y="415"/>
                      </a:lnTo>
                      <a:lnTo>
                        <a:pt x="414" y="439"/>
                      </a:lnTo>
                      <a:lnTo>
                        <a:pt x="427" y="461"/>
                      </a:lnTo>
                      <a:lnTo>
                        <a:pt x="439" y="488"/>
                      </a:lnTo>
                      <a:lnTo>
                        <a:pt x="444" y="513"/>
                      </a:lnTo>
                      <a:lnTo>
                        <a:pt x="451" y="551"/>
                      </a:lnTo>
                      <a:lnTo>
                        <a:pt x="457" y="518"/>
                      </a:lnTo>
                      <a:lnTo>
                        <a:pt x="466" y="481"/>
                      </a:lnTo>
                      <a:lnTo>
                        <a:pt x="469" y="453"/>
                      </a:lnTo>
                      <a:lnTo>
                        <a:pt x="474" y="420"/>
                      </a:lnTo>
                      <a:lnTo>
                        <a:pt x="472" y="393"/>
                      </a:lnTo>
                      <a:lnTo>
                        <a:pt x="466" y="361"/>
                      </a:lnTo>
                      <a:lnTo>
                        <a:pt x="459" y="317"/>
                      </a:lnTo>
                      <a:lnTo>
                        <a:pt x="444" y="279"/>
                      </a:lnTo>
                      <a:lnTo>
                        <a:pt x="424" y="238"/>
                      </a:lnTo>
                      <a:lnTo>
                        <a:pt x="399" y="196"/>
                      </a:lnTo>
                      <a:lnTo>
                        <a:pt x="363" y="152"/>
                      </a:lnTo>
                      <a:lnTo>
                        <a:pt x="322" y="116"/>
                      </a:lnTo>
                      <a:lnTo>
                        <a:pt x="286" y="87"/>
                      </a:lnTo>
                      <a:lnTo>
                        <a:pt x="241" y="60"/>
                      </a:lnTo>
                      <a:lnTo>
                        <a:pt x="195" y="40"/>
                      </a:lnTo>
                      <a:lnTo>
                        <a:pt x="141" y="21"/>
                      </a:lnTo>
                      <a:lnTo>
                        <a:pt x="94" y="10"/>
                      </a:lnTo>
                      <a:lnTo>
                        <a:pt x="39" y="3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43" name="Freeform 27"/>
                <p:cNvSpPr>
                  <a:spLocks/>
                </p:cNvSpPr>
                <p:nvPr/>
              </p:nvSpPr>
              <p:spPr bwMode="auto">
                <a:xfrm>
                  <a:off x="5228" y="1503"/>
                  <a:ext cx="156" cy="117"/>
                </a:xfrm>
                <a:custGeom>
                  <a:avLst/>
                  <a:gdLst/>
                  <a:ahLst/>
                  <a:cxnLst>
                    <a:cxn ang="0">
                      <a:pos x="83" y="0"/>
                    </a:cxn>
                    <a:cxn ang="0">
                      <a:pos x="134" y="19"/>
                    </a:cxn>
                    <a:cxn ang="0">
                      <a:pos x="152" y="45"/>
                    </a:cxn>
                    <a:cxn ang="0">
                      <a:pos x="155" y="70"/>
                    </a:cxn>
                    <a:cxn ang="0">
                      <a:pos x="155" y="83"/>
                    </a:cxn>
                    <a:cxn ang="0">
                      <a:pos x="146" y="99"/>
                    </a:cxn>
                    <a:cxn ang="0">
                      <a:pos x="126" y="107"/>
                    </a:cxn>
                    <a:cxn ang="0">
                      <a:pos x="105" y="113"/>
                    </a:cxn>
                    <a:cxn ang="0">
                      <a:pos x="86" y="116"/>
                    </a:cxn>
                    <a:cxn ang="0">
                      <a:pos x="69" y="116"/>
                    </a:cxn>
                    <a:cxn ang="0">
                      <a:pos x="41" y="111"/>
                    </a:cxn>
                    <a:cxn ang="0">
                      <a:pos x="21" y="106"/>
                    </a:cxn>
                    <a:cxn ang="0">
                      <a:pos x="9" y="98"/>
                    </a:cxn>
                    <a:cxn ang="0">
                      <a:pos x="2" y="89"/>
                    </a:cxn>
                    <a:cxn ang="0">
                      <a:pos x="0" y="78"/>
                    </a:cxn>
                    <a:cxn ang="0">
                      <a:pos x="2" y="60"/>
                    </a:cxn>
                    <a:cxn ang="0">
                      <a:pos x="9" y="11"/>
                    </a:cxn>
                    <a:cxn ang="0">
                      <a:pos x="83" y="0"/>
                    </a:cxn>
                  </a:cxnLst>
                  <a:rect l="0" t="0" r="r" b="b"/>
                  <a:pathLst>
                    <a:path w="156" h="117">
                      <a:moveTo>
                        <a:pt x="83" y="0"/>
                      </a:moveTo>
                      <a:lnTo>
                        <a:pt x="134" y="19"/>
                      </a:lnTo>
                      <a:lnTo>
                        <a:pt x="152" y="45"/>
                      </a:lnTo>
                      <a:lnTo>
                        <a:pt x="155" y="70"/>
                      </a:lnTo>
                      <a:lnTo>
                        <a:pt x="155" y="83"/>
                      </a:lnTo>
                      <a:lnTo>
                        <a:pt x="146" y="99"/>
                      </a:lnTo>
                      <a:lnTo>
                        <a:pt x="126" y="107"/>
                      </a:lnTo>
                      <a:lnTo>
                        <a:pt x="105" y="113"/>
                      </a:lnTo>
                      <a:lnTo>
                        <a:pt x="86" y="116"/>
                      </a:lnTo>
                      <a:lnTo>
                        <a:pt x="69" y="116"/>
                      </a:lnTo>
                      <a:lnTo>
                        <a:pt x="41" y="111"/>
                      </a:lnTo>
                      <a:lnTo>
                        <a:pt x="21" y="106"/>
                      </a:lnTo>
                      <a:lnTo>
                        <a:pt x="9" y="98"/>
                      </a:lnTo>
                      <a:lnTo>
                        <a:pt x="2" y="89"/>
                      </a:lnTo>
                      <a:lnTo>
                        <a:pt x="0" y="78"/>
                      </a:lnTo>
                      <a:lnTo>
                        <a:pt x="2" y="60"/>
                      </a:lnTo>
                      <a:lnTo>
                        <a:pt x="9" y="11"/>
                      </a:lnTo>
                      <a:lnTo>
                        <a:pt x="83" y="0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44" name="Freeform 28"/>
                <p:cNvSpPr>
                  <a:spLocks/>
                </p:cNvSpPr>
                <p:nvPr/>
              </p:nvSpPr>
              <p:spPr bwMode="auto">
                <a:xfrm>
                  <a:off x="5224" y="1515"/>
                  <a:ext cx="88" cy="75"/>
                </a:xfrm>
                <a:custGeom>
                  <a:avLst/>
                  <a:gdLst/>
                  <a:ahLst/>
                  <a:cxnLst>
                    <a:cxn ang="0">
                      <a:pos x="0" y="69"/>
                    </a:cxn>
                    <a:cxn ang="0">
                      <a:pos x="11" y="0"/>
                    </a:cxn>
                    <a:cxn ang="0">
                      <a:pos x="54" y="5"/>
                    </a:cxn>
                    <a:cxn ang="0">
                      <a:pos x="87" y="9"/>
                    </a:cxn>
                    <a:cxn ang="0">
                      <a:pos x="78" y="74"/>
                    </a:cxn>
                    <a:cxn ang="0">
                      <a:pos x="75" y="59"/>
                    </a:cxn>
                    <a:cxn ang="0">
                      <a:pos x="65" y="48"/>
                    </a:cxn>
                    <a:cxn ang="0">
                      <a:pos x="47" y="44"/>
                    </a:cxn>
                    <a:cxn ang="0">
                      <a:pos x="27" y="45"/>
                    </a:cxn>
                    <a:cxn ang="0">
                      <a:pos x="11" y="52"/>
                    </a:cxn>
                    <a:cxn ang="0">
                      <a:pos x="0" y="69"/>
                    </a:cxn>
                  </a:cxnLst>
                  <a:rect l="0" t="0" r="r" b="b"/>
                  <a:pathLst>
                    <a:path w="88" h="75">
                      <a:moveTo>
                        <a:pt x="0" y="69"/>
                      </a:moveTo>
                      <a:lnTo>
                        <a:pt x="11" y="0"/>
                      </a:lnTo>
                      <a:lnTo>
                        <a:pt x="54" y="5"/>
                      </a:lnTo>
                      <a:lnTo>
                        <a:pt x="87" y="9"/>
                      </a:lnTo>
                      <a:lnTo>
                        <a:pt x="78" y="74"/>
                      </a:lnTo>
                      <a:lnTo>
                        <a:pt x="75" y="59"/>
                      </a:lnTo>
                      <a:lnTo>
                        <a:pt x="65" y="48"/>
                      </a:lnTo>
                      <a:lnTo>
                        <a:pt x="47" y="44"/>
                      </a:lnTo>
                      <a:lnTo>
                        <a:pt x="27" y="45"/>
                      </a:lnTo>
                      <a:lnTo>
                        <a:pt x="11" y="52"/>
                      </a:lnTo>
                      <a:lnTo>
                        <a:pt x="0" y="69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45" name="Freeform 29"/>
                <p:cNvSpPr>
                  <a:spLocks/>
                </p:cNvSpPr>
                <p:nvPr/>
              </p:nvSpPr>
              <p:spPr bwMode="auto">
                <a:xfrm>
                  <a:off x="5101" y="1295"/>
                  <a:ext cx="319" cy="286"/>
                </a:xfrm>
                <a:custGeom>
                  <a:avLst/>
                  <a:gdLst/>
                  <a:ahLst/>
                  <a:cxnLst>
                    <a:cxn ang="0">
                      <a:pos x="1" y="275"/>
                    </a:cxn>
                    <a:cxn ang="0">
                      <a:pos x="3" y="254"/>
                    </a:cxn>
                    <a:cxn ang="0">
                      <a:pos x="12" y="235"/>
                    </a:cxn>
                    <a:cxn ang="0">
                      <a:pos x="19" y="219"/>
                    </a:cxn>
                    <a:cxn ang="0">
                      <a:pos x="24" y="194"/>
                    </a:cxn>
                    <a:cxn ang="0">
                      <a:pos x="30" y="161"/>
                    </a:cxn>
                    <a:cxn ang="0">
                      <a:pos x="34" y="126"/>
                    </a:cxn>
                    <a:cxn ang="0">
                      <a:pos x="37" y="94"/>
                    </a:cxn>
                    <a:cxn ang="0">
                      <a:pos x="39" y="67"/>
                    </a:cxn>
                    <a:cxn ang="0">
                      <a:pos x="40" y="43"/>
                    </a:cxn>
                    <a:cxn ang="0">
                      <a:pos x="48" y="29"/>
                    </a:cxn>
                    <a:cxn ang="0">
                      <a:pos x="63" y="16"/>
                    </a:cxn>
                    <a:cxn ang="0">
                      <a:pos x="78" y="9"/>
                    </a:cxn>
                    <a:cxn ang="0">
                      <a:pos x="102" y="2"/>
                    </a:cxn>
                    <a:cxn ang="0">
                      <a:pos x="129" y="0"/>
                    </a:cxn>
                    <a:cxn ang="0">
                      <a:pos x="171" y="0"/>
                    </a:cxn>
                    <a:cxn ang="0">
                      <a:pos x="208" y="2"/>
                    </a:cxn>
                    <a:cxn ang="0">
                      <a:pos x="244" y="9"/>
                    </a:cxn>
                    <a:cxn ang="0">
                      <a:pos x="277" y="21"/>
                    </a:cxn>
                    <a:cxn ang="0">
                      <a:pos x="298" y="35"/>
                    </a:cxn>
                    <a:cxn ang="0">
                      <a:pos x="310" y="47"/>
                    </a:cxn>
                    <a:cxn ang="0">
                      <a:pos x="318" y="61"/>
                    </a:cxn>
                    <a:cxn ang="0">
                      <a:pos x="316" y="75"/>
                    </a:cxn>
                    <a:cxn ang="0">
                      <a:pos x="313" y="89"/>
                    </a:cxn>
                    <a:cxn ang="0">
                      <a:pos x="303" y="104"/>
                    </a:cxn>
                    <a:cxn ang="0">
                      <a:pos x="295" y="123"/>
                    </a:cxn>
                    <a:cxn ang="0">
                      <a:pos x="291" y="149"/>
                    </a:cxn>
                    <a:cxn ang="0">
                      <a:pos x="288" y="176"/>
                    </a:cxn>
                    <a:cxn ang="0">
                      <a:pos x="283" y="200"/>
                    </a:cxn>
                    <a:cxn ang="0">
                      <a:pos x="282" y="235"/>
                    </a:cxn>
                    <a:cxn ang="0">
                      <a:pos x="280" y="265"/>
                    </a:cxn>
                    <a:cxn ang="0">
                      <a:pos x="280" y="285"/>
                    </a:cxn>
                    <a:cxn ang="0">
                      <a:pos x="270" y="260"/>
                    </a:cxn>
                    <a:cxn ang="0">
                      <a:pos x="250" y="248"/>
                    </a:cxn>
                    <a:cxn ang="0">
                      <a:pos x="232" y="241"/>
                    </a:cxn>
                    <a:cxn ang="0">
                      <a:pos x="210" y="236"/>
                    </a:cxn>
                    <a:cxn ang="0">
                      <a:pos x="175" y="229"/>
                    </a:cxn>
                    <a:cxn ang="0">
                      <a:pos x="141" y="228"/>
                    </a:cxn>
                    <a:cxn ang="0">
                      <a:pos x="121" y="228"/>
                    </a:cxn>
                    <a:cxn ang="0">
                      <a:pos x="90" y="230"/>
                    </a:cxn>
                    <a:cxn ang="0">
                      <a:pos x="54" y="237"/>
                    </a:cxn>
                    <a:cxn ang="0">
                      <a:pos x="31" y="246"/>
                    </a:cxn>
                    <a:cxn ang="0">
                      <a:pos x="16" y="255"/>
                    </a:cxn>
                    <a:cxn ang="0">
                      <a:pos x="0" y="268"/>
                    </a:cxn>
                  </a:cxnLst>
                  <a:rect l="0" t="0" r="r" b="b"/>
                  <a:pathLst>
                    <a:path w="319" h="286">
                      <a:moveTo>
                        <a:pt x="1" y="275"/>
                      </a:moveTo>
                      <a:lnTo>
                        <a:pt x="3" y="254"/>
                      </a:lnTo>
                      <a:lnTo>
                        <a:pt x="12" y="235"/>
                      </a:lnTo>
                      <a:lnTo>
                        <a:pt x="19" y="219"/>
                      </a:lnTo>
                      <a:lnTo>
                        <a:pt x="24" y="194"/>
                      </a:lnTo>
                      <a:lnTo>
                        <a:pt x="30" y="161"/>
                      </a:lnTo>
                      <a:lnTo>
                        <a:pt x="34" y="126"/>
                      </a:lnTo>
                      <a:lnTo>
                        <a:pt x="37" y="94"/>
                      </a:lnTo>
                      <a:lnTo>
                        <a:pt x="39" y="67"/>
                      </a:lnTo>
                      <a:lnTo>
                        <a:pt x="40" y="43"/>
                      </a:lnTo>
                      <a:lnTo>
                        <a:pt x="48" y="29"/>
                      </a:lnTo>
                      <a:lnTo>
                        <a:pt x="63" y="16"/>
                      </a:lnTo>
                      <a:lnTo>
                        <a:pt x="78" y="9"/>
                      </a:lnTo>
                      <a:lnTo>
                        <a:pt x="102" y="2"/>
                      </a:lnTo>
                      <a:lnTo>
                        <a:pt x="129" y="0"/>
                      </a:lnTo>
                      <a:lnTo>
                        <a:pt x="171" y="0"/>
                      </a:lnTo>
                      <a:lnTo>
                        <a:pt x="208" y="2"/>
                      </a:lnTo>
                      <a:lnTo>
                        <a:pt x="244" y="9"/>
                      </a:lnTo>
                      <a:lnTo>
                        <a:pt x="277" y="21"/>
                      </a:lnTo>
                      <a:lnTo>
                        <a:pt x="298" y="35"/>
                      </a:lnTo>
                      <a:lnTo>
                        <a:pt x="310" y="47"/>
                      </a:lnTo>
                      <a:lnTo>
                        <a:pt x="318" y="61"/>
                      </a:lnTo>
                      <a:lnTo>
                        <a:pt x="316" y="75"/>
                      </a:lnTo>
                      <a:lnTo>
                        <a:pt x="313" y="89"/>
                      </a:lnTo>
                      <a:lnTo>
                        <a:pt x="303" y="104"/>
                      </a:lnTo>
                      <a:lnTo>
                        <a:pt x="295" y="123"/>
                      </a:lnTo>
                      <a:lnTo>
                        <a:pt x="291" y="149"/>
                      </a:lnTo>
                      <a:lnTo>
                        <a:pt x="288" y="176"/>
                      </a:lnTo>
                      <a:lnTo>
                        <a:pt x="283" y="200"/>
                      </a:lnTo>
                      <a:lnTo>
                        <a:pt x="282" y="235"/>
                      </a:lnTo>
                      <a:lnTo>
                        <a:pt x="280" y="265"/>
                      </a:lnTo>
                      <a:lnTo>
                        <a:pt x="280" y="285"/>
                      </a:lnTo>
                      <a:lnTo>
                        <a:pt x="270" y="260"/>
                      </a:lnTo>
                      <a:lnTo>
                        <a:pt x="250" y="248"/>
                      </a:lnTo>
                      <a:lnTo>
                        <a:pt x="232" y="241"/>
                      </a:lnTo>
                      <a:lnTo>
                        <a:pt x="210" y="236"/>
                      </a:lnTo>
                      <a:lnTo>
                        <a:pt x="175" y="229"/>
                      </a:lnTo>
                      <a:lnTo>
                        <a:pt x="141" y="228"/>
                      </a:lnTo>
                      <a:lnTo>
                        <a:pt x="121" y="228"/>
                      </a:lnTo>
                      <a:lnTo>
                        <a:pt x="90" y="230"/>
                      </a:lnTo>
                      <a:lnTo>
                        <a:pt x="54" y="237"/>
                      </a:lnTo>
                      <a:lnTo>
                        <a:pt x="31" y="246"/>
                      </a:lnTo>
                      <a:lnTo>
                        <a:pt x="16" y="255"/>
                      </a:lnTo>
                      <a:lnTo>
                        <a:pt x="0" y="268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46" name="Freeform 30"/>
                <p:cNvSpPr>
                  <a:spLocks/>
                </p:cNvSpPr>
                <p:nvPr/>
              </p:nvSpPr>
              <p:spPr bwMode="auto">
                <a:xfrm>
                  <a:off x="4371" y="935"/>
                  <a:ext cx="832" cy="42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356"/>
                    </a:cxn>
                    <a:cxn ang="0">
                      <a:pos x="84" y="374"/>
                    </a:cxn>
                    <a:cxn ang="0">
                      <a:pos x="153" y="393"/>
                    </a:cxn>
                    <a:cxn ang="0">
                      <a:pos x="210" y="404"/>
                    </a:cxn>
                    <a:cxn ang="0">
                      <a:pos x="258" y="410"/>
                    </a:cxn>
                    <a:cxn ang="0">
                      <a:pos x="312" y="416"/>
                    </a:cxn>
                    <a:cxn ang="0">
                      <a:pos x="402" y="419"/>
                    </a:cxn>
                    <a:cxn ang="0">
                      <a:pos x="485" y="412"/>
                    </a:cxn>
                    <a:cxn ang="0">
                      <a:pos x="570" y="399"/>
                    </a:cxn>
                    <a:cxn ang="0">
                      <a:pos x="652" y="377"/>
                    </a:cxn>
                    <a:cxn ang="0">
                      <a:pos x="724" y="347"/>
                    </a:cxn>
                    <a:cxn ang="0">
                      <a:pos x="784" y="306"/>
                    </a:cxn>
                    <a:cxn ang="0">
                      <a:pos x="829" y="291"/>
                    </a:cxn>
                    <a:cxn ang="0">
                      <a:pos x="831" y="2"/>
                    </a:cxn>
                    <a:cxn ang="0">
                      <a:pos x="786" y="9"/>
                    </a:cxn>
                    <a:cxn ang="0">
                      <a:pos x="726" y="29"/>
                    </a:cxn>
                    <a:cxn ang="0">
                      <a:pos x="654" y="55"/>
                    </a:cxn>
                    <a:cxn ang="0">
                      <a:pos x="585" y="70"/>
                    </a:cxn>
                    <a:cxn ang="0">
                      <a:pos x="515" y="78"/>
                    </a:cxn>
                    <a:cxn ang="0">
                      <a:pos x="468" y="82"/>
                    </a:cxn>
                    <a:cxn ang="0">
                      <a:pos x="428" y="84"/>
                    </a:cxn>
                    <a:cxn ang="0">
                      <a:pos x="358" y="84"/>
                    </a:cxn>
                    <a:cxn ang="0">
                      <a:pos x="314" y="81"/>
                    </a:cxn>
                    <a:cxn ang="0">
                      <a:pos x="274" y="76"/>
                    </a:cxn>
                    <a:cxn ang="0">
                      <a:pos x="229" y="73"/>
                    </a:cxn>
                    <a:cxn ang="0">
                      <a:pos x="190" y="66"/>
                    </a:cxn>
                    <a:cxn ang="0">
                      <a:pos x="140" y="57"/>
                    </a:cxn>
                    <a:cxn ang="0">
                      <a:pos x="96" y="44"/>
                    </a:cxn>
                    <a:cxn ang="0">
                      <a:pos x="49" y="24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832" h="420">
                      <a:moveTo>
                        <a:pt x="0" y="0"/>
                      </a:moveTo>
                      <a:lnTo>
                        <a:pt x="0" y="356"/>
                      </a:lnTo>
                      <a:lnTo>
                        <a:pt x="84" y="374"/>
                      </a:lnTo>
                      <a:lnTo>
                        <a:pt x="153" y="393"/>
                      </a:lnTo>
                      <a:lnTo>
                        <a:pt x="210" y="404"/>
                      </a:lnTo>
                      <a:lnTo>
                        <a:pt x="258" y="410"/>
                      </a:lnTo>
                      <a:lnTo>
                        <a:pt x="312" y="416"/>
                      </a:lnTo>
                      <a:lnTo>
                        <a:pt x="402" y="419"/>
                      </a:lnTo>
                      <a:lnTo>
                        <a:pt x="485" y="412"/>
                      </a:lnTo>
                      <a:lnTo>
                        <a:pt x="570" y="399"/>
                      </a:lnTo>
                      <a:lnTo>
                        <a:pt x="652" y="377"/>
                      </a:lnTo>
                      <a:lnTo>
                        <a:pt x="724" y="347"/>
                      </a:lnTo>
                      <a:lnTo>
                        <a:pt x="784" y="306"/>
                      </a:lnTo>
                      <a:lnTo>
                        <a:pt x="829" y="291"/>
                      </a:lnTo>
                      <a:lnTo>
                        <a:pt x="831" y="2"/>
                      </a:lnTo>
                      <a:lnTo>
                        <a:pt x="786" y="9"/>
                      </a:lnTo>
                      <a:lnTo>
                        <a:pt x="726" y="29"/>
                      </a:lnTo>
                      <a:lnTo>
                        <a:pt x="654" y="55"/>
                      </a:lnTo>
                      <a:lnTo>
                        <a:pt x="585" y="70"/>
                      </a:lnTo>
                      <a:lnTo>
                        <a:pt x="515" y="78"/>
                      </a:lnTo>
                      <a:lnTo>
                        <a:pt x="468" y="82"/>
                      </a:lnTo>
                      <a:lnTo>
                        <a:pt x="428" y="84"/>
                      </a:lnTo>
                      <a:lnTo>
                        <a:pt x="358" y="84"/>
                      </a:lnTo>
                      <a:lnTo>
                        <a:pt x="314" y="81"/>
                      </a:lnTo>
                      <a:lnTo>
                        <a:pt x="274" y="76"/>
                      </a:lnTo>
                      <a:lnTo>
                        <a:pt x="229" y="73"/>
                      </a:lnTo>
                      <a:lnTo>
                        <a:pt x="190" y="66"/>
                      </a:lnTo>
                      <a:lnTo>
                        <a:pt x="140" y="57"/>
                      </a:lnTo>
                      <a:lnTo>
                        <a:pt x="96" y="44"/>
                      </a:lnTo>
                      <a:lnTo>
                        <a:pt x="49" y="24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</p:grpSp>
          <p:sp>
            <p:nvSpPr>
              <p:cNvPr id="11" name="Freeform 31"/>
              <p:cNvSpPr>
                <a:spLocks/>
              </p:cNvSpPr>
              <p:nvPr/>
            </p:nvSpPr>
            <p:spPr bwMode="auto">
              <a:xfrm>
                <a:off x="5217" y="1590"/>
                <a:ext cx="156" cy="118"/>
              </a:xfrm>
              <a:custGeom>
                <a:avLst/>
                <a:gdLst/>
                <a:ahLst/>
                <a:cxnLst>
                  <a:cxn ang="0">
                    <a:pos x="83" y="0"/>
                  </a:cxn>
                  <a:cxn ang="0">
                    <a:pos x="134" y="19"/>
                  </a:cxn>
                  <a:cxn ang="0">
                    <a:pos x="152" y="46"/>
                  </a:cxn>
                  <a:cxn ang="0">
                    <a:pos x="155" y="70"/>
                  </a:cxn>
                  <a:cxn ang="0">
                    <a:pos x="155" y="84"/>
                  </a:cxn>
                  <a:cxn ang="0">
                    <a:pos x="146" y="100"/>
                  </a:cxn>
                  <a:cxn ang="0">
                    <a:pos x="126" y="108"/>
                  </a:cxn>
                  <a:cxn ang="0">
                    <a:pos x="105" y="114"/>
                  </a:cxn>
                  <a:cxn ang="0">
                    <a:pos x="86" y="117"/>
                  </a:cxn>
                  <a:cxn ang="0">
                    <a:pos x="69" y="117"/>
                  </a:cxn>
                  <a:cxn ang="0">
                    <a:pos x="41" y="112"/>
                  </a:cxn>
                  <a:cxn ang="0">
                    <a:pos x="21" y="107"/>
                  </a:cxn>
                  <a:cxn ang="0">
                    <a:pos x="9" y="98"/>
                  </a:cxn>
                  <a:cxn ang="0">
                    <a:pos x="2" y="90"/>
                  </a:cxn>
                  <a:cxn ang="0">
                    <a:pos x="0" y="78"/>
                  </a:cxn>
                  <a:cxn ang="0">
                    <a:pos x="2" y="60"/>
                  </a:cxn>
                  <a:cxn ang="0">
                    <a:pos x="9" y="11"/>
                  </a:cxn>
                  <a:cxn ang="0">
                    <a:pos x="83" y="0"/>
                  </a:cxn>
                </a:cxnLst>
                <a:rect l="0" t="0" r="r" b="b"/>
                <a:pathLst>
                  <a:path w="156" h="118">
                    <a:moveTo>
                      <a:pt x="83" y="0"/>
                    </a:moveTo>
                    <a:lnTo>
                      <a:pt x="134" y="19"/>
                    </a:lnTo>
                    <a:lnTo>
                      <a:pt x="152" y="46"/>
                    </a:lnTo>
                    <a:lnTo>
                      <a:pt x="155" y="70"/>
                    </a:lnTo>
                    <a:lnTo>
                      <a:pt x="155" y="84"/>
                    </a:lnTo>
                    <a:lnTo>
                      <a:pt x="146" y="100"/>
                    </a:lnTo>
                    <a:lnTo>
                      <a:pt x="126" y="108"/>
                    </a:lnTo>
                    <a:lnTo>
                      <a:pt x="105" y="114"/>
                    </a:lnTo>
                    <a:lnTo>
                      <a:pt x="86" y="117"/>
                    </a:lnTo>
                    <a:lnTo>
                      <a:pt x="69" y="117"/>
                    </a:lnTo>
                    <a:lnTo>
                      <a:pt x="41" y="112"/>
                    </a:lnTo>
                    <a:lnTo>
                      <a:pt x="21" y="107"/>
                    </a:lnTo>
                    <a:lnTo>
                      <a:pt x="9" y="98"/>
                    </a:lnTo>
                    <a:lnTo>
                      <a:pt x="2" y="90"/>
                    </a:lnTo>
                    <a:lnTo>
                      <a:pt x="0" y="78"/>
                    </a:lnTo>
                    <a:lnTo>
                      <a:pt x="2" y="60"/>
                    </a:lnTo>
                    <a:lnTo>
                      <a:pt x="9" y="11"/>
                    </a:lnTo>
                    <a:lnTo>
                      <a:pt x="83" y="0"/>
                    </a:lnTo>
                  </a:path>
                </a:pathLst>
              </a:custGeom>
              <a:solidFill>
                <a:schemeClr val="bg2">
                  <a:alpha val="50000"/>
                </a:schemeClr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2" name="Freeform 32"/>
              <p:cNvSpPr>
                <a:spLocks/>
              </p:cNvSpPr>
              <p:nvPr/>
            </p:nvSpPr>
            <p:spPr bwMode="auto">
              <a:xfrm>
                <a:off x="5213" y="1603"/>
                <a:ext cx="88" cy="74"/>
              </a:xfrm>
              <a:custGeom>
                <a:avLst/>
                <a:gdLst/>
                <a:ahLst/>
                <a:cxnLst>
                  <a:cxn ang="0">
                    <a:pos x="0" y="68"/>
                  </a:cxn>
                  <a:cxn ang="0">
                    <a:pos x="11" y="0"/>
                  </a:cxn>
                  <a:cxn ang="0">
                    <a:pos x="54" y="5"/>
                  </a:cxn>
                  <a:cxn ang="0">
                    <a:pos x="87" y="9"/>
                  </a:cxn>
                  <a:cxn ang="0">
                    <a:pos x="78" y="73"/>
                  </a:cxn>
                  <a:cxn ang="0">
                    <a:pos x="75" y="58"/>
                  </a:cxn>
                  <a:cxn ang="0">
                    <a:pos x="65" y="47"/>
                  </a:cxn>
                  <a:cxn ang="0">
                    <a:pos x="47" y="44"/>
                  </a:cxn>
                  <a:cxn ang="0">
                    <a:pos x="27" y="45"/>
                  </a:cxn>
                  <a:cxn ang="0">
                    <a:pos x="11" y="52"/>
                  </a:cxn>
                  <a:cxn ang="0">
                    <a:pos x="0" y="68"/>
                  </a:cxn>
                </a:cxnLst>
                <a:rect l="0" t="0" r="r" b="b"/>
                <a:pathLst>
                  <a:path w="88" h="74">
                    <a:moveTo>
                      <a:pt x="0" y="68"/>
                    </a:moveTo>
                    <a:lnTo>
                      <a:pt x="11" y="0"/>
                    </a:lnTo>
                    <a:lnTo>
                      <a:pt x="54" y="5"/>
                    </a:lnTo>
                    <a:lnTo>
                      <a:pt x="87" y="9"/>
                    </a:lnTo>
                    <a:lnTo>
                      <a:pt x="78" y="73"/>
                    </a:lnTo>
                    <a:lnTo>
                      <a:pt x="75" y="58"/>
                    </a:lnTo>
                    <a:lnTo>
                      <a:pt x="65" y="47"/>
                    </a:lnTo>
                    <a:lnTo>
                      <a:pt x="47" y="44"/>
                    </a:lnTo>
                    <a:lnTo>
                      <a:pt x="27" y="45"/>
                    </a:lnTo>
                    <a:lnTo>
                      <a:pt x="11" y="52"/>
                    </a:lnTo>
                    <a:lnTo>
                      <a:pt x="0" y="68"/>
                    </a:lnTo>
                  </a:path>
                </a:pathLst>
              </a:custGeom>
              <a:solidFill>
                <a:schemeClr val="bg2">
                  <a:alpha val="50000"/>
                </a:schemeClr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3" name="Freeform 33"/>
              <p:cNvSpPr>
                <a:spLocks/>
              </p:cNvSpPr>
              <p:nvPr/>
            </p:nvSpPr>
            <p:spPr bwMode="auto">
              <a:xfrm>
                <a:off x="423" y="1581"/>
                <a:ext cx="156" cy="118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21" y="19"/>
                  </a:cxn>
                  <a:cxn ang="0">
                    <a:pos x="3" y="46"/>
                  </a:cxn>
                  <a:cxn ang="0">
                    <a:pos x="0" y="70"/>
                  </a:cxn>
                  <a:cxn ang="0">
                    <a:pos x="0" y="84"/>
                  </a:cxn>
                  <a:cxn ang="0">
                    <a:pos x="9" y="100"/>
                  </a:cxn>
                  <a:cxn ang="0">
                    <a:pos x="29" y="108"/>
                  </a:cxn>
                  <a:cxn ang="0">
                    <a:pos x="50" y="114"/>
                  </a:cxn>
                  <a:cxn ang="0">
                    <a:pos x="69" y="117"/>
                  </a:cxn>
                  <a:cxn ang="0">
                    <a:pos x="86" y="117"/>
                  </a:cxn>
                  <a:cxn ang="0">
                    <a:pos x="114" y="112"/>
                  </a:cxn>
                  <a:cxn ang="0">
                    <a:pos x="134" y="107"/>
                  </a:cxn>
                  <a:cxn ang="0">
                    <a:pos x="146" y="98"/>
                  </a:cxn>
                  <a:cxn ang="0">
                    <a:pos x="153" y="90"/>
                  </a:cxn>
                  <a:cxn ang="0">
                    <a:pos x="155" y="78"/>
                  </a:cxn>
                  <a:cxn ang="0">
                    <a:pos x="153" y="60"/>
                  </a:cxn>
                  <a:cxn ang="0">
                    <a:pos x="146" y="11"/>
                  </a:cxn>
                  <a:cxn ang="0">
                    <a:pos x="72" y="0"/>
                  </a:cxn>
                </a:cxnLst>
                <a:rect l="0" t="0" r="r" b="b"/>
                <a:pathLst>
                  <a:path w="156" h="118">
                    <a:moveTo>
                      <a:pt x="72" y="0"/>
                    </a:moveTo>
                    <a:lnTo>
                      <a:pt x="21" y="19"/>
                    </a:lnTo>
                    <a:lnTo>
                      <a:pt x="3" y="46"/>
                    </a:lnTo>
                    <a:lnTo>
                      <a:pt x="0" y="70"/>
                    </a:lnTo>
                    <a:lnTo>
                      <a:pt x="0" y="84"/>
                    </a:lnTo>
                    <a:lnTo>
                      <a:pt x="9" y="100"/>
                    </a:lnTo>
                    <a:lnTo>
                      <a:pt x="29" y="108"/>
                    </a:lnTo>
                    <a:lnTo>
                      <a:pt x="50" y="114"/>
                    </a:lnTo>
                    <a:lnTo>
                      <a:pt x="69" y="117"/>
                    </a:lnTo>
                    <a:lnTo>
                      <a:pt x="86" y="117"/>
                    </a:lnTo>
                    <a:lnTo>
                      <a:pt x="114" y="112"/>
                    </a:lnTo>
                    <a:lnTo>
                      <a:pt x="134" y="107"/>
                    </a:lnTo>
                    <a:lnTo>
                      <a:pt x="146" y="98"/>
                    </a:lnTo>
                    <a:lnTo>
                      <a:pt x="153" y="90"/>
                    </a:lnTo>
                    <a:lnTo>
                      <a:pt x="155" y="78"/>
                    </a:lnTo>
                    <a:lnTo>
                      <a:pt x="153" y="60"/>
                    </a:lnTo>
                    <a:lnTo>
                      <a:pt x="146" y="11"/>
                    </a:lnTo>
                    <a:lnTo>
                      <a:pt x="72" y="0"/>
                    </a:lnTo>
                  </a:path>
                </a:pathLst>
              </a:custGeom>
              <a:solidFill>
                <a:schemeClr val="bg2">
                  <a:alpha val="50000"/>
                </a:schemeClr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4" name="Freeform 34"/>
              <p:cNvSpPr>
                <a:spLocks/>
              </p:cNvSpPr>
              <p:nvPr/>
            </p:nvSpPr>
            <p:spPr bwMode="auto">
              <a:xfrm>
                <a:off x="495" y="1595"/>
                <a:ext cx="88" cy="74"/>
              </a:xfrm>
              <a:custGeom>
                <a:avLst/>
                <a:gdLst/>
                <a:ahLst/>
                <a:cxnLst>
                  <a:cxn ang="0">
                    <a:pos x="87" y="67"/>
                  </a:cxn>
                  <a:cxn ang="0">
                    <a:pos x="76" y="0"/>
                  </a:cxn>
                  <a:cxn ang="0">
                    <a:pos x="33" y="5"/>
                  </a:cxn>
                  <a:cxn ang="0">
                    <a:pos x="0" y="8"/>
                  </a:cxn>
                  <a:cxn ang="0">
                    <a:pos x="9" y="73"/>
                  </a:cxn>
                  <a:cxn ang="0">
                    <a:pos x="12" y="57"/>
                  </a:cxn>
                  <a:cxn ang="0">
                    <a:pos x="22" y="47"/>
                  </a:cxn>
                  <a:cxn ang="0">
                    <a:pos x="40" y="43"/>
                  </a:cxn>
                  <a:cxn ang="0">
                    <a:pos x="60" y="44"/>
                  </a:cxn>
                  <a:cxn ang="0">
                    <a:pos x="76" y="51"/>
                  </a:cxn>
                  <a:cxn ang="0">
                    <a:pos x="87" y="67"/>
                  </a:cxn>
                </a:cxnLst>
                <a:rect l="0" t="0" r="r" b="b"/>
                <a:pathLst>
                  <a:path w="88" h="74">
                    <a:moveTo>
                      <a:pt x="87" y="67"/>
                    </a:moveTo>
                    <a:lnTo>
                      <a:pt x="76" y="0"/>
                    </a:lnTo>
                    <a:lnTo>
                      <a:pt x="33" y="5"/>
                    </a:lnTo>
                    <a:lnTo>
                      <a:pt x="0" y="8"/>
                    </a:lnTo>
                    <a:lnTo>
                      <a:pt x="9" y="73"/>
                    </a:lnTo>
                    <a:lnTo>
                      <a:pt x="12" y="57"/>
                    </a:lnTo>
                    <a:lnTo>
                      <a:pt x="22" y="47"/>
                    </a:lnTo>
                    <a:lnTo>
                      <a:pt x="40" y="43"/>
                    </a:lnTo>
                    <a:lnTo>
                      <a:pt x="60" y="44"/>
                    </a:lnTo>
                    <a:lnTo>
                      <a:pt x="76" y="51"/>
                    </a:lnTo>
                    <a:lnTo>
                      <a:pt x="87" y="67"/>
                    </a:lnTo>
                  </a:path>
                </a:pathLst>
              </a:custGeom>
              <a:solidFill>
                <a:schemeClr val="bg2">
                  <a:alpha val="50000"/>
                </a:schemeClr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5" name="Line 35"/>
              <p:cNvSpPr>
                <a:spLocks noChangeShapeType="1"/>
              </p:cNvSpPr>
              <p:nvPr/>
            </p:nvSpPr>
            <p:spPr bwMode="auto">
              <a:xfrm flipV="1">
                <a:off x="1968" y="1166"/>
                <a:ext cx="192" cy="87"/>
              </a:xfrm>
              <a:prstGeom prst="line">
                <a:avLst/>
              </a:prstGeom>
              <a:noFill/>
              <a:ln w="12700">
                <a:solidFill>
                  <a:schemeClr val="hlink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6" name="Freeform 36"/>
              <p:cNvSpPr>
                <a:spLocks/>
              </p:cNvSpPr>
              <p:nvPr/>
            </p:nvSpPr>
            <p:spPr bwMode="auto">
              <a:xfrm>
                <a:off x="1356" y="879"/>
                <a:ext cx="2967" cy="457"/>
              </a:xfrm>
              <a:custGeom>
                <a:avLst/>
                <a:gdLst/>
                <a:ahLst/>
                <a:cxnLst>
                  <a:cxn ang="0">
                    <a:pos x="0" y="122"/>
                  </a:cxn>
                  <a:cxn ang="0">
                    <a:pos x="207" y="78"/>
                  </a:cxn>
                  <a:cxn ang="0">
                    <a:pos x="442" y="48"/>
                  </a:cxn>
                  <a:cxn ang="0">
                    <a:pos x="640" y="32"/>
                  </a:cxn>
                  <a:cxn ang="0">
                    <a:pos x="897" y="16"/>
                  </a:cxn>
                  <a:cxn ang="0">
                    <a:pos x="1215" y="2"/>
                  </a:cxn>
                  <a:cxn ang="0">
                    <a:pos x="1392" y="0"/>
                  </a:cxn>
                  <a:cxn ang="0">
                    <a:pos x="1710" y="0"/>
                  </a:cxn>
                  <a:cxn ang="0">
                    <a:pos x="1997" y="10"/>
                  </a:cxn>
                  <a:cxn ang="0">
                    <a:pos x="2258" y="21"/>
                  </a:cxn>
                  <a:cxn ang="0">
                    <a:pos x="2493" y="38"/>
                  </a:cxn>
                  <a:cxn ang="0">
                    <a:pos x="2674" y="54"/>
                  </a:cxn>
                  <a:cxn ang="0">
                    <a:pos x="2828" y="73"/>
                  </a:cxn>
                  <a:cxn ang="0">
                    <a:pos x="2966" y="92"/>
                  </a:cxn>
                  <a:cxn ang="0">
                    <a:pos x="2966" y="456"/>
                  </a:cxn>
                  <a:cxn ang="0">
                    <a:pos x="2833" y="434"/>
                  </a:cxn>
                  <a:cxn ang="0">
                    <a:pos x="2563" y="399"/>
                  </a:cxn>
                  <a:cxn ang="0">
                    <a:pos x="2382" y="382"/>
                  </a:cxn>
                  <a:cxn ang="0">
                    <a:pos x="2134" y="366"/>
                  </a:cxn>
                  <a:cxn ang="0">
                    <a:pos x="1944" y="358"/>
                  </a:cxn>
                  <a:cxn ang="0">
                    <a:pos x="1746" y="350"/>
                  </a:cxn>
                  <a:cxn ang="0">
                    <a:pos x="1529" y="350"/>
                  </a:cxn>
                  <a:cxn ang="0">
                    <a:pos x="1295" y="350"/>
                  </a:cxn>
                  <a:cxn ang="0">
                    <a:pos x="1047" y="355"/>
                  </a:cxn>
                  <a:cxn ang="0">
                    <a:pos x="853" y="363"/>
                  </a:cxn>
                  <a:cxn ang="0">
                    <a:pos x="654" y="374"/>
                  </a:cxn>
                  <a:cxn ang="0">
                    <a:pos x="468" y="388"/>
                  </a:cxn>
                  <a:cxn ang="0">
                    <a:pos x="296" y="404"/>
                  </a:cxn>
                  <a:cxn ang="0">
                    <a:pos x="150" y="423"/>
                  </a:cxn>
                  <a:cxn ang="0">
                    <a:pos x="13" y="445"/>
                  </a:cxn>
                  <a:cxn ang="0">
                    <a:pos x="0" y="122"/>
                  </a:cxn>
                </a:cxnLst>
                <a:rect l="0" t="0" r="r" b="b"/>
                <a:pathLst>
                  <a:path w="2967" h="457">
                    <a:moveTo>
                      <a:pt x="0" y="122"/>
                    </a:moveTo>
                    <a:lnTo>
                      <a:pt x="207" y="78"/>
                    </a:lnTo>
                    <a:lnTo>
                      <a:pt x="442" y="48"/>
                    </a:lnTo>
                    <a:lnTo>
                      <a:pt x="640" y="32"/>
                    </a:lnTo>
                    <a:lnTo>
                      <a:pt x="897" y="16"/>
                    </a:lnTo>
                    <a:lnTo>
                      <a:pt x="1215" y="2"/>
                    </a:lnTo>
                    <a:lnTo>
                      <a:pt x="1392" y="0"/>
                    </a:lnTo>
                    <a:lnTo>
                      <a:pt x="1710" y="0"/>
                    </a:lnTo>
                    <a:lnTo>
                      <a:pt x="1997" y="10"/>
                    </a:lnTo>
                    <a:lnTo>
                      <a:pt x="2258" y="21"/>
                    </a:lnTo>
                    <a:lnTo>
                      <a:pt x="2493" y="38"/>
                    </a:lnTo>
                    <a:lnTo>
                      <a:pt x="2674" y="54"/>
                    </a:lnTo>
                    <a:lnTo>
                      <a:pt x="2828" y="73"/>
                    </a:lnTo>
                    <a:lnTo>
                      <a:pt x="2966" y="92"/>
                    </a:lnTo>
                    <a:lnTo>
                      <a:pt x="2966" y="456"/>
                    </a:lnTo>
                    <a:lnTo>
                      <a:pt x="2833" y="434"/>
                    </a:lnTo>
                    <a:lnTo>
                      <a:pt x="2563" y="399"/>
                    </a:lnTo>
                    <a:lnTo>
                      <a:pt x="2382" y="382"/>
                    </a:lnTo>
                    <a:lnTo>
                      <a:pt x="2134" y="366"/>
                    </a:lnTo>
                    <a:lnTo>
                      <a:pt x="1944" y="358"/>
                    </a:lnTo>
                    <a:lnTo>
                      <a:pt x="1746" y="350"/>
                    </a:lnTo>
                    <a:lnTo>
                      <a:pt x="1529" y="350"/>
                    </a:lnTo>
                    <a:lnTo>
                      <a:pt x="1295" y="350"/>
                    </a:lnTo>
                    <a:lnTo>
                      <a:pt x="1047" y="355"/>
                    </a:lnTo>
                    <a:lnTo>
                      <a:pt x="853" y="363"/>
                    </a:lnTo>
                    <a:lnTo>
                      <a:pt x="654" y="374"/>
                    </a:lnTo>
                    <a:lnTo>
                      <a:pt x="468" y="388"/>
                    </a:lnTo>
                    <a:lnTo>
                      <a:pt x="296" y="404"/>
                    </a:lnTo>
                    <a:lnTo>
                      <a:pt x="150" y="423"/>
                    </a:lnTo>
                    <a:lnTo>
                      <a:pt x="13" y="445"/>
                    </a:lnTo>
                    <a:lnTo>
                      <a:pt x="0" y="122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7" name="Freeform 37"/>
              <p:cNvSpPr>
                <a:spLocks/>
              </p:cNvSpPr>
              <p:nvPr/>
            </p:nvSpPr>
            <p:spPr bwMode="auto">
              <a:xfrm>
                <a:off x="555" y="975"/>
                <a:ext cx="823" cy="431"/>
              </a:xfrm>
              <a:custGeom>
                <a:avLst/>
                <a:gdLst/>
                <a:ahLst/>
                <a:cxnLst>
                  <a:cxn ang="0">
                    <a:pos x="815" y="27"/>
                  </a:cxn>
                  <a:cxn ang="0">
                    <a:pos x="822" y="350"/>
                  </a:cxn>
                  <a:cxn ang="0">
                    <a:pos x="746" y="382"/>
                  </a:cxn>
                  <a:cxn ang="0">
                    <a:pos x="676" y="404"/>
                  </a:cxn>
                  <a:cxn ang="0">
                    <a:pos x="619" y="415"/>
                  </a:cxn>
                  <a:cxn ang="0">
                    <a:pos x="571" y="421"/>
                  </a:cxn>
                  <a:cxn ang="0">
                    <a:pos x="517" y="427"/>
                  </a:cxn>
                  <a:cxn ang="0">
                    <a:pos x="427" y="430"/>
                  </a:cxn>
                  <a:cxn ang="0">
                    <a:pos x="344" y="423"/>
                  </a:cxn>
                  <a:cxn ang="0">
                    <a:pos x="259" y="410"/>
                  </a:cxn>
                  <a:cxn ang="0">
                    <a:pos x="177" y="388"/>
                  </a:cxn>
                  <a:cxn ang="0">
                    <a:pos x="105" y="358"/>
                  </a:cxn>
                  <a:cxn ang="0">
                    <a:pos x="41" y="325"/>
                  </a:cxn>
                  <a:cxn ang="0">
                    <a:pos x="0" y="294"/>
                  </a:cxn>
                  <a:cxn ang="0">
                    <a:pos x="0" y="0"/>
                  </a:cxn>
                  <a:cxn ang="0">
                    <a:pos x="46" y="25"/>
                  </a:cxn>
                  <a:cxn ang="0">
                    <a:pos x="105" y="47"/>
                  </a:cxn>
                  <a:cxn ang="0">
                    <a:pos x="175" y="66"/>
                  </a:cxn>
                  <a:cxn ang="0">
                    <a:pos x="244" y="81"/>
                  </a:cxn>
                  <a:cxn ang="0">
                    <a:pos x="314" y="89"/>
                  </a:cxn>
                  <a:cxn ang="0">
                    <a:pos x="361" y="93"/>
                  </a:cxn>
                  <a:cxn ang="0">
                    <a:pos x="401" y="95"/>
                  </a:cxn>
                  <a:cxn ang="0">
                    <a:pos x="471" y="95"/>
                  </a:cxn>
                  <a:cxn ang="0">
                    <a:pos x="515" y="92"/>
                  </a:cxn>
                  <a:cxn ang="0">
                    <a:pos x="555" y="87"/>
                  </a:cxn>
                  <a:cxn ang="0">
                    <a:pos x="600" y="84"/>
                  </a:cxn>
                  <a:cxn ang="0">
                    <a:pos x="640" y="76"/>
                  </a:cxn>
                  <a:cxn ang="0">
                    <a:pos x="689" y="67"/>
                  </a:cxn>
                  <a:cxn ang="0">
                    <a:pos x="733" y="55"/>
                  </a:cxn>
                  <a:cxn ang="0">
                    <a:pos x="777" y="41"/>
                  </a:cxn>
                  <a:cxn ang="0">
                    <a:pos x="815" y="27"/>
                  </a:cxn>
                </a:cxnLst>
                <a:rect l="0" t="0" r="r" b="b"/>
                <a:pathLst>
                  <a:path w="823" h="431">
                    <a:moveTo>
                      <a:pt x="815" y="27"/>
                    </a:moveTo>
                    <a:lnTo>
                      <a:pt x="822" y="350"/>
                    </a:lnTo>
                    <a:lnTo>
                      <a:pt x="746" y="382"/>
                    </a:lnTo>
                    <a:lnTo>
                      <a:pt x="676" y="404"/>
                    </a:lnTo>
                    <a:lnTo>
                      <a:pt x="619" y="415"/>
                    </a:lnTo>
                    <a:lnTo>
                      <a:pt x="571" y="421"/>
                    </a:lnTo>
                    <a:lnTo>
                      <a:pt x="517" y="427"/>
                    </a:lnTo>
                    <a:lnTo>
                      <a:pt x="427" y="430"/>
                    </a:lnTo>
                    <a:lnTo>
                      <a:pt x="344" y="423"/>
                    </a:lnTo>
                    <a:lnTo>
                      <a:pt x="259" y="410"/>
                    </a:lnTo>
                    <a:lnTo>
                      <a:pt x="177" y="388"/>
                    </a:lnTo>
                    <a:lnTo>
                      <a:pt x="105" y="358"/>
                    </a:lnTo>
                    <a:lnTo>
                      <a:pt x="41" y="325"/>
                    </a:lnTo>
                    <a:lnTo>
                      <a:pt x="0" y="294"/>
                    </a:lnTo>
                    <a:lnTo>
                      <a:pt x="0" y="0"/>
                    </a:lnTo>
                    <a:lnTo>
                      <a:pt x="46" y="25"/>
                    </a:lnTo>
                    <a:lnTo>
                      <a:pt x="105" y="47"/>
                    </a:lnTo>
                    <a:lnTo>
                      <a:pt x="175" y="66"/>
                    </a:lnTo>
                    <a:lnTo>
                      <a:pt x="244" y="81"/>
                    </a:lnTo>
                    <a:lnTo>
                      <a:pt x="314" y="89"/>
                    </a:lnTo>
                    <a:lnTo>
                      <a:pt x="361" y="93"/>
                    </a:lnTo>
                    <a:lnTo>
                      <a:pt x="401" y="95"/>
                    </a:lnTo>
                    <a:lnTo>
                      <a:pt x="471" y="95"/>
                    </a:lnTo>
                    <a:lnTo>
                      <a:pt x="515" y="92"/>
                    </a:lnTo>
                    <a:lnTo>
                      <a:pt x="555" y="87"/>
                    </a:lnTo>
                    <a:lnTo>
                      <a:pt x="600" y="84"/>
                    </a:lnTo>
                    <a:lnTo>
                      <a:pt x="640" y="76"/>
                    </a:lnTo>
                    <a:lnTo>
                      <a:pt x="689" y="67"/>
                    </a:lnTo>
                    <a:lnTo>
                      <a:pt x="733" y="55"/>
                    </a:lnTo>
                    <a:lnTo>
                      <a:pt x="777" y="41"/>
                    </a:lnTo>
                    <a:lnTo>
                      <a:pt x="815" y="27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8" name="Freeform 38"/>
              <p:cNvSpPr>
                <a:spLocks/>
              </p:cNvSpPr>
              <p:nvPr/>
            </p:nvSpPr>
            <p:spPr bwMode="auto">
              <a:xfrm>
                <a:off x="102" y="1389"/>
                <a:ext cx="551" cy="340"/>
              </a:xfrm>
              <a:custGeom>
                <a:avLst/>
                <a:gdLst/>
                <a:ahLst/>
                <a:cxnLst>
                  <a:cxn ang="0">
                    <a:pos x="16" y="53"/>
                  </a:cxn>
                  <a:cxn ang="0">
                    <a:pos x="0" y="122"/>
                  </a:cxn>
                  <a:cxn ang="0">
                    <a:pos x="10" y="146"/>
                  </a:cxn>
                  <a:cxn ang="0">
                    <a:pos x="33" y="184"/>
                  </a:cxn>
                  <a:cxn ang="0">
                    <a:pos x="57" y="217"/>
                  </a:cxn>
                  <a:cxn ang="0">
                    <a:pos x="85" y="244"/>
                  </a:cxn>
                  <a:cxn ang="0">
                    <a:pos x="120" y="271"/>
                  </a:cxn>
                  <a:cxn ang="0">
                    <a:pos x="153" y="290"/>
                  </a:cxn>
                  <a:cxn ang="0">
                    <a:pos x="189" y="309"/>
                  </a:cxn>
                  <a:cxn ang="0">
                    <a:pos x="235" y="325"/>
                  </a:cxn>
                  <a:cxn ang="0">
                    <a:pos x="270" y="333"/>
                  </a:cxn>
                  <a:cxn ang="0">
                    <a:pos x="312" y="339"/>
                  </a:cxn>
                  <a:cxn ang="0">
                    <a:pos x="351" y="339"/>
                  </a:cxn>
                  <a:cxn ang="0">
                    <a:pos x="393" y="334"/>
                  </a:cxn>
                  <a:cxn ang="0">
                    <a:pos x="436" y="322"/>
                  </a:cxn>
                  <a:cxn ang="0">
                    <a:pos x="475" y="303"/>
                  </a:cxn>
                  <a:cxn ang="0">
                    <a:pos x="498" y="287"/>
                  </a:cxn>
                  <a:cxn ang="0">
                    <a:pos x="526" y="263"/>
                  </a:cxn>
                  <a:cxn ang="0">
                    <a:pos x="541" y="243"/>
                  </a:cxn>
                  <a:cxn ang="0">
                    <a:pos x="550" y="227"/>
                  </a:cxn>
                  <a:cxn ang="0">
                    <a:pos x="550" y="209"/>
                  </a:cxn>
                  <a:cxn ang="0">
                    <a:pos x="544" y="187"/>
                  </a:cxn>
                  <a:cxn ang="0">
                    <a:pos x="532" y="171"/>
                  </a:cxn>
                  <a:cxn ang="0">
                    <a:pos x="523" y="135"/>
                  </a:cxn>
                  <a:cxn ang="0">
                    <a:pos x="519" y="116"/>
                  </a:cxn>
                  <a:cxn ang="0">
                    <a:pos x="267" y="133"/>
                  </a:cxn>
                  <a:cxn ang="0">
                    <a:pos x="234" y="126"/>
                  </a:cxn>
                  <a:cxn ang="0">
                    <a:pos x="193" y="114"/>
                  </a:cxn>
                  <a:cxn ang="0">
                    <a:pos x="162" y="97"/>
                  </a:cxn>
                  <a:cxn ang="0">
                    <a:pos x="129" y="77"/>
                  </a:cxn>
                  <a:cxn ang="0">
                    <a:pos x="97" y="48"/>
                  </a:cxn>
                  <a:cxn ang="0">
                    <a:pos x="78" y="24"/>
                  </a:cxn>
                  <a:cxn ang="0">
                    <a:pos x="60" y="0"/>
                  </a:cxn>
                  <a:cxn ang="0">
                    <a:pos x="16" y="53"/>
                  </a:cxn>
                </a:cxnLst>
                <a:rect l="0" t="0" r="r" b="b"/>
                <a:pathLst>
                  <a:path w="551" h="340">
                    <a:moveTo>
                      <a:pt x="16" y="53"/>
                    </a:moveTo>
                    <a:lnTo>
                      <a:pt x="0" y="122"/>
                    </a:lnTo>
                    <a:lnTo>
                      <a:pt x="10" y="146"/>
                    </a:lnTo>
                    <a:lnTo>
                      <a:pt x="33" y="184"/>
                    </a:lnTo>
                    <a:lnTo>
                      <a:pt x="57" y="217"/>
                    </a:lnTo>
                    <a:lnTo>
                      <a:pt x="85" y="244"/>
                    </a:lnTo>
                    <a:lnTo>
                      <a:pt x="120" y="271"/>
                    </a:lnTo>
                    <a:lnTo>
                      <a:pt x="153" y="290"/>
                    </a:lnTo>
                    <a:lnTo>
                      <a:pt x="189" y="309"/>
                    </a:lnTo>
                    <a:lnTo>
                      <a:pt x="235" y="325"/>
                    </a:lnTo>
                    <a:lnTo>
                      <a:pt x="270" y="333"/>
                    </a:lnTo>
                    <a:lnTo>
                      <a:pt x="312" y="339"/>
                    </a:lnTo>
                    <a:lnTo>
                      <a:pt x="351" y="339"/>
                    </a:lnTo>
                    <a:lnTo>
                      <a:pt x="393" y="334"/>
                    </a:lnTo>
                    <a:lnTo>
                      <a:pt x="436" y="322"/>
                    </a:lnTo>
                    <a:lnTo>
                      <a:pt x="475" y="303"/>
                    </a:lnTo>
                    <a:lnTo>
                      <a:pt x="498" y="287"/>
                    </a:lnTo>
                    <a:lnTo>
                      <a:pt x="526" y="263"/>
                    </a:lnTo>
                    <a:lnTo>
                      <a:pt x="541" y="243"/>
                    </a:lnTo>
                    <a:lnTo>
                      <a:pt x="550" y="227"/>
                    </a:lnTo>
                    <a:lnTo>
                      <a:pt x="550" y="209"/>
                    </a:lnTo>
                    <a:lnTo>
                      <a:pt x="544" y="187"/>
                    </a:lnTo>
                    <a:lnTo>
                      <a:pt x="532" y="171"/>
                    </a:lnTo>
                    <a:lnTo>
                      <a:pt x="523" y="135"/>
                    </a:lnTo>
                    <a:lnTo>
                      <a:pt x="519" y="116"/>
                    </a:lnTo>
                    <a:lnTo>
                      <a:pt x="267" y="133"/>
                    </a:lnTo>
                    <a:lnTo>
                      <a:pt x="234" y="126"/>
                    </a:lnTo>
                    <a:lnTo>
                      <a:pt x="193" y="114"/>
                    </a:lnTo>
                    <a:lnTo>
                      <a:pt x="162" y="97"/>
                    </a:lnTo>
                    <a:lnTo>
                      <a:pt x="129" y="77"/>
                    </a:lnTo>
                    <a:lnTo>
                      <a:pt x="97" y="48"/>
                    </a:lnTo>
                    <a:lnTo>
                      <a:pt x="78" y="24"/>
                    </a:lnTo>
                    <a:lnTo>
                      <a:pt x="60" y="0"/>
                    </a:lnTo>
                    <a:lnTo>
                      <a:pt x="16" y="53"/>
                    </a:lnTo>
                  </a:path>
                </a:pathLst>
              </a:custGeom>
              <a:gradFill rotWithShape="0">
                <a:gsLst>
                  <a:gs pos="0">
                    <a:schemeClr val="hlink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9" name="Freeform 39"/>
              <p:cNvSpPr>
                <a:spLocks/>
              </p:cNvSpPr>
              <p:nvPr/>
            </p:nvSpPr>
            <p:spPr bwMode="auto">
              <a:xfrm>
                <a:off x="82" y="976"/>
                <a:ext cx="475" cy="552"/>
              </a:xfrm>
              <a:custGeom>
                <a:avLst/>
                <a:gdLst/>
                <a:ahLst/>
                <a:cxnLst>
                  <a:cxn ang="0">
                    <a:pos x="474" y="0"/>
                  </a:cxn>
                  <a:cxn ang="0">
                    <a:pos x="474" y="294"/>
                  </a:cxn>
                  <a:cxn ang="0">
                    <a:pos x="446" y="291"/>
                  </a:cxn>
                  <a:cxn ang="0">
                    <a:pos x="411" y="293"/>
                  </a:cxn>
                  <a:cxn ang="0">
                    <a:pos x="353" y="299"/>
                  </a:cxn>
                  <a:cxn ang="0">
                    <a:pos x="296" y="310"/>
                  </a:cxn>
                  <a:cxn ang="0">
                    <a:pos x="243" y="323"/>
                  </a:cxn>
                  <a:cxn ang="0">
                    <a:pos x="200" y="339"/>
                  </a:cxn>
                  <a:cxn ang="0">
                    <a:pos x="149" y="364"/>
                  </a:cxn>
                  <a:cxn ang="0">
                    <a:pos x="110" y="390"/>
                  </a:cxn>
                  <a:cxn ang="0">
                    <a:pos x="81" y="415"/>
                  </a:cxn>
                  <a:cxn ang="0">
                    <a:pos x="60" y="439"/>
                  </a:cxn>
                  <a:cxn ang="0">
                    <a:pos x="47" y="461"/>
                  </a:cxn>
                  <a:cxn ang="0">
                    <a:pos x="35" y="488"/>
                  </a:cxn>
                  <a:cxn ang="0">
                    <a:pos x="30" y="513"/>
                  </a:cxn>
                  <a:cxn ang="0">
                    <a:pos x="23" y="551"/>
                  </a:cxn>
                  <a:cxn ang="0">
                    <a:pos x="17" y="518"/>
                  </a:cxn>
                  <a:cxn ang="0">
                    <a:pos x="8" y="481"/>
                  </a:cxn>
                  <a:cxn ang="0">
                    <a:pos x="5" y="453"/>
                  </a:cxn>
                  <a:cxn ang="0">
                    <a:pos x="0" y="420"/>
                  </a:cxn>
                  <a:cxn ang="0">
                    <a:pos x="2" y="393"/>
                  </a:cxn>
                  <a:cxn ang="0">
                    <a:pos x="8" y="361"/>
                  </a:cxn>
                  <a:cxn ang="0">
                    <a:pos x="15" y="317"/>
                  </a:cxn>
                  <a:cxn ang="0">
                    <a:pos x="30" y="279"/>
                  </a:cxn>
                  <a:cxn ang="0">
                    <a:pos x="50" y="238"/>
                  </a:cxn>
                  <a:cxn ang="0">
                    <a:pos x="75" y="196"/>
                  </a:cxn>
                  <a:cxn ang="0">
                    <a:pos x="111" y="152"/>
                  </a:cxn>
                  <a:cxn ang="0">
                    <a:pos x="152" y="116"/>
                  </a:cxn>
                  <a:cxn ang="0">
                    <a:pos x="188" y="87"/>
                  </a:cxn>
                  <a:cxn ang="0">
                    <a:pos x="233" y="60"/>
                  </a:cxn>
                  <a:cxn ang="0">
                    <a:pos x="279" y="40"/>
                  </a:cxn>
                  <a:cxn ang="0">
                    <a:pos x="333" y="21"/>
                  </a:cxn>
                  <a:cxn ang="0">
                    <a:pos x="380" y="10"/>
                  </a:cxn>
                  <a:cxn ang="0">
                    <a:pos x="435" y="3"/>
                  </a:cxn>
                  <a:cxn ang="0">
                    <a:pos x="474" y="0"/>
                  </a:cxn>
                </a:cxnLst>
                <a:rect l="0" t="0" r="r" b="b"/>
                <a:pathLst>
                  <a:path w="475" h="552">
                    <a:moveTo>
                      <a:pt x="474" y="0"/>
                    </a:moveTo>
                    <a:lnTo>
                      <a:pt x="474" y="294"/>
                    </a:lnTo>
                    <a:lnTo>
                      <a:pt x="446" y="291"/>
                    </a:lnTo>
                    <a:lnTo>
                      <a:pt x="411" y="293"/>
                    </a:lnTo>
                    <a:lnTo>
                      <a:pt x="353" y="299"/>
                    </a:lnTo>
                    <a:lnTo>
                      <a:pt x="296" y="310"/>
                    </a:lnTo>
                    <a:lnTo>
                      <a:pt x="243" y="323"/>
                    </a:lnTo>
                    <a:lnTo>
                      <a:pt x="200" y="339"/>
                    </a:lnTo>
                    <a:lnTo>
                      <a:pt x="149" y="364"/>
                    </a:lnTo>
                    <a:lnTo>
                      <a:pt x="110" y="390"/>
                    </a:lnTo>
                    <a:lnTo>
                      <a:pt x="81" y="415"/>
                    </a:lnTo>
                    <a:lnTo>
                      <a:pt x="60" y="439"/>
                    </a:lnTo>
                    <a:lnTo>
                      <a:pt x="47" y="461"/>
                    </a:lnTo>
                    <a:lnTo>
                      <a:pt x="35" y="488"/>
                    </a:lnTo>
                    <a:lnTo>
                      <a:pt x="30" y="513"/>
                    </a:lnTo>
                    <a:lnTo>
                      <a:pt x="23" y="551"/>
                    </a:lnTo>
                    <a:lnTo>
                      <a:pt x="17" y="518"/>
                    </a:lnTo>
                    <a:lnTo>
                      <a:pt x="8" y="481"/>
                    </a:lnTo>
                    <a:lnTo>
                      <a:pt x="5" y="453"/>
                    </a:lnTo>
                    <a:lnTo>
                      <a:pt x="0" y="420"/>
                    </a:lnTo>
                    <a:lnTo>
                      <a:pt x="2" y="393"/>
                    </a:lnTo>
                    <a:lnTo>
                      <a:pt x="8" y="361"/>
                    </a:lnTo>
                    <a:lnTo>
                      <a:pt x="15" y="317"/>
                    </a:lnTo>
                    <a:lnTo>
                      <a:pt x="30" y="279"/>
                    </a:lnTo>
                    <a:lnTo>
                      <a:pt x="50" y="238"/>
                    </a:lnTo>
                    <a:lnTo>
                      <a:pt x="75" y="196"/>
                    </a:lnTo>
                    <a:lnTo>
                      <a:pt x="111" y="152"/>
                    </a:lnTo>
                    <a:lnTo>
                      <a:pt x="152" y="116"/>
                    </a:lnTo>
                    <a:lnTo>
                      <a:pt x="188" y="87"/>
                    </a:lnTo>
                    <a:lnTo>
                      <a:pt x="233" y="60"/>
                    </a:lnTo>
                    <a:lnTo>
                      <a:pt x="279" y="40"/>
                    </a:lnTo>
                    <a:lnTo>
                      <a:pt x="333" y="21"/>
                    </a:lnTo>
                    <a:lnTo>
                      <a:pt x="380" y="10"/>
                    </a:lnTo>
                    <a:lnTo>
                      <a:pt x="435" y="3"/>
                    </a:lnTo>
                    <a:lnTo>
                      <a:pt x="474" y="0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20" name="Freeform 40"/>
              <p:cNvSpPr>
                <a:spLocks/>
              </p:cNvSpPr>
              <p:nvPr/>
            </p:nvSpPr>
            <p:spPr bwMode="auto">
              <a:xfrm>
                <a:off x="370" y="1543"/>
                <a:ext cx="156" cy="118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21" y="19"/>
                  </a:cxn>
                  <a:cxn ang="0">
                    <a:pos x="3" y="46"/>
                  </a:cxn>
                  <a:cxn ang="0">
                    <a:pos x="0" y="70"/>
                  </a:cxn>
                  <a:cxn ang="0">
                    <a:pos x="0" y="84"/>
                  </a:cxn>
                  <a:cxn ang="0">
                    <a:pos x="9" y="100"/>
                  </a:cxn>
                  <a:cxn ang="0">
                    <a:pos x="29" y="108"/>
                  </a:cxn>
                  <a:cxn ang="0">
                    <a:pos x="50" y="114"/>
                  </a:cxn>
                  <a:cxn ang="0">
                    <a:pos x="69" y="117"/>
                  </a:cxn>
                  <a:cxn ang="0">
                    <a:pos x="86" y="117"/>
                  </a:cxn>
                  <a:cxn ang="0">
                    <a:pos x="114" y="112"/>
                  </a:cxn>
                  <a:cxn ang="0">
                    <a:pos x="134" y="107"/>
                  </a:cxn>
                  <a:cxn ang="0">
                    <a:pos x="146" y="98"/>
                  </a:cxn>
                  <a:cxn ang="0">
                    <a:pos x="153" y="90"/>
                  </a:cxn>
                  <a:cxn ang="0">
                    <a:pos x="155" y="78"/>
                  </a:cxn>
                  <a:cxn ang="0">
                    <a:pos x="153" y="60"/>
                  </a:cxn>
                  <a:cxn ang="0">
                    <a:pos x="146" y="11"/>
                  </a:cxn>
                  <a:cxn ang="0">
                    <a:pos x="72" y="0"/>
                  </a:cxn>
                </a:cxnLst>
                <a:rect l="0" t="0" r="r" b="b"/>
                <a:pathLst>
                  <a:path w="156" h="118">
                    <a:moveTo>
                      <a:pt x="72" y="0"/>
                    </a:moveTo>
                    <a:lnTo>
                      <a:pt x="21" y="19"/>
                    </a:lnTo>
                    <a:lnTo>
                      <a:pt x="3" y="46"/>
                    </a:lnTo>
                    <a:lnTo>
                      <a:pt x="0" y="70"/>
                    </a:lnTo>
                    <a:lnTo>
                      <a:pt x="0" y="84"/>
                    </a:lnTo>
                    <a:lnTo>
                      <a:pt x="9" y="100"/>
                    </a:lnTo>
                    <a:lnTo>
                      <a:pt x="29" y="108"/>
                    </a:lnTo>
                    <a:lnTo>
                      <a:pt x="50" y="114"/>
                    </a:lnTo>
                    <a:lnTo>
                      <a:pt x="69" y="117"/>
                    </a:lnTo>
                    <a:lnTo>
                      <a:pt x="86" y="117"/>
                    </a:lnTo>
                    <a:lnTo>
                      <a:pt x="114" y="112"/>
                    </a:lnTo>
                    <a:lnTo>
                      <a:pt x="134" y="107"/>
                    </a:lnTo>
                    <a:lnTo>
                      <a:pt x="146" y="98"/>
                    </a:lnTo>
                    <a:lnTo>
                      <a:pt x="153" y="90"/>
                    </a:lnTo>
                    <a:lnTo>
                      <a:pt x="155" y="78"/>
                    </a:lnTo>
                    <a:lnTo>
                      <a:pt x="153" y="60"/>
                    </a:lnTo>
                    <a:lnTo>
                      <a:pt x="146" y="11"/>
                    </a:lnTo>
                    <a:lnTo>
                      <a:pt x="72" y="0"/>
                    </a:lnTo>
                  </a:path>
                </a:pathLst>
              </a:custGeom>
              <a:gradFill rotWithShape="0">
                <a:gsLst>
                  <a:gs pos="0">
                    <a:schemeClr val="hlink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21" name="Freeform 41"/>
              <p:cNvSpPr>
                <a:spLocks/>
              </p:cNvSpPr>
              <p:nvPr/>
            </p:nvSpPr>
            <p:spPr bwMode="auto">
              <a:xfrm>
                <a:off x="442" y="1557"/>
                <a:ext cx="88" cy="74"/>
              </a:xfrm>
              <a:custGeom>
                <a:avLst/>
                <a:gdLst/>
                <a:ahLst/>
                <a:cxnLst>
                  <a:cxn ang="0">
                    <a:pos x="87" y="67"/>
                  </a:cxn>
                  <a:cxn ang="0">
                    <a:pos x="76" y="0"/>
                  </a:cxn>
                  <a:cxn ang="0">
                    <a:pos x="33" y="5"/>
                  </a:cxn>
                  <a:cxn ang="0">
                    <a:pos x="0" y="8"/>
                  </a:cxn>
                  <a:cxn ang="0">
                    <a:pos x="9" y="73"/>
                  </a:cxn>
                  <a:cxn ang="0">
                    <a:pos x="12" y="57"/>
                  </a:cxn>
                  <a:cxn ang="0">
                    <a:pos x="22" y="47"/>
                  </a:cxn>
                  <a:cxn ang="0">
                    <a:pos x="40" y="43"/>
                  </a:cxn>
                  <a:cxn ang="0">
                    <a:pos x="60" y="44"/>
                  </a:cxn>
                  <a:cxn ang="0">
                    <a:pos x="76" y="51"/>
                  </a:cxn>
                  <a:cxn ang="0">
                    <a:pos x="87" y="67"/>
                  </a:cxn>
                </a:cxnLst>
                <a:rect l="0" t="0" r="r" b="b"/>
                <a:pathLst>
                  <a:path w="88" h="74">
                    <a:moveTo>
                      <a:pt x="87" y="67"/>
                    </a:moveTo>
                    <a:lnTo>
                      <a:pt x="76" y="0"/>
                    </a:lnTo>
                    <a:lnTo>
                      <a:pt x="33" y="5"/>
                    </a:lnTo>
                    <a:lnTo>
                      <a:pt x="0" y="8"/>
                    </a:lnTo>
                    <a:lnTo>
                      <a:pt x="9" y="73"/>
                    </a:lnTo>
                    <a:lnTo>
                      <a:pt x="12" y="57"/>
                    </a:lnTo>
                    <a:lnTo>
                      <a:pt x="22" y="47"/>
                    </a:lnTo>
                    <a:lnTo>
                      <a:pt x="40" y="43"/>
                    </a:lnTo>
                    <a:lnTo>
                      <a:pt x="60" y="44"/>
                    </a:lnTo>
                    <a:lnTo>
                      <a:pt x="76" y="51"/>
                    </a:lnTo>
                    <a:lnTo>
                      <a:pt x="87" y="67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22" name="Freeform 42"/>
              <p:cNvSpPr>
                <a:spLocks/>
              </p:cNvSpPr>
              <p:nvPr/>
            </p:nvSpPr>
            <p:spPr bwMode="auto">
              <a:xfrm>
                <a:off x="334" y="1336"/>
                <a:ext cx="319" cy="286"/>
              </a:xfrm>
              <a:custGeom>
                <a:avLst/>
                <a:gdLst/>
                <a:ahLst/>
                <a:cxnLst>
                  <a:cxn ang="0">
                    <a:pos x="317" y="275"/>
                  </a:cxn>
                  <a:cxn ang="0">
                    <a:pos x="315" y="254"/>
                  </a:cxn>
                  <a:cxn ang="0">
                    <a:pos x="306" y="235"/>
                  </a:cxn>
                  <a:cxn ang="0">
                    <a:pos x="299" y="219"/>
                  </a:cxn>
                  <a:cxn ang="0">
                    <a:pos x="294" y="194"/>
                  </a:cxn>
                  <a:cxn ang="0">
                    <a:pos x="288" y="161"/>
                  </a:cxn>
                  <a:cxn ang="0">
                    <a:pos x="284" y="126"/>
                  </a:cxn>
                  <a:cxn ang="0">
                    <a:pos x="281" y="94"/>
                  </a:cxn>
                  <a:cxn ang="0">
                    <a:pos x="279" y="67"/>
                  </a:cxn>
                  <a:cxn ang="0">
                    <a:pos x="278" y="43"/>
                  </a:cxn>
                  <a:cxn ang="0">
                    <a:pos x="270" y="29"/>
                  </a:cxn>
                  <a:cxn ang="0">
                    <a:pos x="255" y="16"/>
                  </a:cxn>
                  <a:cxn ang="0">
                    <a:pos x="240" y="9"/>
                  </a:cxn>
                  <a:cxn ang="0">
                    <a:pos x="216" y="2"/>
                  </a:cxn>
                  <a:cxn ang="0">
                    <a:pos x="189" y="0"/>
                  </a:cxn>
                  <a:cxn ang="0">
                    <a:pos x="147" y="0"/>
                  </a:cxn>
                  <a:cxn ang="0">
                    <a:pos x="110" y="2"/>
                  </a:cxn>
                  <a:cxn ang="0">
                    <a:pos x="74" y="9"/>
                  </a:cxn>
                  <a:cxn ang="0">
                    <a:pos x="41" y="21"/>
                  </a:cxn>
                  <a:cxn ang="0">
                    <a:pos x="20" y="35"/>
                  </a:cxn>
                  <a:cxn ang="0">
                    <a:pos x="8" y="47"/>
                  </a:cxn>
                  <a:cxn ang="0">
                    <a:pos x="0" y="61"/>
                  </a:cxn>
                  <a:cxn ang="0">
                    <a:pos x="2" y="75"/>
                  </a:cxn>
                  <a:cxn ang="0">
                    <a:pos x="5" y="89"/>
                  </a:cxn>
                  <a:cxn ang="0">
                    <a:pos x="15" y="104"/>
                  </a:cxn>
                  <a:cxn ang="0">
                    <a:pos x="23" y="123"/>
                  </a:cxn>
                  <a:cxn ang="0">
                    <a:pos x="27" y="149"/>
                  </a:cxn>
                  <a:cxn ang="0">
                    <a:pos x="30" y="176"/>
                  </a:cxn>
                  <a:cxn ang="0">
                    <a:pos x="35" y="200"/>
                  </a:cxn>
                  <a:cxn ang="0">
                    <a:pos x="36" y="235"/>
                  </a:cxn>
                  <a:cxn ang="0">
                    <a:pos x="38" y="265"/>
                  </a:cxn>
                  <a:cxn ang="0">
                    <a:pos x="38" y="285"/>
                  </a:cxn>
                  <a:cxn ang="0">
                    <a:pos x="48" y="260"/>
                  </a:cxn>
                  <a:cxn ang="0">
                    <a:pos x="68" y="248"/>
                  </a:cxn>
                  <a:cxn ang="0">
                    <a:pos x="86" y="241"/>
                  </a:cxn>
                  <a:cxn ang="0">
                    <a:pos x="108" y="236"/>
                  </a:cxn>
                  <a:cxn ang="0">
                    <a:pos x="143" y="229"/>
                  </a:cxn>
                  <a:cxn ang="0">
                    <a:pos x="177" y="228"/>
                  </a:cxn>
                  <a:cxn ang="0">
                    <a:pos x="197" y="228"/>
                  </a:cxn>
                  <a:cxn ang="0">
                    <a:pos x="228" y="230"/>
                  </a:cxn>
                  <a:cxn ang="0">
                    <a:pos x="264" y="237"/>
                  </a:cxn>
                  <a:cxn ang="0">
                    <a:pos x="287" y="246"/>
                  </a:cxn>
                  <a:cxn ang="0">
                    <a:pos x="302" y="255"/>
                  </a:cxn>
                  <a:cxn ang="0">
                    <a:pos x="318" y="268"/>
                  </a:cxn>
                </a:cxnLst>
                <a:rect l="0" t="0" r="r" b="b"/>
                <a:pathLst>
                  <a:path w="319" h="286">
                    <a:moveTo>
                      <a:pt x="317" y="275"/>
                    </a:moveTo>
                    <a:lnTo>
                      <a:pt x="315" y="254"/>
                    </a:lnTo>
                    <a:lnTo>
                      <a:pt x="306" y="235"/>
                    </a:lnTo>
                    <a:lnTo>
                      <a:pt x="299" y="219"/>
                    </a:lnTo>
                    <a:lnTo>
                      <a:pt x="294" y="194"/>
                    </a:lnTo>
                    <a:lnTo>
                      <a:pt x="288" y="161"/>
                    </a:lnTo>
                    <a:lnTo>
                      <a:pt x="284" y="126"/>
                    </a:lnTo>
                    <a:lnTo>
                      <a:pt x="281" y="94"/>
                    </a:lnTo>
                    <a:lnTo>
                      <a:pt x="279" y="67"/>
                    </a:lnTo>
                    <a:lnTo>
                      <a:pt x="278" y="43"/>
                    </a:lnTo>
                    <a:lnTo>
                      <a:pt x="270" y="29"/>
                    </a:lnTo>
                    <a:lnTo>
                      <a:pt x="255" y="16"/>
                    </a:lnTo>
                    <a:lnTo>
                      <a:pt x="240" y="9"/>
                    </a:lnTo>
                    <a:lnTo>
                      <a:pt x="216" y="2"/>
                    </a:lnTo>
                    <a:lnTo>
                      <a:pt x="189" y="0"/>
                    </a:lnTo>
                    <a:lnTo>
                      <a:pt x="147" y="0"/>
                    </a:lnTo>
                    <a:lnTo>
                      <a:pt x="110" y="2"/>
                    </a:lnTo>
                    <a:lnTo>
                      <a:pt x="74" y="9"/>
                    </a:lnTo>
                    <a:lnTo>
                      <a:pt x="41" y="21"/>
                    </a:lnTo>
                    <a:lnTo>
                      <a:pt x="20" y="35"/>
                    </a:lnTo>
                    <a:lnTo>
                      <a:pt x="8" y="47"/>
                    </a:lnTo>
                    <a:lnTo>
                      <a:pt x="0" y="61"/>
                    </a:lnTo>
                    <a:lnTo>
                      <a:pt x="2" y="75"/>
                    </a:lnTo>
                    <a:lnTo>
                      <a:pt x="5" y="89"/>
                    </a:lnTo>
                    <a:lnTo>
                      <a:pt x="15" y="104"/>
                    </a:lnTo>
                    <a:lnTo>
                      <a:pt x="23" y="123"/>
                    </a:lnTo>
                    <a:lnTo>
                      <a:pt x="27" y="149"/>
                    </a:lnTo>
                    <a:lnTo>
                      <a:pt x="30" y="176"/>
                    </a:lnTo>
                    <a:lnTo>
                      <a:pt x="35" y="200"/>
                    </a:lnTo>
                    <a:lnTo>
                      <a:pt x="36" y="235"/>
                    </a:lnTo>
                    <a:lnTo>
                      <a:pt x="38" y="265"/>
                    </a:lnTo>
                    <a:lnTo>
                      <a:pt x="38" y="285"/>
                    </a:lnTo>
                    <a:lnTo>
                      <a:pt x="48" y="260"/>
                    </a:lnTo>
                    <a:lnTo>
                      <a:pt x="68" y="248"/>
                    </a:lnTo>
                    <a:lnTo>
                      <a:pt x="86" y="241"/>
                    </a:lnTo>
                    <a:lnTo>
                      <a:pt x="108" y="236"/>
                    </a:lnTo>
                    <a:lnTo>
                      <a:pt x="143" y="229"/>
                    </a:lnTo>
                    <a:lnTo>
                      <a:pt x="177" y="228"/>
                    </a:lnTo>
                    <a:lnTo>
                      <a:pt x="197" y="228"/>
                    </a:lnTo>
                    <a:lnTo>
                      <a:pt x="228" y="230"/>
                    </a:lnTo>
                    <a:lnTo>
                      <a:pt x="264" y="237"/>
                    </a:lnTo>
                    <a:lnTo>
                      <a:pt x="287" y="246"/>
                    </a:lnTo>
                    <a:lnTo>
                      <a:pt x="302" y="255"/>
                    </a:lnTo>
                    <a:lnTo>
                      <a:pt x="318" y="268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23" name="Freeform 43"/>
              <p:cNvSpPr>
                <a:spLocks/>
              </p:cNvSpPr>
              <p:nvPr/>
            </p:nvSpPr>
            <p:spPr bwMode="auto">
              <a:xfrm>
                <a:off x="5049" y="1394"/>
                <a:ext cx="551" cy="335"/>
              </a:xfrm>
              <a:custGeom>
                <a:avLst/>
                <a:gdLst/>
                <a:ahLst/>
                <a:cxnLst>
                  <a:cxn ang="0">
                    <a:pos x="534" y="48"/>
                  </a:cxn>
                  <a:cxn ang="0">
                    <a:pos x="550" y="117"/>
                  </a:cxn>
                  <a:cxn ang="0">
                    <a:pos x="540" y="142"/>
                  </a:cxn>
                  <a:cxn ang="0">
                    <a:pos x="517" y="179"/>
                  </a:cxn>
                  <a:cxn ang="0">
                    <a:pos x="493" y="212"/>
                  </a:cxn>
                  <a:cxn ang="0">
                    <a:pos x="465" y="239"/>
                  </a:cxn>
                  <a:cxn ang="0">
                    <a:pos x="430" y="267"/>
                  </a:cxn>
                  <a:cxn ang="0">
                    <a:pos x="397" y="286"/>
                  </a:cxn>
                  <a:cxn ang="0">
                    <a:pos x="361" y="304"/>
                  </a:cxn>
                  <a:cxn ang="0">
                    <a:pos x="315" y="320"/>
                  </a:cxn>
                  <a:cxn ang="0">
                    <a:pos x="280" y="328"/>
                  </a:cxn>
                  <a:cxn ang="0">
                    <a:pos x="238" y="334"/>
                  </a:cxn>
                  <a:cxn ang="0">
                    <a:pos x="199" y="334"/>
                  </a:cxn>
                  <a:cxn ang="0">
                    <a:pos x="157" y="329"/>
                  </a:cxn>
                  <a:cxn ang="0">
                    <a:pos x="114" y="317"/>
                  </a:cxn>
                  <a:cxn ang="0">
                    <a:pos x="75" y="298"/>
                  </a:cxn>
                  <a:cxn ang="0">
                    <a:pos x="52" y="282"/>
                  </a:cxn>
                  <a:cxn ang="0">
                    <a:pos x="24" y="258"/>
                  </a:cxn>
                  <a:cxn ang="0">
                    <a:pos x="9" y="238"/>
                  </a:cxn>
                  <a:cxn ang="0">
                    <a:pos x="0" y="222"/>
                  </a:cxn>
                  <a:cxn ang="0">
                    <a:pos x="0" y="204"/>
                  </a:cxn>
                  <a:cxn ang="0">
                    <a:pos x="6" y="182"/>
                  </a:cxn>
                  <a:cxn ang="0">
                    <a:pos x="18" y="166"/>
                  </a:cxn>
                  <a:cxn ang="0">
                    <a:pos x="27" y="131"/>
                  </a:cxn>
                  <a:cxn ang="0">
                    <a:pos x="31" y="112"/>
                  </a:cxn>
                  <a:cxn ang="0">
                    <a:pos x="283" y="128"/>
                  </a:cxn>
                  <a:cxn ang="0">
                    <a:pos x="316" y="122"/>
                  </a:cxn>
                  <a:cxn ang="0">
                    <a:pos x="357" y="109"/>
                  </a:cxn>
                  <a:cxn ang="0">
                    <a:pos x="388" y="93"/>
                  </a:cxn>
                  <a:cxn ang="0">
                    <a:pos x="421" y="73"/>
                  </a:cxn>
                  <a:cxn ang="0">
                    <a:pos x="453" y="44"/>
                  </a:cxn>
                  <a:cxn ang="0">
                    <a:pos x="472" y="19"/>
                  </a:cxn>
                  <a:cxn ang="0">
                    <a:pos x="486" y="0"/>
                  </a:cxn>
                  <a:cxn ang="0">
                    <a:pos x="534" y="48"/>
                  </a:cxn>
                </a:cxnLst>
                <a:rect l="0" t="0" r="r" b="b"/>
                <a:pathLst>
                  <a:path w="551" h="335">
                    <a:moveTo>
                      <a:pt x="534" y="48"/>
                    </a:moveTo>
                    <a:lnTo>
                      <a:pt x="550" y="117"/>
                    </a:lnTo>
                    <a:lnTo>
                      <a:pt x="540" y="142"/>
                    </a:lnTo>
                    <a:lnTo>
                      <a:pt x="517" y="179"/>
                    </a:lnTo>
                    <a:lnTo>
                      <a:pt x="493" y="212"/>
                    </a:lnTo>
                    <a:lnTo>
                      <a:pt x="465" y="239"/>
                    </a:lnTo>
                    <a:lnTo>
                      <a:pt x="430" y="267"/>
                    </a:lnTo>
                    <a:lnTo>
                      <a:pt x="397" y="286"/>
                    </a:lnTo>
                    <a:lnTo>
                      <a:pt x="361" y="304"/>
                    </a:lnTo>
                    <a:lnTo>
                      <a:pt x="315" y="320"/>
                    </a:lnTo>
                    <a:lnTo>
                      <a:pt x="280" y="328"/>
                    </a:lnTo>
                    <a:lnTo>
                      <a:pt x="238" y="334"/>
                    </a:lnTo>
                    <a:lnTo>
                      <a:pt x="199" y="334"/>
                    </a:lnTo>
                    <a:lnTo>
                      <a:pt x="157" y="329"/>
                    </a:lnTo>
                    <a:lnTo>
                      <a:pt x="114" y="317"/>
                    </a:lnTo>
                    <a:lnTo>
                      <a:pt x="75" y="298"/>
                    </a:lnTo>
                    <a:lnTo>
                      <a:pt x="52" y="282"/>
                    </a:lnTo>
                    <a:lnTo>
                      <a:pt x="24" y="258"/>
                    </a:lnTo>
                    <a:lnTo>
                      <a:pt x="9" y="238"/>
                    </a:lnTo>
                    <a:lnTo>
                      <a:pt x="0" y="222"/>
                    </a:lnTo>
                    <a:lnTo>
                      <a:pt x="0" y="204"/>
                    </a:lnTo>
                    <a:lnTo>
                      <a:pt x="6" y="182"/>
                    </a:lnTo>
                    <a:lnTo>
                      <a:pt x="18" y="166"/>
                    </a:lnTo>
                    <a:lnTo>
                      <a:pt x="27" y="131"/>
                    </a:lnTo>
                    <a:lnTo>
                      <a:pt x="31" y="112"/>
                    </a:lnTo>
                    <a:lnTo>
                      <a:pt x="283" y="128"/>
                    </a:lnTo>
                    <a:lnTo>
                      <a:pt x="316" y="122"/>
                    </a:lnTo>
                    <a:lnTo>
                      <a:pt x="357" y="109"/>
                    </a:lnTo>
                    <a:lnTo>
                      <a:pt x="388" y="93"/>
                    </a:lnTo>
                    <a:lnTo>
                      <a:pt x="421" y="73"/>
                    </a:lnTo>
                    <a:lnTo>
                      <a:pt x="453" y="44"/>
                    </a:lnTo>
                    <a:lnTo>
                      <a:pt x="472" y="19"/>
                    </a:lnTo>
                    <a:lnTo>
                      <a:pt x="486" y="0"/>
                    </a:lnTo>
                    <a:lnTo>
                      <a:pt x="534" y="48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100000">
                    <a:schemeClr val="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24" name="Freeform 44"/>
              <p:cNvSpPr>
                <a:spLocks/>
              </p:cNvSpPr>
              <p:nvPr/>
            </p:nvSpPr>
            <p:spPr bwMode="auto">
              <a:xfrm>
                <a:off x="5145" y="976"/>
                <a:ext cx="475" cy="55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94"/>
                  </a:cxn>
                  <a:cxn ang="0">
                    <a:pos x="28" y="291"/>
                  </a:cxn>
                  <a:cxn ang="0">
                    <a:pos x="63" y="293"/>
                  </a:cxn>
                  <a:cxn ang="0">
                    <a:pos x="121" y="299"/>
                  </a:cxn>
                  <a:cxn ang="0">
                    <a:pos x="178" y="310"/>
                  </a:cxn>
                  <a:cxn ang="0">
                    <a:pos x="231" y="323"/>
                  </a:cxn>
                  <a:cxn ang="0">
                    <a:pos x="274" y="339"/>
                  </a:cxn>
                  <a:cxn ang="0">
                    <a:pos x="325" y="364"/>
                  </a:cxn>
                  <a:cxn ang="0">
                    <a:pos x="364" y="390"/>
                  </a:cxn>
                  <a:cxn ang="0">
                    <a:pos x="393" y="415"/>
                  </a:cxn>
                  <a:cxn ang="0">
                    <a:pos x="414" y="439"/>
                  </a:cxn>
                  <a:cxn ang="0">
                    <a:pos x="427" y="461"/>
                  </a:cxn>
                  <a:cxn ang="0">
                    <a:pos x="439" y="488"/>
                  </a:cxn>
                  <a:cxn ang="0">
                    <a:pos x="444" y="513"/>
                  </a:cxn>
                  <a:cxn ang="0">
                    <a:pos x="451" y="551"/>
                  </a:cxn>
                  <a:cxn ang="0">
                    <a:pos x="457" y="518"/>
                  </a:cxn>
                  <a:cxn ang="0">
                    <a:pos x="466" y="481"/>
                  </a:cxn>
                  <a:cxn ang="0">
                    <a:pos x="469" y="453"/>
                  </a:cxn>
                  <a:cxn ang="0">
                    <a:pos x="474" y="420"/>
                  </a:cxn>
                  <a:cxn ang="0">
                    <a:pos x="472" y="393"/>
                  </a:cxn>
                  <a:cxn ang="0">
                    <a:pos x="466" y="361"/>
                  </a:cxn>
                  <a:cxn ang="0">
                    <a:pos x="459" y="317"/>
                  </a:cxn>
                  <a:cxn ang="0">
                    <a:pos x="444" y="279"/>
                  </a:cxn>
                  <a:cxn ang="0">
                    <a:pos x="424" y="238"/>
                  </a:cxn>
                  <a:cxn ang="0">
                    <a:pos x="399" y="196"/>
                  </a:cxn>
                  <a:cxn ang="0">
                    <a:pos x="363" y="152"/>
                  </a:cxn>
                  <a:cxn ang="0">
                    <a:pos x="322" y="116"/>
                  </a:cxn>
                  <a:cxn ang="0">
                    <a:pos x="286" y="87"/>
                  </a:cxn>
                  <a:cxn ang="0">
                    <a:pos x="241" y="60"/>
                  </a:cxn>
                  <a:cxn ang="0">
                    <a:pos x="195" y="40"/>
                  </a:cxn>
                  <a:cxn ang="0">
                    <a:pos x="141" y="21"/>
                  </a:cxn>
                  <a:cxn ang="0">
                    <a:pos x="94" y="10"/>
                  </a:cxn>
                  <a:cxn ang="0">
                    <a:pos x="39" y="3"/>
                  </a:cxn>
                  <a:cxn ang="0">
                    <a:pos x="0" y="0"/>
                  </a:cxn>
                </a:cxnLst>
                <a:rect l="0" t="0" r="r" b="b"/>
                <a:pathLst>
                  <a:path w="475" h="552">
                    <a:moveTo>
                      <a:pt x="0" y="0"/>
                    </a:moveTo>
                    <a:lnTo>
                      <a:pt x="0" y="294"/>
                    </a:lnTo>
                    <a:lnTo>
                      <a:pt x="28" y="291"/>
                    </a:lnTo>
                    <a:lnTo>
                      <a:pt x="63" y="293"/>
                    </a:lnTo>
                    <a:lnTo>
                      <a:pt x="121" y="299"/>
                    </a:lnTo>
                    <a:lnTo>
                      <a:pt x="178" y="310"/>
                    </a:lnTo>
                    <a:lnTo>
                      <a:pt x="231" y="323"/>
                    </a:lnTo>
                    <a:lnTo>
                      <a:pt x="274" y="339"/>
                    </a:lnTo>
                    <a:lnTo>
                      <a:pt x="325" y="364"/>
                    </a:lnTo>
                    <a:lnTo>
                      <a:pt x="364" y="390"/>
                    </a:lnTo>
                    <a:lnTo>
                      <a:pt x="393" y="415"/>
                    </a:lnTo>
                    <a:lnTo>
                      <a:pt x="414" y="439"/>
                    </a:lnTo>
                    <a:lnTo>
                      <a:pt x="427" y="461"/>
                    </a:lnTo>
                    <a:lnTo>
                      <a:pt x="439" y="488"/>
                    </a:lnTo>
                    <a:lnTo>
                      <a:pt x="444" y="513"/>
                    </a:lnTo>
                    <a:lnTo>
                      <a:pt x="451" y="551"/>
                    </a:lnTo>
                    <a:lnTo>
                      <a:pt x="457" y="518"/>
                    </a:lnTo>
                    <a:lnTo>
                      <a:pt x="466" y="481"/>
                    </a:lnTo>
                    <a:lnTo>
                      <a:pt x="469" y="453"/>
                    </a:lnTo>
                    <a:lnTo>
                      <a:pt x="474" y="420"/>
                    </a:lnTo>
                    <a:lnTo>
                      <a:pt x="472" y="393"/>
                    </a:lnTo>
                    <a:lnTo>
                      <a:pt x="466" y="361"/>
                    </a:lnTo>
                    <a:lnTo>
                      <a:pt x="459" y="317"/>
                    </a:lnTo>
                    <a:lnTo>
                      <a:pt x="444" y="279"/>
                    </a:lnTo>
                    <a:lnTo>
                      <a:pt x="424" y="238"/>
                    </a:lnTo>
                    <a:lnTo>
                      <a:pt x="399" y="196"/>
                    </a:lnTo>
                    <a:lnTo>
                      <a:pt x="363" y="152"/>
                    </a:lnTo>
                    <a:lnTo>
                      <a:pt x="322" y="116"/>
                    </a:lnTo>
                    <a:lnTo>
                      <a:pt x="286" y="87"/>
                    </a:lnTo>
                    <a:lnTo>
                      <a:pt x="241" y="60"/>
                    </a:lnTo>
                    <a:lnTo>
                      <a:pt x="195" y="40"/>
                    </a:lnTo>
                    <a:lnTo>
                      <a:pt x="141" y="21"/>
                    </a:lnTo>
                    <a:lnTo>
                      <a:pt x="94" y="10"/>
                    </a:lnTo>
                    <a:lnTo>
                      <a:pt x="39" y="3"/>
                    </a:lnTo>
                    <a:lnTo>
                      <a:pt x="0" y="0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25" name="Freeform 45"/>
              <p:cNvSpPr>
                <a:spLocks/>
              </p:cNvSpPr>
              <p:nvPr/>
            </p:nvSpPr>
            <p:spPr bwMode="auto">
              <a:xfrm>
                <a:off x="5176" y="1543"/>
                <a:ext cx="156" cy="118"/>
              </a:xfrm>
              <a:custGeom>
                <a:avLst/>
                <a:gdLst/>
                <a:ahLst/>
                <a:cxnLst>
                  <a:cxn ang="0">
                    <a:pos x="83" y="0"/>
                  </a:cxn>
                  <a:cxn ang="0">
                    <a:pos x="134" y="19"/>
                  </a:cxn>
                  <a:cxn ang="0">
                    <a:pos x="152" y="46"/>
                  </a:cxn>
                  <a:cxn ang="0">
                    <a:pos x="155" y="70"/>
                  </a:cxn>
                  <a:cxn ang="0">
                    <a:pos x="155" y="84"/>
                  </a:cxn>
                  <a:cxn ang="0">
                    <a:pos x="146" y="100"/>
                  </a:cxn>
                  <a:cxn ang="0">
                    <a:pos x="126" y="108"/>
                  </a:cxn>
                  <a:cxn ang="0">
                    <a:pos x="105" y="114"/>
                  </a:cxn>
                  <a:cxn ang="0">
                    <a:pos x="86" y="117"/>
                  </a:cxn>
                  <a:cxn ang="0">
                    <a:pos x="69" y="117"/>
                  </a:cxn>
                  <a:cxn ang="0">
                    <a:pos x="41" y="112"/>
                  </a:cxn>
                  <a:cxn ang="0">
                    <a:pos x="21" y="107"/>
                  </a:cxn>
                  <a:cxn ang="0">
                    <a:pos x="9" y="98"/>
                  </a:cxn>
                  <a:cxn ang="0">
                    <a:pos x="2" y="90"/>
                  </a:cxn>
                  <a:cxn ang="0">
                    <a:pos x="0" y="78"/>
                  </a:cxn>
                  <a:cxn ang="0">
                    <a:pos x="2" y="60"/>
                  </a:cxn>
                  <a:cxn ang="0">
                    <a:pos x="9" y="11"/>
                  </a:cxn>
                  <a:cxn ang="0">
                    <a:pos x="83" y="0"/>
                  </a:cxn>
                </a:cxnLst>
                <a:rect l="0" t="0" r="r" b="b"/>
                <a:pathLst>
                  <a:path w="156" h="118">
                    <a:moveTo>
                      <a:pt x="83" y="0"/>
                    </a:moveTo>
                    <a:lnTo>
                      <a:pt x="134" y="19"/>
                    </a:lnTo>
                    <a:lnTo>
                      <a:pt x="152" y="46"/>
                    </a:lnTo>
                    <a:lnTo>
                      <a:pt x="155" y="70"/>
                    </a:lnTo>
                    <a:lnTo>
                      <a:pt x="155" y="84"/>
                    </a:lnTo>
                    <a:lnTo>
                      <a:pt x="146" y="100"/>
                    </a:lnTo>
                    <a:lnTo>
                      <a:pt x="126" y="108"/>
                    </a:lnTo>
                    <a:lnTo>
                      <a:pt x="105" y="114"/>
                    </a:lnTo>
                    <a:lnTo>
                      <a:pt x="86" y="117"/>
                    </a:lnTo>
                    <a:lnTo>
                      <a:pt x="69" y="117"/>
                    </a:lnTo>
                    <a:lnTo>
                      <a:pt x="41" y="112"/>
                    </a:lnTo>
                    <a:lnTo>
                      <a:pt x="21" y="107"/>
                    </a:lnTo>
                    <a:lnTo>
                      <a:pt x="9" y="98"/>
                    </a:lnTo>
                    <a:lnTo>
                      <a:pt x="2" y="90"/>
                    </a:lnTo>
                    <a:lnTo>
                      <a:pt x="0" y="78"/>
                    </a:lnTo>
                    <a:lnTo>
                      <a:pt x="2" y="60"/>
                    </a:lnTo>
                    <a:lnTo>
                      <a:pt x="9" y="11"/>
                    </a:lnTo>
                    <a:lnTo>
                      <a:pt x="83" y="0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100000">
                    <a:schemeClr val="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26" name="Freeform 46"/>
              <p:cNvSpPr>
                <a:spLocks/>
              </p:cNvSpPr>
              <p:nvPr/>
            </p:nvSpPr>
            <p:spPr bwMode="auto">
              <a:xfrm>
                <a:off x="5172" y="1556"/>
                <a:ext cx="88" cy="74"/>
              </a:xfrm>
              <a:custGeom>
                <a:avLst/>
                <a:gdLst/>
                <a:ahLst/>
                <a:cxnLst>
                  <a:cxn ang="0">
                    <a:pos x="0" y="68"/>
                  </a:cxn>
                  <a:cxn ang="0">
                    <a:pos x="11" y="0"/>
                  </a:cxn>
                  <a:cxn ang="0">
                    <a:pos x="54" y="5"/>
                  </a:cxn>
                  <a:cxn ang="0">
                    <a:pos x="87" y="9"/>
                  </a:cxn>
                  <a:cxn ang="0">
                    <a:pos x="78" y="73"/>
                  </a:cxn>
                  <a:cxn ang="0">
                    <a:pos x="75" y="58"/>
                  </a:cxn>
                  <a:cxn ang="0">
                    <a:pos x="65" y="47"/>
                  </a:cxn>
                  <a:cxn ang="0">
                    <a:pos x="47" y="44"/>
                  </a:cxn>
                  <a:cxn ang="0">
                    <a:pos x="27" y="45"/>
                  </a:cxn>
                  <a:cxn ang="0">
                    <a:pos x="11" y="52"/>
                  </a:cxn>
                  <a:cxn ang="0">
                    <a:pos x="0" y="68"/>
                  </a:cxn>
                </a:cxnLst>
                <a:rect l="0" t="0" r="r" b="b"/>
                <a:pathLst>
                  <a:path w="88" h="74">
                    <a:moveTo>
                      <a:pt x="0" y="68"/>
                    </a:moveTo>
                    <a:lnTo>
                      <a:pt x="11" y="0"/>
                    </a:lnTo>
                    <a:lnTo>
                      <a:pt x="54" y="5"/>
                    </a:lnTo>
                    <a:lnTo>
                      <a:pt x="87" y="9"/>
                    </a:lnTo>
                    <a:lnTo>
                      <a:pt x="78" y="73"/>
                    </a:lnTo>
                    <a:lnTo>
                      <a:pt x="75" y="58"/>
                    </a:lnTo>
                    <a:lnTo>
                      <a:pt x="65" y="47"/>
                    </a:lnTo>
                    <a:lnTo>
                      <a:pt x="47" y="44"/>
                    </a:lnTo>
                    <a:lnTo>
                      <a:pt x="27" y="45"/>
                    </a:lnTo>
                    <a:lnTo>
                      <a:pt x="11" y="52"/>
                    </a:lnTo>
                    <a:lnTo>
                      <a:pt x="0" y="68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27" name="Freeform 47"/>
              <p:cNvSpPr>
                <a:spLocks/>
              </p:cNvSpPr>
              <p:nvPr/>
            </p:nvSpPr>
            <p:spPr bwMode="auto">
              <a:xfrm>
                <a:off x="5049" y="1336"/>
                <a:ext cx="319" cy="286"/>
              </a:xfrm>
              <a:custGeom>
                <a:avLst/>
                <a:gdLst/>
                <a:ahLst/>
                <a:cxnLst>
                  <a:cxn ang="0">
                    <a:pos x="1" y="275"/>
                  </a:cxn>
                  <a:cxn ang="0">
                    <a:pos x="3" y="254"/>
                  </a:cxn>
                  <a:cxn ang="0">
                    <a:pos x="12" y="235"/>
                  </a:cxn>
                  <a:cxn ang="0">
                    <a:pos x="19" y="219"/>
                  </a:cxn>
                  <a:cxn ang="0">
                    <a:pos x="24" y="194"/>
                  </a:cxn>
                  <a:cxn ang="0">
                    <a:pos x="30" y="161"/>
                  </a:cxn>
                  <a:cxn ang="0">
                    <a:pos x="34" y="126"/>
                  </a:cxn>
                  <a:cxn ang="0">
                    <a:pos x="37" y="94"/>
                  </a:cxn>
                  <a:cxn ang="0">
                    <a:pos x="39" y="67"/>
                  </a:cxn>
                  <a:cxn ang="0">
                    <a:pos x="40" y="43"/>
                  </a:cxn>
                  <a:cxn ang="0">
                    <a:pos x="48" y="29"/>
                  </a:cxn>
                  <a:cxn ang="0">
                    <a:pos x="63" y="16"/>
                  </a:cxn>
                  <a:cxn ang="0">
                    <a:pos x="78" y="9"/>
                  </a:cxn>
                  <a:cxn ang="0">
                    <a:pos x="102" y="2"/>
                  </a:cxn>
                  <a:cxn ang="0">
                    <a:pos x="129" y="0"/>
                  </a:cxn>
                  <a:cxn ang="0">
                    <a:pos x="171" y="0"/>
                  </a:cxn>
                  <a:cxn ang="0">
                    <a:pos x="208" y="2"/>
                  </a:cxn>
                  <a:cxn ang="0">
                    <a:pos x="244" y="9"/>
                  </a:cxn>
                  <a:cxn ang="0">
                    <a:pos x="277" y="21"/>
                  </a:cxn>
                  <a:cxn ang="0">
                    <a:pos x="298" y="35"/>
                  </a:cxn>
                  <a:cxn ang="0">
                    <a:pos x="310" y="47"/>
                  </a:cxn>
                  <a:cxn ang="0">
                    <a:pos x="318" y="61"/>
                  </a:cxn>
                  <a:cxn ang="0">
                    <a:pos x="316" y="75"/>
                  </a:cxn>
                  <a:cxn ang="0">
                    <a:pos x="313" y="89"/>
                  </a:cxn>
                  <a:cxn ang="0">
                    <a:pos x="303" y="104"/>
                  </a:cxn>
                  <a:cxn ang="0">
                    <a:pos x="295" y="123"/>
                  </a:cxn>
                  <a:cxn ang="0">
                    <a:pos x="291" y="149"/>
                  </a:cxn>
                  <a:cxn ang="0">
                    <a:pos x="288" y="176"/>
                  </a:cxn>
                  <a:cxn ang="0">
                    <a:pos x="283" y="200"/>
                  </a:cxn>
                  <a:cxn ang="0">
                    <a:pos x="282" y="235"/>
                  </a:cxn>
                  <a:cxn ang="0">
                    <a:pos x="280" y="265"/>
                  </a:cxn>
                  <a:cxn ang="0">
                    <a:pos x="280" y="285"/>
                  </a:cxn>
                  <a:cxn ang="0">
                    <a:pos x="270" y="260"/>
                  </a:cxn>
                  <a:cxn ang="0">
                    <a:pos x="250" y="248"/>
                  </a:cxn>
                  <a:cxn ang="0">
                    <a:pos x="232" y="241"/>
                  </a:cxn>
                  <a:cxn ang="0">
                    <a:pos x="210" y="236"/>
                  </a:cxn>
                  <a:cxn ang="0">
                    <a:pos x="175" y="229"/>
                  </a:cxn>
                  <a:cxn ang="0">
                    <a:pos x="141" y="228"/>
                  </a:cxn>
                  <a:cxn ang="0">
                    <a:pos x="121" y="228"/>
                  </a:cxn>
                  <a:cxn ang="0">
                    <a:pos x="90" y="230"/>
                  </a:cxn>
                  <a:cxn ang="0">
                    <a:pos x="54" y="237"/>
                  </a:cxn>
                  <a:cxn ang="0">
                    <a:pos x="31" y="246"/>
                  </a:cxn>
                  <a:cxn ang="0">
                    <a:pos x="16" y="255"/>
                  </a:cxn>
                  <a:cxn ang="0">
                    <a:pos x="0" y="268"/>
                  </a:cxn>
                </a:cxnLst>
                <a:rect l="0" t="0" r="r" b="b"/>
                <a:pathLst>
                  <a:path w="319" h="286">
                    <a:moveTo>
                      <a:pt x="1" y="275"/>
                    </a:moveTo>
                    <a:lnTo>
                      <a:pt x="3" y="254"/>
                    </a:lnTo>
                    <a:lnTo>
                      <a:pt x="12" y="235"/>
                    </a:lnTo>
                    <a:lnTo>
                      <a:pt x="19" y="219"/>
                    </a:lnTo>
                    <a:lnTo>
                      <a:pt x="24" y="194"/>
                    </a:lnTo>
                    <a:lnTo>
                      <a:pt x="30" y="161"/>
                    </a:lnTo>
                    <a:lnTo>
                      <a:pt x="34" y="126"/>
                    </a:lnTo>
                    <a:lnTo>
                      <a:pt x="37" y="94"/>
                    </a:lnTo>
                    <a:lnTo>
                      <a:pt x="39" y="67"/>
                    </a:lnTo>
                    <a:lnTo>
                      <a:pt x="40" y="43"/>
                    </a:lnTo>
                    <a:lnTo>
                      <a:pt x="48" y="29"/>
                    </a:lnTo>
                    <a:lnTo>
                      <a:pt x="63" y="16"/>
                    </a:lnTo>
                    <a:lnTo>
                      <a:pt x="78" y="9"/>
                    </a:lnTo>
                    <a:lnTo>
                      <a:pt x="102" y="2"/>
                    </a:lnTo>
                    <a:lnTo>
                      <a:pt x="129" y="0"/>
                    </a:lnTo>
                    <a:lnTo>
                      <a:pt x="171" y="0"/>
                    </a:lnTo>
                    <a:lnTo>
                      <a:pt x="208" y="2"/>
                    </a:lnTo>
                    <a:lnTo>
                      <a:pt x="244" y="9"/>
                    </a:lnTo>
                    <a:lnTo>
                      <a:pt x="277" y="21"/>
                    </a:lnTo>
                    <a:lnTo>
                      <a:pt x="298" y="35"/>
                    </a:lnTo>
                    <a:lnTo>
                      <a:pt x="310" y="47"/>
                    </a:lnTo>
                    <a:lnTo>
                      <a:pt x="318" y="61"/>
                    </a:lnTo>
                    <a:lnTo>
                      <a:pt x="316" y="75"/>
                    </a:lnTo>
                    <a:lnTo>
                      <a:pt x="313" y="89"/>
                    </a:lnTo>
                    <a:lnTo>
                      <a:pt x="303" y="104"/>
                    </a:lnTo>
                    <a:lnTo>
                      <a:pt x="295" y="123"/>
                    </a:lnTo>
                    <a:lnTo>
                      <a:pt x="291" y="149"/>
                    </a:lnTo>
                    <a:lnTo>
                      <a:pt x="288" y="176"/>
                    </a:lnTo>
                    <a:lnTo>
                      <a:pt x="283" y="200"/>
                    </a:lnTo>
                    <a:lnTo>
                      <a:pt x="282" y="235"/>
                    </a:lnTo>
                    <a:lnTo>
                      <a:pt x="280" y="265"/>
                    </a:lnTo>
                    <a:lnTo>
                      <a:pt x="280" y="285"/>
                    </a:lnTo>
                    <a:lnTo>
                      <a:pt x="270" y="260"/>
                    </a:lnTo>
                    <a:lnTo>
                      <a:pt x="250" y="248"/>
                    </a:lnTo>
                    <a:lnTo>
                      <a:pt x="232" y="241"/>
                    </a:lnTo>
                    <a:lnTo>
                      <a:pt x="210" y="236"/>
                    </a:lnTo>
                    <a:lnTo>
                      <a:pt x="175" y="229"/>
                    </a:lnTo>
                    <a:lnTo>
                      <a:pt x="141" y="228"/>
                    </a:lnTo>
                    <a:lnTo>
                      <a:pt x="121" y="228"/>
                    </a:lnTo>
                    <a:lnTo>
                      <a:pt x="90" y="230"/>
                    </a:lnTo>
                    <a:lnTo>
                      <a:pt x="54" y="237"/>
                    </a:lnTo>
                    <a:lnTo>
                      <a:pt x="31" y="246"/>
                    </a:lnTo>
                    <a:lnTo>
                      <a:pt x="16" y="255"/>
                    </a:lnTo>
                    <a:lnTo>
                      <a:pt x="0" y="268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28" name="Freeform 48"/>
              <p:cNvSpPr>
                <a:spLocks/>
              </p:cNvSpPr>
              <p:nvPr/>
            </p:nvSpPr>
            <p:spPr bwMode="auto">
              <a:xfrm>
                <a:off x="4319" y="976"/>
                <a:ext cx="832" cy="4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56"/>
                  </a:cxn>
                  <a:cxn ang="0">
                    <a:pos x="84" y="374"/>
                  </a:cxn>
                  <a:cxn ang="0">
                    <a:pos x="153" y="393"/>
                  </a:cxn>
                  <a:cxn ang="0">
                    <a:pos x="210" y="404"/>
                  </a:cxn>
                  <a:cxn ang="0">
                    <a:pos x="258" y="410"/>
                  </a:cxn>
                  <a:cxn ang="0">
                    <a:pos x="312" y="416"/>
                  </a:cxn>
                  <a:cxn ang="0">
                    <a:pos x="402" y="419"/>
                  </a:cxn>
                  <a:cxn ang="0">
                    <a:pos x="485" y="412"/>
                  </a:cxn>
                  <a:cxn ang="0">
                    <a:pos x="570" y="399"/>
                  </a:cxn>
                  <a:cxn ang="0">
                    <a:pos x="652" y="377"/>
                  </a:cxn>
                  <a:cxn ang="0">
                    <a:pos x="724" y="347"/>
                  </a:cxn>
                  <a:cxn ang="0">
                    <a:pos x="784" y="306"/>
                  </a:cxn>
                  <a:cxn ang="0">
                    <a:pos x="829" y="291"/>
                  </a:cxn>
                  <a:cxn ang="0">
                    <a:pos x="831" y="2"/>
                  </a:cxn>
                  <a:cxn ang="0">
                    <a:pos x="786" y="9"/>
                  </a:cxn>
                  <a:cxn ang="0">
                    <a:pos x="726" y="29"/>
                  </a:cxn>
                  <a:cxn ang="0">
                    <a:pos x="654" y="55"/>
                  </a:cxn>
                  <a:cxn ang="0">
                    <a:pos x="585" y="70"/>
                  </a:cxn>
                  <a:cxn ang="0">
                    <a:pos x="515" y="78"/>
                  </a:cxn>
                  <a:cxn ang="0">
                    <a:pos x="468" y="82"/>
                  </a:cxn>
                  <a:cxn ang="0">
                    <a:pos x="428" y="84"/>
                  </a:cxn>
                  <a:cxn ang="0">
                    <a:pos x="358" y="84"/>
                  </a:cxn>
                  <a:cxn ang="0">
                    <a:pos x="314" y="81"/>
                  </a:cxn>
                  <a:cxn ang="0">
                    <a:pos x="274" y="76"/>
                  </a:cxn>
                  <a:cxn ang="0">
                    <a:pos x="229" y="73"/>
                  </a:cxn>
                  <a:cxn ang="0">
                    <a:pos x="190" y="66"/>
                  </a:cxn>
                  <a:cxn ang="0">
                    <a:pos x="140" y="57"/>
                  </a:cxn>
                  <a:cxn ang="0">
                    <a:pos x="96" y="44"/>
                  </a:cxn>
                  <a:cxn ang="0">
                    <a:pos x="49" y="24"/>
                  </a:cxn>
                  <a:cxn ang="0">
                    <a:pos x="0" y="0"/>
                  </a:cxn>
                </a:cxnLst>
                <a:rect l="0" t="0" r="r" b="b"/>
                <a:pathLst>
                  <a:path w="832" h="420">
                    <a:moveTo>
                      <a:pt x="0" y="0"/>
                    </a:moveTo>
                    <a:lnTo>
                      <a:pt x="0" y="356"/>
                    </a:lnTo>
                    <a:lnTo>
                      <a:pt x="84" y="374"/>
                    </a:lnTo>
                    <a:lnTo>
                      <a:pt x="153" y="393"/>
                    </a:lnTo>
                    <a:lnTo>
                      <a:pt x="210" y="404"/>
                    </a:lnTo>
                    <a:lnTo>
                      <a:pt x="258" y="410"/>
                    </a:lnTo>
                    <a:lnTo>
                      <a:pt x="312" y="416"/>
                    </a:lnTo>
                    <a:lnTo>
                      <a:pt x="402" y="419"/>
                    </a:lnTo>
                    <a:lnTo>
                      <a:pt x="485" y="412"/>
                    </a:lnTo>
                    <a:lnTo>
                      <a:pt x="570" y="399"/>
                    </a:lnTo>
                    <a:lnTo>
                      <a:pt x="652" y="377"/>
                    </a:lnTo>
                    <a:lnTo>
                      <a:pt x="724" y="347"/>
                    </a:lnTo>
                    <a:lnTo>
                      <a:pt x="784" y="306"/>
                    </a:lnTo>
                    <a:lnTo>
                      <a:pt x="829" y="291"/>
                    </a:lnTo>
                    <a:lnTo>
                      <a:pt x="831" y="2"/>
                    </a:lnTo>
                    <a:lnTo>
                      <a:pt x="786" y="9"/>
                    </a:lnTo>
                    <a:lnTo>
                      <a:pt x="726" y="29"/>
                    </a:lnTo>
                    <a:lnTo>
                      <a:pt x="654" y="55"/>
                    </a:lnTo>
                    <a:lnTo>
                      <a:pt x="585" y="70"/>
                    </a:lnTo>
                    <a:lnTo>
                      <a:pt x="515" y="78"/>
                    </a:lnTo>
                    <a:lnTo>
                      <a:pt x="468" y="82"/>
                    </a:lnTo>
                    <a:lnTo>
                      <a:pt x="428" y="84"/>
                    </a:lnTo>
                    <a:lnTo>
                      <a:pt x="358" y="84"/>
                    </a:lnTo>
                    <a:lnTo>
                      <a:pt x="314" y="81"/>
                    </a:lnTo>
                    <a:lnTo>
                      <a:pt x="274" y="76"/>
                    </a:lnTo>
                    <a:lnTo>
                      <a:pt x="229" y="73"/>
                    </a:lnTo>
                    <a:lnTo>
                      <a:pt x="190" y="66"/>
                    </a:lnTo>
                    <a:lnTo>
                      <a:pt x="140" y="57"/>
                    </a:lnTo>
                    <a:lnTo>
                      <a:pt x="96" y="44"/>
                    </a:lnTo>
                    <a:lnTo>
                      <a:pt x="49" y="24"/>
                    </a:lnTo>
                    <a:lnTo>
                      <a:pt x="0" y="0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</p:grpSp>
      </p:grpSp>
      <p:pic>
        <p:nvPicPr>
          <p:cNvPr id="51" name="Picture 54" descr="dnastranda_gl.gif (44360 bytes)"/>
          <p:cNvPicPr>
            <a:picLocks noChangeAspect="1" noChangeArrowheads="1" noCrop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381000"/>
            <a:ext cx="6477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5857" name="Rectangle 4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>
                <a:solidFill>
                  <a:srgbClr val="FFCC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75858" name="Rectangle 5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rgbClr val="F8F8F8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2" name="Rectangle 51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>
                <a:solidFill>
                  <a:srgbClr val="F8F8F8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3" name="Rectangle 5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8F8F8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4" name="Rectangle 5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8F8F8"/>
                </a:solidFill>
              </a:defRPr>
            </a:lvl1pPr>
          </a:lstStyle>
          <a:p>
            <a:pPr>
              <a:defRPr/>
            </a:pPr>
            <a:fld id="{DB3F10DF-7C2D-4042-A496-1B39183D06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-17463"/>
            <a:ext cx="9178925" cy="6905626"/>
            <a:chOff x="0" y="-11"/>
            <a:chExt cx="5782" cy="435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0" y="1008"/>
              <a:ext cx="5774" cy="3331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5759" cy="864"/>
            </a:xfrm>
            <a:prstGeom prst="rect">
              <a:avLst/>
            </a:prstGeom>
            <a:gradFill rotWithShape="0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grpSp>
          <p:nvGrpSpPr>
            <p:cNvPr id="7" name="Group 5"/>
            <p:cNvGrpSpPr>
              <a:grpSpLocks/>
            </p:cNvGrpSpPr>
            <p:nvPr/>
          </p:nvGrpSpPr>
          <p:grpSpPr bwMode="auto">
            <a:xfrm>
              <a:off x="5301" y="-11"/>
              <a:ext cx="481" cy="4284"/>
              <a:chOff x="5301" y="-11"/>
              <a:chExt cx="481" cy="4284"/>
            </a:xfrm>
          </p:grpSpPr>
          <p:sp>
            <p:nvSpPr>
              <p:cNvPr id="49" name="Freeform 6"/>
              <p:cNvSpPr>
                <a:spLocks/>
              </p:cNvSpPr>
              <p:nvPr/>
            </p:nvSpPr>
            <p:spPr bwMode="auto">
              <a:xfrm>
                <a:off x="5301" y="-11"/>
                <a:ext cx="241" cy="4284"/>
              </a:xfrm>
              <a:custGeom>
                <a:avLst/>
                <a:gdLst/>
                <a:ahLst/>
                <a:cxnLst>
                  <a:cxn ang="0">
                    <a:pos x="0" y="4234"/>
                  </a:cxn>
                  <a:cxn ang="0">
                    <a:pos x="0" y="0"/>
                  </a:cxn>
                  <a:cxn ang="0">
                    <a:pos x="240" y="0"/>
                  </a:cxn>
                  <a:cxn ang="0">
                    <a:pos x="240" y="4234"/>
                  </a:cxn>
                  <a:cxn ang="0">
                    <a:pos x="192" y="4283"/>
                  </a:cxn>
                  <a:cxn ang="0">
                    <a:pos x="144" y="4281"/>
                  </a:cxn>
                  <a:cxn ang="0">
                    <a:pos x="112" y="4281"/>
                  </a:cxn>
                  <a:cxn ang="0">
                    <a:pos x="49" y="4281"/>
                  </a:cxn>
                  <a:cxn ang="0">
                    <a:pos x="0" y="4234"/>
                  </a:cxn>
                </a:cxnLst>
                <a:rect l="0" t="0" r="r" b="b"/>
                <a:pathLst>
                  <a:path w="241" h="4284">
                    <a:moveTo>
                      <a:pt x="0" y="4234"/>
                    </a:moveTo>
                    <a:lnTo>
                      <a:pt x="0" y="0"/>
                    </a:lnTo>
                    <a:lnTo>
                      <a:pt x="240" y="0"/>
                    </a:lnTo>
                    <a:lnTo>
                      <a:pt x="240" y="4234"/>
                    </a:lnTo>
                    <a:lnTo>
                      <a:pt x="192" y="4283"/>
                    </a:lnTo>
                    <a:lnTo>
                      <a:pt x="144" y="4281"/>
                    </a:lnTo>
                    <a:lnTo>
                      <a:pt x="112" y="4281"/>
                    </a:lnTo>
                    <a:lnTo>
                      <a:pt x="49" y="4281"/>
                    </a:lnTo>
                    <a:lnTo>
                      <a:pt x="0" y="4234"/>
                    </a:lnTo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5000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50" name="Freeform 7"/>
              <p:cNvSpPr>
                <a:spLocks/>
              </p:cNvSpPr>
              <p:nvPr/>
            </p:nvSpPr>
            <p:spPr bwMode="auto">
              <a:xfrm>
                <a:off x="5541" y="-11"/>
                <a:ext cx="241" cy="4284"/>
              </a:xfrm>
              <a:custGeom>
                <a:avLst/>
                <a:gdLst/>
                <a:ahLst/>
                <a:cxnLst>
                  <a:cxn ang="0">
                    <a:pos x="0" y="4234"/>
                  </a:cxn>
                  <a:cxn ang="0">
                    <a:pos x="0" y="0"/>
                  </a:cxn>
                  <a:cxn ang="0">
                    <a:pos x="240" y="0"/>
                  </a:cxn>
                  <a:cxn ang="0">
                    <a:pos x="240" y="4234"/>
                  </a:cxn>
                  <a:cxn ang="0">
                    <a:pos x="192" y="4283"/>
                  </a:cxn>
                  <a:cxn ang="0">
                    <a:pos x="144" y="4281"/>
                  </a:cxn>
                  <a:cxn ang="0">
                    <a:pos x="112" y="4281"/>
                  </a:cxn>
                  <a:cxn ang="0">
                    <a:pos x="49" y="4281"/>
                  </a:cxn>
                  <a:cxn ang="0">
                    <a:pos x="0" y="4234"/>
                  </a:cxn>
                </a:cxnLst>
                <a:rect l="0" t="0" r="r" b="b"/>
                <a:pathLst>
                  <a:path w="241" h="4284">
                    <a:moveTo>
                      <a:pt x="0" y="4234"/>
                    </a:moveTo>
                    <a:lnTo>
                      <a:pt x="0" y="0"/>
                    </a:lnTo>
                    <a:lnTo>
                      <a:pt x="240" y="0"/>
                    </a:lnTo>
                    <a:lnTo>
                      <a:pt x="240" y="4234"/>
                    </a:lnTo>
                    <a:lnTo>
                      <a:pt x="192" y="4283"/>
                    </a:lnTo>
                    <a:lnTo>
                      <a:pt x="144" y="4281"/>
                    </a:lnTo>
                    <a:lnTo>
                      <a:pt x="112" y="4281"/>
                    </a:lnTo>
                    <a:lnTo>
                      <a:pt x="49" y="4281"/>
                    </a:lnTo>
                    <a:lnTo>
                      <a:pt x="0" y="4234"/>
                    </a:lnTo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5000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</p:grpSp>
        <p:grpSp>
          <p:nvGrpSpPr>
            <p:cNvPr id="8" name="Group 8"/>
            <p:cNvGrpSpPr>
              <a:grpSpLocks/>
            </p:cNvGrpSpPr>
            <p:nvPr/>
          </p:nvGrpSpPr>
          <p:grpSpPr bwMode="auto">
            <a:xfrm>
              <a:off x="0" y="0"/>
              <a:ext cx="481" cy="4273"/>
              <a:chOff x="0" y="0"/>
              <a:chExt cx="481" cy="4273"/>
            </a:xfrm>
          </p:grpSpPr>
          <p:sp>
            <p:nvSpPr>
              <p:cNvPr id="47" name="Freeform 9"/>
              <p:cNvSpPr>
                <a:spLocks/>
              </p:cNvSpPr>
              <p:nvPr/>
            </p:nvSpPr>
            <p:spPr bwMode="auto">
              <a:xfrm>
                <a:off x="0" y="0"/>
                <a:ext cx="241" cy="4273"/>
              </a:xfrm>
              <a:custGeom>
                <a:avLst/>
                <a:gdLst/>
                <a:ahLst/>
                <a:cxnLst>
                  <a:cxn ang="0">
                    <a:pos x="0" y="4223"/>
                  </a:cxn>
                  <a:cxn ang="0">
                    <a:pos x="0" y="0"/>
                  </a:cxn>
                  <a:cxn ang="0">
                    <a:pos x="240" y="0"/>
                  </a:cxn>
                  <a:cxn ang="0">
                    <a:pos x="240" y="4223"/>
                  </a:cxn>
                  <a:cxn ang="0">
                    <a:pos x="192" y="4272"/>
                  </a:cxn>
                  <a:cxn ang="0">
                    <a:pos x="144" y="4270"/>
                  </a:cxn>
                  <a:cxn ang="0">
                    <a:pos x="112" y="4270"/>
                  </a:cxn>
                  <a:cxn ang="0">
                    <a:pos x="49" y="4270"/>
                  </a:cxn>
                  <a:cxn ang="0">
                    <a:pos x="0" y="4223"/>
                  </a:cxn>
                </a:cxnLst>
                <a:rect l="0" t="0" r="r" b="b"/>
                <a:pathLst>
                  <a:path w="241" h="4273">
                    <a:moveTo>
                      <a:pt x="0" y="4223"/>
                    </a:moveTo>
                    <a:lnTo>
                      <a:pt x="0" y="0"/>
                    </a:lnTo>
                    <a:lnTo>
                      <a:pt x="240" y="0"/>
                    </a:lnTo>
                    <a:lnTo>
                      <a:pt x="240" y="4223"/>
                    </a:lnTo>
                    <a:lnTo>
                      <a:pt x="192" y="4272"/>
                    </a:lnTo>
                    <a:lnTo>
                      <a:pt x="144" y="4270"/>
                    </a:lnTo>
                    <a:lnTo>
                      <a:pt x="112" y="4270"/>
                    </a:lnTo>
                    <a:lnTo>
                      <a:pt x="49" y="4270"/>
                    </a:lnTo>
                    <a:lnTo>
                      <a:pt x="0" y="4223"/>
                    </a:lnTo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5000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48" name="Freeform 10"/>
              <p:cNvSpPr>
                <a:spLocks/>
              </p:cNvSpPr>
              <p:nvPr/>
            </p:nvSpPr>
            <p:spPr bwMode="auto">
              <a:xfrm>
                <a:off x="240" y="0"/>
                <a:ext cx="241" cy="4273"/>
              </a:xfrm>
              <a:custGeom>
                <a:avLst/>
                <a:gdLst/>
                <a:ahLst/>
                <a:cxnLst>
                  <a:cxn ang="0">
                    <a:pos x="0" y="4223"/>
                  </a:cxn>
                  <a:cxn ang="0">
                    <a:pos x="0" y="0"/>
                  </a:cxn>
                  <a:cxn ang="0">
                    <a:pos x="240" y="0"/>
                  </a:cxn>
                  <a:cxn ang="0">
                    <a:pos x="240" y="4223"/>
                  </a:cxn>
                  <a:cxn ang="0">
                    <a:pos x="192" y="4272"/>
                  </a:cxn>
                  <a:cxn ang="0">
                    <a:pos x="144" y="4270"/>
                  </a:cxn>
                  <a:cxn ang="0">
                    <a:pos x="112" y="4270"/>
                  </a:cxn>
                  <a:cxn ang="0">
                    <a:pos x="49" y="4270"/>
                  </a:cxn>
                  <a:cxn ang="0">
                    <a:pos x="0" y="4223"/>
                  </a:cxn>
                </a:cxnLst>
                <a:rect l="0" t="0" r="r" b="b"/>
                <a:pathLst>
                  <a:path w="241" h="4273">
                    <a:moveTo>
                      <a:pt x="0" y="4223"/>
                    </a:moveTo>
                    <a:lnTo>
                      <a:pt x="0" y="0"/>
                    </a:lnTo>
                    <a:lnTo>
                      <a:pt x="240" y="0"/>
                    </a:lnTo>
                    <a:lnTo>
                      <a:pt x="240" y="4223"/>
                    </a:lnTo>
                    <a:lnTo>
                      <a:pt x="192" y="4272"/>
                    </a:lnTo>
                    <a:lnTo>
                      <a:pt x="144" y="4270"/>
                    </a:lnTo>
                    <a:lnTo>
                      <a:pt x="112" y="4270"/>
                    </a:lnTo>
                    <a:lnTo>
                      <a:pt x="49" y="4270"/>
                    </a:lnTo>
                    <a:lnTo>
                      <a:pt x="0" y="4223"/>
                    </a:lnTo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5000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</p:grpSp>
        <p:grpSp>
          <p:nvGrpSpPr>
            <p:cNvPr id="9" name="Group 11"/>
            <p:cNvGrpSpPr>
              <a:grpSpLocks/>
            </p:cNvGrpSpPr>
            <p:nvPr/>
          </p:nvGrpSpPr>
          <p:grpSpPr bwMode="auto">
            <a:xfrm>
              <a:off x="82" y="22"/>
              <a:ext cx="5590" cy="891"/>
              <a:chOff x="82" y="22"/>
              <a:chExt cx="5590" cy="891"/>
            </a:xfrm>
          </p:grpSpPr>
          <p:grpSp>
            <p:nvGrpSpPr>
              <p:cNvPr id="10" name="Group 12"/>
              <p:cNvGrpSpPr>
                <a:grpSpLocks/>
              </p:cNvGrpSpPr>
              <p:nvPr/>
            </p:nvGrpSpPr>
            <p:grpSpPr bwMode="auto">
              <a:xfrm>
                <a:off x="134" y="22"/>
                <a:ext cx="5538" cy="850"/>
                <a:chOff x="134" y="22"/>
                <a:chExt cx="5538" cy="850"/>
              </a:xfrm>
            </p:grpSpPr>
            <p:sp>
              <p:nvSpPr>
                <p:cNvPr id="29" name="Freeform 13"/>
                <p:cNvSpPr>
                  <a:spLocks/>
                </p:cNvSpPr>
                <p:nvPr/>
              </p:nvSpPr>
              <p:spPr bwMode="auto">
                <a:xfrm>
                  <a:off x="5269" y="734"/>
                  <a:ext cx="156" cy="117"/>
                </a:xfrm>
                <a:custGeom>
                  <a:avLst/>
                  <a:gdLst/>
                  <a:ahLst/>
                  <a:cxnLst>
                    <a:cxn ang="0">
                      <a:pos x="83" y="0"/>
                    </a:cxn>
                    <a:cxn ang="0">
                      <a:pos x="134" y="19"/>
                    </a:cxn>
                    <a:cxn ang="0">
                      <a:pos x="152" y="45"/>
                    </a:cxn>
                    <a:cxn ang="0">
                      <a:pos x="155" y="70"/>
                    </a:cxn>
                    <a:cxn ang="0">
                      <a:pos x="155" y="83"/>
                    </a:cxn>
                    <a:cxn ang="0">
                      <a:pos x="146" y="99"/>
                    </a:cxn>
                    <a:cxn ang="0">
                      <a:pos x="126" y="107"/>
                    </a:cxn>
                    <a:cxn ang="0">
                      <a:pos x="105" y="113"/>
                    </a:cxn>
                    <a:cxn ang="0">
                      <a:pos x="86" y="116"/>
                    </a:cxn>
                    <a:cxn ang="0">
                      <a:pos x="69" y="116"/>
                    </a:cxn>
                    <a:cxn ang="0">
                      <a:pos x="41" y="111"/>
                    </a:cxn>
                    <a:cxn ang="0">
                      <a:pos x="21" y="106"/>
                    </a:cxn>
                    <a:cxn ang="0">
                      <a:pos x="9" y="98"/>
                    </a:cxn>
                    <a:cxn ang="0">
                      <a:pos x="2" y="89"/>
                    </a:cxn>
                    <a:cxn ang="0">
                      <a:pos x="0" y="78"/>
                    </a:cxn>
                    <a:cxn ang="0">
                      <a:pos x="2" y="60"/>
                    </a:cxn>
                    <a:cxn ang="0">
                      <a:pos x="9" y="11"/>
                    </a:cxn>
                    <a:cxn ang="0">
                      <a:pos x="83" y="0"/>
                    </a:cxn>
                  </a:cxnLst>
                  <a:rect l="0" t="0" r="r" b="b"/>
                  <a:pathLst>
                    <a:path w="156" h="117">
                      <a:moveTo>
                        <a:pt x="83" y="0"/>
                      </a:moveTo>
                      <a:lnTo>
                        <a:pt x="134" y="19"/>
                      </a:lnTo>
                      <a:lnTo>
                        <a:pt x="152" y="45"/>
                      </a:lnTo>
                      <a:lnTo>
                        <a:pt x="155" y="70"/>
                      </a:lnTo>
                      <a:lnTo>
                        <a:pt x="155" y="83"/>
                      </a:lnTo>
                      <a:lnTo>
                        <a:pt x="146" y="99"/>
                      </a:lnTo>
                      <a:lnTo>
                        <a:pt x="126" y="107"/>
                      </a:lnTo>
                      <a:lnTo>
                        <a:pt x="105" y="113"/>
                      </a:lnTo>
                      <a:lnTo>
                        <a:pt x="86" y="116"/>
                      </a:lnTo>
                      <a:lnTo>
                        <a:pt x="69" y="116"/>
                      </a:lnTo>
                      <a:lnTo>
                        <a:pt x="41" y="111"/>
                      </a:lnTo>
                      <a:lnTo>
                        <a:pt x="21" y="106"/>
                      </a:lnTo>
                      <a:lnTo>
                        <a:pt x="9" y="98"/>
                      </a:lnTo>
                      <a:lnTo>
                        <a:pt x="2" y="89"/>
                      </a:lnTo>
                      <a:lnTo>
                        <a:pt x="0" y="78"/>
                      </a:lnTo>
                      <a:lnTo>
                        <a:pt x="2" y="60"/>
                      </a:lnTo>
                      <a:lnTo>
                        <a:pt x="9" y="11"/>
                      </a:lnTo>
                      <a:lnTo>
                        <a:pt x="83" y="0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30" name="Freeform 14"/>
                <p:cNvSpPr>
                  <a:spLocks/>
                </p:cNvSpPr>
                <p:nvPr/>
              </p:nvSpPr>
              <p:spPr bwMode="auto">
                <a:xfrm>
                  <a:off x="5265" y="746"/>
                  <a:ext cx="88" cy="75"/>
                </a:xfrm>
                <a:custGeom>
                  <a:avLst/>
                  <a:gdLst/>
                  <a:ahLst/>
                  <a:cxnLst>
                    <a:cxn ang="0">
                      <a:pos x="0" y="69"/>
                    </a:cxn>
                    <a:cxn ang="0">
                      <a:pos x="11" y="0"/>
                    </a:cxn>
                    <a:cxn ang="0">
                      <a:pos x="54" y="5"/>
                    </a:cxn>
                    <a:cxn ang="0">
                      <a:pos x="87" y="9"/>
                    </a:cxn>
                    <a:cxn ang="0">
                      <a:pos x="78" y="74"/>
                    </a:cxn>
                    <a:cxn ang="0">
                      <a:pos x="75" y="59"/>
                    </a:cxn>
                    <a:cxn ang="0">
                      <a:pos x="65" y="48"/>
                    </a:cxn>
                    <a:cxn ang="0">
                      <a:pos x="47" y="44"/>
                    </a:cxn>
                    <a:cxn ang="0">
                      <a:pos x="27" y="45"/>
                    </a:cxn>
                    <a:cxn ang="0">
                      <a:pos x="11" y="52"/>
                    </a:cxn>
                    <a:cxn ang="0">
                      <a:pos x="0" y="69"/>
                    </a:cxn>
                  </a:cxnLst>
                  <a:rect l="0" t="0" r="r" b="b"/>
                  <a:pathLst>
                    <a:path w="88" h="75">
                      <a:moveTo>
                        <a:pt x="0" y="69"/>
                      </a:moveTo>
                      <a:lnTo>
                        <a:pt x="11" y="0"/>
                      </a:lnTo>
                      <a:lnTo>
                        <a:pt x="54" y="5"/>
                      </a:lnTo>
                      <a:lnTo>
                        <a:pt x="87" y="9"/>
                      </a:lnTo>
                      <a:lnTo>
                        <a:pt x="78" y="74"/>
                      </a:lnTo>
                      <a:lnTo>
                        <a:pt x="75" y="59"/>
                      </a:lnTo>
                      <a:lnTo>
                        <a:pt x="65" y="48"/>
                      </a:lnTo>
                      <a:lnTo>
                        <a:pt x="47" y="44"/>
                      </a:lnTo>
                      <a:lnTo>
                        <a:pt x="27" y="45"/>
                      </a:lnTo>
                      <a:lnTo>
                        <a:pt x="11" y="52"/>
                      </a:lnTo>
                      <a:lnTo>
                        <a:pt x="0" y="69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31" name="Freeform 15"/>
                <p:cNvSpPr>
                  <a:spLocks/>
                </p:cNvSpPr>
                <p:nvPr/>
              </p:nvSpPr>
              <p:spPr bwMode="auto">
                <a:xfrm>
                  <a:off x="475" y="725"/>
                  <a:ext cx="156" cy="117"/>
                </a:xfrm>
                <a:custGeom>
                  <a:avLst/>
                  <a:gdLst/>
                  <a:ahLst/>
                  <a:cxnLst>
                    <a:cxn ang="0">
                      <a:pos x="72" y="0"/>
                    </a:cxn>
                    <a:cxn ang="0">
                      <a:pos x="21" y="19"/>
                    </a:cxn>
                    <a:cxn ang="0">
                      <a:pos x="3" y="45"/>
                    </a:cxn>
                    <a:cxn ang="0">
                      <a:pos x="0" y="70"/>
                    </a:cxn>
                    <a:cxn ang="0">
                      <a:pos x="0" y="83"/>
                    </a:cxn>
                    <a:cxn ang="0">
                      <a:pos x="9" y="99"/>
                    </a:cxn>
                    <a:cxn ang="0">
                      <a:pos x="29" y="107"/>
                    </a:cxn>
                    <a:cxn ang="0">
                      <a:pos x="50" y="113"/>
                    </a:cxn>
                    <a:cxn ang="0">
                      <a:pos x="69" y="116"/>
                    </a:cxn>
                    <a:cxn ang="0">
                      <a:pos x="86" y="116"/>
                    </a:cxn>
                    <a:cxn ang="0">
                      <a:pos x="114" y="111"/>
                    </a:cxn>
                    <a:cxn ang="0">
                      <a:pos x="134" y="106"/>
                    </a:cxn>
                    <a:cxn ang="0">
                      <a:pos x="146" y="98"/>
                    </a:cxn>
                    <a:cxn ang="0">
                      <a:pos x="153" y="89"/>
                    </a:cxn>
                    <a:cxn ang="0">
                      <a:pos x="155" y="78"/>
                    </a:cxn>
                    <a:cxn ang="0">
                      <a:pos x="153" y="60"/>
                    </a:cxn>
                    <a:cxn ang="0">
                      <a:pos x="146" y="11"/>
                    </a:cxn>
                    <a:cxn ang="0">
                      <a:pos x="72" y="0"/>
                    </a:cxn>
                  </a:cxnLst>
                  <a:rect l="0" t="0" r="r" b="b"/>
                  <a:pathLst>
                    <a:path w="156" h="117">
                      <a:moveTo>
                        <a:pt x="72" y="0"/>
                      </a:moveTo>
                      <a:lnTo>
                        <a:pt x="21" y="19"/>
                      </a:lnTo>
                      <a:lnTo>
                        <a:pt x="3" y="45"/>
                      </a:lnTo>
                      <a:lnTo>
                        <a:pt x="0" y="70"/>
                      </a:lnTo>
                      <a:lnTo>
                        <a:pt x="0" y="83"/>
                      </a:lnTo>
                      <a:lnTo>
                        <a:pt x="9" y="99"/>
                      </a:lnTo>
                      <a:lnTo>
                        <a:pt x="29" y="107"/>
                      </a:lnTo>
                      <a:lnTo>
                        <a:pt x="50" y="113"/>
                      </a:lnTo>
                      <a:lnTo>
                        <a:pt x="69" y="116"/>
                      </a:lnTo>
                      <a:lnTo>
                        <a:pt x="86" y="116"/>
                      </a:lnTo>
                      <a:lnTo>
                        <a:pt x="114" y="111"/>
                      </a:lnTo>
                      <a:lnTo>
                        <a:pt x="134" y="106"/>
                      </a:lnTo>
                      <a:lnTo>
                        <a:pt x="146" y="98"/>
                      </a:lnTo>
                      <a:lnTo>
                        <a:pt x="153" y="89"/>
                      </a:lnTo>
                      <a:lnTo>
                        <a:pt x="155" y="78"/>
                      </a:lnTo>
                      <a:lnTo>
                        <a:pt x="153" y="60"/>
                      </a:lnTo>
                      <a:lnTo>
                        <a:pt x="146" y="11"/>
                      </a:lnTo>
                      <a:lnTo>
                        <a:pt x="72" y="0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32" name="Freeform 16"/>
                <p:cNvSpPr>
                  <a:spLocks/>
                </p:cNvSpPr>
                <p:nvPr/>
              </p:nvSpPr>
              <p:spPr bwMode="auto">
                <a:xfrm>
                  <a:off x="547" y="738"/>
                  <a:ext cx="88" cy="75"/>
                </a:xfrm>
                <a:custGeom>
                  <a:avLst/>
                  <a:gdLst/>
                  <a:ahLst/>
                  <a:cxnLst>
                    <a:cxn ang="0">
                      <a:pos x="87" y="68"/>
                    </a:cxn>
                    <a:cxn ang="0">
                      <a:pos x="76" y="0"/>
                    </a:cxn>
                    <a:cxn ang="0">
                      <a:pos x="33" y="5"/>
                    </a:cxn>
                    <a:cxn ang="0">
                      <a:pos x="0" y="9"/>
                    </a:cxn>
                    <a:cxn ang="0">
                      <a:pos x="9" y="74"/>
                    </a:cxn>
                    <a:cxn ang="0">
                      <a:pos x="12" y="58"/>
                    </a:cxn>
                    <a:cxn ang="0">
                      <a:pos x="22" y="47"/>
                    </a:cxn>
                    <a:cxn ang="0">
                      <a:pos x="40" y="44"/>
                    </a:cxn>
                    <a:cxn ang="0">
                      <a:pos x="60" y="45"/>
                    </a:cxn>
                    <a:cxn ang="0">
                      <a:pos x="76" y="52"/>
                    </a:cxn>
                    <a:cxn ang="0">
                      <a:pos x="87" y="68"/>
                    </a:cxn>
                  </a:cxnLst>
                  <a:rect l="0" t="0" r="r" b="b"/>
                  <a:pathLst>
                    <a:path w="88" h="75">
                      <a:moveTo>
                        <a:pt x="87" y="68"/>
                      </a:moveTo>
                      <a:lnTo>
                        <a:pt x="76" y="0"/>
                      </a:lnTo>
                      <a:lnTo>
                        <a:pt x="33" y="5"/>
                      </a:lnTo>
                      <a:lnTo>
                        <a:pt x="0" y="9"/>
                      </a:lnTo>
                      <a:lnTo>
                        <a:pt x="9" y="74"/>
                      </a:lnTo>
                      <a:lnTo>
                        <a:pt x="12" y="58"/>
                      </a:lnTo>
                      <a:lnTo>
                        <a:pt x="22" y="47"/>
                      </a:lnTo>
                      <a:lnTo>
                        <a:pt x="40" y="44"/>
                      </a:lnTo>
                      <a:lnTo>
                        <a:pt x="60" y="45"/>
                      </a:lnTo>
                      <a:lnTo>
                        <a:pt x="76" y="52"/>
                      </a:lnTo>
                      <a:lnTo>
                        <a:pt x="87" y="68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33" name="Line 17"/>
                <p:cNvSpPr>
                  <a:spLocks noChangeShapeType="1"/>
                </p:cNvSpPr>
                <p:nvPr/>
              </p:nvSpPr>
              <p:spPr bwMode="auto">
                <a:xfrm flipV="1">
                  <a:off x="2020" y="309"/>
                  <a:ext cx="192" cy="87"/>
                </a:xfrm>
                <a:prstGeom prst="line">
                  <a:avLst/>
                </a:prstGeom>
                <a:noFill/>
                <a:ln w="127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34" name="Freeform 18"/>
                <p:cNvSpPr>
                  <a:spLocks/>
                </p:cNvSpPr>
                <p:nvPr/>
              </p:nvSpPr>
              <p:spPr bwMode="auto">
                <a:xfrm>
                  <a:off x="1408" y="22"/>
                  <a:ext cx="2967" cy="457"/>
                </a:xfrm>
                <a:custGeom>
                  <a:avLst/>
                  <a:gdLst/>
                  <a:ahLst/>
                  <a:cxnLst>
                    <a:cxn ang="0">
                      <a:pos x="0" y="122"/>
                    </a:cxn>
                    <a:cxn ang="0">
                      <a:pos x="207" y="78"/>
                    </a:cxn>
                    <a:cxn ang="0">
                      <a:pos x="442" y="48"/>
                    </a:cxn>
                    <a:cxn ang="0">
                      <a:pos x="640" y="32"/>
                    </a:cxn>
                    <a:cxn ang="0">
                      <a:pos x="897" y="16"/>
                    </a:cxn>
                    <a:cxn ang="0">
                      <a:pos x="1215" y="2"/>
                    </a:cxn>
                    <a:cxn ang="0">
                      <a:pos x="1392" y="0"/>
                    </a:cxn>
                    <a:cxn ang="0">
                      <a:pos x="1710" y="0"/>
                    </a:cxn>
                    <a:cxn ang="0">
                      <a:pos x="1997" y="10"/>
                    </a:cxn>
                    <a:cxn ang="0">
                      <a:pos x="2258" y="21"/>
                    </a:cxn>
                    <a:cxn ang="0">
                      <a:pos x="2493" y="38"/>
                    </a:cxn>
                    <a:cxn ang="0">
                      <a:pos x="2674" y="54"/>
                    </a:cxn>
                    <a:cxn ang="0">
                      <a:pos x="2828" y="73"/>
                    </a:cxn>
                    <a:cxn ang="0">
                      <a:pos x="2966" y="92"/>
                    </a:cxn>
                    <a:cxn ang="0">
                      <a:pos x="2966" y="456"/>
                    </a:cxn>
                    <a:cxn ang="0">
                      <a:pos x="2833" y="434"/>
                    </a:cxn>
                    <a:cxn ang="0">
                      <a:pos x="2563" y="399"/>
                    </a:cxn>
                    <a:cxn ang="0">
                      <a:pos x="2382" y="382"/>
                    </a:cxn>
                    <a:cxn ang="0">
                      <a:pos x="2134" y="366"/>
                    </a:cxn>
                    <a:cxn ang="0">
                      <a:pos x="1944" y="358"/>
                    </a:cxn>
                    <a:cxn ang="0">
                      <a:pos x="1746" y="350"/>
                    </a:cxn>
                    <a:cxn ang="0">
                      <a:pos x="1529" y="350"/>
                    </a:cxn>
                    <a:cxn ang="0">
                      <a:pos x="1295" y="350"/>
                    </a:cxn>
                    <a:cxn ang="0">
                      <a:pos x="1047" y="355"/>
                    </a:cxn>
                    <a:cxn ang="0">
                      <a:pos x="853" y="363"/>
                    </a:cxn>
                    <a:cxn ang="0">
                      <a:pos x="654" y="374"/>
                    </a:cxn>
                    <a:cxn ang="0">
                      <a:pos x="468" y="388"/>
                    </a:cxn>
                    <a:cxn ang="0">
                      <a:pos x="296" y="404"/>
                    </a:cxn>
                    <a:cxn ang="0">
                      <a:pos x="150" y="423"/>
                    </a:cxn>
                    <a:cxn ang="0">
                      <a:pos x="13" y="445"/>
                    </a:cxn>
                    <a:cxn ang="0">
                      <a:pos x="0" y="122"/>
                    </a:cxn>
                  </a:cxnLst>
                  <a:rect l="0" t="0" r="r" b="b"/>
                  <a:pathLst>
                    <a:path w="2967" h="457">
                      <a:moveTo>
                        <a:pt x="0" y="122"/>
                      </a:moveTo>
                      <a:lnTo>
                        <a:pt x="207" y="78"/>
                      </a:lnTo>
                      <a:lnTo>
                        <a:pt x="442" y="48"/>
                      </a:lnTo>
                      <a:lnTo>
                        <a:pt x="640" y="32"/>
                      </a:lnTo>
                      <a:lnTo>
                        <a:pt x="897" y="16"/>
                      </a:lnTo>
                      <a:lnTo>
                        <a:pt x="1215" y="2"/>
                      </a:lnTo>
                      <a:lnTo>
                        <a:pt x="1392" y="0"/>
                      </a:lnTo>
                      <a:lnTo>
                        <a:pt x="1710" y="0"/>
                      </a:lnTo>
                      <a:lnTo>
                        <a:pt x="1997" y="10"/>
                      </a:lnTo>
                      <a:lnTo>
                        <a:pt x="2258" y="21"/>
                      </a:lnTo>
                      <a:lnTo>
                        <a:pt x="2493" y="38"/>
                      </a:lnTo>
                      <a:lnTo>
                        <a:pt x="2674" y="54"/>
                      </a:lnTo>
                      <a:lnTo>
                        <a:pt x="2828" y="73"/>
                      </a:lnTo>
                      <a:lnTo>
                        <a:pt x="2966" y="92"/>
                      </a:lnTo>
                      <a:lnTo>
                        <a:pt x="2966" y="456"/>
                      </a:lnTo>
                      <a:lnTo>
                        <a:pt x="2833" y="434"/>
                      </a:lnTo>
                      <a:lnTo>
                        <a:pt x="2563" y="399"/>
                      </a:lnTo>
                      <a:lnTo>
                        <a:pt x="2382" y="382"/>
                      </a:lnTo>
                      <a:lnTo>
                        <a:pt x="2134" y="366"/>
                      </a:lnTo>
                      <a:lnTo>
                        <a:pt x="1944" y="358"/>
                      </a:lnTo>
                      <a:lnTo>
                        <a:pt x="1746" y="350"/>
                      </a:lnTo>
                      <a:lnTo>
                        <a:pt x="1529" y="350"/>
                      </a:lnTo>
                      <a:lnTo>
                        <a:pt x="1295" y="350"/>
                      </a:lnTo>
                      <a:lnTo>
                        <a:pt x="1047" y="355"/>
                      </a:lnTo>
                      <a:lnTo>
                        <a:pt x="853" y="363"/>
                      </a:lnTo>
                      <a:lnTo>
                        <a:pt x="654" y="374"/>
                      </a:lnTo>
                      <a:lnTo>
                        <a:pt x="468" y="388"/>
                      </a:lnTo>
                      <a:lnTo>
                        <a:pt x="296" y="404"/>
                      </a:lnTo>
                      <a:lnTo>
                        <a:pt x="150" y="423"/>
                      </a:lnTo>
                      <a:lnTo>
                        <a:pt x="13" y="445"/>
                      </a:lnTo>
                      <a:lnTo>
                        <a:pt x="0" y="122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35" name="Freeform 19"/>
                <p:cNvSpPr>
                  <a:spLocks/>
                </p:cNvSpPr>
                <p:nvPr/>
              </p:nvSpPr>
              <p:spPr bwMode="auto">
                <a:xfrm>
                  <a:off x="607" y="118"/>
                  <a:ext cx="823" cy="431"/>
                </a:xfrm>
                <a:custGeom>
                  <a:avLst/>
                  <a:gdLst/>
                  <a:ahLst/>
                  <a:cxnLst>
                    <a:cxn ang="0">
                      <a:pos x="815" y="27"/>
                    </a:cxn>
                    <a:cxn ang="0">
                      <a:pos x="822" y="350"/>
                    </a:cxn>
                    <a:cxn ang="0">
                      <a:pos x="746" y="382"/>
                    </a:cxn>
                    <a:cxn ang="0">
                      <a:pos x="676" y="404"/>
                    </a:cxn>
                    <a:cxn ang="0">
                      <a:pos x="619" y="415"/>
                    </a:cxn>
                    <a:cxn ang="0">
                      <a:pos x="571" y="421"/>
                    </a:cxn>
                    <a:cxn ang="0">
                      <a:pos x="517" y="427"/>
                    </a:cxn>
                    <a:cxn ang="0">
                      <a:pos x="427" y="430"/>
                    </a:cxn>
                    <a:cxn ang="0">
                      <a:pos x="344" y="423"/>
                    </a:cxn>
                    <a:cxn ang="0">
                      <a:pos x="259" y="410"/>
                    </a:cxn>
                    <a:cxn ang="0">
                      <a:pos x="177" y="388"/>
                    </a:cxn>
                    <a:cxn ang="0">
                      <a:pos x="105" y="358"/>
                    </a:cxn>
                    <a:cxn ang="0">
                      <a:pos x="41" y="325"/>
                    </a:cxn>
                    <a:cxn ang="0">
                      <a:pos x="0" y="294"/>
                    </a:cxn>
                    <a:cxn ang="0">
                      <a:pos x="0" y="0"/>
                    </a:cxn>
                    <a:cxn ang="0">
                      <a:pos x="46" y="25"/>
                    </a:cxn>
                    <a:cxn ang="0">
                      <a:pos x="105" y="47"/>
                    </a:cxn>
                    <a:cxn ang="0">
                      <a:pos x="175" y="66"/>
                    </a:cxn>
                    <a:cxn ang="0">
                      <a:pos x="244" y="81"/>
                    </a:cxn>
                    <a:cxn ang="0">
                      <a:pos x="314" y="89"/>
                    </a:cxn>
                    <a:cxn ang="0">
                      <a:pos x="361" y="93"/>
                    </a:cxn>
                    <a:cxn ang="0">
                      <a:pos x="401" y="95"/>
                    </a:cxn>
                    <a:cxn ang="0">
                      <a:pos x="471" y="95"/>
                    </a:cxn>
                    <a:cxn ang="0">
                      <a:pos x="515" y="92"/>
                    </a:cxn>
                    <a:cxn ang="0">
                      <a:pos x="555" y="87"/>
                    </a:cxn>
                    <a:cxn ang="0">
                      <a:pos x="600" y="84"/>
                    </a:cxn>
                    <a:cxn ang="0">
                      <a:pos x="640" y="76"/>
                    </a:cxn>
                    <a:cxn ang="0">
                      <a:pos x="689" y="67"/>
                    </a:cxn>
                    <a:cxn ang="0">
                      <a:pos x="733" y="55"/>
                    </a:cxn>
                    <a:cxn ang="0">
                      <a:pos x="777" y="41"/>
                    </a:cxn>
                    <a:cxn ang="0">
                      <a:pos x="815" y="27"/>
                    </a:cxn>
                  </a:cxnLst>
                  <a:rect l="0" t="0" r="r" b="b"/>
                  <a:pathLst>
                    <a:path w="823" h="431">
                      <a:moveTo>
                        <a:pt x="815" y="27"/>
                      </a:moveTo>
                      <a:lnTo>
                        <a:pt x="822" y="350"/>
                      </a:lnTo>
                      <a:lnTo>
                        <a:pt x="746" y="382"/>
                      </a:lnTo>
                      <a:lnTo>
                        <a:pt x="676" y="404"/>
                      </a:lnTo>
                      <a:lnTo>
                        <a:pt x="619" y="415"/>
                      </a:lnTo>
                      <a:lnTo>
                        <a:pt x="571" y="421"/>
                      </a:lnTo>
                      <a:lnTo>
                        <a:pt x="517" y="427"/>
                      </a:lnTo>
                      <a:lnTo>
                        <a:pt x="427" y="430"/>
                      </a:lnTo>
                      <a:lnTo>
                        <a:pt x="344" y="423"/>
                      </a:lnTo>
                      <a:lnTo>
                        <a:pt x="259" y="410"/>
                      </a:lnTo>
                      <a:lnTo>
                        <a:pt x="177" y="388"/>
                      </a:lnTo>
                      <a:lnTo>
                        <a:pt x="105" y="358"/>
                      </a:lnTo>
                      <a:lnTo>
                        <a:pt x="41" y="325"/>
                      </a:lnTo>
                      <a:lnTo>
                        <a:pt x="0" y="294"/>
                      </a:lnTo>
                      <a:lnTo>
                        <a:pt x="0" y="0"/>
                      </a:lnTo>
                      <a:lnTo>
                        <a:pt x="46" y="25"/>
                      </a:lnTo>
                      <a:lnTo>
                        <a:pt x="105" y="47"/>
                      </a:lnTo>
                      <a:lnTo>
                        <a:pt x="175" y="66"/>
                      </a:lnTo>
                      <a:lnTo>
                        <a:pt x="244" y="81"/>
                      </a:lnTo>
                      <a:lnTo>
                        <a:pt x="314" y="89"/>
                      </a:lnTo>
                      <a:lnTo>
                        <a:pt x="361" y="93"/>
                      </a:lnTo>
                      <a:lnTo>
                        <a:pt x="401" y="95"/>
                      </a:lnTo>
                      <a:lnTo>
                        <a:pt x="471" y="95"/>
                      </a:lnTo>
                      <a:lnTo>
                        <a:pt x="515" y="92"/>
                      </a:lnTo>
                      <a:lnTo>
                        <a:pt x="555" y="87"/>
                      </a:lnTo>
                      <a:lnTo>
                        <a:pt x="600" y="84"/>
                      </a:lnTo>
                      <a:lnTo>
                        <a:pt x="640" y="76"/>
                      </a:lnTo>
                      <a:lnTo>
                        <a:pt x="689" y="67"/>
                      </a:lnTo>
                      <a:lnTo>
                        <a:pt x="733" y="55"/>
                      </a:lnTo>
                      <a:lnTo>
                        <a:pt x="777" y="41"/>
                      </a:lnTo>
                      <a:lnTo>
                        <a:pt x="815" y="27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36" name="Freeform 20"/>
                <p:cNvSpPr>
                  <a:spLocks/>
                </p:cNvSpPr>
                <p:nvPr/>
              </p:nvSpPr>
              <p:spPr bwMode="auto">
                <a:xfrm>
                  <a:off x="154" y="533"/>
                  <a:ext cx="551" cy="339"/>
                </a:xfrm>
                <a:custGeom>
                  <a:avLst/>
                  <a:gdLst/>
                  <a:ahLst/>
                  <a:cxnLst>
                    <a:cxn ang="0">
                      <a:pos x="16" y="53"/>
                    </a:cxn>
                    <a:cxn ang="0">
                      <a:pos x="0" y="122"/>
                    </a:cxn>
                    <a:cxn ang="0">
                      <a:pos x="10" y="146"/>
                    </a:cxn>
                    <a:cxn ang="0">
                      <a:pos x="33" y="183"/>
                    </a:cxn>
                    <a:cxn ang="0">
                      <a:pos x="57" y="216"/>
                    </a:cxn>
                    <a:cxn ang="0">
                      <a:pos x="85" y="244"/>
                    </a:cxn>
                    <a:cxn ang="0">
                      <a:pos x="120" y="271"/>
                    </a:cxn>
                    <a:cxn ang="0">
                      <a:pos x="153" y="290"/>
                    </a:cxn>
                    <a:cxn ang="0">
                      <a:pos x="189" y="308"/>
                    </a:cxn>
                    <a:cxn ang="0">
                      <a:pos x="235" y="324"/>
                    </a:cxn>
                    <a:cxn ang="0">
                      <a:pos x="270" y="332"/>
                    </a:cxn>
                    <a:cxn ang="0">
                      <a:pos x="312" y="338"/>
                    </a:cxn>
                    <a:cxn ang="0">
                      <a:pos x="351" y="338"/>
                    </a:cxn>
                    <a:cxn ang="0">
                      <a:pos x="393" y="333"/>
                    </a:cxn>
                    <a:cxn ang="0">
                      <a:pos x="436" y="321"/>
                    </a:cxn>
                    <a:cxn ang="0">
                      <a:pos x="475" y="302"/>
                    </a:cxn>
                    <a:cxn ang="0">
                      <a:pos x="498" y="286"/>
                    </a:cxn>
                    <a:cxn ang="0">
                      <a:pos x="526" y="262"/>
                    </a:cxn>
                    <a:cxn ang="0">
                      <a:pos x="541" y="243"/>
                    </a:cxn>
                    <a:cxn ang="0">
                      <a:pos x="550" y="226"/>
                    </a:cxn>
                    <a:cxn ang="0">
                      <a:pos x="550" y="208"/>
                    </a:cxn>
                    <a:cxn ang="0">
                      <a:pos x="544" y="187"/>
                    </a:cxn>
                    <a:cxn ang="0">
                      <a:pos x="532" y="170"/>
                    </a:cxn>
                    <a:cxn ang="0">
                      <a:pos x="523" y="135"/>
                    </a:cxn>
                    <a:cxn ang="0">
                      <a:pos x="519" y="116"/>
                    </a:cxn>
                    <a:cxn ang="0">
                      <a:pos x="267" y="132"/>
                    </a:cxn>
                    <a:cxn ang="0">
                      <a:pos x="234" y="126"/>
                    </a:cxn>
                    <a:cxn ang="0">
                      <a:pos x="193" y="113"/>
                    </a:cxn>
                    <a:cxn ang="0">
                      <a:pos x="162" y="97"/>
                    </a:cxn>
                    <a:cxn ang="0">
                      <a:pos x="129" y="77"/>
                    </a:cxn>
                    <a:cxn ang="0">
                      <a:pos x="97" y="48"/>
                    </a:cxn>
                    <a:cxn ang="0">
                      <a:pos x="78" y="24"/>
                    </a:cxn>
                    <a:cxn ang="0">
                      <a:pos x="60" y="0"/>
                    </a:cxn>
                    <a:cxn ang="0">
                      <a:pos x="16" y="53"/>
                    </a:cxn>
                  </a:cxnLst>
                  <a:rect l="0" t="0" r="r" b="b"/>
                  <a:pathLst>
                    <a:path w="551" h="339">
                      <a:moveTo>
                        <a:pt x="16" y="53"/>
                      </a:moveTo>
                      <a:lnTo>
                        <a:pt x="0" y="122"/>
                      </a:lnTo>
                      <a:lnTo>
                        <a:pt x="10" y="146"/>
                      </a:lnTo>
                      <a:lnTo>
                        <a:pt x="33" y="183"/>
                      </a:lnTo>
                      <a:lnTo>
                        <a:pt x="57" y="216"/>
                      </a:lnTo>
                      <a:lnTo>
                        <a:pt x="85" y="244"/>
                      </a:lnTo>
                      <a:lnTo>
                        <a:pt x="120" y="271"/>
                      </a:lnTo>
                      <a:lnTo>
                        <a:pt x="153" y="290"/>
                      </a:lnTo>
                      <a:lnTo>
                        <a:pt x="189" y="308"/>
                      </a:lnTo>
                      <a:lnTo>
                        <a:pt x="235" y="324"/>
                      </a:lnTo>
                      <a:lnTo>
                        <a:pt x="270" y="332"/>
                      </a:lnTo>
                      <a:lnTo>
                        <a:pt x="312" y="338"/>
                      </a:lnTo>
                      <a:lnTo>
                        <a:pt x="351" y="338"/>
                      </a:lnTo>
                      <a:lnTo>
                        <a:pt x="393" y="333"/>
                      </a:lnTo>
                      <a:lnTo>
                        <a:pt x="436" y="321"/>
                      </a:lnTo>
                      <a:lnTo>
                        <a:pt x="475" y="302"/>
                      </a:lnTo>
                      <a:lnTo>
                        <a:pt x="498" y="286"/>
                      </a:lnTo>
                      <a:lnTo>
                        <a:pt x="526" y="262"/>
                      </a:lnTo>
                      <a:lnTo>
                        <a:pt x="541" y="243"/>
                      </a:lnTo>
                      <a:lnTo>
                        <a:pt x="550" y="226"/>
                      </a:lnTo>
                      <a:lnTo>
                        <a:pt x="550" y="208"/>
                      </a:lnTo>
                      <a:lnTo>
                        <a:pt x="544" y="187"/>
                      </a:lnTo>
                      <a:lnTo>
                        <a:pt x="532" y="170"/>
                      </a:lnTo>
                      <a:lnTo>
                        <a:pt x="523" y="135"/>
                      </a:lnTo>
                      <a:lnTo>
                        <a:pt x="519" y="116"/>
                      </a:lnTo>
                      <a:lnTo>
                        <a:pt x="267" y="132"/>
                      </a:lnTo>
                      <a:lnTo>
                        <a:pt x="234" y="126"/>
                      </a:lnTo>
                      <a:lnTo>
                        <a:pt x="193" y="113"/>
                      </a:lnTo>
                      <a:lnTo>
                        <a:pt x="162" y="97"/>
                      </a:lnTo>
                      <a:lnTo>
                        <a:pt x="129" y="77"/>
                      </a:lnTo>
                      <a:lnTo>
                        <a:pt x="97" y="48"/>
                      </a:lnTo>
                      <a:lnTo>
                        <a:pt x="78" y="24"/>
                      </a:lnTo>
                      <a:lnTo>
                        <a:pt x="60" y="0"/>
                      </a:lnTo>
                      <a:lnTo>
                        <a:pt x="16" y="53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37" name="Freeform 21"/>
                <p:cNvSpPr>
                  <a:spLocks/>
                </p:cNvSpPr>
                <p:nvPr/>
              </p:nvSpPr>
              <p:spPr bwMode="auto">
                <a:xfrm>
                  <a:off x="134" y="119"/>
                  <a:ext cx="475" cy="552"/>
                </a:xfrm>
                <a:custGeom>
                  <a:avLst/>
                  <a:gdLst/>
                  <a:ahLst/>
                  <a:cxnLst>
                    <a:cxn ang="0">
                      <a:pos x="474" y="0"/>
                    </a:cxn>
                    <a:cxn ang="0">
                      <a:pos x="474" y="294"/>
                    </a:cxn>
                    <a:cxn ang="0">
                      <a:pos x="446" y="291"/>
                    </a:cxn>
                    <a:cxn ang="0">
                      <a:pos x="411" y="293"/>
                    </a:cxn>
                    <a:cxn ang="0">
                      <a:pos x="353" y="299"/>
                    </a:cxn>
                    <a:cxn ang="0">
                      <a:pos x="296" y="310"/>
                    </a:cxn>
                    <a:cxn ang="0">
                      <a:pos x="243" y="323"/>
                    </a:cxn>
                    <a:cxn ang="0">
                      <a:pos x="200" y="339"/>
                    </a:cxn>
                    <a:cxn ang="0">
                      <a:pos x="149" y="364"/>
                    </a:cxn>
                    <a:cxn ang="0">
                      <a:pos x="110" y="390"/>
                    </a:cxn>
                    <a:cxn ang="0">
                      <a:pos x="81" y="415"/>
                    </a:cxn>
                    <a:cxn ang="0">
                      <a:pos x="60" y="439"/>
                    </a:cxn>
                    <a:cxn ang="0">
                      <a:pos x="47" y="461"/>
                    </a:cxn>
                    <a:cxn ang="0">
                      <a:pos x="35" y="488"/>
                    </a:cxn>
                    <a:cxn ang="0">
                      <a:pos x="30" y="513"/>
                    </a:cxn>
                    <a:cxn ang="0">
                      <a:pos x="23" y="551"/>
                    </a:cxn>
                    <a:cxn ang="0">
                      <a:pos x="17" y="518"/>
                    </a:cxn>
                    <a:cxn ang="0">
                      <a:pos x="8" y="481"/>
                    </a:cxn>
                    <a:cxn ang="0">
                      <a:pos x="5" y="453"/>
                    </a:cxn>
                    <a:cxn ang="0">
                      <a:pos x="0" y="420"/>
                    </a:cxn>
                    <a:cxn ang="0">
                      <a:pos x="2" y="393"/>
                    </a:cxn>
                    <a:cxn ang="0">
                      <a:pos x="8" y="361"/>
                    </a:cxn>
                    <a:cxn ang="0">
                      <a:pos x="15" y="317"/>
                    </a:cxn>
                    <a:cxn ang="0">
                      <a:pos x="30" y="279"/>
                    </a:cxn>
                    <a:cxn ang="0">
                      <a:pos x="50" y="238"/>
                    </a:cxn>
                    <a:cxn ang="0">
                      <a:pos x="75" y="196"/>
                    </a:cxn>
                    <a:cxn ang="0">
                      <a:pos x="111" y="152"/>
                    </a:cxn>
                    <a:cxn ang="0">
                      <a:pos x="152" y="116"/>
                    </a:cxn>
                    <a:cxn ang="0">
                      <a:pos x="188" y="87"/>
                    </a:cxn>
                    <a:cxn ang="0">
                      <a:pos x="233" y="60"/>
                    </a:cxn>
                    <a:cxn ang="0">
                      <a:pos x="279" y="40"/>
                    </a:cxn>
                    <a:cxn ang="0">
                      <a:pos x="333" y="21"/>
                    </a:cxn>
                    <a:cxn ang="0">
                      <a:pos x="380" y="10"/>
                    </a:cxn>
                    <a:cxn ang="0">
                      <a:pos x="435" y="3"/>
                    </a:cxn>
                    <a:cxn ang="0">
                      <a:pos x="474" y="0"/>
                    </a:cxn>
                  </a:cxnLst>
                  <a:rect l="0" t="0" r="r" b="b"/>
                  <a:pathLst>
                    <a:path w="475" h="552">
                      <a:moveTo>
                        <a:pt x="474" y="0"/>
                      </a:moveTo>
                      <a:lnTo>
                        <a:pt x="474" y="294"/>
                      </a:lnTo>
                      <a:lnTo>
                        <a:pt x="446" y="291"/>
                      </a:lnTo>
                      <a:lnTo>
                        <a:pt x="411" y="293"/>
                      </a:lnTo>
                      <a:lnTo>
                        <a:pt x="353" y="299"/>
                      </a:lnTo>
                      <a:lnTo>
                        <a:pt x="296" y="310"/>
                      </a:lnTo>
                      <a:lnTo>
                        <a:pt x="243" y="323"/>
                      </a:lnTo>
                      <a:lnTo>
                        <a:pt x="200" y="339"/>
                      </a:lnTo>
                      <a:lnTo>
                        <a:pt x="149" y="364"/>
                      </a:lnTo>
                      <a:lnTo>
                        <a:pt x="110" y="390"/>
                      </a:lnTo>
                      <a:lnTo>
                        <a:pt x="81" y="415"/>
                      </a:lnTo>
                      <a:lnTo>
                        <a:pt x="60" y="439"/>
                      </a:lnTo>
                      <a:lnTo>
                        <a:pt x="47" y="461"/>
                      </a:lnTo>
                      <a:lnTo>
                        <a:pt x="35" y="488"/>
                      </a:lnTo>
                      <a:lnTo>
                        <a:pt x="30" y="513"/>
                      </a:lnTo>
                      <a:lnTo>
                        <a:pt x="23" y="551"/>
                      </a:lnTo>
                      <a:lnTo>
                        <a:pt x="17" y="518"/>
                      </a:lnTo>
                      <a:lnTo>
                        <a:pt x="8" y="481"/>
                      </a:lnTo>
                      <a:lnTo>
                        <a:pt x="5" y="453"/>
                      </a:lnTo>
                      <a:lnTo>
                        <a:pt x="0" y="420"/>
                      </a:lnTo>
                      <a:lnTo>
                        <a:pt x="2" y="393"/>
                      </a:lnTo>
                      <a:lnTo>
                        <a:pt x="8" y="361"/>
                      </a:lnTo>
                      <a:lnTo>
                        <a:pt x="15" y="317"/>
                      </a:lnTo>
                      <a:lnTo>
                        <a:pt x="30" y="279"/>
                      </a:lnTo>
                      <a:lnTo>
                        <a:pt x="50" y="238"/>
                      </a:lnTo>
                      <a:lnTo>
                        <a:pt x="75" y="196"/>
                      </a:lnTo>
                      <a:lnTo>
                        <a:pt x="111" y="152"/>
                      </a:lnTo>
                      <a:lnTo>
                        <a:pt x="152" y="116"/>
                      </a:lnTo>
                      <a:lnTo>
                        <a:pt x="188" y="87"/>
                      </a:lnTo>
                      <a:lnTo>
                        <a:pt x="233" y="60"/>
                      </a:lnTo>
                      <a:lnTo>
                        <a:pt x="279" y="40"/>
                      </a:lnTo>
                      <a:lnTo>
                        <a:pt x="333" y="21"/>
                      </a:lnTo>
                      <a:lnTo>
                        <a:pt x="380" y="10"/>
                      </a:lnTo>
                      <a:lnTo>
                        <a:pt x="435" y="3"/>
                      </a:lnTo>
                      <a:lnTo>
                        <a:pt x="474" y="0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38" name="Freeform 22"/>
                <p:cNvSpPr>
                  <a:spLocks/>
                </p:cNvSpPr>
                <p:nvPr/>
              </p:nvSpPr>
              <p:spPr bwMode="auto">
                <a:xfrm>
                  <a:off x="422" y="687"/>
                  <a:ext cx="156" cy="117"/>
                </a:xfrm>
                <a:custGeom>
                  <a:avLst/>
                  <a:gdLst/>
                  <a:ahLst/>
                  <a:cxnLst>
                    <a:cxn ang="0">
                      <a:pos x="72" y="0"/>
                    </a:cxn>
                    <a:cxn ang="0">
                      <a:pos x="21" y="19"/>
                    </a:cxn>
                    <a:cxn ang="0">
                      <a:pos x="3" y="45"/>
                    </a:cxn>
                    <a:cxn ang="0">
                      <a:pos x="0" y="70"/>
                    </a:cxn>
                    <a:cxn ang="0">
                      <a:pos x="0" y="83"/>
                    </a:cxn>
                    <a:cxn ang="0">
                      <a:pos x="9" y="99"/>
                    </a:cxn>
                    <a:cxn ang="0">
                      <a:pos x="29" y="107"/>
                    </a:cxn>
                    <a:cxn ang="0">
                      <a:pos x="50" y="113"/>
                    </a:cxn>
                    <a:cxn ang="0">
                      <a:pos x="69" y="116"/>
                    </a:cxn>
                    <a:cxn ang="0">
                      <a:pos x="86" y="116"/>
                    </a:cxn>
                    <a:cxn ang="0">
                      <a:pos x="114" y="111"/>
                    </a:cxn>
                    <a:cxn ang="0">
                      <a:pos x="134" y="106"/>
                    </a:cxn>
                    <a:cxn ang="0">
                      <a:pos x="146" y="98"/>
                    </a:cxn>
                    <a:cxn ang="0">
                      <a:pos x="153" y="89"/>
                    </a:cxn>
                    <a:cxn ang="0">
                      <a:pos x="155" y="78"/>
                    </a:cxn>
                    <a:cxn ang="0">
                      <a:pos x="153" y="60"/>
                    </a:cxn>
                    <a:cxn ang="0">
                      <a:pos x="146" y="11"/>
                    </a:cxn>
                    <a:cxn ang="0">
                      <a:pos x="72" y="0"/>
                    </a:cxn>
                  </a:cxnLst>
                  <a:rect l="0" t="0" r="r" b="b"/>
                  <a:pathLst>
                    <a:path w="156" h="117">
                      <a:moveTo>
                        <a:pt x="72" y="0"/>
                      </a:moveTo>
                      <a:lnTo>
                        <a:pt x="21" y="19"/>
                      </a:lnTo>
                      <a:lnTo>
                        <a:pt x="3" y="45"/>
                      </a:lnTo>
                      <a:lnTo>
                        <a:pt x="0" y="70"/>
                      </a:lnTo>
                      <a:lnTo>
                        <a:pt x="0" y="83"/>
                      </a:lnTo>
                      <a:lnTo>
                        <a:pt x="9" y="99"/>
                      </a:lnTo>
                      <a:lnTo>
                        <a:pt x="29" y="107"/>
                      </a:lnTo>
                      <a:lnTo>
                        <a:pt x="50" y="113"/>
                      </a:lnTo>
                      <a:lnTo>
                        <a:pt x="69" y="116"/>
                      </a:lnTo>
                      <a:lnTo>
                        <a:pt x="86" y="116"/>
                      </a:lnTo>
                      <a:lnTo>
                        <a:pt x="114" y="111"/>
                      </a:lnTo>
                      <a:lnTo>
                        <a:pt x="134" y="106"/>
                      </a:lnTo>
                      <a:lnTo>
                        <a:pt x="146" y="98"/>
                      </a:lnTo>
                      <a:lnTo>
                        <a:pt x="153" y="89"/>
                      </a:lnTo>
                      <a:lnTo>
                        <a:pt x="155" y="78"/>
                      </a:lnTo>
                      <a:lnTo>
                        <a:pt x="153" y="60"/>
                      </a:lnTo>
                      <a:lnTo>
                        <a:pt x="146" y="11"/>
                      </a:lnTo>
                      <a:lnTo>
                        <a:pt x="72" y="0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39" name="Freeform 23"/>
                <p:cNvSpPr>
                  <a:spLocks/>
                </p:cNvSpPr>
                <p:nvPr/>
              </p:nvSpPr>
              <p:spPr bwMode="auto">
                <a:xfrm>
                  <a:off x="494" y="700"/>
                  <a:ext cx="88" cy="74"/>
                </a:xfrm>
                <a:custGeom>
                  <a:avLst/>
                  <a:gdLst/>
                  <a:ahLst/>
                  <a:cxnLst>
                    <a:cxn ang="0">
                      <a:pos x="87" y="67"/>
                    </a:cxn>
                    <a:cxn ang="0">
                      <a:pos x="76" y="0"/>
                    </a:cxn>
                    <a:cxn ang="0">
                      <a:pos x="33" y="5"/>
                    </a:cxn>
                    <a:cxn ang="0">
                      <a:pos x="0" y="8"/>
                    </a:cxn>
                    <a:cxn ang="0">
                      <a:pos x="9" y="73"/>
                    </a:cxn>
                    <a:cxn ang="0">
                      <a:pos x="12" y="57"/>
                    </a:cxn>
                    <a:cxn ang="0">
                      <a:pos x="22" y="47"/>
                    </a:cxn>
                    <a:cxn ang="0">
                      <a:pos x="40" y="43"/>
                    </a:cxn>
                    <a:cxn ang="0">
                      <a:pos x="60" y="44"/>
                    </a:cxn>
                    <a:cxn ang="0">
                      <a:pos x="76" y="51"/>
                    </a:cxn>
                    <a:cxn ang="0">
                      <a:pos x="87" y="67"/>
                    </a:cxn>
                  </a:cxnLst>
                  <a:rect l="0" t="0" r="r" b="b"/>
                  <a:pathLst>
                    <a:path w="88" h="74">
                      <a:moveTo>
                        <a:pt x="87" y="67"/>
                      </a:moveTo>
                      <a:lnTo>
                        <a:pt x="76" y="0"/>
                      </a:lnTo>
                      <a:lnTo>
                        <a:pt x="33" y="5"/>
                      </a:lnTo>
                      <a:lnTo>
                        <a:pt x="0" y="8"/>
                      </a:lnTo>
                      <a:lnTo>
                        <a:pt x="9" y="73"/>
                      </a:lnTo>
                      <a:lnTo>
                        <a:pt x="12" y="57"/>
                      </a:lnTo>
                      <a:lnTo>
                        <a:pt x="22" y="47"/>
                      </a:lnTo>
                      <a:lnTo>
                        <a:pt x="40" y="43"/>
                      </a:lnTo>
                      <a:lnTo>
                        <a:pt x="60" y="44"/>
                      </a:lnTo>
                      <a:lnTo>
                        <a:pt x="76" y="51"/>
                      </a:lnTo>
                      <a:lnTo>
                        <a:pt x="87" y="67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40" name="Freeform 24"/>
                <p:cNvSpPr>
                  <a:spLocks/>
                </p:cNvSpPr>
                <p:nvPr/>
              </p:nvSpPr>
              <p:spPr bwMode="auto">
                <a:xfrm>
                  <a:off x="386" y="479"/>
                  <a:ext cx="319" cy="286"/>
                </a:xfrm>
                <a:custGeom>
                  <a:avLst/>
                  <a:gdLst/>
                  <a:ahLst/>
                  <a:cxnLst>
                    <a:cxn ang="0">
                      <a:pos x="317" y="275"/>
                    </a:cxn>
                    <a:cxn ang="0">
                      <a:pos x="315" y="254"/>
                    </a:cxn>
                    <a:cxn ang="0">
                      <a:pos x="306" y="235"/>
                    </a:cxn>
                    <a:cxn ang="0">
                      <a:pos x="299" y="219"/>
                    </a:cxn>
                    <a:cxn ang="0">
                      <a:pos x="294" y="194"/>
                    </a:cxn>
                    <a:cxn ang="0">
                      <a:pos x="288" y="161"/>
                    </a:cxn>
                    <a:cxn ang="0">
                      <a:pos x="284" y="126"/>
                    </a:cxn>
                    <a:cxn ang="0">
                      <a:pos x="281" y="94"/>
                    </a:cxn>
                    <a:cxn ang="0">
                      <a:pos x="279" y="67"/>
                    </a:cxn>
                    <a:cxn ang="0">
                      <a:pos x="278" y="43"/>
                    </a:cxn>
                    <a:cxn ang="0">
                      <a:pos x="270" y="29"/>
                    </a:cxn>
                    <a:cxn ang="0">
                      <a:pos x="255" y="16"/>
                    </a:cxn>
                    <a:cxn ang="0">
                      <a:pos x="240" y="9"/>
                    </a:cxn>
                    <a:cxn ang="0">
                      <a:pos x="216" y="2"/>
                    </a:cxn>
                    <a:cxn ang="0">
                      <a:pos x="189" y="0"/>
                    </a:cxn>
                    <a:cxn ang="0">
                      <a:pos x="147" y="0"/>
                    </a:cxn>
                    <a:cxn ang="0">
                      <a:pos x="110" y="2"/>
                    </a:cxn>
                    <a:cxn ang="0">
                      <a:pos x="74" y="9"/>
                    </a:cxn>
                    <a:cxn ang="0">
                      <a:pos x="41" y="21"/>
                    </a:cxn>
                    <a:cxn ang="0">
                      <a:pos x="20" y="35"/>
                    </a:cxn>
                    <a:cxn ang="0">
                      <a:pos x="8" y="47"/>
                    </a:cxn>
                    <a:cxn ang="0">
                      <a:pos x="0" y="61"/>
                    </a:cxn>
                    <a:cxn ang="0">
                      <a:pos x="2" y="75"/>
                    </a:cxn>
                    <a:cxn ang="0">
                      <a:pos x="5" y="89"/>
                    </a:cxn>
                    <a:cxn ang="0">
                      <a:pos x="15" y="104"/>
                    </a:cxn>
                    <a:cxn ang="0">
                      <a:pos x="23" y="123"/>
                    </a:cxn>
                    <a:cxn ang="0">
                      <a:pos x="27" y="149"/>
                    </a:cxn>
                    <a:cxn ang="0">
                      <a:pos x="30" y="176"/>
                    </a:cxn>
                    <a:cxn ang="0">
                      <a:pos x="35" y="200"/>
                    </a:cxn>
                    <a:cxn ang="0">
                      <a:pos x="36" y="235"/>
                    </a:cxn>
                    <a:cxn ang="0">
                      <a:pos x="38" y="265"/>
                    </a:cxn>
                    <a:cxn ang="0">
                      <a:pos x="38" y="285"/>
                    </a:cxn>
                    <a:cxn ang="0">
                      <a:pos x="48" y="260"/>
                    </a:cxn>
                    <a:cxn ang="0">
                      <a:pos x="68" y="248"/>
                    </a:cxn>
                    <a:cxn ang="0">
                      <a:pos x="86" y="241"/>
                    </a:cxn>
                    <a:cxn ang="0">
                      <a:pos x="108" y="236"/>
                    </a:cxn>
                    <a:cxn ang="0">
                      <a:pos x="143" y="229"/>
                    </a:cxn>
                    <a:cxn ang="0">
                      <a:pos x="177" y="228"/>
                    </a:cxn>
                    <a:cxn ang="0">
                      <a:pos x="197" y="228"/>
                    </a:cxn>
                    <a:cxn ang="0">
                      <a:pos x="228" y="230"/>
                    </a:cxn>
                    <a:cxn ang="0">
                      <a:pos x="264" y="237"/>
                    </a:cxn>
                    <a:cxn ang="0">
                      <a:pos x="287" y="246"/>
                    </a:cxn>
                    <a:cxn ang="0">
                      <a:pos x="302" y="255"/>
                    </a:cxn>
                    <a:cxn ang="0">
                      <a:pos x="318" y="268"/>
                    </a:cxn>
                  </a:cxnLst>
                  <a:rect l="0" t="0" r="r" b="b"/>
                  <a:pathLst>
                    <a:path w="319" h="286">
                      <a:moveTo>
                        <a:pt x="317" y="275"/>
                      </a:moveTo>
                      <a:lnTo>
                        <a:pt x="315" y="254"/>
                      </a:lnTo>
                      <a:lnTo>
                        <a:pt x="306" y="235"/>
                      </a:lnTo>
                      <a:lnTo>
                        <a:pt x="299" y="219"/>
                      </a:lnTo>
                      <a:lnTo>
                        <a:pt x="294" y="194"/>
                      </a:lnTo>
                      <a:lnTo>
                        <a:pt x="288" y="161"/>
                      </a:lnTo>
                      <a:lnTo>
                        <a:pt x="284" y="126"/>
                      </a:lnTo>
                      <a:lnTo>
                        <a:pt x="281" y="94"/>
                      </a:lnTo>
                      <a:lnTo>
                        <a:pt x="279" y="67"/>
                      </a:lnTo>
                      <a:lnTo>
                        <a:pt x="278" y="43"/>
                      </a:lnTo>
                      <a:lnTo>
                        <a:pt x="270" y="29"/>
                      </a:lnTo>
                      <a:lnTo>
                        <a:pt x="255" y="16"/>
                      </a:lnTo>
                      <a:lnTo>
                        <a:pt x="240" y="9"/>
                      </a:lnTo>
                      <a:lnTo>
                        <a:pt x="216" y="2"/>
                      </a:lnTo>
                      <a:lnTo>
                        <a:pt x="189" y="0"/>
                      </a:lnTo>
                      <a:lnTo>
                        <a:pt x="147" y="0"/>
                      </a:lnTo>
                      <a:lnTo>
                        <a:pt x="110" y="2"/>
                      </a:lnTo>
                      <a:lnTo>
                        <a:pt x="74" y="9"/>
                      </a:lnTo>
                      <a:lnTo>
                        <a:pt x="41" y="21"/>
                      </a:lnTo>
                      <a:lnTo>
                        <a:pt x="20" y="35"/>
                      </a:lnTo>
                      <a:lnTo>
                        <a:pt x="8" y="47"/>
                      </a:lnTo>
                      <a:lnTo>
                        <a:pt x="0" y="61"/>
                      </a:lnTo>
                      <a:lnTo>
                        <a:pt x="2" y="75"/>
                      </a:lnTo>
                      <a:lnTo>
                        <a:pt x="5" y="89"/>
                      </a:lnTo>
                      <a:lnTo>
                        <a:pt x="15" y="104"/>
                      </a:lnTo>
                      <a:lnTo>
                        <a:pt x="23" y="123"/>
                      </a:lnTo>
                      <a:lnTo>
                        <a:pt x="27" y="149"/>
                      </a:lnTo>
                      <a:lnTo>
                        <a:pt x="30" y="176"/>
                      </a:lnTo>
                      <a:lnTo>
                        <a:pt x="35" y="200"/>
                      </a:lnTo>
                      <a:lnTo>
                        <a:pt x="36" y="235"/>
                      </a:lnTo>
                      <a:lnTo>
                        <a:pt x="38" y="265"/>
                      </a:lnTo>
                      <a:lnTo>
                        <a:pt x="38" y="285"/>
                      </a:lnTo>
                      <a:lnTo>
                        <a:pt x="48" y="260"/>
                      </a:lnTo>
                      <a:lnTo>
                        <a:pt x="68" y="248"/>
                      </a:lnTo>
                      <a:lnTo>
                        <a:pt x="86" y="241"/>
                      </a:lnTo>
                      <a:lnTo>
                        <a:pt x="108" y="236"/>
                      </a:lnTo>
                      <a:lnTo>
                        <a:pt x="143" y="229"/>
                      </a:lnTo>
                      <a:lnTo>
                        <a:pt x="177" y="228"/>
                      </a:lnTo>
                      <a:lnTo>
                        <a:pt x="197" y="228"/>
                      </a:lnTo>
                      <a:lnTo>
                        <a:pt x="228" y="230"/>
                      </a:lnTo>
                      <a:lnTo>
                        <a:pt x="264" y="237"/>
                      </a:lnTo>
                      <a:lnTo>
                        <a:pt x="287" y="246"/>
                      </a:lnTo>
                      <a:lnTo>
                        <a:pt x="302" y="255"/>
                      </a:lnTo>
                      <a:lnTo>
                        <a:pt x="318" y="268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41" name="Freeform 25"/>
                <p:cNvSpPr>
                  <a:spLocks/>
                </p:cNvSpPr>
                <p:nvPr/>
              </p:nvSpPr>
              <p:spPr bwMode="auto">
                <a:xfrm>
                  <a:off x="5101" y="537"/>
                  <a:ext cx="551" cy="335"/>
                </a:xfrm>
                <a:custGeom>
                  <a:avLst/>
                  <a:gdLst/>
                  <a:ahLst/>
                  <a:cxnLst>
                    <a:cxn ang="0">
                      <a:pos x="534" y="48"/>
                    </a:cxn>
                    <a:cxn ang="0">
                      <a:pos x="550" y="117"/>
                    </a:cxn>
                    <a:cxn ang="0">
                      <a:pos x="540" y="142"/>
                    </a:cxn>
                    <a:cxn ang="0">
                      <a:pos x="517" y="179"/>
                    </a:cxn>
                    <a:cxn ang="0">
                      <a:pos x="493" y="212"/>
                    </a:cxn>
                    <a:cxn ang="0">
                      <a:pos x="465" y="239"/>
                    </a:cxn>
                    <a:cxn ang="0">
                      <a:pos x="430" y="267"/>
                    </a:cxn>
                    <a:cxn ang="0">
                      <a:pos x="397" y="286"/>
                    </a:cxn>
                    <a:cxn ang="0">
                      <a:pos x="361" y="304"/>
                    </a:cxn>
                    <a:cxn ang="0">
                      <a:pos x="315" y="320"/>
                    </a:cxn>
                    <a:cxn ang="0">
                      <a:pos x="280" y="328"/>
                    </a:cxn>
                    <a:cxn ang="0">
                      <a:pos x="238" y="334"/>
                    </a:cxn>
                    <a:cxn ang="0">
                      <a:pos x="199" y="334"/>
                    </a:cxn>
                    <a:cxn ang="0">
                      <a:pos x="157" y="329"/>
                    </a:cxn>
                    <a:cxn ang="0">
                      <a:pos x="114" y="317"/>
                    </a:cxn>
                    <a:cxn ang="0">
                      <a:pos x="75" y="298"/>
                    </a:cxn>
                    <a:cxn ang="0">
                      <a:pos x="52" y="282"/>
                    </a:cxn>
                    <a:cxn ang="0">
                      <a:pos x="24" y="258"/>
                    </a:cxn>
                    <a:cxn ang="0">
                      <a:pos x="9" y="238"/>
                    </a:cxn>
                    <a:cxn ang="0">
                      <a:pos x="0" y="222"/>
                    </a:cxn>
                    <a:cxn ang="0">
                      <a:pos x="0" y="204"/>
                    </a:cxn>
                    <a:cxn ang="0">
                      <a:pos x="6" y="182"/>
                    </a:cxn>
                    <a:cxn ang="0">
                      <a:pos x="18" y="166"/>
                    </a:cxn>
                    <a:cxn ang="0">
                      <a:pos x="27" y="131"/>
                    </a:cxn>
                    <a:cxn ang="0">
                      <a:pos x="31" y="112"/>
                    </a:cxn>
                    <a:cxn ang="0">
                      <a:pos x="283" y="128"/>
                    </a:cxn>
                    <a:cxn ang="0">
                      <a:pos x="316" y="122"/>
                    </a:cxn>
                    <a:cxn ang="0">
                      <a:pos x="357" y="109"/>
                    </a:cxn>
                    <a:cxn ang="0">
                      <a:pos x="388" y="93"/>
                    </a:cxn>
                    <a:cxn ang="0">
                      <a:pos x="421" y="73"/>
                    </a:cxn>
                    <a:cxn ang="0">
                      <a:pos x="453" y="44"/>
                    </a:cxn>
                    <a:cxn ang="0">
                      <a:pos x="472" y="19"/>
                    </a:cxn>
                    <a:cxn ang="0">
                      <a:pos x="486" y="0"/>
                    </a:cxn>
                    <a:cxn ang="0">
                      <a:pos x="534" y="48"/>
                    </a:cxn>
                  </a:cxnLst>
                  <a:rect l="0" t="0" r="r" b="b"/>
                  <a:pathLst>
                    <a:path w="551" h="335">
                      <a:moveTo>
                        <a:pt x="534" y="48"/>
                      </a:moveTo>
                      <a:lnTo>
                        <a:pt x="550" y="117"/>
                      </a:lnTo>
                      <a:lnTo>
                        <a:pt x="540" y="142"/>
                      </a:lnTo>
                      <a:lnTo>
                        <a:pt x="517" y="179"/>
                      </a:lnTo>
                      <a:lnTo>
                        <a:pt x="493" y="212"/>
                      </a:lnTo>
                      <a:lnTo>
                        <a:pt x="465" y="239"/>
                      </a:lnTo>
                      <a:lnTo>
                        <a:pt x="430" y="267"/>
                      </a:lnTo>
                      <a:lnTo>
                        <a:pt x="397" y="286"/>
                      </a:lnTo>
                      <a:lnTo>
                        <a:pt x="361" y="304"/>
                      </a:lnTo>
                      <a:lnTo>
                        <a:pt x="315" y="320"/>
                      </a:lnTo>
                      <a:lnTo>
                        <a:pt x="280" y="328"/>
                      </a:lnTo>
                      <a:lnTo>
                        <a:pt x="238" y="334"/>
                      </a:lnTo>
                      <a:lnTo>
                        <a:pt x="199" y="334"/>
                      </a:lnTo>
                      <a:lnTo>
                        <a:pt x="157" y="329"/>
                      </a:lnTo>
                      <a:lnTo>
                        <a:pt x="114" y="317"/>
                      </a:lnTo>
                      <a:lnTo>
                        <a:pt x="75" y="298"/>
                      </a:lnTo>
                      <a:lnTo>
                        <a:pt x="52" y="282"/>
                      </a:lnTo>
                      <a:lnTo>
                        <a:pt x="24" y="258"/>
                      </a:lnTo>
                      <a:lnTo>
                        <a:pt x="9" y="238"/>
                      </a:lnTo>
                      <a:lnTo>
                        <a:pt x="0" y="222"/>
                      </a:lnTo>
                      <a:lnTo>
                        <a:pt x="0" y="204"/>
                      </a:lnTo>
                      <a:lnTo>
                        <a:pt x="6" y="182"/>
                      </a:lnTo>
                      <a:lnTo>
                        <a:pt x="18" y="166"/>
                      </a:lnTo>
                      <a:lnTo>
                        <a:pt x="27" y="131"/>
                      </a:lnTo>
                      <a:lnTo>
                        <a:pt x="31" y="112"/>
                      </a:lnTo>
                      <a:lnTo>
                        <a:pt x="283" y="128"/>
                      </a:lnTo>
                      <a:lnTo>
                        <a:pt x="316" y="122"/>
                      </a:lnTo>
                      <a:lnTo>
                        <a:pt x="357" y="109"/>
                      </a:lnTo>
                      <a:lnTo>
                        <a:pt x="388" y="93"/>
                      </a:lnTo>
                      <a:lnTo>
                        <a:pt x="421" y="73"/>
                      </a:lnTo>
                      <a:lnTo>
                        <a:pt x="453" y="44"/>
                      </a:lnTo>
                      <a:lnTo>
                        <a:pt x="472" y="19"/>
                      </a:lnTo>
                      <a:lnTo>
                        <a:pt x="486" y="0"/>
                      </a:lnTo>
                      <a:lnTo>
                        <a:pt x="534" y="48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42" name="Freeform 26"/>
                <p:cNvSpPr>
                  <a:spLocks/>
                </p:cNvSpPr>
                <p:nvPr/>
              </p:nvSpPr>
              <p:spPr bwMode="auto">
                <a:xfrm>
                  <a:off x="5197" y="119"/>
                  <a:ext cx="475" cy="552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294"/>
                    </a:cxn>
                    <a:cxn ang="0">
                      <a:pos x="28" y="291"/>
                    </a:cxn>
                    <a:cxn ang="0">
                      <a:pos x="63" y="293"/>
                    </a:cxn>
                    <a:cxn ang="0">
                      <a:pos x="121" y="299"/>
                    </a:cxn>
                    <a:cxn ang="0">
                      <a:pos x="178" y="310"/>
                    </a:cxn>
                    <a:cxn ang="0">
                      <a:pos x="231" y="323"/>
                    </a:cxn>
                    <a:cxn ang="0">
                      <a:pos x="274" y="339"/>
                    </a:cxn>
                    <a:cxn ang="0">
                      <a:pos x="325" y="364"/>
                    </a:cxn>
                    <a:cxn ang="0">
                      <a:pos x="364" y="390"/>
                    </a:cxn>
                    <a:cxn ang="0">
                      <a:pos x="393" y="415"/>
                    </a:cxn>
                    <a:cxn ang="0">
                      <a:pos x="414" y="439"/>
                    </a:cxn>
                    <a:cxn ang="0">
                      <a:pos x="427" y="461"/>
                    </a:cxn>
                    <a:cxn ang="0">
                      <a:pos x="439" y="488"/>
                    </a:cxn>
                    <a:cxn ang="0">
                      <a:pos x="444" y="513"/>
                    </a:cxn>
                    <a:cxn ang="0">
                      <a:pos x="451" y="551"/>
                    </a:cxn>
                    <a:cxn ang="0">
                      <a:pos x="457" y="518"/>
                    </a:cxn>
                    <a:cxn ang="0">
                      <a:pos x="466" y="481"/>
                    </a:cxn>
                    <a:cxn ang="0">
                      <a:pos x="469" y="453"/>
                    </a:cxn>
                    <a:cxn ang="0">
                      <a:pos x="474" y="420"/>
                    </a:cxn>
                    <a:cxn ang="0">
                      <a:pos x="472" y="393"/>
                    </a:cxn>
                    <a:cxn ang="0">
                      <a:pos x="466" y="361"/>
                    </a:cxn>
                    <a:cxn ang="0">
                      <a:pos x="459" y="317"/>
                    </a:cxn>
                    <a:cxn ang="0">
                      <a:pos x="444" y="279"/>
                    </a:cxn>
                    <a:cxn ang="0">
                      <a:pos x="424" y="238"/>
                    </a:cxn>
                    <a:cxn ang="0">
                      <a:pos x="399" y="196"/>
                    </a:cxn>
                    <a:cxn ang="0">
                      <a:pos x="363" y="152"/>
                    </a:cxn>
                    <a:cxn ang="0">
                      <a:pos x="322" y="116"/>
                    </a:cxn>
                    <a:cxn ang="0">
                      <a:pos x="286" y="87"/>
                    </a:cxn>
                    <a:cxn ang="0">
                      <a:pos x="241" y="60"/>
                    </a:cxn>
                    <a:cxn ang="0">
                      <a:pos x="195" y="40"/>
                    </a:cxn>
                    <a:cxn ang="0">
                      <a:pos x="141" y="21"/>
                    </a:cxn>
                    <a:cxn ang="0">
                      <a:pos x="94" y="10"/>
                    </a:cxn>
                    <a:cxn ang="0">
                      <a:pos x="39" y="3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475" h="552">
                      <a:moveTo>
                        <a:pt x="0" y="0"/>
                      </a:moveTo>
                      <a:lnTo>
                        <a:pt x="0" y="294"/>
                      </a:lnTo>
                      <a:lnTo>
                        <a:pt x="28" y="291"/>
                      </a:lnTo>
                      <a:lnTo>
                        <a:pt x="63" y="293"/>
                      </a:lnTo>
                      <a:lnTo>
                        <a:pt x="121" y="299"/>
                      </a:lnTo>
                      <a:lnTo>
                        <a:pt x="178" y="310"/>
                      </a:lnTo>
                      <a:lnTo>
                        <a:pt x="231" y="323"/>
                      </a:lnTo>
                      <a:lnTo>
                        <a:pt x="274" y="339"/>
                      </a:lnTo>
                      <a:lnTo>
                        <a:pt x="325" y="364"/>
                      </a:lnTo>
                      <a:lnTo>
                        <a:pt x="364" y="390"/>
                      </a:lnTo>
                      <a:lnTo>
                        <a:pt x="393" y="415"/>
                      </a:lnTo>
                      <a:lnTo>
                        <a:pt x="414" y="439"/>
                      </a:lnTo>
                      <a:lnTo>
                        <a:pt x="427" y="461"/>
                      </a:lnTo>
                      <a:lnTo>
                        <a:pt x="439" y="488"/>
                      </a:lnTo>
                      <a:lnTo>
                        <a:pt x="444" y="513"/>
                      </a:lnTo>
                      <a:lnTo>
                        <a:pt x="451" y="551"/>
                      </a:lnTo>
                      <a:lnTo>
                        <a:pt x="457" y="518"/>
                      </a:lnTo>
                      <a:lnTo>
                        <a:pt x="466" y="481"/>
                      </a:lnTo>
                      <a:lnTo>
                        <a:pt x="469" y="453"/>
                      </a:lnTo>
                      <a:lnTo>
                        <a:pt x="474" y="420"/>
                      </a:lnTo>
                      <a:lnTo>
                        <a:pt x="472" y="393"/>
                      </a:lnTo>
                      <a:lnTo>
                        <a:pt x="466" y="361"/>
                      </a:lnTo>
                      <a:lnTo>
                        <a:pt x="459" y="317"/>
                      </a:lnTo>
                      <a:lnTo>
                        <a:pt x="444" y="279"/>
                      </a:lnTo>
                      <a:lnTo>
                        <a:pt x="424" y="238"/>
                      </a:lnTo>
                      <a:lnTo>
                        <a:pt x="399" y="196"/>
                      </a:lnTo>
                      <a:lnTo>
                        <a:pt x="363" y="152"/>
                      </a:lnTo>
                      <a:lnTo>
                        <a:pt x="322" y="116"/>
                      </a:lnTo>
                      <a:lnTo>
                        <a:pt x="286" y="87"/>
                      </a:lnTo>
                      <a:lnTo>
                        <a:pt x="241" y="60"/>
                      </a:lnTo>
                      <a:lnTo>
                        <a:pt x="195" y="40"/>
                      </a:lnTo>
                      <a:lnTo>
                        <a:pt x="141" y="21"/>
                      </a:lnTo>
                      <a:lnTo>
                        <a:pt x="94" y="10"/>
                      </a:lnTo>
                      <a:lnTo>
                        <a:pt x="39" y="3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43" name="Freeform 27"/>
                <p:cNvSpPr>
                  <a:spLocks/>
                </p:cNvSpPr>
                <p:nvPr/>
              </p:nvSpPr>
              <p:spPr bwMode="auto">
                <a:xfrm>
                  <a:off x="5228" y="687"/>
                  <a:ext cx="156" cy="117"/>
                </a:xfrm>
                <a:custGeom>
                  <a:avLst/>
                  <a:gdLst/>
                  <a:ahLst/>
                  <a:cxnLst>
                    <a:cxn ang="0">
                      <a:pos x="83" y="0"/>
                    </a:cxn>
                    <a:cxn ang="0">
                      <a:pos x="134" y="19"/>
                    </a:cxn>
                    <a:cxn ang="0">
                      <a:pos x="152" y="45"/>
                    </a:cxn>
                    <a:cxn ang="0">
                      <a:pos x="155" y="70"/>
                    </a:cxn>
                    <a:cxn ang="0">
                      <a:pos x="155" y="83"/>
                    </a:cxn>
                    <a:cxn ang="0">
                      <a:pos x="146" y="99"/>
                    </a:cxn>
                    <a:cxn ang="0">
                      <a:pos x="126" y="107"/>
                    </a:cxn>
                    <a:cxn ang="0">
                      <a:pos x="105" y="113"/>
                    </a:cxn>
                    <a:cxn ang="0">
                      <a:pos x="86" y="116"/>
                    </a:cxn>
                    <a:cxn ang="0">
                      <a:pos x="69" y="116"/>
                    </a:cxn>
                    <a:cxn ang="0">
                      <a:pos x="41" y="111"/>
                    </a:cxn>
                    <a:cxn ang="0">
                      <a:pos x="21" y="106"/>
                    </a:cxn>
                    <a:cxn ang="0">
                      <a:pos x="9" y="98"/>
                    </a:cxn>
                    <a:cxn ang="0">
                      <a:pos x="2" y="89"/>
                    </a:cxn>
                    <a:cxn ang="0">
                      <a:pos x="0" y="78"/>
                    </a:cxn>
                    <a:cxn ang="0">
                      <a:pos x="2" y="60"/>
                    </a:cxn>
                    <a:cxn ang="0">
                      <a:pos x="9" y="11"/>
                    </a:cxn>
                    <a:cxn ang="0">
                      <a:pos x="83" y="0"/>
                    </a:cxn>
                  </a:cxnLst>
                  <a:rect l="0" t="0" r="r" b="b"/>
                  <a:pathLst>
                    <a:path w="156" h="117">
                      <a:moveTo>
                        <a:pt x="83" y="0"/>
                      </a:moveTo>
                      <a:lnTo>
                        <a:pt x="134" y="19"/>
                      </a:lnTo>
                      <a:lnTo>
                        <a:pt x="152" y="45"/>
                      </a:lnTo>
                      <a:lnTo>
                        <a:pt x="155" y="70"/>
                      </a:lnTo>
                      <a:lnTo>
                        <a:pt x="155" y="83"/>
                      </a:lnTo>
                      <a:lnTo>
                        <a:pt x="146" y="99"/>
                      </a:lnTo>
                      <a:lnTo>
                        <a:pt x="126" y="107"/>
                      </a:lnTo>
                      <a:lnTo>
                        <a:pt x="105" y="113"/>
                      </a:lnTo>
                      <a:lnTo>
                        <a:pt x="86" y="116"/>
                      </a:lnTo>
                      <a:lnTo>
                        <a:pt x="69" y="116"/>
                      </a:lnTo>
                      <a:lnTo>
                        <a:pt x="41" y="111"/>
                      </a:lnTo>
                      <a:lnTo>
                        <a:pt x="21" y="106"/>
                      </a:lnTo>
                      <a:lnTo>
                        <a:pt x="9" y="98"/>
                      </a:lnTo>
                      <a:lnTo>
                        <a:pt x="2" y="89"/>
                      </a:lnTo>
                      <a:lnTo>
                        <a:pt x="0" y="78"/>
                      </a:lnTo>
                      <a:lnTo>
                        <a:pt x="2" y="60"/>
                      </a:lnTo>
                      <a:lnTo>
                        <a:pt x="9" y="11"/>
                      </a:lnTo>
                      <a:lnTo>
                        <a:pt x="83" y="0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44" name="Freeform 28"/>
                <p:cNvSpPr>
                  <a:spLocks/>
                </p:cNvSpPr>
                <p:nvPr/>
              </p:nvSpPr>
              <p:spPr bwMode="auto">
                <a:xfrm>
                  <a:off x="5224" y="699"/>
                  <a:ext cx="88" cy="75"/>
                </a:xfrm>
                <a:custGeom>
                  <a:avLst/>
                  <a:gdLst/>
                  <a:ahLst/>
                  <a:cxnLst>
                    <a:cxn ang="0">
                      <a:pos x="0" y="69"/>
                    </a:cxn>
                    <a:cxn ang="0">
                      <a:pos x="11" y="0"/>
                    </a:cxn>
                    <a:cxn ang="0">
                      <a:pos x="54" y="5"/>
                    </a:cxn>
                    <a:cxn ang="0">
                      <a:pos x="87" y="9"/>
                    </a:cxn>
                    <a:cxn ang="0">
                      <a:pos x="78" y="74"/>
                    </a:cxn>
                    <a:cxn ang="0">
                      <a:pos x="75" y="59"/>
                    </a:cxn>
                    <a:cxn ang="0">
                      <a:pos x="65" y="48"/>
                    </a:cxn>
                    <a:cxn ang="0">
                      <a:pos x="47" y="44"/>
                    </a:cxn>
                    <a:cxn ang="0">
                      <a:pos x="27" y="45"/>
                    </a:cxn>
                    <a:cxn ang="0">
                      <a:pos x="11" y="52"/>
                    </a:cxn>
                    <a:cxn ang="0">
                      <a:pos x="0" y="69"/>
                    </a:cxn>
                  </a:cxnLst>
                  <a:rect l="0" t="0" r="r" b="b"/>
                  <a:pathLst>
                    <a:path w="88" h="75">
                      <a:moveTo>
                        <a:pt x="0" y="69"/>
                      </a:moveTo>
                      <a:lnTo>
                        <a:pt x="11" y="0"/>
                      </a:lnTo>
                      <a:lnTo>
                        <a:pt x="54" y="5"/>
                      </a:lnTo>
                      <a:lnTo>
                        <a:pt x="87" y="9"/>
                      </a:lnTo>
                      <a:lnTo>
                        <a:pt x="78" y="74"/>
                      </a:lnTo>
                      <a:lnTo>
                        <a:pt x="75" y="59"/>
                      </a:lnTo>
                      <a:lnTo>
                        <a:pt x="65" y="48"/>
                      </a:lnTo>
                      <a:lnTo>
                        <a:pt x="47" y="44"/>
                      </a:lnTo>
                      <a:lnTo>
                        <a:pt x="27" y="45"/>
                      </a:lnTo>
                      <a:lnTo>
                        <a:pt x="11" y="52"/>
                      </a:lnTo>
                      <a:lnTo>
                        <a:pt x="0" y="69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45" name="Freeform 29"/>
                <p:cNvSpPr>
                  <a:spLocks/>
                </p:cNvSpPr>
                <p:nvPr/>
              </p:nvSpPr>
              <p:spPr bwMode="auto">
                <a:xfrm>
                  <a:off x="5101" y="479"/>
                  <a:ext cx="319" cy="286"/>
                </a:xfrm>
                <a:custGeom>
                  <a:avLst/>
                  <a:gdLst/>
                  <a:ahLst/>
                  <a:cxnLst>
                    <a:cxn ang="0">
                      <a:pos x="1" y="275"/>
                    </a:cxn>
                    <a:cxn ang="0">
                      <a:pos x="3" y="254"/>
                    </a:cxn>
                    <a:cxn ang="0">
                      <a:pos x="12" y="235"/>
                    </a:cxn>
                    <a:cxn ang="0">
                      <a:pos x="19" y="219"/>
                    </a:cxn>
                    <a:cxn ang="0">
                      <a:pos x="24" y="194"/>
                    </a:cxn>
                    <a:cxn ang="0">
                      <a:pos x="30" y="161"/>
                    </a:cxn>
                    <a:cxn ang="0">
                      <a:pos x="34" y="126"/>
                    </a:cxn>
                    <a:cxn ang="0">
                      <a:pos x="37" y="94"/>
                    </a:cxn>
                    <a:cxn ang="0">
                      <a:pos x="39" y="67"/>
                    </a:cxn>
                    <a:cxn ang="0">
                      <a:pos x="40" y="43"/>
                    </a:cxn>
                    <a:cxn ang="0">
                      <a:pos x="48" y="29"/>
                    </a:cxn>
                    <a:cxn ang="0">
                      <a:pos x="63" y="16"/>
                    </a:cxn>
                    <a:cxn ang="0">
                      <a:pos x="78" y="9"/>
                    </a:cxn>
                    <a:cxn ang="0">
                      <a:pos x="102" y="2"/>
                    </a:cxn>
                    <a:cxn ang="0">
                      <a:pos x="129" y="0"/>
                    </a:cxn>
                    <a:cxn ang="0">
                      <a:pos x="171" y="0"/>
                    </a:cxn>
                    <a:cxn ang="0">
                      <a:pos x="208" y="2"/>
                    </a:cxn>
                    <a:cxn ang="0">
                      <a:pos x="244" y="9"/>
                    </a:cxn>
                    <a:cxn ang="0">
                      <a:pos x="277" y="21"/>
                    </a:cxn>
                    <a:cxn ang="0">
                      <a:pos x="298" y="35"/>
                    </a:cxn>
                    <a:cxn ang="0">
                      <a:pos x="310" y="47"/>
                    </a:cxn>
                    <a:cxn ang="0">
                      <a:pos x="318" y="61"/>
                    </a:cxn>
                    <a:cxn ang="0">
                      <a:pos x="316" y="75"/>
                    </a:cxn>
                    <a:cxn ang="0">
                      <a:pos x="313" y="89"/>
                    </a:cxn>
                    <a:cxn ang="0">
                      <a:pos x="303" y="104"/>
                    </a:cxn>
                    <a:cxn ang="0">
                      <a:pos x="295" y="123"/>
                    </a:cxn>
                    <a:cxn ang="0">
                      <a:pos x="291" y="149"/>
                    </a:cxn>
                    <a:cxn ang="0">
                      <a:pos x="288" y="176"/>
                    </a:cxn>
                    <a:cxn ang="0">
                      <a:pos x="283" y="200"/>
                    </a:cxn>
                    <a:cxn ang="0">
                      <a:pos x="282" y="235"/>
                    </a:cxn>
                    <a:cxn ang="0">
                      <a:pos x="280" y="265"/>
                    </a:cxn>
                    <a:cxn ang="0">
                      <a:pos x="280" y="285"/>
                    </a:cxn>
                    <a:cxn ang="0">
                      <a:pos x="270" y="260"/>
                    </a:cxn>
                    <a:cxn ang="0">
                      <a:pos x="250" y="248"/>
                    </a:cxn>
                    <a:cxn ang="0">
                      <a:pos x="232" y="241"/>
                    </a:cxn>
                    <a:cxn ang="0">
                      <a:pos x="210" y="236"/>
                    </a:cxn>
                    <a:cxn ang="0">
                      <a:pos x="175" y="229"/>
                    </a:cxn>
                    <a:cxn ang="0">
                      <a:pos x="141" y="228"/>
                    </a:cxn>
                    <a:cxn ang="0">
                      <a:pos x="121" y="228"/>
                    </a:cxn>
                    <a:cxn ang="0">
                      <a:pos x="90" y="230"/>
                    </a:cxn>
                    <a:cxn ang="0">
                      <a:pos x="54" y="237"/>
                    </a:cxn>
                    <a:cxn ang="0">
                      <a:pos x="31" y="246"/>
                    </a:cxn>
                    <a:cxn ang="0">
                      <a:pos x="16" y="255"/>
                    </a:cxn>
                    <a:cxn ang="0">
                      <a:pos x="0" y="268"/>
                    </a:cxn>
                  </a:cxnLst>
                  <a:rect l="0" t="0" r="r" b="b"/>
                  <a:pathLst>
                    <a:path w="319" h="286">
                      <a:moveTo>
                        <a:pt x="1" y="275"/>
                      </a:moveTo>
                      <a:lnTo>
                        <a:pt x="3" y="254"/>
                      </a:lnTo>
                      <a:lnTo>
                        <a:pt x="12" y="235"/>
                      </a:lnTo>
                      <a:lnTo>
                        <a:pt x="19" y="219"/>
                      </a:lnTo>
                      <a:lnTo>
                        <a:pt x="24" y="194"/>
                      </a:lnTo>
                      <a:lnTo>
                        <a:pt x="30" y="161"/>
                      </a:lnTo>
                      <a:lnTo>
                        <a:pt x="34" y="126"/>
                      </a:lnTo>
                      <a:lnTo>
                        <a:pt x="37" y="94"/>
                      </a:lnTo>
                      <a:lnTo>
                        <a:pt x="39" y="67"/>
                      </a:lnTo>
                      <a:lnTo>
                        <a:pt x="40" y="43"/>
                      </a:lnTo>
                      <a:lnTo>
                        <a:pt x="48" y="29"/>
                      </a:lnTo>
                      <a:lnTo>
                        <a:pt x="63" y="16"/>
                      </a:lnTo>
                      <a:lnTo>
                        <a:pt x="78" y="9"/>
                      </a:lnTo>
                      <a:lnTo>
                        <a:pt x="102" y="2"/>
                      </a:lnTo>
                      <a:lnTo>
                        <a:pt x="129" y="0"/>
                      </a:lnTo>
                      <a:lnTo>
                        <a:pt x="171" y="0"/>
                      </a:lnTo>
                      <a:lnTo>
                        <a:pt x="208" y="2"/>
                      </a:lnTo>
                      <a:lnTo>
                        <a:pt x="244" y="9"/>
                      </a:lnTo>
                      <a:lnTo>
                        <a:pt x="277" y="21"/>
                      </a:lnTo>
                      <a:lnTo>
                        <a:pt x="298" y="35"/>
                      </a:lnTo>
                      <a:lnTo>
                        <a:pt x="310" y="47"/>
                      </a:lnTo>
                      <a:lnTo>
                        <a:pt x="318" y="61"/>
                      </a:lnTo>
                      <a:lnTo>
                        <a:pt x="316" y="75"/>
                      </a:lnTo>
                      <a:lnTo>
                        <a:pt x="313" y="89"/>
                      </a:lnTo>
                      <a:lnTo>
                        <a:pt x="303" y="104"/>
                      </a:lnTo>
                      <a:lnTo>
                        <a:pt x="295" y="123"/>
                      </a:lnTo>
                      <a:lnTo>
                        <a:pt x="291" y="149"/>
                      </a:lnTo>
                      <a:lnTo>
                        <a:pt x="288" y="176"/>
                      </a:lnTo>
                      <a:lnTo>
                        <a:pt x="283" y="200"/>
                      </a:lnTo>
                      <a:lnTo>
                        <a:pt x="282" y="235"/>
                      </a:lnTo>
                      <a:lnTo>
                        <a:pt x="280" y="265"/>
                      </a:lnTo>
                      <a:lnTo>
                        <a:pt x="280" y="285"/>
                      </a:lnTo>
                      <a:lnTo>
                        <a:pt x="270" y="260"/>
                      </a:lnTo>
                      <a:lnTo>
                        <a:pt x="250" y="248"/>
                      </a:lnTo>
                      <a:lnTo>
                        <a:pt x="232" y="241"/>
                      </a:lnTo>
                      <a:lnTo>
                        <a:pt x="210" y="236"/>
                      </a:lnTo>
                      <a:lnTo>
                        <a:pt x="175" y="229"/>
                      </a:lnTo>
                      <a:lnTo>
                        <a:pt x="141" y="228"/>
                      </a:lnTo>
                      <a:lnTo>
                        <a:pt x="121" y="228"/>
                      </a:lnTo>
                      <a:lnTo>
                        <a:pt x="90" y="230"/>
                      </a:lnTo>
                      <a:lnTo>
                        <a:pt x="54" y="237"/>
                      </a:lnTo>
                      <a:lnTo>
                        <a:pt x="31" y="246"/>
                      </a:lnTo>
                      <a:lnTo>
                        <a:pt x="16" y="255"/>
                      </a:lnTo>
                      <a:lnTo>
                        <a:pt x="0" y="268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46" name="Freeform 30"/>
                <p:cNvSpPr>
                  <a:spLocks/>
                </p:cNvSpPr>
                <p:nvPr/>
              </p:nvSpPr>
              <p:spPr bwMode="auto">
                <a:xfrm>
                  <a:off x="4371" y="119"/>
                  <a:ext cx="832" cy="42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356"/>
                    </a:cxn>
                    <a:cxn ang="0">
                      <a:pos x="84" y="374"/>
                    </a:cxn>
                    <a:cxn ang="0">
                      <a:pos x="153" y="393"/>
                    </a:cxn>
                    <a:cxn ang="0">
                      <a:pos x="210" y="404"/>
                    </a:cxn>
                    <a:cxn ang="0">
                      <a:pos x="258" y="410"/>
                    </a:cxn>
                    <a:cxn ang="0">
                      <a:pos x="312" y="416"/>
                    </a:cxn>
                    <a:cxn ang="0">
                      <a:pos x="402" y="419"/>
                    </a:cxn>
                    <a:cxn ang="0">
                      <a:pos x="485" y="412"/>
                    </a:cxn>
                    <a:cxn ang="0">
                      <a:pos x="570" y="399"/>
                    </a:cxn>
                    <a:cxn ang="0">
                      <a:pos x="652" y="377"/>
                    </a:cxn>
                    <a:cxn ang="0">
                      <a:pos x="724" y="347"/>
                    </a:cxn>
                    <a:cxn ang="0">
                      <a:pos x="784" y="306"/>
                    </a:cxn>
                    <a:cxn ang="0">
                      <a:pos x="829" y="291"/>
                    </a:cxn>
                    <a:cxn ang="0">
                      <a:pos x="831" y="2"/>
                    </a:cxn>
                    <a:cxn ang="0">
                      <a:pos x="786" y="9"/>
                    </a:cxn>
                    <a:cxn ang="0">
                      <a:pos x="726" y="29"/>
                    </a:cxn>
                    <a:cxn ang="0">
                      <a:pos x="654" y="55"/>
                    </a:cxn>
                    <a:cxn ang="0">
                      <a:pos x="585" y="70"/>
                    </a:cxn>
                    <a:cxn ang="0">
                      <a:pos x="515" y="78"/>
                    </a:cxn>
                    <a:cxn ang="0">
                      <a:pos x="468" y="82"/>
                    </a:cxn>
                    <a:cxn ang="0">
                      <a:pos x="428" y="84"/>
                    </a:cxn>
                    <a:cxn ang="0">
                      <a:pos x="358" y="84"/>
                    </a:cxn>
                    <a:cxn ang="0">
                      <a:pos x="314" y="81"/>
                    </a:cxn>
                    <a:cxn ang="0">
                      <a:pos x="274" y="76"/>
                    </a:cxn>
                    <a:cxn ang="0">
                      <a:pos x="229" y="73"/>
                    </a:cxn>
                    <a:cxn ang="0">
                      <a:pos x="190" y="66"/>
                    </a:cxn>
                    <a:cxn ang="0">
                      <a:pos x="140" y="57"/>
                    </a:cxn>
                    <a:cxn ang="0">
                      <a:pos x="96" y="44"/>
                    </a:cxn>
                    <a:cxn ang="0">
                      <a:pos x="49" y="24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832" h="420">
                      <a:moveTo>
                        <a:pt x="0" y="0"/>
                      </a:moveTo>
                      <a:lnTo>
                        <a:pt x="0" y="356"/>
                      </a:lnTo>
                      <a:lnTo>
                        <a:pt x="84" y="374"/>
                      </a:lnTo>
                      <a:lnTo>
                        <a:pt x="153" y="393"/>
                      </a:lnTo>
                      <a:lnTo>
                        <a:pt x="210" y="404"/>
                      </a:lnTo>
                      <a:lnTo>
                        <a:pt x="258" y="410"/>
                      </a:lnTo>
                      <a:lnTo>
                        <a:pt x="312" y="416"/>
                      </a:lnTo>
                      <a:lnTo>
                        <a:pt x="402" y="419"/>
                      </a:lnTo>
                      <a:lnTo>
                        <a:pt x="485" y="412"/>
                      </a:lnTo>
                      <a:lnTo>
                        <a:pt x="570" y="399"/>
                      </a:lnTo>
                      <a:lnTo>
                        <a:pt x="652" y="377"/>
                      </a:lnTo>
                      <a:lnTo>
                        <a:pt x="724" y="347"/>
                      </a:lnTo>
                      <a:lnTo>
                        <a:pt x="784" y="306"/>
                      </a:lnTo>
                      <a:lnTo>
                        <a:pt x="829" y="291"/>
                      </a:lnTo>
                      <a:lnTo>
                        <a:pt x="831" y="2"/>
                      </a:lnTo>
                      <a:lnTo>
                        <a:pt x="786" y="9"/>
                      </a:lnTo>
                      <a:lnTo>
                        <a:pt x="726" y="29"/>
                      </a:lnTo>
                      <a:lnTo>
                        <a:pt x="654" y="55"/>
                      </a:lnTo>
                      <a:lnTo>
                        <a:pt x="585" y="70"/>
                      </a:lnTo>
                      <a:lnTo>
                        <a:pt x="515" y="78"/>
                      </a:lnTo>
                      <a:lnTo>
                        <a:pt x="468" y="82"/>
                      </a:lnTo>
                      <a:lnTo>
                        <a:pt x="428" y="84"/>
                      </a:lnTo>
                      <a:lnTo>
                        <a:pt x="358" y="84"/>
                      </a:lnTo>
                      <a:lnTo>
                        <a:pt x="314" y="81"/>
                      </a:lnTo>
                      <a:lnTo>
                        <a:pt x="274" y="76"/>
                      </a:lnTo>
                      <a:lnTo>
                        <a:pt x="229" y="73"/>
                      </a:lnTo>
                      <a:lnTo>
                        <a:pt x="190" y="66"/>
                      </a:lnTo>
                      <a:lnTo>
                        <a:pt x="140" y="57"/>
                      </a:lnTo>
                      <a:lnTo>
                        <a:pt x="96" y="44"/>
                      </a:lnTo>
                      <a:lnTo>
                        <a:pt x="49" y="24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</p:grpSp>
          <p:sp>
            <p:nvSpPr>
              <p:cNvPr id="11" name="Freeform 31"/>
              <p:cNvSpPr>
                <a:spLocks/>
              </p:cNvSpPr>
              <p:nvPr/>
            </p:nvSpPr>
            <p:spPr bwMode="auto">
              <a:xfrm>
                <a:off x="5217" y="774"/>
                <a:ext cx="156" cy="118"/>
              </a:xfrm>
              <a:custGeom>
                <a:avLst/>
                <a:gdLst/>
                <a:ahLst/>
                <a:cxnLst>
                  <a:cxn ang="0">
                    <a:pos x="83" y="0"/>
                  </a:cxn>
                  <a:cxn ang="0">
                    <a:pos x="134" y="19"/>
                  </a:cxn>
                  <a:cxn ang="0">
                    <a:pos x="152" y="46"/>
                  </a:cxn>
                  <a:cxn ang="0">
                    <a:pos x="155" y="70"/>
                  </a:cxn>
                  <a:cxn ang="0">
                    <a:pos x="155" y="84"/>
                  </a:cxn>
                  <a:cxn ang="0">
                    <a:pos x="146" y="100"/>
                  </a:cxn>
                  <a:cxn ang="0">
                    <a:pos x="126" y="108"/>
                  </a:cxn>
                  <a:cxn ang="0">
                    <a:pos x="105" y="114"/>
                  </a:cxn>
                  <a:cxn ang="0">
                    <a:pos x="86" y="117"/>
                  </a:cxn>
                  <a:cxn ang="0">
                    <a:pos x="69" y="117"/>
                  </a:cxn>
                  <a:cxn ang="0">
                    <a:pos x="41" y="112"/>
                  </a:cxn>
                  <a:cxn ang="0">
                    <a:pos x="21" y="107"/>
                  </a:cxn>
                  <a:cxn ang="0">
                    <a:pos x="9" y="98"/>
                  </a:cxn>
                  <a:cxn ang="0">
                    <a:pos x="2" y="90"/>
                  </a:cxn>
                  <a:cxn ang="0">
                    <a:pos x="0" y="78"/>
                  </a:cxn>
                  <a:cxn ang="0">
                    <a:pos x="2" y="60"/>
                  </a:cxn>
                  <a:cxn ang="0">
                    <a:pos x="9" y="11"/>
                  </a:cxn>
                  <a:cxn ang="0">
                    <a:pos x="83" y="0"/>
                  </a:cxn>
                </a:cxnLst>
                <a:rect l="0" t="0" r="r" b="b"/>
                <a:pathLst>
                  <a:path w="156" h="118">
                    <a:moveTo>
                      <a:pt x="83" y="0"/>
                    </a:moveTo>
                    <a:lnTo>
                      <a:pt x="134" y="19"/>
                    </a:lnTo>
                    <a:lnTo>
                      <a:pt x="152" y="46"/>
                    </a:lnTo>
                    <a:lnTo>
                      <a:pt x="155" y="70"/>
                    </a:lnTo>
                    <a:lnTo>
                      <a:pt x="155" y="84"/>
                    </a:lnTo>
                    <a:lnTo>
                      <a:pt x="146" y="100"/>
                    </a:lnTo>
                    <a:lnTo>
                      <a:pt x="126" y="108"/>
                    </a:lnTo>
                    <a:lnTo>
                      <a:pt x="105" y="114"/>
                    </a:lnTo>
                    <a:lnTo>
                      <a:pt x="86" y="117"/>
                    </a:lnTo>
                    <a:lnTo>
                      <a:pt x="69" y="117"/>
                    </a:lnTo>
                    <a:lnTo>
                      <a:pt x="41" y="112"/>
                    </a:lnTo>
                    <a:lnTo>
                      <a:pt x="21" y="107"/>
                    </a:lnTo>
                    <a:lnTo>
                      <a:pt x="9" y="98"/>
                    </a:lnTo>
                    <a:lnTo>
                      <a:pt x="2" y="90"/>
                    </a:lnTo>
                    <a:lnTo>
                      <a:pt x="0" y="78"/>
                    </a:lnTo>
                    <a:lnTo>
                      <a:pt x="2" y="60"/>
                    </a:lnTo>
                    <a:lnTo>
                      <a:pt x="9" y="11"/>
                    </a:lnTo>
                    <a:lnTo>
                      <a:pt x="83" y="0"/>
                    </a:lnTo>
                  </a:path>
                </a:pathLst>
              </a:custGeom>
              <a:solidFill>
                <a:schemeClr val="bg2">
                  <a:alpha val="50000"/>
                </a:schemeClr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2" name="Freeform 32"/>
              <p:cNvSpPr>
                <a:spLocks/>
              </p:cNvSpPr>
              <p:nvPr/>
            </p:nvSpPr>
            <p:spPr bwMode="auto">
              <a:xfrm>
                <a:off x="5213" y="787"/>
                <a:ext cx="88" cy="74"/>
              </a:xfrm>
              <a:custGeom>
                <a:avLst/>
                <a:gdLst/>
                <a:ahLst/>
                <a:cxnLst>
                  <a:cxn ang="0">
                    <a:pos x="0" y="68"/>
                  </a:cxn>
                  <a:cxn ang="0">
                    <a:pos x="11" y="0"/>
                  </a:cxn>
                  <a:cxn ang="0">
                    <a:pos x="54" y="5"/>
                  </a:cxn>
                  <a:cxn ang="0">
                    <a:pos x="87" y="9"/>
                  </a:cxn>
                  <a:cxn ang="0">
                    <a:pos x="78" y="73"/>
                  </a:cxn>
                  <a:cxn ang="0">
                    <a:pos x="75" y="58"/>
                  </a:cxn>
                  <a:cxn ang="0">
                    <a:pos x="65" y="47"/>
                  </a:cxn>
                  <a:cxn ang="0">
                    <a:pos x="47" y="44"/>
                  </a:cxn>
                  <a:cxn ang="0">
                    <a:pos x="27" y="45"/>
                  </a:cxn>
                  <a:cxn ang="0">
                    <a:pos x="11" y="52"/>
                  </a:cxn>
                  <a:cxn ang="0">
                    <a:pos x="0" y="68"/>
                  </a:cxn>
                </a:cxnLst>
                <a:rect l="0" t="0" r="r" b="b"/>
                <a:pathLst>
                  <a:path w="88" h="74">
                    <a:moveTo>
                      <a:pt x="0" y="68"/>
                    </a:moveTo>
                    <a:lnTo>
                      <a:pt x="11" y="0"/>
                    </a:lnTo>
                    <a:lnTo>
                      <a:pt x="54" y="5"/>
                    </a:lnTo>
                    <a:lnTo>
                      <a:pt x="87" y="9"/>
                    </a:lnTo>
                    <a:lnTo>
                      <a:pt x="78" y="73"/>
                    </a:lnTo>
                    <a:lnTo>
                      <a:pt x="75" y="58"/>
                    </a:lnTo>
                    <a:lnTo>
                      <a:pt x="65" y="47"/>
                    </a:lnTo>
                    <a:lnTo>
                      <a:pt x="47" y="44"/>
                    </a:lnTo>
                    <a:lnTo>
                      <a:pt x="27" y="45"/>
                    </a:lnTo>
                    <a:lnTo>
                      <a:pt x="11" y="52"/>
                    </a:lnTo>
                    <a:lnTo>
                      <a:pt x="0" y="68"/>
                    </a:lnTo>
                  </a:path>
                </a:pathLst>
              </a:custGeom>
              <a:solidFill>
                <a:schemeClr val="bg2">
                  <a:alpha val="50000"/>
                </a:schemeClr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3" name="Freeform 33"/>
              <p:cNvSpPr>
                <a:spLocks/>
              </p:cNvSpPr>
              <p:nvPr/>
            </p:nvSpPr>
            <p:spPr bwMode="auto">
              <a:xfrm>
                <a:off x="423" y="765"/>
                <a:ext cx="156" cy="118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21" y="19"/>
                  </a:cxn>
                  <a:cxn ang="0">
                    <a:pos x="3" y="46"/>
                  </a:cxn>
                  <a:cxn ang="0">
                    <a:pos x="0" y="70"/>
                  </a:cxn>
                  <a:cxn ang="0">
                    <a:pos x="0" y="84"/>
                  </a:cxn>
                  <a:cxn ang="0">
                    <a:pos x="9" y="100"/>
                  </a:cxn>
                  <a:cxn ang="0">
                    <a:pos x="29" y="108"/>
                  </a:cxn>
                  <a:cxn ang="0">
                    <a:pos x="50" y="114"/>
                  </a:cxn>
                  <a:cxn ang="0">
                    <a:pos x="69" y="117"/>
                  </a:cxn>
                  <a:cxn ang="0">
                    <a:pos x="86" y="117"/>
                  </a:cxn>
                  <a:cxn ang="0">
                    <a:pos x="114" y="112"/>
                  </a:cxn>
                  <a:cxn ang="0">
                    <a:pos x="134" y="107"/>
                  </a:cxn>
                  <a:cxn ang="0">
                    <a:pos x="146" y="98"/>
                  </a:cxn>
                  <a:cxn ang="0">
                    <a:pos x="153" y="90"/>
                  </a:cxn>
                  <a:cxn ang="0">
                    <a:pos x="155" y="78"/>
                  </a:cxn>
                  <a:cxn ang="0">
                    <a:pos x="153" y="60"/>
                  </a:cxn>
                  <a:cxn ang="0">
                    <a:pos x="146" y="11"/>
                  </a:cxn>
                  <a:cxn ang="0">
                    <a:pos x="72" y="0"/>
                  </a:cxn>
                </a:cxnLst>
                <a:rect l="0" t="0" r="r" b="b"/>
                <a:pathLst>
                  <a:path w="156" h="118">
                    <a:moveTo>
                      <a:pt x="72" y="0"/>
                    </a:moveTo>
                    <a:lnTo>
                      <a:pt x="21" y="19"/>
                    </a:lnTo>
                    <a:lnTo>
                      <a:pt x="3" y="46"/>
                    </a:lnTo>
                    <a:lnTo>
                      <a:pt x="0" y="70"/>
                    </a:lnTo>
                    <a:lnTo>
                      <a:pt x="0" y="84"/>
                    </a:lnTo>
                    <a:lnTo>
                      <a:pt x="9" y="100"/>
                    </a:lnTo>
                    <a:lnTo>
                      <a:pt x="29" y="108"/>
                    </a:lnTo>
                    <a:lnTo>
                      <a:pt x="50" y="114"/>
                    </a:lnTo>
                    <a:lnTo>
                      <a:pt x="69" y="117"/>
                    </a:lnTo>
                    <a:lnTo>
                      <a:pt x="86" y="117"/>
                    </a:lnTo>
                    <a:lnTo>
                      <a:pt x="114" y="112"/>
                    </a:lnTo>
                    <a:lnTo>
                      <a:pt x="134" y="107"/>
                    </a:lnTo>
                    <a:lnTo>
                      <a:pt x="146" y="98"/>
                    </a:lnTo>
                    <a:lnTo>
                      <a:pt x="153" y="90"/>
                    </a:lnTo>
                    <a:lnTo>
                      <a:pt x="155" y="78"/>
                    </a:lnTo>
                    <a:lnTo>
                      <a:pt x="153" y="60"/>
                    </a:lnTo>
                    <a:lnTo>
                      <a:pt x="146" y="11"/>
                    </a:lnTo>
                    <a:lnTo>
                      <a:pt x="72" y="0"/>
                    </a:lnTo>
                  </a:path>
                </a:pathLst>
              </a:custGeom>
              <a:solidFill>
                <a:schemeClr val="bg2">
                  <a:alpha val="50000"/>
                </a:schemeClr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4" name="Freeform 34"/>
              <p:cNvSpPr>
                <a:spLocks/>
              </p:cNvSpPr>
              <p:nvPr/>
            </p:nvSpPr>
            <p:spPr bwMode="auto">
              <a:xfrm>
                <a:off x="495" y="779"/>
                <a:ext cx="88" cy="74"/>
              </a:xfrm>
              <a:custGeom>
                <a:avLst/>
                <a:gdLst/>
                <a:ahLst/>
                <a:cxnLst>
                  <a:cxn ang="0">
                    <a:pos x="87" y="67"/>
                  </a:cxn>
                  <a:cxn ang="0">
                    <a:pos x="76" y="0"/>
                  </a:cxn>
                  <a:cxn ang="0">
                    <a:pos x="33" y="5"/>
                  </a:cxn>
                  <a:cxn ang="0">
                    <a:pos x="0" y="8"/>
                  </a:cxn>
                  <a:cxn ang="0">
                    <a:pos x="9" y="73"/>
                  </a:cxn>
                  <a:cxn ang="0">
                    <a:pos x="12" y="57"/>
                  </a:cxn>
                  <a:cxn ang="0">
                    <a:pos x="22" y="47"/>
                  </a:cxn>
                  <a:cxn ang="0">
                    <a:pos x="40" y="43"/>
                  </a:cxn>
                  <a:cxn ang="0">
                    <a:pos x="60" y="44"/>
                  </a:cxn>
                  <a:cxn ang="0">
                    <a:pos x="76" y="51"/>
                  </a:cxn>
                  <a:cxn ang="0">
                    <a:pos x="87" y="67"/>
                  </a:cxn>
                </a:cxnLst>
                <a:rect l="0" t="0" r="r" b="b"/>
                <a:pathLst>
                  <a:path w="88" h="74">
                    <a:moveTo>
                      <a:pt x="87" y="67"/>
                    </a:moveTo>
                    <a:lnTo>
                      <a:pt x="76" y="0"/>
                    </a:lnTo>
                    <a:lnTo>
                      <a:pt x="33" y="5"/>
                    </a:lnTo>
                    <a:lnTo>
                      <a:pt x="0" y="8"/>
                    </a:lnTo>
                    <a:lnTo>
                      <a:pt x="9" y="73"/>
                    </a:lnTo>
                    <a:lnTo>
                      <a:pt x="12" y="57"/>
                    </a:lnTo>
                    <a:lnTo>
                      <a:pt x="22" y="47"/>
                    </a:lnTo>
                    <a:lnTo>
                      <a:pt x="40" y="43"/>
                    </a:lnTo>
                    <a:lnTo>
                      <a:pt x="60" y="44"/>
                    </a:lnTo>
                    <a:lnTo>
                      <a:pt x="76" y="51"/>
                    </a:lnTo>
                    <a:lnTo>
                      <a:pt x="87" y="67"/>
                    </a:lnTo>
                  </a:path>
                </a:pathLst>
              </a:custGeom>
              <a:solidFill>
                <a:schemeClr val="bg2">
                  <a:alpha val="50000"/>
                </a:schemeClr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5" name="Line 35"/>
              <p:cNvSpPr>
                <a:spLocks noChangeShapeType="1"/>
              </p:cNvSpPr>
              <p:nvPr/>
            </p:nvSpPr>
            <p:spPr bwMode="auto">
              <a:xfrm flipV="1">
                <a:off x="1968" y="350"/>
                <a:ext cx="192" cy="87"/>
              </a:xfrm>
              <a:prstGeom prst="line">
                <a:avLst/>
              </a:prstGeom>
              <a:noFill/>
              <a:ln w="12700">
                <a:solidFill>
                  <a:schemeClr val="hlink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6" name="Freeform 36"/>
              <p:cNvSpPr>
                <a:spLocks/>
              </p:cNvSpPr>
              <p:nvPr/>
            </p:nvSpPr>
            <p:spPr bwMode="auto">
              <a:xfrm>
                <a:off x="1356" y="63"/>
                <a:ext cx="2967" cy="457"/>
              </a:xfrm>
              <a:custGeom>
                <a:avLst/>
                <a:gdLst/>
                <a:ahLst/>
                <a:cxnLst>
                  <a:cxn ang="0">
                    <a:pos x="0" y="122"/>
                  </a:cxn>
                  <a:cxn ang="0">
                    <a:pos x="207" y="78"/>
                  </a:cxn>
                  <a:cxn ang="0">
                    <a:pos x="442" y="48"/>
                  </a:cxn>
                  <a:cxn ang="0">
                    <a:pos x="640" y="32"/>
                  </a:cxn>
                  <a:cxn ang="0">
                    <a:pos x="897" y="16"/>
                  </a:cxn>
                  <a:cxn ang="0">
                    <a:pos x="1215" y="2"/>
                  </a:cxn>
                  <a:cxn ang="0">
                    <a:pos x="1392" y="0"/>
                  </a:cxn>
                  <a:cxn ang="0">
                    <a:pos x="1710" y="0"/>
                  </a:cxn>
                  <a:cxn ang="0">
                    <a:pos x="1997" y="10"/>
                  </a:cxn>
                  <a:cxn ang="0">
                    <a:pos x="2258" y="21"/>
                  </a:cxn>
                  <a:cxn ang="0">
                    <a:pos x="2493" y="38"/>
                  </a:cxn>
                  <a:cxn ang="0">
                    <a:pos x="2674" y="54"/>
                  </a:cxn>
                  <a:cxn ang="0">
                    <a:pos x="2828" y="73"/>
                  </a:cxn>
                  <a:cxn ang="0">
                    <a:pos x="2966" y="92"/>
                  </a:cxn>
                  <a:cxn ang="0">
                    <a:pos x="2966" y="456"/>
                  </a:cxn>
                  <a:cxn ang="0">
                    <a:pos x="2833" y="434"/>
                  </a:cxn>
                  <a:cxn ang="0">
                    <a:pos x="2563" y="399"/>
                  </a:cxn>
                  <a:cxn ang="0">
                    <a:pos x="2382" y="382"/>
                  </a:cxn>
                  <a:cxn ang="0">
                    <a:pos x="2134" y="366"/>
                  </a:cxn>
                  <a:cxn ang="0">
                    <a:pos x="1944" y="358"/>
                  </a:cxn>
                  <a:cxn ang="0">
                    <a:pos x="1746" y="350"/>
                  </a:cxn>
                  <a:cxn ang="0">
                    <a:pos x="1529" y="350"/>
                  </a:cxn>
                  <a:cxn ang="0">
                    <a:pos x="1295" y="350"/>
                  </a:cxn>
                  <a:cxn ang="0">
                    <a:pos x="1047" y="355"/>
                  </a:cxn>
                  <a:cxn ang="0">
                    <a:pos x="853" y="363"/>
                  </a:cxn>
                  <a:cxn ang="0">
                    <a:pos x="654" y="374"/>
                  </a:cxn>
                  <a:cxn ang="0">
                    <a:pos x="468" y="388"/>
                  </a:cxn>
                  <a:cxn ang="0">
                    <a:pos x="296" y="404"/>
                  </a:cxn>
                  <a:cxn ang="0">
                    <a:pos x="150" y="423"/>
                  </a:cxn>
                  <a:cxn ang="0">
                    <a:pos x="13" y="445"/>
                  </a:cxn>
                  <a:cxn ang="0">
                    <a:pos x="0" y="122"/>
                  </a:cxn>
                </a:cxnLst>
                <a:rect l="0" t="0" r="r" b="b"/>
                <a:pathLst>
                  <a:path w="2967" h="457">
                    <a:moveTo>
                      <a:pt x="0" y="122"/>
                    </a:moveTo>
                    <a:lnTo>
                      <a:pt x="207" y="78"/>
                    </a:lnTo>
                    <a:lnTo>
                      <a:pt x="442" y="48"/>
                    </a:lnTo>
                    <a:lnTo>
                      <a:pt x="640" y="32"/>
                    </a:lnTo>
                    <a:lnTo>
                      <a:pt x="897" y="16"/>
                    </a:lnTo>
                    <a:lnTo>
                      <a:pt x="1215" y="2"/>
                    </a:lnTo>
                    <a:lnTo>
                      <a:pt x="1392" y="0"/>
                    </a:lnTo>
                    <a:lnTo>
                      <a:pt x="1710" y="0"/>
                    </a:lnTo>
                    <a:lnTo>
                      <a:pt x="1997" y="10"/>
                    </a:lnTo>
                    <a:lnTo>
                      <a:pt x="2258" y="21"/>
                    </a:lnTo>
                    <a:lnTo>
                      <a:pt x="2493" y="38"/>
                    </a:lnTo>
                    <a:lnTo>
                      <a:pt x="2674" y="54"/>
                    </a:lnTo>
                    <a:lnTo>
                      <a:pt x="2828" y="73"/>
                    </a:lnTo>
                    <a:lnTo>
                      <a:pt x="2966" y="92"/>
                    </a:lnTo>
                    <a:lnTo>
                      <a:pt x="2966" y="456"/>
                    </a:lnTo>
                    <a:lnTo>
                      <a:pt x="2833" y="434"/>
                    </a:lnTo>
                    <a:lnTo>
                      <a:pt x="2563" y="399"/>
                    </a:lnTo>
                    <a:lnTo>
                      <a:pt x="2382" y="382"/>
                    </a:lnTo>
                    <a:lnTo>
                      <a:pt x="2134" y="366"/>
                    </a:lnTo>
                    <a:lnTo>
                      <a:pt x="1944" y="358"/>
                    </a:lnTo>
                    <a:lnTo>
                      <a:pt x="1746" y="350"/>
                    </a:lnTo>
                    <a:lnTo>
                      <a:pt x="1529" y="350"/>
                    </a:lnTo>
                    <a:lnTo>
                      <a:pt x="1295" y="350"/>
                    </a:lnTo>
                    <a:lnTo>
                      <a:pt x="1047" y="355"/>
                    </a:lnTo>
                    <a:lnTo>
                      <a:pt x="853" y="363"/>
                    </a:lnTo>
                    <a:lnTo>
                      <a:pt x="654" y="374"/>
                    </a:lnTo>
                    <a:lnTo>
                      <a:pt x="468" y="388"/>
                    </a:lnTo>
                    <a:lnTo>
                      <a:pt x="296" y="404"/>
                    </a:lnTo>
                    <a:lnTo>
                      <a:pt x="150" y="423"/>
                    </a:lnTo>
                    <a:lnTo>
                      <a:pt x="13" y="445"/>
                    </a:lnTo>
                    <a:lnTo>
                      <a:pt x="0" y="122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7" name="Freeform 37"/>
              <p:cNvSpPr>
                <a:spLocks/>
              </p:cNvSpPr>
              <p:nvPr/>
            </p:nvSpPr>
            <p:spPr bwMode="auto">
              <a:xfrm>
                <a:off x="555" y="159"/>
                <a:ext cx="823" cy="431"/>
              </a:xfrm>
              <a:custGeom>
                <a:avLst/>
                <a:gdLst/>
                <a:ahLst/>
                <a:cxnLst>
                  <a:cxn ang="0">
                    <a:pos x="815" y="27"/>
                  </a:cxn>
                  <a:cxn ang="0">
                    <a:pos x="822" y="350"/>
                  </a:cxn>
                  <a:cxn ang="0">
                    <a:pos x="746" y="382"/>
                  </a:cxn>
                  <a:cxn ang="0">
                    <a:pos x="676" y="404"/>
                  </a:cxn>
                  <a:cxn ang="0">
                    <a:pos x="619" y="415"/>
                  </a:cxn>
                  <a:cxn ang="0">
                    <a:pos x="571" y="421"/>
                  </a:cxn>
                  <a:cxn ang="0">
                    <a:pos x="517" y="427"/>
                  </a:cxn>
                  <a:cxn ang="0">
                    <a:pos x="427" y="430"/>
                  </a:cxn>
                  <a:cxn ang="0">
                    <a:pos x="344" y="423"/>
                  </a:cxn>
                  <a:cxn ang="0">
                    <a:pos x="259" y="410"/>
                  </a:cxn>
                  <a:cxn ang="0">
                    <a:pos x="177" y="388"/>
                  </a:cxn>
                  <a:cxn ang="0">
                    <a:pos x="105" y="358"/>
                  </a:cxn>
                  <a:cxn ang="0">
                    <a:pos x="41" y="325"/>
                  </a:cxn>
                  <a:cxn ang="0">
                    <a:pos x="0" y="294"/>
                  </a:cxn>
                  <a:cxn ang="0">
                    <a:pos x="0" y="0"/>
                  </a:cxn>
                  <a:cxn ang="0">
                    <a:pos x="46" y="25"/>
                  </a:cxn>
                  <a:cxn ang="0">
                    <a:pos x="105" y="47"/>
                  </a:cxn>
                  <a:cxn ang="0">
                    <a:pos x="175" y="66"/>
                  </a:cxn>
                  <a:cxn ang="0">
                    <a:pos x="244" y="81"/>
                  </a:cxn>
                  <a:cxn ang="0">
                    <a:pos x="314" y="89"/>
                  </a:cxn>
                  <a:cxn ang="0">
                    <a:pos x="361" y="93"/>
                  </a:cxn>
                  <a:cxn ang="0">
                    <a:pos x="401" y="95"/>
                  </a:cxn>
                  <a:cxn ang="0">
                    <a:pos x="471" y="95"/>
                  </a:cxn>
                  <a:cxn ang="0">
                    <a:pos x="515" y="92"/>
                  </a:cxn>
                  <a:cxn ang="0">
                    <a:pos x="555" y="87"/>
                  </a:cxn>
                  <a:cxn ang="0">
                    <a:pos x="600" y="84"/>
                  </a:cxn>
                  <a:cxn ang="0">
                    <a:pos x="640" y="76"/>
                  </a:cxn>
                  <a:cxn ang="0">
                    <a:pos x="689" y="67"/>
                  </a:cxn>
                  <a:cxn ang="0">
                    <a:pos x="733" y="55"/>
                  </a:cxn>
                  <a:cxn ang="0">
                    <a:pos x="777" y="41"/>
                  </a:cxn>
                  <a:cxn ang="0">
                    <a:pos x="815" y="27"/>
                  </a:cxn>
                </a:cxnLst>
                <a:rect l="0" t="0" r="r" b="b"/>
                <a:pathLst>
                  <a:path w="823" h="431">
                    <a:moveTo>
                      <a:pt x="815" y="27"/>
                    </a:moveTo>
                    <a:lnTo>
                      <a:pt x="822" y="350"/>
                    </a:lnTo>
                    <a:lnTo>
                      <a:pt x="746" y="382"/>
                    </a:lnTo>
                    <a:lnTo>
                      <a:pt x="676" y="404"/>
                    </a:lnTo>
                    <a:lnTo>
                      <a:pt x="619" y="415"/>
                    </a:lnTo>
                    <a:lnTo>
                      <a:pt x="571" y="421"/>
                    </a:lnTo>
                    <a:lnTo>
                      <a:pt x="517" y="427"/>
                    </a:lnTo>
                    <a:lnTo>
                      <a:pt x="427" y="430"/>
                    </a:lnTo>
                    <a:lnTo>
                      <a:pt x="344" y="423"/>
                    </a:lnTo>
                    <a:lnTo>
                      <a:pt x="259" y="410"/>
                    </a:lnTo>
                    <a:lnTo>
                      <a:pt x="177" y="388"/>
                    </a:lnTo>
                    <a:lnTo>
                      <a:pt x="105" y="358"/>
                    </a:lnTo>
                    <a:lnTo>
                      <a:pt x="41" y="325"/>
                    </a:lnTo>
                    <a:lnTo>
                      <a:pt x="0" y="294"/>
                    </a:lnTo>
                    <a:lnTo>
                      <a:pt x="0" y="0"/>
                    </a:lnTo>
                    <a:lnTo>
                      <a:pt x="46" y="25"/>
                    </a:lnTo>
                    <a:lnTo>
                      <a:pt x="105" y="47"/>
                    </a:lnTo>
                    <a:lnTo>
                      <a:pt x="175" y="66"/>
                    </a:lnTo>
                    <a:lnTo>
                      <a:pt x="244" y="81"/>
                    </a:lnTo>
                    <a:lnTo>
                      <a:pt x="314" y="89"/>
                    </a:lnTo>
                    <a:lnTo>
                      <a:pt x="361" y="93"/>
                    </a:lnTo>
                    <a:lnTo>
                      <a:pt x="401" y="95"/>
                    </a:lnTo>
                    <a:lnTo>
                      <a:pt x="471" y="95"/>
                    </a:lnTo>
                    <a:lnTo>
                      <a:pt x="515" y="92"/>
                    </a:lnTo>
                    <a:lnTo>
                      <a:pt x="555" y="87"/>
                    </a:lnTo>
                    <a:lnTo>
                      <a:pt x="600" y="84"/>
                    </a:lnTo>
                    <a:lnTo>
                      <a:pt x="640" y="76"/>
                    </a:lnTo>
                    <a:lnTo>
                      <a:pt x="689" y="67"/>
                    </a:lnTo>
                    <a:lnTo>
                      <a:pt x="733" y="55"/>
                    </a:lnTo>
                    <a:lnTo>
                      <a:pt x="777" y="41"/>
                    </a:lnTo>
                    <a:lnTo>
                      <a:pt x="815" y="27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8" name="Freeform 38"/>
              <p:cNvSpPr>
                <a:spLocks/>
              </p:cNvSpPr>
              <p:nvPr/>
            </p:nvSpPr>
            <p:spPr bwMode="auto">
              <a:xfrm>
                <a:off x="102" y="573"/>
                <a:ext cx="551" cy="340"/>
              </a:xfrm>
              <a:custGeom>
                <a:avLst/>
                <a:gdLst/>
                <a:ahLst/>
                <a:cxnLst>
                  <a:cxn ang="0">
                    <a:pos x="16" y="53"/>
                  </a:cxn>
                  <a:cxn ang="0">
                    <a:pos x="0" y="122"/>
                  </a:cxn>
                  <a:cxn ang="0">
                    <a:pos x="10" y="146"/>
                  </a:cxn>
                  <a:cxn ang="0">
                    <a:pos x="33" y="184"/>
                  </a:cxn>
                  <a:cxn ang="0">
                    <a:pos x="57" y="217"/>
                  </a:cxn>
                  <a:cxn ang="0">
                    <a:pos x="85" y="244"/>
                  </a:cxn>
                  <a:cxn ang="0">
                    <a:pos x="120" y="271"/>
                  </a:cxn>
                  <a:cxn ang="0">
                    <a:pos x="153" y="290"/>
                  </a:cxn>
                  <a:cxn ang="0">
                    <a:pos x="189" y="309"/>
                  </a:cxn>
                  <a:cxn ang="0">
                    <a:pos x="235" y="325"/>
                  </a:cxn>
                  <a:cxn ang="0">
                    <a:pos x="270" y="333"/>
                  </a:cxn>
                  <a:cxn ang="0">
                    <a:pos x="312" y="339"/>
                  </a:cxn>
                  <a:cxn ang="0">
                    <a:pos x="351" y="339"/>
                  </a:cxn>
                  <a:cxn ang="0">
                    <a:pos x="393" y="334"/>
                  </a:cxn>
                  <a:cxn ang="0">
                    <a:pos x="436" y="322"/>
                  </a:cxn>
                  <a:cxn ang="0">
                    <a:pos x="475" y="303"/>
                  </a:cxn>
                  <a:cxn ang="0">
                    <a:pos x="498" y="287"/>
                  </a:cxn>
                  <a:cxn ang="0">
                    <a:pos x="526" y="263"/>
                  </a:cxn>
                  <a:cxn ang="0">
                    <a:pos x="541" y="243"/>
                  </a:cxn>
                  <a:cxn ang="0">
                    <a:pos x="550" y="227"/>
                  </a:cxn>
                  <a:cxn ang="0">
                    <a:pos x="550" y="209"/>
                  </a:cxn>
                  <a:cxn ang="0">
                    <a:pos x="544" y="187"/>
                  </a:cxn>
                  <a:cxn ang="0">
                    <a:pos x="532" y="171"/>
                  </a:cxn>
                  <a:cxn ang="0">
                    <a:pos x="523" y="135"/>
                  </a:cxn>
                  <a:cxn ang="0">
                    <a:pos x="519" y="116"/>
                  </a:cxn>
                  <a:cxn ang="0">
                    <a:pos x="267" y="133"/>
                  </a:cxn>
                  <a:cxn ang="0">
                    <a:pos x="234" y="126"/>
                  </a:cxn>
                  <a:cxn ang="0">
                    <a:pos x="193" y="114"/>
                  </a:cxn>
                  <a:cxn ang="0">
                    <a:pos x="162" y="97"/>
                  </a:cxn>
                  <a:cxn ang="0">
                    <a:pos x="129" y="77"/>
                  </a:cxn>
                  <a:cxn ang="0">
                    <a:pos x="97" y="48"/>
                  </a:cxn>
                  <a:cxn ang="0">
                    <a:pos x="78" y="24"/>
                  </a:cxn>
                  <a:cxn ang="0">
                    <a:pos x="60" y="0"/>
                  </a:cxn>
                  <a:cxn ang="0">
                    <a:pos x="16" y="53"/>
                  </a:cxn>
                </a:cxnLst>
                <a:rect l="0" t="0" r="r" b="b"/>
                <a:pathLst>
                  <a:path w="551" h="340">
                    <a:moveTo>
                      <a:pt x="16" y="53"/>
                    </a:moveTo>
                    <a:lnTo>
                      <a:pt x="0" y="122"/>
                    </a:lnTo>
                    <a:lnTo>
                      <a:pt x="10" y="146"/>
                    </a:lnTo>
                    <a:lnTo>
                      <a:pt x="33" y="184"/>
                    </a:lnTo>
                    <a:lnTo>
                      <a:pt x="57" y="217"/>
                    </a:lnTo>
                    <a:lnTo>
                      <a:pt x="85" y="244"/>
                    </a:lnTo>
                    <a:lnTo>
                      <a:pt x="120" y="271"/>
                    </a:lnTo>
                    <a:lnTo>
                      <a:pt x="153" y="290"/>
                    </a:lnTo>
                    <a:lnTo>
                      <a:pt x="189" y="309"/>
                    </a:lnTo>
                    <a:lnTo>
                      <a:pt x="235" y="325"/>
                    </a:lnTo>
                    <a:lnTo>
                      <a:pt x="270" y="333"/>
                    </a:lnTo>
                    <a:lnTo>
                      <a:pt x="312" y="339"/>
                    </a:lnTo>
                    <a:lnTo>
                      <a:pt x="351" y="339"/>
                    </a:lnTo>
                    <a:lnTo>
                      <a:pt x="393" y="334"/>
                    </a:lnTo>
                    <a:lnTo>
                      <a:pt x="436" y="322"/>
                    </a:lnTo>
                    <a:lnTo>
                      <a:pt x="475" y="303"/>
                    </a:lnTo>
                    <a:lnTo>
                      <a:pt x="498" y="287"/>
                    </a:lnTo>
                    <a:lnTo>
                      <a:pt x="526" y="263"/>
                    </a:lnTo>
                    <a:lnTo>
                      <a:pt x="541" y="243"/>
                    </a:lnTo>
                    <a:lnTo>
                      <a:pt x="550" y="227"/>
                    </a:lnTo>
                    <a:lnTo>
                      <a:pt x="550" y="209"/>
                    </a:lnTo>
                    <a:lnTo>
                      <a:pt x="544" y="187"/>
                    </a:lnTo>
                    <a:lnTo>
                      <a:pt x="532" y="171"/>
                    </a:lnTo>
                    <a:lnTo>
                      <a:pt x="523" y="135"/>
                    </a:lnTo>
                    <a:lnTo>
                      <a:pt x="519" y="116"/>
                    </a:lnTo>
                    <a:lnTo>
                      <a:pt x="267" y="133"/>
                    </a:lnTo>
                    <a:lnTo>
                      <a:pt x="234" y="126"/>
                    </a:lnTo>
                    <a:lnTo>
                      <a:pt x="193" y="114"/>
                    </a:lnTo>
                    <a:lnTo>
                      <a:pt x="162" y="97"/>
                    </a:lnTo>
                    <a:lnTo>
                      <a:pt x="129" y="77"/>
                    </a:lnTo>
                    <a:lnTo>
                      <a:pt x="97" y="48"/>
                    </a:lnTo>
                    <a:lnTo>
                      <a:pt x="78" y="24"/>
                    </a:lnTo>
                    <a:lnTo>
                      <a:pt x="60" y="0"/>
                    </a:lnTo>
                    <a:lnTo>
                      <a:pt x="16" y="53"/>
                    </a:lnTo>
                  </a:path>
                </a:pathLst>
              </a:custGeom>
              <a:gradFill rotWithShape="0">
                <a:gsLst>
                  <a:gs pos="0">
                    <a:schemeClr val="hlink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9" name="Freeform 39"/>
              <p:cNvSpPr>
                <a:spLocks/>
              </p:cNvSpPr>
              <p:nvPr/>
            </p:nvSpPr>
            <p:spPr bwMode="auto">
              <a:xfrm>
                <a:off x="82" y="160"/>
                <a:ext cx="475" cy="552"/>
              </a:xfrm>
              <a:custGeom>
                <a:avLst/>
                <a:gdLst/>
                <a:ahLst/>
                <a:cxnLst>
                  <a:cxn ang="0">
                    <a:pos x="474" y="0"/>
                  </a:cxn>
                  <a:cxn ang="0">
                    <a:pos x="474" y="294"/>
                  </a:cxn>
                  <a:cxn ang="0">
                    <a:pos x="446" y="291"/>
                  </a:cxn>
                  <a:cxn ang="0">
                    <a:pos x="411" y="293"/>
                  </a:cxn>
                  <a:cxn ang="0">
                    <a:pos x="353" y="299"/>
                  </a:cxn>
                  <a:cxn ang="0">
                    <a:pos x="296" y="310"/>
                  </a:cxn>
                  <a:cxn ang="0">
                    <a:pos x="243" y="323"/>
                  </a:cxn>
                  <a:cxn ang="0">
                    <a:pos x="200" y="339"/>
                  </a:cxn>
                  <a:cxn ang="0">
                    <a:pos x="149" y="364"/>
                  </a:cxn>
                  <a:cxn ang="0">
                    <a:pos x="110" y="390"/>
                  </a:cxn>
                  <a:cxn ang="0">
                    <a:pos x="81" y="415"/>
                  </a:cxn>
                  <a:cxn ang="0">
                    <a:pos x="60" y="439"/>
                  </a:cxn>
                  <a:cxn ang="0">
                    <a:pos x="47" y="461"/>
                  </a:cxn>
                  <a:cxn ang="0">
                    <a:pos x="35" y="488"/>
                  </a:cxn>
                  <a:cxn ang="0">
                    <a:pos x="30" y="513"/>
                  </a:cxn>
                  <a:cxn ang="0">
                    <a:pos x="23" y="551"/>
                  </a:cxn>
                  <a:cxn ang="0">
                    <a:pos x="17" y="518"/>
                  </a:cxn>
                  <a:cxn ang="0">
                    <a:pos x="8" y="481"/>
                  </a:cxn>
                  <a:cxn ang="0">
                    <a:pos x="5" y="453"/>
                  </a:cxn>
                  <a:cxn ang="0">
                    <a:pos x="0" y="420"/>
                  </a:cxn>
                  <a:cxn ang="0">
                    <a:pos x="2" y="393"/>
                  </a:cxn>
                  <a:cxn ang="0">
                    <a:pos x="8" y="361"/>
                  </a:cxn>
                  <a:cxn ang="0">
                    <a:pos x="15" y="317"/>
                  </a:cxn>
                  <a:cxn ang="0">
                    <a:pos x="30" y="279"/>
                  </a:cxn>
                  <a:cxn ang="0">
                    <a:pos x="50" y="238"/>
                  </a:cxn>
                  <a:cxn ang="0">
                    <a:pos x="75" y="196"/>
                  </a:cxn>
                  <a:cxn ang="0">
                    <a:pos x="111" y="152"/>
                  </a:cxn>
                  <a:cxn ang="0">
                    <a:pos x="152" y="116"/>
                  </a:cxn>
                  <a:cxn ang="0">
                    <a:pos x="188" y="87"/>
                  </a:cxn>
                  <a:cxn ang="0">
                    <a:pos x="233" y="60"/>
                  </a:cxn>
                  <a:cxn ang="0">
                    <a:pos x="279" y="40"/>
                  </a:cxn>
                  <a:cxn ang="0">
                    <a:pos x="333" y="21"/>
                  </a:cxn>
                  <a:cxn ang="0">
                    <a:pos x="380" y="10"/>
                  </a:cxn>
                  <a:cxn ang="0">
                    <a:pos x="435" y="3"/>
                  </a:cxn>
                  <a:cxn ang="0">
                    <a:pos x="474" y="0"/>
                  </a:cxn>
                </a:cxnLst>
                <a:rect l="0" t="0" r="r" b="b"/>
                <a:pathLst>
                  <a:path w="475" h="552">
                    <a:moveTo>
                      <a:pt x="474" y="0"/>
                    </a:moveTo>
                    <a:lnTo>
                      <a:pt x="474" y="294"/>
                    </a:lnTo>
                    <a:lnTo>
                      <a:pt x="446" y="291"/>
                    </a:lnTo>
                    <a:lnTo>
                      <a:pt x="411" y="293"/>
                    </a:lnTo>
                    <a:lnTo>
                      <a:pt x="353" y="299"/>
                    </a:lnTo>
                    <a:lnTo>
                      <a:pt x="296" y="310"/>
                    </a:lnTo>
                    <a:lnTo>
                      <a:pt x="243" y="323"/>
                    </a:lnTo>
                    <a:lnTo>
                      <a:pt x="200" y="339"/>
                    </a:lnTo>
                    <a:lnTo>
                      <a:pt x="149" y="364"/>
                    </a:lnTo>
                    <a:lnTo>
                      <a:pt x="110" y="390"/>
                    </a:lnTo>
                    <a:lnTo>
                      <a:pt x="81" y="415"/>
                    </a:lnTo>
                    <a:lnTo>
                      <a:pt x="60" y="439"/>
                    </a:lnTo>
                    <a:lnTo>
                      <a:pt x="47" y="461"/>
                    </a:lnTo>
                    <a:lnTo>
                      <a:pt x="35" y="488"/>
                    </a:lnTo>
                    <a:lnTo>
                      <a:pt x="30" y="513"/>
                    </a:lnTo>
                    <a:lnTo>
                      <a:pt x="23" y="551"/>
                    </a:lnTo>
                    <a:lnTo>
                      <a:pt x="17" y="518"/>
                    </a:lnTo>
                    <a:lnTo>
                      <a:pt x="8" y="481"/>
                    </a:lnTo>
                    <a:lnTo>
                      <a:pt x="5" y="453"/>
                    </a:lnTo>
                    <a:lnTo>
                      <a:pt x="0" y="420"/>
                    </a:lnTo>
                    <a:lnTo>
                      <a:pt x="2" y="393"/>
                    </a:lnTo>
                    <a:lnTo>
                      <a:pt x="8" y="361"/>
                    </a:lnTo>
                    <a:lnTo>
                      <a:pt x="15" y="317"/>
                    </a:lnTo>
                    <a:lnTo>
                      <a:pt x="30" y="279"/>
                    </a:lnTo>
                    <a:lnTo>
                      <a:pt x="50" y="238"/>
                    </a:lnTo>
                    <a:lnTo>
                      <a:pt x="75" y="196"/>
                    </a:lnTo>
                    <a:lnTo>
                      <a:pt x="111" y="152"/>
                    </a:lnTo>
                    <a:lnTo>
                      <a:pt x="152" y="116"/>
                    </a:lnTo>
                    <a:lnTo>
                      <a:pt x="188" y="87"/>
                    </a:lnTo>
                    <a:lnTo>
                      <a:pt x="233" y="60"/>
                    </a:lnTo>
                    <a:lnTo>
                      <a:pt x="279" y="40"/>
                    </a:lnTo>
                    <a:lnTo>
                      <a:pt x="333" y="21"/>
                    </a:lnTo>
                    <a:lnTo>
                      <a:pt x="380" y="10"/>
                    </a:lnTo>
                    <a:lnTo>
                      <a:pt x="435" y="3"/>
                    </a:lnTo>
                    <a:lnTo>
                      <a:pt x="474" y="0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20" name="Freeform 40"/>
              <p:cNvSpPr>
                <a:spLocks/>
              </p:cNvSpPr>
              <p:nvPr/>
            </p:nvSpPr>
            <p:spPr bwMode="auto">
              <a:xfrm>
                <a:off x="370" y="727"/>
                <a:ext cx="156" cy="118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21" y="19"/>
                  </a:cxn>
                  <a:cxn ang="0">
                    <a:pos x="3" y="46"/>
                  </a:cxn>
                  <a:cxn ang="0">
                    <a:pos x="0" y="70"/>
                  </a:cxn>
                  <a:cxn ang="0">
                    <a:pos x="0" y="84"/>
                  </a:cxn>
                  <a:cxn ang="0">
                    <a:pos x="9" y="100"/>
                  </a:cxn>
                  <a:cxn ang="0">
                    <a:pos x="29" y="108"/>
                  </a:cxn>
                  <a:cxn ang="0">
                    <a:pos x="50" y="114"/>
                  </a:cxn>
                  <a:cxn ang="0">
                    <a:pos x="69" y="117"/>
                  </a:cxn>
                  <a:cxn ang="0">
                    <a:pos x="86" y="117"/>
                  </a:cxn>
                  <a:cxn ang="0">
                    <a:pos x="114" y="112"/>
                  </a:cxn>
                  <a:cxn ang="0">
                    <a:pos x="134" y="107"/>
                  </a:cxn>
                  <a:cxn ang="0">
                    <a:pos x="146" y="98"/>
                  </a:cxn>
                  <a:cxn ang="0">
                    <a:pos x="153" y="90"/>
                  </a:cxn>
                  <a:cxn ang="0">
                    <a:pos x="155" y="78"/>
                  </a:cxn>
                  <a:cxn ang="0">
                    <a:pos x="153" y="60"/>
                  </a:cxn>
                  <a:cxn ang="0">
                    <a:pos x="146" y="11"/>
                  </a:cxn>
                  <a:cxn ang="0">
                    <a:pos x="72" y="0"/>
                  </a:cxn>
                </a:cxnLst>
                <a:rect l="0" t="0" r="r" b="b"/>
                <a:pathLst>
                  <a:path w="156" h="118">
                    <a:moveTo>
                      <a:pt x="72" y="0"/>
                    </a:moveTo>
                    <a:lnTo>
                      <a:pt x="21" y="19"/>
                    </a:lnTo>
                    <a:lnTo>
                      <a:pt x="3" y="46"/>
                    </a:lnTo>
                    <a:lnTo>
                      <a:pt x="0" y="70"/>
                    </a:lnTo>
                    <a:lnTo>
                      <a:pt x="0" y="84"/>
                    </a:lnTo>
                    <a:lnTo>
                      <a:pt x="9" y="100"/>
                    </a:lnTo>
                    <a:lnTo>
                      <a:pt x="29" y="108"/>
                    </a:lnTo>
                    <a:lnTo>
                      <a:pt x="50" y="114"/>
                    </a:lnTo>
                    <a:lnTo>
                      <a:pt x="69" y="117"/>
                    </a:lnTo>
                    <a:lnTo>
                      <a:pt x="86" y="117"/>
                    </a:lnTo>
                    <a:lnTo>
                      <a:pt x="114" y="112"/>
                    </a:lnTo>
                    <a:lnTo>
                      <a:pt x="134" y="107"/>
                    </a:lnTo>
                    <a:lnTo>
                      <a:pt x="146" y="98"/>
                    </a:lnTo>
                    <a:lnTo>
                      <a:pt x="153" y="90"/>
                    </a:lnTo>
                    <a:lnTo>
                      <a:pt x="155" y="78"/>
                    </a:lnTo>
                    <a:lnTo>
                      <a:pt x="153" y="60"/>
                    </a:lnTo>
                    <a:lnTo>
                      <a:pt x="146" y="11"/>
                    </a:lnTo>
                    <a:lnTo>
                      <a:pt x="72" y="0"/>
                    </a:lnTo>
                  </a:path>
                </a:pathLst>
              </a:custGeom>
              <a:gradFill rotWithShape="0">
                <a:gsLst>
                  <a:gs pos="0">
                    <a:schemeClr val="hlink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21" name="Freeform 41"/>
              <p:cNvSpPr>
                <a:spLocks/>
              </p:cNvSpPr>
              <p:nvPr/>
            </p:nvSpPr>
            <p:spPr bwMode="auto">
              <a:xfrm>
                <a:off x="442" y="741"/>
                <a:ext cx="88" cy="74"/>
              </a:xfrm>
              <a:custGeom>
                <a:avLst/>
                <a:gdLst/>
                <a:ahLst/>
                <a:cxnLst>
                  <a:cxn ang="0">
                    <a:pos x="87" y="67"/>
                  </a:cxn>
                  <a:cxn ang="0">
                    <a:pos x="76" y="0"/>
                  </a:cxn>
                  <a:cxn ang="0">
                    <a:pos x="33" y="5"/>
                  </a:cxn>
                  <a:cxn ang="0">
                    <a:pos x="0" y="8"/>
                  </a:cxn>
                  <a:cxn ang="0">
                    <a:pos x="9" y="73"/>
                  </a:cxn>
                  <a:cxn ang="0">
                    <a:pos x="12" y="57"/>
                  </a:cxn>
                  <a:cxn ang="0">
                    <a:pos x="22" y="47"/>
                  </a:cxn>
                  <a:cxn ang="0">
                    <a:pos x="40" y="43"/>
                  </a:cxn>
                  <a:cxn ang="0">
                    <a:pos x="60" y="44"/>
                  </a:cxn>
                  <a:cxn ang="0">
                    <a:pos x="76" y="51"/>
                  </a:cxn>
                  <a:cxn ang="0">
                    <a:pos x="87" y="67"/>
                  </a:cxn>
                </a:cxnLst>
                <a:rect l="0" t="0" r="r" b="b"/>
                <a:pathLst>
                  <a:path w="88" h="74">
                    <a:moveTo>
                      <a:pt x="87" y="67"/>
                    </a:moveTo>
                    <a:lnTo>
                      <a:pt x="76" y="0"/>
                    </a:lnTo>
                    <a:lnTo>
                      <a:pt x="33" y="5"/>
                    </a:lnTo>
                    <a:lnTo>
                      <a:pt x="0" y="8"/>
                    </a:lnTo>
                    <a:lnTo>
                      <a:pt x="9" y="73"/>
                    </a:lnTo>
                    <a:lnTo>
                      <a:pt x="12" y="57"/>
                    </a:lnTo>
                    <a:lnTo>
                      <a:pt x="22" y="47"/>
                    </a:lnTo>
                    <a:lnTo>
                      <a:pt x="40" y="43"/>
                    </a:lnTo>
                    <a:lnTo>
                      <a:pt x="60" y="44"/>
                    </a:lnTo>
                    <a:lnTo>
                      <a:pt x="76" y="51"/>
                    </a:lnTo>
                    <a:lnTo>
                      <a:pt x="87" y="67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22" name="Freeform 42"/>
              <p:cNvSpPr>
                <a:spLocks/>
              </p:cNvSpPr>
              <p:nvPr/>
            </p:nvSpPr>
            <p:spPr bwMode="auto">
              <a:xfrm>
                <a:off x="334" y="520"/>
                <a:ext cx="319" cy="286"/>
              </a:xfrm>
              <a:custGeom>
                <a:avLst/>
                <a:gdLst/>
                <a:ahLst/>
                <a:cxnLst>
                  <a:cxn ang="0">
                    <a:pos x="317" y="275"/>
                  </a:cxn>
                  <a:cxn ang="0">
                    <a:pos x="315" y="254"/>
                  </a:cxn>
                  <a:cxn ang="0">
                    <a:pos x="306" y="235"/>
                  </a:cxn>
                  <a:cxn ang="0">
                    <a:pos x="299" y="219"/>
                  </a:cxn>
                  <a:cxn ang="0">
                    <a:pos x="294" y="194"/>
                  </a:cxn>
                  <a:cxn ang="0">
                    <a:pos x="288" y="161"/>
                  </a:cxn>
                  <a:cxn ang="0">
                    <a:pos x="284" y="126"/>
                  </a:cxn>
                  <a:cxn ang="0">
                    <a:pos x="281" y="94"/>
                  </a:cxn>
                  <a:cxn ang="0">
                    <a:pos x="279" y="67"/>
                  </a:cxn>
                  <a:cxn ang="0">
                    <a:pos x="278" y="43"/>
                  </a:cxn>
                  <a:cxn ang="0">
                    <a:pos x="270" y="29"/>
                  </a:cxn>
                  <a:cxn ang="0">
                    <a:pos x="255" y="16"/>
                  </a:cxn>
                  <a:cxn ang="0">
                    <a:pos x="240" y="9"/>
                  </a:cxn>
                  <a:cxn ang="0">
                    <a:pos x="216" y="2"/>
                  </a:cxn>
                  <a:cxn ang="0">
                    <a:pos x="189" y="0"/>
                  </a:cxn>
                  <a:cxn ang="0">
                    <a:pos x="147" y="0"/>
                  </a:cxn>
                  <a:cxn ang="0">
                    <a:pos x="110" y="2"/>
                  </a:cxn>
                  <a:cxn ang="0">
                    <a:pos x="74" y="9"/>
                  </a:cxn>
                  <a:cxn ang="0">
                    <a:pos x="41" y="21"/>
                  </a:cxn>
                  <a:cxn ang="0">
                    <a:pos x="20" y="35"/>
                  </a:cxn>
                  <a:cxn ang="0">
                    <a:pos x="8" y="47"/>
                  </a:cxn>
                  <a:cxn ang="0">
                    <a:pos x="0" y="61"/>
                  </a:cxn>
                  <a:cxn ang="0">
                    <a:pos x="2" y="75"/>
                  </a:cxn>
                  <a:cxn ang="0">
                    <a:pos x="5" y="89"/>
                  </a:cxn>
                  <a:cxn ang="0">
                    <a:pos x="15" y="104"/>
                  </a:cxn>
                  <a:cxn ang="0">
                    <a:pos x="23" y="123"/>
                  </a:cxn>
                  <a:cxn ang="0">
                    <a:pos x="27" y="149"/>
                  </a:cxn>
                  <a:cxn ang="0">
                    <a:pos x="30" y="176"/>
                  </a:cxn>
                  <a:cxn ang="0">
                    <a:pos x="35" y="200"/>
                  </a:cxn>
                  <a:cxn ang="0">
                    <a:pos x="36" y="235"/>
                  </a:cxn>
                  <a:cxn ang="0">
                    <a:pos x="38" y="265"/>
                  </a:cxn>
                  <a:cxn ang="0">
                    <a:pos x="38" y="285"/>
                  </a:cxn>
                  <a:cxn ang="0">
                    <a:pos x="48" y="260"/>
                  </a:cxn>
                  <a:cxn ang="0">
                    <a:pos x="68" y="248"/>
                  </a:cxn>
                  <a:cxn ang="0">
                    <a:pos x="86" y="241"/>
                  </a:cxn>
                  <a:cxn ang="0">
                    <a:pos x="108" y="236"/>
                  </a:cxn>
                  <a:cxn ang="0">
                    <a:pos x="143" y="229"/>
                  </a:cxn>
                  <a:cxn ang="0">
                    <a:pos x="177" y="228"/>
                  </a:cxn>
                  <a:cxn ang="0">
                    <a:pos x="197" y="228"/>
                  </a:cxn>
                  <a:cxn ang="0">
                    <a:pos x="228" y="230"/>
                  </a:cxn>
                  <a:cxn ang="0">
                    <a:pos x="264" y="237"/>
                  </a:cxn>
                  <a:cxn ang="0">
                    <a:pos x="287" y="246"/>
                  </a:cxn>
                  <a:cxn ang="0">
                    <a:pos x="302" y="255"/>
                  </a:cxn>
                  <a:cxn ang="0">
                    <a:pos x="318" y="268"/>
                  </a:cxn>
                </a:cxnLst>
                <a:rect l="0" t="0" r="r" b="b"/>
                <a:pathLst>
                  <a:path w="319" h="286">
                    <a:moveTo>
                      <a:pt x="317" y="275"/>
                    </a:moveTo>
                    <a:lnTo>
                      <a:pt x="315" y="254"/>
                    </a:lnTo>
                    <a:lnTo>
                      <a:pt x="306" y="235"/>
                    </a:lnTo>
                    <a:lnTo>
                      <a:pt x="299" y="219"/>
                    </a:lnTo>
                    <a:lnTo>
                      <a:pt x="294" y="194"/>
                    </a:lnTo>
                    <a:lnTo>
                      <a:pt x="288" y="161"/>
                    </a:lnTo>
                    <a:lnTo>
                      <a:pt x="284" y="126"/>
                    </a:lnTo>
                    <a:lnTo>
                      <a:pt x="281" y="94"/>
                    </a:lnTo>
                    <a:lnTo>
                      <a:pt x="279" y="67"/>
                    </a:lnTo>
                    <a:lnTo>
                      <a:pt x="278" y="43"/>
                    </a:lnTo>
                    <a:lnTo>
                      <a:pt x="270" y="29"/>
                    </a:lnTo>
                    <a:lnTo>
                      <a:pt x="255" y="16"/>
                    </a:lnTo>
                    <a:lnTo>
                      <a:pt x="240" y="9"/>
                    </a:lnTo>
                    <a:lnTo>
                      <a:pt x="216" y="2"/>
                    </a:lnTo>
                    <a:lnTo>
                      <a:pt x="189" y="0"/>
                    </a:lnTo>
                    <a:lnTo>
                      <a:pt x="147" y="0"/>
                    </a:lnTo>
                    <a:lnTo>
                      <a:pt x="110" y="2"/>
                    </a:lnTo>
                    <a:lnTo>
                      <a:pt x="74" y="9"/>
                    </a:lnTo>
                    <a:lnTo>
                      <a:pt x="41" y="21"/>
                    </a:lnTo>
                    <a:lnTo>
                      <a:pt x="20" y="35"/>
                    </a:lnTo>
                    <a:lnTo>
                      <a:pt x="8" y="47"/>
                    </a:lnTo>
                    <a:lnTo>
                      <a:pt x="0" y="61"/>
                    </a:lnTo>
                    <a:lnTo>
                      <a:pt x="2" y="75"/>
                    </a:lnTo>
                    <a:lnTo>
                      <a:pt x="5" y="89"/>
                    </a:lnTo>
                    <a:lnTo>
                      <a:pt x="15" y="104"/>
                    </a:lnTo>
                    <a:lnTo>
                      <a:pt x="23" y="123"/>
                    </a:lnTo>
                    <a:lnTo>
                      <a:pt x="27" y="149"/>
                    </a:lnTo>
                    <a:lnTo>
                      <a:pt x="30" y="176"/>
                    </a:lnTo>
                    <a:lnTo>
                      <a:pt x="35" y="200"/>
                    </a:lnTo>
                    <a:lnTo>
                      <a:pt x="36" y="235"/>
                    </a:lnTo>
                    <a:lnTo>
                      <a:pt x="38" y="265"/>
                    </a:lnTo>
                    <a:lnTo>
                      <a:pt x="38" y="285"/>
                    </a:lnTo>
                    <a:lnTo>
                      <a:pt x="48" y="260"/>
                    </a:lnTo>
                    <a:lnTo>
                      <a:pt x="68" y="248"/>
                    </a:lnTo>
                    <a:lnTo>
                      <a:pt x="86" y="241"/>
                    </a:lnTo>
                    <a:lnTo>
                      <a:pt x="108" y="236"/>
                    </a:lnTo>
                    <a:lnTo>
                      <a:pt x="143" y="229"/>
                    </a:lnTo>
                    <a:lnTo>
                      <a:pt x="177" y="228"/>
                    </a:lnTo>
                    <a:lnTo>
                      <a:pt x="197" y="228"/>
                    </a:lnTo>
                    <a:lnTo>
                      <a:pt x="228" y="230"/>
                    </a:lnTo>
                    <a:lnTo>
                      <a:pt x="264" y="237"/>
                    </a:lnTo>
                    <a:lnTo>
                      <a:pt x="287" y="246"/>
                    </a:lnTo>
                    <a:lnTo>
                      <a:pt x="302" y="255"/>
                    </a:lnTo>
                    <a:lnTo>
                      <a:pt x="318" y="268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23" name="Freeform 43"/>
              <p:cNvSpPr>
                <a:spLocks/>
              </p:cNvSpPr>
              <p:nvPr/>
            </p:nvSpPr>
            <p:spPr bwMode="auto">
              <a:xfrm>
                <a:off x="5049" y="578"/>
                <a:ext cx="551" cy="335"/>
              </a:xfrm>
              <a:custGeom>
                <a:avLst/>
                <a:gdLst/>
                <a:ahLst/>
                <a:cxnLst>
                  <a:cxn ang="0">
                    <a:pos x="534" y="48"/>
                  </a:cxn>
                  <a:cxn ang="0">
                    <a:pos x="550" y="117"/>
                  </a:cxn>
                  <a:cxn ang="0">
                    <a:pos x="540" y="142"/>
                  </a:cxn>
                  <a:cxn ang="0">
                    <a:pos x="517" y="179"/>
                  </a:cxn>
                  <a:cxn ang="0">
                    <a:pos x="493" y="212"/>
                  </a:cxn>
                  <a:cxn ang="0">
                    <a:pos x="465" y="239"/>
                  </a:cxn>
                  <a:cxn ang="0">
                    <a:pos x="430" y="267"/>
                  </a:cxn>
                  <a:cxn ang="0">
                    <a:pos x="397" y="286"/>
                  </a:cxn>
                  <a:cxn ang="0">
                    <a:pos x="361" y="304"/>
                  </a:cxn>
                  <a:cxn ang="0">
                    <a:pos x="315" y="320"/>
                  </a:cxn>
                  <a:cxn ang="0">
                    <a:pos x="280" y="328"/>
                  </a:cxn>
                  <a:cxn ang="0">
                    <a:pos x="238" y="334"/>
                  </a:cxn>
                  <a:cxn ang="0">
                    <a:pos x="199" y="334"/>
                  </a:cxn>
                  <a:cxn ang="0">
                    <a:pos x="157" y="329"/>
                  </a:cxn>
                  <a:cxn ang="0">
                    <a:pos x="114" y="317"/>
                  </a:cxn>
                  <a:cxn ang="0">
                    <a:pos x="75" y="298"/>
                  </a:cxn>
                  <a:cxn ang="0">
                    <a:pos x="52" y="282"/>
                  </a:cxn>
                  <a:cxn ang="0">
                    <a:pos x="24" y="258"/>
                  </a:cxn>
                  <a:cxn ang="0">
                    <a:pos x="9" y="238"/>
                  </a:cxn>
                  <a:cxn ang="0">
                    <a:pos x="0" y="222"/>
                  </a:cxn>
                  <a:cxn ang="0">
                    <a:pos x="0" y="204"/>
                  </a:cxn>
                  <a:cxn ang="0">
                    <a:pos x="6" y="182"/>
                  </a:cxn>
                  <a:cxn ang="0">
                    <a:pos x="18" y="166"/>
                  </a:cxn>
                  <a:cxn ang="0">
                    <a:pos x="27" y="131"/>
                  </a:cxn>
                  <a:cxn ang="0">
                    <a:pos x="31" y="112"/>
                  </a:cxn>
                  <a:cxn ang="0">
                    <a:pos x="283" y="128"/>
                  </a:cxn>
                  <a:cxn ang="0">
                    <a:pos x="316" y="122"/>
                  </a:cxn>
                  <a:cxn ang="0">
                    <a:pos x="357" y="109"/>
                  </a:cxn>
                  <a:cxn ang="0">
                    <a:pos x="388" y="93"/>
                  </a:cxn>
                  <a:cxn ang="0">
                    <a:pos x="421" y="73"/>
                  </a:cxn>
                  <a:cxn ang="0">
                    <a:pos x="453" y="44"/>
                  </a:cxn>
                  <a:cxn ang="0">
                    <a:pos x="472" y="19"/>
                  </a:cxn>
                  <a:cxn ang="0">
                    <a:pos x="486" y="0"/>
                  </a:cxn>
                  <a:cxn ang="0">
                    <a:pos x="534" y="48"/>
                  </a:cxn>
                </a:cxnLst>
                <a:rect l="0" t="0" r="r" b="b"/>
                <a:pathLst>
                  <a:path w="551" h="335">
                    <a:moveTo>
                      <a:pt x="534" y="48"/>
                    </a:moveTo>
                    <a:lnTo>
                      <a:pt x="550" y="117"/>
                    </a:lnTo>
                    <a:lnTo>
                      <a:pt x="540" y="142"/>
                    </a:lnTo>
                    <a:lnTo>
                      <a:pt x="517" y="179"/>
                    </a:lnTo>
                    <a:lnTo>
                      <a:pt x="493" y="212"/>
                    </a:lnTo>
                    <a:lnTo>
                      <a:pt x="465" y="239"/>
                    </a:lnTo>
                    <a:lnTo>
                      <a:pt x="430" y="267"/>
                    </a:lnTo>
                    <a:lnTo>
                      <a:pt x="397" y="286"/>
                    </a:lnTo>
                    <a:lnTo>
                      <a:pt x="361" y="304"/>
                    </a:lnTo>
                    <a:lnTo>
                      <a:pt x="315" y="320"/>
                    </a:lnTo>
                    <a:lnTo>
                      <a:pt x="280" y="328"/>
                    </a:lnTo>
                    <a:lnTo>
                      <a:pt x="238" y="334"/>
                    </a:lnTo>
                    <a:lnTo>
                      <a:pt x="199" y="334"/>
                    </a:lnTo>
                    <a:lnTo>
                      <a:pt x="157" y="329"/>
                    </a:lnTo>
                    <a:lnTo>
                      <a:pt x="114" y="317"/>
                    </a:lnTo>
                    <a:lnTo>
                      <a:pt x="75" y="298"/>
                    </a:lnTo>
                    <a:lnTo>
                      <a:pt x="52" y="282"/>
                    </a:lnTo>
                    <a:lnTo>
                      <a:pt x="24" y="258"/>
                    </a:lnTo>
                    <a:lnTo>
                      <a:pt x="9" y="238"/>
                    </a:lnTo>
                    <a:lnTo>
                      <a:pt x="0" y="222"/>
                    </a:lnTo>
                    <a:lnTo>
                      <a:pt x="0" y="204"/>
                    </a:lnTo>
                    <a:lnTo>
                      <a:pt x="6" y="182"/>
                    </a:lnTo>
                    <a:lnTo>
                      <a:pt x="18" y="166"/>
                    </a:lnTo>
                    <a:lnTo>
                      <a:pt x="27" y="131"/>
                    </a:lnTo>
                    <a:lnTo>
                      <a:pt x="31" y="112"/>
                    </a:lnTo>
                    <a:lnTo>
                      <a:pt x="283" y="128"/>
                    </a:lnTo>
                    <a:lnTo>
                      <a:pt x="316" y="122"/>
                    </a:lnTo>
                    <a:lnTo>
                      <a:pt x="357" y="109"/>
                    </a:lnTo>
                    <a:lnTo>
                      <a:pt x="388" y="93"/>
                    </a:lnTo>
                    <a:lnTo>
                      <a:pt x="421" y="73"/>
                    </a:lnTo>
                    <a:lnTo>
                      <a:pt x="453" y="44"/>
                    </a:lnTo>
                    <a:lnTo>
                      <a:pt x="472" y="19"/>
                    </a:lnTo>
                    <a:lnTo>
                      <a:pt x="486" y="0"/>
                    </a:lnTo>
                    <a:lnTo>
                      <a:pt x="534" y="48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100000">
                    <a:schemeClr val="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24" name="Freeform 44"/>
              <p:cNvSpPr>
                <a:spLocks/>
              </p:cNvSpPr>
              <p:nvPr/>
            </p:nvSpPr>
            <p:spPr bwMode="auto">
              <a:xfrm>
                <a:off x="5145" y="160"/>
                <a:ext cx="475" cy="55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94"/>
                  </a:cxn>
                  <a:cxn ang="0">
                    <a:pos x="28" y="291"/>
                  </a:cxn>
                  <a:cxn ang="0">
                    <a:pos x="63" y="293"/>
                  </a:cxn>
                  <a:cxn ang="0">
                    <a:pos x="121" y="299"/>
                  </a:cxn>
                  <a:cxn ang="0">
                    <a:pos x="178" y="310"/>
                  </a:cxn>
                  <a:cxn ang="0">
                    <a:pos x="231" y="323"/>
                  </a:cxn>
                  <a:cxn ang="0">
                    <a:pos x="274" y="339"/>
                  </a:cxn>
                  <a:cxn ang="0">
                    <a:pos x="325" y="364"/>
                  </a:cxn>
                  <a:cxn ang="0">
                    <a:pos x="364" y="390"/>
                  </a:cxn>
                  <a:cxn ang="0">
                    <a:pos x="393" y="415"/>
                  </a:cxn>
                  <a:cxn ang="0">
                    <a:pos x="414" y="439"/>
                  </a:cxn>
                  <a:cxn ang="0">
                    <a:pos x="427" y="461"/>
                  </a:cxn>
                  <a:cxn ang="0">
                    <a:pos x="439" y="488"/>
                  </a:cxn>
                  <a:cxn ang="0">
                    <a:pos x="444" y="513"/>
                  </a:cxn>
                  <a:cxn ang="0">
                    <a:pos x="451" y="551"/>
                  </a:cxn>
                  <a:cxn ang="0">
                    <a:pos x="457" y="518"/>
                  </a:cxn>
                  <a:cxn ang="0">
                    <a:pos x="466" y="481"/>
                  </a:cxn>
                  <a:cxn ang="0">
                    <a:pos x="469" y="453"/>
                  </a:cxn>
                  <a:cxn ang="0">
                    <a:pos x="474" y="420"/>
                  </a:cxn>
                  <a:cxn ang="0">
                    <a:pos x="472" y="393"/>
                  </a:cxn>
                  <a:cxn ang="0">
                    <a:pos x="466" y="361"/>
                  </a:cxn>
                  <a:cxn ang="0">
                    <a:pos x="459" y="317"/>
                  </a:cxn>
                  <a:cxn ang="0">
                    <a:pos x="444" y="279"/>
                  </a:cxn>
                  <a:cxn ang="0">
                    <a:pos x="424" y="238"/>
                  </a:cxn>
                  <a:cxn ang="0">
                    <a:pos x="399" y="196"/>
                  </a:cxn>
                  <a:cxn ang="0">
                    <a:pos x="363" y="152"/>
                  </a:cxn>
                  <a:cxn ang="0">
                    <a:pos x="322" y="116"/>
                  </a:cxn>
                  <a:cxn ang="0">
                    <a:pos x="286" y="87"/>
                  </a:cxn>
                  <a:cxn ang="0">
                    <a:pos x="241" y="60"/>
                  </a:cxn>
                  <a:cxn ang="0">
                    <a:pos x="195" y="40"/>
                  </a:cxn>
                  <a:cxn ang="0">
                    <a:pos x="141" y="21"/>
                  </a:cxn>
                  <a:cxn ang="0">
                    <a:pos x="94" y="10"/>
                  </a:cxn>
                  <a:cxn ang="0">
                    <a:pos x="39" y="3"/>
                  </a:cxn>
                  <a:cxn ang="0">
                    <a:pos x="0" y="0"/>
                  </a:cxn>
                </a:cxnLst>
                <a:rect l="0" t="0" r="r" b="b"/>
                <a:pathLst>
                  <a:path w="475" h="552">
                    <a:moveTo>
                      <a:pt x="0" y="0"/>
                    </a:moveTo>
                    <a:lnTo>
                      <a:pt x="0" y="294"/>
                    </a:lnTo>
                    <a:lnTo>
                      <a:pt x="28" y="291"/>
                    </a:lnTo>
                    <a:lnTo>
                      <a:pt x="63" y="293"/>
                    </a:lnTo>
                    <a:lnTo>
                      <a:pt x="121" y="299"/>
                    </a:lnTo>
                    <a:lnTo>
                      <a:pt x="178" y="310"/>
                    </a:lnTo>
                    <a:lnTo>
                      <a:pt x="231" y="323"/>
                    </a:lnTo>
                    <a:lnTo>
                      <a:pt x="274" y="339"/>
                    </a:lnTo>
                    <a:lnTo>
                      <a:pt x="325" y="364"/>
                    </a:lnTo>
                    <a:lnTo>
                      <a:pt x="364" y="390"/>
                    </a:lnTo>
                    <a:lnTo>
                      <a:pt x="393" y="415"/>
                    </a:lnTo>
                    <a:lnTo>
                      <a:pt x="414" y="439"/>
                    </a:lnTo>
                    <a:lnTo>
                      <a:pt x="427" y="461"/>
                    </a:lnTo>
                    <a:lnTo>
                      <a:pt x="439" y="488"/>
                    </a:lnTo>
                    <a:lnTo>
                      <a:pt x="444" y="513"/>
                    </a:lnTo>
                    <a:lnTo>
                      <a:pt x="451" y="551"/>
                    </a:lnTo>
                    <a:lnTo>
                      <a:pt x="457" y="518"/>
                    </a:lnTo>
                    <a:lnTo>
                      <a:pt x="466" y="481"/>
                    </a:lnTo>
                    <a:lnTo>
                      <a:pt x="469" y="453"/>
                    </a:lnTo>
                    <a:lnTo>
                      <a:pt x="474" y="420"/>
                    </a:lnTo>
                    <a:lnTo>
                      <a:pt x="472" y="393"/>
                    </a:lnTo>
                    <a:lnTo>
                      <a:pt x="466" y="361"/>
                    </a:lnTo>
                    <a:lnTo>
                      <a:pt x="459" y="317"/>
                    </a:lnTo>
                    <a:lnTo>
                      <a:pt x="444" y="279"/>
                    </a:lnTo>
                    <a:lnTo>
                      <a:pt x="424" y="238"/>
                    </a:lnTo>
                    <a:lnTo>
                      <a:pt x="399" y="196"/>
                    </a:lnTo>
                    <a:lnTo>
                      <a:pt x="363" y="152"/>
                    </a:lnTo>
                    <a:lnTo>
                      <a:pt x="322" y="116"/>
                    </a:lnTo>
                    <a:lnTo>
                      <a:pt x="286" y="87"/>
                    </a:lnTo>
                    <a:lnTo>
                      <a:pt x="241" y="60"/>
                    </a:lnTo>
                    <a:lnTo>
                      <a:pt x="195" y="40"/>
                    </a:lnTo>
                    <a:lnTo>
                      <a:pt x="141" y="21"/>
                    </a:lnTo>
                    <a:lnTo>
                      <a:pt x="94" y="10"/>
                    </a:lnTo>
                    <a:lnTo>
                      <a:pt x="39" y="3"/>
                    </a:lnTo>
                    <a:lnTo>
                      <a:pt x="0" y="0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25" name="Freeform 45"/>
              <p:cNvSpPr>
                <a:spLocks/>
              </p:cNvSpPr>
              <p:nvPr/>
            </p:nvSpPr>
            <p:spPr bwMode="auto">
              <a:xfrm>
                <a:off x="5176" y="727"/>
                <a:ext cx="156" cy="118"/>
              </a:xfrm>
              <a:custGeom>
                <a:avLst/>
                <a:gdLst/>
                <a:ahLst/>
                <a:cxnLst>
                  <a:cxn ang="0">
                    <a:pos x="83" y="0"/>
                  </a:cxn>
                  <a:cxn ang="0">
                    <a:pos x="134" y="19"/>
                  </a:cxn>
                  <a:cxn ang="0">
                    <a:pos x="152" y="46"/>
                  </a:cxn>
                  <a:cxn ang="0">
                    <a:pos x="155" y="70"/>
                  </a:cxn>
                  <a:cxn ang="0">
                    <a:pos x="155" y="84"/>
                  </a:cxn>
                  <a:cxn ang="0">
                    <a:pos x="146" y="100"/>
                  </a:cxn>
                  <a:cxn ang="0">
                    <a:pos x="126" y="108"/>
                  </a:cxn>
                  <a:cxn ang="0">
                    <a:pos x="105" y="114"/>
                  </a:cxn>
                  <a:cxn ang="0">
                    <a:pos x="86" y="117"/>
                  </a:cxn>
                  <a:cxn ang="0">
                    <a:pos x="69" y="117"/>
                  </a:cxn>
                  <a:cxn ang="0">
                    <a:pos x="41" y="112"/>
                  </a:cxn>
                  <a:cxn ang="0">
                    <a:pos x="21" y="107"/>
                  </a:cxn>
                  <a:cxn ang="0">
                    <a:pos x="9" y="98"/>
                  </a:cxn>
                  <a:cxn ang="0">
                    <a:pos x="2" y="90"/>
                  </a:cxn>
                  <a:cxn ang="0">
                    <a:pos x="0" y="78"/>
                  </a:cxn>
                  <a:cxn ang="0">
                    <a:pos x="2" y="60"/>
                  </a:cxn>
                  <a:cxn ang="0">
                    <a:pos x="9" y="11"/>
                  </a:cxn>
                  <a:cxn ang="0">
                    <a:pos x="83" y="0"/>
                  </a:cxn>
                </a:cxnLst>
                <a:rect l="0" t="0" r="r" b="b"/>
                <a:pathLst>
                  <a:path w="156" h="118">
                    <a:moveTo>
                      <a:pt x="83" y="0"/>
                    </a:moveTo>
                    <a:lnTo>
                      <a:pt x="134" y="19"/>
                    </a:lnTo>
                    <a:lnTo>
                      <a:pt x="152" y="46"/>
                    </a:lnTo>
                    <a:lnTo>
                      <a:pt x="155" y="70"/>
                    </a:lnTo>
                    <a:lnTo>
                      <a:pt x="155" y="84"/>
                    </a:lnTo>
                    <a:lnTo>
                      <a:pt x="146" y="100"/>
                    </a:lnTo>
                    <a:lnTo>
                      <a:pt x="126" y="108"/>
                    </a:lnTo>
                    <a:lnTo>
                      <a:pt x="105" y="114"/>
                    </a:lnTo>
                    <a:lnTo>
                      <a:pt x="86" y="117"/>
                    </a:lnTo>
                    <a:lnTo>
                      <a:pt x="69" y="117"/>
                    </a:lnTo>
                    <a:lnTo>
                      <a:pt x="41" y="112"/>
                    </a:lnTo>
                    <a:lnTo>
                      <a:pt x="21" y="107"/>
                    </a:lnTo>
                    <a:lnTo>
                      <a:pt x="9" y="98"/>
                    </a:lnTo>
                    <a:lnTo>
                      <a:pt x="2" y="90"/>
                    </a:lnTo>
                    <a:lnTo>
                      <a:pt x="0" y="78"/>
                    </a:lnTo>
                    <a:lnTo>
                      <a:pt x="2" y="60"/>
                    </a:lnTo>
                    <a:lnTo>
                      <a:pt x="9" y="11"/>
                    </a:lnTo>
                    <a:lnTo>
                      <a:pt x="83" y="0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100000">
                    <a:schemeClr val="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26" name="Freeform 46"/>
              <p:cNvSpPr>
                <a:spLocks/>
              </p:cNvSpPr>
              <p:nvPr/>
            </p:nvSpPr>
            <p:spPr bwMode="auto">
              <a:xfrm>
                <a:off x="5172" y="740"/>
                <a:ext cx="88" cy="74"/>
              </a:xfrm>
              <a:custGeom>
                <a:avLst/>
                <a:gdLst/>
                <a:ahLst/>
                <a:cxnLst>
                  <a:cxn ang="0">
                    <a:pos x="0" y="68"/>
                  </a:cxn>
                  <a:cxn ang="0">
                    <a:pos x="11" y="0"/>
                  </a:cxn>
                  <a:cxn ang="0">
                    <a:pos x="54" y="5"/>
                  </a:cxn>
                  <a:cxn ang="0">
                    <a:pos x="87" y="9"/>
                  </a:cxn>
                  <a:cxn ang="0">
                    <a:pos x="78" y="73"/>
                  </a:cxn>
                  <a:cxn ang="0">
                    <a:pos x="75" y="58"/>
                  </a:cxn>
                  <a:cxn ang="0">
                    <a:pos x="65" y="47"/>
                  </a:cxn>
                  <a:cxn ang="0">
                    <a:pos x="47" y="44"/>
                  </a:cxn>
                  <a:cxn ang="0">
                    <a:pos x="27" y="45"/>
                  </a:cxn>
                  <a:cxn ang="0">
                    <a:pos x="11" y="52"/>
                  </a:cxn>
                  <a:cxn ang="0">
                    <a:pos x="0" y="68"/>
                  </a:cxn>
                </a:cxnLst>
                <a:rect l="0" t="0" r="r" b="b"/>
                <a:pathLst>
                  <a:path w="88" h="74">
                    <a:moveTo>
                      <a:pt x="0" y="68"/>
                    </a:moveTo>
                    <a:lnTo>
                      <a:pt x="11" y="0"/>
                    </a:lnTo>
                    <a:lnTo>
                      <a:pt x="54" y="5"/>
                    </a:lnTo>
                    <a:lnTo>
                      <a:pt x="87" y="9"/>
                    </a:lnTo>
                    <a:lnTo>
                      <a:pt x="78" y="73"/>
                    </a:lnTo>
                    <a:lnTo>
                      <a:pt x="75" y="58"/>
                    </a:lnTo>
                    <a:lnTo>
                      <a:pt x="65" y="47"/>
                    </a:lnTo>
                    <a:lnTo>
                      <a:pt x="47" y="44"/>
                    </a:lnTo>
                    <a:lnTo>
                      <a:pt x="27" y="45"/>
                    </a:lnTo>
                    <a:lnTo>
                      <a:pt x="11" y="52"/>
                    </a:lnTo>
                    <a:lnTo>
                      <a:pt x="0" y="68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27" name="Freeform 47"/>
              <p:cNvSpPr>
                <a:spLocks/>
              </p:cNvSpPr>
              <p:nvPr/>
            </p:nvSpPr>
            <p:spPr bwMode="auto">
              <a:xfrm>
                <a:off x="5049" y="520"/>
                <a:ext cx="319" cy="286"/>
              </a:xfrm>
              <a:custGeom>
                <a:avLst/>
                <a:gdLst/>
                <a:ahLst/>
                <a:cxnLst>
                  <a:cxn ang="0">
                    <a:pos x="1" y="275"/>
                  </a:cxn>
                  <a:cxn ang="0">
                    <a:pos x="3" y="254"/>
                  </a:cxn>
                  <a:cxn ang="0">
                    <a:pos x="12" y="235"/>
                  </a:cxn>
                  <a:cxn ang="0">
                    <a:pos x="19" y="219"/>
                  </a:cxn>
                  <a:cxn ang="0">
                    <a:pos x="24" y="194"/>
                  </a:cxn>
                  <a:cxn ang="0">
                    <a:pos x="30" y="161"/>
                  </a:cxn>
                  <a:cxn ang="0">
                    <a:pos x="34" y="126"/>
                  </a:cxn>
                  <a:cxn ang="0">
                    <a:pos x="37" y="94"/>
                  </a:cxn>
                  <a:cxn ang="0">
                    <a:pos x="39" y="67"/>
                  </a:cxn>
                  <a:cxn ang="0">
                    <a:pos x="40" y="43"/>
                  </a:cxn>
                  <a:cxn ang="0">
                    <a:pos x="48" y="29"/>
                  </a:cxn>
                  <a:cxn ang="0">
                    <a:pos x="63" y="16"/>
                  </a:cxn>
                  <a:cxn ang="0">
                    <a:pos x="78" y="9"/>
                  </a:cxn>
                  <a:cxn ang="0">
                    <a:pos x="102" y="2"/>
                  </a:cxn>
                  <a:cxn ang="0">
                    <a:pos x="129" y="0"/>
                  </a:cxn>
                  <a:cxn ang="0">
                    <a:pos x="171" y="0"/>
                  </a:cxn>
                  <a:cxn ang="0">
                    <a:pos x="208" y="2"/>
                  </a:cxn>
                  <a:cxn ang="0">
                    <a:pos x="244" y="9"/>
                  </a:cxn>
                  <a:cxn ang="0">
                    <a:pos x="277" y="21"/>
                  </a:cxn>
                  <a:cxn ang="0">
                    <a:pos x="298" y="35"/>
                  </a:cxn>
                  <a:cxn ang="0">
                    <a:pos x="310" y="47"/>
                  </a:cxn>
                  <a:cxn ang="0">
                    <a:pos x="318" y="61"/>
                  </a:cxn>
                  <a:cxn ang="0">
                    <a:pos x="316" y="75"/>
                  </a:cxn>
                  <a:cxn ang="0">
                    <a:pos x="313" y="89"/>
                  </a:cxn>
                  <a:cxn ang="0">
                    <a:pos x="303" y="104"/>
                  </a:cxn>
                  <a:cxn ang="0">
                    <a:pos x="295" y="123"/>
                  </a:cxn>
                  <a:cxn ang="0">
                    <a:pos x="291" y="149"/>
                  </a:cxn>
                  <a:cxn ang="0">
                    <a:pos x="288" y="176"/>
                  </a:cxn>
                  <a:cxn ang="0">
                    <a:pos x="283" y="200"/>
                  </a:cxn>
                  <a:cxn ang="0">
                    <a:pos x="282" y="235"/>
                  </a:cxn>
                  <a:cxn ang="0">
                    <a:pos x="280" y="265"/>
                  </a:cxn>
                  <a:cxn ang="0">
                    <a:pos x="280" y="285"/>
                  </a:cxn>
                  <a:cxn ang="0">
                    <a:pos x="270" y="260"/>
                  </a:cxn>
                  <a:cxn ang="0">
                    <a:pos x="250" y="248"/>
                  </a:cxn>
                  <a:cxn ang="0">
                    <a:pos x="232" y="241"/>
                  </a:cxn>
                  <a:cxn ang="0">
                    <a:pos x="210" y="236"/>
                  </a:cxn>
                  <a:cxn ang="0">
                    <a:pos x="175" y="229"/>
                  </a:cxn>
                  <a:cxn ang="0">
                    <a:pos x="141" y="228"/>
                  </a:cxn>
                  <a:cxn ang="0">
                    <a:pos x="121" y="228"/>
                  </a:cxn>
                  <a:cxn ang="0">
                    <a:pos x="90" y="230"/>
                  </a:cxn>
                  <a:cxn ang="0">
                    <a:pos x="54" y="237"/>
                  </a:cxn>
                  <a:cxn ang="0">
                    <a:pos x="31" y="246"/>
                  </a:cxn>
                  <a:cxn ang="0">
                    <a:pos x="16" y="255"/>
                  </a:cxn>
                  <a:cxn ang="0">
                    <a:pos x="0" y="268"/>
                  </a:cxn>
                </a:cxnLst>
                <a:rect l="0" t="0" r="r" b="b"/>
                <a:pathLst>
                  <a:path w="319" h="286">
                    <a:moveTo>
                      <a:pt x="1" y="275"/>
                    </a:moveTo>
                    <a:lnTo>
                      <a:pt x="3" y="254"/>
                    </a:lnTo>
                    <a:lnTo>
                      <a:pt x="12" y="235"/>
                    </a:lnTo>
                    <a:lnTo>
                      <a:pt x="19" y="219"/>
                    </a:lnTo>
                    <a:lnTo>
                      <a:pt x="24" y="194"/>
                    </a:lnTo>
                    <a:lnTo>
                      <a:pt x="30" y="161"/>
                    </a:lnTo>
                    <a:lnTo>
                      <a:pt x="34" y="126"/>
                    </a:lnTo>
                    <a:lnTo>
                      <a:pt x="37" y="94"/>
                    </a:lnTo>
                    <a:lnTo>
                      <a:pt x="39" y="67"/>
                    </a:lnTo>
                    <a:lnTo>
                      <a:pt x="40" y="43"/>
                    </a:lnTo>
                    <a:lnTo>
                      <a:pt x="48" y="29"/>
                    </a:lnTo>
                    <a:lnTo>
                      <a:pt x="63" y="16"/>
                    </a:lnTo>
                    <a:lnTo>
                      <a:pt x="78" y="9"/>
                    </a:lnTo>
                    <a:lnTo>
                      <a:pt x="102" y="2"/>
                    </a:lnTo>
                    <a:lnTo>
                      <a:pt x="129" y="0"/>
                    </a:lnTo>
                    <a:lnTo>
                      <a:pt x="171" y="0"/>
                    </a:lnTo>
                    <a:lnTo>
                      <a:pt x="208" y="2"/>
                    </a:lnTo>
                    <a:lnTo>
                      <a:pt x="244" y="9"/>
                    </a:lnTo>
                    <a:lnTo>
                      <a:pt x="277" y="21"/>
                    </a:lnTo>
                    <a:lnTo>
                      <a:pt x="298" y="35"/>
                    </a:lnTo>
                    <a:lnTo>
                      <a:pt x="310" y="47"/>
                    </a:lnTo>
                    <a:lnTo>
                      <a:pt x="318" y="61"/>
                    </a:lnTo>
                    <a:lnTo>
                      <a:pt x="316" y="75"/>
                    </a:lnTo>
                    <a:lnTo>
                      <a:pt x="313" y="89"/>
                    </a:lnTo>
                    <a:lnTo>
                      <a:pt x="303" y="104"/>
                    </a:lnTo>
                    <a:lnTo>
                      <a:pt x="295" y="123"/>
                    </a:lnTo>
                    <a:lnTo>
                      <a:pt x="291" y="149"/>
                    </a:lnTo>
                    <a:lnTo>
                      <a:pt x="288" y="176"/>
                    </a:lnTo>
                    <a:lnTo>
                      <a:pt x="283" y="200"/>
                    </a:lnTo>
                    <a:lnTo>
                      <a:pt x="282" y="235"/>
                    </a:lnTo>
                    <a:lnTo>
                      <a:pt x="280" y="265"/>
                    </a:lnTo>
                    <a:lnTo>
                      <a:pt x="280" y="285"/>
                    </a:lnTo>
                    <a:lnTo>
                      <a:pt x="270" y="260"/>
                    </a:lnTo>
                    <a:lnTo>
                      <a:pt x="250" y="248"/>
                    </a:lnTo>
                    <a:lnTo>
                      <a:pt x="232" y="241"/>
                    </a:lnTo>
                    <a:lnTo>
                      <a:pt x="210" y="236"/>
                    </a:lnTo>
                    <a:lnTo>
                      <a:pt x="175" y="229"/>
                    </a:lnTo>
                    <a:lnTo>
                      <a:pt x="141" y="228"/>
                    </a:lnTo>
                    <a:lnTo>
                      <a:pt x="121" y="228"/>
                    </a:lnTo>
                    <a:lnTo>
                      <a:pt x="90" y="230"/>
                    </a:lnTo>
                    <a:lnTo>
                      <a:pt x="54" y="237"/>
                    </a:lnTo>
                    <a:lnTo>
                      <a:pt x="31" y="246"/>
                    </a:lnTo>
                    <a:lnTo>
                      <a:pt x="16" y="255"/>
                    </a:lnTo>
                    <a:lnTo>
                      <a:pt x="0" y="268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28" name="Freeform 48"/>
              <p:cNvSpPr>
                <a:spLocks/>
              </p:cNvSpPr>
              <p:nvPr/>
            </p:nvSpPr>
            <p:spPr bwMode="auto">
              <a:xfrm>
                <a:off x="4319" y="160"/>
                <a:ext cx="832" cy="4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56"/>
                  </a:cxn>
                  <a:cxn ang="0">
                    <a:pos x="84" y="374"/>
                  </a:cxn>
                  <a:cxn ang="0">
                    <a:pos x="153" y="393"/>
                  </a:cxn>
                  <a:cxn ang="0">
                    <a:pos x="210" y="404"/>
                  </a:cxn>
                  <a:cxn ang="0">
                    <a:pos x="258" y="410"/>
                  </a:cxn>
                  <a:cxn ang="0">
                    <a:pos x="312" y="416"/>
                  </a:cxn>
                  <a:cxn ang="0">
                    <a:pos x="402" y="419"/>
                  </a:cxn>
                  <a:cxn ang="0">
                    <a:pos x="485" y="412"/>
                  </a:cxn>
                  <a:cxn ang="0">
                    <a:pos x="570" y="399"/>
                  </a:cxn>
                  <a:cxn ang="0">
                    <a:pos x="652" y="377"/>
                  </a:cxn>
                  <a:cxn ang="0">
                    <a:pos x="724" y="347"/>
                  </a:cxn>
                  <a:cxn ang="0">
                    <a:pos x="784" y="306"/>
                  </a:cxn>
                  <a:cxn ang="0">
                    <a:pos x="829" y="291"/>
                  </a:cxn>
                  <a:cxn ang="0">
                    <a:pos x="831" y="2"/>
                  </a:cxn>
                  <a:cxn ang="0">
                    <a:pos x="786" y="9"/>
                  </a:cxn>
                  <a:cxn ang="0">
                    <a:pos x="726" y="29"/>
                  </a:cxn>
                  <a:cxn ang="0">
                    <a:pos x="654" y="55"/>
                  </a:cxn>
                  <a:cxn ang="0">
                    <a:pos x="585" y="70"/>
                  </a:cxn>
                  <a:cxn ang="0">
                    <a:pos x="515" y="78"/>
                  </a:cxn>
                  <a:cxn ang="0">
                    <a:pos x="468" y="82"/>
                  </a:cxn>
                  <a:cxn ang="0">
                    <a:pos x="428" y="84"/>
                  </a:cxn>
                  <a:cxn ang="0">
                    <a:pos x="358" y="84"/>
                  </a:cxn>
                  <a:cxn ang="0">
                    <a:pos x="314" y="81"/>
                  </a:cxn>
                  <a:cxn ang="0">
                    <a:pos x="274" y="76"/>
                  </a:cxn>
                  <a:cxn ang="0">
                    <a:pos x="229" y="73"/>
                  </a:cxn>
                  <a:cxn ang="0">
                    <a:pos x="190" y="66"/>
                  </a:cxn>
                  <a:cxn ang="0">
                    <a:pos x="140" y="57"/>
                  </a:cxn>
                  <a:cxn ang="0">
                    <a:pos x="96" y="44"/>
                  </a:cxn>
                  <a:cxn ang="0">
                    <a:pos x="49" y="24"/>
                  </a:cxn>
                  <a:cxn ang="0">
                    <a:pos x="0" y="0"/>
                  </a:cxn>
                </a:cxnLst>
                <a:rect l="0" t="0" r="r" b="b"/>
                <a:pathLst>
                  <a:path w="832" h="420">
                    <a:moveTo>
                      <a:pt x="0" y="0"/>
                    </a:moveTo>
                    <a:lnTo>
                      <a:pt x="0" y="356"/>
                    </a:lnTo>
                    <a:lnTo>
                      <a:pt x="84" y="374"/>
                    </a:lnTo>
                    <a:lnTo>
                      <a:pt x="153" y="393"/>
                    </a:lnTo>
                    <a:lnTo>
                      <a:pt x="210" y="404"/>
                    </a:lnTo>
                    <a:lnTo>
                      <a:pt x="258" y="410"/>
                    </a:lnTo>
                    <a:lnTo>
                      <a:pt x="312" y="416"/>
                    </a:lnTo>
                    <a:lnTo>
                      <a:pt x="402" y="419"/>
                    </a:lnTo>
                    <a:lnTo>
                      <a:pt x="485" y="412"/>
                    </a:lnTo>
                    <a:lnTo>
                      <a:pt x="570" y="399"/>
                    </a:lnTo>
                    <a:lnTo>
                      <a:pt x="652" y="377"/>
                    </a:lnTo>
                    <a:lnTo>
                      <a:pt x="724" y="347"/>
                    </a:lnTo>
                    <a:lnTo>
                      <a:pt x="784" y="306"/>
                    </a:lnTo>
                    <a:lnTo>
                      <a:pt x="829" y="291"/>
                    </a:lnTo>
                    <a:lnTo>
                      <a:pt x="831" y="2"/>
                    </a:lnTo>
                    <a:lnTo>
                      <a:pt x="786" y="9"/>
                    </a:lnTo>
                    <a:lnTo>
                      <a:pt x="726" y="29"/>
                    </a:lnTo>
                    <a:lnTo>
                      <a:pt x="654" y="55"/>
                    </a:lnTo>
                    <a:lnTo>
                      <a:pt x="585" y="70"/>
                    </a:lnTo>
                    <a:lnTo>
                      <a:pt x="515" y="78"/>
                    </a:lnTo>
                    <a:lnTo>
                      <a:pt x="468" y="82"/>
                    </a:lnTo>
                    <a:lnTo>
                      <a:pt x="428" y="84"/>
                    </a:lnTo>
                    <a:lnTo>
                      <a:pt x="358" y="84"/>
                    </a:lnTo>
                    <a:lnTo>
                      <a:pt x="314" y="81"/>
                    </a:lnTo>
                    <a:lnTo>
                      <a:pt x="274" y="76"/>
                    </a:lnTo>
                    <a:lnTo>
                      <a:pt x="229" y="73"/>
                    </a:lnTo>
                    <a:lnTo>
                      <a:pt x="190" y="66"/>
                    </a:lnTo>
                    <a:lnTo>
                      <a:pt x="140" y="57"/>
                    </a:lnTo>
                    <a:lnTo>
                      <a:pt x="96" y="44"/>
                    </a:lnTo>
                    <a:lnTo>
                      <a:pt x="49" y="24"/>
                    </a:lnTo>
                    <a:lnTo>
                      <a:pt x="0" y="0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</p:grpSp>
      </p:grpSp>
      <p:pic>
        <p:nvPicPr>
          <p:cNvPr id="51" name="Picture 54" descr="dnastranda_gl.gif (44360 bytes)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81000"/>
            <a:ext cx="6477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2" name="Rectangle 5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3" name="Rectangle 5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4" name="Rectangle 5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3EC714-077C-4AA8-8FA2-22C88520F9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-17463"/>
            <a:ext cx="9178925" cy="6905626"/>
            <a:chOff x="0" y="-11"/>
            <a:chExt cx="5782" cy="435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0" y="1008"/>
              <a:ext cx="5774" cy="3331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5759" cy="864"/>
            </a:xfrm>
            <a:prstGeom prst="rect">
              <a:avLst/>
            </a:prstGeom>
            <a:gradFill rotWithShape="0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grpSp>
          <p:nvGrpSpPr>
            <p:cNvPr id="7" name="Group 5"/>
            <p:cNvGrpSpPr>
              <a:grpSpLocks/>
            </p:cNvGrpSpPr>
            <p:nvPr/>
          </p:nvGrpSpPr>
          <p:grpSpPr bwMode="auto">
            <a:xfrm>
              <a:off x="5301" y="-11"/>
              <a:ext cx="481" cy="4284"/>
              <a:chOff x="5301" y="-11"/>
              <a:chExt cx="481" cy="4284"/>
            </a:xfrm>
          </p:grpSpPr>
          <p:sp>
            <p:nvSpPr>
              <p:cNvPr id="49" name="Freeform 6"/>
              <p:cNvSpPr>
                <a:spLocks/>
              </p:cNvSpPr>
              <p:nvPr/>
            </p:nvSpPr>
            <p:spPr bwMode="auto">
              <a:xfrm>
                <a:off x="5301" y="-11"/>
                <a:ext cx="241" cy="4284"/>
              </a:xfrm>
              <a:custGeom>
                <a:avLst/>
                <a:gdLst/>
                <a:ahLst/>
                <a:cxnLst>
                  <a:cxn ang="0">
                    <a:pos x="0" y="4234"/>
                  </a:cxn>
                  <a:cxn ang="0">
                    <a:pos x="0" y="0"/>
                  </a:cxn>
                  <a:cxn ang="0">
                    <a:pos x="240" y="0"/>
                  </a:cxn>
                  <a:cxn ang="0">
                    <a:pos x="240" y="4234"/>
                  </a:cxn>
                  <a:cxn ang="0">
                    <a:pos x="192" y="4283"/>
                  </a:cxn>
                  <a:cxn ang="0">
                    <a:pos x="144" y="4281"/>
                  </a:cxn>
                  <a:cxn ang="0">
                    <a:pos x="112" y="4281"/>
                  </a:cxn>
                  <a:cxn ang="0">
                    <a:pos x="49" y="4281"/>
                  </a:cxn>
                  <a:cxn ang="0">
                    <a:pos x="0" y="4234"/>
                  </a:cxn>
                </a:cxnLst>
                <a:rect l="0" t="0" r="r" b="b"/>
                <a:pathLst>
                  <a:path w="241" h="4284">
                    <a:moveTo>
                      <a:pt x="0" y="4234"/>
                    </a:moveTo>
                    <a:lnTo>
                      <a:pt x="0" y="0"/>
                    </a:lnTo>
                    <a:lnTo>
                      <a:pt x="240" y="0"/>
                    </a:lnTo>
                    <a:lnTo>
                      <a:pt x="240" y="4234"/>
                    </a:lnTo>
                    <a:lnTo>
                      <a:pt x="192" y="4283"/>
                    </a:lnTo>
                    <a:lnTo>
                      <a:pt x="144" y="4281"/>
                    </a:lnTo>
                    <a:lnTo>
                      <a:pt x="112" y="4281"/>
                    </a:lnTo>
                    <a:lnTo>
                      <a:pt x="49" y="4281"/>
                    </a:lnTo>
                    <a:lnTo>
                      <a:pt x="0" y="4234"/>
                    </a:lnTo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5000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50" name="Freeform 7"/>
              <p:cNvSpPr>
                <a:spLocks/>
              </p:cNvSpPr>
              <p:nvPr/>
            </p:nvSpPr>
            <p:spPr bwMode="auto">
              <a:xfrm>
                <a:off x="5541" y="-11"/>
                <a:ext cx="241" cy="4284"/>
              </a:xfrm>
              <a:custGeom>
                <a:avLst/>
                <a:gdLst/>
                <a:ahLst/>
                <a:cxnLst>
                  <a:cxn ang="0">
                    <a:pos x="0" y="4234"/>
                  </a:cxn>
                  <a:cxn ang="0">
                    <a:pos x="0" y="0"/>
                  </a:cxn>
                  <a:cxn ang="0">
                    <a:pos x="240" y="0"/>
                  </a:cxn>
                  <a:cxn ang="0">
                    <a:pos x="240" y="4234"/>
                  </a:cxn>
                  <a:cxn ang="0">
                    <a:pos x="192" y="4283"/>
                  </a:cxn>
                  <a:cxn ang="0">
                    <a:pos x="144" y="4281"/>
                  </a:cxn>
                  <a:cxn ang="0">
                    <a:pos x="112" y="4281"/>
                  </a:cxn>
                  <a:cxn ang="0">
                    <a:pos x="49" y="4281"/>
                  </a:cxn>
                  <a:cxn ang="0">
                    <a:pos x="0" y="4234"/>
                  </a:cxn>
                </a:cxnLst>
                <a:rect l="0" t="0" r="r" b="b"/>
                <a:pathLst>
                  <a:path w="241" h="4284">
                    <a:moveTo>
                      <a:pt x="0" y="4234"/>
                    </a:moveTo>
                    <a:lnTo>
                      <a:pt x="0" y="0"/>
                    </a:lnTo>
                    <a:lnTo>
                      <a:pt x="240" y="0"/>
                    </a:lnTo>
                    <a:lnTo>
                      <a:pt x="240" y="4234"/>
                    </a:lnTo>
                    <a:lnTo>
                      <a:pt x="192" y="4283"/>
                    </a:lnTo>
                    <a:lnTo>
                      <a:pt x="144" y="4281"/>
                    </a:lnTo>
                    <a:lnTo>
                      <a:pt x="112" y="4281"/>
                    </a:lnTo>
                    <a:lnTo>
                      <a:pt x="49" y="4281"/>
                    </a:lnTo>
                    <a:lnTo>
                      <a:pt x="0" y="4234"/>
                    </a:lnTo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5000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</p:grpSp>
        <p:grpSp>
          <p:nvGrpSpPr>
            <p:cNvPr id="8" name="Group 8"/>
            <p:cNvGrpSpPr>
              <a:grpSpLocks/>
            </p:cNvGrpSpPr>
            <p:nvPr/>
          </p:nvGrpSpPr>
          <p:grpSpPr bwMode="auto">
            <a:xfrm>
              <a:off x="0" y="0"/>
              <a:ext cx="481" cy="4273"/>
              <a:chOff x="0" y="0"/>
              <a:chExt cx="481" cy="4273"/>
            </a:xfrm>
          </p:grpSpPr>
          <p:sp>
            <p:nvSpPr>
              <p:cNvPr id="47" name="Freeform 9"/>
              <p:cNvSpPr>
                <a:spLocks/>
              </p:cNvSpPr>
              <p:nvPr/>
            </p:nvSpPr>
            <p:spPr bwMode="auto">
              <a:xfrm>
                <a:off x="0" y="0"/>
                <a:ext cx="241" cy="4273"/>
              </a:xfrm>
              <a:custGeom>
                <a:avLst/>
                <a:gdLst/>
                <a:ahLst/>
                <a:cxnLst>
                  <a:cxn ang="0">
                    <a:pos x="0" y="4223"/>
                  </a:cxn>
                  <a:cxn ang="0">
                    <a:pos x="0" y="0"/>
                  </a:cxn>
                  <a:cxn ang="0">
                    <a:pos x="240" y="0"/>
                  </a:cxn>
                  <a:cxn ang="0">
                    <a:pos x="240" y="4223"/>
                  </a:cxn>
                  <a:cxn ang="0">
                    <a:pos x="192" y="4272"/>
                  </a:cxn>
                  <a:cxn ang="0">
                    <a:pos x="144" y="4270"/>
                  </a:cxn>
                  <a:cxn ang="0">
                    <a:pos x="112" y="4270"/>
                  </a:cxn>
                  <a:cxn ang="0">
                    <a:pos x="49" y="4270"/>
                  </a:cxn>
                  <a:cxn ang="0">
                    <a:pos x="0" y="4223"/>
                  </a:cxn>
                </a:cxnLst>
                <a:rect l="0" t="0" r="r" b="b"/>
                <a:pathLst>
                  <a:path w="241" h="4273">
                    <a:moveTo>
                      <a:pt x="0" y="4223"/>
                    </a:moveTo>
                    <a:lnTo>
                      <a:pt x="0" y="0"/>
                    </a:lnTo>
                    <a:lnTo>
                      <a:pt x="240" y="0"/>
                    </a:lnTo>
                    <a:lnTo>
                      <a:pt x="240" y="4223"/>
                    </a:lnTo>
                    <a:lnTo>
                      <a:pt x="192" y="4272"/>
                    </a:lnTo>
                    <a:lnTo>
                      <a:pt x="144" y="4270"/>
                    </a:lnTo>
                    <a:lnTo>
                      <a:pt x="112" y="4270"/>
                    </a:lnTo>
                    <a:lnTo>
                      <a:pt x="49" y="4270"/>
                    </a:lnTo>
                    <a:lnTo>
                      <a:pt x="0" y="4223"/>
                    </a:lnTo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5000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48" name="Freeform 10"/>
              <p:cNvSpPr>
                <a:spLocks/>
              </p:cNvSpPr>
              <p:nvPr/>
            </p:nvSpPr>
            <p:spPr bwMode="auto">
              <a:xfrm>
                <a:off x="240" y="0"/>
                <a:ext cx="241" cy="4273"/>
              </a:xfrm>
              <a:custGeom>
                <a:avLst/>
                <a:gdLst/>
                <a:ahLst/>
                <a:cxnLst>
                  <a:cxn ang="0">
                    <a:pos x="0" y="4223"/>
                  </a:cxn>
                  <a:cxn ang="0">
                    <a:pos x="0" y="0"/>
                  </a:cxn>
                  <a:cxn ang="0">
                    <a:pos x="240" y="0"/>
                  </a:cxn>
                  <a:cxn ang="0">
                    <a:pos x="240" y="4223"/>
                  </a:cxn>
                  <a:cxn ang="0">
                    <a:pos x="192" y="4272"/>
                  </a:cxn>
                  <a:cxn ang="0">
                    <a:pos x="144" y="4270"/>
                  </a:cxn>
                  <a:cxn ang="0">
                    <a:pos x="112" y="4270"/>
                  </a:cxn>
                  <a:cxn ang="0">
                    <a:pos x="49" y="4270"/>
                  </a:cxn>
                  <a:cxn ang="0">
                    <a:pos x="0" y="4223"/>
                  </a:cxn>
                </a:cxnLst>
                <a:rect l="0" t="0" r="r" b="b"/>
                <a:pathLst>
                  <a:path w="241" h="4273">
                    <a:moveTo>
                      <a:pt x="0" y="4223"/>
                    </a:moveTo>
                    <a:lnTo>
                      <a:pt x="0" y="0"/>
                    </a:lnTo>
                    <a:lnTo>
                      <a:pt x="240" y="0"/>
                    </a:lnTo>
                    <a:lnTo>
                      <a:pt x="240" y="4223"/>
                    </a:lnTo>
                    <a:lnTo>
                      <a:pt x="192" y="4272"/>
                    </a:lnTo>
                    <a:lnTo>
                      <a:pt x="144" y="4270"/>
                    </a:lnTo>
                    <a:lnTo>
                      <a:pt x="112" y="4270"/>
                    </a:lnTo>
                    <a:lnTo>
                      <a:pt x="49" y="4270"/>
                    </a:lnTo>
                    <a:lnTo>
                      <a:pt x="0" y="4223"/>
                    </a:lnTo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5000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</p:grpSp>
        <p:grpSp>
          <p:nvGrpSpPr>
            <p:cNvPr id="9" name="Group 11"/>
            <p:cNvGrpSpPr>
              <a:grpSpLocks/>
            </p:cNvGrpSpPr>
            <p:nvPr/>
          </p:nvGrpSpPr>
          <p:grpSpPr bwMode="auto">
            <a:xfrm>
              <a:off x="82" y="22"/>
              <a:ext cx="5590" cy="891"/>
              <a:chOff x="82" y="22"/>
              <a:chExt cx="5590" cy="891"/>
            </a:xfrm>
          </p:grpSpPr>
          <p:grpSp>
            <p:nvGrpSpPr>
              <p:cNvPr id="10" name="Group 12"/>
              <p:cNvGrpSpPr>
                <a:grpSpLocks/>
              </p:cNvGrpSpPr>
              <p:nvPr/>
            </p:nvGrpSpPr>
            <p:grpSpPr bwMode="auto">
              <a:xfrm>
                <a:off x="134" y="22"/>
                <a:ext cx="5538" cy="850"/>
                <a:chOff x="134" y="22"/>
                <a:chExt cx="5538" cy="850"/>
              </a:xfrm>
            </p:grpSpPr>
            <p:sp>
              <p:nvSpPr>
                <p:cNvPr id="29" name="Freeform 13"/>
                <p:cNvSpPr>
                  <a:spLocks/>
                </p:cNvSpPr>
                <p:nvPr/>
              </p:nvSpPr>
              <p:spPr bwMode="auto">
                <a:xfrm>
                  <a:off x="5269" y="734"/>
                  <a:ext cx="156" cy="117"/>
                </a:xfrm>
                <a:custGeom>
                  <a:avLst/>
                  <a:gdLst/>
                  <a:ahLst/>
                  <a:cxnLst>
                    <a:cxn ang="0">
                      <a:pos x="83" y="0"/>
                    </a:cxn>
                    <a:cxn ang="0">
                      <a:pos x="134" y="19"/>
                    </a:cxn>
                    <a:cxn ang="0">
                      <a:pos x="152" y="45"/>
                    </a:cxn>
                    <a:cxn ang="0">
                      <a:pos x="155" y="70"/>
                    </a:cxn>
                    <a:cxn ang="0">
                      <a:pos x="155" y="83"/>
                    </a:cxn>
                    <a:cxn ang="0">
                      <a:pos x="146" y="99"/>
                    </a:cxn>
                    <a:cxn ang="0">
                      <a:pos x="126" y="107"/>
                    </a:cxn>
                    <a:cxn ang="0">
                      <a:pos x="105" y="113"/>
                    </a:cxn>
                    <a:cxn ang="0">
                      <a:pos x="86" y="116"/>
                    </a:cxn>
                    <a:cxn ang="0">
                      <a:pos x="69" y="116"/>
                    </a:cxn>
                    <a:cxn ang="0">
                      <a:pos x="41" y="111"/>
                    </a:cxn>
                    <a:cxn ang="0">
                      <a:pos x="21" y="106"/>
                    </a:cxn>
                    <a:cxn ang="0">
                      <a:pos x="9" y="98"/>
                    </a:cxn>
                    <a:cxn ang="0">
                      <a:pos x="2" y="89"/>
                    </a:cxn>
                    <a:cxn ang="0">
                      <a:pos x="0" y="78"/>
                    </a:cxn>
                    <a:cxn ang="0">
                      <a:pos x="2" y="60"/>
                    </a:cxn>
                    <a:cxn ang="0">
                      <a:pos x="9" y="11"/>
                    </a:cxn>
                    <a:cxn ang="0">
                      <a:pos x="83" y="0"/>
                    </a:cxn>
                  </a:cxnLst>
                  <a:rect l="0" t="0" r="r" b="b"/>
                  <a:pathLst>
                    <a:path w="156" h="117">
                      <a:moveTo>
                        <a:pt x="83" y="0"/>
                      </a:moveTo>
                      <a:lnTo>
                        <a:pt x="134" y="19"/>
                      </a:lnTo>
                      <a:lnTo>
                        <a:pt x="152" y="45"/>
                      </a:lnTo>
                      <a:lnTo>
                        <a:pt x="155" y="70"/>
                      </a:lnTo>
                      <a:lnTo>
                        <a:pt x="155" y="83"/>
                      </a:lnTo>
                      <a:lnTo>
                        <a:pt x="146" y="99"/>
                      </a:lnTo>
                      <a:lnTo>
                        <a:pt x="126" y="107"/>
                      </a:lnTo>
                      <a:lnTo>
                        <a:pt x="105" y="113"/>
                      </a:lnTo>
                      <a:lnTo>
                        <a:pt x="86" y="116"/>
                      </a:lnTo>
                      <a:lnTo>
                        <a:pt x="69" y="116"/>
                      </a:lnTo>
                      <a:lnTo>
                        <a:pt x="41" y="111"/>
                      </a:lnTo>
                      <a:lnTo>
                        <a:pt x="21" y="106"/>
                      </a:lnTo>
                      <a:lnTo>
                        <a:pt x="9" y="98"/>
                      </a:lnTo>
                      <a:lnTo>
                        <a:pt x="2" y="89"/>
                      </a:lnTo>
                      <a:lnTo>
                        <a:pt x="0" y="78"/>
                      </a:lnTo>
                      <a:lnTo>
                        <a:pt x="2" y="60"/>
                      </a:lnTo>
                      <a:lnTo>
                        <a:pt x="9" y="11"/>
                      </a:lnTo>
                      <a:lnTo>
                        <a:pt x="83" y="0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30" name="Freeform 14"/>
                <p:cNvSpPr>
                  <a:spLocks/>
                </p:cNvSpPr>
                <p:nvPr/>
              </p:nvSpPr>
              <p:spPr bwMode="auto">
                <a:xfrm>
                  <a:off x="5265" y="746"/>
                  <a:ext cx="88" cy="75"/>
                </a:xfrm>
                <a:custGeom>
                  <a:avLst/>
                  <a:gdLst/>
                  <a:ahLst/>
                  <a:cxnLst>
                    <a:cxn ang="0">
                      <a:pos x="0" y="69"/>
                    </a:cxn>
                    <a:cxn ang="0">
                      <a:pos x="11" y="0"/>
                    </a:cxn>
                    <a:cxn ang="0">
                      <a:pos x="54" y="5"/>
                    </a:cxn>
                    <a:cxn ang="0">
                      <a:pos x="87" y="9"/>
                    </a:cxn>
                    <a:cxn ang="0">
                      <a:pos x="78" y="74"/>
                    </a:cxn>
                    <a:cxn ang="0">
                      <a:pos x="75" y="59"/>
                    </a:cxn>
                    <a:cxn ang="0">
                      <a:pos x="65" y="48"/>
                    </a:cxn>
                    <a:cxn ang="0">
                      <a:pos x="47" y="44"/>
                    </a:cxn>
                    <a:cxn ang="0">
                      <a:pos x="27" y="45"/>
                    </a:cxn>
                    <a:cxn ang="0">
                      <a:pos x="11" y="52"/>
                    </a:cxn>
                    <a:cxn ang="0">
                      <a:pos x="0" y="69"/>
                    </a:cxn>
                  </a:cxnLst>
                  <a:rect l="0" t="0" r="r" b="b"/>
                  <a:pathLst>
                    <a:path w="88" h="75">
                      <a:moveTo>
                        <a:pt x="0" y="69"/>
                      </a:moveTo>
                      <a:lnTo>
                        <a:pt x="11" y="0"/>
                      </a:lnTo>
                      <a:lnTo>
                        <a:pt x="54" y="5"/>
                      </a:lnTo>
                      <a:lnTo>
                        <a:pt x="87" y="9"/>
                      </a:lnTo>
                      <a:lnTo>
                        <a:pt x="78" y="74"/>
                      </a:lnTo>
                      <a:lnTo>
                        <a:pt x="75" y="59"/>
                      </a:lnTo>
                      <a:lnTo>
                        <a:pt x="65" y="48"/>
                      </a:lnTo>
                      <a:lnTo>
                        <a:pt x="47" y="44"/>
                      </a:lnTo>
                      <a:lnTo>
                        <a:pt x="27" y="45"/>
                      </a:lnTo>
                      <a:lnTo>
                        <a:pt x="11" y="52"/>
                      </a:lnTo>
                      <a:lnTo>
                        <a:pt x="0" y="69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31" name="Freeform 15"/>
                <p:cNvSpPr>
                  <a:spLocks/>
                </p:cNvSpPr>
                <p:nvPr/>
              </p:nvSpPr>
              <p:spPr bwMode="auto">
                <a:xfrm>
                  <a:off x="475" y="725"/>
                  <a:ext cx="156" cy="117"/>
                </a:xfrm>
                <a:custGeom>
                  <a:avLst/>
                  <a:gdLst/>
                  <a:ahLst/>
                  <a:cxnLst>
                    <a:cxn ang="0">
                      <a:pos x="72" y="0"/>
                    </a:cxn>
                    <a:cxn ang="0">
                      <a:pos x="21" y="19"/>
                    </a:cxn>
                    <a:cxn ang="0">
                      <a:pos x="3" y="45"/>
                    </a:cxn>
                    <a:cxn ang="0">
                      <a:pos x="0" y="70"/>
                    </a:cxn>
                    <a:cxn ang="0">
                      <a:pos x="0" y="83"/>
                    </a:cxn>
                    <a:cxn ang="0">
                      <a:pos x="9" y="99"/>
                    </a:cxn>
                    <a:cxn ang="0">
                      <a:pos x="29" y="107"/>
                    </a:cxn>
                    <a:cxn ang="0">
                      <a:pos x="50" y="113"/>
                    </a:cxn>
                    <a:cxn ang="0">
                      <a:pos x="69" y="116"/>
                    </a:cxn>
                    <a:cxn ang="0">
                      <a:pos x="86" y="116"/>
                    </a:cxn>
                    <a:cxn ang="0">
                      <a:pos x="114" y="111"/>
                    </a:cxn>
                    <a:cxn ang="0">
                      <a:pos x="134" y="106"/>
                    </a:cxn>
                    <a:cxn ang="0">
                      <a:pos x="146" y="98"/>
                    </a:cxn>
                    <a:cxn ang="0">
                      <a:pos x="153" y="89"/>
                    </a:cxn>
                    <a:cxn ang="0">
                      <a:pos x="155" y="78"/>
                    </a:cxn>
                    <a:cxn ang="0">
                      <a:pos x="153" y="60"/>
                    </a:cxn>
                    <a:cxn ang="0">
                      <a:pos x="146" y="11"/>
                    </a:cxn>
                    <a:cxn ang="0">
                      <a:pos x="72" y="0"/>
                    </a:cxn>
                  </a:cxnLst>
                  <a:rect l="0" t="0" r="r" b="b"/>
                  <a:pathLst>
                    <a:path w="156" h="117">
                      <a:moveTo>
                        <a:pt x="72" y="0"/>
                      </a:moveTo>
                      <a:lnTo>
                        <a:pt x="21" y="19"/>
                      </a:lnTo>
                      <a:lnTo>
                        <a:pt x="3" y="45"/>
                      </a:lnTo>
                      <a:lnTo>
                        <a:pt x="0" y="70"/>
                      </a:lnTo>
                      <a:lnTo>
                        <a:pt x="0" y="83"/>
                      </a:lnTo>
                      <a:lnTo>
                        <a:pt x="9" y="99"/>
                      </a:lnTo>
                      <a:lnTo>
                        <a:pt x="29" y="107"/>
                      </a:lnTo>
                      <a:lnTo>
                        <a:pt x="50" y="113"/>
                      </a:lnTo>
                      <a:lnTo>
                        <a:pt x="69" y="116"/>
                      </a:lnTo>
                      <a:lnTo>
                        <a:pt x="86" y="116"/>
                      </a:lnTo>
                      <a:lnTo>
                        <a:pt x="114" y="111"/>
                      </a:lnTo>
                      <a:lnTo>
                        <a:pt x="134" y="106"/>
                      </a:lnTo>
                      <a:lnTo>
                        <a:pt x="146" y="98"/>
                      </a:lnTo>
                      <a:lnTo>
                        <a:pt x="153" y="89"/>
                      </a:lnTo>
                      <a:lnTo>
                        <a:pt x="155" y="78"/>
                      </a:lnTo>
                      <a:lnTo>
                        <a:pt x="153" y="60"/>
                      </a:lnTo>
                      <a:lnTo>
                        <a:pt x="146" y="11"/>
                      </a:lnTo>
                      <a:lnTo>
                        <a:pt x="72" y="0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32" name="Freeform 16"/>
                <p:cNvSpPr>
                  <a:spLocks/>
                </p:cNvSpPr>
                <p:nvPr/>
              </p:nvSpPr>
              <p:spPr bwMode="auto">
                <a:xfrm>
                  <a:off x="547" y="738"/>
                  <a:ext cx="88" cy="75"/>
                </a:xfrm>
                <a:custGeom>
                  <a:avLst/>
                  <a:gdLst/>
                  <a:ahLst/>
                  <a:cxnLst>
                    <a:cxn ang="0">
                      <a:pos x="87" y="68"/>
                    </a:cxn>
                    <a:cxn ang="0">
                      <a:pos x="76" y="0"/>
                    </a:cxn>
                    <a:cxn ang="0">
                      <a:pos x="33" y="5"/>
                    </a:cxn>
                    <a:cxn ang="0">
                      <a:pos x="0" y="9"/>
                    </a:cxn>
                    <a:cxn ang="0">
                      <a:pos x="9" y="74"/>
                    </a:cxn>
                    <a:cxn ang="0">
                      <a:pos x="12" y="58"/>
                    </a:cxn>
                    <a:cxn ang="0">
                      <a:pos x="22" y="47"/>
                    </a:cxn>
                    <a:cxn ang="0">
                      <a:pos x="40" y="44"/>
                    </a:cxn>
                    <a:cxn ang="0">
                      <a:pos x="60" y="45"/>
                    </a:cxn>
                    <a:cxn ang="0">
                      <a:pos x="76" y="52"/>
                    </a:cxn>
                    <a:cxn ang="0">
                      <a:pos x="87" y="68"/>
                    </a:cxn>
                  </a:cxnLst>
                  <a:rect l="0" t="0" r="r" b="b"/>
                  <a:pathLst>
                    <a:path w="88" h="75">
                      <a:moveTo>
                        <a:pt x="87" y="68"/>
                      </a:moveTo>
                      <a:lnTo>
                        <a:pt x="76" y="0"/>
                      </a:lnTo>
                      <a:lnTo>
                        <a:pt x="33" y="5"/>
                      </a:lnTo>
                      <a:lnTo>
                        <a:pt x="0" y="9"/>
                      </a:lnTo>
                      <a:lnTo>
                        <a:pt x="9" y="74"/>
                      </a:lnTo>
                      <a:lnTo>
                        <a:pt x="12" y="58"/>
                      </a:lnTo>
                      <a:lnTo>
                        <a:pt x="22" y="47"/>
                      </a:lnTo>
                      <a:lnTo>
                        <a:pt x="40" y="44"/>
                      </a:lnTo>
                      <a:lnTo>
                        <a:pt x="60" y="45"/>
                      </a:lnTo>
                      <a:lnTo>
                        <a:pt x="76" y="52"/>
                      </a:lnTo>
                      <a:lnTo>
                        <a:pt x="87" y="68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33" name="Line 17"/>
                <p:cNvSpPr>
                  <a:spLocks noChangeShapeType="1"/>
                </p:cNvSpPr>
                <p:nvPr/>
              </p:nvSpPr>
              <p:spPr bwMode="auto">
                <a:xfrm flipV="1">
                  <a:off x="2020" y="309"/>
                  <a:ext cx="192" cy="87"/>
                </a:xfrm>
                <a:prstGeom prst="line">
                  <a:avLst/>
                </a:prstGeom>
                <a:noFill/>
                <a:ln w="127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34" name="Freeform 18"/>
                <p:cNvSpPr>
                  <a:spLocks/>
                </p:cNvSpPr>
                <p:nvPr/>
              </p:nvSpPr>
              <p:spPr bwMode="auto">
                <a:xfrm>
                  <a:off x="1408" y="22"/>
                  <a:ext cx="2967" cy="457"/>
                </a:xfrm>
                <a:custGeom>
                  <a:avLst/>
                  <a:gdLst/>
                  <a:ahLst/>
                  <a:cxnLst>
                    <a:cxn ang="0">
                      <a:pos x="0" y="122"/>
                    </a:cxn>
                    <a:cxn ang="0">
                      <a:pos x="207" y="78"/>
                    </a:cxn>
                    <a:cxn ang="0">
                      <a:pos x="442" y="48"/>
                    </a:cxn>
                    <a:cxn ang="0">
                      <a:pos x="640" y="32"/>
                    </a:cxn>
                    <a:cxn ang="0">
                      <a:pos x="897" y="16"/>
                    </a:cxn>
                    <a:cxn ang="0">
                      <a:pos x="1215" y="2"/>
                    </a:cxn>
                    <a:cxn ang="0">
                      <a:pos x="1392" y="0"/>
                    </a:cxn>
                    <a:cxn ang="0">
                      <a:pos x="1710" y="0"/>
                    </a:cxn>
                    <a:cxn ang="0">
                      <a:pos x="1997" y="10"/>
                    </a:cxn>
                    <a:cxn ang="0">
                      <a:pos x="2258" y="21"/>
                    </a:cxn>
                    <a:cxn ang="0">
                      <a:pos x="2493" y="38"/>
                    </a:cxn>
                    <a:cxn ang="0">
                      <a:pos x="2674" y="54"/>
                    </a:cxn>
                    <a:cxn ang="0">
                      <a:pos x="2828" y="73"/>
                    </a:cxn>
                    <a:cxn ang="0">
                      <a:pos x="2966" y="92"/>
                    </a:cxn>
                    <a:cxn ang="0">
                      <a:pos x="2966" y="456"/>
                    </a:cxn>
                    <a:cxn ang="0">
                      <a:pos x="2833" y="434"/>
                    </a:cxn>
                    <a:cxn ang="0">
                      <a:pos x="2563" y="399"/>
                    </a:cxn>
                    <a:cxn ang="0">
                      <a:pos x="2382" y="382"/>
                    </a:cxn>
                    <a:cxn ang="0">
                      <a:pos x="2134" y="366"/>
                    </a:cxn>
                    <a:cxn ang="0">
                      <a:pos x="1944" y="358"/>
                    </a:cxn>
                    <a:cxn ang="0">
                      <a:pos x="1746" y="350"/>
                    </a:cxn>
                    <a:cxn ang="0">
                      <a:pos x="1529" y="350"/>
                    </a:cxn>
                    <a:cxn ang="0">
                      <a:pos x="1295" y="350"/>
                    </a:cxn>
                    <a:cxn ang="0">
                      <a:pos x="1047" y="355"/>
                    </a:cxn>
                    <a:cxn ang="0">
                      <a:pos x="853" y="363"/>
                    </a:cxn>
                    <a:cxn ang="0">
                      <a:pos x="654" y="374"/>
                    </a:cxn>
                    <a:cxn ang="0">
                      <a:pos x="468" y="388"/>
                    </a:cxn>
                    <a:cxn ang="0">
                      <a:pos x="296" y="404"/>
                    </a:cxn>
                    <a:cxn ang="0">
                      <a:pos x="150" y="423"/>
                    </a:cxn>
                    <a:cxn ang="0">
                      <a:pos x="13" y="445"/>
                    </a:cxn>
                    <a:cxn ang="0">
                      <a:pos x="0" y="122"/>
                    </a:cxn>
                  </a:cxnLst>
                  <a:rect l="0" t="0" r="r" b="b"/>
                  <a:pathLst>
                    <a:path w="2967" h="457">
                      <a:moveTo>
                        <a:pt x="0" y="122"/>
                      </a:moveTo>
                      <a:lnTo>
                        <a:pt x="207" y="78"/>
                      </a:lnTo>
                      <a:lnTo>
                        <a:pt x="442" y="48"/>
                      </a:lnTo>
                      <a:lnTo>
                        <a:pt x="640" y="32"/>
                      </a:lnTo>
                      <a:lnTo>
                        <a:pt x="897" y="16"/>
                      </a:lnTo>
                      <a:lnTo>
                        <a:pt x="1215" y="2"/>
                      </a:lnTo>
                      <a:lnTo>
                        <a:pt x="1392" y="0"/>
                      </a:lnTo>
                      <a:lnTo>
                        <a:pt x="1710" y="0"/>
                      </a:lnTo>
                      <a:lnTo>
                        <a:pt x="1997" y="10"/>
                      </a:lnTo>
                      <a:lnTo>
                        <a:pt x="2258" y="21"/>
                      </a:lnTo>
                      <a:lnTo>
                        <a:pt x="2493" y="38"/>
                      </a:lnTo>
                      <a:lnTo>
                        <a:pt x="2674" y="54"/>
                      </a:lnTo>
                      <a:lnTo>
                        <a:pt x="2828" y="73"/>
                      </a:lnTo>
                      <a:lnTo>
                        <a:pt x="2966" y="92"/>
                      </a:lnTo>
                      <a:lnTo>
                        <a:pt x="2966" y="456"/>
                      </a:lnTo>
                      <a:lnTo>
                        <a:pt x="2833" y="434"/>
                      </a:lnTo>
                      <a:lnTo>
                        <a:pt x="2563" y="399"/>
                      </a:lnTo>
                      <a:lnTo>
                        <a:pt x="2382" y="382"/>
                      </a:lnTo>
                      <a:lnTo>
                        <a:pt x="2134" y="366"/>
                      </a:lnTo>
                      <a:lnTo>
                        <a:pt x="1944" y="358"/>
                      </a:lnTo>
                      <a:lnTo>
                        <a:pt x="1746" y="350"/>
                      </a:lnTo>
                      <a:lnTo>
                        <a:pt x="1529" y="350"/>
                      </a:lnTo>
                      <a:lnTo>
                        <a:pt x="1295" y="350"/>
                      </a:lnTo>
                      <a:lnTo>
                        <a:pt x="1047" y="355"/>
                      </a:lnTo>
                      <a:lnTo>
                        <a:pt x="853" y="363"/>
                      </a:lnTo>
                      <a:lnTo>
                        <a:pt x="654" y="374"/>
                      </a:lnTo>
                      <a:lnTo>
                        <a:pt x="468" y="388"/>
                      </a:lnTo>
                      <a:lnTo>
                        <a:pt x="296" y="404"/>
                      </a:lnTo>
                      <a:lnTo>
                        <a:pt x="150" y="423"/>
                      </a:lnTo>
                      <a:lnTo>
                        <a:pt x="13" y="445"/>
                      </a:lnTo>
                      <a:lnTo>
                        <a:pt x="0" y="122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35" name="Freeform 19"/>
                <p:cNvSpPr>
                  <a:spLocks/>
                </p:cNvSpPr>
                <p:nvPr/>
              </p:nvSpPr>
              <p:spPr bwMode="auto">
                <a:xfrm>
                  <a:off x="607" y="118"/>
                  <a:ext cx="823" cy="431"/>
                </a:xfrm>
                <a:custGeom>
                  <a:avLst/>
                  <a:gdLst/>
                  <a:ahLst/>
                  <a:cxnLst>
                    <a:cxn ang="0">
                      <a:pos x="815" y="27"/>
                    </a:cxn>
                    <a:cxn ang="0">
                      <a:pos x="822" y="350"/>
                    </a:cxn>
                    <a:cxn ang="0">
                      <a:pos x="746" y="382"/>
                    </a:cxn>
                    <a:cxn ang="0">
                      <a:pos x="676" y="404"/>
                    </a:cxn>
                    <a:cxn ang="0">
                      <a:pos x="619" y="415"/>
                    </a:cxn>
                    <a:cxn ang="0">
                      <a:pos x="571" y="421"/>
                    </a:cxn>
                    <a:cxn ang="0">
                      <a:pos x="517" y="427"/>
                    </a:cxn>
                    <a:cxn ang="0">
                      <a:pos x="427" y="430"/>
                    </a:cxn>
                    <a:cxn ang="0">
                      <a:pos x="344" y="423"/>
                    </a:cxn>
                    <a:cxn ang="0">
                      <a:pos x="259" y="410"/>
                    </a:cxn>
                    <a:cxn ang="0">
                      <a:pos x="177" y="388"/>
                    </a:cxn>
                    <a:cxn ang="0">
                      <a:pos x="105" y="358"/>
                    </a:cxn>
                    <a:cxn ang="0">
                      <a:pos x="41" y="325"/>
                    </a:cxn>
                    <a:cxn ang="0">
                      <a:pos x="0" y="294"/>
                    </a:cxn>
                    <a:cxn ang="0">
                      <a:pos x="0" y="0"/>
                    </a:cxn>
                    <a:cxn ang="0">
                      <a:pos x="46" y="25"/>
                    </a:cxn>
                    <a:cxn ang="0">
                      <a:pos x="105" y="47"/>
                    </a:cxn>
                    <a:cxn ang="0">
                      <a:pos x="175" y="66"/>
                    </a:cxn>
                    <a:cxn ang="0">
                      <a:pos x="244" y="81"/>
                    </a:cxn>
                    <a:cxn ang="0">
                      <a:pos x="314" y="89"/>
                    </a:cxn>
                    <a:cxn ang="0">
                      <a:pos x="361" y="93"/>
                    </a:cxn>
                    <a:cxn ang="0">
                      <a:pos x="401" y="95"/>
                    </a:cxn>
                    <a:cxn ang="0">
                      <a:pos x="471" y="95"/>
                    </a:cxn>
                    <a:cxn ang="0">
                      <a:pos x="515" y="92"/>
                    </a:cxn>
                    <a:cxn ang="0">
                      <a:pos x="555" y="87"/>
                    </a:cxn>
                    <a:cxn ang="0">
                      <a:pos x="600" y="84"/>
                    </a:cxn>
                    <a:cxn ang="0">
                      <a:pos x="640" y="76"/>
                    </a:cxn>
                    <a:cxn ang="0">
                      <a:pos x="689" y="67"/>
                    </a:cxn>
                    <a:cxn ang="0">
                      <a:pos x="733" y="55"/>
                    </a:cxn>
                    <a:cxn ang="0">
                      <a:pos x="777" y="41"/>
                    </a:cxn>
                    <a:cxn ang="0">
                      <a:pos x="815" y="27"/>
                    </a:cxn>
                  </a:cxnLst>
                  <a:rect l="0" t="0" r="r" b="b"/>
                  <a:pathLst>
                    <a:path w="823" h="431">
                      <a:moveTo>
                        <a:pt x="815" y="27"/>
                      </a:moveTo>
                      <a:lnTo>
                        <a:pt x="822" y="350"/>
                      </a:lnTo>
                      <a:lnTo>
                        <a:pt x="746" y="382"/>
                      </a:lnTo>
                      <a:lnTo>
                        <a:pt x="676" y="404"/>
                      </a:lnTo>
                      <a:lnTo>
                        <a:pt x="619" y="415"/>
                      </a:lnTo>
                      <a:lnTo>
                        <a:pt x="571" y="421"/>
                      </a:lnTo>
                      <a:lnTo>
                        <a:pt x="517" y="427"/>
                      </a:lnTo>
                      <a:lnTo>
                        <a:pt x="427" y="430"/>
                      </a:lnTo>
                      <a:lnTo>
                        <a:pt x="344" y="423"/>
                      </a:lnTo>
                      <a:lnTo>
                        <a:pt x="259" y="410"/>
                      </a:lnTo>
                      <a:lnTo>
                        <a:pt x="177" y="388"/>
                      </a:lnTo>
                      <a:lnTo>
                        <a:pt x="105" y="358"/>
                      </a:lnTo>
                      <a:lnTo>
                        <a:pt x="41" y="325"/>
                      </a:lnTo>
                      <a:lnTo>
                        <a:pt x="0" y="294"/>
                      </a:lnTo>
                      <a:lnTo>
                        <a:pt x="0" y="0"/>
                      </a:lnTo>
                      <a:lnTo>
                        <a:pt x="46" y="25"/>
                      </a:lnTo>
                      <a:lnTo>
                        <a:pt x="105" y="47"/>
                      </a:lnTo>
                      <a:lnTo>
                        <a:pt x="175" y="66"/>
                      </a:lnTo>
                      <a:lnTo>
                        <a:pt x="244" y="81"/>
                      </a:lnTo>
                      <a:lnTo>
                        <a:pt x="314" y="89"/>
                      </a:lnTo>
                      <a:lnTo>
                        <a:pt x="361" y="93"/>
                      </a:lnTo>
                      <a:lnTo>
                        <a:pt x="401" y="95"/>
                      </a:lnTo>
                      <a:lnTo>
                        <a:pt x="471" y="95"/>
                      </a:lnTo>
                      <a:lnTo>
                        <a:pt x="515" y="92"/>
                      </a:lnTo>
                      <a:lnTo>
                        <a:pt x="555" y="87"/>
                      </a:lnTo>
                      <a:lnTo>
                        <a:pt x="600" y="84"/>
                      </a:lnTo>
                      <a:lnTo>
                        <a:pt x="640" y="76"/>
                      </a:lnTo>
                      <a:lnTo>
                        <a:pt x="689" y="67"/>
                      </a:lnTo>
                      <a:lnTo>
                        <a:pt x="733" y="55"/>
                      </a:lnTo>
                      <a:lnTo>
                        <a:pt x="777" y="41"/>
                      </a:lnTo>
                      <a:lnTo>
                        <a:pt x="815" y="27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36" name="Freeform 20"/>
                <p:cNvSpPr>
                  <a:spLocks/>
                </p:cNvSpPr>
                <p:nvPr/>
              </p:nvSpPr>
              <p:spPr bwMode="auto">
                <a:xfrm>
                  <a:off x="154" y="533"/>
                  <a:ext cx="551" cy="339"/>
                </a:xfrm>
                <a:custGeom>
                  <a:avLst/>
                  <a:gdLst/>
                  <a:ahLst/>
                  <a:cxnLst>
                    <a:cxn ang="0">
                      <a:pos x="16" y="53"/>
                    </a:cxn>
                    <a:cxn ang="0">
                      <a:pos x="0" y="122"/>
                    </a:cxn>
                    <a:cxn ang="0">
                      <a:pos x="10" y="146"/>
                    </a:cxn>
                    <a:cxn ang="0">
                      <a:pos x="33" y="183"/>
                    </a:cxn>
                    <a:cxn ang="0">
                      <a:pos x="57" y="216"/>
                    </a:cxn>
                    <a:cxn ang="0">
                      <a:pos x="85" y="244"/>
                    </a:cxn>
                    <a:cxn ang="0">
                      <a:pos x="120" y="271"/>
                    </a:cxn>
                    <a:cxn ang="0">
                      <a:pos x="153" y="290"/>
                    </a:cxn>
                    <a:cxn ang="0">
                      <a:pos x="189" y="308"/>
                    </a:cxn>
                    <a:cxn ang="0">
                      <a:pos x="235" y="324"/>
                    </a:cxn>
                    <a:cxn ang="0">
                      <a:pos x="270" y="332"/>
                    </a:cxn>
                    <a:cxn ang="0">
                      <a:pos x="312" y="338"/>
                    </a:cxn>
                    <a:cxn ang="0">
                      <a:pos x="351" y="338"/>
                    </a:cxn>
                    <a:cxn ang="0">
                      <a:pos x="393" y="333"/>
                    </a:cxn>
                    <a:cxn ang="0">
                      <a:pos x="436" y="321"/>
                    </a:cxn>
                    <a:cxn ang="0">
                      <a:pos x="475" y="302"/>
                    </a:cxn>
                    <a:cxn ang="0">
                      <a:pos x="498" y="286"/>
                    </a:cxn>
                    <a:cxn ang="0">
                      <a:pos x="526" y="262"/>
                    </a:cxn>
                    <a:cxn ang="0">
                      <a:pos x="541" y="243"/>
                    </a:cxn>
                    <a:cxn ang="0">
                      <a:pos x="550" y="226"/>
                    </a:cxn>
                    <a:cxn ang="0">
                      <a:pos x="550" y="208"/>
                    </a:cxn>
                    <a:cxn ang="0">
                      <a:pos x="544" y="187"/>
                    </a:cxn>
                    <a:cxn ang="0">
                      <a:pos x="532" y="170"/>
                    </a:cxn>
                    <a:cxn ang="0">
                      <a:pos x="523" y="135"/>
                    </a:cxn>
                    <a:cxn ang="0">
                      <a:pos x="519" y="116"/>
                    </a:cxn>
                    <a:cxn ang="0">
                      <a:pos x="267" y="132"/>
                    </a:cxn>
                    <a:cxn ang="0">
                      <a:pos x="234" y="126"/>
                    </a:cxn>
                    <a:cxn ang="0">
                      <a:pos x="193" y="113"/>
                    </a:cxn>
                    <a:cxn ang="0">
                      <a:pos x="162" y="97"/>
                    </a:cxn>
                    <a:cxn ang="0">
                      <a:pos x="129" y="77"/>
                    </a:cxn>
                    <a:cxn ang="0">
                      <a:pos x="97" y="48"/>
                    </a:cxn>
                    <a:cxn ang="0">
                      <a:pos x="78" y="24"/>
                    </a:cxn>
                    <a:cxn ang="0">
                      <a:pos x="60" y="0"/>
                    </a:cxn>
                    <a:cxn ang="0">
                      <a:pos x="16" y="53"/>
                    </a:cxn>
                  </a:cxnLst>
                  <a:rect l="0" t="0" r="r" b="b"/>
                  <a:pathLst>
                    <a:path w="551" h="339">
                      <a:moveTo>
                        <a:pt x="16" y="53"/>
                      </a:moveTo>
                      <a:lnTo>
                        <a:pt x="0" y="122"/>
                      </a:lnTo>
                      <a:lnTo>
                        <a:pt x="10" y="146"/>
                      </a:lnTo>
                      <a:lnTo>
                        <a:pt x="33" y="183"/>
                      </a:lnTo>
                      <a:lnTo>
                        <a:pt x="57" y="216"/>
                      </a:lnTo>
                      <a:lnTo>
                        <a:pt x="85" y="244"/>
                      </a:lnTo>
                      <a:lnTo>
                        <a:pt x="120" y="271"/>
                      </a:lnTo>
                      <a:lnTo>
                        <a:pt x="153" y="290"/>
                      </a:lnTo>
                      <a:lnTo>
                        <a:pt x="189" y="308"/>
                      </a:lnTo>
                      <a:lnTo>
                        <a:pt x="235" y="324"/>
                      </a:lnTo>
                      <a:lnTo>
                        <a:pt x="270" y="332"/>
                      </a:lnTo>
                      <a:lnTo>
                        <a:pt x="312" y="338"/>
                      </a:lnTo>
                      <a:lnTo>
                        <a:pt x="351" y="338"/>
                      </a:lnTo>
                      <a:lnTo>
                        <a:pt x="393" y="333"/>
                      </a:lnTo>
                      <a:lnTo>
                        <a:pt x="436" y="321"/>
                      </a:lnTo>
                      <a:lnTo>
                        <a:pt x="475" y="302"/>
                      </a:lnTo>
                      <a:lnTo>
                        <a:pt x="498" y="286"/>
                      </a:lnTo>
                      <a:lnTo>
                        <a:pt x="526" y="262"/>
                      </a:lnTo>
                      <a:lnTo>
                        <a:pt x="541" y="243"/>
                      </a:lnTo>
                      <a:lnTo>
                        <a:pt x="550" y="226"/>
                      </a:lnTo>
                      <a:lnTo>
                        <a:pt x="550" y="208"/>
                      </a:lnTo>
                      <a:lnTo>
                        <a:pt x="544" y="187"/>
                      </a:lnTo>
                      <a:lnTo>
                        <a:pt x="532" y="170"/>
                      </a:lnTo>
                      <a:lnTo>
                        <a:pt x="523" y="135"/>
                      </a:lnTo>
                      <a:lnTo>
                        <a:pt x="519" y="116"/>
                      </a:lnTo>
                      <a:lnTo>
                        <a:pt x="267" y="132"/>
                      </a:lnTo>
                      <a:lnTo>
                        <a:pt x="234" y="126"/>
                      </a:lnTo>
                      <a:lnTo>
                        <a:pt x="193" y="113"/>
                      </a:lnTo>
                      <a:lnTo>
                        <a:pt x="162" y="97"/>
                      </a:lnTo>
                      <a:lnTo>
                        <a:pt x="129" y="77"/>
                      </a:lnTo>
                      <a:lnTo>
                        <a:pt x="97" y="48"/>
                      </a:lnTo>
                      <a:lnTo>
                        <a:pt x="78" y="24"/>
                      </a:lnTo>
                      <a:lnTo>
                        <a:pt x="60" y="0"/>
                      </a:lnTo>
                      <a:lnTo>
                        <a:pt x="16" y="53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37" name="Freeform 21"/>
                <p:cNvSpPr>
                  <a:spLocks/>
                </p:cNvSpPr>
                <p:nvPr/>
              </p:nvSpPr>
              <p:spPr bwMode="auto">
                <a:xfrm>
                  <a:off x="134" y="119"/>
                  <a:ext cx="475" cy="552"/>
                </a:xfrm>
                <a:custGeom>
                  <a:avLst/>
                  <a:gdLst/>
                  <a:ahLst/>
                  <a:cxnLst>
                    <a:cxn ang="0">
                      <a:pos x="474" y="0"/>
                    </a:cxn>
                    <a:cxn ang="0">
                      <a:pos x="474" y="294"/>
                    </a:cxn>
                    <a:cxn ang="0">
                      <a:pos x="446" y="291"/>
                    </a:cxn>
                    <a:cxn ang="0">
                      <a:pos x="411" y="293"/>
                    </a:cxn>
                    <a:cxn ang="0">
                      <a:pos x="353" y="299"/>
                    </a:cxn>
                    <a:cxn ang="0">
                      <a:pos x="296" y="310"/>
                    </a:cxn>
                    <a:cxn ang="0">
                      <a:pos x="243" y="323"/>
                    </a:cxn>
                    <a:cxn ang="0">
                      <a:pos x="200" y="339"/>
                    </a:cxn>
                    <a:cxn ang="0">
                      <a:pos x="149" y="364"/>
                    </a:cxn>
                    <a:cxn ang="0">
                      <a:pos x="110" y="390"/>
                    </a:cxn>
                    <a:cxn ang="0">
                      <a:pos x="81" y="415"/>
                    </a:cxn>
                    <a:cxn ang="0">
                      <a:pos x="60" y="439"/>
                    </a:cxn>
                    <a:cxn ang="0">
                      <a:pos x="47" y="461"/>
                    </a:cxn>
                    <a:cxn ang="0">
                      <a:pos x="35" y="488"/>
                    </a:cxn>
                    <a:cxn ang="0">
                      <a:pos x="30" y="513"/>
                    </a:cxn>
                    <a:cxn ang="0">
                      <a:pos x="23" y="551"/>
                    </a:cxn>
                    <a:cxn ang="0">
                      <a:pos x="17" y="518"/>
                    </a:cxn>
                    <a:cxn ang="0">
                      <a:pos x="8" y="481"/>
                    </a:cxn>
                    <a:cxn ang="0">
                      <a:pos x="5" y="453"/>
                    </a:cxn>
                    <a:cxn ang="0">
                      <a:pos x="0" y="420"/>
                    </a:cxn>
                    <a:cxn ang="0">
                      <a:pos x="2" y="393"/>
                    </a:cxn>
                    <a:cxn ang="0">
                      <a:pos x="8" y="361"/>
                    </a:cxn>
                    <a:cxn ang="0">
                      <a:pos x="15" y="317"/>
                    </a:cxn>
                    <a:cxn ang="0">
                      <a:pos x="30" y="279"/>
                    </a:cxn>
                    <a:cxn ang="0">
                      <a:pos x="50" y="238"/>
                    </a:cxn>
                    <a:cxn ang="0">
                      <a:pos x="75" y="196"/>
                    </a:cxn>
                    <a:cxn ang="0">
                      <a:pos x="111" y="152"/>
                    </a:cxn>
                    <a:cxn ang="0">
                      <a:pos x="152" y="116"/>
                    </a:cxn>
                    <a:cxn ang="0">
                      <a:pos x="188" y="87"/>
                    </a:cxn>
                    <a:cxn ang="0">
                      <a:pos x="233" y="60"/>
                    </a:cxn>
                    <a:cxn ang="0">
                      <a:pos x="279" y="40"/>
                    </a:cxn>
                    <a:cxn ang="0">
                      <a:pos x="333" y="21"/>
                    </a:cxn>
                    <a:cxn ang="0">
                      <a:pos x="380" y="10"/>
                    </a:cxn>
                    <a:cxn ang="0">
                      <a:pos x="435" y="3"/>
                    </a:cxn>
                    <a:cxn ang="0">
                      <a:pos x="474" y="0"/>
                    </a:cxn>
                  </a:cxnLst>
                  <a:rect l="0" t="0" r="r" b="b"/>
                  <a:pathLst>
                    <a:path w="475" h="552">
                      <a:moveTo>
                        <a:pt x="474" y="0"/>
                      </a:moveTo>
                      <a:lnTo>
                        <a:pt x="474" y="294"/>
                      </a:lnTo>
                      <a:lnTo>
                        <a:pt x="446" y="291"/>
                      </a:lnTo>
                      <a:lnTo>
                        <a:pt x="411" y="293"/>
                      </a:lnTo>
                      <a:lnTo>
                        <a:pt x="353" y="299"/>
                      </a:lnTo>
                      <a:lnTo>
                        <a:pt x="296" y="310"/>
                      </a:lnTo>
                      <a:lnTo>
                        <a:pt x="243" y="323"/>
                      </a:lnTo>
                      <a:lnTo>
                        <a:pt x="200" y="339"/>
                      </a:lnTo>
                      <a:lnTo>
                        <a:pt x="149" y="364"/>
                      </a:lnTo>
                      <a:lnTo>
                        <a:pt x="110" y="390"/>
                      </a:lnTo>
                      <a:lnTo>
                        <a:pt x="81" y="415"/>
                      </a:lnTo>
                      <a:lnTo>
                        <a:pt x="60" y="439"/>
                      </a:lnTo>
                      <a:lnTo>
                        <a:pt x="47" y="461"/>
                      </a:lnTo>
                      <a:lnTo>
                        <a:pt x="35" y="488"/>
                      </a:lnTo>
                      <a:lnTo>
                        <a:pt x="30" y="513"/>
                      </a:lnTo>
                      <a:lnTo>
                        <a:pt x="23" y="551"/>
                      </a:lnTo>
                      <a:lnTo>
                        <a:pt x="17" y="518"/>
                      </a:lnTo>
                      <a:lnTo>
                        <a:pt x="8" y="481"/>
                      </a:lnTo>
                      <a:lnTo>
                        <a:pt x="5" y="453"/>
                      </a:lnTo>
                      <a:lnTo>
                        <a:pt x="0" y="420"/>
                      </a:lnTo>
                      <a:lnTo>
                        <a:pt x="2" y="393"/>
                      </a:lnTo>
                      <a:lnTo>
                        <a:pt x="8" y="361"/>
                      </a:lnTo>
                      <a:lnTo>
                        <a:pt x="15" y="317"/>
                      </a:lnTo>
                      <a:lnTo>
                        <a:pt x="30" y="279"/>
                      </a:lnTo>
                      <a:lnTo>
                        <a:pt x="50" y="238"/>
                      </a:lnTo>
                      <a:lnTo>
                        <a:pt x="75" y="196"/>
                      </a:lnTo>
                      <a:lnTo>
                        <a:pt x="111" y="152"/>
                      </a:lnTo>
                      <a:lnTo>
                        <a:pt x="152" y="116"/>
                      </a:lnTo>
                      <a:lnTo>
                        <a:pt x="188" y="87"/>
                      </a:lnTo>
                      <a:lnTo>
                        <a:pt x="233" y="60"/>
                      </a:lnTo>
                      <a:lnTo>
                        <a:pt x="279" y="40"/>
                      </a:lnTo>
                      <a:lnTo>
                        <a:pt x="333" y="21"/>
                      </a:lnTo>
                      <a:lnTo>
                        <a:pt x="380" y="10"/>
                      </a:lnTo>
                      <a:lnTo>
                        <a:pt x="435" y="3"/>
                      </a:lnTo>
                      <a:lnTo>
                        <a:pt x="474" y="0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38" name="Freeform 22"/>
                <p:cNvSpPr>
                  <a:spLocks/>
                </p:cNvSpPr>
                <p:nvPr/>
              </p:nvSpPr>
              <p:spPr bwMode="auto">
                <a:xfrm>
                  <a:off x="422" y="687"/>
                  <a:ext cx="156" cy="117"/>
                </a:xfrm>
                <a:custGeom>
                  <a:avLst/>
                  <a:gdLst/>
                  <a:ahLst/>
                  <a:cxnLst>
                    <a:cxn ang="0">
                      <a:pos x="72" y="0"/>
                    </a:cxn>
                    <a:cxn ang="0">
                      <a:pos x="21" y="19"/>
                    </a:cxn>
                    <a:cxn ang="0">
                      <a:pos x="3" y="45"/>
                    </a:cxn>
                    <a:cxn ang="0">
                      <a:pos x="0" y="70"/>
                    </a:cxn>
                    <a:cxn ang="0">
                      <a:pos x="0" y="83"/>
                    </a:cxn>
                    <a:cxn ang="0">
                      <a:pos x="9" y="99"/>
                    </a:cxn>
                    <a:cxn ang="0">
                      <a:pos x="29" y="107"/>
                    </a:cxn>
                    <a:cxn ang="0">
                      <a:pos x="50" y="113"/>
                    </a:cxn>
                    <a:cxn ang="0">
                      <a:pos x="69" y="116"/>
                    </a:cxn>
                    <a:cxn ang="0">
                      <a:pos x="86" y="116"/>
                    </a:cxn>
                    <a:cxn ang="0">
                      <a:pos x="114" y="111"/>
                    </a:cxn>
                    <a:cxn ang="0">
                      <a:pos x="134" y="106"/>
                    </a:cxn>
                    <a:cxn ang="0">
                      <a:pos x="146" y="98"/>
                    </a:cxn>
                    <a:cxn ang="0">
                      <a:pos x="153" y="89"/>
                    </a:cxn>
                    <a:cxn ang="0">
                      <a:pos x="155" y="78"/>
                    </a:cxn>
                    <a:cxn ang="0">
                      <a:pos x="153" y="60"/>
                    </a:cxn>
                    <a:cxn ang="0">
                      <a:pos x="146" y="11"/>
                    </a:cxn>
                    <a:cxn ang="0">
                      <a:pos x="72" y="0"/>
                    </a:cxn>
                  </a:cxnLst>
                  <a:rect l="0" t="0" r="r" b="b"/>
                  <a:pathLst>
                    <a:path w="156" h="117">
                      <a:moveTo>
                        <a:pt x="72" y="0"/>
                      </a:moveTo>
                      <a:lnTo>
                        <a:pt x="21" y="19"/>
                      </a:lnTo>
                      <a:lnTo>
                        <a:pt x="3" y="45"/>
                      </a:lnTo>
                      <a:lnTo>
                        <a:pt x="0" y="70"/>
                      </a:lnTo>
                      <a:lnTo>
                        <a:pt x="0" y="83"/>
                      </a:lnTo>
                      <a:lnTo>
                        <a:pt x="9" y="99"/>
                      </a:lnTo>
                      <a:lnTo>
                        <a:pt x="29" y="107"/>
                      </a:lnTo>
                      <a:lnTo>
                        <a:pt x="50" y="113"/>
                      </a:lnTo>
                      <a:lnTo>
                        <a:pt x="69" y="116"/>
                      </a:lnTo>
                      <a:lnTo>
                        <a:pt x="86" y="116"/>
                      </a:lnTo>
                      <a:lnTo>
                        <a:pt x="114" y="111"/>
                      </a:lnTo>
                      <a:lnTo>
                        <a:pt x="134" y="106"/>
                      </a:lnTo>
                      <a:lnTo>
                        <a:pt x="146" y="98"/>
                      </a:lnTo>
                      <a:lnTo>
                        <a:pt x="153" y="89"/>
                      </a:lnTo>
                      <a:lnTo>
                        <a:pt x="155" y="78"/>
                      </a:lnTo>
                      <a:lnTo>
                        <a:pt x="153" y="60"/>
                      </a:lnTo>
                      <a:lnTo>
                        <a:pt x="146" y="11"/>
                      </a:lnTo>
                      <a:lnTo>
                        <a:pt x="72" y="0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39" name="Freeform 23"/>
                <p:cNvSpPr>
                  <a:spLocks/>
                </p:cNvSpPr>
                <p:nvPr/>
              </p:nvSpPr>
              <p:spPr bwMode="auto">
                <a:xfrm>
                  <a:off x="494" y="700"/>
                  <a:ext cx="88" cy="74"/>
                </a:xfrm>
                <a:custGeom>
                  <a:avLst/>
                  <a:gdLst/>
                  <a:ahLst/>
                  <a:cxnLst>
                    <a:cxn ang="0">
                      <a:pos x="87" y="67"/>
                    </a:cxn>
                    <a:cxn ang="0">
                      <a:pos x="76" y="0"/>
                    </a:cxn>
                    <a:cxn ang="0">
                      <a:pos x="33" y="5"/>
                    </a:cxn>
                    <a:cxn ang="0">
                      <a:pos x="0" y="8"/>
                    </a:cxn>
                    <a:cxn ang="0">
                      <a:pos x="9" y="73"/>
                    </a:cxn>
                    <a:cxn ang="0">
                      <a:pos x="12" y="57"/>
                    </a:cxn>
                    <a:cxn ang="0">
                      <a:pos x="22" y="47"/>
                    </a:cxn>
                    <a:cxn ang="0">
                      <a:pos x="40" y="43"/>
                    </a:cxn>
                    <a:cxn ang="0">
                      <a:pos x="60" y="44"/>
                    </a:cxn>
                    <a:cxn ang="0">
                      <a:pos x="76" y="51"/>
                    </a:cxn>
                    <a:cxn ang="0">
                      <a:pos x="87" y="67"/>
                    </a:cxn>
                  </a:cxnLst>
                  <a:rect l="0" t="0" r="r" b="b"/>
                  <a:pathLst>
                    <a:path w="88" h="74">
                      <a:moveTo>
                        <a:pt x="87" y="67"/>
                      </a:moveTo>
                      <a:lnTo>
                        <a:pt x="76" y="0"/>
                      </a:lnTo>
                      <a:lnTo>
                        <a:pt x="33" y="5"/>
                      </a:lnTo>
                      <a:lnTo>
                        <a:pt x="0" y="8"/>
                      </a:lnTo>
                      <a:lnTo>
                        <a:pt x="9" y="73"/>
                      </a:lnTo>
                      <a:lnTo>
                        <a:pt x="12" y="57"/>
                      </a:lnTo>
                      <a:lnTo>
                        <a:pt x="22" y="47"/>
                      </a:lnTo>
                      <a:lnTo>
                        <a:pt x="40" y="43"/>
                      </a:lnTo>
                      <a:lnTo>
                        <a:pt x="60" y="44"/>
                      </a:lnTo>
                      <a:lnTo>
                        <a:pt x="76" y="51"/>
                      </a:lnTo>
                      <a:lnTo>
                        <a:pt x="87" y="67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40" name="Freeform 24"/>
                <p:cNvSpPr>
                  <a:spLocks/>
                </p:cNvSpPr>
                <p:nvPr/>
              </p:nvSpPr>
              <p:spPr bwMode="auto">
                <a:xfrm>
                  <a:off x="386" y="479"/>
                  <a:ext cx="319" cy="286"/>
                </a:xfrm>
                <a:custGeom>
                  <a:avLst/>
                  <a:gdLst/>
                  <a:ahLst/>
                  <a:cxnLst>
                    <a:cxn ang="0">
                      <a:pos x="317" y="275"/>
                    </a:cxn>
                    <a:cxn ang="0">
                      <a:pos x="315" y="254"/>
                    </a:cxn>
                    <a:cxn ang="0">
                      <a:pos x="306" y="235"/>
                    </a:cxn>
                    <a:cxn ang="0">
                      <a:pos x="299" y="219"/>
                    </a:cxn>
                    <a:cxn ang="0">
                      <a:pos x="294" y="194"/>
                    </a:cxn>
                    <a:cxn ang="0">
                      <a:pos x="288" y="161"/>
                    </a:cxn>
                    <a:cxn ang="0">
                      <a:pos x="284" y="126"/>
                    </a:cxn>
                    <a:cxn ang="0">
                      <a:pos x="281" y="94"/>
                    </a:cxn>
                    <a:cxn ang="0">
                      <a:pos x="279" y="67"/>
                    </a:cxn>
                    <a:cxn ang="0">
                      <a:pos x="278" y="43"/>
                    </a:cxn>
                    <a:cxn ang="0">
                      <a:pos x="270" y="29"/>
                    </a:cxn>
                    <a:cxn ang="0">
                      <a:pos x="255" y="16"/>
                    </a:cxn>
                    <a:cxn ang="0">
                      <a:pos x="240" y="9"/>
                    </a:cxn>
                    <a:cxn ang="0">
                      <a:pos x="216" y="2"/>
                    </a:cxn>
                    <a:cxn ang="0">
                      <a:pos x="189" y="0"/>
                    </a:cxn>
                    <a:cxn ang="0">
                      <a:pos x="147" y="0"/>
                    </a:cxn>
                    <a:cxn ang="0">
                      <a:pos x="110" y="2"/>
                    </a:cxn>
                    <a:cxn ang="0">
                      <a:pos x="74" y="9"/>
                    </a:cxn>
                    <a:cxn ang="0">
                      <a:pos x="41" y="21"/>
                    </a:cxn>
                    <a:cxn ang="0">
                      <a:pos x="20" y="35"/>
                    </a:cxn>
                    <a:cxn ang="0">
                      <a:pos x="8" y="47"/>
                    </a:cxn>
                    <a:cxn ang="0">
                      <a:pos x="0" y="61"/>
                    </a:cxn>
                    <a:cxn ang="0">
                      <a:pos x="2" y="75"/>
                    </a:cxn>
                    <a:cxn ang="0">
                      <a:pos x="5" y="89"/>
                    </a:cxn>
                    <a:cxn ang="0">
                      <a:pos x="15" y="104"/>
                    </a:cxn>
                    <a:cxn ang="0">
                      <a:pos x="23" y="123"/>
                    </a:cxn>
                    <a:cxn ang="0">
                      <a:pos x="27" y="149"/>
                    </a:cxn>
                    <a:cxn ang="0">
                      <a:pos x="30" y="176"/>
                    </a:cxn>
                    <a:cxn ang="0">
                      <a:pos x="35" y="200"/>
                    </a:cxn>
                    <a:cxn ang="0">
                      <a:pos x="36" y="235"/>
                    </a:cxn>
                    <a:cxn ang="0">
                      <a:pos x="38" y="265"/>
                    </a:cxn>
                    <a:cxn ang="0">
                      <a:pos x="38" y="285"/>
                    </a:cxn>
                    <a:cxn ang="0">
                      <a:pos x="48" y="260"/>
                    </a:cxn>
                    <a:cxn ang="0">
                      <a:pos x="68" y="248"/>
                    </a:cxn>
                    <a:cxn ang="0">
                      <a:pos x="86" y="241"/>
                    </a:cxn>
                    <a:cxn ang="0">
                      <a:pos x="108" y="236"/>
                    </a:cxn>
                    <a:cxn ang="0">
                      <a:pos x="143" y="229"/>
                    </a:cxn>
                    <a:cxn ang="0">
                      <a:pos x="177" y="228"/>
                    </a:cxn>
                    <a:cxn ang="0">
                      <a:pos x="197" y="228"/>
                    </a:cxn>
                    <a:cxn ang="0">
                      <a:pos x="228" y="230"/>
                    </a:cxn>
                    <a:cxn ang="0">
                      <a:pos x="264" y="237"/>
                    </a:cxn>
                    <a:cxn ang="0">
                      <a:pos x="287" y="246"/>
                    </a:cxn>
                    <a:cxn ang="0">
                      <a:pos x="302" y="255"/>
                    </a:cxn>
                    <a:cxn ang="0">
                      <a:pos x="318" y="268"/>
                    </a:cxn>
                  </a:cxnLst>
                  <a:rect l="0" t="0" r="r" b="b"/>
                  <a:pathLst>
                    <a:path w="319" h="286">
                      <a:moveTo>
                        <a:pt x="317" y="275"/>
                      </a:moveTo>
                      <a:lnTo>
                        <a:pt x="315" y="254"/>
                      </a:lnTo>
                      <a:lnTo>
                        <a:pt x="306" y="235"/>
                      </a:lnTo>
                      <a:lnTo>
                        <a:pt x="299" y="219"/>
                      </a:lnTo>
                      <a:lnTo>
                        <a:pt x="294" y="194"/>
                      </a:lnTo>
                      <a:lnTo>
                        <a:pt x="288" y="161"/>
                      </a:lnTo>
                      <a:lnTo>
                        <a:pt x="284" y="126"/>
                      </a:lnTo>
                      <a:lnTo>
                        <a:pt x="281" y="94"/>
                      </a:lnTo>
                      <a:lnTo>
                        <a:pt x="279" y="67"/>
                      </a:lnTo>
                      <a:lnTo>
                        <a:pt x="278" y="43"/>
                      </a:lnTo>
                      <a:lnTo>
                        <a:pt x="270" y="29"/>
                      </a:lnTo>
                      <a:lnTo>
                        <a:pt x="255" y="16"/>
                      </a:lnTo>
                      <a:lnTo>
                        <a:pt x="240" y="9"/>
                      </a:lnTo>
                      <a:lnTo>
                        <a:pt x="216" y="2"/>
                      </a:lnTo>
                      <a:lnTo>
                        <a:pt x="189" y="0"/>
                      </a:lnTo>
                      <a:lnTo>
                        <a:pt x="147" y="0"/>
                      </a:lnTo>
                      <a:lnTo>
                        <a:pt x="110" y="2"/>
                      </a:lnTo>
                      <a:lnTo>
                        <a:pt x="74" y="9"/>
                      </a:lnTo>
                      <a:lnTo>
                        <a:pt x="41" y="21"/>
                      </a:lnTo>
                      <a:lnTo>
                        <a:pt x="20" y="35"/>
                      </a:lnTo>
                      <a:lnTo>
                        <a:pt x="8" y="47"/>
                      </a:lnTo>
                      <a:lnTo>
                        <a:pt x="0" y="61"/>
                      </a:lnTo>
                      <a:lnTo>
                        <a:pt x="2" y="75"/>
                      </a:lnTo>
                      <a:lnTo>
                        <a:pt x="5" y="89"/>
                      </a:lnTo>
                      <a:lnTo>
                        <a:pt x="15" y="104"/>
                      </a:lnTo>
                      <a:lnTo>
                        <a:pt x="23" y="123"/>
                      </a:lnTo>
                      <a:lnTo>
                        <a:pt x="27" y="149"/>
                      </a:lnTo>
                      <a:lnTo>
                        <a:pt x="30" y="176"/>
                      </a:lnTo>
                      <a:lnTo>
                        <a:pt x="35" y="200"/>
                      </a:lnTo>
                      <a:lnTo>
                        <a:pt x="36" y="235"/>
                      </a:lnTo>
                      <a:lnTo>
                        <a:pt x="38" y="265"/>
                      </a:lnTo>
                      <a:lnTo>
                        <a:pt x="38" y="285"/>
                      </a:lnTo>
                      <a:lnTo>
                        <a:pt x="48" y="260"/>
                      </a:lnTo>
                      <a:lnTo>
                        <a:pt x="68" y="248"/>
                      </a:lnTo>
                      <a:lnTo>
                        <a:pt x="86" y="241"/>
                      </a:lnTo>
                      <a:lnTo>
                        <a:pt x="108" y="236"/>
                      </a:lnTo>
                      <a:lnTo>
                        <a:pt x="143" y="229"/>
                      </a:lnTo>
                      <a:lnTo>
                        <a:pt x="177" y="228"/>
                      </a:lnTo>
                      <a:lnTo>
                        <a:pt x="197" y="228"/>
                      </a:lnTo>
                      <a:lnTo>
                        <a:pt x="228" y="230"/>
                      </a:lnTo>
                      <a:lnTo>
                        <a:pt x="264" y="237"/>
                      </a:lnTo>
                      <a:lnTo>
                        <a:pt x="287" y="246"/>
                      </a:lnTo>
                      <a:lnTo>
                        <a:pt x="302" y="255"/>
                      </a:lnTo>
                      <a:lnTo>
                        <a:pt x="318" y="268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41" name="Freeform 25"/>
                <p:cNvSpPr>
                  <a:spLocks/>
                </p:cNvSpPr>
                <p:nvPr/>
              </p:nvSpPr>
              <p:spPr bwMode="auto">
                <a:xfrm>
                  <a:off x="5101" y="537"/>
                  <a:ext cx="551" cy="335"/>
                </a:xfrm>
                <a:custGeom>
                  <a:avLst/>
                  <a:gdLst/>
                  <a:ahLst/>
                  <a:cxnLst>
                    <a:cxn ang="0">
                      <a:pos x="534" y="48"/>
                    </a:cxn>
                    <a:cxn ang="0">
                      <a:pos x="550" y="117"/>
                    </a:cxn>
                    <a:cxn ang="0">
                      <a:pos x="540" y="142"/>
                    </a:cxn>
                    <a:cxn ang="0">
                      <a:pos x="517" y="179"/>
                    </a:cxn>
                    <a:cxn ang="0">
                      <a:pos x="493" y="212"/>
                    </a:cxn>
                    <a:cxn ang="0">
                      <a:pos x="465" y="239"/>
                    </a:cxn>
                    <a:cxn ang="0">
                      <a:pos x="430" y="267"/>
                    </a:cxn>
                    <a:cxn ang="0">
                      <a:pos x="397" y="286"/>
                    </a:cxn>
                    <a:cxn ang="0">
                      <a:pos x="361" y="304"/>
                    </a:cxn>
                    <a:cxn ang="0">
                      <a:pos x="315" y="320"/>
                    </a:cxn>
                    <a:cxn ang="0">
                      <a:pos x="280" y="328"/>
                    </a:cxn>
                    <a:cxn ang="0">
                      <a:pos x="238" y="334"/>
                    </a:cxn>
                    <a:cxn ang="0">
                      <a:pos x="199" y="334"/>
                    </a:cxn>
                    <a:cxn ang="0">
                      <a:pos x="157" y="329"/>
                    </a:cxn>
                    <a:cxn ang="0">
                      <a:pos x="114" y="317"/>
                    </a:cxn>
                    <a:cxn ang="0">
                      <a:pos x="75" y="298"/>
                    </a:cxn>
                    <a:cxn ang="0">
                      <a:pos x="52" y="282"/>
                    </a:cxn>
                    <a:cxn ang="0">
                      <a:pos x="24" y="258"/>
                    </a:cxn>
                    <a:cxn ang="0">
                      <a:pos x="9" y="238"/>
                    </a:cxn>
                    <a:cxn ang="0">
                      <a:pos x="0" y="222"/>
                    </a:cxn>
                    <a:cxn ang="0">
                      <a:pos x="0" y="204"/>
                    </a:cxn>
                    <a:cxn ang="0">
                      <a:pos x="6" y="182"/>
                    </a:cxn>
                    <a:cxn ang="0">
                      <a:pos x="18" y="166"/>
                    </a:cxn>
                    <a:cxn ang="0">
                      <a:pos x="27" y="131"/>
                    </a:cxn>
                    <a:cxn ang="0">
                      <a:pos x="31" y="112"/>
                    </a:cxn>
                    <a:cxn ang="0">
                      <a:pos x="283" y="128"/>
                    </a:cxn>
                    <a:cxn ang="0">
                      <a:pos x="316" y="122"/>
                    </a:cxn>
                    <a:cxn ang="0">
                      <a:pos x="357" y="109"/>
                    </a:cxn>
                    <a:cxn ang="0">
                      <a:pos x="388" y="93"/>
                    </a:cxn>
                    <a:cxn ang="0">
                      <a:pos x="421" y="73"/>
                    </a:cxn>
                    <a:cxn ang="0">
                      <a:pos x="453" y="44"/>
                    </a:cxn>
                    <a:cxn ang="0">
                      <a:pos x="472" y="19"/>
                    </a:cxn>
                    <a:cxn ang="0">
                      <a:pos x="486" y="0"/>
                    </a:cxn>
                    <a:cxn ang="0">
                      <a:pos x="534" y="48"/>
                    </a:cxn>
                  </a:cxnLst>
                  <a:rect l="0" t="0" r="r" b="b"/>
                  <a:pathLst>
                    <a:path w="551" h="335">
                      <a:moveTo>
                        <a:pt x="534" y="48"/>
                      </a:moveTo>
                      <a:lnTo>
                        <a:pt x="550" y="117"/>
                      </a:lnTo>
                      <a:lnTo>
                        <a:pt x="540" y="142"/>
                      </a:lnTo>
                      <a:lnTo>
                        <a:pt x="517" y="179"/>
                      </a:lnTo>
                      <a:lnTo>
                        <a:pt x="493" y="212"/>
                      </a:lnTo>
                      <a:lnTo>
                        <a:pt x="465" y="239"/>
                      </a:lnTo>
                      <a:lnTo>
                        <a:pt x="430" y="267"/>
                      </a:lnTo>
                      <a:lnTo>
                        <a:pt x="397" y="286"/>
                      </a:lnTo>
                      <a:lnTo>
                        <a:pt x="361" y="304"/>
                      </a:lnTo>
                      <a:lnTo>
                        <a:pt x="315" y="320"/>
                      </a:lnTo>
                      <a:lnTo>
                        <a:pt x="280" y="328"/>
                      </a:lnTo>
                      <a:lnTo>
                        <a:pt x="238" y="334"/>
                      </a:lnTo>
                      <a:lnTo>
                        <a:pt x="199" y="334"/>
                      </a:lnTo>
                      <a:lnTo>
                        <a:pt x="157" y="329"/>
                      </a:lnTo>
                      <a:lnTo>
                        <a:pt x="114" y="317"/>
                      </a:lnTo>
                      <a:lnTo>
                        <a:pt x="75" y="298"/>
                      </a:lnTo>
                      <a:lnTo>
                        <a:pt x="52" y="282"/>
                      </a:lnTo>
                      <a:lnTo>
                        <a:pt x="24" y="258"/>
                      </a:lnTo>
                      <a:lnTo>
                        <a:pt x="9" y="238"/>
                      </a:lnTo>
                      <a:lnTo>
                        <a:pt x="0" y="222"/>
                      </a:lnTo>
                      <a:lnTo>
                        <a:pt x="0" y="204"/>
                      </a:lnTo>
                      <a:lnTo>
                        <a:pt x="6" y="182"/>
                      </a:lnTo>
                      <a:lnTo>
                        <a:pt x="18" y="166"/>
                      </a:lnTo>
                      <a:lnTo>
                        <a:pt x="27" y="131"/>
                      </a:lnTo>
                      <a:lnTo>
                        <a:pt x="31" y="112"/>
                      </a:lnTo>
                      <a:lnTo>
                        <a:pt x="283" y="128"/>
                      </a:lnTo>
                      <a:lnTo>
                        <a:pt x="316" y="122"/>
                      </a:lnTo>
                      <a:lnTo>
                        <a:pt x="357" y="109"/>
                      </a:lnTo>
                      <a:lnTo>
                        <a:pt x="388" y="93"/>
                      </a:lnTo>
                      <a:lnTo>
                        <a:pt x="421" y="73"/>
                      </a:lnTo>
                      <a:lnTo>
                        <a:pt x="453" y="44"/>
                      </a:lnTo>
                      <a:lnTo>
                        <a:pt x="472" y="19"/>
                      </a:lnTo>
                      <a:lnTo>
                        <a:pt x="486" y="0"/>
                      </a:lnTo>
                      <a:lnTo>
                        <a:pt x="534" y="48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42" name="Freeform 26"/>
                <p:cNvSpPr>
                  <a:spLocks/>
                </p:cNvSpPr>
                <p:nvPr/>
              </p:nvSpPr>
              <p:spPr bwMode="auto">
                <a:xfrm>
                  <a:off x="5197" y="119"/>
                  <a:ext cx="475" cy="552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294"/>
                    </a:cxn>
                    <a:cxn ang="0">
                      <a:pos x="28" y="291"/>
                    </a:cxn>
                    <a:cxn ang="0">
                      <a:pos x="63" y="293"/>
                    </a:cxn>
                    <a:cxn ang="0">
                      <a:pos x="121" y="299"/>
                    </a:cxn>
                    <a:cxn ang="0">
                      <a:pos x="178" y="310"/>
                    </a:cxn>
                    <a:cxn ang="0">
                      <a:pos x="231" y="323"/>
                    </a:cxn>
                    <a:cxn ang="0">
                      <a:pos x="274" y="339"/>
                    </a:cxn>
                    <a:cxn ang="0">
                      <a:pos x="325" y="364"/>
                    </a:cxn>
                    <a:cxn ang="0">
                      <a:pos x="364" y="390"/>
                    </a:cxn>
                    <a:cxn ang="0">
                      <a:pos x="393" y="415"/>
                    </a:cxn>
                    <a:cxn ang="0">
                      <a:pos x="414" y="439"/>
                    </a:cxn>
                    <a:cxn ang="0">
                      <a:pos x="427" y="461"/>
                    </a:cxn>
                    <a:cxn ang="0">
                      <a:pos x="439" y="488"/>
                    </a:cxn>
                    <a:cxn ang="0">
                      <a:pos x="444" y="513"/>
                    </a:cxn>
                    <a:cxn ang="0">
                      <a:pos x="451" y="551"/>
                    </a:cxn>
                    <a:cxn ang="0">
                      <a:pos x="457" y="518"/>
                    </a:cxn>
                    <a:cxn ang="0">
                      <a:pos x="466" y="481"/>
                    </a:cxn>
                    <a:cxn ang="0">
                      <a:pos x="469" y="453"/>
                    </a:cxn>
                    <a:cxn ang="0">
                      <a:pos x="474" y="420"/>
                    </a:cxn>
                    <a:cxn ang="0">
                      <a:pos x="472" y="393"/>
                    </a:cxn>
                    <a:cxn ang="0">
                      <a:pos x="466" y="361"/>
                    </a:cxn>
                    <a:cxn ang="0">
                      <a:pos x="459" y="317"/>
                    </a:cxn>
                    <a:cxn ang="0">
                      <a:pos x="444" y="279"/>
                    </a:cxn>
                    <a:cxn ang="0">
                      <a:pos x="424" y="238"/>
                    </a:cxn>
                    <a:cxn ang="0">
                      <a:pos x="399" y="196"/>
                    </a:cxn>
                    <a:cxn ang="0">
                      <a:pos x="363" y="152"/>
                    </a:cxn>
                    <a:cxn ang="0">
                      <a:pos x="322" y="116"/>
                    </a:cxn>
                    <a:cxn ang="0">
                      <a:pos x="286" y="87"/>
                    </a:cxn>
                    <a:cxn ang="0">
                      <a:pos x="241" y="60"/>
                    </a:cxn>
                    <a:cxn ang="0">
                      <a:pos x="195" y="40"/>
                    </a:cxn>
                    <a:cxn ang="0">
                      <a:pos x="141" y="21"/>
                    </a:cxn>
                    <a:cxn ang="0">
                      <a:pos x="94" y="10"/>
                    </a:cxn>
                    <a:cxn ang="0">
                      <a:pos x="39" y="3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475" h="552">
                      <a:moveTo>
                        <a:pt x="0" y="0"/>
                      </a:moveTo>
                      <a:lnTo>
                        <a:pt x="0" y="294"/>
                      </a:lnTo>
                      <a:lnTo>
                        <a:pt x="28" y="291"/>
                      </a:lnTo>
                      <a:lnTo>
                        <a:pt x="63" y="293"/>
                      </a:lnTo>
                      <a:lnTo>
                        <a:pt x="121" y="299"/>
                      </a:lnTo>
                      <a:lnTo>
                        <a:pt x="178" y="310"/>
                      </a:lnTo>
                      <a:lnTo>
                        <a:pt x="231" y="323"/>
                      </a:lnTo>
                      <a:lnTo>
                        <a:pt x="274" y="339"/>
                      </a:lnTo>
                      <a:lnTo>
                        <a:pt x="325" y="364"/>
                      </a:lnTo>
                      <a:lnTo>
                        <a:pt x="364" y="390"/>
                      </a:lnTo>
                      <a:lnTo>
                        <a:pt x="393" y="415"/>
                      </a:lnTo>
                      <a:lnTo>
                        <a:pt x="414" y="439"/>
                      </a:lnTo>
                      <a:lnTo>
                        <a:pt x="427" y="461"/>
                      </a:lnTo>
                      <a:lnTo>
                        <a:pt x="439" y="488"/>
                      </a:lnTo>
                      <a:lnTo>
                        <a:pt x="444" y="513"/>
                      </a:lnTo>
                      <a:lnTo>
                        <a:pt x="451" y="551"/>
                      </a:lnTo>
                      <a:lnTo>
                        <a:pt x="457" y="518"/>
                      </a:lnTo>
                      <a:lnTo>
                        <a:pt x="466" y="481"/>
                      </a:lnTo>
                      <a:lnTo>
                        <a:pt x="469" y="453"/>
                      </a:lnTo>
                      <a:lnTo>
                        <a:pt x="474" y="420"/>
                      </a:lnTo>
                      <a:lnTo>
                        <a:pt x="472" y="393"/>
                      </a:lnTo>
                      <a:lnTo>
                        <a:pt x="466" y="361"/>
                      </a:lnTo>
                      <a:lnTo>
                        <a:pt x="459" y="317"/>
                      </a:lnTo>
                      <a:lnTo>
                        <a:pt x="444" y="279"/>
                      </a:lnTo>
                      <a:lnTo>
                        <a:pt x="424" y="238"/>
                      </a:lnTo>
                      <a:lnTo>
                        <a:pt x="399" y="196"/>
                      </a:lnTo>
                      <a:lnTo>
                        <a:pt x="363" y="152"/>
                      </a:lnTo>
                      <a:lnTo>
                        <a:pt x="322" y="116"/>
                      </a:lnTo>
                      <a:lnTo>
                        <a:pt x="286" y="87"/>
                      </a:lnTo>
                      <a:lnTo>
                        <a:pt x="241" y="60"/>
                      </a:lnTo>
                      <a:lnTo>
                        <a:pt x="195" y="40"/>
                      </a:lnTo>
                      <a:lnTo>
                        <a:pt x="141" y="21"/>
                      </a:lnTo>
                      <a:lnTo>
                        <a:pt x="94" y="10"/>
                      </a:lnTo>
                      <a:lnTo>
                        <a:pt x="39" y="3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43" name="Freeform 27"/>
                <p:cNvSpPr>
                  <a:spLocks/>
                </p:cNvSpPr>
                <p:nvPr/>
              </p:nvSpPr>
              <p:spPr bwMode="auto">
                <a:xfrm>
                  <a:off x="5228" y="687"/>
                  <a:ext cx="156" cy="117"/>
                </a:xfrm>
                <a:custGeom>
                  <a:avLst/>
                  <a:gdLst/>
                  <a:ahLst/>
                  <a:cxnLst>
                    <a:cxn ang="0">
                      <a:pos x="83" y="0"/>
                    </a:cxn>
                    <a:cxn ang="0">
                      <a:pos x="134" y="19"/>
                    </a:cxn>
                    <a:cxn ang="0">
                      <a:pos x="152" y="45"/>
                    </a:cxn>
                    <a:cxn ang="0">
                      <a:pos x="155" y="70"/>
                    </a:cxn>
                    <a:cxn ang="0">
                      <a:pos x="155" y="83"/>
                    </a:cxn>
                    <a:cxn ang="0">
                      <a:pos x="146" y="99"/>
                    </a:cxn>
                    <a:cxn ang="0">
                      <a:pos x="126" y="107"/>
                    </a:cxn>
                    <a:cxn ang="0">
                      <a:pos x="105" y="113"/>
                    </a:cxn>
                    <a:cxn ang="0">
                      <a:pos x="86" y="116"/>
                    </a:cxn>
                    <a:cxn ang="0">
                      <a:pos x="69" y="116"/>
                    </a:cxn>
                    <a:cxn ang="0">
                      <a:pos x="41" y="111"/>
                    </a:cxn>
                    <a:cxn ang="0">
                      <a:pos x="21" y="106"/>
                    </a:cxn>
                    <a:cxn ang="0">
                      <a:pos x="9" y="98"/>
                    </a:cxn>
                    <a:cxn ang="0">
                      <a:pos x="2" y="89"/>
                    </a:cxn>
                    <a:cxn ang="0">
                      <a:pos x="0" y="78"/>
                    </a:cxn>
                    <a:cxn ang="0">
                      <a:pos x="2" y="60"/>
                    </a:cxn>
                    <a:cxn ang="0">
                      <a:pos x="9" y="11"/>
                    </a:cxn>
                    <a:cxn ang="0">
                      <a:pos x="83" y="0"/>
                    </a:cxn>
                  </a:cxnLst>
                  <a:rect l="0" t="0" r="r" b="b"/>
                  <a:pathLst>
                    <a:path w="156" h="117">
                      <a:moveTo>
                        <a:pt x="83" y="0"/>
                      </a:moveTo>
                      <a:lnTo>
                        <a:pt x="134" y="19"/>
                      </a:lnTo>
                      <a:lnTo>
                        <a:pt x="152" y="45"/>
                      </a:lnTo>
                      <a:lnTo>
                        <a:pt x="155" y="70"/>
                      </a:lnTo>
                      <a:lnTo>
                        <a:pt x="155" y="83"/>
                      </a:lnTo>
                      <a:lnTo>
                        <a:pt x="146" y="99"/>
                      </a:lnTo>
                      <a:lnTo>
                        <a:pt x="126" y="107"/>
                      </a:lnTo>
                      <a:lnTo>
                        <a:pt x="105" y="113"/>
                      </a:lnTo>
                      <a:lnTo>
                        <a:pt x="86" y="116"/>
                      </a:lnTo>
                      <a:lnTo>
                        <a:pt x="69" y="116"/>
                      </a:lnTo>
                      <a:lnTo>
                        <a:pt x="41" y="111"/>
                      </a:lnTo>
                      <a:lnTo>
                        <a:pt x="21" y="106"/>
                      </a:lnTo>
                      <a:lnTo>
                        <a:pt x="9" y="98"/>
                      </a:lnTo>
                      <a:lnTo>
                        <a:pt x="2" y="89"/>
                      </a:lnTo>
                      <a:lnTo>
                        <a:pt x="0" y="78"/>
                      </a:lnTo>
                      <a:lnTo>
                        <a:pt x="2" y="60"/>
                      </a:lnTo>
                      <a:lnTo>
                        <a:pt x="9" y="11"/>
                      </a:lnTo>
                      <a:lnTo>
                        <a:pt x="83" y="0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44" name="Freeform 28"/>
                <p:cNvSpPr>
                  <a:spLocks/>
                </p:cNvSpPr>
                <p:nvPr/>
              </p:nvSpPr>
              <p:spPr bwMode="auto">
                <a:xfrm>
                  <a:off x="5224" y="699"/>
                  <a:ext cx="88" cy="75"/>
                </a:xfrm>
                <a:custGeom>
                  <a:avLst/>
                  <a:gdLst/>
                  <a:ahLst/>
                  <a:cxnLst>
                    <a:cxn ang="0">
                      <a:pos x="0" y="69"/>
                    </a:cxn>
                    <a:cxn ang="0">
                      <a:pos x="11" y="0"/>
                    </a:cxn>
                    <a:cxn ang="0">
                      <a:pos x="54" y="5"/>
                    </a:cxn>
                    <a:cxn ang="0">
                      <a:pos x="87" y="9"/>
                    </a:cxn>
                    <a:cxn ang="0">
                      <a:pos x="78" y="74"/>
                    </a:cxn>
                    <a:cxn ang="0">
                      <a:pos x="75" y="59"/>
                    </a:cxn>
                    <a:cxn ang="0">
                      <a:pos x="65" y="48"/>
                    </a:cxn>
                    <a:cxn ang="0">
                      <a:pos x="47" y="44"/>
                    </a:cxn>
                    <a:cxn ang="0">
                      <a:pos x="27" y="45"/>
                    </a:cxn>
                    <a:cxn ang="0">
                      <a:pos x="11" y="52"/>
                    </a:cxn>
                    <a:cxn ang="0">
                      <a:pos x="0" y="69"/>
                    </a:cxn>
                  </a:cxnLst>
                  <a:rect l="0" t="0" r="r" b="b"/>
                  <a:pathLst>
                    <a:path w="88" h="75">
                      <a:moveTo>
                        <a:pt x="0" y="69"/>
                      </a:moveTo>
                      <a:lnTo>
                        <a:pt x="11" y="0"/>
                      </a:lnTo>
                      <a:lnTo>
                        <a:pt x="54" y="5"/>
                      </a:lnTo>
                      <a:lnTo>
                        <a:pt x="87" y="9"/>
                      </a:lnTo>
                      <a:lnTo>
                        <a:pt x="78" y="74"/>
                      </a:lnTo>
                      <a:lnTo>
                        <a:pt x="75" y="59"/>
                      </a:lnTo>
                      <a:lnTo>
                        <a:pt x="65" y="48"/>
                      </a:lnTo>
                      <a:lnTo>
                        <a:pt x="47" y="44"/>
                      </a:lnTo>
                      <a:lnTo>
                        <a:pt x="27" y="45"/>
                      </a:lnTo>
                      <a:lnTo>
                        <a:pt x="11" y="52"/>
                      </a:lnTo>
                      <a:lnTo>
                        <a:pt x="0" y="69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45" name="Freeform 29"/>
                <p:cNvSpPr>
                  <a:spLocks/>
                </p:cNvSpPr>
                <p:nvPr/>
              </p:nvSpPr>
              <p:spPr bwMode="auto">
                <a:xfrm>
                  <a:off x="5101" y="479"/>
                  <a:ext cx="319" cy="286"/>
                </a:xfrm>
                <a:custGeom>
                  <a:avLst/>
                  <a:gdLst/>
                  <a:ahLst/>
                  <a:cxnLst>
                    <a:cxn ang="0">
                      <a:pos x="1" y="275"/>
                    </a:cxn>
                    <a:cxn ang="0">
                      <a:pos x="3" y="254"/>
                    </a:cxn>
                    <a:cxn ang="0">
                      <a:pos x="12" y="235"/>
                    </a:cxn>
                    <a:cxn ang="0">
                      <a:pos x="19" y="219"/>
                    </a:cxn>
                    <a:cxn ang="0">
                      <a:pos x="24" y="194"/>
                    </a:cxn>
                    <a:cxn ang="0">
                      <a:pos x="30" y="161"/>
                    </a:cxn>
                    <a:cxn ang="0">
                      <a:pos x="34" y="126"/>
                    </a:cxn>
                    <a:cxn ang="0">
                      <a:pos x="37" y="94"/>
                    </a:cxn>
                    <a:cxn ang="0">
                      <a:pos x="39" y="67"/>
                    </a:cxn>
                    <a:cxn ang="0">
                      <a:pos x="40" y="43"/>
                    </a:cxn>
                    <a:cxn ang="0">
                      <a:pos x="48" y="29"/>
                    </a:cxn>
                    <a:cxn ang="0">
                      <a:pos x="63" y="16"/>
                    </a:cxn>
                    <a:cxn ang="0">
                      <a:pos x="78" y="9"/>
                    </a:cxn>
                    <a:cxn ang="0">
                      <a:pos x="102" y="2"/>
                    </a:cxn>
                    <a:cxn ang="0">
                      <a:pos x="129" y="0"/>
                    </a:cxn>
                    <a:cxn ang="0">
                      <a:pos x="171" y="0"/>
                    </a:cxn>
                    <a:cxn ang="0">
                      <a:pos x="208" y="2"/>
                    </a:cxn>
                    <a:cxn ang="0">
                      <a:pos x="244" y="9"/>
                    </a:cxn>
                    <a:cxn ang="0">
                      <a:pos x="277" y="21"/>
                    </a:cxn>
                    <a:cxn ang="0">
                      <a:pos x="298" y="35"/>
                    </a:cxn>
                    <a:cxn ang="0">
                      <a:pos x="310" y="47"/>
                    </a:cxn>
                    <a:cxn ang="0">
                      <a:pos x="318" y="61"/>
                    </a:cxn>
                    <a:cxn ang="0">
                      <a:pos x="316" y="75"/>
                    </a:cxn>
                    <a:cxn ang="0">
                      <a:pos x="313" y="89"/>
                    </a:cxn>
                    <a:cxn ang="0">
                      <a:pos x="303" y="104"/>
                    </a:cxn>
                    <a:cxn ang="0">
                      <a:pos x="295" y="123"/>
                    </a:cxn>
                    <a:cxn ang="0">
                      <a:pos x="291" y="149"/>
                    </a:cxn>
                    <a:cxn ang="0">
                      <a:pos x="288" y="176"/>
                    </a:cxn>
                    <a:cxn ang="0">
                      <a:pos x="283" y="200"/>
                    </a:cxn>
                    <a:cxn ang="0">
                      <a:pos x="282" y="235"/>
                    </a:cxn>
                    <a:cxn ang="0">
                      <a:pos x="280" y="265"/>
                    </a:cxn>
                    <a:cxn ang="0">
                      <a:pos x="280" y="285"/>
                    </a:cxn>
                    <a:cxn ang="0">
                      <a:pos x="270" y="260"/>
                    </a:cxn>
                    <a:cxn ang="0">
                      <a:pos x="250" y="248"/>
                    </a:cxn>
                    <a:cxn ang="0">
                      <a:pos x="232" y="241"/>
                    </a:cxn>
                    <a:cxn ang="0">
                      <a:pos x="210" y="236"/>
                    </a:cxn>
                    <a:cxn ang="0">
                      <a:pos x="175" y="229"/>
                    </a:cxn>
                    <a:cxn ang="0">
                      <a:pos x="141" y="228"/>
                    </a:cxn>
                    <a:cxn ang="0">
                      <a:pos x="121" y="228"/>
                    </a:cxn>
                    <a:cxn ang="0">
                      <a:pos x="90" y="230"/>
                    </a:cxn>
                    <a:cxn ang="0">
                      <a:pos x="54" y="237"/>
                    </a:cxn>
                    <a:cxn ang="0">
                      <a:pos x="31" y="246"/>
                    </a:cxn>
                    <a:cxn ang="0">
                      <a:pos x="16" y="255"/>
                    </a:cxn>
                    <a:cxn ang="0">
                      <a:pos x="0" y="268"/>
                    </a:cxn>
                  </a:cxnLst>
                  <a:rect l="0" t="0" r="r" b="b"/>
                  <a:pathLst>
                    <a:path w="319" h="286">
                      <a:moveTo>
                        <a:pt x="1" y="275"/>
                      </a:moveTo>
                      <a:lnTo>
                        <a:pt x="3" y="254"/>
                      </a:lnTo>
                      <a:lnTo>
                        <a:pt x="12" y="235"/>
                      </a:lnTo>
                      <a:lnTo>
                        <a:pt x="19" y="219"/>
                      </a:lnTo>
                      <a:lnTo>
                        <a:pt x="24" y="194"/>
                      </a:lnTo>
                      <a:lnTo>
                        <a:pt x="30" y="161"/>
                      </a:lnTo>
                      <a:lnTo>
                        <a:pt x="34" y="126"/>
                      </a:lnTo>
                      <a:lnTo>
                        <a:pt x="37" y="94"/>
                      </a:lnTo>
                      <a:lnTo>
                        <a:pt x="39" y="67"/>
                      </a:lnTo>
                      <a:lnTo>
                        <a:pt x="40" y="43"/>
                      </a:lnTo>
                      <a:lnTo>
                        <a:pt x="48" y="29"/>
                      </a:lnTo>
                      <a:lnTo>
                        <a:pt x="63" y="16"/>
                      </a:lnTo>
                      <a:lnTo>
                        <a:pt x="78" y="9"/>
                      </a:lnTo>
                      <a:lnTo>
                        <a:pt x="102" y="2"/>
                      </a:lnTo>
                      <a:lnTo>
                        <a:pt x="129" y="0"/>
                      </a:lnTo>
                      <a:lnTo>
                        <a:pt x="171" y="0"/>
                      </a:lnTo>
                      <a:lnTo>
                        <a:pt x="208" y="2"/>
                      </a:lnTo>
                      <a:lnTo>
                        <a:pt x="244" y="9"/>
                      </a:lnTo>
                      <a:lnTo>
                        <a:pt x="277" y="21"/>
                      </a:lnTo>
                      <a:lnTo>
                        <a:pt x="298" y="35"/>
                      </a:lnTo>
                      <a:lnTo>
                        <a:pt x="310" y="47"/>
                      </a:lnTo>
                      <a:lnTo>
                        <a:pt x="318" y="61"/>
                      </a:lnTo>
                      <a:lnTo>
                        <a:pt x="316" y="75"/>
                      </a:lnTo>
                      <a:lnTo>
                        <a:pt x="313" y="89"/>
                      </a:lnTo>
                      <a:lnTo>
                        <a:pt x="303" y="104"/>
                      </a:lnTo>
                      <a:lnTo>
                        <a:pt x="295" y="123"/>
                      </a:lnTo>
                      <a:lnTo>
                        <a:pt x="291" y="149"/>
                      </a:lnTo>
                      <a:lnTo>
                        <a:pt x="288" y="176"/>
                      </a:lnTo>
                      <a:lnTo>
                        <a:pt x="283" y="200"/>
                      </a:lnTo>
                      <a:lnTo>
                        <a:pt x="282" y="235"/>
                      </a:lnTo>
                      <a:lnTo>
                        <a:pt x="280" y="265"/>
                      </a:lnTo>
                      <a:lnTo>
                        <a:pt x="280" y="285"/>
                      </a:lnTo>
                      <a:lnTo>
                        <a:pt x="270" y="260"/>
                      </a:lnTo>
                      <a:lnTo>
                        <a:pt x="250" y="248"/>
                      </a:lnTo>
                      <a:lnTo>
                        <a:pt x="232" y="241"/>
                      </a:lnTo>
                      <a:lnTo>
                        <a:pt x="210" y="236"/>
                      </a:lnTo>
                      <a:lnTo>
                        <a:pt x="175" y="229"/>
                      </a:lnTo>
                      <a:lnTo>
                        <a:pt x="141" y="228"/>
                      </a:lnTo>
                      <a:lnTo>
                        <a:pt x="121" y="228"/>
                      </a:lnTo>
                      <a:lnTo>
                        <a:pt x="90" y="230"/>
                      </a:lnTo>
                      <a:lnTo>
                        <a:pt x="54" y="237"/>
                      </a:lnTo>
                      <a:lnTo>
                        <a:pt x="31" y="246"/>
                      </a:lnTo>
                      <a:lnTo>
                        <a:pt x="16" y="255"/>
                      </a:lnTo>
                      <a:lnTo>
                        <a:pt x="0" y="268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46" name="Freeform 30"/>
                <p:cNvSpPr>
                  <a:spLocks/>
                </p:cNvSpPr>
                <p:nvPr/>
              </p:nvSpPr>
              <p:spPr bwMode="auto">
                <a:xfrm>
                  <a:off x="4371" y="119"/>
                  <a:ext cx="832" cy="42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356"/>
                    </a:cxn>
                    <a:cxn ang="0">
                      <a:pos x="84" y="374"/>
                    </a:cxn>
                    <a:cxn ang="0">
                      <a:pos x="153" y="393"/>
                    </a:cxn>
                    <a:cxn ang="0">
                      <a:pos x="210" y="404"/>
                    </a:cxn>
                    <a:cxn ang="0">
                      <a:pos x="258" y="410"/>
                    </a:cxn>
                    <a:cxn ang="0">
                      <a:pos x="312" y="416"/>
                    </a:cxn>
                    <a:cxn ang="0">
                      <a:pos x="402" y="419"/>
                    </a:cxn>
                    <a:cxn ang="0">
                      <a:pos x="485" y="412"/>
                    </a:cxn>
                    <a:cxn ang="0">
                      <a:pos x="570" y="399"/>
                    </a:cxn>
                    <a:cxn ang="0">
                      <a:pos x="652" y="377"/>
                    </a:cxn>
                    <a:cxn ang="0">
                      <a:pos x="724" y="347"/>
                    </a:cxn>
                    <a:cxn ang="0">
                      <a:pos x="784" y="306"/>
                    </a:cxn>
                    <a:cxn ang="0">
                      <a:pos x="829" y="291"/>
                    </a:cxn>
                    <a:cxn ang="0">
                      <a:pos x="831" y="2"/>
                    </a:cxn>
                    <a:cxn ang="0">
                      <a:pos x="786" y="9"/>
                    </a:cxn>
                    <a:cxn ang="0">
                      <a:pos x="726" y="29"/>
                    </a:cxn>
                    <a:cxn ang="0">
                      <a:pos x="654" y="55"/>
                    </a:cxn>
                    <a:cxn ang="0">
                      <a:pos x="585" y="70"/>
                    </a:cxn>
                    <a:cxn ang="0">
                      <a:pos x="515" y="78"/>
                    </a:cxn>
                    <a:cxn ang="0">
                      <a:pos x="468" y="82"/>
                    </a:cxn>
                    <a:cxn ang="0">
                      <a:pos x="428" y="84"/>
                    </a:cxn>
                    <a:cxn ang="0">
                      <a:pos x="358" y="84"/>
                    </a:cxn>
                    <a:cxn ang="0">
                      <a:pos x="314" y="81"/>
                    </a:cxn>
                    <a:cxn ang="0">
                      <a:pos x="274" y="76"/>
                    </a:cxn>
                    <a:cxn ang="0">
                      <a:pos x="229" y="73"/>
                    </a:cxn>
                    <a:cxn ang="0">
                      <a:pos x="190" y="66"/>
                    </a:cxn>
                    <a:cxn ang="0">
                      <a:pos x="140" y="57"/>
                    </a:cxn>
                    <a:cxn ang="0">
                      <a:pos x="96" y="44"/>
                    </a:cxn>
                    <a:cxn ang="0">
                      <a:pos x="49" y="24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832" h="420">
                      <a:moveTo>
                        <a:pt x="0" y="0"/>
                      </a:moveTo>
                      <a:lnTo>
                        <a:pt x="0" y="356"/>
                      </a:lnTo>
                      <a:lnTo>
                        <a:pt x="84" y="374"/>
                      </a:lnTo>
                      <a:lnTo>
                        <a:pt x="153" y="393"/>
                      </a:lnTo>
                      <a:lnTo>
                        <a:pt x="210" y="404"/>
                      </a:lnTo>
                      <a:lnTo>
                        <a:pt x="258" y="410"/>
                      </a:lnTo>
                      <a:lnTo>
                        <a:pt x="312" y="416"/>
                      </a:lnTo>
                      <a:lnTo>
                        <a:pt x="402" y="419"/>
                      </a:lnTo>
                      <a:lnTo>
                        <a:pt x="485" y="412"/>
                      </a:lnTo>
                      <a:lnTo>
                        <a:pt x="570" y="399"/>
                      </a:lnTo>
                      <a:lnTo>
                        <a:pt x="652" y="377"/>
                      </a:lnTo>
                      <a:lnTo>
                        <a:pt x="724" y="347"/>
                      </a:lnTo>
                      <a:lnTo>
                        <a:pt x="784" y="306"/>
                      </a:lnTo>
                      <a:lnTo>
                        <a:pt x="829" y="291"/>
                      </a:lnTo>
                      <a:lnTo>
                        <a:pt x="831" y="2"/>
                      </a:lnTo>
                      <a:lnTo>
                        <a:pt x="786" y="9"/>
                      </a:lnTo>
                      <a:lnTo>
                        <a:pt x="726" y="29"/>
                      </a:lnTo>
                      <a:lnTo>
                        <a:pt x="654" y="55"/>
                      </a:lnTo>
                      <a:lnTo>
                        <a:pt x="585" y="70"/>
                      </a:lnTo>
                      <a:lnTo>
                        <a:pt x="515" y="78"/>
                      </a:lnTo>
                      <a:lnTo>
                        <a:pt x="468" y="82"/>
                      </a:lnTo>
                      <a:lnTo>
                        <a:pt x="428" y="84"/>
                      </a:lnTo>
                      <a:lnTo>
                        <a:pt x="358" y="84"/>
                      </a:lnTo>
                      <a:lnTo>
                        <a:pt x="314" y="81"/>
                      </a:lnTo>
                      <a:lnTo>
                        <a:pt x="274" y="76"/>
                      </a:lnTo>
                      <a:lnTo>
                        <a:pt x="229" y="73"/>
                      </a:lnTo>
                      <a:lnTo>
                        <a:pt x="190" y="66"/>
                      </a:lnTo>
                      <a:lnTo>
                        <a:pt x="140" y="57"/>
                      </a:lnTo>
                      <a:lnTo>
                        <a:pt x="96" y="44"/>
                      </a:lnTo>
                      <a:lnTo>
                        <a:pt x="49" y="24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</p:grpSp>
          <p:sp>
            <p:nvSpPr>
              <p:cNvPr id="11" name="Freeform 31"/>
              <p:cNvSpPr>
                <a:spLocks/>
              </p:cNvSpPr>
              <p:nvPr/>
            </p:nvSpPr>
            <p:spPr bwMode="auto">
              <a:xfrm>
                <a:off x="5217" y="774"/>
                <a:ext cx="156" cy="118"/>
              </a:xfrm>
              <a:custGeom>
                <a:avLst/>
                <a:gdLst/>
                <a:ahLst/>
                <a:cxnLst>
                  <a:cxn ang="0">
                    <a:pos x="83" y="0"/>
                  </a:cxn>
                  <a:cxn ang="0">
                    <a:pos x="134" y="19"/>
                  </a:cxn>
                  <a:cxn ang="0">
                    <a:pos x="152" y="46"/>
                  </a:cxn>
                  <a:cxn ang="0">
                    <a:pos x="155" y="70"/>
                  </a:cxn>
                  <a:cxn ang="0">
                    <a:pos x="155" y="84"/>
                  </a:cxn>
                  <a:cxn ang="0">
                    <a:pos x="146" y="100"/>
                  </a:cxn>
                  <a:cxn ang="0">
                    <a:pos x="126" y="108"/>
                  </a:cxn>
                  <a:cxn ang="0">
                    <a:pos x="105" y="114"/>
                  </a:cxn>
                  <a:cxn ang="0">
                    <a:pos x="86" y="117"/>
                  </a:cxn>
                  <a:cxn ang="0">
                    <a:pos x="69" y="117"/>
                  </a:cxn>
                  <a:cxn ang="0">
                    <a:pos x="41" y="112"/>
                  </a:cxn>
                  <a:cxn ang="0">
                    <a:pos x="21" y="107"/>
                  </a:cxn>
                  <a:cxn ang="0">
                    <a:pos x="9" y="98"/>
                  </a:cxn>
                  <a:cxn ang="0">
                    <a:pos x="2" y="90"/>
                  </a:cxn>
                  <a:cxn ang="0">
                    <a:pos x="0" y="78"/>
                  </a:cxn>
                  <a:cxn ang="0">
                    <a:pos x="2" y="60"/>
                  </a:cxn>
                  <a:cxn ang="0">
                    <a:pos x="9" y="11"/>
                  </a:cxn>
                  <a:cxn ang="0">
                    <a:pos x="83" y="0"/>
                  </a:cxn>
                </a:cxnLst>
                <a:rect l="0" t="0" r="r" b="b"/>
                <a:pathLst>
                  <a:path w="156" h="118">
                    <a:moveTo>
                      <a:pt x="83" y="0"/>
                    </a:moveTo>
                    <a:lnTo>
                      <a:pt x="134" y="19"/>
                    </a:lnTo>
                    <a:lnTo>
                      <a:pt x="152" y="46"/>
                    </a:lnTo>
                    <a:lnTo>
                      <a:pt x="155" y="70"/>
                    </a:lnTo>
                    <a:lnTo>
                      <a:pt x="155" y="84"/>
                    </a:lnTo>
                    <a:lnTo>
                      <a:pt x="146" y="100"/>
                    </a:lnTo>
                    <a:lnTo>
                      <a:pt x="126" y="108"/>
                    </a:lnTo>
                    <a:lnTo>
                      <a:pt x="105" y="114"/>
                    </a:lnTo>
                    <a:lnTo>
                      <a:pt x="86" y="117"/>
                    </a:lnTo>
                    <a:lnTo>
                      <a:pt x="69" y="117"/>
                    </a:lnTo>
                    <a:lnTo>
                      <a:pt x="41" y="112"/>
                    </a:lnTo>
                    <a:lnTo>
                      <a:pt x="21" y="107"/>
                    </a:lnTo>
                    <a:lnTo>
                      <a:pt x="9" y="98"/>
                    </a:lnTo>
                    <a:lnTo>
                      <a:pt x="2" y="90"/>
                    </a:lnTo>
                    <a:lnTo>
                      <a:pt x="0" y="78"/>
                    </a:lnTo>
                    <a:lnTo>
                      <a:pt x="2" y="60"/>
                    </a:lnTo>
                    <a:lnTo>
                      <a:pt x="9" y="11"/>
                    </a:lnTo>
                    <a:lnTo>
                      <a:pt x="83" y="0"/>
                    </a:lnTo>
                  </a:path>
                </a:pathLst>
              </a:custGeom>
              <a:solidFill>
                <a:schemeClr val="bg2">
                  <a:alpha val="50000"/>
                </a:schemeClr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2" name="Freeform 32"/>
              <p:cNvSpPr>
                <a:spLocks/>
              </p:cNvSpPr>
              <p:nvPr/>
            </p:nvSpPr>
            <p:spPr bwMode="auto">
              <a:xfrm>
                <a:off x="5213" y="787"/>
                <a:ext cx="88" cy="74"/>
              </a:xfrm>
              <a:custGeom>
                <a:avLst/>
                <a:gdLst/>
                <a:ahLst/>
                <a:cxnLst>
                  <a:cxn ang="0">
                    <a:pos x="0" y="68"/>
                  </a:cxn>
                  <a:cxn ang="0">
                    <a:pos x="11" y="0"/>
                  </a:cxn>
                  <a:cxn ang="0">
                    <a:pos x="54" y="5"/>
                  </a:cxn>
                  <a:cxn ang="0">
                    <a:pos x="87" y="9"/>
                  </a:cxn>
                  <a:cxn ang="0">
                    <a:pos x="78" y="73"/>
                  </a:cxn>
                  <a:cxn ang="0">
                    <a:pos x="75" y="58"/>
                  </a:cxn>
                  <a:cxn ang="0">
                    <a:pos x="65" y="47"/>
                  </a:cxn>
                  <a:cxn ang="0">
                    <a:pos x="47" y="44"/>
                  </a:cxn>
                  <a:cxn ang="0">
                    <a:pos x="27" y="45"/>
                  </a:cxn>
                  <a:cxn ang="0">
                    <a:pos x="11" y="52"/>
                  </a:cxn>
                  <a:cxn ang="0">
                    <a:pos x="0" y="68"/>
                  </a:cxn>
                </a:cxnLst>
                <a:rect l="0" t="0" r="r" b="b"/>
                <a:pathLst>
                  <a:path w="88" h="74">
                    <a:moveTo>
                      <a:pt x="0" y="68"/>
                    </a:moveTo>
                    <a:lnTo>
                      <a:pt x="11" y="0"/>
                    </a:lnTo>
                    <a:lnTo>
                      <a:pt x="54" y="5"/>
                    </a:lnTo>
                    <a:lnTo>
                      <a:pt x="87" y="9"/>
                    </a:lnTo>
                    <a:lnTo>
                      <a:pt x="78" y="73"/>
                    </a:lnTo>
                    <a:lnTo>
                      <a:pt x="75" y="58"/>
                    </a:lnTo>
                    <a:lnTo>
                      <a:pt x="65" y="47"/>
                    </a:lnTo>
                    <a:lnTo>
                      <a:pt x="47" y="44"/>
                    </a:lnTo>
                    <a:lnTo>
                      <a:pt x="27" y="45"/>
                    </a:lnTo>
                    <a:lnTo>
                      <a:pt x="11" y="52"/>
                    </a:lnTo>
                    <a:lnTo>
                      <a:pt x="0" y="68"/>
                    </a:lnTo>
                  </a:path>
                </a:pathLst>
              </a:custGeom>
              <a:solidFill>
                <a:schemeClr val="bg2">
                  <a:alpha val="50000"/>
                </a:schemeClr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3" name="Freeform 33"/>
              <p:cNvSpPr>
                <a:spLocks/>
              </p:cNvSpPr>
              <p:nvPr/>
            </p:nvSpPr>
            <p:spPr bwMode="auto">
              <a:xfrm>
                <a:off x="423" y="765"/>
                <a:ext cx="156" cy="118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21" y="19"/>
                  </a:cxn>
                  <a:cxn ang="0">
                    <a:pos x="3" y="46"/>
                  </a:cxn>
                  <a:cxn ang="0">
                    <a:pos x="0" y="70"/>
                  </a:cxn>
                  <a:cxn ang="0">
                    <a:pos x="0" y="84"/>
                  </a:cxn>
                  <a:cxn ang="0">
                    <a:pos x="9" y="100"/>
                  </a:cxn>
                  <a:cxn ang="0">
                    <a:pos x="29" y="108"/>
                  </a:cxn>
                  <a:cxn ang="0">
                    <a:pos x="50" y="114"/>
                  </a:cxn>
                  <a:cxn ang="0">
                    <a:pos x="69" y="117"/>
                  </a:cxn>
                  <a:cxn ang="0">
                    <a:pos x="86" y="117"/>
                  </a:cxn>
                  <a:cxn ang="0">
                    <a:pos x="114" y="112"/>
                  </a:cxn>
                  <a:cxn ang="0">
                    <a:pos x="134" y="107"/>
                  </a:cxn>
                  <a:cxn ang="0">
                    <a:pos x="146" y="98"/>
                  </a:cxn>
                  <a:cxn ang="0">
                    <a:pos x="153" y="90"/>
                  </a:cxn>
                  <a:cxn ang="0">
                    <a:pos x="155" y="78"/>
                  </a:cxn>
                  <a:cxn ang="0">
                    <a:pos x="153" y="60"/>
                  </a:cxn>
                  <a:cxn ang="0">
                    <a:pos x="146" y="11"/>
                  </a:cxn>
                  <a:cxn ang="0">
                    <a:pos x="72" y="0"/>
                  </a:cxn>
                </a:cxnLst>
                <a:rect l="0" t="0" r="r" b="b"/>
                <a:pathLst>
                  <a:path w="156" h="118">
                    <a:moveTo>
                      <a:pt x="72" y="0"/>
                    </a:moveTo>
                    <a:lnTo>
                      <a:pt x="21" y="19"/>
                    </a:lnTo>
                    <a:lnTo>
                      <a:pt x="3" y="46"/>
                    </a:lnTo>
                    <a:lnTo>
                      <a:pt x="0" y="70"/>
                    </a:lnTo>
                    <a:lnTo>
                      <a:pt x="0" y="84"/>
                    </a:lnTo>
                    <a:lnTo>
                      <a:pt x="9" y="100"/>
                    </a:lnTo>
                    <a:lnTo>
                      <a:pt x="29" y="108"/>
                    </a:lnTo>
                    <a:lnTo>
                      <a:pt x="50" y="114"/>
                    </a:lnTo>
                    <a:lnTo>
                      <a:pt x="69" y="117"/>
                    </a:lnTo>
                    <a:lnTo>
                      <a:pt x="86" y="117"/>
                    </a:lnTo>
                    <a:lnTo>
                      <a:pt x="114" y="112"/>
                    </a:lnTo>
                    <a:lnTo>
                      <a:pt x="134" y="107"/>
                    </a:lnTo>
                    <a:lnTo>
                      <a:pt x="146" y="98"/>
                    </a:lnTo>
                    <a:lnTo>
                      <a:pt x="153" y="90"/>
                    </a:lnTo>
                    <a:lnTo>
                      <a:pt x="155" y="78"/>
                    </a:lnTo>
                    <a:lnTo>
                      <a:pt x="153" y="60"/>
                    </a:lnTo>
                    <a:lnTo>
                      <a:pt x="146" y="11"/>
                    </a:lnTo>
                    <a:lnTo>
                      <a:pt x="72" y="0"/>
                    </a:lnTo>
                  </a:path>
                </a:pathLst>
              </a:custGeom>
              <a:solidFill>
                <a:schemeClr val="bg2">
                  <a:alpha val="50000"/>
                </a:schemeClr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4" name="Freeform 34"/>
              <p:cNvSpPr>
                <a:spLocks/>
              </p:cNvSpPr>
              <p:nvPr/>
            </p:nvSpPr>
            <p:spPr bwMode="auto">
              <a:xfrm>
                <a:off x="495" y="779"/>
                <a:ext cx="88" cy="74"/>
              </a:xfrm>
              <a:custGeom>
                <a:avLst/>
                <a:gdLst/>
                <a:ahLst/>
                <a:cxnLst>
                  <a:cxn ang="0">
                    <a:pos x="87" y="67"/>
                  </a:cxn>
                  <a:cxn ang="0">
                    <a:pos x="76" y="0"/>
                  </a:cxn>
                  <a:cxn ang="0">
                    <a:pos x="33" y="5"/>
                  </a:cxn>
                  <a:cxn ang="0">
                    <a:pos x="0" y="8"/>
                  </a:cxn>
                  <a:cxn ang="0">
                    <a:pos x="9" y="73"/>
                  </a:cxn>
                  <a:cxn ang="0">
                    <a:pos x="12" y="57"/>
                  </a:cxn>
                  <a:cxn ang="0">
                    <a:pos x="22" y="47"/>
                  </a:cxn>
                  <a:cxn ang="0">
                    <a:pos x="40" y="43"/>
                  </a:cxn>
                  <a:cxn ang="0">
                    <a:pos x="60" y="44"/>
                  </a:cxn>
                  <a:cxn ang="0">
                    <a:pos x="76" y="51"/>
                  </a:cxn>
                  <a:cxn ang="0">
                    <a:pos x="87" y="67"/>
                  </a:cxn>
                </a:cxnLst>
                <a:rect l="0" t="0" r="r" b="b"/>
                <a:pathLst>
                  <a:path w="88" h="74">
                    <a:moveTo>
                      <a:pt x="87" y="67"/>
                    </a:moveTo>
                    <a:lnTo>
                      <a:pt x="76" y="0"/>
                    </a:lnTo>
                    <a:lnTo>
                      <a:pt x="33" y="5"/>
                    </a:lnTo>
                    <a:lnTo>
                      <a:pt x="0" y="8"/>
                    </a:lnTo>
                    <a:lnTo>
                      <a:pt x="9" y="73"/>
                    </a:lnTo>
                    <a:lnTo>
                      <a:pt x="12" y="57"/>
                    </a:lnTo>
                    <a:lnTo>
                      <a:pt x="22" y="47"/>
                    </a:lnTo>
                    <a:lnTo>
                      <a:pt x="40" y="43"/>
                    </a:lnTo>
                    <a:lnTo>
                      <a:pt x="60" y="44"/>
                    </a:lnTo>
                    <a:lnTo>
                      <a:pt x="76" y="51"/>
                    </a:lnTo>
                    <a:lnTo>
                      <a:pt x="87" y="67"/>
                    </a:lnTo>
                  </a:path>
                </a:pathLst>
              </a:custGeom>
              <a:solidFill>
                <a:schemeClr val="bg2">
                  <a:alpha val="50000"/>
                </a:schemeClr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5" name="Line 35"/>
              <p:cNvSpPr>
                <a:spLocks noChangeShapeType="1"/>
              </p:cNvSpPr>
              <p:nvPr/>
            </p:nvSpPr>
            <p:spPr bwMode="auto">
              <a:xfrm flipV="1">
                <a:off x="1968" y="350"/>
                <a:ext cx="192" cy="87"/>
              </a:xfrm>
              <a:prstGeom prst="line">
                <a:avLst/>
              </a:prstGeom>
              <a:noFill/>
              <a:ln w="12700">
                <a:solidFill>
                  <a:schemeClr val="hlink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6" name="Freeform 36"/>
              <p:cNvSpPr>
                <a:spLocks/>
              </p:cNvSpPr>
              <p:nvPr/>
            </p:nvSpPr>
            <p:spPr bwMode="auto">
              <a:xfrm>
                <a:off x="1356" y="63"/>
                <a:ext cx="2967" cy="457"/>
              </a:xfrm>
              <a:custGeom>
                <a:avLst/>
                <a:gdLst/>
                <a:ahLst/>
                <a:cxnLst>
                  <a:cxn ang="0">
                    <a:pos x="0" y="122"/>
                  </a:cxn>
                  <a:cxn ang="0">
                    <a:pos x="207" y="78"/>
                  </a:cxn>
                  <a:cxn ang="0">
                    <a:pos x="442" y="48"/>
                  </a:cxn>
                  <a:cxn ang="0">
                    <a:pos x="640" y="32"/>
                  </a:cxn>
                  <a:cxn ang="0">
                    <a:pos x="897" y="16"/>
                  </a:cxn>
                  <a:cxn ang="0">
                    <a:pos x="1215" y="2"/>
                  </a:cxn>
                  <a:cxn ang="0">
                    <a:pos x="1392" y="0"/>
                  </a:cxn>
                  <a:cxn ang="0">
                    <a:pos x="1710" y="0"/>
                  </a:cxn>
                  <a:cxn ang="0">
                    <a:pos x="1997" y="10"/>
                  </a:cxn>
                  <a:cxn ang="0">
                    <a:pos x="2258" y="21"/>
                  </a:cxn>
                  <a:cxn ang="0">
                    <a:pos x="2493" y="38"/>
                  </a:cxn>
                  <a:cxn ang="0">
                    <a:pos x="2674" y="54"/>
                  </a:cxn>
                  <a:cxn ang="0">
                    <a:pos x="2828" y="73"/>
                  </a:cxn>
                  <a:cxn ang="0">
                    <a:pos x="2966" y="92"/>
                  </a:cxn>
                  <a:cxn ang="0">
                    <a:pos x="2966" y="456"/>
                  </a:cxn>
                  <a:cxn ang="0">
                    <a:pos x="2833" y="434"/>
                  </a:cxn>
                  <a:cxn ang="0">
                    <a:pos x="2563" y="399"/>
                  </a:cxn>
                  <a:cxn ang="0">
                    <a:pos x="2382" y="382"/>
                  </a:cxn>
                  <a:cxn ang="0">
                    <a:pos x="2134" y="366"/>
                  </a:cxn>
                  <a:cxn ang="0">
                    <a:pos x="1944" y="358"/>
                  </a:cxn>
                  <a:cxn ang="0">
                    <a:pos x="1746" y="350"/>
                  </a:cxn>
                  <a:cxn ang="0">
                    <a:pos x="1529" y="350"/>
                  </a:cxn>
                  <a:cxn ang="0">
                    <a:pos x="1295" y="350"/>
                  </a:cxn>
                  <a:cxn ang="0">
                    <a:pos x="1047" y="355"/>
                  </a:cxn>
                  <a:cxn ang="0">
                    <a:pos x="853" y="363"/>
                  </a:cxn>
                  <a:cxn ang="0">
                    <a:pos x="654" y="374"/>
                  </a:cxn>
                  <a:cxn ang="0">
                    <a:pos x="468" y="388"/>
                  </a:cxn>
                  <a:cxn ang="0">
                    <a:pos x="296" y="404"/>
                  </a:cxn>
                  <a:cxn ang="0">
                    <a:pos x="150" y="423"/>
                  </a:cxn>
                  <a:cxn ang="0">
                    <a:pos x="13" y="445"/>
                  </a:cxn>
                  <a:cxn ang="0">
                    <a:pos x="0" y="122"/>
                  </a:cxn>
                </a:cxnLst>
                <a:rect l="0" t="0" r="r" b="b"/>
                <a:pathLst>
                  <a:path w="2967" h="457">
                    <a:moveTo>
                      <a:pt x="0" y="122"/>
                    </a:moveTo>
                    <a:lnTo>
                      <a:pt x="207" y="78"/>
                    </a:lnTo>
                    <a:lnTo>
                      <a:pt x="442" y="48"/>
                    </a:lnTo>
                    <a:lnTo>
                      <a:pt x="640" y="32"/>
                    </a:lnTo>
                    <a:lnTo>
                      <a:pt x="897" y="16"/>
                    </a:lnTo>
                    <a:lnTo>
                      <a:pt x="1215" y="2"/>
                    </a:lnTo>
                    <a:lnTo>
                      <a:pt x="1392" y="0"/>
                    </a:lnTo>
                    <a:lnTo>
                      <a:pt x="1710" y="0"/>
                    </a:lnTo>
                    <a:lnTo>
                      <a:pt x="1997" y="10"/>
                    </a:lnTo>
                    <a:lnTo>
                      <a:pt x="2258" y="21"/>
                    </a:lnTo>
                    <a:lnTo>
                      <a:pt x="2493" y="38"/>
                    </a:lnTo>
                    <a:lnTo>
                      <a:pt x="2674" y="54"/>
                    </a:lnTo>
                    <a:lnTo>
                      <a:pt x="2828" y="73"/>
                    </a:lnTo>
                    <a:lnTo>
                      <a:pt x="2966" y="92"/>
                    </a:lnTo>
                    <a:lnTo>
                      <a:pt x="2966" y="456"/>
                    </a:lnTo>
                    <a:lnTo>
                      <a:pt x="2833" y="434"/>
                    </a:lnTo>
                    <a:lnTo>
                      <a:pt x="2563" y="399"/>
                    </a:lnTo>
                    <a:lnTo>
                      <a:pt x="2382" y="382"/>
                    </a:lnTo>
                    <a:lnTo>
                      <a:pt x="2134" y="366"/>
                    </a:lnTo>
                    <a:lnTo>
                      <a:pt x="1944" y="358"/>
                    </a:lnTo>
                    <a:lnTo>
                      <a:pt x="1746" y="350"/>
                    </a:lnTo>
                    <a:lnTo>
                      <a:pt x="1529" y="350"/>
                    </a:lnTo>
                    <a:lnTo>
                      <a:pt x="1295" y="350"/>
                    </a:lnTo>
                    <a:lnTo>
                      <a:pt x="1047" y="355"/>
                    </a:lnTo>
                    <a:lnTo>
                      <a:pt x="853" y="363"/>
                    </a:lnTo>
                    <a:lnTo>
                      <a:pt x="654" y="374"/>
                    </a:lnTo>
                    <a:lnTo>
                      <a:pt x="468" y="388"/>
                    </a:lnTo>
                    <a:lnTo>
                      <a:pt x="296" y="404"/>
                    </a:lnTo>
                    <a:lnTo>
                      <a:pt x="150" y="423"/>
                    </a:lnTo>
                    <a:lnTo>
                      <a:pt x="13" y="445"/>
                    </a:lnTo>
                    <a:lnTo>
                      <a:pt x="0" y="122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7" name="Freeform 37"/>
              <p:cNvSpPr>
                <a:spLocks/>
              </p:cNvSpPr>
              <p:nvPr/>
            </p:nvSpPr>
            <p:spPr bwMode="auto">
              <a:xfrm>
                <a:off x="555" y="159"/>
                <a:ext cx="823" cy="431"/>
              </a:xfrm>
              <a:custGeom>
                <a:avLst/>
                <a:gdLst/>
                <a:ahLst/>
                <a:cxnLst>
                  <a:cxn ang="0">
                    <a:pos x="815" y="27"/>
                  </a:cxn>
                  <a:cxn ang="0">
                    <a:pos x="822" y="350"/>
                  </a:cxn>
                  <a:cxn ang="0">
                    <a:pos x="746" y="382"/>
                  </a:cxn>
                  <a:cxn ang="0">
                    <a:pos x="676" y="404"/>
                  </a:cxn>
                  <a:cxn ang="0">
                    <a:pos x="619" y="415"/>
                  </a:cxn>
                  <a:cxn ang="0">
                    <a:pos x="571" y="421"/>
                  </a:cxn>
                  <a:cxn ang="0">
                    <a:pos x="517" y="427"/>
                  </a:cxn>
                  <a:cxn ang="0">
                    <a:pos x="427" y="430"/>
                  </a:cxn>
                  <a:cxn ang="0">
                    <a:pos x="344" y="423"/>
                  </a:cxn>
                  <a:cxn ang="0">
                    <a:pos x="259" y="410"/>
                  </a:cxn>
                  <a:cxn ang="0">
                    <a:pos x="177" y="388"/>
                  </a:cxn>
                  <a:cxn ang="0">
                    <a:pos x="105" y="358"/>
                  </a:cxn>
                  <a:cxn ang="0">
                    <a:pos x="41" y="325"/>
                  </a:cxn>
                  <a:cxn ang="0">
                    <a:pos x="0" y="294"/>
                  </a:cxn>
                  <a:cxn ang="0">
                    <a:pos x="0" y="0"/>
                  </a:cxn>
                  <a:cxn ang="0">
                    <a:pos x="46" y="25"/>
                  </a:cxn>
                  <a:cxn ang="0">
                    <a:pos x="105" y="47"/>
                  </a:cxn>
                  <a:cxn ang="0">
                    <a:pos x="175" y="66"/>
                  </a:cxn>
                  <a:cxn ang="0">
                    <a:pos x="244" y="81"/>
                  </a:cxn>
                  <a:cxn ang="0">
                    <a:pos x="314" y="89"/>
                  </a:cxn>
                  <a:cxn ang="0">
                    <a:pos x="361" y="93"/>
                  </a:cxn>
                  <a:cxn ang="0">
                    <a:pos x="401" y="95"/>
                  </a:cxn>
                  <a:cxn ang="0">
                    <a:pos x="471" y="95"/>
                  </a:cxn>
                  <a:cxn ang="0">
                    <a:pos x="515" y="92"/>
                  </a:cxn>
                  <a:cxn ang="0">
                    <a:pos x="555" y="87"/>
                  </a:cxn>
                  <a:cxn ang="0">
                    <a:pos x="600" y="84"/>
                  </a:cxn>
                  <a:cxn ang="0">
                    <a:pos x="640" y="76"/>
                  </a:cxn>
                  <a:cxn ang="0">
                    <a:pos x="689" y="67"/>
                  </a:cxn>
                  <a:cxn ang="0">
                    <a:pos x="733" y="55"/>
                  </a:cxn>
                  <a:cxn ang="0">
                    <a:pos x="777" y="41"/>
                  </a:cxn>
                  <a:cxn ang="0">
                    <a:pos x="815" y="27"/>
                  </a:cxn>
                </a:cxnLst>
                <a:rect l="0" t="0" r="r" b="b"/>
                <a:pathLst>
                  <a:path w="823" h="431">
                    <a:moveTo>
                      <a:pt x="815" y="27"/>
                    </a:moveTo>
                    <a:lnTo>
                      <a:pt x="822" y="350"/>
                    </a:lnTo>
                    <a:lnTo>
                      <a:pt x="746" y="382"/>
                    </a:lnTo>
                    <a:lnTo>
                      <a:pt x="676" y="404"/>
                    </a:lnTo>
                    <a:lnTo>
                      <a:pt x="619" y="415"/>
                    </a:lnTo>
                    <a:lnTo>
                      <a:pt x="571" y="421"/>
                    </a:lnTo>
                    <a:lnTo>
                      <a:pt x="517" y="427"/>
                    </a:lnTo>
                    <a:lnTo>
                      <a:pt x="427" y="430"/>
                    </a:lnTo>
                    <a:lnTo>
                      <a:pt x="344" y="423"/>
                    </a:lnTo>
                    <a:lnTo>
                      <a:pt x="259" y="410"/>
                    </a:lnTo>
                    <a:lnTo>
                      <a:pt x="177" y="388"/>
                    </a:lnTo>
                    <a:lnTo>
                      <a:pt x="105" y="358"/>
                    </a:lnTo>
                    <a:lnTo>
                      <a:pt x="41" y="325"/>
                    </a:lnTo>
                    <a:lnTo>
                      <a:pt x="0" y="294"/>
                    </a:lnTo>
                    <a:lnTo>
                      <a:pt x="0" y="0"/>
                    </a:lnTo>
                    <a:lnTo>
                      <a:pt x="46" y="25"/>
                    </a:lnTo>
                    <a:lnTo>
                      <a:pt x="105" y="47"/>
                    </a:lnTo>
                    <a:lnTo>
                      <a:pt x="175" y="66"/>
                    </a:lnTo>
                    <a:lnTo>
                      <a:pt x="244" y="81"/>
                    </a:lnTo>
                    <a:lnTo>
                      <a:pt x="314" y="89"/>
                    </a:lnTo>
                    <a:lnTo>
                      <a:pt x="361" y="93"/>
                    </a:lnTo>
                    <a:lnTo>
                      <a:pt x="401" y="95"/>
                    </a:lnTo>
                    <a:lnTo>
                      <a:pt x="471" y="95"/>
                    </a:lnTo>
                    <a:lnTo>
                      <a:pt x="515" y="92"/>
                    </a:lnTo>
                    <a:lnTo>
                      <a:pt x="555" y="87"/>
                    </a:lnTo>
                    <a:lnTo>
                      <a:pt x="600" y="84"/>
                    </a:lnTo>
                    <a:lnTo>
                      <a:pt x="640" y="76"/>
                    </a:lnTo>
                    <a:lnTo>
                      <a:pt x="689" y="67"/>
                    </a:lnTo>
                    <a:lnTo>
                      <a:pt x="733" y="55"/>
                    </a:lnTo>
                    <a:lnTo>
                      <a:pt x="777" y="41"/>
                    </a:lnTo>
                    <a:lnTo>
                      <a:pt x="815" y="27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8" name="Freeform 38"/>
              <p:cNvSpPr>
                <a:spLocks/>
              </p:cNvSpPr>
              <p:nvPr/>
            </p:nvSpPr>
            <p:spPr bwMode="auto">
              <a:xfrm>
                <a:off x="102" y="573"/>
                <a:ext cx="551" cy="340"/>
              </a:xfrm>
              <a:custGeom>
                <a:avLst/>
                <a:gdLst/>
                <a:ahLst/>
                <a:cxnLst>
                  <a:cxn ang="0">
                    <a:pos x="16" y="53"/>
                  </a:cxn>
                  <a:cxn ang="0">
                    <a:pos x="0" y="122"/>
                  </a:cxn>
                  <a:cxn ang="0">
                    <a:pos x="10" y="146"/>
                  </a:cxn>
                  <a:cxn ang="0">
                    <a:pos x="33" y="184"/>
                  </a:cxn>
                  <a:cxn ang="0">
                    <a:pos x="57" y="217"/>
                  </a:cxn>
                  <a:cxn ang="0">
                    <a:pos x="85" y="244"/>
                  </a:cxn>
                  <a:cxn ang="0">
                    <a:pos x="120" y="271"/>
                  </a:cxn>
                  <a:cxn ang="0">
                    <a:pos x="153" y="290"/>
                  </a:cxn>
                  <a:cxn ang="0">
                    <a:pos x="189" y="309"/>
                  </a:cxn>
                  <a:cxn ang="0">
                    <a:pos x="235" y="325"/>
                  </a:cxn>
                  <a:cxn ang="0">
                    <a:pos x="270" y="333"/>
                  </a:cxn>
                  <a:cxn ang="0">
                    <a:pos x="312" y="339"/>
                  </a:cxn>
                  <a:cxn ang="0">
                    <a:pos x="351" y="339"/>
                  </a:cxn>
                  <a:cxn ang="0">
                    <a:pos x="393" y="334"/>
                  </a:cxn>
                  <a:cxn ang="0">
                    <a:pos x="436" y="322"/>
                  </a:cxn>
                  <a:cxn ang="0">
                    <a:pos x="475" y="303"/>
                  </a:cxn>
                  <a:cxn ang="0">
                    <a:pos x="498" y="287"/>
                  </a:cxn>
                  <a:cxn ang="0">
                    <a:pos x="526" y="263"/>
                  </a:cxn>
                  <a:cxn ang="0">
                    <a:pos x="541" y="243"/>
                  </a:cxn>
                  <a:cxn ang="0">
                    <a:pos x="550" y="227"/>
                  </a:cxn>
                  <a:cxn ang="0">
                    <a:pos x="550" y="209"/>
                  </a:cxn>
                  <a:cxn ang="0">
                    <a:pos x="544" y="187"/>
                  </a:cxn>
                  <a:cxn ang="0">
                    <a:pos x="532" y="171"/>
                  </a:cxn>
                  <a:cxn ang="0">
                    <a:pos x="523" y="135"/>
                  </a:cxn>
                  <a:cxn ang="0">
                    <a:pos x="519" y="116"/>
                  </a:cxn>
                  <a:cxn ang="0">
                    <a:pos x="267" y="133"/>
                  </a:cxn>
                  <a:cxn ang="0">
                    <a:pos x="234" y="126"/>
                  </a:cxn>
                  <a:cxn ang="0">
                    <a:pos x="193" y="114"/>
                  </a:cxn>
                  <a:cxn ang="0">
                    <a:pos x="162" y="97"/>
                  </a:cxn>
                  <a:cxn ang="0">
                    <a:pos x="129" y="77"/>
                  </a:cxn>
                  <a:cxn ang="0">
                    <a:pos x="97" y="48"/>
                  </a:cxn>
                  <a:cxn ang="0">
                    <a:pos x="78" y="24"/>
                  </a:cxn>
                  <a:cxn ang="0">
                    <a:pos x="60" y="0"/>
                  </a:cxn>
                  <a:cxn ang="0">
                    <a:pos x="16" y="53"/>
                  </a:cxn>
                </a:cxnLst>
                <a:rect l="0" t="0" r="r" b="b"/>
                <a:pathLst>
                  <a:path w="551" h="340">
                    <a:moveTo>
                      <a:pt x="16" y="53"/>
                    </a:moveTo>
                    <a:lnTo>
                      <a:pt x="0" y="122"/>
                    </a:lnTo>
                    <a:lnTo>
                      <a:pt x="10" y="146"/>
                    </a:lnTo>
                    <a:lnTo>
                      <a:pt x="33" y="184"/>
                    </a:lnTo>
                    <a:lnTo>
                      <a:pt x="57" y="217"/>
                    </a:lnTo>
                    <a:lnTo>
                      <a:pt x="85" y="244"/>
                    </a:lnTo>
                    <a:lnTo>
                      <a:pt x="120" y="271"/>
                    </a:lnTo>
                    <a:lnTo>
                      <a:pt x="153" y="290"/>
                    </a:lnTo>
                    <a:lnTo>
                      <a:pt x="189" y="309"/>
                    </a:lnTo>
                    <a:lnTo>
                      <a:pt x="235" y="325"/>
                    </a:lnTo>
                    <a:lnTo>
                      <a:pt x="270" y="333"/>
                    </a:lnTo>
                    <a:lnTo>
                      <a:pt x="312" y="339"/>
                    </a:lnTo>
                    <a:lnTo>
                      <a:pt x="351" y="339"/>
                    </a:lnTo>
                    <a:lnTo>
                      <a:pt x="393" y="334"/>
                    </a:lnTo>
                    <a:lnTo>
                      <a:pt x="436" y="322"/>
                    </a:lnTo>
                    <a:lnTo>
                      <a:pt x="475" y="303"/>
                    </a:lnTo>
                    <a:lnTo>
                      <a:pt x="498" y="287"/>
                    </a:lnTo>
                    <a:lnTo>
                      <a:pt x="526" y="263"/>
                    </a:lnTo>
                    <a:lnTo>
                      <a:pt x="541" y="243"/>
                    </a:lnTo>
                    <a:lnTo>
                      <a:pt x="550" y="227"/>
                    </a:lnTo>
                    <a:lnTo>
                      <a:pt x="550" y="209"/>
                    </a:lnTo>
                    <a:lnTo>
                      <a:pt x="544" y="187"/>
                    </a:lnTo>
                    <a:lnTo>
                      <a:pt x="532" y="171"/>
                    </a:lnTo>
                    <a:lnTo>
                      <a:pt x="523" y="135"/>
                    </a:lnTo>
                    <a:lnTo>
                      <a:pt x="519" y="116"/>
                    </a:lnTo>
                    <a:lnTo>
                      <a:pt x="267" y="133"/>
                    </a:lnTo>
                    <a:lnTo>
                      <a:pt x="234" y="126"/>
                    </a:lnTo>
                    <a:lnTo>
                      <a:pt x="193" y="114"/>
                    </a:lnTo>
                    <a:lnTo>
                      <a:pt x="162" y="97"/>
                    </a:lnTo>
                    <a:lnTo>
                      <a:pt x="129" y="77"/>
                    </a:lnTo>
                    <a:lnTo>
                      <a:pt x="97" y="48"/>
                    </a:lnTo>
                    <a:lnTo>
                      <a:pt x="78" y="24"/>
                    </a:lnTo>
                    <a:lnTo>
                      <a:pt x="60" y="0"/>
                    </a:lnTo>
                    <a:lnTo>
                      <a:pt x="16" y="53"/>
                    </a:lnTo>
                  </a:path>
                </a:pathLst>
              </a:custGeom>
              <a:gradFill rotWithShape="0">
                <a:gsLst>
                  <a:gs pos="0">
                    <a:schemeClr val="hlink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9" name="Freeform 39"/>
              <p:cNvSpPr>
                <a:spLocks/>
              </p:cNvSpPr>
              <p:nvPr/>
            </p:nvSpPr>
            <p:spPr bwMode="auto">
              <a:xfrm>
                <a:off x="82" y="160"/>
                <a:ext cx="475" cy="552"/>
              </a:xfrm>
              <a:custGeom>
                <a:avLst/>
                <a:gdLst/>
                <a:ahLst/>
                <a:cxnLst>
                  <a:cxn ang="0">
                    <a:pos x="474" y="0"/>
                  </a:cxn>
                  <a:cxn ang="0">
                    <a:pos x="474" y="294"/>
                  </a:cxn>
                  <a:cxn ang="0">
                    <a:pos x="446" y="291"/>
                  </a:cxn>
                  <a:cxn ang="0">
                    <a:pos x="411" y="293"/>
                  </a:cxn>
                  <a:cxn ang="0">
                    <a:pos x="353" y="299"/>
                  </a:cxn>
                  <a:cxn ang="0">
                    <a:pos x="296" y="310"/>
                  </a:cxn>
                  <a:cxn ang="0">
                    <a:pos x="243" y="323"/>
                  </a:cxn>
                  <a:cxn ang="0">
                    <a:pos x="200" y="339"/>
                  </a:cxn>
                  <a:cxn ang="0">
                    <a:pos x="149" y="364"/>
                  </a:cxn>
                  <a:cxn ang="0">
                    <a:pos x="110" y="390"/>
                  </a:cxn>
                  <a:cxn ang="0">
                    <a:pos x="81" y="415"/>
                  </a:cxn>
                  <a:cxn ang="0">
                    <a:pos x="60" y="439"/>
                  </a:cxn>
                  <a:cxn ang="0">
                    <a:pos x="47" y="461"/>
                  </a:cxn>
                  <a:cxn ang="0">
                    <a:pos x="35" y="488"/>
                  </a:cxn>
                  <a:cxn ang="0">
                    <a:pos x="30" y="513"/>
                  </a:cxn>
                  <a:cxn ang="0">
                    <a:pos x="23" y="551"/>
                  </a:cxn>
                  <a:cxn ang="0">
                    <a:pos x="17" y="518"/>
                  </a:cxn>
                  <a:cxn ang="0">
                    <a:pos x="8" y="481"/>
                  </a:cxn>
                  <a:cxn ang="0">
                    <a:pos x="5" y="453"/>
                  </a:cxn>
                  <a:cxn ang="0">
                    <a:pos x="0" y="420"/>
                  </a:cxn>
                  <a:cxn ang="0">
                    <a:pos x="2" y="393"/>
                  </a:cxn>
                  <a:cxn ang="0">
                    <a:pos x="8" y="361"/>
                  </a:cxn>
                  <a:cxn ang="0">
                    <a:pos x="15" y="317"/>
                  </a:cxn>
                  <a:cxn ang="0">
                    <a:pos x="30" y="279"/>
                  </a:cxn>
                  <a:cxn ang="0">
                    <a:pos x="50" y="238"/>
                  </a:cxn>
                  <a:cxn ang="0">
                    <a:pos x="75" y="196"/>
                  </a:cxn>
                  <a:cxn ang="0">
                    <a:pos x="111" y="152"/>
                  </a:cxn>
                  <a:cxn ang="0">
                    <a:pos x="152" y="116"/>
                  </a:cxn>
                  <a:cxn ang="0">
                    <a:pos x="188" y="87"/>
                  </a:cxn>
                  <a:cxn ang="0">
                    <a:pos x="233" y="60"/>
                  </a:cxn>
                  <a:cxn ang="0">
                    <a:pos x="279" y="40"/>
                  </a:cxn>
                  <a:cxn ang="0">
                    <a:pos x="333" y="21"/>
                  </a:cxn>
                  <a:cxn ang="0">
                    <a:pos x="380" y="10"/>
                  </a:cxn>
                  <a:cxn ang="0">
                    <a:pos x="435" y="3"/>
                  </a:cxn>
                  <a:cxn ang="0">
                    <a:pos x="474" y="0"/>
                  </a:cxn>
                </a:cxnLst>
                <a:rect l="0" t="0" r="r" b="b"/>
                <a:pathLst>
                  <a:path w="475" h="552">
                    <a:moveTo>
                      <a:pt x="474" y="0"/>
                    </a:moveTo>
                    <a:lnTo>
                      <a:pt x="474" y="294"/>
                    </a:lnTo>
                    <a:lnTo>
                      <a:pt x="446" y="291"/>
                    </a:lnTo>
                    <a:lnTo>
                      <a:pt x="411" y="293"/>
                    </a:lnTo>
                    <a:lnTo>
                      <a:pt x="353" y="299"/>
                    </a:lnTo>
                    <a:lnTo>
                      <a:pt x="296" y="310"/>
                    </a:lnTo>
                    <a:lnTo>
                      <a:pt x="243" y="323"/>
                    </a:lnTo>
                    <a:lnTo>
                      <a:pt x="200" y="339"/>
                    </a:lnTo>
                    <a:lnTo>
                      <a:pt x="149" y="364"/>
                    </a:lnTo>
                    <a:lnTo>
                      <a:pt x="110" y="390"/>
                    </a:lnTo>
                    <a:lnTo>
                      <a:pt x="81" y="415"/>
                    </a:lnTo>
                    <a:lnTo>
                      <a:pt x="60" y="439"/>
                    </a:lnTo>
                    <a:lnTo>
                      <a:pt x="47" y="461"/>
                    </a:lnTo>
                    <a:lnTo>
                      <a:pt x="35" y="488"/>
                    </a:lnTo>
                    <a:lnTo>
                      <a:pt x="30" y="513"/>
                    </a:lnTo>
                    <a:lnTo>
                      <a:pt x="23" y="551"/>
                    </a:lnTo>
                    <a:lnTo>
                      <a:pt x="17" y="518"/>
                    </a:lnTo>
                    <a:lnTo>
                      <a:pt x="8" y="481"/>
                    </a:lnTo>
                    <a:lnTo>
                      <a:pt x="5" y="453"/>
                    </a:lnTo>
                    <a:lnTo>
                      <a:pt x="0" y="420"/>
                    </a:lnTo>
                    <a:lnTo>
                      <a:pt x="2" y="393"/>
                    </a:lnTo>
                    <a:lnTo>
                      <a:pt x="8" y="361"/>
                    </a:lnTo>
                    <a:lnTo>
                      <a:pt x="15" y="317"/>
                    </a:lnTo>
                    <a:lnTo>
                      <a:pt x="30" y="279"/>
                    </a:lnTo>
                    <a:lnTo>
                      <a:pt x="50" y="238"/>
                    </a:lnTo>
                    <a:lnTo>
                      <a:pt x="75" y="196"/>
                    </a:lnTo>
                    <a:lnTo>
                      <a:pt x="111" y="152"/>
                    </a:lnTo>
                    <a:lnTo>
                      <a:pt x="152" y="116"/>
                    </a:lnTo>
                    <a:lnTo>
                      <a:pt x="188" y="87"/>
                    </a:lnTo>
                    <a:lnTo>
                      <a:pt x="233" y="60"/>
                    </a:lnTo>
                    <a:lnTo>
                      <a:pt x="279" y="40"/>
                    </a:lnTo>
                    <a:lnTo>
                      <a:pt x="333" y="21"/>
                    </a:lnTo>
                    <a:lnTo>
                      <a:pt x="380" y="10"/>
                    </a:lnTo>
                    <a:lnTo>
                      <a:pt x="435" y="3"/>
                    </a:lnTo>
                    <a:lnTo>
                      <a:pt x="474" y="0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20" name="Freeform 40"/>
              <p:cNvSpPr>
                <a:spLocks/>
              </p:cNvSpPr>
              <p:nvPr/>
            </p:nvSpPr>
            <p:spPr bwMode="auto">
              <a:xfrm>
                <a:off x="370" y="727"/>
                <a:ext cx="156" cy="118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21" y="19"/>
                  </a:cxn>
                  <a:cxn ang="0">
                    <a:pos x="3" y="46"/>
                  </a:cxn>
                  <a:cxn ang="0">
                    <a:pos x="0" y="70"/>
                  </a:cxn>
                  <a:cxn ang="0">
                    <a:pos x="0" y="84"/>
                  </a:cxn>
                  <a:cxn ang="0">
                    <a:pos x="9" y="100"/>
                  </a:cxn>
                  <a:cxn ang="0">
                    <a:pos x="29" y="108"/>
                  </a:cxn>
                  <a:cxn ang="0">
                    <a:pos x="50" y="114"/>
                  </a:cxn>
                  <a:cxn ang="0">
                    <a:pos x="69" y="117"/>
                  </a:cxn>
                  <a:cxn ang="0">
                    <a:pos x="86" y="117"/>
                  </a:cxn>
                  <a:cxn ang="0">
                    <a:pos x="114" y="112"/>
                  </a:cxn>
                  <a:cxn ang="0">
                    <a:pos x="134" y="107"/>
                  </a:cxn>
                  <a:cxn ang="0">
                    <a:pos x="146" y="98"/>
                  </a:cxn>
                  <a:cxn ang="0">
                    <a:pos x="153" y="90"/>
                  </a:cxn>
                  <a:cxn ang="0">
                    <a:pos x="155" y="78"/>
                  </a:cxn>
                  <a:cxn ang="0">
                    <a:pos x="153" y="60"/>
                  </a:cxn>
                  <a:cxn ang="0">
                    <a:pos x="146" y="11"/>
                  </a:cxn>
                  <a:cxn ang="0">
                    <a:pos x="72" y="0"/>
                  </a:cxn>
                </a:cxnLst>
                <a:rect l="0" t="0" r="r" b="b"/>
                <a:pathLst>
                  <a:path w="156" h="118">
                    <a:moveTo>
                      <a:pt x="72" y="0"/>
                    </a:moveTo>
                    <a:lnTo>
                      <a:pt x="21" y="19"/>
                    </a:lnTo>
                    <a:lnTo>
                      <a:pt x="3" y="46"/>
                    </a:lnTo>
                    <a:lnTo>
                      <a:pt x="0" y="70"/>
                    </a:lnTo>
                    <a:lnTo>
                      <a:pt x="0" y="84"/>
                    </a:lnTo>
                    <a:lnTo>
                      <a:pt x="9" y="100"/>
                    </a:lnTo>
                    <a:lnTo>
                      <a:pt x="29" y="108"/>
                    </a:lnTo>
                    <a:lnTo>
                      <a:pt x="50" y="114"/>
                    </a:lnTo>
                    <a:lnTo>
                      <a:pt x="69" y="117"/>
                    </a:lnTo>
                    <a:lnTo>
                      <a:pt x="86" y="117"/>
                    </a:lnTo>
                    <a:lnTo>
                      <a:pt x="114" y="112"/>
                    </a:lnTo>
                    <a:lnTo>
                      <a:pt x="134" y="107"/>
                    </a:lnTo>
                    <a:lnTo>
                      <a:pt x="146" y="98"/>
                    </a:lnTo>
                    <a:lnTo>
                      <a:pt x="153" y="90"/>
                    </a:lnTo>
                    <a:lnTo>
                      <a:pt x="155" y="78"/>
                    </a:lnTo>
                    <a:lnTo>
                      <a:pt x="153" y="60"/>
                    </a:lnTo>
                    <a:lnTo>
                      <a:pt x="146" y="11"/>
                    </a:lnTo>
                    <a:lnTo>
                      <a:pt x="72" y="0"/>
                    </a:lnTo>
                  </a:path>
                </a:pathLst>
              </a:custGeom>
              <a:gradFill rotWithShape="0">
                <a:gsLst>
                  <a:gs pos="0">
                    <a:schemeClr val="hlink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21" name="Freeform 41"/>
              <p:cNvSpPr>
                <a:spLocks/>
              </p:cNvSpPr>
              <p:nvPr/>
            </p:nvSpPr>
            <p:spPr bwMode="auto">
              <a:xfrm>
                <a:off x="442" y="741"/>
                <a:ext cx="88" cy="74"/>
              </a:xfrm>
              <a:custGeom>
                <a:avLst/>
                <a:gdLst/>
                <a:ahLst/>
                <a:cxnLst>
                  <a:cxn ang="0">
                    <a:pos x="87" y="67"/>
                  </a:cxn>
                  <a:cxn ang="0">
                    <a:pos x="76" y="0"/>
                  </a:cxn>
                  <a:cxn ang="0">
                    <a:pos x="33" y="5"/>
                  </a:cxn>
                  <a:cxn ang="0">
                    <a:pos x="0" y="8"/>
                  </a:cxn>
                  <a:cxn ang="0">
                    <a:pos x="9" y="73"/>
                  </a:cxn>
                  <a:cxn ang="0">
                    <a:pos x="12" y="57"/>
                  </a:cxn>
                  <a:cxn ang="0">
                    <a:pos x="22" y="47"/>
                  </a:cxn>
                  <a:cxn ang="0">
                    <a:pos x="40" y="43"/>
                  </a:cxn>
                  <a:cxn ang="0">
                    <a:pos x="60" y="44"/>
                  </a:cxn>
                  <a:cxn ang="0">
                    <a:pos x="76" y="51"/>
                  </a:cxn>
                  <a:cxn ang="0">
                    <a:pos x="87" y="67"/>
                  </a:cxn>
                </a:cxnLst>
                <a:rect l="0" t="0" r="r" b="b"/>
                <a:pathLst>
                  <a:path w="88" h="74">
                    <a:moveTo>
                      <a:pt x="87" y="67"/>
                    </a:moveTo>
                    <a:lnTo>
                      <a:pt x="76" y="0"/>
                    </a:lnTo>
                    <a:lnTo>
                      <a:pt x="33" y="5"/>
                    </a:lnTo>
                    <a:lnTo>
                      <a:pt x="0" y="8"/>
                    </a:lnTo>
                    <a:lnTo>
                      <a:pt x="9" y="73"/>
                    </a:lnTo>
                    <a:lnTo>
                      <a:pt x="12" y="57"/>
                    </a:lnTo>
                    <a:lnTo>
                      <a:pt x="22" y="47"/>
                    </a:lnTo>
                    <a:lnTo>
                      <a:pt x="40" y="43"/>
                    </a:lnTo>
                    <a:lnTo>
                      <a:pt x="60" y="44"/>
                    </a:lnTo>
                    <a:lnTo>
                      <a:pt x="76" y="51"/>
                    </a:lnTo>
                    <a:lnTo>
                      <a:pt x="87" y="67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22" name="Freeform 42"/>
              <p:cNvSpPr>
                <a:spLocks/>
              </p:cNvSpPr>
              <p:nvPr/>
            </p:nvSpPr>
            <p:spPr bwMode="auto">
              <a:xfrm>
                <a:off x="334" y="520"/>
                <a:ext cx="319" cy="286"/>
              </a:xfrm>
              <a:custGeom>
                <a:avLst/>
                <a:gdLst/>
                <a:ahLst/>
                <a:cxnLst>
                  <a:cxn ang="0">
                    <a:pos x="317" y="275"/>
                  </a:cxn>
                  <a:cxn ang="0">
                    <a:pos x="315" y="254"/>
                  </a:cxn>
                  <a:cxn ang="0">
                    <a:pos x="306" y="235"/>
                  </a:cxn>
                  <a:cxn ang="0">
                    <a:pos x="299" y="219"/>
                  </a:cxn>
                  <a:cxn ang="0">
                    <a:pos x="294" y="194"/>
                  </a:cxn>
                  <a:cxn ang="0">
                    <a:pos x="288" y="161"/>
                  </a:cxn>
                  <a:cxn ang="0">
                    <a:pos x="284" y="126"/>
                  </a:cxn>
                  <a:cxn ang="0">
                    <a:pos x="281" y="94"/>
                  </a:cxn>
                  <a:cxn ang="0">
                    <a:pos x="279" y="67"/>
                  </a:cxn>
                  <a:cxn ang="0">
                    <a:pos x="278" y="43"/>
                  </a:cxn>
                  <a:cxn ang="0">
                    <a:pos x="270" y="29"/>
                  </a:cxn>
                  <a:cxn ang="0">
                    <a:pos x="255" y="16"/>
                  </a:cxn>
                  <a:cxn ang="0">
                    <a:pos x="240" y="9"/>
                  </a:cxn>
                  <a:cxn ang="0">
                    <a:pos x="216" y="2"/>
                  </a:cxn>
                  <a:cxn ang="0">
                    <a:pos x="189" y="0"/>
                  </a:cxn>
                  <a:cxn ang="0">
                    <a:pos x="147" y="0"/>
                  </a:cxn>
                  <a:cxn ang="0">
                    <a:pos x="110" y="2"/>
                  </a:cxn>
                  <a:cxn ang="0">
                    <a:pos x="74" y="9"/>
                  </a:cxn>
                  <a:cxn ang="0">
                    <a:pos x="41" y="21"/>
                  </a:cxn>
                  <a:cxn ang="0">
                    <a:pos x="20" y="35"/>
                  </a:cxn>
                  <a:cxn ang="0">
                    <a:pos x="8" y="47"/>
                  </a:cxn>
                  <a:cxn ang="0">
                    <a:pos x="0" y="61"/>
                  </a:cxn>
                  <a:cxn ang="0">
                    <a:pos x="2" y="75"/>
                  </a:cxn>
                  <a:cxn ang="0">
                    <a:pos x="5" y="89"/>
                  </a:cxn>
                  <a:cxn ang="0">
                    <a:pos x="15" y="104"/>
                  </a:cxn>
                  <a:cxn ang="0">
                    <a:pos x="23" y="123"/>
                  </a:cxn>
                  <a:cxn ang="0">
                    <a:pos x="27" y="149"/>
                  </a:cxn>
                  <a:cxn ang="0">
                    <a:pos x="30" y="176"/>
                  </a:cxn>
                  <a:cxn ang="0">
                    <a:pos x="35" y="200"/>
                  </a:cxn>
                  <a:cxn ang="0">
                    <a:pos x="36" y="235"/>
                  </a:cxn>
                  <a:cxn ang="0">
                    <a:pos x="38" y="265"/>
                  </a:cxn>
                  <a:cxn ang="0">
                    <a:pos x="38" y="285"/>
                  </a:cxn>
                  <a:cxn ang="0">
                    <a:pos x="48" y="260"/>
                  </a:cxn>
                  <a:cxn ang="0">
                    <a:pos x="68" y="248"/>
                  </a:cxn>
                  <a:cxn ang="0">
                    <a:pos x="86" y="241"/>
                  </a:cxn>
                  <a:cxn ang="0">
                    <a:pos x="108" y="236"/>
                  </a:cxn>
                  <a:cxn ang="0">
                    <a:pos x="143" y="229"/>
                  </a:cxn>
                  <a:cxn ang="0">
                    <a:pos x="177" y="228"/>
                  </a:cxn>
                  <a:cxn ang="0">
                    <a:pos x="197" y="228"/>
                  </a:cxn>
                  <a:cxn ang="0">
                    <a:pos x="228" y="230"/>
                  </a:cxn>
                  <a:cxn ang="0">
                    <a:pos x="264" y="237"/>
                  </a:cxn>
                  <a:cxn ang="0">
                    <a:pos x="287" y="246"/>
                  </a:cxn>
                  <a:cxn ang="0">
                    <a:pos x="302" y="255"/>
                  </a:cxn>
                  <a:cxn ang="0">
                    <a:pos x="318" y="268"/>
                  </a:cxn>
                </a:cxnLst>
                <a:rect l="0" t="0" r="r" b="b"/>
                <a:pathLst>
                  <a:path w="319" h="286">
                    <a:moveTo>
                      <a:pt x="317" y="275"/>
                    </a:moveTo>
                    <a:lnTo>
                      <a:pt x="315" y="254"/>
                    </a:lnTo>
                    <a:lnTo>
                      <a:pt x="306" y="235"/>
                    </a:lnTo>
                    <a:lnTo>
                      <a:pt x="299" y="219"/>
                    </a:lnTo>
                    <a:lnTo>
                      <a:pt x="294" y="194"/>
                    </a:lnTo>
                    <a:lnTo>
                      <a:pt x="288" y="161"/>
                    </a:lnTo>
                    <a:lnTo>
                      <a:pt x="284" y="126"/>
                    </a:lnTo>
                    <a:lnTo>
                      <a:pt x="281" y="94"/>
                    </a:lnTo>
                    <a:lnTo>
                      <a:pt x="279" y="67"/>
                    </a:lnTo>
                    <a:lnTo>
                      <a:pt x="278" y="43"/>
                    </a:lnTo>
                    <a:lnTo>
                      <a:pt x="270" y="29"/>
                    </a:lnTo>
                    <a:lnTo>
                      <a:pt x="255" y="16"/>
                    </a:lnTo>
                    <a:lnTo>
                      <a:pt x="240" y="9"/>
                    </a:lnTo>
                    <a:lnTo>
                      <a:pt x="216" y="2"/>
                    </a:lnTo>
                    <a:lnTo>
                      <a:pt x="189" y="0"/>
                    </a:lnTo>
                    <a:lnTo>
                      <a:pt x="147" y="0"/>
                    </a:lnTo>
                    <a:lnTo>
                      <a:pt x="110" y="2"/>
                    </a:lnTo>
                    <a:lnTo>
                      <a:pt x="74" y="9"/>
                    </a:lnTo>
                    <a:lnTo>
                      <a:pt x="41" y="21"/>
                    </a:lnTo>
                    <a:lnTo>
                      <a:pt x="20" y="35"/>
                    </a:lnTo>
                    <a:lnTo>
                      <a:pt x="8" y="47"/>
                    </a:lnTo>
                    <a:lnTo>
                      <a:pt x="0" y="61"/>
                    </a:lnTo>
                    <a:lnTo>
                      <a:pt x="2" y="75"/>
                    </a:lnTo>
                    <a:lnTo>
                      <a:pt x="5" y="89"/>
                    </a:lnTo>
                    <a:lnTo>
                      <a:pt x="15" y="104"/>
                    </a:lnTo>
                    <a:lnTo>
                      <a:pt x="23" y="123"/>
                    </a:lnTo>
                    <a:lnTo>
                      <a:pt x="27" y="149"/>
                    </a:lnTo>
                    <a:lnTo>
                      <a:pt x="30" y="176"/>
                    </a:lnTo>
                    <a:lnTo>
                      <a:pt x="35" y="200"/>
                    </a:lnTo>
                    <a:lnTo>
                      <a:pt x="36" y="235"/>
                    </a:lnTo>
                    <a:lnTo>
                      <a:pt x="38" y="265"/>
                    </a:lnTo>
                    <a:lnTo>
                      <a:pt x="38" y="285"/>
                    </a:lnTo>
                    <a:lnTo>
                      <a:pt x="48" y="260"/>
                    </a:lnTo>
                    <a:lnTo>
                      <a:pt x="68" y="248"/>
                    </a:lnTo>
                    <a:lnTo>
                      <a:pt x="86" y="241"/>
                    </a:lnTo>
                    <a:lnTo>
                      <a:pt x="108" y="236"/>
                    </a:lnTo>
                    <a:lnTo>
                      <a:pt x="143" y="229"/>
                    </a:lnTo>
                    <a:lnTo>
                      <a:pt x="177" y="228"/>
                    </a:lnTo>
                    <a:lnTo>
                      <a:pt x="197" y="228"/>
                    </a:lnTo>
                    <a:lnTo>
                      <a:pt x="228" y="230"/>
                    </a:lnTo>
                    <a:lnTo>
                      <a:pt x="264" y="237"/>
                    </a:lnTo>
                    <a:lnTo>
                      <a:pt x="287" y="246"/>
                    </a:lnTo>
                    <a:lnTo>
                      <a:pt x="302" y="255"/>
                    </a:lnTo>
                    <a:lnTo>
                      <a:pt x="318" y="268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23" name="Freeform 43"/>
              <p:cNvSpPr>
                <a:spLocks/>
              </p:cNvSpPr>
              <p:nvPr/>
            </p:nvSpPr>
            <p:spPr bwMode="auto">
              <a:xfrm>
                <a:off x="5049" y="578"/>
                <a:ext cx="551" cy="335"/>
              </a:xfrm>
              <a:custGeom>
                <a:avLst/>
                <a:gdLst/>
                <a:ahLst/>
                <a:cxnLst>
                  <a:cxn ang="0">
                    <a:pos x="534" y="48"/>
                  </a:cxn>
                  <a:cxn ang="0">
                    <a:pos x="550" y="117"/>
                  </a:cxn>
                  <a:cxn ang="0">
                    <a:pos x="540" y="142"/>
                  </a:cxn>
                  <a:cxn ang="0">
                    <a:pos x="517" y="179"/>
                  </a:cxn>
                  <a:cxn ang="0">
                    <a:pos x="493" y="212"/>
                  </a:cxn>
                  <a:cxn ang="0">
                    <a:pos x="465" y="239"/>
                  </a:cxn>
                  <a:cxn ang="0">
                    <a:pos x="430" y="267"/>
                  </a:cxn>
                  <a:cxn ang="0">
                    <a:pos x="397" y="286"/>
                  </a:cxn>
                  <a:cxn ang="0">
                    <a:pos x="361" y="304"/>
                  </a:cxn>
                  <a:cxn ang="0">
                    <a:pos x="315" y="320"/>
                  </a:cxn>
                  <a:cxn ang="0">
                    <a:pos x="280" y="328"/>
                  </a:cxn>
                  <a:cxn ang="0">
                    <a:pos x="238" y="334"/>
                  </a:cxn>
                  <a:cxn ang="0">
                    <a:pos x="199" y="334"/>
                  </a:cxn>
                  <a:cxn ang="0">
                    <a:pos x="157" y="329"/>
                  </a:cxn>
                  <a:cxn ang="0">
                    <a:pos x="114" y="317"/>
                  </a:cxn>
                  <a:cxn ang="0">
                    <a:pos x="75" y="298"/>
                  </a:cxn>
                  <a:cxn ang="0">
                    <a:pos x="52" y="282"/>
                  </a:cxn>
                  <a:cxn ang="0">
                    <a:pos x="24" y="258"/>
                  </a:cxn>
                  <a:cxn ang="0">
                    <a:pos x="9" y="238"/>
                  </a:cxn>
                  <a:cxn ang="0">
                    <a:pos x="0" y="222"/>
                  </a:cxn>
                  <a:cxn ang="0">
                    <a:pos x="0" y="204"/>
                  </a:cxn>
                  <a:cxn ang="0">
                    <a:pos x="6" y="182"/>
                  </a:cxn>
                  <a:cxn ang="0">
                    <a:pos x="18" y="166"/>
                  </a:cxn>
                  <a:cxn ang="0">
                    <a:pos x="27" y="131"/>
                  </a:cxn>
                  <a:cxn ang="0">
                    <a:pos x="31" y="112"/>
                  </a:cxn>
                  <a:cxn ang="0">
                    <a:pos x="283" y="128"/>
                  </a:cxn>
                  <a:cxn ang="0">
                    <a:pos x="316" y="122"/>
                  </a:cxn>
                  <a:cxn ang="0">
                    <a:pos x="357" y="109"/>
                  </a:cxn>
                  <a:cxn ang="0">
                    <a:pos x="388" y="93"/>
                  </a:cxn>
                  <a:cxn ang="0">
                    <a:pos x="421" y="73"/>
                  </a:cxn>
                  <a:cxn ang="0">
                    <a:pos x="453" y="44"/>
                  </a:cxn>
                  <a:cxn ang="0">
                    <a:pos x="472" y="19"/>
                  </a:cxn>
                  <a:cxn ang="0">
                    <a:pos x="486" y="0"/>
                  </a:cxn>
                  <a:cxn ang="0">
                    <a:pos x="534" y="48"/>
                  </a:cxn>
                </a:cxnLst>
                <a:rect l="0" t="0" r="r" b="b"/>
                <a:pathLst>
                  <a:path w="551" h="335">
                    <a:moveTo>
                      <a:pt x="534" y="48"/>
                    </a:moveTo>
                    <a:lnTo>
                      <a:pt x="550" y="117"/>
                    </a:lnTo>
                    <a:lnTo>
                      <a:pt x="540" y="142"/>
                    </a:lnTo>
                    <a:lnTo>
                      <a:pt x="517" y="179"/>
                    </a:lnTo>
                    <a:lnTo>
                      <a:pt x="493" y="212"/>
                    </a:lnTo>
                    <a:lnTo>
                      <a:pt x="465" y="239"/>
                    </a:lnTo>
                    <a:lnTo>
                      <a:pt x="430" y="267"/>
                    </a:lnTo>
                    <a:lnTo>
                      <a:pt x="397" y="286"/>
                    </a:lnTo>
                    <a:lnTo>
                      <a:pt x="361" y="304"/>
                    </a:lnTo>
                    <a:lnTo>
                      <a:pt x="315" y="320"/>
                    </a:lnTo>
                    <a:lnTo>
                      <a:pt x="280" y="328"/>
                    </a:lnTo>
                    <a:lnTo>
                      <a:pt x="238" y="334"/>
                    </a:lnTo>
                    <a:lnTo>
                      <a:pt x="199" y="334"/>
                    </a:lnTo>
                    <a:lnTo>
                      <a:pt x="157" y="329"/>
                    </a:lnTo>
                    <a:lnTo>
                      <a:pt x="114" y="317"/>
                    </a:lnTo>
                    <a:lnTo>
                      <a:pt x="75" y="298"/>
                    </a:lnTo>
                    <a:lnTo>
                      <a:pt x="52" y="282"/>
                    </a:lnTo>
                    <a:lnTo>
                      <a:pt x="24" y="258"/>
                    </a:lnTo>
                    <a:lnTo>
                      <a:pt x="9" y="238"/>
                    </a:lnTo>
                    <a:lnTo>
                      <a:pt x="0" y="222"/>
                    </a:lnTo>
                    <a:lnTo>
                      <a:pt x="0" y="204"/>
                    </a:lnTo>
                    <a:lnTo>
                      <a:pt x="6" y="182"/>
                    </a:lnTo>
                    <a:lnTo>
                      <a:pt x="18" y="166"/>
                    </a:lnTo>
                    <a:lnTo>
                      <a:pt x="27" y="131"/>
                    </a:lnTo>
                    <a:lnTo>
                      <a:pt x="31" y="112"/>
                    </a:lnTo>
                    <a:lnTo>
                      <a:pt x="283" y="128"/>
                    </a:lnTo>
                    <a:lnTo>
                      <a:pt x="316" y="122"/>
                    </a:lnTo>
                    <a:lnTo>
                      <a:pt x="357" y="109"/>
                    </a:lnTo>
                    <a:lnTo>
                      <a:pt x="388" y="93"/>
                    </a:lnTo>
                    <a:lnTo>
                      <a:pt x="421" y="73"/>
                    </a:lnTo>
                    <a:lnTo>
                      <a:pt x="453" y="44"/>
                    </a:lnTo>
                    <a:lnTo>
                      <a:pt x="472" y="19"/>
                    </a:lnTo>
                    <a:lnTo>
                      <a:pt x="486" y="0"/>
                    </a:lnTo>
                    <a:lnTo>
                      <a:pt x="534" y="48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100000">
                    <a:schemeClr val="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24" name="Freeform 44"/>
              <p:cNvSpPr>
                <a:spLocks/>
              </p:cNvSpPr>
              <p:nvPr/>
            </p:nvSpPr>
            <p:spPr bwMode="auto">
              <a:xfrm>
                <a:off x="5145" y="160"/>
                <a:ext cx="475" cy="55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94"/>
                  </a:cxn>
                  <a:cxn ang="0">
                    <a:pos x="28" y="291"/>
                  </a:cxn>
                  <a:cxn ang="0">
                    <a:pos x="63" y="293"/>
                  </a:cxn>
                  <a:cxn ang="0">
                    <a:pos x="121" y="299"/>
                  </a:cxn>
                  <a:cxn ang="0">
                    <a:pos x="178" y="310"/>
                  </a:cxn>
                  <a:cxn ang="0">
                    <a:pos x="231" y="323"/>
                  </a:cxn>
                  <a:cxn ang="0">
                    <a:pos x="274" y="339"/>
                  </a:cxn>
                  <a:cxn ang="0">
                    <a:pos x="325" y="364"/>
                  </a:cxn>
                  <a:cxn ang="0">
                    <a:pos x="364" y="390"/>
                  </a:cxn>
                  <a:cxn ang="0">
                    <a:pos x="393" y="415"/>
                  </a:cxn>
                  <a:cxn ang="0">
                    <a:pos x="414" y="439"/>
                  </a:cxn>
                  <a:cxn ang="0">
                    <a:pos x="427" y="461"/>
                  </a:cxn>
                  <a:cxn ang="0">
                    <a:pos x="439" y="488"/>
                  </a:cxn>
                  <a:cxn ang="0">
                    <a:pos x="444" y="513"/>
                  </a:cxn>
                  <a:cxn ang="0">
                    <a:pos x="451" y="551"/>
                  </a:cxn>
                  <a:cxn ang="0">
                    <a:pos x="457" y="518"/>
                  </a:cxn>
                  <a:cxn ang="0">
                    <a:pos x="466" y="481"/>
                  </a:cxn>
                  <a:cxn ang="0">
                    <a:pos x="469" y="453"/>
                  </a:cxn>
                  <a:cxn ang="0">
                    <a:pos x="474" y="420"/>
                  </a:cxn>
                  <a:cxn ang="0">
                    <a:pos x="472" y="393"/>
                  </a:cxn>
                  <a:cxn ang="0">
                    <a:pos x="466" y="361"/>
                  </a:cxn>
                  <a:cxn ang="0">
                    <a:pos x="459" y="317"/>
                  </a:cxn>
                  <a:cxn ang="0">
                    <a:pos x="444" y="279"/>
                  </a:cxn>
                  <a:cxn ang="0">
                    <a:pos x="424" y="238"/>
                  </a:cxn>
                  <a:cxn ang="0">
                    <a:pos x="399" y="196"/>
                  </a:cxn>
                  <a:cxn ang="0">
                    <a:pos x="363" y="152"/>
                  </a:cxn>
                  <a:cxn ang="0">
                    <a:pos x="322" y="116"/>
                  </a:cxn>
                  <a:cxn ang="0">
                    <a:pos x="286" y="87"/>
                  </a:cxn>
                  <a:cxn ang="0">
                    <a:pos x="241" y="60"/>
                  </a:cxn>
                  <a:cxn ang="0">
                    <a:pos x="195" y="40"/>
                  </a:cxn>
                  <a:cxn ang="0">
                    <a:pos x="141" y="21"/>
                  </a:cxn>
                  <a:cxn ang="0">
                    <a:pos x="94" y="10"/>
                  </a:cxn>
                  <a:cxn ang="0">
                    <a:pos x="39" y="3"/>
                  </a:cxn>
                  <a:cxn ang="0">
                    <a:pos x="0" y="0"/>
                  </a:cxn>
                </a:cxnLst>
                <a:rect l="0" t="0" r="r" b="b"/>
                <a:pathLst>
                  <a:path w="475" h="552">
                    <a:moveTo>
                      <a:pt x="0" y="0"/>
                    </a:moveTo>
                    <a:lnTo>
                      <a:pt x="0" y="294"/>
                    </a:lnTo>
                    <a:lnTo>
                      <a:pt x="28" y="291"/>
                    </a:lnTo>
                    <a:lnTo>
                      <a:pt x="63" y="293"/>
                    </a:lnTo>
                    <a:lnTo>
                      <a:pt x="121" y="299"/>
                    </a:lnTo>
                    <a:lnTo>
                      <a:pt x="178" y="310"/>
                    </a:lnTo>
                    <a:lnTo>
                      <a:pt x="231" y="323"/>
                    </a:lnTo>
                    <a:lnTo>
                      <a:pt x="274" y="339"/>
                    </a:lnTo>
                    <a:lnTo>
                      <a:pt x="325" y="364"/>
                    </a:lnTo>
                    <a:lnTo>
                      <a:pt x="364" y="390"/>
                    </a:lnTo>
                    <a:lnTo>
                      <a:pt x="393" y="415"/>
                    </a:lnTo>
                    <a:lnTo>
                      <a:pt x="414" y="439"/>
                    </a:lnTo>
                    <a:lnTo>
                      <a:pt x="427" y="461"/>
                    </a:lnTo>
                    <a:lnTo>
                      <a:pt x="439" y="488"/>
                    </a:lnTo>
                    <a:lnTo>
                      <a:pt x="444" y="513"/>
                    </a:lnTo>
                    <a:lnTo>
                      <a:pt x="451" y="551"/>
                    </a:lnTo>
                    <a:lnTo>
                      <a:pt x="457" y="518"/>
                    </a:lnTo>
                    <a:lnTo>
                      <a:pt x="466" y="481"/>
                    </a:lnTo>
                    <a:lnTo>
                      <a:pt x="469" y="453"/>
                    </a:lnTo>
                    <a:lnTo>
                      <a:pt x="474" y="420"/>
                    </a:lnTo>
                    <a:lnTo>
                      <a:pt x="472" y="393"/>
                    </a:lnTo>
                    <a:lnTo>
                      <a:pt x="466" y="361"/>
                    </a:lnTo>
                    <a:lnTo>
                      <a:pt x="459" y="317"/>
                    </a:lnTo>
                    <a:lnTo>
                      <a:pt x="444" y="279"/>
                    </a:lnTo>
                    <a:lnTo>
                      <a:pt x="424" y="238"/>
                    </a:lnTo>
                    <a:lnTo>
                      <a:pt x="399" y="196"/>
                    </a:lnTo>
                    <a:lnTo>
                      <a:pt x="363" y="152"/>
                    </a:lnTo>
                    <a:lnTo>
                      <a:pt x="322" y="116"/>
                    </a:lnTo>
                    <a:lnTo>
                      <a:pt x="286" y="87"/>
                    </a:lnTo>
                    <a:lnTo>
                      <a:pt x="241" y="60"/>
                    </a:lnTo>
                    <a:lnTo>
                      <a:pt x="195" y="40"/>
                    </a:lnTo>
                    <a:lnTo>
                      <a:pt x="141" y="21"/>
                    </a:lnTo>
                    <a:lnTo>
                      <a:pt x="94" y="10"/>
                    </a:lnTo>
                    <a:lnTo>
                      <a:pt x="39" y="3"/>
                    </a:lnTo>
                    <a:lnTo>
                      <a:pt x="0" y="0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25" name="Freeform 45"/>
              <p:cNvSpPr>
                <a:spLocks/>
              </p:cNvSpPr>
              <p:nvPr/>
            </p:nvSpPr>
            <p:spPr bwMode="auto">
              <a:xfrm>
                <a:off x="5176" y="727"/>
                <a:ext cx="156" cy="118"/>
              </a:xfrm>
              <a:custGeom>
                <a:avLst/>
                <a:gdLst/>
                <a:ahLst/>
                <a:cxnLst>
                  <a:cxn ang="0">
                    <a:pos x="83" y="0"/>
                  </a:cxn>
                  <a:cxn ang="0">
                    <a:pos x="134" y="19"/>
                  </a:cxn>
                  <a:cxn ang="0">
                    <a:pos x="152" y="46"/>
                  </a:cxn>
                  <a:cxn ang="0">
                    <a:pos x="155" y="70"/>
                  </a:cxn>
                  <a:cxn ang="0">
                    <a:pos x="155" y="84"/>
                  </a:cxn>
                  <a:cxn ang="0">
                    <a:pos x="146" y="100"/>
                  </a:cxn>
                  <a:cxn ang="0">
                    <a:pos x="126" y="108"/>
                  </a:cxn>
                  <a:cxn ang="0">
                    <a:pos x="105" y="114"/>
                  </a:cxn>
                  <a:cxn ang="0">
                    <a:pos x="86" y="117"/>
                  </a:cxn>
                  <a:cxn ang="0">
                    <a:pos x="69" y="117"/>
                  </a:cxn>
                  <a:cxn ang="0">
                    <a:pos x="41" y="112"/>
                  </a:cxn>
                  <a:cxn ang="0">
                    <a:pos x="21" y="107"/>
                  </a:cxn>
                  <a:cxn ang="0">
                    <a:pos x="9" y="98"/>
                  </a:cxn>
                  <a:cxn ang="0">
                    <a:pos x="2" y="90"/>
                  </a:cxn>
                  <a:cxn ang="0">
                    <a:pos x="0" y="78"/>
                  </a:cxn>
                  <a:cxn ang="0">
                    <a:pos x="2" y="60"/>
                  </a:cxn>
                  <a:cxn ang="0">
                    <a:pos x="9" y="11"/>
                  </a:cxn>
                  <a:cxn ang="0">
                    <a:pos x="83" y="0"/>
                  </a:cxn>
                </a:cxnLst>
                <a:rect l="0" t="0" r="r" b="b"/>
                <a:pathLst>
                  <a:path w="156" h="118">
                    <a:moveTo>
                      <a:pt x="83" y="0"/>
                    </a:moveTo>
                    <a:lnTo>
                      <a:pt x="134" y="19"/>
                    </a:lnTo>
                    <a:lnTo>
                      <a:pt x="152" y="46"/>
                    </a:lnTo>
                    <a:lnTo>
                      <a:pt x="155" y="70"/>
                    </a:lnTo>
                    <a:lnTo>
                      <a:pt x="155" y="84"/>
                    </a:lnTo>
                    <a:lnTo>
                      <a:pt x="146" y="100"/>
                    </a:lnTo>
                    <a:lnTo>
                      <a:pt x="126" y="108"/>
                    </a:lnTo>
                    <a:lnTo>
                      <a:pt x="105" y="114"/>
                    </a:lnTo>
                    <a:lnTo>
                      <a:pt x="86" y="117"/>
                    </a:lnTo>
                    <a:lnTo>
                      <a:pt x="69" y="117"/>
                    </a:lnTo>
                    <a:lnTo>
                      <a:pt x="41" y="112"/>
                    </a:lnTo>
                    <a:lnTo>
                      <a:pt x="21" y="107"/>
                    </a:lnTo>
                    <a:lnTo>
                      <a:pt x="9" y="98"/>
                    </a:lnTo>
                    <a:lnTo>
                      <a:pt x="2" y="90"/>
                    </a:lnTo>
                    <a:lnTo>
                      <a:pt x="0" y="78"/>
                    </a:lnTo>
                    <a:lnTo>
                      <a:pt x="2" y="60"/>
                    </a:lnTo>
                    <a:lnTo>
                      <a:pt x="9" y="11"/>
                    </a:lnTo>
                    <a:lnTo>
                      <a:pt x="83" y="0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100000">
                    <a:schemeClr val="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26" name="Freeform 46"/>
              <p:cNvSpPr>
                <a:spLocks/>
              </p:cNvSpPr>
              <p:nvPr/>
            </p:nvSpPr>
            <p:spPr bwMode="auto">
              <a:xfrm>
                <a:off x="5172" y="740"/>
                <a:ext cx="88" cy="74"/>
              </a:xfrm>
              <a:custGeom>
                <a:avLst/>
                <a:gdLst/>
                <a:ahLst/>
                <a:cxnLst>
                  <a:cxn ang="0">
                    <a:pos x="0" y="68"/>
                  </a:cxn>
                  <a:cxn ang="0">
                    <a:pos x="11" y="0"/>
                  </a:cxn>
                  <a:cxn ang="0">
                    <a:pos x="54" y="5"/>
                  </a:cxn>
                  <a:cxn ang="0">
                    <a:pos x="87" y="9"/>
                  </a:cxn>
                  <a:cxn ang="0">
                    <a:pos x="78" y="73"/>
                  </a:cxn>
                  <a:cxn ang="0">
                    <a:pos x="75" y="58"/>
                  </a:cxn>
                  <a:cxn ang="0">
                    <a:pos x="65" y="47"/>
                  </a:cxn>
                  <a:cxn ang="0">
                    <a:pos x="47" y="44"/>
                  </a:cxn>
                  <a:cxn ang="0">
                    <a:pos x="27" y="45"/>
                  </a:cxn>
                  <a:cxn ang="0">
                    <a:pos x="11" y="52"/>
                  </a:cxn>
                  <a:cxn ang="0">
                    <a:pos x="0" y="68"/>
                  </a:cxn>
                </a:cxnLst>
                <a:rect l="0" t="0" r="r" b="b"/>
                <a:pathLst>
                  <a:path w="88" h="74">
                    <a:moveTo>
                      <a:pt x="0" y="68"/>
                    </a:moveTo>
                    <a:lnTo>
                      <a:pt x="11" y="0"/>
                    </a:lnTo>
                    <a:lnTo>
                      <a:pt x="54" y="5"/>
                    </a:lnTo>
                    <a:lnTo>
                      <a:pt x="87" y="9"/>
                    </a:lnTo>
                    <a:lnTo>
                      <a:pt x="78" y="73"/>
                    </a:lnTo>
                    <a:lnTo>
                      <a:pt x="75" y="58"/>
                    </a:lnTo>
                    <a:lnTo>
                      <a:pt x="65" y="47"/>
                    </a:lnTo>
                    <a:lnTo>
                      <a:pt x="47" y="44"/>
                    </a:lnTo>
                    <a:lnTo>
                      <a:pt x="27" y="45"/>
                    </a:lnTo>
                    <a:lnTo>
                      <a:pt x="11" y="52"/>
                    </a:lnTo>
                    <a:lnTo>
                      <a:pt x="0" y="68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27" name="Freeform 47"/>
              <p:cNvSpPr>
                <a:spLocks/>
              </p:cNvSpPr>
              <p:nvPr/>
            </p:nvSpPr>
            <p:spPr bwMode="auto">
              <a:xfrm>
                <a:off x="5049" y="520"/>
                <a:ext cx="319" cy="286"/>
              </a:xfrm>
              <a:custGeom>
                <a:avLst/>
                <a:gdLst/>
                <a:ahLst/>
                <a:cxnLst>
                  <a:cxn ang="0">
                    <a:pos x="1" y="275"/>
                  </a:cxn>
                  <a:cxn ang="0">
                    <a:pos x="3" y="254"/>
                  </a:cxn>
                  <a:cxn ang="0">
                    <a:pos x="12" y="235"/>
                  </a:cxn>
                  <a:cxn ang="0">
                    <a:pos x="19" y="219"/>
                  </a:cxn>
                  <a:cxn ang="0">
                    <a:pos x="24" y="194"/>
                  </a:cxn>
                  <a:cxn ang="0">
                    <a:pos x="30" y="161"/>
                  </a:cxn>
                  <a:cxn ang="0">
                    <a:pos x="34" y="126"/>
                  </a:cxn>
                  <a:cxn ang="0">
                    <a:pos x="37" y="94"/>
                  </a:cxn>
                  <a:cxn ang="0">
                    <a:pos x="39" y="67"/>
                  </a:cxn>
                  <a:cxn ang="0">
                    <a:pos x="40" y="43"/>
                  </a:cxn>
                  <a:cxn ang="0">
                    <a:pos x="48" y="29"/>
                  </a:cxn>
                  <a:cxn ang="0">
                    <a:pos x="63" y="16"/>
                  </a:cxn>
                  <a:cxn ang="0">
                    <a:pos x="78" y="9"/>
                  </a:cxn>
                  <a:cxn ang="0">
                    <a:pos x="102" y="2"/>
                  </a:cxn>
                  <a:cxn ang="0">
                    <a:pos x="129" y="0"/>
                  </a:cxn>
                  <a:cxn ang="0">
                    <a:pos x="171" y="0"/>
                  </a:cxn>
                  <a:cxn ang="0">
                    <a:pos x="208" y="2"/>
                  </a:cxn>
                  <a:cxn ang="0">
                    <a:pos x="244" y="9"/>
                  </a:cxn>
                  <a:cxn ang="0">
                    <a:pos x="277" y="21"/>
                  </a:cxn>
                  <a:cxn ang="0">
                    <a:pos x="298" y="35"/>
                  </a:cxn>
                  <a:cxn ang="0">
                    <a:pos x="310" y="47"/>
                  </a:cxn>
                  <a:cxn ang="0">
                    <a:pos x="318" y="61"/>
                  </a:cxn>
                  <a:cxn ang="0">
                    <a:pos x="316" y="75"/>
                  </a:cxn>
                  <a:cxn ang="0">
                    <a:pos x="313" y="89"/>
                  </a:cxn>
                  <a:cxn ang="0">
                    <a:pos x="303" y="104"/>
                  </a:cxn>
                  <a:cxn ang="0">
                    <a:pos x="295" y="123"/>
                  </a:cxn>
                  <a:cxn ang="0">
                    <a:pos x="291" y="149"/>
                  </a:cxn>
                  <a:cxn ang="0">
                    <a:pos x="288" y="176"/>
                  </a:cxn>
                  <a:cxn ang="0">
                    <a:pos x="283" y="200"/>
                  </a:cxn>
                  <a:cxn ang="0">
                    <a:pos x="282" y="235"/>
                  </a:cxn>
                  <a:cxn ang="0">
                    <a:pos x="280" y="265"/>
                  </a:cxn>
                  <a:cxn ang="0">
                    <a:pos x="280" y="285"/>
                  </a:cxn>
                  <a:cxn ang="0">
                    <a:pos x="270" y="260"/>
                  </a:cxn>
                  <a:cxn ang="0">
                    <a:pos x="250" y="248"/>
                  </a:cxn>
                  <a:cxn ang="0">
                    <a:pos x="232" y="241"/>
                  </a:cxn>
                  <a:cxn ang="0">
                    <a:pos x="210" y="236"/>
                  </a:cxn>
                  <a:cxn ang="0">
                    <a:pos x="175" y="229"/>
                  </a:cxn>
                  <a:cxn ang="0">
                    <a:pos x="141" y="228"/>
                  </a:cxn>
                  <a:cxn ang="0">
                    <a:pos x="121" y="228"/>
                  </a:cxn>
                  <a:cxn ang="0">
                    <a:pos x="90" y="230"/>
                  </a:cxn>
                  <a:cxn ang="0">
                    <a:pos x="54" y="237"/>
                  </a:cxn>
                  <a:cxn ang="0">
                    <a:pos x="31" y="246"/>
                  </a:cxn>
                  <a:cxn ang="0">
                    <a:pos x="16" y="255"/>
                  </a:cxn>
                  <a:cxn ang="0">
                    <a:pos x="0" y="268"/>
                  </a:cxn>
                </a:cxnLst>
                <a:rect l="0" t="0" r="r" b="b"/>
                <a:pathLst>
                  <a:path w="319" h="286">
                    <a:moveTo>
                      <a:pt x="1" y="275"/>
                    </a:moveTo>
                    <a:lnTo>
                      <a:pt x="3" y="254"/>
                    </a:lnTo>
                    <a:lnTo>
                      <a:pt x="12" y="235"/>
                    </a:lnTo>
                    <a:lnTo>
                      <a:pt x="19" y="219"/>
                    </a:lnTo>
                    <a:lnTo>
                      <a:pt x="24" y="194"/>
                    </a:lnTo>
                    <a:lnTo>
                      <a:pt x="30" y="161"/>
                    </a:lnTo>
                    <a:lnTo>
                      <a:pt x="34" y="126"/>
                    </a:lnTo>
                    <a:lnTo>
                      <a:pt x="37" y="94"/>
                    </a:lnTo>
                    <a:lnTo>
                      <a:pt x="39" y="67"/>
                    </a:lnTo>
                    <a:lnTo>
                      <a:pt x="40" y="43"/>
                    </a:lnTo>
                    <a:lnTo>
                      <a:pt x="48" y="29"/>
                    </a:lnTo>
                    <a:lnTo>
                      <a:pt x="63" y="16"/>
                    </a:lnTo>
                    <a:lnTo>
                      <a:pt x="78" y="9"/>
                    </a:lnTo>
                    <a:lnTo>
                      <a:pt x="102" y="2"/>
                    </a:lnTo>
                    <a:lnTo>
                      <a:pt x="129" y="0"/>
                    </a:lnTo>
                    <a:lnTo>
                      <a:pt x="171" y="0"/>
                    </a:lnTo>
                    <a:lnTo>
                      <a:pt x="208" y="2"/>
                    </a:lnTo>
                    <a:lnTo>
                      <a:pt x="244" y="9"/>
                    </a:lnTo>
                    <a:lnTo>
                      <a:pt x="277" y="21"/>
                    </a:lnTo>
                    <a:lnTo>
                      <a:pt x="298" y="35"/>
                    </a:lnTo>
                    <a:lnTo>
                      <a:pt x="310" y="47"/>
                    </a:lnTo>
                    <a:lnTo>
                      <a:pt x="318" y="61"/>
                    </a:lnTo>
                    <a:lnTo>
                      <a:pt x="316" y="75"/>
                    </a:lnTo>
                    <a:lnTo>
                      <a:pt x="313" y="89"/>
                    </a:lnTo>
                    <a:lnTo>
                      <a:pt x="303" y="104"/>
                    </a:lnTo>
                    <a:lnTo>
                      <a:pt x="295" y="123"/>
                    </a:lnTo>
                    <a:lnTo>
                      <a:pt x="291" y="149"/>
                    </a:lnTo>
                    <a:lnTo>
                      <a:pt x="288" y="176"/>
                    </a:lnTo>
                    <a:lnTo>
                      <a:pt x="283" y="200"/>
                    </a:lnTo>
                    <a:lnTo>
                      <a:pt x="282" y="235"/>
                    </a:lnTo>
                    <a:lnTo>
                      <a:pt x="280" y="265"/>
                    </a:lnTo>
                    <a:lnTo>
                      <a:pt x="280" y="285"/>
                    </a:lnTo>
                    <a:lnTo>
                      <a:pt x="270" y="260"/>
                    </a:lnTo>
                    <a:lnTo>
                      <a:pt x="250" y="248"/>
                    </a:lnTo>
                    <a:lnTo>
                      <a:pt x="232" y="241"/>
                    </a:lnTo>
                    <a:lnTo>
                      <a:pt x="210" y="236"/>
                    </a:lnTo>
                    <a:lnTo>
                      <a:pt x="175" y="229"/>
                    </a:lnTo>
                    <a:lnTo>
                      <a:pt x="141" y="228"/>
                    </a:lnTo>
                    <a:lnTo>
                      <a:pt x="121" y="228"/>
                    </a:lnTo>
                    <a:lnTo>
                      <a:pt x="90" y="230"/>
                    </a:lnTo>
                    <a:lnTo>
                      <a:pt x="54" y="237"/>
                    </a:lnTo>
                    <a:lnTo>
                      <a:pt x="31" y="246"/>
                    </a:lnTo>
                    <a:lnTo>
                      <a:pt x="16" y="255"/>
                    </a:lnTo>
                    <a:lnTo>
                      <a:pt x="0" y="268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28" name="Freeform 48"/>
              <p:cNvSpPr>
                <a:spLocks/>
              </p:cNvSpPr>
              <p:nvPr/>
            </p:nvSpPr>
            <p:spPr bwMode="auto">
              <a:xfrm>
                <a:off x="4319" y="160"/>
                <a:ext cx="832" cy="4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56"/>
                  </a:cxn>
                  <a:cxn ang="0">
                    <a:pos x="84" y="374"/>
                  </a:cxn>
                  <a:cxn ang="0">
                    <a:pos x="153" y="393"/>
                  </a:cxn>
                  <a:cxn ang="0">
                    <a:pos x="210" y="404"/>
                  </a:cxn>
                  <a:cxn ang="0">
                    <a:pos x="258" y="410"/>
                  </a:cxn>
                  <a:cxn ang="0">
                    <a:pos x="312" y="416"/>
                  </a:cxn>
                  <a:cxn ang="0">
                    <a:pos x="402" y="419"/>
                  </a:cxn>
                  <a:cxn ang="0">
                    <a:pos x="485" y="412"/>
                  </a:cxn>
                  <a:cxn ang="0">
                    <a:pos x="570" y="399"/>
                  </a:cxn>
                  <a:cxn ang="0">
                    <a:pos x="652" y="377"/>
                  </a:cxn>
                  <a:cxn ang="0">
                    <a:pos x="724" y="347"/>
                  </a:cxn>
                  <a:cxn ang="0">
                    <a:pos x="784" y="306"/>
                  </a:cxn>
                  <a:cxn ang="0">
                    <a:pos x="829" y="291"/>
                  </a:cxn>
                  <a:cxn ang="0">
                    <a:pos x="831" y="2"/>
                  </a:cxn>
                  <a:cxn ang="0">
                    <a:pos x="786" y="9"/>
                  </a:cxn>
                  <a:cxn ang="0">
                    <a:pos x="726" y="29"/>
                  </a:cxn>
                  <a:cxn ang="0">
                    <a:pos x="654" y="55"/>
                  </a:cxn>
                  <a:cxn ang="0">
                    <a:pos x="585" y="70"/>
                  </a:cxn>
                  <a:cxn ang="0">
                    <a:pos x="515" y="78"/>
                  </a:cxn>
                  <a:cxn ang="0">
                    <a:pos x="468" y="82"/>
                  </a:cxn>
                  <a:cxn ang="0">
                    <a:pos x="428" y="84"/>
                  </a:cxn>
                  <a:cxn ang="0">
                    <a:pos x="358" y="84"/>
                  </a:cxn>
                  <a:cxn ang="0">
                    <a:pos x="314" y="81"/>
                  </a:cxn>
                  <a:cxn ang="0">
                    <a:pos x="274" y="76"/>
                  </a:cxn>
                  <a:cxn ang="0">
                    <a:pos x="229" y="73"/>
                  </a:cxn>
                  <a:cxn ang="0">
                    <a:pos x="190" y="66"/>
                  </a:cxn>
                  <a:cxn ang="0">
                    <a:pos x="140" y="57"/>
                  </a:cxn>
                  <a:cxn ang="0">
                    <a:pos x="96" y="44"/>
                  </a:cxn>
                  <a:cxn ang="0">
                    <a:pos x="49" y="24"/>
                  </a:cxn>
                  <a:cxn ang="0">
                    <a:pos x="0" y="0"/>
                  </a:cxn>
                </a:cxnLst>
                <a:rect l="0" t="0" r="r" b="b"/>
                <a:pathLst>
                  <a:path w="832" h="420">
                    <a:moveTo>
                      <a:pt x="0" y="0"/>
                    </a:moveTo>
                    <a:lnTo>
                      <a:pt x="0" y="356"/>
                    </a:lnTo>
                    <a:lnTo>
                      <a:pt x="84" y="374"/>
                    </a:lnTo>
                    <a:lnTo>
                      <a:pt x="153" y="393"/>
                    </a:lnTo>
                    <a:lnTo>
                      <a:pt x="210" y="404"/>
                    </a:lnTo>
                    <a:lnTo>
                      <a:pt x="258" y="410"/>
                    </a:lnTo>
                    <a:lnTo>
                      <a:pt x="312" y="416"/>
                    </a:lnTo>
                    <a:lnTo>
                      <a:pt x="402" y="419"/>
                    </a:lnTo>
                    <a:lnTo>
                      <a:pt x="485" y="412"/>
                    </a:lnTo>
                    <a:lnTo>
                      <a:pt x="570" y="399"/>
                    </a:lnTo>
                    <a:lnTo>
                      <a:pt x="652" y="377"/>
                    </a:lnTo>
                    <a:lnTo>
                      <a:pt x="724" y="347"/>
                    </a:lnTo>
                    <a:lnTo>
                      <a:pt x="784" y="306"/>
                    </a:lnTo>
                    <a:lnTo>
                      <a:pt x="829" y="291"/>
                    </a:lnTo>
                    <a:lnTo>
                      <a:pt x="831" y="2"/>
                    </a:lnTo>
                    <a:lnTo>
                      <a:pt x="786" y="9"/>
                    </a:lnTo>
                    <a:lnTo>
                      <a:pt x="726" y="29"/>
                    </a:lnTo>
                    <a:lnTo>
                      <a:pt x="654" y="55"/>
                    </a:lnTo>
                    <a:lnTo>
                      <a:pt x="585" y="70"/>
                    </a:lnTo>
                    <a:lnTo>
                      <a:pt x="515" y="78"/>
                    </a:lnTo>
                    <a:lnTo>
                      <a:pt x="468" y="82"/>
                    </a:lnTo>
                    <a:lnTo>
                      <a:pt x="428" y="84"/>
                    </a:lnTo>
                    <a:lnTo>
                      <a:pt x="358" y="84"/>
                    </a:lnTo>
                    <a:lnTo>
                      <a:pt x="314" y="81"/>
                    </a:lnTo>
                    <a:lnTo>
                      <a:pt x="274" y="76"/>
                    </a:lnTo>
                    <a:lnTo>
                      <a:pt x="229" y="73"/>
                    </a:lnTo>
                    <a:lnTo>
                      <a:pt x="190" y="66"/>
                    </a:lnTo>
                    <a:lnTo>
                      <a:pt x="140" y="57"/>
                    </a:lnTo>
                    <a:lnTo>
                      <a:pt x="96" y="44"/>
                    </a:lnTo>
                    <a:lnTo>
                      <a:pt x="49" y="24"/>
                    </a:lnTo>
                    <a:lnTo>
                      <a:pt x="0" y="0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</p:grpSp>
      </p:grpSp>
      <p:pic>
        <p:nvPicPr>
          <p:cNvPr id="51" name="Picture 54" descr="dnastranda_gl.gif (44360 bytes)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81000"/>
            <a:ext cx="6477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2" name="Rectangle 5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3" name="Rectangle 5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4" name="Rectangle 5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66E02D-E972-40FF-ABEF-6F8DEAC11C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2"/>
          <p:cNvGrpSpPr>
            <a:grpSpLocks/>
          </p:cNvGrpSpPr>
          <p:nvPr/>
        </p:nvGrpSpPr>
        <p:grpSpPr bwMode="auto">
          <a:xfrm>
            <a:off x="0" y="-17463"/>
            <a:ext cx="9178925" cy="6905626"/>
            <a:chOff x="0" y="-11"/>
            <a:chExt cx="5782" cy="4350"/>
          </a:xfrm>
        </p:grpSpPr>
        <p:sp>
          <p:nvSpPr>
            <p:cNvPr id="6" name="Rectangle 3"/>
            <p:cNvSpPr>
              <a:spLocks noChangeArrowheads="1"/>
            </p:cNvSpPr>
            <p:nvPr/>
          </p:nvSpPr>
          <p:spPr bwMode="auto">
            <a:xfrm>
              <a:off x="0" y="1008"/>
              <a:ext cx="5774" cy="3331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7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5759" cy="864"/>
            </a:xfrm>
            <a:prstGeom prst="rect">
              <a:avLst/>
            </a:prstGeom>
            <a:gradFill rotWithShape="0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grpSp>
          <p:nvGrpSpPr>
            <p:cNvPr id="8" name="Group 5"/>
            <p:cNvGrpSpPr>
              <a:grpSpLocks/>
            </p:cNvGrpSpPr>
            <p:nvPr/>
          </p:nvGrpSpPr>
          <p:grpSpPr bwMode="auto">
            <a:xfrm>
              <a:off x="5301" y="-11"/>
              <a:ext cx="481" cy="4284"/>
              <a:chOff x="5301" y="-11"/>
              <a:chExt cx="481" cy="4284"/>
            </a:xfrm>
          </p:grpSpPr>
          <p:sp>
            <p:nvSpPr>
              <p:cNvPr id="50" name="Freeform 6"/>
              <p:cNvSpPr>
                <a:spLocks/>
              </p:cNvSpPr>
              <p:nvPr/>
            </p:nvSpPr>
            <p:spPr bwMode="auto">
              <a:xfrm>
                <a:off x="5301" y="-11"/>
                <a:ext cx="241" cy="4284"/>
              </a:xfrm>
              <a:custGeom>
                <a:avLst/>
                <a:gdLst/>
                <a:ahLst/>
                <a:cxnLst>
                  <a:cxn ang="0">
                    <a:pos x="0" y="4234"/>
                  </a:cxn>
                  <a:cxn ang="0">
                    <a:pos x="0" y="0"/>
                  </a:cxn>
                  <a:cxn ang="0">
                    <a:pos x="240" y="0"/>
                  </a:cxn>
                  <a:cxn ang="0">
                    <a:pos x="240" y="4234"/>
                  </a:cxn>
                  <a:cxn ang="0">
                    <a:pos x="192" y="4283"/>
                  </a:cxn>
                  <a:cxn ang="0">
                    <a:pos x="144" y="4281"/>
                  </a:cxn>
                  <a:cxn ang="0">
                    <a:pos x="112" y="4281"/>
                  </a:cxn>
                  <a:cxn ang="0">
                    <a:pos x="49" y="4281"/>
                  </a:cxn>
                  <a:cxn ang="0">
                    <a:pos x="0" y="4234"/>
                  </a:cxn>
                </a:cxnLst>
                <a:rect l="0" t="0" r="r" b="b"/>
                <a:pathLst>
                  <a:path w="241" h="4284">
                    <a:moveTo>
                      <a:pt x="0" y="4234"/>
                    </a:moveTo>
                    <a:lnTo>
                      <a:pt x="0" y="0"/>
                    </a:lnTo>
                    <a:lnTo>
                      <a:pt x="240" y="0"/>
                    </a:lnTo>
                    <a:lnTo>
                      <a:pt x="240" y="4234"/>
                    </a:lnTo>
                    <a:lnTo>
                      <a:pt x="192" y="4283"/>
                    </a:lnTo>
                    <a:lnTo>
                      <a:pt x="144" y="4281"/>
                    </a:lnTo>
                    <a:lnTo>
                      <a:pt x="112" y="4281"/>
                    </a:lnTo>
                    <a:lnTo>
                      <a:pt x="49" y="4281"/>
                    </a:lnTo>
                    <a:lnTo>
                      <a:pt x="0" y="4234"/>
                    </a:lnTo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5000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51" name="Freeform 7"/>
              <p:cNvSpPr>
                <a:spLocks/>
              </p:cNvSpPr>
              <p:nvPr/>
            </p:nvSpPr>
            <p:spPr bwMode="auto">
              <a:xfrm>
                <a:off x="5541" y="-11"/>
                <a:ext cx="241" cy="4284"/>
              </a:xfrm>
              <a:custGeom>
                <a:avLst/>
                <a:gdLst/>
                <a:ahLst/>
                <a:cxnLst>
                  <a:cxn ang="0">
                    <a:pos x="0" y="4234"/>
                  </a:cxn>
                  <a:cxn ang="0">
                    <a:pos x="0" y="0"/>
                  </a:cxn>
                  <a:cxn ang="0">
                    <a:pos x="240" y="0"/>
                  </a:cxn>
                  <a:cxn ang="0">
                    <a:pos x="240" y="4234"/>
                  </a:cxn>
                  <a:cxn ang="0">
                    <a:pos x="192" y="4283"/>
                  </a:cxn>
                  <a:cxn ang="0">
                    <a:pos x="144" y="4281"/>
                  </a:cxn>
                  <a:cxn ang="0">
                    <a:pos x="112" y="4281"/>
                  </a:cxn>
                  <a:cxn ang="0">
                    <a:pos x="49" y="4281"/>
                  </a:cxn>
                  <a:cxn ang="0">
                    <a:pos x="0" y="4234"/>
                  </a:cxn>
                </a:cxnLst>
                <a:rect l="0" t="0" r="r" b="b"/>
                <a:pathLst>
                  <a:path w="241" h="4284">
                    <a:moveTo>
                      <a:pt x="0" y="4234"/>
                    </a:moveTo>
                    <a:lnTo>
                      <a:pt x="0" y="0"/>
                    </a:lnTo>
                    <a:lnTo>
                      <a:pt x="240" y="0"/>
                    </a:lnTo>
                    <a:lnTo>
                      <a:pt x="240" y="4234"/>
                    </a:lnTo>
                    <a:lnTo>
                      <a:pt x="192" y="4283"/>
                    </a:lnTo>
                    <a:lnTo>
                      <a:pt x="144" y="4281"/>
                    </a:lnTo>
                    <a:lnTo>
                      <a:pt x="112" y="4281"/>
                    </a:lnTo>
                    <a:lnTo>
                      <a:pt x="49" y="4281"/>
                    </a:lnTo>
                    <a:lnTo>
                      <a:pt x="0" y="4234"/>
                    </a:lnTo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5000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</p:grpSp>
        <p:grpSp>
          <p:nvGrpSpPr>
            <p:cNvPr id="9" name="Group 8"/>
            <p:cNvGrpSpPr>
              <a:grpSpLocks/>
            </p:cNvGrpSpPr>
            <p:nvPr/>
          </p:nvGrpSpPr>
          <p:grpSpPr bwMode="auto">
            <a:xfrm>
              <a:off x="0" y="0"/>
              <a:ext cx="481" cy="4273"/>
              <a:chOff x="0" y="0"/>
              <a:chExt cx="481" cy="4273"/>
            </a:xfrm>
          </p:grpSpPr>
          <p:sp>
            <p:nvSpPr>
              <p:cNvPr id="48" name="Freeform 9"/>
              <p:cNvSpPr>
                <a:spLocks/>
              </p:cNvSpPr>
              <p:nvPr/>
            </p:nvSpPr>
            <p:spPr bwMode="auto">
              <a:xfrm>
                <a:off x="0" y="0"/>
                <a:ext cx="241" cy="4273"/>
              </a:xfrm>
              <a:custGeom>
                <a:avLst/>
                <a:gdLst/>
                <a:ahLst/>
                <a:cxnLst>
                  <a:cxn ang="0">
                    <a:pos x="0" y="4223"/>
                  </a:cxn>
                  <a:cxn ang="0">
                    <a:pos x="0" y="0"/>
                  </a:cxn>
                  <a:cxn ang="0">
                    <a:pos x="240" y="0"/>
                  </a:cxn>
                  <a:cxn ang="0">
                    <a:pos x="240" y="4223"/>
                  </a:cxn>
                  <a:cxn ang="0">
                    <a:pos x="192" y="4272"/>
                  </a:cxn>
                  <a:cxn ang="0">
                    <a:pos x="144" y="4270"/>
                  </a:cxn>
                  <a:cxn ang="0">
                    <a:pos x="112" y="4270"/>
                  </a:cxn>
                  <a:cxn ang="0">
                    <a:pos x="49" y="4270"/>
                  </a:cxn>
                  <a:cxn ang="0">
                    <a:pos x="0" y="4223"/>
                  </a:cxn>
                </a:cxnLst>
                <a:rect l="0" t="0" r="r" b="b"/>
                <a:pathLst>
                  <a:path w="241" h="4273">
                    <a:moveTo>
                      <a:pt x="0" y="4223"/>
                    </a:moveTo>
                    <a:lnTo>
                      <a:pt x="0" y="0"/>
                    </a:lnTo>
                    <a:lnTo>
                      <a:pt x="240" y="0"/>
                    </a:lnTo>
                    <a:lnTo>
                      <a:pt x="240" y="4223"/>
                    </a:lnTo>
                    <a:lnTo>
                      <a:pt x="192" y="4272"/>
                    </a:lnTo>
                    <a:lnTo>
                      <a:pt x="144" y="4270"/>
                    </a:lnTo>
                    <a:lnTo>
                      <a:pt x="112" y="4270"/>
                    </a:lnTo>
                    <a:lnTo>
                      <a:pt x="49" y="4270"/>
                    </a:lnTo>
                    <a:lnTo>
                      <a:pt x="0" y="4223"/>
                    </a:lnTo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5000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49" name="Freeform 10"/>
              <p:cNvSpPr>
                <a:spLocks/>
              </p:cNvSpPr>
              <p:nvPr/>
            </p:nvSpPr>
            <p:spPr bwMode="auto">
              <a:xfrm>
                <a:off x="240" y="0"/>
                <a:ext cx="241" cy="4273"/>
              </a:xfrm>
              <a:custGeom>
                <a:avLst/>
                <a:gdLst/>
                <a:ahLst/>
                <a:cxnLst>
                  <a:cxn ang="0">
                    <a:pos x="0" y="4223"/>
                  </a:cxn>
                  <a:cxn ang="0">
                    <a:pos x="0" y="0"/>
                  </a:cxn>
                  <a:cxn ang="0">
                    <a:pos x="240" y="0"/>
                  </a:cxn>
                  <a:cxn ang="0">
                    <a:pos x="240" y="4223"/>
                  </a:cxn>
                  <a:cxn ang="0">
                    <a:pos x="192" y="4272"/>
                  </a:cxn>
                  <a:cxn ang="0">
                    <a:pos x="144" y="4270"/>
                  </a:cxn>
                  <a:cxn ang="0">
                    <a:pos x="112" y="4270"/>
                  </a:cxn>
                  <a:cxn ang="0">
                    <a:pos x="49" y="4270"/>
                  </a:cxn>
                  <a:cxn ang="0">
                    <a:pos x="0" y="4223"/>
                  </a:cxn>
                </a:cxnLst>
                <a:rect l="0" t="0" r="r" b="b"/>
                <a:pathLst>
                  <a:path w="241" h="4273">
                    <a:moveTo>
                      <a:pt x="0" y="4223"/>
                    </a:moveTo>
                    <a:lnTo>
                      <a:pt x="0" y="0"/>
                    </a:lnTo>
                    <a:lnTo>
                      <a:pt x="240" y="0"/>
                    </a:lnTo>
                    <a:lnTo>
                      <a:pt x="240" y="4223"/>
                    </a:lnTo>
                    <a:lnTo>
                      <a:pt x="192" y="4272"/>
                    </a:lnTo>
                    <a:lnTo>
                      <a:pt x="144" y="4270"/>
                    </a:lnTo>
                    <a:lnTo>
                      <a:pt x="112" y="4270"/>
                    </a:lnTo>
                    <a:lnTo>
                      <a:pt x="49" y="4270"/>
                    </a:lnTo>
                    <a:lnTo>
                      <a:pt x="0" y="4223"/>
                    </a:lnTo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5000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</p:grpSp>
        <p:grpSp>
          <p:nvGrpSpPr>
            <p:cNvPr id="10" name="Group 11"/>
            <p:cNvGrpSpPr>
              <a:grpSpLocks/>
            </p:cNvGrpSpPr>
            <p:nvPr/>
          </p:nvGrpSpPr>
          <p:grpSpPr bwMode="auto">
            <a:xfrm>
              <a:off x="82" y="22"/>
              <a:ext cx="5590" cy="891"/>
              <a:chOff x="82" y="22"/>
              <a:chExt cx="5590" cy="891"/>
            </a:xfrm>
          </p:grpSpPr>
          <p:grpSp>
            <p:nvGrpSpPr>
              <p:cNvPr id="11" name="Group 12"/>
              <p:cNvGrpSpPr>
                <a:grpSpLocks/>
              </p:cNvGrpSpPr>
              <p:nvPr/>
            </p:nvGrpSpPr>
            <p:grpSpPr bwMode="auto">
              <a:xfrm>
                <a:off x="134" y="22"/>
                <a:ext cx="5538" cy="850"/>
                <a:chOff x="134" y="22"/>
                <a:chExt cx="5538" cy="850"/>
              </a:xfrm>
            </p:grpSpPr>
            <p:sp>
              <p:nvSpPr>
                <p:cNvPr id="30" name="Freeform 13"/>
                <p:cNvSpPr>
                  <a:spLocks/>
                </p:cNvSpPr>
                <p:nvPr/>
              </p:nvSpPr>
              <p:spPr bwMode="auto">
                <a:xfrm>
                  <a:off x="5269" y="734"/>
                  <a:ext cx="156" cy="117"/>
                </a:xfrm>
                <a:custGeom>
                  <a:avLst/>
                  <a:gdLst/>
                  <a:ahLst/>
                  <a:cxnLst>
                    <a:cxn ang="0">
                      <a:pos x="83" y="0"/>
                    </a:cxn>
                    <a:cxn ang="0">
                      <a:pos x="134" y="19"/>
                    </a:cxn>
                    <a:cxn ang="0">
                      <a:pos x="152" y="45"/>
                    </a:cxn>
                    <a:cxn ang="0">
                      <a:pos x="155" y="70"/>
                    </a:cxn>
                    <a:cxn ang="0">
                      <a:pos x="155" y="83"/>
                    </a:cxn>
                    <a:cxn ang="0">
                      <a:pos x="146" y="99"/>
                    </a:cxn>
                    <a:cxn ang="0">
                      <a:pos x="126" y="107"/>
                    </a:cxn>
                    <a:cxn ang="0">
                      <a:pos x="105" y="113"/>
                    </a:cxn>
                    <a:cxn ang="0">
                      <a:pos x="86" y="116"/>
                    </a:cxn>
                    <a:cxn ang="0">
                      <a:pos x="69" y="116"/>
                    </a:cxn>
                    <a:cxn ang="0">
                      <a:pos x="41" y="111"/>
                    </a:cxn>
                    <a:cxn ang="0">
                      <a:pos x="21" y="106"/>
                    </a:cxn>
                    <a:cxn ang="0">
                      <a:pos x="9" y="98"/>
                    </a:cxn>
                    <a:cxn ang="0">
                      <a:pos x="2" y="89"/>
                    </a:cxn>
                    <a:cxn ang="0">
                      <a:pos x="0" y="78"/>
                    </a:cxn>
                    <a:cxn ang="0">
                      <a:pos x="2" y="60"/>
                    </a:cxn>
                    <a:cxn ang="0">
                      <a:pos x="9" y="11"/>
                    </a:cxn>
                    <a:cxn ang="0">
                      <a:pos x="83" y="0"/>
                    </a:cxn>
                  </a:cxnLst>
                  <a:rect l="0" t="0" r="r" b="b"/>
                  <a:pathLst>
                    <a:path w="156" h="117">
                      <a:moveTo>
                        <a:pt x="83" y="0"/>
                      </a:moveTo>
                      <a:lnTo>
                        <a:pt x="134" y="19"/>
                      </a:lnTo>
                      <a:lnTo>
                        <a:pt x="152" y="45"/>
                      </a:lnTo>
                      <a:lnTo>
                        <a:pt x="155" y="70"/>
                      </a:lnTo>
                      <a:lnTo>
                        <a:pt x="155" y="83"/>
                      </a:lnTo>
                      <a:lnTo>
                        <a:pt x="146" y="99"/>
                      </a:lnTo>
                      <a:lnTo>
                        <a:pt x="126" y="107"/>
                      </a:lnTo>
                      <a:lnTo>
                        <a:pt x="105" y="113"/>
                      </a:lnTo>
                      <a:lnTo>
                        <a:pt x="86" y="116"/>
                      </a:lnTo>
                      <a:lnTo>
                        <a:pt x="69" y="116"/>
                      </a:lnTo>
                      <a:lnTo>
                        <a:pt x="41" y="111"/>
                      </a:lnTo>
                      <a:lnTo>
                        <a:pt x="21" y="106"/>
                      </a:lnTo>
                      <a:lnTo>
                        <a:pt x="9" y="98"/>
                      </a:lnTo>
                      <a:lnTo>
                        <a:pt x="2" y="89"/>
                      </a:lnTo>
                      <a:lnTo>
                        <a:pt x="0" y="78"/>
                      </a:lnTo>
                      <a:lnTo>
                        <a:pt x="2" y="60"/>
                      </a:lnTo>
                      <a:lnTo>
                        <a:pt x="9" y="11"/>
                      </a:lnTo>
                      <a:lnTo>
                        <a:pt x="83" y="0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31" name="Freeform 14"/>
                <p:cNvSpPr>
                  <a:spLocks/>
                </p:cNvSpPr>
                <p:nvPr/>
              </p:nvSpPr>
              <p:spPr bwMode="auto">
                <a:xfrm>
                  <a:off x="5265" y="746"/>
                  <a:ext cx="88" cy="75"/>
                </a:xfrm>
                <a:custGeom>
                  <a:avLst/>
                  <a:gdLst/>
                  <a:ahLst/>
                  <a:cxnLst>
                    <a:cxn ang="0">
                      <a:pos x="0" y="69"/>
                    </a:cxn>
                    <a:cxn ang="0">
                      <a:pos x="11" y="0"/>
                    </a:cxn>
                    <a:cxn ang="0">
                      <a:pos x="54" y="5"/>
                    </a:cxn>
                    <a:cxn ang="0">
                      <a:pos x="87" y="9"/>
                    </a:cxn>
                    <a:cxn ang="0">
                      <a:pos x="78" y="74"/>
                    </a:cxn>
                    <a:cxn ang="0">
                      <a:pos x="75" y="59"/>
                    </a:cxn>
                    <a:cxn ang="0">
                      <a:pos x="65" y="48"/>
                    </a:cxn>
                    <a:cxn ang="0">
                      <a:pos x="47" y="44"/>
                    </a:cxn>
                    <a:cxn ang="0">
                      <a:pos x="27" y="45"/>
                    </a:cxn>
                    <a:cxn ang="0">
                      <a:pos x="11" y="52"/>
                    </a:cxn>
                    <a:cxn ang="0">
                      <a:pos x="0" y="69"/>
                    </a:cxn>
                  </a:cxnLst>
                  <a:rect l="0" t="0" r="r" b="b"/>
                  <a:pathLst>
                    <a:path w="88" h="75">
                      <a:moveTo>
                        <a:pt x="0" y="69"/>
                      </a:moveTo>
                      <a:lnTo>
                        <a:pt x="11" y="0"/>
                      </a:lnTo>
                      <a:lnTo>
                        <a:pt x="54" y="5"/>
                      </a:lnTo>
                      <a:lnTo>
                        <a:pt x="87" y="9"/>
                      </a:lnTo>
                      <a:lnTo>
                        <a:pt x="78" y="74"/>
                      </a:lnTo>
                      <a:lnTo>
                        <a:pt x="75" y="59"/>
                      </a:lnTo>
                      <a:lnTo>
                        <a:pt x="65" y="48"/>
                      </a:lnTo>
                      <a:lnTo>
                        <a:pt x="47" y="44"/>
                      </a:lnTo>
                      <a:lnTo>
                        <a:pt x="27" y="45"/>
                      </a:lnTo>
                      <a:lnTo>
                        <a:pt x="11" y="52"/>
                      </a:lnTo>
                      <a:lnTo>
                        <a:pt x="0" y="69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32" name="Freeform 15"/>
                <p:cNvSpPr>
                  <a:spLocks/>
                </p:cNvSpPr>
                <p:nvPr/>
              </p:nvSpPr>
              <p:spPr bwMode="auto">
                <a:xfrm>
                  <a:off x="475" y="725"/>
                  <a:ext cx="156" cy="117"/>
                </a:xfrm>
                <a:custGeom>
                  <a:avLst/>
                  <a:gdLst/>
                  <a:ahLst/>
                  <a:cxnLst>
                    <a:cxn ang="0">
                      <a:pos x="72" y="0"/>
                    </a:cxn>
                    <a:cxn ang="0">
                      <a:pos x="21" y="19"/>
                    </a:cxn>
                    <a:cxn ang="0">
                      <a:pos x="3" y="45"/>
                    </a:cxn>
                    <a:cxn ang="0">
                      <a:pos x="0" y="70"/>
                    </a:cxn>
                    <a:cxn ang="0">
                      <a:pos x="0" y="83"/>
                    </a:cxn>
                    <a:cxn ang="0">
                      <a:pos x="9" y="99"/>
                    </a:cxn>
                    <a:cxn ang="0">
                      <a:pos x="29" y="107"/>
                    </a:cxn>
                    <a:cxn ang="0">
                      <a:pos x="50" y="113"/>
                    </a:cxn>
                    <a:cxn ang="0">
                      <a:pos x="69" y="116"/>
                    </a:cxn>
                    <a:cxn ang="0">
                      <a:pos x="86" y="116"/>
                    </a:cxn>
                    <a:cxn ang="0">
                      <a:pos x="114" y="111"/>
                    </a:cxn>
                    <a:cxn ang="0">
                      <a:pos x="134" y="106"/>
                    </a:cxn>
                    <a:cxn ang="0">
                      <a:pos x="146" y="98"/>
                    </a:cxn>
                    <a:cxn ang="0">
                      <a:pos x="153" y="89"/>
                    </a:cxn>
                    <a:cxn ang="0">
                      <a:pos x="155" y="78"/>
                    </a:cxn>
                    <a:cxn ang="0">
                      <a:pos x="153" y="60"/>
                    </a:cxn>
                    <a:cxn ang="0">
                      <a:pos x="146" y="11"/>
                    </a:cxn>
                    <a:cxn ang="0">
                      <a:pos x="72" y="0"/>
                    </a:cxn>
                  </a:cxnLst>
                  <a:rect l="0" t="0" r="r" b="b"/>
                  <a:pathLst>
                    <a:path w="156" h="117">
                      <a:moveTo>
                        <a:pt x="72" y="0"/>
                      </a:moveTo>
                      <a:lnTo>
                        <a:pt x="21" y="19"/>
                      </a:lnTo>
                      <a:lnTo>
                        <a:pt x="3" y="45"/>
                      </a:lnTo>
                      <a:lnTo>
                        <a:pt x="0" y="70"/>
                      </a:lnTo>
                      <a:lnTo>
                        <a:pt x="0" y="83"/>
                      </a:lnTo>
                      <a:lnTo>
                        <a:pt x="9" y="99"/>
                      </a:lnTo>
                      <a:lnTo>
                        <a:pt x="29" y="107"/>
                      </a:lnTo>
                      <a:lnTo>
                        <a:pt x="50" y="113"/>
                      </a:lnTo>
                      <a:lnTo>
                        <a:pt x="69" y="116"/>
                      </a:lnTo>
                      <a:lnTo>
                        <a:pt x="86" y="116"/>
                      </a:lnTo>
                      <a:lnTo>
                        <a:pt x="114" y="111"/>
                      </a:lnTo>
                      <a:lnTo>
                        <a:pt x="134" y="106"/>
                      </a:lnTo>
                      <a:lnTo>
                        <a:pt x="146" y="98"/>
                      </a:lnTo>
                      <a:lnTo>
                        <a:pt x="153" y="89"/>
                      </a:lnTo>
                      <a:lnTo>
                        <a:pt x="155" y="78"/>
                      </a:lnTo>
                      <a:lnTo>
                        <a:pt x="153" y="60"/>
                      </a:lnTo>
                      <a:lnTo>
                        <a:pt x="146" y="11"/>
                      </a:lnTo>
                      <a:lnTo>
                        <a:pt x="72" y="0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33" name="Freeform 16"/>
                <p:cNvSpPr>
                  <a:spLocks/>
                </p:cNvSpPr>
                <p:nvPr/>
              </p:nvSpPr>
              <p:spPr bwMode="auto">
                <a:xfrm>
                  <a:off x="547" y="738"/>
                  <a:ext cx="88" cy="75"/>
                </a:xfrm>
                <a:custGeom>
                  <a:avLst/>
                  <a:gdLst/>
                  <a:ahLst/>
                  <a:cxnLst>
                    <a:cxn ang="0">
                      <a:pos x="87" y="68"/>
                    </a:cxn>
                    <a:cxn ang="0">
                      <a:pos x="76" y="0"/>
                    </a:cxn>
                    <a:cxn ang="0">
                      <a:pos x="33" y="5"/>
                    </a:cxn>
                    <a:cxn ang="0">
                      <a:pos x="0" y="9"/>
                    </a:cxn>
                    <a:cxn ang="0">
                      <a:pos x="9" y="74"/>
                    </a:cxn>
                    <a:cxn ang="0">
                      <a:pos x="12" y="58"/>
                    </a:cxn>
                    <a:cxn ang="0">
                      <a:pos x="22" y="47"/>
                    </a:cxn>
                    <a:cxn ang="0">
                      <a:pos x="40" y="44"/>
                    </a:cxn>
                    <a:cxn ang="0">
                      <a:pos x="60" y="45"/>
                    </a:cxn>
                    <a:cxn ang="0">
                      <a:pos x="76" y="52"/>
                    </a:cxn>
                    <a:cxn ang="0">
                      <a:pos x="87" y="68"/>
                    </a:cxn>
                  </a:cxnLst>
                  <a:rect l="0" t="0" r="r" b="b"/>
                  <a:pathLst>
                    <a:path w="88" h="75">
                      <a:moveTo>
                        <a:pt x="87" y="68"/>
                      </a:moveTo>
                      <a:lnTo>
                        <a:pt x="76" y="0"/>
                      </a:lnTo>
                      <a:lnTo>
                        <a:pt x="33" y="5"/>
                      </a:lnTo>
                      <a:lnTo>
                        <a:pt x="0" y="9"/>
                      </a:lnTo>
                      <a:lnTo>
                        <a:pt x="9" y="74"/>
                      </a:lnTo>
                      <a:lnTo>
                        <a:pt x="12" y="58"/>
                      </a:lnTo>
                      <a:lnTo>
                        <a:pt x="22" y="47"/>
                      </a:lnTo>
                      <a:lnTo>
                        <a:pt x="40" y="44"/>
                      </a:lnTo>
                      <a:lnTo>
                        <a:pt x="60" y="45"/>
                      </a:lnTo>
                      <a:lnTo>
                        <a:pt x="76" y="52"/>
                      </a:lnTo>
                      <a:lnTo>
                        <a:pt x="87" y="68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34" name="Line 17"/>
                <p:cNvSpPr>
                  <a:spLocks noChangeShapeType="1"/>
                </p:cNvSpPr>
                <p:nvPr/>
              </p:nvSpPr>
              <p:spPr bwMode="auto">
                <a:xfrm flipV="1">
                  <a:off x="2020" y="309"/>
                  <a:ext cx="192" cy="87"/>
                </a:xfrm>
                <a:prstGeom prst="line">
                  <a:avLst/>
                </a:prstGeom>
                <a:noFill/>
                <a:ln w="127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35" name="Freeform 18"/>
                <p:cNvSpPr>
                  <a:spLocks/>
                </p:cNvSpPr>
                <p:nvPr/>
              </p:nvSpPr>
              <p:spPr bwMode="auto">
                <a:xfrm>
                  <a:off x="1408" y="22"/>
                  <a:ext cx="2967" cy="457"/>
                </a:xfrm>
                <a:custGeom>
                  <a:avLst/>
                  <a:gdLst/>
                  <a:ahLst/>
                  <a:cxnLst>
                    <a:cxn ang="0">
                      <a:pos x="0" y="122"/>
                    </a:cxn>
                    <a:cxn ang="0">
                      <a:pos x="207" y="78"/>
                    </a:cxn>
                    <a:cxn ang="0">
                      <a:pos x="442" y="48"/>
                    </a:cxn>
                    <a:cxn ang="0">
                      <a:pos x="640" y="32"/>
                    </a:cxn>
                    <a:cxn ang="0">
                      <a:pos x="897" y="16"/>
                    </a:cxn>
                    <a:cxn ang="0">
                      <a:pos x="1215" y="2"/>
                    </a:cxn>
                    <a:cxn ang="0">
                      <a:pos x="1392" y="0"/>
                    </a:cxn>
                    <a:cxn ang="0">
                      <a:pos x="1710" y="0"/>
                    </a:cxn>
                    <a:cxn ang="0">
                      <a:pos x="1997" y="10"/>
                    </a:cxn>
                    <a:cxn ang="0">
                      <a:pos x="2258" y="21"/>
                    </a:cxn>
                    <a:cxn ang="0">
                      <a:pos x="2493" y="38"/>
                    </a:cxn>
                    <a:cxn ang="0">
                      <a:pos x="2674" y="54"/>
                    </a:cxn>
                    <a:cxn ang="0">
                      <a:pos x="2828" y="73"/>
                    </a:cxn>
                    <a:cxn ang="0">
                      <a:pos x="2966" y="92"/>
                    </a:cxn>
                    <a:cxn ang="0">
                      <a:pos x="2966" y="456"/>
                    </a:cxn>
                    <a:cxn ang="0">
                      <a:pos x="2833" y="434"/>
                    </a:cxn>
                    <a:cxn ang="0">
                      <a:pos x="2563" y="399"/>
                    </a:cxn>
                    <a:cxn ang="0">
                      <a:pos x="2382" y="382"/>
                    </a:cxn>
                    <a:cxn ang="0">
                      <a:pos x="2134" y="366"/>
                    </a:cxn>
                    <a:cxn ang="0">
                      <a:pos x="1944" y="358"/>
                    </a:cxn>
                    <a:cxn ang="0">
                      <a:pos x="1746" y="350"/>
                    </a:cxn>
                    <a:cxn ang="0">
                      <a:pos x="1529" y="350"/>
                    </a:cxn>
                    <a:cxn ang="0">
                      <a:pos x="1295" y="350"/>
                    </a:cxn>
                    <a:cxn ang="0">
                      <a:pos x="1047" y="355"/>
                    </a:cxn>
                    <a:cxn ang="0">
                      <a:pos x="853" y="363"/>
                    </a:cxn>
                    <a:cxn ang="0">
                      <a:pos x="654" y="374"/>
                    </a:cxn>
                    <a:cxn ang="0">
                      <a:pos x="468" y="388"/>
                    </a:cxn>
                    <a:cxn ang="0">
                      <a:pos x="296" y="404"/>
                    </a:cxn>
                    <a:cxn ang="0">
                      <a:pos x="150" y="423"/>
                    </a:cxn>
                    <a:cxn ang="0">
                      <a:pos x="13" y="445"/>
                    </a:cxn>
                    <a:cxn ang="0">
                      <a:pos x="0" y="122"/>
                    </a:cxn>
                  </a:cxnLst>
                  <a:rect l="0" t="0" r="r" b="b"/>
                  <a:pathLst>
                    <a:path w="2967" h="457">
                      <a:moveTo>
                        <a:pt x="0" y="122"/>
                      </a:moveTo>
                      <a:lnTo>
                        <a:pt x="207" y="78"/>
                      </a:lnTo>
                      <a:lnTo>
                        <a:pt x="442" y="48"/>
                      </a:lnTo>
                      <a:lnTo>
                        <a:pt x="640" y="32"/>
                      </a:lnTo>
                      <a:lnTo>
                        <a:pt x="897" y="16"/>
                      </a:lnTo>
                      <a:lnTo>
                        <a:pt x="1215" y="2"/>
                      </a:lnTo>
                      <a:lnTo>
                        <a:pt x="1392" y="0"/>
                      </a:lnTo>
                      <a:lnTo>
                        <a:pt x="1710" y="0"/>
                      </a:lnTo>
                      <a:lnTo>
                        <a:pt x="1997" y="10"/>
                      </a:lnTo>
                      <a:lnTo>
                        <a:pt x="2258" y="21"/>
                      </a:lnTo>
                      <a:lnTo>
                        <a:pt x="2493" y="38"/>
                      </a:lnTo>
                      <a:lnTo>
                        <a:pt x="2674" y="54"/>
                      </a:lnTo>
                      <a:lnTo>
                        <a:pt x="2828" y="73"/>
                      </a:lnTo>
                      <a:lnTo>
                        <a:pt x="2966" y="92"/>
                      </a:lnTo>
                      <a:lnTo>
                        <a:pt x="2966" y="456"/>
                      </a:lnTo>
                      <a:lnTo>
                        <a:pt x="2833" y="434"/>
                      </a:lnTo>
                      <a:lnTo>
                        <a:pt x="2563" y="399"/>
                      </a:lnTo>
                      <a:lnTo>
                        <a:pt x="2382" y="382"/>
                      </a:lnTo>
                      <a:lnTo>
                        <a:pt x="2134" y="366"/>
                      </a:lnTo>
                      <a:lnTo>
                        <a:pt x="1944" y="358"/>
                      </a:lnTo>
                      <a:lnTo>
                        <a:pt x="1746" y="350"/>
                      </a:lnTo>
                      <a:lnTo>
                        <a:pt x="1529" y="350"/>
                      </a:lnTo>
                      <a:lnTo>
                        <a:pt x="1295" y="350"/>
                      </a:lnTo>
                      <a:lnTo>
                        <a:pt x="1047" y="355"/>
                      </a:lnTo>
                      <a:lnTo>
                        <a:pt x="853" y="363"/>
                      </a:lnTo>
                      <a:lnTo>
                        <a:pt x="654" y="374"/>
                      </a:lnTo>
                      <a:lnTo>
                        <a:pt x="468" y="388"/>
                      </a:lnTo>
                      <a:lnTo>
                        <a:pt x="296" y="404"/>
                      </a:lnTo>
                      <a:lnTo>
                        <a:pt x="150" y="423"/>
                      </a:lnTo>
                      <a:lnTo>
                        <a:pt x="13" y="445"/>
                      </a:lnTo>
                      <a:lnTo>
                        <a:pt x="0" y="122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36" name="Freeform 19"/>
                <p:cNvSpPr>
                  <a:spLocks/>
                </p:cNvSpPr>
                <p:nvPr/>
              </p:nvSpPr>
              <p:spPr bwMode="auto">
                <a:xfrm>
                  <a:off x="607" y="118"/>
                  <a:ext cx="823" cy="431"/>
                </a:xfrm>
                <a:custGeom>
                  <a:avLst/>
                  <a:gdLst/>
                  <a:ahLst/>
                  <a:cxnLst>
                    <a:cxn ang="0">
                      <a:pos x="815" y="27"/>
                    </a:cxn>
                    <a:cxn ang="0">
                      <a:pos x="822" y="350"/>
                    </a:cxn>
                    <a:cxn ang="0">
                      <a:pos x="746" y="382"/>
                    </a:cxn>
                    <a:cxn ang="0">
                      <a:pos x="676" y="404"/>
                    </a:cxn>
                    <a:cxn ang="0">
                      <a:pos x="619" y="415"/>
                    </a:cxn>
                    <a:cxn ang="0">
                      <a:pos x="571" y="421"/>
                    </a:cxn>
                    <a:cxn ang="0">
                      <a:pos x="517" y="427"/>
                    </a:cxn>
                    <a:cxn ang="0">
                      <a:pos x="427" y="430"/>
                    </a:cxn>
                    <a:cxn ang="0">
                      <a:pos x="344" y="423"/>
                    </a:cxn>
                    <a:cxn ang="0">
                      <a:pos x="259" y="410"/>
                    </a:cxn>
                    <a:cxn ang="0">
                      <a:pos x="177" y="388"/>
                    </a:cxn>
                    <a:cxn ang="0">
                      <a:pos x="105" y="358"/>
                    </a:cxn>
                    <a:cxn ang="0">
                      <a:pos x="41" y="325"/>
                    </a:cxn>
                    <a:cxn ang="0">
                      <a:pos x="0" y="294"/>
                    </a:cxn>
                    <a:cxn ang="0">
                      <a:pos x="0" y="0"/>
                    </a:cxn>
                    <a:cxn ang="0">
                      <a:pos x="46" y="25"/>
                    </a:cxn>
                    <a:cxn ang="0">
                      <a:pos x="105" y="47"/>
                    </a:cxn>
                    <a:cxn ang="0">
                      <a:pos x="175" y="66"/>
                    </a:cxn>
                    <a:cxn ang="0">
                      <a:pos x="244" y="81"/>
                    </a:cxn>
                    <a:cxn ang="0">
                      <a:pos x="314" y="89"/>
                    </a:cxn>
                    <a:cxn ang="0">
                      <a:pos x="361" y="93"/>
                    </a:cxn>
                    <a:cxn ang="0">
                      <a:pos x="401" y="95"/>
                    </a:cxn>
                    <a:cxn ang="0">
                      <a:pos x="471" y="95"/>
                    </a:cxn>
                    <a:cxn ang="0">
                      <a:pos x="515" y="92"/>
                    </a:cxn>
                    <a:cxn ang="0">
                      <a:pos x="555" y="87"/>
                    </a:cxn>
                    <a:cxn ang="0">
                      <a:pos x="600" y="84"/>
                    </a:cxn>
                    <a:cxn ang="0">
                      <a:pos x="640" y="76"/>
                    </a:cxn>
                    <a:cxn ang="0">
                      <a:pos x="689" y="67"/>
                    </a:cxn>
                    <a:cxn ang="0">
                      <a:pos x="733" y="55"/>
                    </a:cxn>
                    <a:cxn ang="0">
                      <a:pos x="777" y="41"/>
                    </a:cxn>
                    <a:cxn ang="0">
                      <a:pos x="815" y="27"/>
                    </a:cxn>
                  </a:cxnLst>
                  <a:rect l="0" t="0" r="r" b="b"/>
                  <a:pathLst>
                    <a:path w="823" h="431">
                      <a:moveTo>
                        <a:pt x="815" y="27"/>
                      </a:moveTo>
                      <a:lnTo>
                        <a:pt x="822" y="350"/>
                      </a:lnTo>
                      <a:lnTo>
                        <a:pt x="746" y="382"/>
                      </a:lnTo>
                      <a:lnTo>
                        <a:pt x="676" y="404"/>
                      </a:lnTo>
                      <a:lnTo>
                        <a:pt x="619" y="415"/>
                      </a:lnTo>
                      <a:lnTo>
                        <a:pt x="571" y="421"/>
                      </a:lnTo>
                      <a:lnTo>
                        <a:pt x="517" y="427"/>
                      </a:lnTo>
                      <a:lnTo>
                        <a:pt x="427" y="430"/>
                      </a:lnTo>
                      <a:lnTo>
                        <a:pt x="344" y="423"/>
                      </a:lnTo>
                      <a:lnTo>
                        <a:pt x="259" y="410"/>
                      </a:lnTo>
                      <a:lnTo>
                        <a:pt x="177" y="388"/>
                      </a:lnTo>
                      <a:lnTo>
                        <a:pt x="105" y="358"/>
                      </a:lnTo>
                      <a:lnTo>
                        <a:pt x="41" y="325"/>
                      </a:lnTo>
                      <a:lnTo>
                        <a:pt x="0" y="294"/>
                      </a:lnTo>
                      <a:lnTo>
                        <a:pt x="0" y="0"/>
                      </a:lnTo>
                      <a:lnTo>
                        <a:pt x="46" y="25"/>
                      </a:lnTo>
                      <a:lnTo>
                        <a:pt x="105" y="47"/>
                      </a:lnTo>
                      <a:lnTo>
                        <a:pt x="175" y="66"/>
                      </a:lnTo>
                      <a:lnTo>
                        <a:pt x="244" y="81"/>
                      </a:lnTo>
                      <a:lnTo>
                        <a:pt x="314" y="89"/>
                      </a:lnTo>
                      <a:lnTo>
                        <a:pt x="361" y="93"/>
                      </a:lnTo>
                      <a:lnTo>
                        <a:pt x="401" y="95"/>
                      </a:lnTo>
                      <a:lnTo>
                        <a:pt x="471" y="95"/>
                      </a:lnTo>
                      <a:lnTo>
                        <a:pt x="515" y="92"/>
                      </a:lnTo>
                      <a:lnTo>
                        <a:pt x="555" y="87"/>
                      </a:lnTo>
                      <a:lnTo>
                        <a:pt x="600" y="84"/>
                      </a:lnTo>
                      <a:lnTo>
                        <a:pt x="640" y="76"/>
                      </a:lnTo>
                      <a:lnTo>
                        <a:pt x="689" y="67"/>
                      </a:lnTo>
                      <a:lnTo>
                        <a:pt x="733" y="55"/>
                      </a:lnTo>
                      <a:lnTo>
                        <a:pt x="777" y="41"/>
                      </a:lnTo>
                      <a:lnTo>
                        <a:pt x="815" y="27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37" name="Freeform 20"/>
                <p:cNvSpPr>
                  <a:spLocks/>
                </p:cNvSpPr>
                <p:nvPr/>
              </p:nvSpPr>
              <p:spPr bwMode="auto">
                <a:xfrm>
                  <a:off x="154" y="533"/>
                  <a:ext cx="551" cy="339"/>
                </a:xfrm>
                <a:custGeom>
                  <a:avLst/>
                  <a:gdLst/>
                  <a:ahLst/>
                  <a:cxnLst>
                    <a:cxn ang="0">
                      <a:pos x="16" y="53"/>
                    </a:cxn>
                    <a:cxn ang="0">
                      <a:pos x="0" y="122"/>
                    </a:cxn>
                    <a:cxn ang="0">
                      <a:pos x="10" y="146"/>
                    </a:cxn>
                    <a:cxn ang="0">
                      <a:pos x="33" y="183"/>
                    </a:cxn>
                    <a:cxn ang="0">
                      <a:pos x="57" y="216"/>
                    </a:cxn>
                    <a:cxn ang="0">
                      <a:pos x="85" y="244"/>
                    </a:cxn>
                    <a:cxn ang="0">
                      <a:pos x="120" y="271"/>
                    </a:cxn>
                    <a:cxn ang="0">
                      <a:pos x="153" y="290"/>
                    </a:cxn>
                    <a:cxn ang="0">
                      <a:pos x="189" y="308"/>
                    </a:cxn>
                    <a:cxn ang="0">
                      <a:pos x="235" y="324"/>
                    </a:cxn>
                    <a:cxn ang="0">
                      <a:pos x="270" y="332"/>
                    </a:cxn>
                    <a:cxn ang="0">
                      <a:pos x="312" y="338"/>
                    </a:cxn>
                    <a:cxn ang="0">
                      <a:pos x="351" y="338"/>
                    </a:cxn>
                    <a:cxn ang="0">
                      <a:pos x="393" y="333"/>
                    </a:cxn>
                    <a:cxn ang="0">
                      <a:pos x="436" y="321"/>
                    </a:cxn>
                    <a:cxn ang="0">
                      <a:pos x="475" y="302"/>
                    </a:cxn>
                    <a:cxn ang="0">
                      <a:pos x="498" y="286"/>
                    </a:cxn>
                    <a:cxn ang="0">
                      <a:pos x="526" y="262"/>
                    </a:cxn>
                    <a:cxn ang="0">
                      <a:pos x="541" y="243"/>
                    </a:cxn>
                    <a:cxn ang="0">
                      <a:pos x="550" y="226"/>
                    </a:cxn>
                    <a:cxn ang="0">
                      <a:pos x="550" y="208"/>
                    </a:cxn>
                    <a:cxn ang="0">
                      <a:pos x="544" y="187"/>
                    </a:cxn>
                    <a:cxn ang="0">
                      <a:pos x="532" y="170"/>
                    </a:cxn>
                    <a:cxn ang="0">
                      <a:pos x="523" y="135"/>
                    </a:cxn>
                    <a:cxn ang="0">
                      <a:pos x="519" y="116"/>
                    </a:cxn>
                    <a:cxn ang="0">
                      <a:pos x="267" y="132"/>
                    </a:cxn>
                    <a:cxn ang="0">
                      <a:pos x="234" y="126"/>
                    </a:cxn>
                    <a:cxn ang="0">
                      <a:pos x="193" y="113"/>
                    </a:cxn>
                    <a:cxn ang="0">
                      <a:pos x="162" y="97"/>
                    </a:cxn>
                    <a:cxn ang="0">
                      <a:pos x="129" y="77"/>
                    </a:cxn>
                    <a:cxn ang="0">
                      <a:pos x="97" y="48"/>
                    </a:cxn>
                    <a:cxn ang="0">
                      <a:pos x="78" y="24"/>
                    </a:cxn>
                    <a:cxn ang="0">
                      <a:pos x="60" y="0"/>
                    </a:cxn>
                    <a:cxn ang="0">
                      <a:pos x="16" y="53"/>
                    </a:cxn>
                  </a:cxnLst>
                  <a:rect l="0" t="0" r="r" b="b"/>
                  <a:pathLst>
                    <a:path w="551" h="339">
                      <a:moveTo>
                        <a:pt x="16" y="53"/>
                      </a:moveTo>
                      <a:lnTo>
                        <a:pt x="0" y="122"/>
                      </a:lnTo>
                      <a:lnTo>
                        <a:pt x="10" y="146"/>
                      </a:lnTo>
                      <a:lnTo>
                        <a:pt x="33" y="183"/>
                      </a:lnTo>
                      <a:lnTo>
                        <a:pt x="57" y="216"/>
                      </a:lnTo>
                      <a:lnTo>
                        <a:pt x="85" y="244"/>
                      </a:lnTo>
                      <a:lnTo>
                        <a:pt x="120" y="271"/>
                      </a:lnTo>
                      <a:lnTo>
                        <a:pt x="153" y="290"/>
                      </a:lnTo>
                      <a:lnTo>
                        <a:pt x="189" y="308"/>
                      </a:lnTo>
                      <a:lnTo>
                        <a:pt x="235" y="324"/>
                      </a:lnTo>
                      <a:lnTo>
                        <a:pt x="270" y="332"/>
                      </a:lnTo>
                      <a:lnTo>
                        <a:pt x="312" y="338"/>
                      </a:lnTo>
                      <a:lnTo>
                        <a:pt x="351" y="338"/>
                      </a:lnTo>
                      <a:lnTo>
                        <a:pt x="393" y="333"/>
                      </a:lnTo>
                      <a:lnTo>
                        <a:pt x="436" y="321"/>
                      </a:lnTo>
                      <a:lnTo>
                        <a:pt x="475" y="302"/>
                      </a:lnTo>
                      <a:lnTo>
                        <a:pt x="498" y="286"/>
                      </a:lnTo>
                      <a:lnTo>
                        <a:pt x="526" y="262"/>
                      </a:lnTo>
                      <a:lnTo>
                        <a:pt x="541" y="243"/>
                      </a:lnTo>
                      <a:lnTo>
                        <a:pt x="550" y="226"/>
                      </a:lnTo>
                      <a:lnTo>
                        <a:pt x="550" y="208"/>
                      </a:lnTo>
                      <a:lnTo>
                        <a:pt x="544" y="187"/>
                      </a:lnTo>
                      <a:lnTo>
                        <a:pt x="532" y="170"/>
                      </a:lnTo>
                      <a:lnTo>
                        <a:pt x="523" y="135"/>
                      </a:lnTo>
                      <a:lnTo>
                        <a:pt x="519" y="116"/>
                      </a:lnTo>
                      <a:lnTo>
                        <a:pt x="267" y="132"/>
                      </a:lnTo>
                      <a:lnTo>
                        <a:pt x="234" y="126"/>
                      </a:lnTo>
                      <a:lnTo>
                        <a:pt x="193" y="113"/>
                      </a:lnTo>
                      <a:lnTo>
                        <a:pt x="162" y="97"/>
                      </a:lnTo>
                      <a:lnTo>
                        <a:pt x="129" y="77"/>
                      </a:lnTo>
                      <a:lnTo>
                        <a:pt x="97" y="48"/>
                      </a:lnTo>
                      <a:lnTo>
                        <a:pt x="78" y="24"/>
                      </a:lnTo>
                      <a:lnTo>
                        <a:pt x="60" y="0"/>
                      </a:lnTo>
                      <a:lnTo>
                        <a:pt x="16" y="53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38" name="Freeform 21"/>
                <p:cNvSpPr>
                  <a:spLocks/>
                </p:cNvSpPr>
                <p:nvPr/>
              </p:nvSpPr>
              <p:spPr bwMode="auto">
                <a:xfrm>
                  <a:off x="134" y="119"/>
                  <a:ext cx="475" cy="552"/>
                </a:xfrm>
                <a:custGeom>
                  <a:avLst/>
                  <a:gdLst/>
                  <a:ahLst/>
                  <a:cxnLst>
                    <a:cxn ang="0">
                      <a:pos x="474" y="0"/>
                    </a:cxn>
                    <a:cxn ang="0">
                      <a:pos x="474" y="294"/>
                    </a:cxn>
                    <a:cxn ang="0">
                      <a:pos x="446" y="291"/>
                    </a:cxn>
                    <a:cxn ang="0">
                      <a:pos x="411" y="293"/>
                    </a:cxn>
                    <a:cxn ang="0">
                      <a:pos x="353" y="299"/>
                    </a:cxn>
                    <a:cxn ang="0">
                      <a:pos x="296" y="310"/>
                    </a:cxn>
                    <a:cxn ang="0">
                      <a:pos x="243" y="323"/>
                    </a:cxn>
                    <a:cxn ang="0">
                      <a:pos x="200" y="339"/>
                    </a:cxn>
                    <a:cxn ang="0">
                      <a:pos x="149" y="364"/>
                    </a:cxn>
                    <a:cxn ang="0">
                      <a:pos x="110" y="390"/>
                    </a:cxn>
                    <a:cxn ang="0">
                      <a:pos x="81" y="415"/>
                    </a:cxn>
                    <a:cxn ang="0">
                      <a:pos x="60" y="439"/>
                    </a:cxn>
                    <a:cxn ang="0">
                      <a:pos x="47" y="461"/>
                    </a:cxn>
                    <a:cxn ang="0">
                      <a:pos x="35" y="488"/>
                    </a:cxn>
                    <a:cxn ang="0">
                      <a:pos x="30" y="513"/>
                    </a:cxn>
                    <a:cxn ang="0">
                      <a:pos x="23" y="551"/>
                    </a:cxn>
                    <a:cxn ang="0">
                      <a:pos x="17" y="518"/>
                    </a:cxn>
                    <a:cxn ang="0">
                      <a:pos x="8" y="481"/>
                    </a:cxn>
                    <a:cxn ang="0">
                      <a:pos x="5" y="453"/>
                    </a:cxn>
                    <a:cxn ang="0">
                      <a:pos x="0" y="420"/>
                    </a:cxn>
                    <a:cxn ang="0">
                      <a:pos x="2" y="393"/>
                    </a:cxn>
                    <a:cxn ang="0">
                      <a:pos x="8" y="361"/>
                    </a:cxn>
                    <a:cxn ang="0">
                      <a:pos x="15" y="317"/>
                    </a:cxn>
                    <a:cxn ang="0">
                      <a:pos x="30" y="279"/>
                    </a:cxn>
                    <a:cxn ang="0">
                      <a:pos x="50" y="238"/>
                    </a:cxn>
                    <a:cxn ang="0">
                      <a:pos x="75" y="196"/>
                    </a:cxn>
                    <a:cxn ang="0">
                      <a:pos x="111" y="152"/>
                    </a:cxn>
                    <a:cxn ang="0">
                      <a:pos x="152" y="116"/>
                    </a:cxn>
                    <a:cxn ang="0">
                      <a:pos x="188" y="87"/>
                    </a:cxn>
                    <a:cxn ang="0">
                      <a:pos x="233" y="60"/>
                    </a:cxn>
                    <a:cxn ang="0">
                      <a:pos x="279" y="40"/>
                    </a:cxn>
                    <a:cxn ang="0">
                      <a:pos x="333" y="21"/>
                    </a:cxn>
                    <a:cxn ang="0">
                      <a:pos x="380" y="10"/>
                    </a:cxn>
                    <a:cxn ang="0">
                      <a:pos x="435" y="3"/>
                    </a:cxn>
                    <a:cxn ang="0">
                      <a:pos x="474" y="0"/>
                    </a:cxn>
                  </a:cxnLst>
                  <a:rect l="0" t="0" r="r" b="b"/>
                  <a:pathLst>
                    <a:path w="475" h="552">
                      <a:moveTo>
                        <a:pt x="474" y="0"/>
                      </a:moveTo>
                      <a:lnTo>
                        <a:pt x="474" y="294"/>
                      </a:lnTo>
                      <a:lnTo>
                        <a:pt x="446" y="291"/>
                      </a:lnTo>
                      <a:lnTo>
                        <a:pt x="411" y="293"/>
                      </a:lnTo>
                      <a:lnTo>
                        <a:pt x="353" y="299"/>
                      </a:lnTo>
                      <a:lnTo>
                        <a:pt x="296" y="310"/>
                      </a:lnTo>
                      <a:lnTo>
                        <a:pt x="243" y="323"/>
                      </a:lnTo>
                      <a:lnTo>
                        <a:pt x="200" y="339"/>
                      </a:lnTo>
                      <a:lnTo>
                        <a:pt x="149" y="364"/>
                      </a:lnTo>
                      <a:lnTo>
                        <a:pt x="110" y="390"/>
                      </a:lnTo>
                      <a:lnTo>
                        <a:pt x="81" y="415"/>
                      </a:lnTo>
                      <a:lnTo>
                        <a:pt x="60" y="439"/>
                      </a:lnTo>
                      <a:lnTo>
                        <a:pt x="47" y="461"/>
                      </a:lnTo>
                      <a:lnTo>
                        <a:pt x="35" y="488"/>
                      </a:lnTo>
                      <a:lnTo>
                        <a:pt x="30" y="513"/>
                      </a:lnTo>
                      <a:lnTo>
                        <a:pt x="23" y="551"/>
                      </a:lnTo>
                      <a:lnTo>
                        <a:pt x="17" y="518"/>
                      </a:lnTo>
                      <a:lnTo>
                        <a:pt x="8" y="481"/>
                      </a:lnTo>
                      <a:lnTo>
                        <a:pt x="5" y="453"/>
                      </a:lnTo>
                      <a:lnTo>
                        <a:pt x="0" y="420"/>
                      </a:lnTo>
                      <a:lnTo>
                        <a:pt x="2" y="393"/>
                      </a:lnTo>
                      <a:lnTo>
                        <a:pt x="8" y="361"/>
                      </a:lnTo>
                      <a:lnTo>
                        <a:pt x="15" y="317"/>
                      </a:lnTo>
                      <a:lnTo>
                        <a:pt x="30" y="279"/>
                      </a:lnTo>
                      <a:lnTo>
                        <a:pt x="50" y="238"/>
                      </a:lnTo>
                      <a:lnTo>
                        <a:pt x="75" y="196"/>
                      </a:lnTo>
                      <a:lnTo>
                        <a:pt x="111" y="152"/>
                      </a:lnTo>
                      <a:lnTo>
                        <a:pt x="152" y="116"/>
                      </a:lnTo>
                      <a:lnTo>
                        <a:pt x="188" y="87"/>
                      </a:lnTo>
                      <a:lnTo>
                        <a:pt x="233" y="60"/>
                      </a:lnTo>
                      <a:lnTo>
                        <a:pt x="279" y="40"/>
                      </a:lnTo>
                      <a:lnTo>
                        <a:pt x="333" y="21"/>
                      </a:lnTo>
                      <a:lnTo>
                        <a:pt x="380" y="10"/>
                      </a:lnTo>
                      <a:lnTo>
                        <a:pt x="435" y="3"/>
                      </a:lnTo>
                      <a:lnTo>
                        <a:pt x="474" y="0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39" name="Freeform 22"/>
                <p:cNvSpPr>
                  <a:spLocks/>
                </p:cNvSpPr>
                <p:nvPr/>
              </p:nvSpPr>
              <p:spPr bwMode="auto">
                <a:xfrm>
                  <a:off x="422" y="687"/>
                  <a:ext cx="156" cy="117"/>
                </a:xfrm>
                <a:custGeom>
                  <a:avLst/>
                  <a:gdLst/>
                  <a:ahLst/>
                  <a:cxnLst>
                    <a:cxn ang="0">
                      <a:pos x="72" y="0"/>
                    </a:cxn>
                    <a:cxn ang="0">
                      <a:pos x="21" y="19"/>
                    </a:cxn>
                    <a:cxn ang="0">
                      <a:pos x="3" y="45"/>
                    </a:cxn>
                    <a:cxn ang="0">
                      <a:pos x="0" y="70"/>
                    </a:cxn>
                    <a:cxn ang="0">
                      <a:pos x="0" y="83"/>
                    </a:cxn>
                    <a:cxn ang="0">
                      <a:pos x="9" y="99"/>
                    </a:cxn>
                    <a:cxn ang="0">
                      <a:pos x="29" y="107"/>
                    </a:cxn>
                    <a:cxn ang="0">
                      <a:pos x="50" y="113"/>
                    </a:cxn>
                    <a:cxn ang="0">
                      <a:pos x="69" y="116"/>
                    </a:cxn>
                    <a:cxn ang="0">
                      <a:pos x="86" y="116"/>
                    </a:cxn>
                    <a:cxn ang="0">
                      <a:pos x="114" y="111"/>
                    </a:cxn>
                    <a:cxn ang="0">
                      <a:pos x="134" y="106"/>
                    </a:cxn>
                    <a:cxn ang="0">
                      <a:pos x="146" y="98"/>
                    </a:cxn>
                    <a:cxn ang="0">
                      <a:pos x="153" y="89"/>
                    </a:cxn>
                    <a:cxn ang="0">
                      <a:pos x="155" y="78"/>
                    </a:cxn>
                    <a:cxn ang="0">
                      <a:pos x="153" y="60"/>
                    </a:cxn>
                    <a:cxn ang="0">
                      <a:pos x="146" y="11"/>
                    </a:cxn>
                    <a:cxn ang="0">
                      <a:pos x="72" y="0"/>
                    </a:cxn>
                  </a:cxnLst>
                  <a:rect l="0" t="0" r="r" b="b"/>
                  <a:pathLst>
                    <a:path w="156" h="117">
                      <a:moveTo>
                        <a:pt x="72" y="0"/>
                      </a:moveTo>
                      <a:lnTo>
                        <a:pt x="21" y="19"/>
                      </a:lnTo>
                      <a:lnTo>
                        <a:pt x="3" y="45"/>
                      </a:lnTo>
                      <a:lnTo>
                        <a:pt x="0" y="70"/>
                      </a:lnTo>
                      <a:lnTo>
                        <a:pt x="0" y="83"/>
                      </a:lnTo>
                      <a:lnTo>
                        <a:pt x="9" y="99"/>
                      </a:lnTo>
                      <a:lnTo>
                        <a:pt x="29" y="107"/>
                      </a:lnTo>
                      <a:lnTo>
                        <a:pt x="50" y="113"/>
                      </a:lnTo>
                      <a:lnTo>
                        <a:pt x="69" y="116"/>
                      </a:lnTo>
                      <a:lnTo>
                        <a:pt x="86" y="116"/>
                      </a:lnTo>
                      <a:lnTo>
                        <a:pt x="114" y="111"/>
                      </a:lnTo>
                      <a:lnTo>
                        <a:pt x="134" y="106"/>
                      </a:lnTo>
                      <a:lnTo>
                        <a:pt x="146" y="98"/>
                      </a:lnTo>
                      <a:lnTo>
                        <a:pt x="153" y="89"/>
                      </a:lnTo>
                      <a:lnTo>
                        <a:pt x="155" y="78"/>
                      </a:lnTo>
                      <a:lnTo>
                        <a:pt x="153" y="60"/>
                      </a:lnTo>
                      <a:lnTo>
                        <a:pt x="146" y="11"/>
                      </a:lnTo>
                      <a:lnTo>
                        <a:pt x="72" y="0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40" name="Freeform 23"/>
                <p:cNvSpPr>
                  <a:spLocks/>
                </p:cNvSpPr>
                <p:nvPr/>
              </p:nvSpPr>
              <p:spPr bwMode="auto">
                <a:xfrm>
                  <a:off x="494" y="700"/>
                  <a:ext cx="88" cy="74"/>
                </a:xfrm>
                <a:custGeom>
                  <a:avLst/>
                  <a:gdLst/>
                  <a:ahLst/>
                  <a:cxnLst>
                    <a:cxn ang="0">
                      <a:pos x="87" y="67"/>
                    </a:cxn>
                    <a:cxn ang="0">
                      <a:pos x="76" y="0"/>
                    </a:cxn>
                    <a:cxn ang="0">
                      <a:pos x="33" y="5"/>
                    </a:cxn>
                    <a:cxn ang="0">
                      <a:pos x="0" y="8"/>
                    </a:cxn>
                    <a:cxn ang="0">
                      <a:pos x="9" y="73"/>
                    </a:cxn>
                    <a:cxn ang="0">
                      <a:pos x="12" y="57"/>
                    </a:cxn>
                    <a:cxn ang="0">
                      <a:pos x="22" y="47"/>
                    </a:cxn>
                    <a:cxn ang="0">
                      <a:pos x="40" y="43"/>
                    </a:cxn>
                    <a:cxn ang="0">
                      <a:pos x="60" y="44"/>
                    </a:cxn>
                    <a:cxn ang="0">
                      <a:pos x="76" y="51"/>
                    </a:cxn>
                    <a:cxn ang="0">
                      <a:pos x="87" y="67"/>
                    </a:cxn>
                  </a:cxnLst>
                  <a:rect l="0" t="0" r="r" b="b"/>
                  <a:pathLst>
                    <a:path w="88" h="74">
                      <a:moveTo>
                        <a:pt x="87" y="67"/>
                      </a:moveTo>
                      <a:lnTo>
                        <a:pt x="76" y="0"/>
                      </a:lnTo>
                      <a:lnTo>
                        <a:pt x="33" y="5"/>
                      </a:lnTo>
                      <a:lnTo>
                        <a:pt x="0" y="8"/>
                      </a:lnTo>
                      <a:lnTo>
                        <a:pt x="9" y="73"/>
                      </a:lnTo>
                      <a:lnTo>
                        <a:pt x="12" y="57"/>
                      </a:lnTo>
                      <a:lnTo>
                        <a:pt x="22" y="47"/>
                      </a:lnTo>
                      <a:lnTo>
                        <a:pt x="40" y="43"/>
                      </a:lnTo>
                      <a:lnTo>
                        <a:pt x="60" y="44"/>
                      </a:lnTo>
                      <a:lnTo>
                        <a:pt x="76" y="51"/>
                      </a:lnTo>
                      <a:lnTo>
                        <a:pt x="87" y="67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41" name="Freeform 24"/>
                <p:cNvSpPr>
                  <a:spLocks/>
                </p:cNvSpPr>
                <p:nvPr/>
              </p:nvSpPr>
              <p:spPr bwMode="auto">
                <a:xfrm>
                  <a:off x="386" y="479"/>
                  <a:ext cx="319" cy="286"/>
                </a:xfrm>
                <a:custGeom>
                  <a:avLst/>
                  <a:gdLst/>
                  <a:ahLst/>
                  <a:cxnLst>
                    <a:cxn ang="0">
                      <a:pos x="317" y="275"/>
                    </a:cxn>
                    <a:cxn ang="0">
                      <a:pos x="315" y="254"/>
                    </a:cxn>
                    <a:cxn ang="0">
                      <a:pos x="306" y="235"/>
                    </a:cxn>
                    <a:cxn ang="0">
                      <a:pos x="299" y="219"/>
                    </a:cxn>
                    <a:cxn ang="0">
                      <a:pos x="294" y="194"/>
                    </a:cxn>
                    <a:cxn ang="0">
                      <a:pos x="288" y="161"/>
                    </a:cxn>
                    <a:cxn ang="0">
                      <a:pos x="284" y="126"/>
                    </a:cxn>
                    <a:cxn ang="0">
                      <a:pos x="281" y="94"/>
                    </a:cxn>
                    <a:cxn ang="0">
                      <a:pos x="279" y="67"/>
                    </a:cxn>
                    <a:cxn ang="0">
                      <a:pos x="278" y="43"/>
                    </a:cxn>
                    <a:cxn ang="0">
                      <a:pos x="270" y="29"/>
                    </a:cxn>
                    <a:cxn ang="0">
                      <a:pos x="255" y="16"/>
                    </a:cxn>
                    <a:cxn ang="0">
                      <a:pos x="240" y="9"/>
                    </a:cxn>
                    <a:cxn ang="0">
                      <a:pos x="216" y="2"/>
                    </a:cxn>
                    <a:cxn ang="0">
                      <a:pos x="189" y="0"/>
                    </a:cxn>
                    <a:cxn ang="0">
                      <a:pos x="147" y="0"/>
                    </a:cxn>
                    <a:cxn ang="0">
                      <a:pos x="110" y="2"/>
                    </a:cxn>
                    <a:cxn ang="0">
                      <a:pos x="74" y="9"/>
                    </a:cxn>
                    <a:cxn ang="0">
                      <a:pos x="41" y="21"/>
                    </a:cxn>
                    <a:cxn ang="0">
                      <a:pos x="20" y="35"/>
                    </a:cxn>
                    <a:cxn ang="0">
                      <a:pos x="8" y="47"/>
                    </a:cxn>
                    <a:cxn ang="0">
                      <a:pos x="0" y="61"/>
                    </a:cxn>
                    <a:cxn ang="0">
                      <a:pos x="2" y="75"/>
                    </a:cxn>
                    <a:cxn ang="0">
                      <a:pos x="5" y="89"/>
                    </a:cxn>
                    <a:cxn ang="0">
                      <a:pos x="15" y="104"/>
                    </a:cxn>
                    <a:cxn ang="0">
                      <a:pos x="23" y="123"/>
                    </a:cxn>
                    <a:cxn ang="0">
                      <a:pos x="27" y="149"/>
                    </a:cxn>
                    <a:cxn ang="0">
                      <a:pos x="30" y="176"/>
                    </a:cxn>
                    <a:cxn ang="0">
                      <a:pos x="35" y="200"/>
                    </a:cxn>
                    <a:cxn ang="0">
                      <a:pos x="36" y="235"/>
                    </a:cxn>
                    <a:cxn ang="0">
                      <a:pos x="38" y="265"/>
                    </a:cxn>
                    <a:cxn ang="0">
                      <a:pos x="38" y="285"/>
                    </a:cxn>
                    <a:cxn ang="0">
                      <a:pos x="48" y="260"/>
                    </a:cxn>
                    <a:cxn ang="0">
                      <a:pos x="68" y="248"/>
                    </a:cxn>
                    <a:cxn ang="0">
                      <a:pos x="86" y="241"/>
                    </a:cxn>
                    <a:cxn ang="0">
                      <a:pos x="108" y="236"/>
                    </a:cxn>
                    <a:cxn ang="0">
                      <a:pos x="143" y="229"/>
                    </a:cxn>
                    <a:cxn ang="0">
                      <a:pos x="177" y="228"/>
                    </a:cxn>
                    <a:cxn ang="0">
                      <a:pos x="197" y="228"/>
                    </a:cxn>
                    <a:cxn ang="0">
                      <a:pos x="228" y="230"/>
                    </a:cxn>
                    <a:cxn ang="0">
                      <a:pos x="264" y="237"/>
                    </a:cxn>
                    <a:cxn ang="0">
                      <a:pos x="287" y="246"/>
                    </a:cxn>
                    <a:cxn ang="0">
                      <a:pos x="302" y="255"/>
                    </a:cxn>
                    <a:cxn ang="0">
                      <a:pos x="318" y="268"/>
                    </a:cxn>
                  </a:cxnLst>
                  <a:rect l="0" t="0" r="r" b="b"/>
                  <a:pathLst>
                    <a:path w="319" h="286">
                      <a:moveTo>
                        <a:pt x="317" y="275"/>
                      </a:moveTo>
                      <a:lnTo>
                        <a:pt x="315" y="254"/>
                      </a:lnTo>
                      <a:lnTo>
                        <a:pt x="306" y="235"/>
                      </a:lnTo>
                      <a:lnTo>
                        <a:pt x="299" y="219"/>
                      </a:lnTo>
                      <a:lnTo>
                        <a:pt x="294" y="194"/>
                      </a:lnTo>
                      <a:lnTo>
                        <a:pt x="288" y="161"/>
                      </a:lnTo>
                      <a:lnTo>
                        <a:pt x="284" y="126"/>
                      </a:lnTo>
                      <a:lnTo>
                        <a:pt x="281" y="94"/>
                      </a:lnTo>
                      <a:lnTo>
                        <a:pt x="279" y="67"/>
                      </a:lnTo>
                      <a:lnTo>
                        <a:pt x="278" y="43"/>
                      </a:lnTo>
                      <a:lnTo>
                        <a:pt x="270" y="29"/>
                      </a:lnTo>
                      <a:lnTo>
                        <a:pt x="255" y="16"/>
                      </a:lnTo>
                      <a:lnTo>
                        <a:pt x="240" y="9"/>
                      </a:lnTo>
                      <a:lnTo>
                        <a:pt x="216" y="2"/>
                      </a:lnTo>
                      <a:lnTo>
                        <a:pt x="189" y="0"/>
                      </a:lnTo>
                      <a:lnTo>
                        <a:pt x="147" y="0"/>
                      </a:lnTo>
                      <a:lnTo>
                        <a:pt x="110" y="2"/>
                      </a:lnTo>
                      <a:lnTo>
                        <a:pt x="74" y="9"/>
                      </a:lnTo>
                      <a:lnTo>
                        <a:pt x="41" y="21"/>
                      </a:lnTo>
                      <a:lnTo>
                        <a:pt x="20" y="35"/>
                      </a:lnTo>
                      <a:lnTo>
                        <a:pt x="8" y="47"/>
                      </a:lnTo>
                      <a:lnTo>
                        <a:pt x="0" y="61"/>
                      </a:lnTo>
                      <a:lnTo>
                        <a:pt x="2" y="75"/>
                      </a:lnTo>
                      <a:lnTo>
                        <a:pt x="5" y="89"/>
                      </a:lnTo>
                      <a:lnTo>
                        <a:pt x="15" y="104"/>
                      </a:lnTo>
                      <a:lnTo>
                        <a:pt x="23" y="123"/>
                      </a:lnTo>
                      <a:lnTo>
                        <a:pt x="27" y="149"/>
                      </a:lnTo>
                      <a:lnTo>
                        <a:pt x="30" y="176"/>
                      </a:lnTo>
                      <a:lnTo>
                        <a:pt x="35" y="200"/>
                      </a:lnTo>
                      <a:lnTo>
                        <a:pt x="36" y="235"/>
                      </a:lnTo>
                      <a:lnTo>
                        <a:pt x="38" y="265"/>
                      </a:lnTo>
                      <a:lnTo>
                        <a:pt x="38" y="285"/>
                      </a:lnTo>
                      <a:lnTo>
                        <a:pt x="48" y="260"/>
                      </a:lnTo>
                      <a:lnTo>
                        <a:pt x="68" y="248"/>
                      </a:lnTo>
                      <a:lnTo>
                        <a:pt x="86" y="241"/>
                      </a:lnTo>
                      <a:lnTo>
                        <a:pt x="108" y="236"/>
                      </a:lnTo>
                      <a:lnTo>
                        <a:pt x="143" y="229"/>
                      </a:lnTo>
                      <a:lnTo>
                        <a:pt x="177" y="228"/>
                      </a:lnTo>
                      <a:lnTo>
                        <a:pt x="197" y="228"/>
                      </a:lnTo>
                      <a:lnTo>
                        <a:pt x="228" y="230"/>
                      </a:lnTo>
                      <a:lnTo>
                        <a:pt x="264" y="237"/>
                      </a:lnTo>
                      <a:lnTo>
                        <a:pt x="287" y="246"/>
                      </a:lnTo>
                      <a:lnTo>
                        <a:pt x="302" y="255"/>
                      </a:lnTo>
                      <a:lnTo>
                        <a:pt x="318" y="268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42" name="Freeform 25"/>
                <p:cNvSpPr>
                  <a:spLocks/>
                </p:cNvSpPr>
                <p:nvPr/>
              </p:nvSpPr>
              <p:spPr bwMode="auto">
                <a:xfrm>
                  <a:off x="5101" y="537"/>
                  <a:ext cx="551" cy="335"/>
                </a:xfrm>
                <a:custGeom>
                  <a:avLst/>
                  <a:gdLst/>
                  <a:ahLst/>
                  <a:cxnLst>
                    <a:cxn ang="0">
                      <a:pos x="534" y="48"/>
                    </a:cxn>
                    <a:cxn ang="0">
                      <a:pos x="550" y="117"/>
                    </a:cxn>
                    <a:cxn ang="0">
                      <a:pos x="540" y="142"/>
                    </a:cxn>
                    <a:cxn ang="0">
                      <a:pos x="517" y="179"/>
                    </a:cxn>
                    <a:cxn ang="0">
                      <a:pos x="493" y="212"/>
                    </a:cxn>
                    <a:cxn ang="0">
                      <a:pos x="465" y="239"/>
                    </a:cxn>
                    <a:cxn ang="0">
                      <a:pos x="430" y="267"/>
                    </a:cxn>
                    <a:cxn ang="0">
                      <a:pos x="397" y="286"/>
                    </a:cxn>
                    <a:cxn ang="0">
                      <a:pos x="361" y="304"/>
                    </a:cxn>
                    <a:cxn ang="0">
                      <a:pos x="315" y="320"/>
                    </a:cxn>
                    <a:cxn ang="0">
                      <a:pos x="280" y="328"/>
                    </a:cxn>
                    <a:cxn ang="0">
                      <a:pos x="238" y="334"/>
                    </a:cxn>
                    <a:cxn ang="0">
                      <a:pos x="199" y="334"/>
                    </a:cxn>
                    <a:cxn ang="0">
                      <a:pos x="157" y="329"/>
                    </a:cxn>
                    <a:cxn ang="0">
                      <a:pos x="114" y="317"/>
                    </a:cxn>
                    <a:cxn ang="0">
                      <a:pos x="75" y="298"/>
                    </a:cxn>
                    <a:cxn ang="0">
                      <a:pos x="52" y="282"/>
                    </a:cxn>
                    <a:cxn ang="0">
                      <a:pos x="24" y="258"/>
                    </a:cxn>
                    <a:cxn ang="0">
                      <a:pos x="9" y="238"/>
                    </a:cxn>
                    <a:cxn ang="0">
                      <a:pos x="0" y="222"/>
                    </a:cxn>
                    <a:cxn ang="0">
                      <a:pos x="0" y="204"/>
                    </a:cxn>
                    <a:cxn ang="0">
                      <a:pos x="6" y="182"/>
                    </a:cxn>
                    <a:cxn ang="0">
                      <a:pos x="18" y="166"/>
                    </a:cxn>
                    <a:cxn ang="0">
                      <a:pos x="27" y="131"/>
                    </a:cxn>
                    <a:cxn ang="0">
                      <a:pos x="31" y="112"/>
                    </a:cxn>
                    <a:cxn ang="0">
                      <a:pos x="283" y="128"/>
                    </a:cxn>
                    <a:cxn ang="0">
                      <a:pos x="316" y="122"/>
                    </a:cxn>
                    <a:cxn ang="0">
                      <a:pos x="357" y="109"/>
                    </a:cxn>
                    <a:cxn ang="0">
                      <a:pos x="388" y="93"/>
                    </a:cxn>
                    <a:cxn ang="0">
                      <a:pos x="421" y="73"/>
                    </a:cxn>
                    <a:cxn ang="0">
                      <a:pos x="453" y="44"/>
                    </a:cxn>
                    <a:cxn ang="0">
                      <a:pos x="472" y="19"/>
                    </a:cxn>
                    <a:cxn ang="0">
                      <a:pos x="486" y="0"/>
                    </a:cxn>
                    <a:cxn ang="0">
                      <a:pos x="534" y="48"/>
                    </a:cxn>
                  </a:cxnLst>
                  <a:rect l="0" t="0" r="r" b="b"/>
                  <a:pathLst>
                    <a:path w="551" h="335">
                      <a:moveTo>
                        <a:pt x="534" y="48"/>
                      </a:moveTo>
                      <a:lnTo>
                        <a:pt x="550" y="117"/>
                      </a:lnTo>
                      <a:lnTo>
                        <a:pt x="540" y="142"/>
                      </a:lnTo>
                      <a:lnTo>
                        <a:pt x="517" y="179"/>
                      </a:lnTo>
                      <a:lnTo>
                        <a:pt x="493" y="212"/>
                      </a:lnTo>
                      <a:lnTo>
                        <a:pt x="465" y="239"/>
                      </a:lnTo>
                      <a:lnTo>
                        <a:pt x="430" y="267"/>
                      </a:lnTo>
                      <a:lnTo>
                        <a:pt x="397" y="286"/>
                      </a:lnTo>
                      <a:lnTo>
                        <a:pt x="361" y="304"/>
                      </a:lnTo>
                      <a:lnTo>
                        <a:pt x="315" y="320"/>
                      </a:lnTo>
                      <a:lnTo>
                        <a:pt x="280" y="328"/>
                      </a:lnTo>
                      <a:lnTo>
                        <a:pt x="238" y="334"/>
                      </a:lnTo>
                      <a:lnTo>
                        <a:pt x="199" y="334"/>
                      </a:lnTo>
                      <a:lnTo>
                        <a:pt x="157" y="329"/>
                      </a:lnTo>
                      <a:lnTo>
                        <a:pt x="114" y="317"/>
                      </a:lnTo>
                      <a:lnTo>
                        <a:pt x="75" y="298"/>
                      </a:lnTo>
                      <a:lnTo>
                        <a:pt x="52" y="282"/>
                      </a:lnTo>
                      <a:lnTo>
                        <a:pt x="24" y="258"/>
                      </a:lnTo>
                      <a:lnTo>
                        <a:pt x="9" y="238"/>
                      </a:lnTo>
                      <a:lnTo>
                        <a:pt x="0" y="222"/>
                      </a:lnTo>
                      <a:lnTo>
                        <a:pt x="0" y="204"/>
                      </a:lnTo>
                      <a:lnTo>
                        <a:pt x="6" y="182"/>
                      </a:lnTo>
                      <a:lnTo>
                        <a:pt x="18" y="166"/>
                      </a:lnTo>
                      <a:lnTo>
                        <a:pt x="27" y="131"/>
                      </a:lnTo>
                      <a:lnTo>
                        <a:pt x="31" y="112"/>
                      </a:lnTo>
                      <a:lnTo>
                        <a:pt x="283" y="128"/>
                      </a:lnTo>
                      <a:lnTo>
                        <a:pt x="316" y="122"/>
                      </a:lnTo>
                      <a:lnTo>
                        <a:pt x="357" y="109"/>
                      </a:lnTo>
                      <a:lnTo>
                        <a:pt x="388" y="93"/>
                      </a:lnTo>
                      <a:lnTo>
                        <a:pt x="421" y="73"/>
                      </a:lnTo>
                      <a:lnTo>
                        <a:pt x="453" y="44"/>
                      </a:lnTo>
                      <a:lnTo>
                        <a:pt x="472" y="19"/>
                      </a:lnTo>
                      <a:lnTo>
                        <a:pt x="486" y="0"/>
                      </a:lnTo>
                      <a:lnTo>
                        <a:pt x="534" y="48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43" name="Freeform 26"/>
                <p:cNvSpPr>
                  <a:spLocks/>
                </p:cNvSpPr>
                <p:nvPr/>
              </p:nvSpPr>
              <p:spPr bwMode="auto">
                <a:xfrm>
                  <a:off x="5197" y="119"/>
                  <a:ext cx="475" cy="552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294"/>
                    </a:cxn>
                    <a:cxn ang="0">
                      <a:pos x="28" y="291"/>
                    </a:cxn>
                    <a:cxn ang="0">
                      <a:pos x="63" y="293"/>
                    </a:cxn>
                    <a:cxn ang="0">
                      <a:pos x="121" y="299"/>
                    </a:cxn>
                    <a:cxn ang="0">
                      <a:pos x="178" y="310"/>
                    </a:cxn>
                    <a:cxn ang="0">
                      <a:pos x="231" y="323"/>
                    </a:cxn>
                    <a:cxn ang="0">
                      <a:pos x="274" y="339"/>
                    </a:cxn>
                    <a:cxn ang="0">
                      <a:pos x="325" y="364"/>
                    </a:cxn>
                    <a:cxn ang="0">
                      <a:pos x="364" y="390"/>
                    </a:cxn>
                    <a:cxn ang="0">
                      <a:pos x="393" y="415"/>
                    </a:cxn>
                    <a:cxn ang="0">
                      <a:pos x="414" y="439"/>
                    </a:cxn>
                    <a:cxn ang="0">
                      <a:pos x="427" y="461"/>
                    </a:cxn>
                    <a:cxn ang="0">
                      <a:pos x="439" y="488"/>
                    </a:cxn>
                    <a:cxn ang="0">
                      <a:pos x="444" y="513"/>
                    </a:cxn>
                    <a:cxn ang="0">
                      <a:pos x="451" y="551"/>
                    </a:cxn>
                    <a:cxn ang="0">
                      <a:pos x="457" y="518"/>
                    </a:cxn>
                    <a:cxn ang="0">
                      <a:pos x="466" y="481"/>
                    </a:cxn>
                    <a:cxn ang="0">
                      <a:pos x="469" y="453"/>
                    </a:cxn>
                    <a:cxn ang="0">
                      <a:pos x="474" y="420"/>
                    </a:cxn>
                    <a:cxn ang="0">
                      <a:pos x="472" y="393"/>
                    </a:cxn>
                    <a:cxn ang="0">
                      <a:pos x="466" y="361"/>
                    </a:cxn>
                    <a:cxn ang="0">
                      <a:pos x="459" y="317"/>
                    </a:cxn>
                    <a:cxn ang="0">
                      <a:pos x="444" y="279"/>
                    </a:cxn>
                    <a:cxn ang="0">
                      <a:pos x="424" y="238"/>
                    </a:cxn>
                    <a:cxn ang="0">
                      <a:pos x="399" y="196"/>
                    </a:cxn>
                    <a:cxn ang="0">
                      <a:pos x="363" y="152"/>
                    </a:cxn>
                    <a:cxn ang="0">
                      <a:pos x="322" y="116"/>
                    </a:cxn>
                    <a:cxn ang="0">
                      <a:pos x="286" y="87"/>
                    </a:cxn>
                    <a:cxn ang="0">
                      <a:pos x="241" y="60"/>
                    </a:cxn>
                    <a:cxn ang="0">
                      <a:pos x="195" y="40"/>
                    </a:cxn>
                    <a:cxn ang="0">
                      <a:pos x="141" y="21"/>
                    </a:cxn>
                    <a:cxn ang="0">
                      <a:pos x="94" y="10"/>
                    </a:cxn>
                    <a:cxn ang="0">
                      <a:pos x="39" y="3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475" h="552">
                      <a:moveTo>
                        <a:pt x="0" y="0"/>
                      </a:moveTo>
                      <a:lnTo>
                        <a:pt x="0" y="294"/>
                      </a:lnTo>
                      <a:lnTo>
                        <a:pt x="28" y="291"/>
                      </a:lnTo>
                      <a:lnTo>
                        <a:pt x="63" y="293"/>
                      </a:lnTo>
                      <a:lnTo>
                        <a:pt x="121" y="299"/>
                      </a:lnTo>
                      <a:lnTo>
                        <a:pt x="178" y="310"/>
                      </a:lnTo>
                      <a:lnTo>
                        <a:pt x="231" y="323"/>
                      </a:lnTo>
                      <a:lnTo>
                        <a:pt x="274" y="339"/>
                      </a:lnTo>
                      <a:lnTo>
                        <a:pt x="325" y="364"/>
                      </a:lnTo>
                      <a:lnTo>
                        <a:pt x="364" y="390"/>
                      </a:lnTo>
                      <a:lnTo>
                        <a:pt x="393" y="415"/>
                      </a:lnTo>
                      <a:lnTo>
                        <a:pt x="414" y="439"/>
                      </a:lnTo>
                      <a:lnTo>
                        <a:pt x="427" y="461"/>
                      </a:lnTo>
                      <a:lnTo>
                        <a:pt x="439" y="488"/>
                      </a:lnTo>
                      <a:lnTo>
                        <a:pt x="444" y="513"/>
                      </a:lnTo>
                      <a:lnTo>
                        <a:pt x="451" y="551"/>
                      </a:lnTo>
                      <a:lnTo>
                        <a:pt x="457" y="518"/>
                      </a:lnTo>
                      <a:lnTo>
                        <a:pt x="466" y="481"/>
                      </a:lnTo>
                      <a:lnTo>
                        <a:pt x="469" y="453"/>
                      </a:lnTo>
                      <a:lnTo>
                        <a:pt x="474" y="420"/>
                      </a:lnTo>
                      <a:lnTo>
                        <a:pt x="472" y="393"/>
                      </a:lnTo>
                      <a:lnTo>
                        <a:pt x="466" y="361"/>
                      </a:lnTo>
                      <a:lnTo>
                        <a:pt x="459" y="317"/>
                      </a:lnTo>
                      <a:lnTo>
                        <a:pt x="444" y="279"/>
                      </a:lnTo>
                      <a:lnTo>
                        <a:pt x="424" y="238"/>
                      </a:lnTo>
                      <a:lnTo>
                        <a:pt x="399" y="196"/>
                      </a:lnTo>
                      <a:lnTo>
                        <a:pt x="363" y="152"/>
                      </a:lnTo>
                      <a:lnTo>
                        <a:pt x="322" y="116"/>
                      </a:lnTo>
                      <a:lnTo>
                        <a:pt x="286" y="87"/>
                      </a:lnTo>
                      <a:lnTo>
                        <a:pt x="241" y="60"/>
                      </a:lnTo>
                      <a:lnTo>
                        <a:pt x="195" y="40"/>
                      </a:lnTo>
                      <a:lnTo>
                        <a:pt x="141" y="21"/>
                      </a:lnTo>
                      <a:lnTo>
                        <a:pt x="94" y="10"/>
                      </a:lnTo>
                      <a:lnTo>
                        <a:pt x="39" y="3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44" name="Freeform 27"/>
                <p:cNvSpPr>
                  <a:spLocks/>
                </p:cNvSpPr>
                <p:nvPr/>
              </p:nvSpPr>
              <p:spPr bwMode="auto">
                <a:xfrm>
                  <a:off x="5228" y="687"/>
                  <a:ext cx="156" cy="117"/>
                </a:xfrm>
                <a:custGeom>
                  <a:avLst/>
                  <a:gdLst/>
                  <a:ahLst/>
                  <a:cxnLst>
                    <a:cxn ang="0">
                      <a:pos x="83" y="0"/>
                    </a:cxn>
                    <a:cxn ang="0">
                      <a:pos x="134" y="19"/>
                    </a:cxn>
                    <a:cxn ang="0">
                      <a:pos x="152" y="45"/>
                    </a:cxn>
                    <a:cxn ang="0">
                      <a:pos x="155" y="70"/>
                    </a:cxn>
                    <a:cxn ang="0">
                      <a:pos x="155" y="83"/>
                    </a:cxn>
                    <a:cxn ang="0">
                      <a:pos x="146" y="99"/>
                    </a:cxn>
                    <a:cxn ang="0">
                      <a:pos x="126" y="107"/>
                    </a:cxn>
                    <a:cxn ang="0">
                      <a:pos x="105" y="113"/>
                    </a:cxn>
                    <a:cxn ang="0">
                      <a:pos x="86" y="116"/>
                    </a:cxn>
                    <a:cxn ang="0">
                      <a:pos x="69" y="116"/>
                    </a:cxn>
                    <a:cxn ang="0">
                      <a:pos x="41" y="111"/>
                    </a:cxn>
                    <a:cxn ang="0">
                      <a:pos x="21" y="106"/>
                    </a:cxn>
                    <a:cxn ang="0">
                      <a:pos x="9" y="98"/>
                    </a:cxn>
                    <a:cxn ang="0">
                      <a:pos x="2" y="89"/>
                    </a:cxn>
                    <a:cxn ang="0">
                      <a:pos x="0" y="78"/>
                    </a:cxn>
                    <a:cxn ang="0">
                      <a:pos x="2" y="60"/>
                    </a:cxn>
                    <a:cxn ang="0">
                      <a:pos x="9" y="11"/>
                    </a:cxn>
                    <a:cxn ang="0">
                      <a:pos x="83" y="0"/>
                    </a:cxn>
                  </a:cxnLst>
                  <a:rect l="0" t="0" r="r" b="b"/>
                  <a:pathLst>
                    <a:path w="156" h="117">
                      <a:moveTo>
                        <a:pt x="83" y="0"/>
                      </a:moveTo>
                      <a:lnTo>
                        <a:pt x="134" y="19"/>
                      </a:lnTo>
                      <a:lnTo>
                        <a:pt x="152" y="45"/>
                      </a:lnTo>
                      <a:lnTo>
                        <a:pt x="155" y="70"/>
                      </a:lnTo>
                      <a:lnTo>
                        <a:pt x="155" y="83"/>
                      </a:lnTo>
                      <a:lnTo>
                        <a:pt x="146" y="99"/>
                      </a:lnTo>
                      <a:lnTo>
                        <a:pt x="126" y="107"/>
                      </a:lnTo>
                      <a:lnTo>
                        <a:pt x="105" y="113"/>
                      </a:lnTo>
                      <a:lnTo>
                        <a:pt x="86" y="116"/>
                      </a:lnTo>
                      <a:lnTo>
                        <a:pt x="69" y="116"/>
                      </a:lnTo>
                      <a:lnTo>
                        <a:pt x="41" y="111"/>
                      </a:lnTo>
                      <a:lnTo>
                        <a:pt x="21" y="106"/>
                      </a:lnTo>
                      <a:lnTo>
                        <a:pt x="9" y="98"/>
                      </a:lnTo>
                      <a:lnTo>
                        <a:pt x="2" y="89"/>
                      </a:lnTo>
                      <a:lnTo>
                        <a:pt x="0" y="78"/>
                      </a:lnTo>
                      <a:lnTo>
                        <a:pt x="2" y="60"/>
                      </a:lnTo>
                      <a:lnTo>
                        <a:pt x="9" y="11"/>
                      </a:lnTo>
                      <a:lnTo>
                        <a:pt x="83" y="0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45" name="Freeform 28"/>
                <p:cNvSpPr>
                  <a:spLocks/>
                </p:cNvSpPr>
                <p:nvPr/>
              </p:nvSpPr>
              <p:spPr bwMode="auto">
                <a:xfrm>
                  <a:off x="5224" y="699"/>
                  <a:ext cx="88" cy="75"/>
                </a:xfrm>
                <a:custGeom>
                  <a:avLst/>
                  <a:gdLst/>
                  <a:ahLst/>
                  <a:cxnLst>
                    <a:cxn ang="0">
                      <a:pos x="0" y="69"/>
                    </a:cxn>
                    <a:cxn ang="0">
                      <a:pos x="11" y="0"/>
                    </a:cxn>
                    <a:cxn ang="0">
                      <a:pos x="54" y="5"/>
                    </a:cxn>
                    <a:cxn ang="0">
                      <a:pos x="87" y="9"/>
                    </a:cxn>
                    <a:cxn ang="0">
                      <a:pos x="78" y="74"/>
                    </a:cxn>
                    <a:cxn ang="0">
                      <a:pos x="75" y="59"/>
                    </a:cxn>
                    <a:cxn ang="0">
                      <a:pos x="65" y="48"/>
                    </a:cxn>
                    <a:cxn ang="0">
                      <a:pos x="47" y="44"/>
                    </a:cxn>
                    <a:cxn ang="0">
                      <a:pos x="27" y="45"/>
                    </a:cxn>
                    <a:cxn ang="0">
                      <a:pos x="11" y="52"/>
                    </a:cxn>
                    <a:cxn ang="0">
                      <a:pos x="0" y="69"/>
                    </a:cxn>
                  </a:cxnLst>
                  <a:rect l="0" t="0" r="r" b="b"/>
                  <a:pathLst>
                    <a:path w="88" h="75">
                      <a:moveTo>
                        <a:pt x="0" y="69"/>
                      </a:moveTo>
                      <a:lnTo>
                        <a:pt x="11" y="0"/>
                      </a:lnTo>
                      <a:lnTo>
                        <a:pt x="54" y="5"/>
                      </a:lnTo>
                      <a:lnTo>
                        <a:pt x="87" y="9"/>
                      </a:lnTo>
                      <a:lnTo>
                        <a:pt x="78" y="74"/>
                      </a:lnTo>
                      <a:lnTo>
                        <a:pt x="75" y="59"/>
                      </a:lnTo>
                      <a:lnTo>
                        <a:pt x="65" y="48"/>
                      </a:lnTo>
                      <a:lnTo>
                        <a:pt x="47" y="44"/>
                      </a:lnTo>
                      <a:lnTo>
                        <a:pt x="27" y="45"/>
                      </a:lnTo>
                      <a:lnTo>
                        <a:pt x="11" y="52"/>
                      </a:lnTo>
                      <a:lnTo>
                        <a:pt x="0" y="69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46" name="Freeform 29"/>
                <p:cNvSpPr>
                  <a:spLocks/>
                </p:cNvSpPr>
                <p:nvPr/>
              </p:nvSpPr>
              <p:spPr bwMode="auto">
                <a:xfrm>
                  <a:off x="5101" y="479"/>
                  <a:ext cx="319" cy="286"/>
                </a:xfrm>
                <a:custGeom>
                  <a:avLst/>
                  <a:gdLst/>
                  <a:ahLst/>
                  <a:cxnLst>
                    <a:cxn ang="0">
                      <a:pos x="1" y="275"/>
                    </a:cxn>
                    <a:cxn ang="0">
                      <a:pos x="3" y="254"/>
                    </a:cxn>
                    <a:cxn ang="0">
                      <a:pos x="12" y="235"/>
                    </a:cxn>
                    <a:cxn ang="0">
                      <a:pos x="19" y="219"/>
                    </a:cxn>
                    <a:cxn ang="0">
                      <a:pos x="24" y="194"/>
                    </a:cxn>
                    <a:cxn ang="0">
                      <a:pos x="30" y="161"/>
                    </a:cxn>
                    <a:cxn ang="0">
                      <a:pos x="34" y="126"/>
                    </a:cxn>
                    <a:cxn ang="0">
                      <a:pos x="37" y="94"/>
                    </a:cxn>
                    <a:cxn ang="0">
                      <a:pos x="39" y="67"/>
                    </a:cxn>
                    <a:cxn ang="0">
                      <a:pos x="40" y="43"/>
                    </a:cxn>
                    <a:cxn ang="0">
                      <a:pos x="48" y="29"/>
                    </a:cxn>
                    <a:cxn ang="0">
                      <a:pos x="63" y="16"/>
                    </a:cxn>
                    <a:cxn ang="0">
                      <a:pos x="78" y="9"/>
                    </a:cxn>
                    <a:cxn ang="0">
                      <a:pos x="102" y="2"/>
                    </a:cxn>
                    <a:cxn ang="0">
                      <a:pos x="129" y="0"/>
                    </a:cxn>
                    <a:cxn ang="0">
                      <a:pos x="171" y="0"/>
                    </a:cxn>
                    <a:cxn ang="0">
                      <a:pos x="208" y="2"/>
                    </a:cxn>
                    <a:cxn ang="0">
                      <a:pos x="244" y="9"/>
                    </a:cxn>
                    <a:cxn ang="0">
                      <a:pos x="277" y="21"/>
                    </a:cxn>
                    <a:cxn ang="0">
                      <a:pos x="298" y="35"/>
                    </a:cxn>
                    <a:cxn ang="0">
                      <a:pos x="310" y="47"/>
                    </a:cxn>
                    <a:cxn ang="0">
                      <a:pos x="318" y="61"/>
                    </a:cxn>
                    <a:cxn ang="0">
                      <a:pos x="316" y="75"/>
                    </a:cxn>
                    <a:cxn ang="0">
                      <a:pos x="313" y="89"/>
                    </a:cxn>
                    <a:cxn ang="0">
                      <a:pos x="303" y="104"/>
                    </a:cxn>
                    <a:cxn ang="0">
                      <a:pos x="295" y="123"/>
                    </a:cxn>
                    <a:cxn ang="0">
                      <a:pos x="291" y="149"/>
                    </a:cxn>
                    <a:cxn ang="0">
                      <a:pos x="288" y="176"/>
                    </a:cxn>
                    <a:cxn ang="0">
                      <a:pos x="283" y="200"/>
                    </a:cxn>
                    <a:cxn ang="0">
                      <a:pos x="282" y="235"/>
                    </a:cxn>
                    <a:cxn ang="0">
                      <a:pos x="280" y="265"/>
                    </a:cxn>
                    <a:cxn ang="0">
                      <a:pos x="280" y="285"/>
                    </a:cxn>
                    <a:cxn ang="0">
                      <a:pos x="270" y="260"/>
                    </a:cxn>
                    <a:cxn ang="0">
                      <a:pos x="250" y="248"/>
                    </a:cxn>
                    <a:cxn ang="0">
                      <a:pos x="232" y="241"/>
                    </a:cxn>
                    <a:cxn ang="0">
                      <a:pos x="210" y="236"/>
                    </a:cxn>
                    <a:cxn ang="0">
                      <a:pos x="175" y="229"/>
                    </a:cxn>
                    <a:cxn ang="0">
                      <a:pos x="141" y="228"/>
                    </a:cxn>
                    <a:cxn ang="0">
                      <a:pos x="121" y="228"/>
                    </a:cxn>
                    <a:cxn ang="0">
                      <a:pos x="90" y="230"/>
                    </a:cxn>
                    <a:cxn ang="0">
                      <a:pos x="54" y="237"/>
                    </a:cxn>
                    <a:cxn ang="0">
                      <a:pos x="31" y="246"/>
                    </a:cxn>
                    <a:cxn ang="0">
                      <a:pos x="16" y="255"/>
                    </a:cxn>
                    <a:cxn ang="0">
                      <a:pos x="0" y="268"/>
                    </a:cxn>
                  </a:cxnLst>
                  <a:rect l="0" t="0" r="r" b="b"/>
                  <a:pathLst>
                    <a:path w="319" h="286">
                      <a:moveTo>
                        <a:pt x="1" y="275"/>
                      </a:moveTo>
                      <a:lnTo>
                        <a:pt x="3" y="254"/>
                      </a:lnTo>
                      <a:lnTo>
                        <a:pt x="12" y="235"/>
                      </a:lnTo>
                      <a:lnTo>
                        <a:pt x="19" y="219"/>
                      </a:lnTo>
                      <a:lnTo>
                        <a:pt x="24" y="194"/>
                      </a:lnTo>
                      <a:lnTo>
                        <a:pt x="30" y="161"/>
                      </a:lnTo>
                      <a:lnTo>
                        <a:pt x="34" y="126"/>
                      </a:lnTo>
                      <a:lnTo>
                        <a:pt x="37" y="94"/>
                      </a:lnTo>
                      <a:lnTo>
                        <a:pt x="39" y="67"/>
                      </a:lnTo>
                      <a:lnTo>
                        <a:pt x="40" y="43"/>
                      </a:lnTo>
                      <a:lnTo>
                        <a:pt x="48" y="29"/>
                      </a:lnTo>
                      <a:lnTo>
                        <a:pt x="63" y="16"/>
                      </a:lnTo>
                      <a:lnTo>
                        <a:pt x="78" y="9"/>
                      </a:lnTo>
                      <a:lnTo>
                        <a:pt x="102" y="2"/>
                      </a:lnTo>
                      <a:lnTo>
                        <a:pt x="129" y="0"/>
                      </a:lnTo>
                      <a:lnTo>
                        <a:pt x="171" y="0"/>
                      </a:lnTo>
                      <a:lnTo>
                        <a:pt x="208" y="2"/>
                      </a:lnTo>
                      <a:lnTo>
                        <a:pt x="244" y="9"/>
                      </a:lnTo>
                      <a:lnTo>
                        <a:pt x="277" y="21"/>
                      </a:lnTo>
                      <a:lnTo>
                        <a:pt x="298" y="35"/>
                      </a:lnTo>
                      <a:lnTo>
                        <a:pt x="310" y="47"/>
                      </a:lnTo>
                      <a:lnTo>
                        <a:pt x="318" y="61"/>
                      </a:lnTo>
                      <a:lnTo>
                        <a:pt x="316" y="75"/>
                      </a:lnTo>
                      <a:lnTo>
                        <a:pt x="313" y="89"/>
                      </a:lnTo>
                      <a:lnTo>
                        <a:pt x="303" y="104"/>
                      </a:lnTo>
                      <a:lnTo>
                        <a:pt x="295" y="123"/>
                      </a:lnTo>
                      <a:lnTo>
                        <a:pt x="291" y="149"/>
                      </a:lnTo>
                      <a:lnTo>
                        <a:pt x="288" y="176"/>
                      </a:lnTo>
                      <a:lnTo>
                        <a:pt x="283" y="200"/>
                      </a:lnTo>
                      <a:lnTo>
                        <a:pt x="282" y="235"/>
                      </a:lnTo>
                      <a:lnTo>
                        <a:pt x="280" y="265"/>
                      </a:lnTo>
                      <a:lnTo>
                        <a:pt x="280" y="285"/>
                      </a:lnTo>
                      <a:lnTo>
                        <a:pt x="270" y="260"/>
                      </a:lnTo>
                      <a:lnTo>
                        <a:pt x="250" y="248"/>
                      </a:lnTo>
                      <a:lnTo>
                        <a:pt x="232" y="241"/>
                      </a:lnTo>
                      <a:lnTo>
                        <a:pt x="210" y="236"/>
                      </a:lnTo>
                      <a:lnTo>
                        <a:pt x="175" y="229"/>
                      </a:lnTo>
                      <a:lnTo>
                        <a:pt x="141" y="228"/>
                      </a:lnTo>
                      <a:lnTo>
                        <a:pt x="121" y="228"/>
                      </a:lnTo>
                      <a:lnTo>
                        <a:pt x="90" y="230"/>
                      </a:lnTo>
                      <a:lnTo>
                        <a:pt x="54" y="237"/>
                      </a:lnTo>
                      <a:lnTo>
                        <a:pt x="31" y="246"/>
                      </a:lnTo>
                      <a:lnTo>
                        <a:pt x="16" y="255"/>
                      </a:lnTo>
                      <a:lnTo>
                        <a:pt x="0" y="268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47" name="Freeform 30"/>
                <p:cNvSpPr>
                  <a:spLocks/>
                </p:cNvSpPr>
                <p:nvPr/>
              </p:nvSpPr>
              <p:spPr bwMode="auto">
                <a:xfrm>
                  <a:off x="4371" y="119"/>
                  <a:ext cx="832" cy="42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356"/>
                    </a:cxn>
                    <a:cxn ang="0">
                      <a:pos x="84" y="374"/>
                    </a:cxn>
                    <a:cxn ang="0">
                      <a:pos x="153" y="393"/>
                    </a:cxn>
                    <a:cxn ang="0">
                      <a:pos x="210" y="404"/>
                    </a:cxn>
                    <a:cxn ang="0">
                      <a:pos x="258" y="410"/>
                    </a:cxn>
                    <a:cxn ang="0">
                      <a:pos x="312" y="416"/>
                    </a:cxn>
                    <a:cxn ang="0">
                      <a:pos x="402" y="419"/>
                    </a:cxn>
                    <a:cxn ang="0">
                      <a:pos x="485" y="412"/>
                    </a:cxn>
                    <a:cxn ang="0">
                      <a:pos x="570" y="399"/>
                    </a:cxn>
                    <a:cxn ang="0">
                      <a:pos x="652" y="377"/>
                    </a:cxn>
                    <a:cxn ang="0">
                      <a:pos x="724" y="347"/>
                    </a:cxn>
                    <a:cxn ang="0">
                      <a:pos x="784" y="306"/>
                    </a:cxn>
                    <a:cxn ang="0">
                      <a:pos x="829" y="291"/>
                    </a:cxn>
                    <a:cxn ang="0">
                      <a:pos x="831" y="2"/>
                    </a:cxn>
                    <a:cxn ang="0">
                      <a:pos x="786" y="9"/>
                    </a:cxn>
                    <a:cxn ang="0">
                      <a:pos x="726" y="29"/>
                    </a:cxn>
                    <a:cxn ang="0">
                      <a:pos x="654" y="55"/>
                    </a:cxn>
                    <a:cxn ang="0">
                      <a:pos x="585" y="70"/>
                    </a:cxn>
                    <a:cxn ang="0">
                      <a:pos x="515" y="78"/>
                    </a:cxn>
                    <a:cxn ang="0">
                      <a:pos x="468" y="82"/>
                    </a:cxn>
                    <a:cxn ang="0">
                      <a:pos x="428" y="84"/>
                    </a:cxn>
                    <a:cxn ang="0">
                      <a:pos x="358" y="84"/>
                    </a:cxn>
                    <a:cxn ang="0">
                      <a:pos x="314" y="81"/>
                    </a:cxn>
                    <a:cxn ang="0">
                      <a:pos x="274" y="76"/>
                    </a:cxn>
                    <a:cxn ang="0">
                      <a:pos x="229" y="73"/>
                    </a:cxn>
                    <a:cxn ang="0">
                      <a:pos x="190" y="66"/>
                    </a:cxn>
                    <a:cxn ang="0">
                      <a:pos x="140" y="57"/>
                    </a:cxn>
                    <a:cxn ang="0">
                      <a:pos x="96" y="44"/>
                    </a:cxn>
                    <a:cxn ang="0">
                      <a:pos x="49" y="24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832" h="420">
                      <a:moveTo>
                        <a:pt x="0" y="0"/>
                      </a:moveTo>
                      <a:lnTo>
                        <a:pt x="0" y="356"/>
                      </a:lnTo>
                      <a:lnTo>
                        <a:pt x="84" y="374"/>
                      </a:lnTo>
                      <a:lnTo>
                        <a:pt x="153" y="393"/>
                      </a:lnTo>
                      <a:lnTo>
                        <a:pt x="210" y="404"/>
                      </a:lnTo>
                      <a:lnTo>
                        <a:pt x="258" y="410"/>
                      </a:lnTo>
                      <a:lnTo>
                        <a:pt x="312" y="416"/>
                      </a:lnTo>
                      <a:lnTo>
                        <a:pt x="402" y="419"/>
                      </a:lnTo>
                      <a:lnTo>
                        <a:pt x="485" y="412"/>
                      </a:lnTo>
                      <a:lnTo>
                        <a:pt x="570" y="399"/>
                      </a:lnTo>
                      <a:lnTo>
                        <a:pt x="652" y="377"/>
                      </a:lnTo>
                      <a:lnTo>
                        <a:pt x="724" y="347"/>
                      </a:lnTo>
                      <a:lnTo>
                        <a:pt x="784" y="306"/>
                      </a:lnTo>
                      <a:lnTo>
                        <a:pt x="829" y="291"/>
                      </a:lnTo>
                      <a:lnTo>
                        <a:pt x="831" y="2"/>
                      </a:lnTo>
                      <a:lnTo>
                        <a:pt x="786" y="9"/>
                      </a:lnTo>
                      <a:lnTo>
                        <a:pt x="726" y="29"/>
                      </a:lnTo>
                      <a:lnTo>
                        <a:pt x="654" y="55"/>
                      </a:lnTo>
                      <a:lnTo>
                        <a:pt x="585" y="70"/>
                      </a:lnTo>
                      <a:lnTo>
                        <a:pt x="515" y="78"/>
                      </a:lnTo>
                      <a:lnTo>
                        <a:pt x="468" y="82"/>
                      </a:lnTo>
                      <a:lnTo>
                        <a:pt x="428" y="84"/>
                      </a:lnTo>
                      <a:lnTo>
                        <a:pt x="358" y="84"/>
                      </a:lnTo>
                      <a:lnTo>
                        <a:pt x="314" y="81"/>
                      </a:lnTo>
                      <a:lnTo>
                        <a:pt x="274" y="76"/>
                      </a:lnTo>
                      <a:lnTo>
                        <a:pt x="229" y="73"/>
                      </a:lnTo>
                      <a:lnTo>
                        <a:pt x="190" y="66"/>
                      </a:lnTo>
                      <a:lnTo>
                        <a:pt x="140" y="57"/>
                      </a:lnTo>
                      <a:lnTo>
                        <a:pt x="96" y="44"/>
                      </a:lnTo>
                      <a:lnTo>
                        <a:pt x="49" y="24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</p:grpSp>
          <p:sp>
            <p:nvSpPr>
              <p:cNvPr id="12" name="Freeform 31"/>
              <p:cNvSpPr>
                <a:spLocks/>
              </p:cNvSpPr>
              <p:nvPr/>
            </p:nvSpPr>
            <p:spPr bwMode="auto">
              <a:xfrm>
                <a:off x="5217" y="774"/>
                <a:ext cx="156" cy="118"/>
              </a:xfrm>
              <a:custGeom>
                <a:avLst/>
                <a:gdLst/>
                <a:ahLst/>
                <a:cxnLst>
                  <a:cxn ang="0">
                    <a:pos x="83" y="0"/>
                  </a:cxn>
                  <a:cxn ang="0">
                    <a:pos x="134" y="19"/>
                  </a:cxn>
                  <a:cxn ang="0">
                    <a:pos x="152" y="46"/>
                  </a:cxn>
                  <a:cxn ang="0">
                    <a:pos x="155" y="70"/>
                  </a:cxn>
                  <a:cxn ang="0">
                    <a:pos x="155" y="84"/>
                  </a:cxn>
                  <a:cxn ang="0">
                    <a:pos x="146" y="100"/>
                  </a:cxn>
                  <a:cxn ang="0">
                    <a:pos x="126" y="108"/>
                  </a:cxn>
                  <a:cxn ang="0">
                    <a:pos x="105" y="114"/>
                  </a:cxn>
                  <a:cxn ang="0">
                    <a:pos x="86" y="117"/>
                  </a:cxn>
                  <a:cxn ang="0">
                    <a:pos x="69" y="117"/>
                  </a:cxn>
                  <a:cxn ang="0">
                    <a:pos x="41" y="112"/>
                  </a:cxn>
                  <a:cxn ang="0">
                    <a:pos x="21" y="107"/>
                  </a:cxn>
                  <a:cxn ang="0">
                    <a:pos x="9" y="98"/>
                  </a:cxn>
                  <a:cxn ang="0">
                    <a:pos x="2" y="90"/>
                  </a:cxn>
                  <a:cxn ang="0">
                    <a:pos x="0" y="78"/>
                  </a:cxn>
                  <a:cxn ang="0">
                    <a:pos x="2" y="60"/>
                  </a:cxn>
                  <a:cxn ang="0">
                    <a:pos x="9" y="11"/>
                  </a:cxn>
                  <a:cxn ang="0">
                    <a:pos x="83" y="0"/>
                  </a:cxn>
                </a:cxnLst>
                <a:rect l="0" t="0" r="r" b="b"/>
                <a:pathLst>
                  <a:path w="156" h="118">
                    <a:moveTo>
                      <a:pt x="83" y="0"/>
                    </a:moveTo>
                    <a:lnTo>
                      <a:pt x="134" y="19"/>
                    </a:lnTo>
                    <a:lnTo>
                      <a:pt x="152" y="46"/>
                    </a:lnTo>
                    <a:lnTo>
                      <a:pt x="155" y="70"/>
                    </a:lnTo>
                    <a:lnTo>
                      <a:pt x="155" y="84"/>
                    </a:lnTo>
                    <a:lnTo>
                      <a:pt x="146" y="100"/>
                    </a:lnTo>
                    <a:lnTo>
                      <a:pt x="126" y="108"/>
                    </a:lnTo>
                    <a:lnTo>
                      <a:pt x="105" y="114"/>
                    </a:lnTo>
                    <a:lnTo>
                      <a:pt x="86" y="117"/>
                    </a:lnTo>
                    <a:lnTo>
                      <a:pt x="69" y="117"/>
                    </a:lnTo>
                    <a:lnTo>
                      <a:pt x="41" y="112"/>
                    </a:lnTo>
                    <a:lnTo>
                      <a:pt x="21" y="107"/>
                    </a:lnTo>
                    <a:lnTo>
                      <a:pt x="9" y="98"/>
                    </a:lnTo>
                    <a:lnTo>
                      <a:pt x="2" y="90"/>
                    </a:lnTo>
                    <a:lnTo>
                      <a:pt x="0" y="78"/>
                    </a:lnTo>
                    <a:lnTo>
                      <a:pt x="2" y="60"/>
                    </a:lnTo>
                    <a:lnTo>
                      <a:pt x="9" y="11"/>
                    </a:lnTo>
                    <a:lnTo>
                      <a:pt x="83" y="0"/>
                    </a:lnTo>
                  </a:path>
                </a:pathLst>
              </a:custGeom>
              <a:solidFill>
                <a:schemeClr val="bg2">
                  <a:alpha val="50000"/>
                </a:schemeClr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3" name="Freeform 32"/>
              <p:cNvSpPr>
                <a:spLocks/>
              </p:cNvSpPr>
              <p:nvPr/>
            </p:nvSpPr>
            <p:spPr bwMode="auto">
              <a:xfrm>
                <a:off x="5213" y="787"/>
                <a:ext cx="88" cy="74"/>
              </a:xfrm>
              <a:custGeom>
                <a:avLst/>
                <a:gdLst/>
                <a:ahLst/>
                <a:cxnLst>
                  <a:cxn ang="0">
                    <a:pos x="0" y="68"/>
                  </a:cxn>
                  <a:cxn ang="0">
                    <a:pos x="11" y="0"/>
                  </a:cxn>
                  <a:cxn ang="0">
                    <a:pos x="54" y="5"/>
                  </a:cxn>
                  <a:cxn ang="0">
                    <a:pos x="87" y="9"/>
                  </a:cxn>
                  <a:cxn ang="0">
                    <a:pos x="78" y="73"/>
                  </a:cxn>
                  <a:cxn ang="0">
                    <a:pos x="75" y="58"/>
                  </a:cxn>
                  <a:cxn ang="0">
                    <a:pos x="65" y="47"/>
                  </a:cxn>
                  <a:cxn ang="0">
                    <a:pos x="47" y="44"/>
                  </a:cxn>
                  <a:cxn ang="0">
                    <a:pos x="27" y="45"/>
                  </a:cxn>
                  <a:cxn ang="0">
                    <a:pos x="11" y="52"/>
                  </a:cxn>
                  <a:cxn ang="0">
                    <a:pos x="0" y="68"/>
                  </a:cxn>
                </a:cxnLst>
                <a:rect l="0" t="0" r="r" b="b"/>
                <a:pathLst>
                  <a:path w="88" h="74">
                    <a:moveTo>
                      <a:pt x="0" y="68"/>
                    </a:moveTo>
                    <a:lnTo>
                      <a:pt x="11" y="0"/>
                    </a:lnTo>
                    <a:lnTo>
                      <a:pt x="54" y="5"/>
                    </a:lnTo>
                    <a:lnTo>
                      <a:pt x="87" y="9"/>
                    </a:lnTo>
                    <a:lnTo>
                      <a:pt x="78" y="73"/>
                    </a:lnTo>
                    <a:lnTo>
                      <a:pt x="75" y="58"/>
                    </a:lnTo>
                    <a:lnTo>
                      <a:pt x="65" y="47"/>
                    </a:lnTo>
                    <a:lnTo>
                      <a:pt x="47" y="44"/>
                    </a:lnTo>
                    <a:lnTo>
                      <a:pt x="27" y="45"/>
                    </a:lnTo>
                    <a:lnTo>
                      <a:pt x="11" y="52"/>
                    </a:lnTo>
                    <a:lnTo>
                      <a:pt x="0" y="68"/>
                    </a:lnTo>
                  </a:path>
                </a:pathLst>
              </a:custGeom>
              <a:solidFill>
                <a:schemeClr val="bg2">
                  <a:alpha val="50000"/>
                </a:schemeClr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4" name="Freeform 33"/>
              <p:cNvSpPr>
                <a:spLocks/>
              </p:cNvSpPr>
              <p:nvPr/>
            </p:nvSpPr>
            <p:spPr bwMode="auto">
              <a:xfrm>
                <a:off x="423" y="765"/>
                <a:ext cx="156" cy="118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21" y="19"/>
                  </a:cxn>
                  <a:cxn ang="0">
                    <a:pos x="3" y="46"/>
                  </a:cxn>
                  <a:cxn ang="0">
                    <a:pos x="0" y="70"/>
                  </a:cxn>
                  <a:cxn ang="0">
                    <a:pos x="0" y="84"/>
                  </a:cxn>
                  <a:cxn ang="0">
                    <a:pos x="9" y="100"/>
                  </a:cxn>
                  <a:cxn ang="0">
                    <a:pos x="29" y="108"/>
                  </a:cxn>
                  <a:cxn ang="0">
                    <a:pos x="50" y="114"/>
                  </a:cxn>
                  <a:cxn ang="0">
                    <a:pos x="69" y="117"/>
                  </a:cxn>
                  <a:cxn ang="0">
                    <a:pos x="86" y="117"/>
                  </a:cxn>
                  <a:cxn ang="0">
                    <a:pos x="114" y="112"/>
                  </a:cxn>
                  <a:cxn ang="0">
                    <a:pos x="134" y="107"/>
                  </a:cxn>
                  <a:cxn ang="0">
                    <a:pos x="146" y="98"/>
                  </a:cxn>
                  <a:cxn ang="0">
                    <a:pos x="153" y="90"/>
                  </a:cxn>
                  <a:cxn ang="0">
                    <a:pos x="155" y="78"/>
                  </a:cxn>
                  <a:cxn ang="0">
                    <a:pos x="153" y="60"/>
                  </a:cxn>
                  <a:cxn ang="0">
                    <a:pos x="146" y="11"/>
                  </a:cxn>
                  <a:cxn ang="0">
                    <a:pos x="72" y="0"/>
                  </a:cxn>
                </a:cxnLst>
                <a:rect l="0" t="0" r="r" b="b"/>
                <a:pathLst>
                  <a:path w="156" h="118">
                    <a:moveTo>
                      <a:pt x="72" y="0"/>
                    </a:moveTo>
                    <a:lnTo>
                      <a:pt x="21" y="19"/>
                    </a:lnTo>
                    <a:lnTo>
                      <a:pt x="3" y="46"/>
                    </a:lnTo>
                    <a:lnTo>
                      <a:pt x="0" y="70"/>
                    </a:lnTo>
                    <a:lnTo>
                      <a:pt x="0" y="84"/>
                    </a:lnTo>
                    <a:lnTo>
                      <a:pt x="9" y="100"/>
                    </a:lnTo>
                    <a:lnTo>
                      <a:pt x="29" y="108"/>
                    </a:lnTo>
                    <a:lnTo>
                      <a:pt x="50" y="114"/>
                    </a:lnTo>
                    <a:lnTo>
                      <a:pt x="69" y="117"/>
                    </a:lnTo>
                    <a:lnTo>
                      <a:pt x="86" y="117"/>
                    </a:lnTo>
                    <a:lnTo>
                      <a:pt x="114" y="112"/>
                    </a:lnTo>
                    <a:lnTo>
                      <a:pt x="134" y="107"/>
                    </a:lnTo>
                    <a:lnTo>
                      <a:pt x="146" y="98"/>
                    </a:lnTo>
                    <a:lnTo>
                      <a:pt x="153" y="90"/>
                    </a:lnTo>
                    <a:lnTo>
                      <a:pt x="155" y="78"/>
                    </a:lnTo>
                    <a:lnTo>
                      <a:pt x="153" y="60"/>
                    </a:lnTo>
                    <a:lnTo>
                      <a:pt x="146" y="11"/>
                    </a:lnTo>
                    <a:lnTo>
                      <a:pt x="72" y="0"/>
                    </a:lnTo>
                  </a:path>
                </a:pathLst>
              </a:custGeom>
              <a:solidFill>
                <a:schemeClr val="bg2">
                  <a:alpha val="50000"/>
                </a:schemeClr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5" name="Freeform 34"/>
              <p:cNvSpPr>
                <a:spLocks/>
              </p:cNvSpPr>
              <p:nvPr/>
            </p:nvSpPr>
            <p:spPr bwMode="auto">
              <a:xfrm>
                <a:off x="495" y="779"/>
                <a:ext cx="88" cy="74"/>
              </a:xfrm>
              <a:custGeom>
                <a:avLst/>
                <a:gdLst/>
                <a:ahLst/>
                <a:cxnLst>
                  <a:cxn ang="0">
                    <a:pos x="87" y="67"/>
                  </a:cxn>
                  <a:cxn ang="0">
                    <a:pos x="76" y="0"/>
                  </a:cxn>
                  <a:cxn ang="0">
                    <a:pos x="33" y="5"/>
                  </a:cxn>
                  <a:cxn ang="0">
                    <a:pos x="0" y="8"/>
                  </a:cxn>
                  <a:cxn ang="0">
                    <a:pos x="9" y="73"/>
                  </a:cxn>
                  <a:cxn ang="0">
                    <a:pos x="12" y="57"/>
                  </a:cxn>
                  <a:cxn ang="0">
                    <a:pos x="22" y="47"/>
                  </a:cxn>
                  <a:cxn ang="0">
                    <a:pos x="40" y="43"/>
                  </a:cxn>
                  <a:cxn ang="0">
                    <a:pos x="60" y="44"/>
                  </a:cxn>
                  <a:cxn ang="0">
                    <a:pos x="76" y="51"/>
                  </a:cxn>
                  <a:cxn ang="0">
                    <a:pos x="87" y="67"/>
                  </a:cxn>
                </a:cxnLst>
                <a:rect l="0" t="0" r="r" b="b"/>
                <a:pathLst>
                  <a:path w="88" h="74">
                    <a:moveTo>
                      <a:pt x="87" y="67"/>
                    </a:moveTo>
                    <a:lnTo>
                      <a:pt x="76" y="0"/>
                    </a:lnTo>
                    <a:lnTo>
                      <a:pt x="33" y="5"/>
                    </a:lnTo>
                    <a:lnTo>
                      <a:pt x="0" y="8"/>
                    </a:lnTo>
                    <a:lnTo>
                      <a:pt x="9" y="73"/>
                    </a:lnTo>
                    <a:lnTo>
                      <a:pt x="12" y="57"/>
                    </a:lnTo>
                    <a:lnTo>
                      <a:pt x="22" y="47"/>
                    </a:lnTo>
                    <a:lnTo>
                      <a:pt x="40" y="43"/>
                    </a:lnTo>
                    <a:lnTo>
                      <a:pt x="60" y="44"/>
                    </a:lnTo>
                    <a:lnTo>
                      <a:pt x="76" y="51"/>
                    </a:lnTo>
                    <a:lnTo>
                      <a:pt x="87" y="67"/>
                    </a:lnTo>
                  </a:path>
                </a:pathLst>
              </a:custGeom>
              <a:solidFill>
                <a:schemeClr val="bg2">
                  <a:alpha val="50000"/>
                </a:schemeClr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6" name="Line 35"/>
              <p:cNvSpPr>
                <a:spLocks noChangeShapeType="1"/>
              </p:cNvSpPr>
              <p:nvPr/>
            </p:nvSpPr>
            <p:spPr bwMode="auto">
              <a:xfrm flipV="1">
                <a:off x="1968" y="350"/>
                <a:ext cx="192" cy="87"/>
              </a:xfrm>
              <a:prstGeom prst="line">
                <a:avLst/>
              </a:prstGeom>
              <a:noFill/>
              <a:ln w="12700">
                <a:solidFill>
                  <a:schemeClr val="hlink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7" name="Freeform 36"/>
              <p:cNvSpPr>
                <a:spLocks/>
              </p:cNvSpPr>
              <p:nvPr/>
            </p:nvSpPr>
            <p:spPr bwMode="auto">
              <a:xfrm>
                <a:off x="1356" y="63"/>
                <a:ext cx="2967" cy="457"/>
              </a:xfrm>
              <a:custGeom>
                <a:avLst/>
                <a:gdLst/>
                <a:ahLst/>
                <a:cxnLst>
                  <a:cxn ang="0">
                    <a:pos x="0" y="122"/>
                  </a:cxn>
                  <a:cxn ang="0">
                    <a:pos x="207" y="78"/>
                  </a:cxn>
                  <a:cxn ang="0">
                    <a:pos x="442" y="48"/>
                  </a:cxn>
                  <a:cxn ang="0">
                    <a:pos x="640" y="32"/>
                  </a:cxn>
                  <a:cxn ang="0">
                    <a:pos x="897" y="16"/>
                  </a:cxn>
                  <a:cxn ang="0">
                    <a:pos x="1215" y="2"/>
                  </a:cxn>
                  <a:cxn ang="0">
                    <a:pos x="1392" y="0"/>
                  </a:cxn>
                  <a:cxn ang="0">
                    <a:pos x="1710" y="0"/>
                  </a:cxn>
                  <a:cxn ang="0">
                    <a:pos x="1997" y="10"/>
                  </a:cxn>
                  <a:cxn ang="0">
                    <a:pos x="2258" y="21"/>
                  </a:cxn>
                  <a:cxn ang="0">
                    <a:pos x="2493" y="38"/>
                  </a:cxn>
                  <a:cxn ang="0">
                    <a:pos x="2674" y="54"/>
                  </a:cxn>
                  <a:cxn ang="0">
                    <a:pos x="2828" y="73"/>
                  </a:cxn>
                  <a:cxn ang="0">
                    <a:pos x="2966" y="92"/>
                  </a:cxn>
                  <a:cxn ang="0">
                    <a:pos x="2966" y="456"/>
                  </a:cxn>
                  <a:cxn ang="0">
                    <a:pos x="2833" y="434"/>
                  </a:cxn>
                  <a:cxn ang="0">
                    <a:pos x="2563" y="399"/>
                  </a:cxn>
                  <a:cxn ang="0">
                    <a:pos x="2382" y="382"/>
                  </a:cxn>
                  <a:cxn ang="0">
                    <a:pos x="2134" y="366"/>
                  </a:cxn>
                  <a:cxn ang="0">
                    <a:pos x="1944" y="358"/>
                  </a:cxn>
                  <a:cxn ang="0">
                    <a:pos x="1746" y="350"/>
                  </a:cxn>
                  <a:cxn ang="0">
                    <a:pos x="1529" y="350"/>
                  </a:cxn>
                  <a:cxn ang="0">
                    <a:pos x="1295" y="350"/>
                  </a:cxn>
                  <a:cxn ang="0">
                    <a:pos x="1047" y="355"/>
                  </a:cxn>
                  <a:cxn ang="0">
                    <a:pos x="853" y="363"/>
                  </a:cxn>
                  <a:cxn ang="0">
                    <a:pos x="654" y="374"/>
                  </a:cxn>
                  <a:cxn ang="0">
                    <a:pos x="468" y="388"/>
                  </a:cxn>
                  <a:cxn ang="0">
                    <a:pos x="296" y="404"/>
                  </a:cxn>
                  <a:cxn ang="0">
                    <a:pos x="150" y="423"/>
                  </a:cxn>
                  <a:cxn ang="0">
                    <a:pos x="13" y="445"/>
                  </a:cxn>
                  <a:cxn ang="0">
                    <a:pos x="0" y="122"/>
                  </a:cxn>
                </a:cxnLst>
                <a:rect l="0" t="0" r="r" b="b"/>
                <a:pathLst>
                  <a:path w="2967" h="457">
                    <a:moveTo>
                      <a:pt x="0" y="122"/>
                    </a:moveTo>
                    <a:lnTo>
                      <a:pt x="207" y="78"/>
                    </a:lnTo>
                    <a:lnTo>
                      <a:pt x="442" y="48"/>
                    </a:lnTo>
                    <a:lnTo>
                      <a:pt x="640" y="32"/>
                    </a:lnTo>
                    <a:lnTo>
                      <a:pt x="897" y="16"/>
                    </a:lnTo>
                    <a:lnTo>
                      <a:pt x="1215" y="2"/>
                    </a:lnTo>
                    <a:lnTo>
                      <a:pt x="1392" y="0"/>
                    </a:lnTo>
                    <a:lnTo>
                      <a:pt x="1710" y="0"/>
                    </a:lnTo>
                    <a:lnTo>
                      <a:pt x="1997" y="10"/>
                    </a:lnTo>
                    <a:lnTo>
                      <a:pt x="2258" y="21"/>
                    </a:lnTo>
                    <a:lnTo>
                      <a:pt x="2493" y="38"/>
                    </a:lnTo>
                    <a:lnTo>
                      <a:pt x="2674" y="54"/>
                    </a:lnTo>
                    <a:lnTo>
                      <a:pt x="2828" y="73"/>
                    </a:lnTo>
                    <a:lnTo>
                      <a:pt x="2966" y="92"/>
                    </a:lnTo>
                    <a:lnTo>
                      <a:pt x="2966" y="456"/>
                    </a:lnTo>
                    <a:lnTo>
                      <a:pt x="2833" y="434"/>
                    </a:lnTo>
                    <a:lnTo>
                      <a:pt x="2563" y="399"/>
                    </a:lnTo>
                    <a:lnTo>
                      <a:pt x="2382" y="382"/>
                    </a:lnTo>
                    <a:lnTo>
                      <a:pt x="2134" y="366"/>
                    </a:lnTo>
                    <a:lnTo>
                      <a:pt x="1944" y="358"/>
                    </a:lnTo>
                    <a:lnTo>
                      <a:pt x="1746" y="350"/>
                    </a:lnTo>
                    <a:lnTo>
                      <a:pt x="1529" y="350"/>
                    </a:lnTo>
                    <a:lnTo>
                      <a:pt x="1295" y="350"/>
                    </a:lnTo>
                    <a:lnTo>
                      <a:pt x="1047" y="355"/>
                    </a:lnTo>
                    <a:lnTo>
                      <a:pt x="853" y="363"/>
                    </a:lnTo>
                    <a:lnTo>
                      <a:pt x="654" y="374"/>
                    </a:lnTo>
                    <a:lnTo>
                      <a:pt x="468" y="388"/>
                    </a:lnTo>
                    <a:lnTo>
                      <a:pt x="296" y="404"/>
                    </a:lnTo>
                    <a:lnTo>
                      <a:pt x="150" y="423"/>
                    </a:lnTo>
                    <a:lnTo>
                      <a:pt x="13" y="445"/>
                    </a:lnTo>
                    <a:lnTo>
                      <a:pt x="0" y="122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8" name="Freeform 37"/>
              <p:cNvSpPr>
                <a:spLocks/>
              </p:cNvSpPr>
              <p:nvPr/>
            </p:nvSpPr>
            <p:spPr bwMode="auto">
              <a:xfrm>
                <a:off x="555" y="159"/>
                <a:ext cx="823" cy="431"/>
              </a:xfrm>
              <a:custGeom>
                <a:avLst/>
                <a:gdLst/>
                <a:ahLst/>
                <a:cxnLst>
                  <a:cxn ang="0">
                    <a:pos x="815" y="27"/>
                  </a:cxn>
                  <a:cxn ang="0">
                    <a:pos x="822" y="350"/>
                  </a:cxn>
                  <a:cxn ang="0">
                    <a:pos x="746" y="382"/>
                  </a:cxn>
                  <a:cxn ang="0">
                    <a:pos x="676" y="404"/>
                  </a:cxn>
                  <a:cxn ang="0">
                    <a:pos x="619" y="415"/>
                  </a:cxn>
                  <a:cxn ang="0">
                    <a:pos x="571" y="421"/>
                  </a:cxn>
                  <a:cxn ang="0">
                    <a:pos x="517" y="427"/>
                  </a:cxn>
                  <a:cxn ang="0">
                    <a:pos x="427" y="430"/>
                  </a:cxn>
                  <a:cxn ang="0">
                    <a:pos x="344" y="423"/>
                  </a:cxn>
                  <a:cxn ang="0">
                    <a:pos x="259" y="410"/>
                  </a:cxn>
                  <a:cxn ang="0">
                    <a:pos x="177" y="388"/>
                  </a:cxn>
                  <a:cxn ang="0">
                    <a:pos x="105" y="358"/>
                  </a:cxn>
                  <a:cxn ang="0">
                    <a:pos x="41" y="325"/>
                  </a:cxn>
                  <a:cxn ang="0">
                    <a:pos x="0" y="294"/>
                  </a:cxn>
                  <a:cxn ang="0">
                    <a:pos x="0" y="0"/>
                  </a:cxn>
                  <a:cxn ang="0">
                    <a:pos x="46" y="25"/>
                  </a:cxn>
                  <a:cxn ang="0">
                    <a:pos x="105" y="47"/>
                  </a:cxn>
                  <a:cxn ang="0">
                    <a:pos x="175" y="66"/>
                  </a:cxn>
                  <a:cxn ang="0">
                    <a:pos x="244" y="81"/>
                  </a:cxn>
                  <a:cxn ang="0">
                    <a:pos x="314" y="89"/>
                  </a:cxn>
                  <a:cxn ang="0">
                    <a:pos x="361" y="93"/>
                  </a:cxn>
                  <a:cxn ang="0">
                    <a:pos x="401" y="95"/>
                  </a:cxn>
                  <a:cxn ang="0">
                    <a:pos x="471" y="95"/>
                  </a:cxn>
                  <a:cxn ang="0">
                    <a:pos x="515" y="92"/>
                  </a:cxn>
                  <a:cxn ang="0">
                    <a:pos x="555" y="87"/>
                  </a:cxn>
                  <a:cxn ang="0">
                    <a:pos x="600" y="84"/>
                  </a:cxn>
                  <a:cxn ang="0">
                    <a:pos x="640" y="76"/>
                  </a:cxn>
                  <a:cxn ang="0">
                    <a:pos x="689" y="67"/>
                  </a:cxn>
                  <a:cxn ang="0">
                    <a:pos x="733" y="55"/>
                  </a:cxn>
                  <a:cxn ang="0">
                    <a:pos x="777" y="41"/>
                  </a:cxn>
                  <a:cxn ang="0">
                    <a:pos x="815" y="27"/>
                  </a:cxn>
                </a:cxnLst>
                <a:rect l="0" t="0" r="r" b="b"/>
                <a:pathLst>
                  <a:path w="823" h="431">
                    <a:moveTo>
                      <a:pt x="815" y="27"/>
                    </a:moveTo>
                    <a:lnTo>
                      <a:pt x="822" y="350"/>
                    </a:lnTo>
                    <a:lnTo>
                      <a:pt x="746" y="382"/>
                    </a:lnTo>
                    <a:lnTo>
                      <a:pt x="676" y="404"/>
                    </a:lnTo>
                    <a:lnTo>
                      <a:pt x="619" y="415"/>
                    </a:lnTo>
                    <a:lnTo>
                      <a:pt x="571" y="421"/>
                    </a:lnTo>
                    <a:lnTo>
                      <a:pt x="517" y="427"/>
                    </a:lnTo>
                    <a:lnTo>
                      <a:pt x="427" y="430"/>
                    </a:lnTo>
                    <a:lnTo>
                      <a:pt x="344" y="423"/>
                    </a:lnTo>
                    <a:lnTo>
                      <a:pt x="259" y="410"/>
                    </a:lnTo>
                    <a:lnTo>
                      <a:pt x="177" y="388"/>
                    </a:lnTo>
                    <a:lnTo>
                      <a:pt x="105" y="358"/>
                    </a:lnTo>
                    <a:lnTo>
                      <a:pt x="41" y="325"/>
                    </a:lnTo>
                    <a:lnTo>
                      <a:pt x="0" y="294"/>
                    </a:lnTo>
                    <a:lnTo>
                      <a:pt x="0" y="0"/>
                    </a:lnTo>
                    <a:lnTo>
                      <a:pt x="46" y="25"/>
                    </a:lnTo>
                    <a:lnTo>
                      <a:pt x="105" y="47"/>
                    </a:lnTo>
                    <a:lnTo>
                      <a:pt x="175" y="66"/>
                    </a:lnTo>
                    <a:lnTo>
                      <a:pt x="244" y="81"/>
                    </a:lnTo>
                    <a:lnTo>
                      <a:pt x="314" y="89"/>
                    </a:lnTo>
                    <a:lnTo>
                      <a:pt x="361" y="93"/>
                    </a:lnTo>
                    <a:lnTo>
                      <a:pt x="401" y="95"/>
                    </a:lnTo>
                    <a:lnTo>
                      <a:pt x="471" y="95"/>
                    </a:lnTo>
                    <a:lnTo>
                      <a:pt x="515" y="92"/>
                    </a:lnTo>
                    <a:lnTo>
                      <a:pt x="555" y="87"/>
                    </a:lnTo>
                    <a:lnTo>
                      <a:pt x="600" y="84"/>
                    </a:lnTo>
                    <a:lnTo>
                      <a:pt x="640" y="76"/>
                    </a:lnTo>
                    <a:lnTo>
                      <a:pt x="689" y="67"/>
                    </a:lnTo>
                    <a:lnTo>
                      <a:pt x="733" y="55"/>
                    </a:lnTo>
                    <a:lnTo>
                      <a:pt x="777" y="41"/>
                    </a:lnTo>
                    <a:lnTo>
                      <a:pt x="815" y="27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9" name="Freeform 38"/>
              <p:cNvSpPr>
                <a:spLocks/>
              </p:cNvSpPr>
              <p:nvPr/>
            </p:nvSpPr>
            <p:spPr bwMode="auto">
              <a:xfrm>
                <a:off x="102" y="573"/>
                <a:ext cx="551" cy="340"/>
              </a:xfrm>
              <a:custGeom>
                <a:avLst/>
                <a:gdLst/>
                <a:ahLst/>
                <a:cxnLst>
                  <a:cxn ang="0">
                    <a:pos x="16" y="53"/>
                  </a:cxn>
                  <a:cxn ang="0">
                    <a:pos x="0" y="122"/>
                  </a:cxn>
                  <a:cxn ang="0">
                    <a:pos x="10" y="146"/>
                  </a:cxn>
                  <a:cxn ang="0">
                    <a:pos x="33" y="184"/>
                  </a:cxn>
                  <a:cxn ang="0">
                    <a:pos x="57" y="217"/>
                  </a:cxn>
                  <a:cxn ang="0">
                    <a:pos x="85" y="244"/>
                  </a:cxn>
                  <a:cxn ang="0">
                    <a:pos x="120" y="271"/>
                  </a:cxn>
                  <a:cxn ang="0">
                    <a:pos x="153" y="290"/>
                  </a:cxn>
                  <a:cxn ang="0">
                    <a:pos x="189" y="309"/>
                  </a:cxn>
                  <a:cxn ang="0">
                    <a:pos x="235" y="325"/>
                  </a:cxn>
                  <a:cxn ang="0">
                    <a:pos x="270" y="333"/>
                  </a:cxn>
                  <a:cxn ang="0">
                    <a:pos x="312" y="339"/>
                  </a:cxn>
                  <a:cxn ang="0">
                    <a:pos x="351" y="339"/>
                  </a:cxn>
                  <a:cxn ang="0">
                    <a:pos x="393" y="334"/>
                  </a:cxn>
                  <a:cxn ang="0">
                    <a:pos x="436" y="322"/>
                  </a:cxn>
                  <a:cxn ang="0">
                    <a:pos x="475" y="303"/>
                  </a:cxn>
                  <a:cxn ang="0">
                    <a:pos x="498" y="287"/>
                  </a:cxn>
                  <a:cxn ang="0">
                    <a:pos x="526" y="263"/>
                  </a:cxn>
                  <a:cxn ang="0">
                    <a:pos x="541" y="243"/>
                  </a:cxn>
                  <a:cxn ang="0">
                    <a:pos x="550" y="227"/>
                  </a:cxn>
                  <a:cxn ang="0">
                    <a:pos x="550" y="209"/>
                  </a:cxn>
                  <a:cxn ang="0">
                    <a:pos x="544" y="187"/>
                  </a:cxn>
                  <a:cxn ang="0">
                    <a:pos x="532" y="171"/>
                  </a:cxn>
                  <a:cxn ang="0">
                    <a:pos x="523" y="135"/>
                  </a:cxn>
                  <a:cxn ang="0">
                    <a:pos x="519" y="116"/>
                  </a:cxn>
                  <a:cxn ang="0">
                    <a:pos x="267" y="133"/>
                  </a:cxn>
                  <a:cxn ang="0">
                    <a:pos x="234" y="126"/>
                  </a:cxn>
                  <a:cxn ang="0">
                    <a:pos x="193" y="114"/>
                  </a:cxn>
                  <a:cxn ang="0">
                    <a:pos x="162" y="97"/>
                  </a:cxn>
                  <a:cxn ang="0">
                    <a:pos x="129" y="77"/>
                  </a:cxn>
                  <a:cxn ang="0">
                    <a:pos x="97" y="48"/>
                  </a:cxn>
                  <a:cxn ang="0">
                    <a:pos x="78" y="24"/>
                  </a:cxn>
                  <a:cxn ang="0">
                    <a:pos x="60" y="0"/>
                  </a:cxn>
                  <a:cxn ang="0">
                    <a:pos x="16" y="53"/>
                  </a:cxn>
                </a:cxnLst>
                <a:rect l="0" t="0" r="r" b="b"/>
                <a:pathLst>
                  <a:path w="551" h="340">
                    <a:moveTo>
                      <a:pt x="16" y="53"/>
                    </a:moveTo>
                    <a:lnTo>
                      <a:pt x="0" y="122"/>
                    </a:lnTo>
                    <a:lnTo>
                      <a:pt x="10" y="146"/>
                    </a:lnTo>
                    <a:lnTo>
                      <a:pt x="33" y="184"/>
                    </a:lnTo>
                    <a:lnTo>
                      <a:pt x="57" y="217"/>
                    </a:lnTo>
                    <a:lnTo>
                      <a:pt x="85" y="244"/>
                    </a:lnTo>
                    <a:lnTo>
                      <a:pt x="120" y="271"/>
                    </a:lnTo>
                    <a:lnTo>
                      <a:pt x="153" y="290"/>
                    </a:lnTo>
                    <a:lnTo>
                      <a:pt x="189" y="309"/>
                    </a:lnTo>
                    <a:lnTo>
                      <a:pt x="235" y="325"/>
                    </a:lnTo>
                    <a:lnTo>
                      <a:pt x="270" y="333"/>
                    </a:lnTo>
                    <a:lnTo>
                      <a:pt x="312" y="339"/>
                    </a:lnTo>
                    <a:lnTo>
                      <a:pt x="351" y="339"/>
                    </a:lnTo>
                    <a:lnTo>
                      <a:pt x="393" y="334"/>
                    </a:lnTo>
                    <a:lnTo>
                      <a:pt x="436" y="322"/>
                    </a:lnTo>
                    <a:lnTo>
                      <a:pt x="475" y="303"/>
                    </a:lnTo>
                    <a:lnTo>
                      <a:pt x="498" y="287"/>
                    </a:lnTo>
                    <a:lnTo>
                      <a:pt x="526" y="263"/>
                    </a:lnTo>
                    <a:lnTo>
                      <a:pt x="541" y="243"/>
                    </a:lnTo>
                    <a:lnTo>
                      <a:pt x="550" y="227"/>
                    </a:lnTo>
                    <a:lnTo>
                      <a:pt x="550" y="209"/>
                    </a:lnTo>
                    <a:lnTo>
                      <a:pt x="544" y="187"/>
                    </a:lnTo>
                    <a:lnTo>
                      <a:pt x="532" y="171"/>
                    </a:lnTo>
                    <a:lnTo>
                      <a:pt x="523" y="135"/>
                    </a:lnTo>
                    <a:lnTo>
                      <a:pt x="519" y="116"/>
                    </a:lnTo>
                    <a:lnTo>
                      <a:pt x="267" y="133"/>
                    </a:lnTo>
                    <a:lnTo>
                      <a:pt x="234" y="126"/>
                    </a:lnTo>
                    <a:lnTo>
                      <a:pt x="193" y="114"/>
                    </a:lnTo>
                    <a:lnTo>
                      <a:pt x="162" y="97"/>
                    </a:lnTo>
                    <a:lnTo>
                      <a:pt x="129" y="77"/>
                    </a:lnTo>
                    <a:lnTo>
                      <a:pt x="97" y="48"/>
                    </a:lnTo>
                    <a:lnTo>
                      <a:pt x="78" y="24"/>
                    </a:lnTo>
                    <a:lnTo>
                      <a:pt x="60" y="0"/>
                    </a:lnTo>
                    <a:lnTo>
                      <a:pt x="16" y="53"/>
                    </a:lnTo>
                  </a:path>
                </a:pathLst>
              </a:custGeom>
              <a:gradFill rotWithShape="0">
                <a:gsLst>
                  <a:gs pos="0">
                    <a:schemeClr val="hlink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20" name="Freeform 39"/>
              <p:cNvSpPr>
                <a:spLocks/>
              </p:cNvSpPr>
              <p:nvPr/>
            </p:nvSpPr>
            <p:spPr bwMode="auto">
              <a:xfrm>
                <a:off x="82" y="160"/>
                <a:ext cx="475" cy="552"/>
              </a:xfrm>
              <a:custGeom>
                <a:avLst/>
                <a:gdLst/>
                <a:ahLst/>
                <a:cxnLst>
                  <a:cxn ang="0">
                    <a:pos x="474" y="0"/>
                  </a:cxn>
                  <a:cxn ang="0">
                    <a:pos x="474" y="294"/>
                  </a:cxn>
                  <a:cxn ang="0">
                    <a:pos x="446" y="291"/>
                  </a:cxn>
                  <a:cxn ang="0">
                    <a:pos x="411" y="293"/>
                  </a:cxn>
                  <a:cxn ang="0">
                    <a:pos x="353" y="299"/>
                  </a:cxn>
                  <a:cxn ang="0">
                    <a:pos x="296" y="310"/>
                  </a:cxn>
                  <a:cxn ang="0">
                    <a:pos x="243" y="323"/>
                  </a:cxn>
                  <a:cxn ang="0">
                    <a:pos x="200" y="339"/>
                  </a:cxn>
                  <a:cxn ang="0">
                    <a:pos x="149" y="364"/>
                  </a:cxn>
                  <a:cxn ang="0">
                    <a:pos x="110" y="390"/>
                  </a:cxn>
                  <a:cxn ang="0">
                    <a:pos x="81" y="415"/>
                  </a:cxn>
                  <a:cxn ang="0">
                    <a:pos x="60" y="439"/>
                  </a:cxn>
                  <a:cxn ang="0">
                    <a:pos x="47" y="461"/>
                  </a:cxn>
                  <a:cxn ang="0">
                    <a:pos x="35" y="488"/>
                  </a:cxn>
                  <a:cxn ang="0">
                    <a:pos x="30" y="513"/>
                  </a:cxn>
                  <a:cxn ang="0">
                    <a:pos x="23" y="551"/>
                  </a:cxn>
                  <a:cxn ang="0">
                    <a:pos x="17" y="518"/>
                  </a:cxn>
                  <a:cxn ang="0">
                    <a:pos x="8" y="481"/>
                  </a:cxn>
                  <a:cxn ang="0">
                    <a:pos x="5" y="453"/>
                  </a:cxn>
                  <a:cxn ang="0">
                    <a:pos x="0" y="420"/>
                  </a:cxn>
                  <a:cxn ang="0">
                    <a:pos x="2" y="393"/>
                  </a:cxn>
                  <a:cxn ang="0">
                    <a:pos x="8" y="361"/>
                  </a:cxn>
                  <a:cxn ang="0">
                    <a:pos x="15" y="317"/>
                  </a:cxn>
                  <a:cxn ang="0">
                    <a:pos x="30" y="279"/>
                  </a:cxn>
                  <a:cxn ang="0">
                    <a:pos x="50" y="238"/>
                  </a:cxn>
                  <a:cxn ang="0">
                    <a:pos x="75" y="196"/>
                  </a:cxn>
                  <a:cxn ang="0">
                    <a:pos x="111" y="152"/>
                  </a:cxn>
                  <a:cxn ang="0">
                    <a:pos x="152" y="116"/>
                  </a:cxn>
                  <a:cxn ang="0">
                    <a:pos x="188" y="87"/>
                  </a:cxn>
                  <a:cxn ang="0">
                    <a:pos x="233" y="60"/>
                  </a:cxn>
                  <a:cxn ang="0">
                    <a:pos x="279" y="40"/>
                  </a:cxn>
                  <a:cxn ang="0">
                    <a:pos x="333" y="21"/>
                  </a:cxn>
                  <a:cxn ang="0">
                    <a:pos x="380" y="10"/>
                  </a:cxn>
                  <a:cxn ang="0">
                    <a:pos x="435" y="3"/>
                  </a:cxn>
                  <a:cxn ang="0">
                    <a:pos x="474" y="0"/>
                  </a:cxn>
                </a:cxnLst>
                <a:rect l="0" t="0" r="r" b="b"/>
                <a:pathLst>
                  <a:path w="475" h="552">
                    <a:moveTo>
                      <a:pt x="474" y="0"/>
                    </a:moveTo>
                    <a:lnTo>
                      <a:pt x="474" y="294"/>
                    </a:lnTo>
                    <a:lnTo>
                      <a:pt x="446" y="291"/>
                    </a:lnTo>
                    <a:lnTo>
                      <a:pt x="411" y="293"/>
                    </a:lnTo>
                    <a:lnTo>
                      <a:pt x="353" y="299"/>
                    </a:lnTo>
                    <a:lnTo>
                      <a:pt x="296" y="310"/>
                    </a:lnTo>
                    <a:lnTo>
                      <a:pt x="243" y="323"/>
                    </a:lnTo>
                    <a:lnTo>
                      <a:pt x="200" y="339"/>
                    </a:lnTo>
                    <a:lnTo>
                      <a:pt x="149" y="364"/>
                    </a:lnTo>
                    <a:lnTo>
                      <a:pt x="110" y="390"/>
                    </a:lnTo>
                    <a:lnTo>
                      <a:pt x="81" y="415"/>
                    </a:lnTo>
                    <a:lnTo>
                      <a:pt x="60" y="439"/>
                    </a:lnTo>
                    <a:lnTo>
                      <a:pt x="47" y="461"/>
                    </a:lnTo>
                    <a:lnTo>
                      <a:pt x="35" y="488"/>
                    </a:lnTo>
                    <a:lnTo>
                      <a:pt x="30" y="513"/>
                    </a:lnTo>
                    <a:lnTo>
                      <a:pt x="23" y="551"/>
                    </a:lnTo>
                    <a:lnTo>
                      <a:pt x="17" y="518"/>
                    </a:lnTo>
                    <a:lnTo>
                      <a:pt x="8" y="481"/>
                    </a:lnTo>
                    <a:lnTo>
                      <a:pt x="5" y="453"/>
                    </a:lnTo>
                    <a:lnTo>
                      <a:pt x="0" y="420"/>
                    </a:lnTo>
                    <a:lnTo>
                      <a:pt x="2" y="393"/>
                    </a:lnTo>
                    <a:lnTo>
                      <a:pt x="8" y="361"/>
                    </a:lnTo>
                    <a:lnTo>
                      <a:pt x="15" y="317"/>
                    </a:lnTo>
                    <a:lnTo>
                      <a:pt x="30" y="279"/>
                    </a:lnTo>
                    <a:lnTo>
                      <a:pt x="50" y="238"/>
                    </a:lnTo>
                    <a:lnTo>
                      <a:pt x="75" y="196"/>
                    </a:lnTo>
                    <a:lnTo>
                      <a:pt x="111" y="152"/>
                    </a:lnTo>
                    <a:lnTo>
                      <a:pt x="152" y="116"/>
                    </a:lnTo>
                    <a:lnTo>
                      <a:pt x="188" y="87"/>
                    </a:lnTo>
                    <a:lnTo>
                      <a:pt x="233" y="60"/>
                    </a:lnTo>
                    <a:lnTo>
                      <a:pt x="279" y="40"/>
                    </a:lnTo>
                    <a:lnTo>
                      <a:pt x="333" y="21"/>
                    </a:lnTo>
                    <a:lnTo>
                      <a:pt x="380" y="10"/>
                    </a:lnTo>
                    <a:lnTo>
                      <a:pt x="435" y="3"/>
                    </a:lnTo>
                    <a:lnTo>
                      <a:pt x="474" y="0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21" name="Freeform 40"/>
              <p:cNvSpPr>
                <a:spLocks/>
              </p:cNvSpPr>
              <p:nvPr/>
            </p:nvSpPr>
            <p:spPr bwMode="auto">
              <a:xfrm>
                <a:off x="370" y="727"/>
                <a:ext cx="156" cy="118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21" y="19"/>
                  </a:cxn>
                  <a:cxn ang="0">
                    <a:pos x="3" y="46"/>
                  </a:cxn>
                  <a:cxn ang="0">
                    <a:pos x="0" y="70"/>
                  </a:cxn>
                  <a:cxn ang="0">
                    <a:pos x="0" y="84"/>
                  </a:cxn>
                  <a:cxn ang="0">
                    <a:pos x="9" y="100"/>
                  </a:cxn>
                  <a:cxn ang="0">
                    <a:pos x="29" y="108"/>
                  </a:cxn>
                  <a:cxn ang="0">
                    <a:pos x="50" y="114"/>
                  </a:cxn>
                  <a:cxn ang="0">
                    <a:pos x="69" y="117"/>
                  </a:cxn>
                  <a:cxn ang="0">
                    <a:pos x="86" y="117"/>
                  </a:cxn>
                  <a:cxn ang="0">
                    <a:pos x="114" y="112"/>
                  </a:cxn>
                  <a:cxn ang="0">
                    <a:pos x="134" y="107"/>
                  </a:cxn>
                  <a:cxn ang="0">
                    <a:pos x="146" y="98"/>
                  </a:cxn>
                  <a:cxn ang="0">
                    <a:pos x="153" y="90"/>
                  </a:cxn>
                  <a:cxn ang="0">
                    <a:pos x="155" y="78"/>
                  </a:cxn>
                  <a:cxn ang="0">
                    <a:pos x="153" y="60"/>
                  </a:cxn>
                  <a:cxn ang="0">
                    <a:pos x="146" y="11"/>
                  </a:cxn>
                  <a:cxn ang="0">
                    <a:pos x="72" y="0"/>
                  </a:cxn>
                </a:cxnLst>
                <a:rect l="0" t="0" r="r" b="b"/>
                <a:pathLst>
                  <a:path w="156" h="118">
                    <a:moveTo>
                      <a:pt x="72" y="0"/>
                    </a:moveTo>
                    <a:lnTo>
                      <a:pt x="21" y="19"/>
                    </a:lnTo>
                    <a:lnTo>
                      <a:pt x="3" y="46"/>
                    </a:lnTo>
                    <a:lnTo>
                      <a:pt x="0" y="70"/>
                    </a:lnTo>
                    <a:lnTo>
                      <a:pt x="0" y="84"/>
                    </a:lnTo>
                    <a:lnTo>
                      <a:pt x="9" y="100"/>
                    </a:lnTo>
                    <a:lnTo>
                      <a:pt x="29" y="108"/>
                    </a:lnTo>
                    <a:lnTo>
                      <a:pt x="50" y="114"/>
                    </a:lnTo>
                    <a:lnTo>
                      <a:pt x="69" y="117"/>
                    </a:lnTo>
                    <a:lnTo>
                      <a:pt x="86" y="117"/>
                    </a:lnTo>
                    <a:lnTo>
                      <a:pt x="114" y="112"/>
                    </a:lnTo>
                    <a:lnTo>
                      <a:pt x="134" y="107"/>
                    </a:lnTo>
                    <a:lnTo>
                      <a:pt x="146" y="98"/>
                    </a:lnTo>
                    <a:lnTo>
                      <a:pt x="153" y="90"/>
                    </a:lnTo>
                    <a:lnTo>
                      <a:pt x="155" y="78"/>
                    </a:lnTo>
                    <a:lnTo>
                      <a:pt x="153" y="60"/>
                    </a:lnTo>
                    <a:lnTo>
                      <a:pt x="146" y="11"/>
                    </a:lnTo>
                    <a:lnTo>
                      <a:pt x="72" y="0"/>
                    </a:lnTo>
                  </a:path>
                </a:pathLst>
              </a:custGeom>
              <a:gradFill rotWithShape="0">
                <a:gsLst>
                  <a:gs pos="0">
                    <a:schemeClr val="hlink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22" name="Freeform 41"/>
              <p:cNvSpPr>
                <a:spLocks/>
              </p:cNvSpPr>
              <p:nvPr/>
            </p:nvSpPr>
            <p:spPr bwMode="auto">
              <a:xfrm>
                <a:off x="442" y="741"/>
                <a:ext cx="88" cy="74"/>
              </a:xfrm>
              <a:custGeom>
                <a:avLst/>
                <a:gdLst/>
                <a:ahLst/>
                <a:cxnLst>
                  <a:cxn ang="0">
                    <a:pos x="87" y="67"/>
                  </a:cxn>
                  <a:cxn ang="0">
                    <a:pos x="76" y="0"/>
                  </a:cxn>
                  <a:cxn ang="0">
                    <a:pos x="33" y="5"/>
                  </a:cxn>
                  <a:cxn ang="0">
                    <a:pos x="0" y="8"/>
                  </a:cxn>
                  <a:cxn ang="0">
                    <a:pos x="9" y="73"/>
                  </a:cxn>
                  <a:cxn ang="0">
                    <a:pos x="12" y="57"/>
                  </a:cxn>
                  <a:cxn ang="0">
                    <a:pos x="22" y="47"/>
                  </a:cxn>
                  <a:cxn ang="0">
                    <a:pos x="40" y="43"/>
                  </a:cxn>
                  <a:cxn ang="0">
                    <a:pos x="60" y="44"/>
                  </a:cxn>
                  <a:cxn ang="0">
                    <a:pos x="76" y="51"/>
                  </a:cxn>
                  <a:cxn ang="0">
                    <a:pos x="87" y="67"/>
                  </a:cxn>
                </a:cxnLst>
                <a:rect l="0" t="0" r="r" b="b"/>
                <a:pathLst>
                  <a:path w="88" h="74">
                    <a:moveTo>
                      <a:pt x="87" y="67"/>
                    </a:moveTo>
                    <a:lnTo>
                      <a:pt x="76" y="0"/>
                    </a:lnTo>
                    <a:lnTo>
                      <a:pt x="33" y="5"/>
                    </a:lnTo>
                    <a:lnTo>
                      <a:pt x="0" y="8"/>
                    </a:lnTo>
                    <a:lnTo>
                      <a:pt x="9" y="73"/>
                    </a:lnTo>
                    <a:lnTo>
                      <a:pt x="12" y="57"/>
                    </a:lnTo>
                    <a:lnTo>
                      <a:pt x="22" y="47"/>
                    </a:lnTo>
                    <a:lnTo>
                      <a:pt x="40" y="43"/>
                    </a:lnTo>
                    <a:lnTo>
                      <a:pt x="60" y="44"/>
                    </a:lnTo>
                    <a:lnTo>
                      <a:pt x="76" y="51"/>
                    </a:lnTo>
                    <a:lnTo>
                      <a:pt x="87" y="67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23" name="Freeform 42"/>
              <p:cNvSpPr>
                <a:spLocks/>
              </p:cNvSpPr>
              <p:nvPr/>
            </p:nvSpPr>
            <p:spPr bwMode="auto">
              <a:xfrm>
                <a:off x="334" y="520"/>
                <a:ext cx="319" cy="286"/>
              </a:xfrm>
              <a:custGeom>
                <a:avLst/>
                <a:gdLst/>
                <a:ahLst/>
                <a:cxnLst>
                  <a:cxn ang="0">
                    <a:pos x="317" y="275"/>
                  </a:cxn>
                  <a:cxn ang="0">
                    <a:pos x="315" y="254"/>
                  </a:cxn>
                  <a:cxn ang="0">
                    <a:pos x="306" y="235"/>
                  </a:cxn>
                  <a:cxn ang="0">
                    <a:pos x="299" y="219"/>
                  </a:cxn>
                  <a:cxn ang="0">
                    <a:pos x="294" y="194"/>
                  </a:cxn>
                  <a:cxn ang="0">
                    <a:pos x="288" y="161"/>
                  </a:cxn>
                  <a:cxn ang="0">
                    <a:pos x="284" y="126"/>
                  </a:cxn>
                  <a:cxn ang="0">
                    <a:pos x="281" y="94"/>
                  </a:cxn>
                  <a:cxn ang="0">
                    <a:pos x="279" y="67"/>
                  </a:cxn>
                  <a:cxn ang="0">
                    <a:pos x="278" y="43"/>
                  </a:cxn>
                  <a:cxn ang="0">
                    <a:pos x="270" y="29"/>
                  </a:cxn>
                  <a:cxn ang="0">
                    <a:pos x="255" y="16"/>
                  </a:cxn>
                  <a:cxn ang="0">
                    <a:pos x="240" y="9"/>
                  </a:cxn>
                  <a:cxn ang="0">
                    <a:pos x="216" y="2"/>
                  </a:cxn>
                  <a:cxn ang="0">
                    <a:pos x="189" y="0"/>
                  </a:cxn>
                  <a:cxn ang="0">
                    <a:pos x="147" y="0"/>
                  </a:cxn>
                  <a:cxn ang="0">
                    <a:pos x="110" y="2"/>
                  </a:cxn>
                  <a:cxn ang="0">
                    <a:pos x="74" y="9"/>
                  </a:cxn>
                  <a:cxn ang="0">
                    <a:pos x="41" y="21"/>
                  </a:cxn>
                  <a:cxn ang="0">
                    <a:pos x="20" y="35"/>
                  </a:cxn>
                  <a:cxn ang="0">
                    <a:pos x="8" y="47"/>
                  </a:cxn>
                  <a:cxn ang="0">
                    <a:pos x="0" y="61"/>
                  </a:cxn>
                  <a:cxn ang="0">
                    <a:pos x="2" y="75"/>
                  </a:cxn>
                  <a:cxn ang="0">
                    <a:pos x="5" y="89"/>
                  </a:cxn>
                  <a:cxn ang="0">
                    <a:pos x="15" y="104"/>
                  </a:cxn>
                  <a:cxn ang="0">
                    <a:pos x="23" y="123"/>
                  </a:cxn>
                  <a:cxn ang="0">
                    <a:pos x="27" y="149"/>
                  </a:cxn>
                  <a:cxn ang="0">
                    <a:pos x="30" y="176"/>
                  </a:cxn>
                  <a:cxn ang="0">
                    <a:pos x="35" y="200"/>
                  </a:cxn>
                  <a:cxn ang="0">
                    <a:pos x="36" y="235"/>
                  </a:cxn>
                  <a:cxn ang="0">
                    <a:pos x="38" y="265"/>
                  </a:cxn>
                  <a:cxn ang="0">
                    <a:pos x="38" y="285"/>
                  </a:cxn>
                  <a:cxn ang="0">
                    <a:pos x="48" y="260"/>
                  </a:cxn>
                  <a:cxn ang="0">
                    <a:pos x="68" y="248"/>
                  </a:cxn>
                  <a:cxn ang="0">
                    <a:pos x="86" y="241"/>
                  </a:cxn>
                  <a:cxn ang="0">
                    <a:pos x="108" y="236"/>
                  </a:cxn>
                  <a:cxn ang="0">
                    <a:pos x="143" y="229"/>
                  </a:cxn>
                  <a:cxn ang="0">
                    <a:pos x="177" y="228"/>
                  </a:cxn>
                  <a:cxn ang="0">
                    <a:pos x="197" y="228"/>
                  </a:cxn>
                  <a:cxn ang="0">
                    <a:pos x="228" y="230"/>
                  </a:cxn>
                  <a:cxn ang="0">
                    <a:pos x="264" y="237"/>
                  </a:cxn>
                  <a:cxn ang="0">
                    <a:pos x="287" y="246"/>
                  </a:cxn>
                  <a:cxn ang="0">
                    <a:pos x="302" y="255"/>
                  </a:cxn>
                  <a:cxn ang="0">
                    <a:pos x="318" y="268"/>
                  </a:cxn>
                </a:cxnLst>
                <a:rect l="0" t="0" r="r" b="b"/>
                <a:pathLst>
                  <a:path w="319" h="286">
                    <a:moveTo>
                      <a:pt x="317" y="275"/>
                    </a:moveTo>
                    <a:lnTo>
                      <a:pt x="315" y="254"/>
                    </a:lnTo>
                    <a:lnTo>
                      <a:pt x="306" y="235"/>
                    </a:lnTo>
                    <a:lnTo>
                      <a:pt x="299" y="219"/>
                    </a:lnTo>
                    <a:lnTo>
                      <a:pt x="294" y="194"/>
                    </a:lnTo>
                    <a:lnTo>
                      <a:pt x="288" y="161"/>
                    </a:lnTo>
                    <a:lnTo>
                      <a:pt x="284" y="126"/>
                    </a:lnTo>
                    <a:lnTo>
                      <a:pt x="281" y="94"/>
                    </a:lnTo>
                    <a:lnTo>
                      <a:pt x="279" y="67"/>
                    </a:lnTo>
                    <a:lnTo>
                      <a:pt x="278" y="43"/>
                    </a:lnTo>
                    <a:lnTo>
                      <a:pt x="270" y="29"/>
                    </a:lnTo>
                    <a:lnTo>
                      <a:pt x="255" y="16"/>
                    </a:lnTo>
                    <a:lnTo>
                      <a:pt x="240" y="9"/>
                    </a:lnTo>
                    <a:lnTo>
                      <a:pt x="216" y="2"/>
                    </a:lnTo>
                    <a:lnTo>
                      <a:pt x="189" y="0"/>
                    </a:lnTo>
                    <a:lnTo>
                      <a:pt x="147" y="0"/>
                    </a:lnTo>
                    <a:lnTo>
                      <a:pt x="110" y="2"/>
                    </a:lnTo>
                    <a:lnTo>
                      <a:pt x="74" y="9"/>
                    </a:lnTo>
                    <a:lnTo>
                      <a:pt x="41" y="21"/>
                    </a:lnTo>
                    <a:lnTo>
                      <a:pt x="20" y="35"/>
                    </a:lnTo>
                    <a:lnTo>
                      <a:pt x="8" y="47"/>
                    </a:lnTo>
                    <a:lnTo>
                      <a:pt x="0" y="61"/>
                    </a:lnTo>
                    <a:lnTo>
                      <a:pt x="2" y="75"/>
                    </a:lnTo>
                    <a:lnTo>
                      <a:pt x="5" y="89"/>
                    </a:lnTo>
                    <a:lnTo>
                      <a:pt x="15" y="104"/>
                    </a:lnTo>
                    <a:lnTo>
                      <a:pt x="23" y="123"/>
                    </a:lnTo>
                    <a:lnTo>
                      <a:pt x="27" y="149"/>
                    </a:lnTo>
                    <a:lnTo>
                      <a:pt x="30" y="176"/>
                    </a:lnTo>
                    <a:lnTo>
                      <a:pt x="35" y="200"/>
                    </a:lnTo>
                    <a:lnTo>
                      <a:pt x="36" y="235"/>
                    </a:lnTo>
                    <a:lnTo>
                      <a:pt x="38" y="265"/>
                    </a:lnTo>
                    <a:lnTo>
                      <a:pt x="38" y="285"/>
                    </a:lnTo>
                    <a:lnTo>
                      <a:pt x="48" y="260"/>
                    </a:lnTo>
                    <a:lnTo>
                      <a:pt x="68" y="248"/>
                    </a:lnTo>
                    <a:lnTo>
                      <a:pt x="86" y="241"/>
                    </a:lnTo>
                    <a:lnTo>
                      <a:pt x="108" y="236"/>
                    </a:lnTo>
                    <a:lnTo>
                      <a:pt x="143" y="229"/>
                    </a:lnTo>
                    <a:lnTo>
                      <a:pt x="177" y="228"/>
                    </a:lnTo>
                    <a:lnTo>
                      <a:pt x="197" y="228"/>
                    </a:lnTo>
                    <a:lnTo>
                      <a:pt x="228" y="230"/>
                    </a:lnTo>
                    <a:lnTo>
                      <a:pt x="264" y="237"/>
                    </a:lnTo>
                    <a:lnTo>
                      <a:pt x="287" y="246"/>
                    </a:lnTo>
                    <a:lnTo>
                      <a:pt x="302" y="255"/>
                    </a:lnTo>
                    <a:lnTo>
                      <a:pt x="318" y="268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24" name="Freeform 43"/>
              <p:cNvSpPr>
                <a:spLocks/>
              </p:cNvSpPr>
              <p:nvPr/>
            </p:nvSpPr>
            <p:spPr bwMode="auto">
              <a:xfrm>
                <a:off x="5049" y="578"/>
                <a:ext cx="551" cy="335"/>
              </a:xfrm>
              <a:custGeom>
                <a:avLst/>
                <a:gdLst/>
                <a:ahLst/>
                <a:cxnLst>
                  <a:cxn ang="0">
                    <a:pos x="534" y="48"/>
                  </a:cxn>
                  <a:cxn ang="0">
                    <a:pos x="550" y="117"/>
                  </a:cxn>
                  <a:cxn ang="0">
                    <a:pos x="540" y="142"/>
                  </a:cxn>
                  <a:cxn ang="0">
                    <a:pos x="517" y="179"/>
                  </a:cxn>
                  <a:cxn ang="0">
                    <a:pos x="493" y="212"/>
                  </a:cxn>
                  <a:cxn ang="0">
                    <a:pos x="465" y="239"/>
                  </a:cxn>
                  <a:cxn ang="0">
                    <a:pos x="430" y="267"/>
                  </a:cxn>
                  <a:cxn ang="0">
                    <a:pos x="397" y="286"/>
                  </a:cxn>
                  <a:cxn ang="0">
                    <a:pos x="361" y="304"/>
                  </a:cxn>
                  <a:cxn ang="0">
                    <a:pos x="315" y="320"/>
                  </a:cxn>
                  <a:cxn ang="0">
                    <a:pos x="280" y="328"/>
                  </a:cxn>
                  <a:cxn ang="0">
                    <a:pos x="238" y="334"/>
                  </a:cxn>
                  <a:cxn ang="0">
                    <a:pos x="199" y="334"/>
                  </a:cxn>
                  <a:cxn ang="0">
                    <a:pos x="157" y="329"/>
                  </a:cxn>
                  <a:cxn ang="0">
                    <a:pos x="114" y="317"/>
                  </a:cxn>
                  <a:cxn ang="0">
                    <a:pos x="75" y="298"/>
                  </a:cxn>
                  <a:cxn ang="0">
                    <a:pos x="52" y="282"/>
                  </a:cxn>
                  <a:cxn ang="0">
                    <a:pos x="24" y="258"/>
                  </a:cxn>
                  <a:cxn ang="0">
                    <a:pos x="9" y="238"/>
                  </a:cxn>
                  <a:cxn ang="0">
                    <a:pos x="0" y="222"/>
                  </a:cxn>
                  <a:cxn ang="0">
                    <a:pos x="0" y="204"/>
                  </a:cxn>
                  <a:cxn ang="0">
                    <a:pos x="6" y="182"/>
                  </a:cxn>
                  <a:cxn ang="0">
                    <a:pos x="18" y="166"/>
                  </a:cxn>
                  <a:cxn ang="0">
                    <a:pos x="27" y="131"/>
                  </a:cxn>
                  <a:cxn ang="0">
                    <a:pos x="31" y="112"/>
                  </a:cxn>
                  <a:cxn ang="0">
                    <a:pos x="283" y="128"/>
                  </a:cxn>
                  <a:cxn ang="0">
                    <a:pos x="316" y="122"/>
                  </a:cxn>
                  <a:cxn ang="0">
                    <a:pos x="357" y="109"/>
                  </a:cxn>
                  <a:cxn ang="0">
                    <a:pos x="388" y="93"/>
                  </a:cxn>
                  <a:cxn ang="0">
                    <a:pos x="421" y="73"/>
                  </a:cxn>
                  <a:cxn ang="0">
                    <a:pos x="453" y="44"/>
                  </a:cxn>
                  <a:cxn ang="0">
                    <a:pos x="472" y="19"/>
                  </a:cxn>
                  <a:cxn ang="0">
                    <a:pos x="486" y="0"/>
                  </a:cxn>
                  <a:cxn ang="0">
                    <a:pos x="534" y="48"/>
                  </a:cxn>
                </a:cxnLst>
                <a:rect l="0" t="0" r="r" b="b"/>
                <a:pathLst>
                  <a:path w="551" h="335">
                    <a:moveTo>
                      <a:pt x="534" y="48"/>
                    </a:moveTo>
                    <a:lnTo>
                      <a:pt x="550" y="117"/>
                    </a:lnTo>
                    <a:lnTo>
                      <a:pt x="540" y="142"/>
                    </a:lnTo>
                    <a:lnTo>
                      <a:pt x="517" y="179"/>
                    </a:lnTo>
                    <a:lnTo>
                      <a:pt x="493" y="212"/>
                    </a:lnTo>
                    <a:lnTo>
                      <a:pt x="465" y="239"/>
                    </a:lnTo>
                    <a:lnTo>
                      <a:pt x="430" y="267"/>
                    </a:lnTo>
                    <a:lnTo>
                      <a:pt x="397" y="286"/>
                    </a:lnTo>
                    <a:lnTo>
                      <a:pt x="361" y="304"/>
                    </a:lnTo>
                    <a:lnTo>
                      <a:pt x="315" y="320"/>
                    </a:lnTo>
                    <a:lnTo>
                      <a:pt x="280" y="328"/>
                    </a:lnTo>
                    <a:lnTo>
                      <a:pt x="238" y="334"/>
                    </a:lnTo>
                    <a:lnTo>
                      <a:pt x="199" y="334"/>
                    </a:lnTo>
                    <a:lnTo>
                      <a:pt x="157" y="329"/>
                    </a:lnTo>
                    <a:lnTo>
                      <a:pt x="114" y="317"/>
                    </a:lnTo>
                    <a:lnTo>
                      <a:pt x="75" y="298"/>
                    </a:lnTo>
                    <a:lnTo>
                      <a:pt x="52" y="282"/>
                    </a:lnTo>
                    <a:lnTo>
                      <a:pt x="24" y="258"/>
                    </a:lnTo>
                    <a:lnTo>
                      <a:pt x="9" y="238"/>
                    </a:lnTo>
                    <a:lnTo>
                      <a:pt x="0" y="222"/>
                    </a:lnTo>
                    <a:lnTo>
                      <a:pt x="0" y="204"/>
                    </a:lnTo>
                    <a:lnTo>
                      <a:pt x="6" y="182"/>
                    </a:lnTo>
                    <a:lnTo>
                      <a:pt x="18" y="166"/>
                    </a:lnTo>
                    <a:lnTo>
                      <a:pt x="27" y="131"/>
                    </a:lnTo>
                    <a:lnTo>
                      <a:pt x="31" y="112"/>
                    </a:lnTo>
                    <a:lnTo>
                      <a:pt x="283" y="128"/>
                    </a:lnTo>
                    <a:lnTo>
                      <a:pt x="316" y="122"/>
                    </a:lnTo>
                    <a:lnTo>
                      <a:pt x="357" y="109"/>
                    </a:lnTo>
                    <a:lnTo>
                      <a:pt x="388" y="93"/>
                    </a:lnTo>
                    <a:lnTo>
                      <a:pt x="421" y="73"/>
                    </a:lnTo>
                    <a:lnTo>
                      <a:pt x="453" y="44"/>
                    </a:lnTo>
                    <a:lnTo>
                      <a:pt x="472" y="19"/>
                    </a:lnTo>
                    <a:lnTo>
                      <a:pt x="486" y="0"/>
                    </a:lnTo>
                    <a:lnTo>
                      <a:pt x="534" y="48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100000">
                    <a:schemeClr val="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25" name="Freeform 44"/>
              <p:cNvSpPr>
                <a:spLocks/>
              </p:cNvSpPr>
              <p:nvPr/>
            </p:nvSpPr>
            <p:spPr bwMode="auto">
              <a:xfrm>
                <a:off x="5145" y="160"/>
                <a:ext cx="475" cy="55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94"/>
                  </a:cxn>
                  <a:cxn ang="0">
                    <a:pos x="28" y="291"/>
                  </a:cxn>
                  <a:cxn ang="0">
                    <a:pos x="63" y="293"/>
                  </a:cxn>
                  <a:cxn ang="0">
                    <a:pos x="121" y="299"/>
                  </a:cxn>
                  <a:cxn ang="0">
                    <a:pos x="178" y="310"/>
                  </a:cxn>
                  <a:cxn ang="0">
                    <a:pos x="231" y="323"/>
                  </a:cxn>
                  <a:cxn ang="0">
                    <a:pos x="274" y="339"/>
                  </a:cxn>
                  <a:cxn ang="0">
                    <a:pos x="325" y="364"/>
                  </a:cxn>
                  <a:cxn ang="0">
                    <a:pos x="364" y="390"/>
                  </a:cxn>
                  <a:cxn ang="0">
                    <a:pos x="393" y="415"/>
                  </a:cxn>
                  <a:cxn ang="0">
                    <a:pos x="414" y="439"/>
                  </a:cxn>
                  <a:cxn ang="0">
                    <a:pos x="427" y="461"/>
                  </a:cxn>
                  <a:cxn ang="0">
                    <a:pos x="439" y="488"/>
                  </a:cxn>
                  <a:cxn ang="0">
                    <a:pos x="444" y="513"/>
                  </a:cxn>
                  <a:cxn ang="0">
                    <a:pos x="451" y="551"/>
                  </a:cxn>
                  <a:cxn ang="0">
                    <a:pos x="457" y="518"/>
                  </a:cxn>
                  <a:cxn ang="0">
                    <a:pos x="466" y="481"/>
                  </a:cxn>
                  <a:cxn ang="0">
                    <a:pos x="469" y="453"/>
                  </a:cxn>
                  <a:cxn ang="0">
                    <a:pos x="474" y="420"/>
                  </a:cxn>
                  <a:cxn ang="0">
                    <a:pos x="472" y="393"/>
                  </a:cxn>
                  <a:cxn ang="0">
                    <a:pos x="466" y="361"/>
                  </a:cxn>
                  <a:cxn ang="0">
                    <a:pos x="459" y="317"/>
                  </a:cxn>
                  <a:cxn ang="0">
                    <a:pos x="444" y="279"/>
                  </a:cxn>
                  <a:cxn ang="0">
                    <a:pos x="424" y="238"/>
                  </a:cxn>
                  <a:cxn ang="0">
                    <a:pos x="399" y="196"/>
                  </a:cxn>
                  <a:cxn ang="0">
                    <a:pos x="363" y="152"/>
                  </a:cxn>
                  <a:cxn ang="0">
                    <a:pos x="322" y="116"/>
                  </a:cxn>
                  <a:cxn ang="0">
                    <a:pos x="286" y="87"/>
                  </a:cxn>
                  <a:cxn ang="0">
                    <a:pos x="241" y="60"/>
                  </a:cxn>
                  <a:cxn ang="0">
                    <a:pos x="195" y="40"/>
                  </a:cxn>
                  <a:cxn ang="0">
                    <a:pos x="141" y="21"/>
                  </a:cxn>
                  <a:cxn ang="0">
                    <a:pos x="94" y="10"/>
                  </a:cxn>
                  <a:cxn ang="0">
                    <a:pos x="39" y="3"/>
                  </a:cxn>
                  <a:cxn ang="0">
                    <a:pos x="0" y="0"/>
                  </a:cxn>
                </a:cxnLst>
                <a:rect l="0" t="0" r="r" b="b"/>
                <a:pathLst>
                  <a:path w="475" h="552">
                    <a:moveTo>
                      <a:pt x="0" y="0"/>
                    </a:moveTo>
                    <a:lnTo>
                      <a:pt x="0" y="294"/>
                    </a:lnTo>
                    <a:lnTo>
                      <a:pt x="28" y="291"/>
                    </a:lnTo>
                    <a:lnTo>
                      <a:pt x="63" y="293"/>
                    </a:lnTo>
                    <a:lnTo>
                      <a:pt x="121" y="299"/>
                    </a:lnTo>
                    <a:lnTo>
                      <a:pt x="178" y="310"/>
                    </a:lnTo>
                    <a:lnTo>
                      <a:pt x="231" y="323"/>
                    </a:lnTo>
                    <a:lnTo>
                      <a:pt x="274" y="339"/>
                    </a:lnTo>
                    <a:lnTo>
                      <a:pt x="325" y="364"/>
                    </a:lnTo>
                    <a:lnTo>
                      <a:pt x="364" y="390"/>
                    </a:lnTo>
                    <a:lnTo>
                      <a:pt x="393" y="415"/>
                    </a:lnTo>
                    <a:lnTo>
                      <a:pt x="414" y="439"/>
                    </a:lnTo>
                    <a:lnTo>
                      <a:pt x="427" y="461"/>
                    </a:lnTo>
                    <a:lnTo>
                      <a:pt x="439" y="488"/>
                    </a:lnTo>
                    <a:lnTo>
                      <a:pt x="444" y="513"/>
                    </a:lnTo>
                    <a:lnTo>
                      <a:pt x="451" y="551"/>
                    </a:lnTo>
                    <a:lnTo>
                      <a:pt x="457" y="518"/>
                    </a:lnTo>
                    <a:lnTo>
                      <a:pt x="466" y="481"/>
                    </a:lnTo>
                    <a:lnTo>
                      <a:pt x="469" y="453"/>
                    </a:lnTo>
                    <a:lnTo>
                      <a:pt x="474" y="420"/>
                    </a:lnTo>
                    <a:lnTo>
                      <a:pt x="472" y="393"/>
                    </a:lnTo>
                    <a:lnTo>
                      <a:pt x="466" y="361"/>
                    </a:lnTo>
                    <a:lnTo>
                      <a:pt x="459" y="317"/>
                    </a:lnTo>
                    <a:lnTo>
                      <a:pt x="444" y="279"/>
                    </a:lnTo>
                    <a:lnTo>
                      <a:pt x="424" y="238"/>
                    </a:lnTo>
                    <a:lnTo>
                      <a:pt x="399" y="196"/>
                    </a:lnTo>
                    <a:lnTo>
                      <a:pt x="363" y="152"/>
                    </a:lnTo>
                    <a:lnTo>
                      <a:pt x="322" y="116"/>
                    </a:lnTo>
                    <a:lnTo>
                      <a:pt x="286" y="87"/>
                    </a:lnTo>
                    <a:lnTo>
                      <a:pt x="241" y="60"/>
                    </a:lnTo>
                    <a:lnTo>
                      <a:pt x="195" y="40"/>
                    </a:lnTo>
                    <a:lnTo>
                      <a:pt x="141" y="21"/>
                    </a:lnTo>
                    <a:lnTo>
                      <a:pt x="94" y="10"/>
                    </a:lnTo>
                    <a:lnTo>
                      <a:pt x="39" y="3"/>
                    </a:lnTo>
                    <a:lnTo>
                      <a:pt x="0" y="0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26" name="Freeform 45"/>
              <p:cNvSpPr>
                <a:spLocks/>
              </p:cNvSpPr>
              <p:nvPr/>
            </p:nvSpPr>
            <p:spPr bwMode="auto">
              <a:xfrm>
                <a:off x="5176" y="727"/>
                <a:ext cx="156" cy="118"/>
              </a:xfrm>
              <a:custGeom>
                <a:avLst/>
                <a:gdLst/>
                <a:ahLst/>
                <a:cxnLst>
                  <a:cxn ang="0">
                    <a:pos x="83" y="0"/>
                  </a:cxn>
                  <a:cxn ang="0">
                    <a:pos x="134" y="19"/>
                  </a:cxn>
                  <a:cxn ang="0">
                    <a:pos x="152" y="46"/>
                  </a:cxn>
                  <a:cxn ang="0">
                    <a:pos x="155" y="70"/>
                  </a:cxn>
                  <a:cxn ang="0">
                    <a:pos x="155" y="84"/>
                  </a:cxn>
                  <a:cxn ang="0">
                    <a:pos x="146" y="100"/>
                  </a:cxn>
                  <a:cxn ang="0">
                    <a:pos x="126" y="108"/>
                  </a:cxn>
                  <a:cxn ang="0">
                    <a:pos x="105" y="114"/>
                  </a:cxn>
                  <a:cxn ang="0">
                    <a:pos x="86" y="117"/>
                  </a:cxn>
                  <a:cxn ang="0">
                    <a:pos x="69" y="117"/>
                  </a:cxn>
                  <a:cxn ang="0">
                    <a:pos x="41" y="112"/>
                  </a:cxn>
                  <a:cxn ang="0">
                    <a:pos x="21" y="107"/>
                  </a:cxn>
                  <a:cxn ang="0">
                    <a:pos x="9" y="98"/>
                  </a:cxn>
                  <a:cxn ang="0">
                    <a:pos x="2" y="90"/>
                  </a:cxn>
                  <a:cxn ang="0">
                    <a:pos x="0" y="78"/>
                  </a:cxn>
                  <a:cxn ang="0">
                    <a:pos x="2" y="60"/>
                  </a:cxn>
                  <a:cxn ang="0">
                    <a:pos x="9" y="11"/>
                  </a:cxn>
                  <a:cxn ang="0">
                    <a:pos x="83" y="0"/>
                  </a:cxn>
                </a:cxnLst>
                <a:rect l="0" t="0" r="r" b="b"/>
                <a:pathLst>
                  <a:path w="156" h="118">
                    <a:moveTo>
                      <a:pt x="83" y="0"/>
                    </a:moveTo>
                    <a:lnTo>
                      <a:pt x="134" y="19"/>
                    </a:lnTo>
                    <a:lnTo>
                      <a:pt x="152" y="46"/>
                    </a:lnTo>
                    <a:lnTo>
                      <a:pt x="155" y="70"/>
                    </a:lnTo>
                    <a:lnTo>
                      <a:pt x="155" y="84"/>
                    </a:lnTo>
                    <a:lnTo>
                      <a:pt x="146" y="100"/>
                    </a:lnTo>
                    <a:lnTo>
                      <a:pt x="126" y="108"/>
                    </a:lnTo>
                    <a:lnTo>
                      <a:pt x="105" y="114"/>
                    </a:lnTo>
                    <a:lnTo>
                      <a:pt x="86" y="117"/>
                    </a:lnTo>
                    <a:lnTo>
                      <a:pt x="69" y="117"/>
                    </a:lnTo>
                    <a:lnTo>
                      <a:pt x="41" y="112"/>
                    </a:lnTo>
                    <a:lnTo>
                      <a:pt x="21" y="107"/>
                    </a:lnTo>
                    <a:lnTo>
                      <a:pt x="9" y="98"/>
                    </a:lnTo>
                    <a:lnTo>
                      <a:pt x="2" y="90"/>
                    </a:lnTo>
                    <a:lnTo>
                      <a:pt x="0" y="78"/>
                    </a:lnTo>
                    <a:lnTo>
                      <a:pt x="2" y="60"/>
                    </a:lnTo>
                    <a:lnTo>
                      <a:pt x="9" y="11"/>
                    </a:lnTo>
                    <a:lnTo>
                      <a:pt x="83" y="0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100000">
                    <a:schemeClr val="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27" name="Freeform 46"/>
              <p:cNvSpPr>
                <a:spLocks/>
              </p:cNvSpPr>
              <p:nvPr/>
            </p:nvSpPr>
            <p:spPr bwMode="auto">
              <a:xfrm>
                <a:off x="5172" y="740"/>
                <a:ext cx="88" cy="74"/>
              </a:xfrm>
              <a:custGeom>
                <a:avLst/>
                <a:gdLst/>
                <a:ahLst/>
                <a:cxnLst>
                  <a:cxn ang="0">
                    <a:pos x="0" y="68"/>
                  </a:cxn>
                  <a:cxn ang="0">
                    <a:pos x="11" y="0"/>
                  </a:cxn>
                  <a:cxn ang="0">
                    <a:pos x="54" y="5"/>
                  </a:cxn>
                  <a:cxn ang="0">
                    <a:pos x="87" y="9"/>
                  </a:cxn>
                  <a:cxn ang="0">
                    <a:pos x="78" y="73"/>
                  </a:cxn>
                  <a:cxn ang="0">
                    <a:pos x="75" y="58"/>
                  </a:cxn>
                  <a:cxn ang="0">
                    <a:pos x="65" y="47"/>
                  </a:cxn>
                  <a:cxn ang="0">
                    <a:pos x="47" y="44"/>
                  </a:cxn>
                  <a:cxn ang="0">
                    <a:pos x="27" y="45"/>
                  </a:cxn>
                  <a:cxn ang="0">
                    <a:pos x="11" y="52"/>
                  </a:cxn>
                  <a:cxn ang="0">
                    <a:pos x="0" y="68"/>
                  </a:cxn>
                </a:cxnLst>
                <a:rect l="0" t="0" r="r" b="b"/>
                <a:pathLst>
                  <a:path w="88" h="74">
                    <a:moveTo>
                      <a:pt x="0" y="68"/>
                    </a:moveTo>
                    <a:lnTo>
                      <a:pt x="11" y="0"/>
                    </a:lnTo>
                    <a:lnTo>
                      <a:pt x="54" y="5"/>
                    </a:lnTo>
                    <a:lnTo>
                      <a:pt x="87" y="9"/>
                    </a:lnTo>
                    <a:lnTo>
                      <a:pt x="78" y="73"/>
                    </a:lnTo>
                    <a:lnTo>
                      <a:pt x="75" y="58"/>
                    </a:lnTo>
                    <a:lnTo>
                      <a:pt x="65" y="47"/>
                    </a:lnTo>
                    <a:lnTo>
                      <a:pt x="47" y="44"/>
                    </a:lnTo>
                    <a:lnTo>
                      <a:pt x="27" y="45"/>
                    </a:lnTo>
                    <a:lnTo>
                      <a:pt x="11" y="52"/>
                    </a:lnTo>
                    <a:lnTo>
                      <a:pt x="0" y="68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28" name="Freeform 47"/>
              <p:cNvSpPr>
                <a:spLocks/>
              </p:cNvSpPr>
              <p:nvPr/>
            </p:nvSpPr>
            <p:spPr bwMode="auto">
              <a:xfrm>
                <a:off x="5049" y="520"/>
                <a:ext cx="319" cy="286"/>
              </a:xfrm>
              <a:custGeom>
                <a:avLst/>
                <a:gdLst/>
                <a:ahLst/>
                <a:cxnLst>
                  <a:cxn ang="0">
                    <a:pos x="1" y="275"/>
                  </a:cxn>
                  <a:cxn ang="0">
                    <a:pos x="3" y="254"/>
                  </a:cxn>
                  <a:cxn ang="0">
                    <a:pos x="12" y="235"/>
                  </a:cxn>
                  <a:cxn ang="0">
                    <a:pos x="19" y="219"/>
                  </a:cxn>
                  <a:cxn ang="0">
                    <a:pos x="24" y="194"/>
                  </a:cxn>
                  <a:cxn ang="0">
                    <a:pos x="30" y="161"/>
                  </a:cxn>
                  <a:cxn ang="0">
                    <a:pos x="34" y="126"/>
                  </a:cxn>
                  <a:cxn ang="0">
                    <a:pos x="37" y="94"/>
                  </a:cxn>
                  <a:cxn ang="0">
                    <a:pos x="39" y="67"/>
                  </a:cxn>
                  <a:cxn ang="0">
                    <a:pos x="40" y="43"/>
                  </a:cxn>
                  <a:cxn ang="0">
                    <a:pos x="48" y="29"/>
                  </a:cxn>
                  <a:cxn ang="0">
                    <a:pos x="63" y="16"/>
                  </a:cxn>
                  <a:cxn ang="0">
                    <a:pos x="78" y="9"/>
                  </a:cxn>
                  <a:cxn ang="0">
                    <a:pos x="102" y="2"/>
                  </a:cxn>
                  <a:cxn ang="0">
                    <a:pos x="129" y="0"/>
                  </a:cxn>
                  <a:cxn ang="0">
                    <a:pos x="171" y="0"/>
                  </a:cxn>
                  <a:cxn ang="0">
                    <a:pos x="208" y="2"/>
                  </a:cxn>
                  <a:cxn ang="0">
                    <a:pos x="244" y="9"/>
                  </a:cxn>
                  <a:cxn ang="0">
                    <a:pos x="277" y="21"/>
                  </a:cxn>
                  <a:cxn ang="0">
                    <a:pos x="298" y="35"/>
                  </a:cxn>
                  <a:cxn ang="0">
                    <a:pos x="310" y="47"/>
                  </a:cxn>
                  <a:cxn ang="0">
                    <a:pos x="318" y="61"/>
                  </a:cxn>
                  <a:cxn ang="0">
                    <a:pos x="316" y="75"/>
                  </a:cxn>
                  <a:cxn ang="0">
                    <a:pos x="313" y="89"/>
                  </a:cxn>
                  <a:cxn ang="0">
                    <a:pos x="303" y="104"/>
                  </a:cxn>
                  <a:cxn ang="0">
                    <a:pos x="295" y="123"/>
                  </a:cxn>
                  <a:cxn ang="0">
                    <a:pos x="291" y="149"/>
                  </a:cxn>
                  <a:cxn ang="0">
                    <a:pos x="288" y="176"/>
                  </a:cxn>
                  <a:cxn ang="0">
                    <a:pos x="283" y="200"/>
                  </a:cxn>
                  <a:cxn ang="0">
                    <a:pos x="282" y="235"/>
                  </a:cxn>
                  <a:cxn ang="0">
                    <a:pos x="280" y="265"/>
                  </a:cxn>
                  <a:cxn ang="0">
                    <a:pos x="280" y="285"/>
                  </a:cxn>
                  <a:cxn ang="0">
                    <a:pos x="270" y="260"/>
                  </a:cxn>
                  <a:cxn ang="0">
                    <a:pos x="250" y="248"/>
                  </a:cxn>
                  <a:cxn ang="0">
                    <a:pos x="232" y="241"/>
                  </a:cxn>
                  <a:cxn ang="0">
                    <a:pos x="210" y="236"/>
                  </a:cxn>
                  <a:cxn ang="0">
                    <a:pos x="175" y="229"/>
                  </a:cxn>
                  <a:cxn ang="0">
                    <a:pos x="141" y="228"/>
                  </a:cxn>
                  <a:cxn ang="0">
                    <a:pos x="121" y="228"/>
                  </a:cxn>
                  <a:cxn ang="0">
                    <a:pos x="90" y="230"/>
                  </a:cxn>
                  <a:cxn ang="0">
                    <a:pos x="54" y="237"/>
                  </a:cxn>
                  <a:cxn ang="0">
                    <a:pos x="31" y="246"/>
                  </a:cxn>
                  <a:cxn ang="0">
                    <a:pos x="16" y="255"/>
                  </a:cxn>
                  <a:cxn ang="0">
                    <a:pos x="0" y="268"/>
                  </a:cxn>
                </a:cxnLst>
                <a:rect l="0" t="0" r="r" b="b"/>
                <a:pathLst>
                  <a:path w="319" h="286">
                    <a:moveTo>
                      <a:pt x="1" y="275"/>
                    </a:moveTo>
                    <a:lnTo>
                      <a:pt x="3" y="254"/>
                    </a:lnTo>
                    <a:lnTo>
                      <a:pt x="12" y="235"/>
                    </a:lnTo>
                    <a:lnTo>
                      <a:pt x="19" y="219"/>
                    </a:lnTo>
                    <a:lnTo>
                      <a:pt x="24" y="194"/>
                    </a:lnTo>
                    <a:lnTo>
                      <a:pt x="30" y="161"/>
                    </a:lnTo>
                    <a:lnTo>
                      <a:pt x="34" y="126"/>
                    </a:lnTo>
                    <a:lnTo>
                      <a:pt x="37" y="94"/>
                    </a:lnTo>
                    <a:lnTo>
                      <a:pt x="39" y="67"/>
                    </a:lnTo>
                    <a:lnTo>
                      <a:pt x="40" y="43"/>
                    </a:lnTo>
                    <a:lnTo>
                      <a:pt x="48" y="29"/>
                    </a:lnTo>
                    <a:lnTo>
                      <a:pt x="63" y="16"/>
                    </a:lnTo>
                    <a:lnTo>
                      <a:pt x="78" y="9"/>
                    </a:lnTo>
                    <a:lnTo>
                      <a:pt x="102" y="2"/>
                    </a:lnTo>
                    <a:lnTo>
                      <a:pt x="129" y="0"/>
                    </a:lnTo>
                    <a:lnTo>
                      <a:pt x="171" y="0"/>
                    </a:lnTo>
                    <a:lnTo>
                      <a:pt x="208" y="2"/>
                    </a:lnTo>
                    <a:lnTo>
                      <a:pt x="244" y="9"/>
                    </a:lnTo>
                    <a:lnTo>
                      <a:pt x="277" y="21"/>
                    </a:lnTo>
                    <a:lnTo>
                      <a:pt x="298" y="35"/>
                    </a:lnTo>
                    <a:lnTo>
                      <a:pt x="310" y="47"/>
                    </a:lnTo>
                    <a:lnTo>
                      <a:pt x="318" y="61"/>
                    </a:lnTo>
                    <a:lnTo>
                      <a:pt x="316" y="75"/>
                    </a:lnTo>
                    <a:lnTo>
                      <a:pt x="313" y="89"/>
                    </a:lnTo>
                    <a:lnTo>
                      <a:pt x="303" y="104"/>
                    </a:lnTo>
                    <a:lnTo>
                      <a:pt x="295" y="123"/>
                    </a:lnTo>
                    <a:lnTo>
                      <a:pt x="291" y="149"/>
                    </a:lnTo>
                    <a:lnTo>
                      <a:pt x="288" y="176"/>
                    </a:lnTo>
                    <a:lnTo>
                      <a:pt x="283" y="200"/>
                    </a:lnTo>
                    <a:lnTo>
                      <a:pt x="282" y="235"/>
                    </a:lnTo>
                    <a:lnTo>
                      <a:pt x="280" y="265"/>
                    </a:lnTo>
                    <a:lnTo>
                      <a:pt x="280" y="285"/>
                    </a:lnTo>
                    <a:lnTo>
                      <a:pt x="270" y="260"/>
                    </a:lnTo>
                    <a:lnTo>
                      <a:pt x="250" y="248"/>
                    </a:lnTo>
                    <a:lnTo>
                      <a:pt x="232" y="241"/>
                    </a:lnTo>
                    <a:lnTo>
                      <a:pt x="210" y="236"/>
                    </a:lnTo>
                    <a:lnTo>
                      <a:pt x="175" y="229"/>
                    </a:lnTo>
                    <a:lnTo>
                      <a:pt x="141" y="228"/>
                    </a:lnTo>
                    <a:lnTo>
                      <a:pt x="121" y="228"/>
                    </a:lnTo>
                    <a:lnTo>
                      <a:pt x="90" y="230"/>
                    </a:lnTo>
                    <a:lnTo>
                      <a:pt x="54" y="237"/>
                    </a:lnTo>
                    <a:lnTo>
                      <a:pt x="31" y="246"/>
                    </a:lnTo>
                    <a:lnTo>
                      <a:pt x="16" y="255"/>
                    </a:lnTo>
                    <a:lnTo>
                      <a:pt x="0" y="268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29" name="Freeform 48"/>
              <p:cNvSpPr>
                <a:spLocks/>
              </p:cNvSpPr>
              <p:nvPr/>
            </p:nvSpPr>
            <p:spPr bwMode="auto">
              <a:xfrm>
                <a:off x="4319" y="160"/>
                <a:ext cx="832" cy="4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56"/>
                  </a:cxn>
                  <a:cxn ang="0">
                    <a:pos x="84" y="374"/>
                  </a:cxn>
                  <a:cxn ang="0">
                    <a:pos x="153" y="393"/>
                  </a:cxn>
                  <a:cxn ang="0">
                    <a:pos x="210" y="404"/>
                  </a:cxn>
                  <a:cxn ang="0">
                    <a:pos x="258" y="410"/>
                  </a:cxn>
                  <a:cxn ang="0">
                    <a:pos x="312" y="416"/>
                  </a:cxn>
                  <a:cxn ang="0">
                    <a:pos x="402" y="419"/>
                  </a:cxn>
                  <a:cxn ang="0">
                    <a:pos x="485" y="412"/>
                  </a:cxn>
                  <a:cxn ang="0">
                    <a:pos x="570" y="399"/>
                  </a:cxn>
                  <a:cxn ang="0">
                    <a:pos x="652" y="377"/>
                  </a:cxn>
                  <a:cxn ang="0">
                    <a:pos x="724" y="347"/>
                  </a:cxn>
                  <a:cxn ang="0">
                    <a:pos x="784" y="306"/>
                  </a:cxn>
                  <a:cxn ang="0">
                    <a:pos x="829" y="291"/>
                  </a:cxn>
                  <a:cxn ang="0">
                    <a:pos x="831" y="2"/>
                  </a:cxn>
                  <a:cxn ang="0">
                    <a:pos x="786" y="9"/>
                  </a:cxn>
                  <a:cxn ang="0">
                    <a:pos x="726" y="29"/>
                  </a:cxn>
                  <a:cxn ang="0">
                    <a:pos x="654" y="55"/>
                  </a:cxn>
                  <a:cxn ang="0">
                    <a:pos x="585" y="70"/>
                  </a:cxn>
                  <a:cxn ang="0">
                    <a:pos x="515" y="78"/>
                  </a:cxn>
                  <a:cxn ang="0">
                    <a:pos x="468" y="82"/>
                  </a:cxn>
                  <a:cxn ang="0">
                    <a:pos x="428" y="84"/>
                  </a:cxn>
                  <a:cxn ang="0">
                    <a:pos x="358" y="84"/>
                  </a:cxn>
                  <a:cxn ang="0">
                    <a:pos x="314" y="81"/>
                  </a:cxn>
                  <a:cxn ang="0">
                    <a:pos x="274" y="76"/>
                  </a:cxn>
                  <a:cxn ang="0">
                    <a:pos x="229" y="73"/>
                  </a:cxn>
                  <a:cxn ang="0">
                    <a:pos x="190" y="66"/>
                  </a:cxn>
                  <a:cxn ang="0">
                    <a:pos x="140" y="57"/>
                  </a:cxn>
                  <a:cxn ang="0">
                    <a:pos x="96" y="44"/>
                  </a:cxn>
                  <a:cxn ang="0">
                    <a:pos x="49" y="24"/>
                  </a:cxn>
                  <a:cxn ang="0">
                    <a:pos x="0" y="0"/>
                  </a:cxn>
                </a:cxnLst>
                <a:rect l="0" t="0" r="r" b="b"/>
                <a:pathLst>
                  <a:path w="832" h="420">
                    <a:moveTo>
                      <a:pt x="0" y="0"/>
                    </a:moveTo>
                    <a:lnTo>
                      <a:pt x="0" y="356"/>
                    </a:lnTo>
                    <a:lnTo>
                      <a:pt x="84" y="374"/>
                    </a:lnTo>
                    <a:lnTo>
                      <a:pt x="153" y="393"/>
                    </a:lnTo>
                    <a:lnTo>
                      <a:pt x="210" y="404"/>
                    </a:lnTo>
                    <a:lnTo>
                      <a:pt x="258" y="410"/>
                    </a:lnTo>
                    <a:lnTo>
                      <a:pt x="312" y="416"/>
                    </a:lnTo>
                    <a:lnTo>
                      <a:pt x="402" y="419"/>
                    </a:lnTo>
                    <a:lnTo>
                      <a:pt x="485" y="412"/>
                    </a:lnTo>
                    <a:lnTo>
                      <a:pt x="570" y="399"/>
                    </a:lnTo>
                    <a:lnTo>
                      <a:pt x="652" y="377"/>
                    </a:lnTo>
                    <a:lnTo>
                      <a:pt x="724" y="347"/>
                    </a:lnTo>
                    <a:lnTo>
                      <a:pt x="784" y="306"/>
                    </a:lnTo>
                    <a:lnTo>
                      <a:pt x="829" y="291"/>
                    </a:lnTo>
                    <a:lnTo>
                      <a:pt x="831" y="2"/>
                    </a:lnTo>
                    <a:lnTo>
                      <a:pt x="786" y="9"/>
                    </a:lnTo>
                    <a:lnTo>
                      <a:pt x="726" y="29"/>
                    </a:lnTo>
                    <a:lnTo>
                      <a:pt x="654" y="55"/>
                    </a:lnTo>
                    <a:lnTo>
                      <a:pt x="585" y="70"/>
                    </a:lnTo>
                    <a:lnTo>
                      <a:pt x="515" y="78"/>
                    </a:lnTo>
                    <a:lnTo>
                      <a:pt x="468" y="82"/>
                    </a:lnTo>
                    <a:lnTo>
                      <a:pt x="428" y="84"/>
                    </a:lnTo>
                    <a:lnTo>
                      <a:pt x="358" y="84"/>
                    </a:lnTo>
                    <a:lnTo>
                      <a:pt x="314" y="81"/>
                    </a:lnTo>
                    <a:lnTo>
                      <a:pt x="274" y="76"/>
                    </a:lnTo>
                    <a:lnTo>
                      <a:pt x="229" y="73"/>
                    </a:lnTo>
                    <a:lnTo>
                      <a:pt x="190" y="66"/>
                    </a:lnTo>
                    <a:lnTo>
                      <a:pt x="140" y="57"/>
                    </a:lnTo>
                    <a:lnTo>
                      <a:pt x="96" y="44"/>
                    </a:lnTo>
                    <a:lnTo>
                      <a:pt x="49" y="24"/>
                    </a:lnTo>
                    <a:lnTo>
                      <a:pt x="0" y="0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</p:grpSp>
      </p:grpSp>
      <p:pic>
        <p:nvPicPr>
          <p:cNvPr id="52" name="Picture 54" descr="dnastranda_gl.gif (44360 bytes)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81000"/>
            <a:ext cx="6477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2860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860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3" name="Rectangle 5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4" name="Rectangle 5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5" name="Rectangle 5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C630BB-6B7C-464D-B25E-79356DCFFD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2"/>
          <p:cNvGrpSpPr>
            <a:grpSpLocks/>
          </p:cNvGrpSpPr>
          <p:nvPr/>
        </p:nvGrpSpPr>
        <p:grpSpPr bwMode="auto">
          <a:xfrm>
            <a:off x="0" y="-17463"/>
            <a:ext cx="9178925" cy="6905626"/>
            <a:chOff x="0" y="-11"/>
            <a:chExt cx="5782" cy="4350"/>
          </a:xfrm>
        </p:grpSpPr>
        <p:sp>
          <p:nvSpPr>
            <p:cNvPr id="8" name="Rectangle 3"/>
            <p:cNvSpPr>
              <a:spLocks noChangeArrowheads="1"/>
            </p:cNvSpPr>
            <p:nvPr/>
          </p:nvSpPr>
          <p:spPr bwMode="auto">
            <a:xfrm>
              <a:off x="0" y="1008"/>
              <a:ext cx="5774" cy="3331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9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5759" cy="864"/>
            </a:xfrm>
            <a:prstGeom prst="rect">
              <a:avLst/>
            </a:prstGeom>
            <a:gradFill rotWithShape="0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grpSp>
          <p:nvGrpSpPr>
            <p:cNvPr id="10" name="Group 5"/>
            <p:cNvGrpSpPr>
              <a:grpSpLocks/>
            </p:cNvGrpSpPr>
            <p:nvPr/>
          </p:nvGrpSpPr>
          <p:grpSpPr bwMode="auto">
            <a:xfrm>
              <a:off x="5301" y="-11"/>
              <a:ext cx="481" cy="4284"/>
              <a:chOff x="5301" y="-11"/>
              <a:chExt cx="481" cy="4284"/>
            </a:xfrm>
          </p:grpSpPr>
          <p:sp>
            <p:nvSpPr>
              <p:cNvPr id="52" name="Freeform 6"/>
              <p:cNvSpPr>
                <a:spLocks/>
              </p:cNvSpPr>
              <p:nvPr/>
            </p:nvSpPr>
            <p:spPr bwMode="auto">
              <a:xfrm>
                <a:off x="5301" y="-11"/>
                <a:ext cx="241" cy="4284"/>
              </a:xfrm>
              <a:custGeom>
                <a:avLst/>
                <a:gdLst/>
                <a:ahLst/>
                <a:cxnLst>
                  <a:cxn ang="0">
                    <a:pos x="0" y="4234"/>
                  </a:cxn>
                  <a:cxn ang="0">
                    <a:pos x="0" y="0"/>
                  </a:cxn>
                  <a:cxn ang="0">
                    <a:pos x="240" y="0"/>
                  </a:cxn>
                  <a:cxn ang="0">
                    <a:pos x="240" y="4234"/>
                  </a:cxn>
                  <a:cxn ang="0">
                    <a:pos x="192" y="4283"/>
                  </a:cxn>
                  <a:cxn ang="0">
                    <a:pos x="144" y="4281"/>
                  </a:cxn>
                  <a:cxn ang="0">
                    <a:pos x="112" y="4281"/>
                  </a:cxn>
                  <a:cxn ang="0">
                    <a:pos x="49" y="4281"/>
                  </a:cxn>
                  <a:cxn ang="0">
                    <a:pos x="0" y="4234"/>
                  </a:cxn>
                </a:cxnLst>
                <a:rect l="0" t="0" r="r" b="b"/>
                <a:pathLst>
                  <a:path w="241" h="4284">
                    <a:moveTo>
                      <a:pt x="0" y="4234"/>
                    </a:moveTo>
                    <a:lnTo>
                      <a:pt x="0" y="0"/>
                    </a:lnTo>
                    <a:lnTo>
                      <a:pt x="240" y="0"/>
                    </a:lnTo>
                    <a:lnTo>
                      <a:pt x="240" y="4234"/>
                    </a:lnTo>
                    <a:lnTo>
                      <a:pt x="192" y="4283"/>
                    </a:lnTo>
                    <a:lnTo>
                      <a:pt x="144" y="4281"/>
                    </a:lnTo>
                    <a:lnTo>
                      <a:pt x="112" y="4281"/>
                    </a:lnTo>
                    <a:lnTo>
                      <a:pt x="49" y="4281"/>
                    </a:lnTo>
                    <a:lnTo>
                      <a:pt x="0" y="4234"/>
                    </a:lnTo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5000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53" name="Freeform 7"/>
              <p:cNvSpPr>
                <a:spLocks/>
              </p:cNvSpPr>
              <p:nvPr/>
            </p:nvSpPr>
            <p:spPr bwMode="auto">
              <a:xfrm>
                <a:off x="5541" y="-11"/>
                <a:ext cx="241" cy="4284"/>
              </a:xfrm>
              <a:custGeom>
                <a:avLst/>
                <a:gdLst/>
                <a:ahLst/>
                <a:cxnLst>
                  <a:cxn ang="0">
                    <a:pos x="0" y="4234"/>
                  </a:cxn>
                  <a:cxn ang="0">
                    <a:pos x="0" y="0"/>
                  </a:cxn>
                  <a:cxn ang="0">
                    <a:pos x="240" y="0"/>
                  </a:cxn>
                  <a:cxn ang="0">
                    <a:pos x="240" y="4234"/>
                  </a:cxn>
                  <a:cxn ang="0">
                    <a:pos x="192" y="4283"/>
                  </a:cxn>
                  <a:cxn ang="0">
                    <a:pos x="144" y="4281"/>
                  </a:cxn>
                  <a:cxn ang="0">
                    <a:pos x="112" y="4281"/>
                  </a:cxn>
                  <a:cxn ang="0">
                    <a:pos x="49" y="4281"/>
                  </a:cxn>
                  <a:cxn ang="0">
                    <a:pos x="0" y="4234"/>
                  </a:cxn>
                </a:cxnLst>
                <a:rect l="0" t="0" r="r" b="b"/>
                <a:pathLst>
                  <a:path w="241" h="4284">
                    <a:moveTo>
                      <a:pt x="0" y="4234"/>
                    </a:moveTo>
                    <a:lnTo>
                      <a:pt x="0" y="0"/>
                    </a:lnTo>
                    <a:lnTo>
                      <a:pt x="240" y="0"/>
                    </a:lnTo>
                    <a:lnTo>
                      <a:pt x="240" y="4234"/>
                    </a:lnTo>
                    <a:lnTo>
                      <a:pt x="192" y="4283"/>
                    </a:lnTo>
                    <a:lnTo>
                      <a:pt x="144" y="4281"/>
                    </a:lnTo>
                    <a:lnTo>
                      <a:pt x="112" y="4281"/>
                    </a:lnTo>
                    <a:lnTo>
                      <a:pt x="49" y="4281"/>
                    </a:lnTo>
                    <a:lnTo>
                      <a:pt x="0" y="4234"/>
                    </a:lnTo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5000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</p:grpSp>
        <p:grpSp>
          <p:nvGrpSpPr>
            <p:cNvPr id="11" name="Group 8"/>
            <p:cNvGrpSpPr>
              <a:grpSpLocks/>
            </p:cNvGrpSpPr>
            <p:nvPr/>
          </p:nvGrpSpPr>
          <p:grpSpPr bwMode="auto">
            <a:xfrm>
              <a:off x="0" y="0"/>
              <a:ext cx="481" cy="4273"/>
              <a:chOff x="0" y="0"/>
              <a:chExt cx="481" cy="4273"/>
            </a:xfrm>
          </p:grpSpPr>
          <p:sp>
            <p:nvSpPr>
              <p:cNvPr id="50" name="Freeform 9"/>
              <p:cNvSpPr>
                <a:spLocks/>
              </p:cNvSpPr>
              <p:nvPr/>
            </p:nvSpPr>
            <p:spPr bwMode="auto">
              <a:xfrm>
                <a:off x="0" y="0"/>
                <a:ext cx="241" cy="4273"/>
              </a:xfrm>
              <a:custGeom>
                <a:avLst/>
                <a:gdLst/>
                <a:ahLst/>
                <a:cxnLst>
                  <a:cxn ang="0">
                    <a:pos x="0" y="4223"/>
                  </a:cxn>
                  <a:cxn ang="0">
                    <a:pos x="0" y="0"/>
                  </a:cxn>
                  <a:cxn ang="0">
                    <a:pos x="240" y="0"/>
                  </a:cxn>
                  <a:cxn ang="0">
                    <a:pos x="240" y="4223"/>
                  </a:cxn>
                  <a:cxn ang="0">
                    <a:pos x="192" y="4272"/>
                  </a:cxn>
                  <a:cxn ang="0">
                    <a:pos x="144" y="4270"/>
                  </a:cxn>
                  <a:cxn ang="0">
                    <a:pos x="112" y="4270"/>
                  </a:cxn>
                  <a:cxn ang="0">
                    <a:pos x="49" y="4270"/>
                  </a:cxn>
                  <a:cxn ang="0">
                    <a:pos x="0" y="4223"/>
                  </a:cxn>
                </a:cxnLst>
                <a:rect l="0" t="0" r="r" b="b"/>
                <a:pathLst>
                  <a:path w="241" h="4273">
                    <a:moveTo>
                      <a:pt x="0" y="4223"/>
                    </a:moveTo>
                    <a:lnTo>
                      <a:pt x="0" y="0"/>
                    </a:lnTo>
                    <a:lnTo>
                      <a:pt x="240" y="0"/>
                    </a:lnTo>
                    <a:lnTo>
                      <a:pt x="240" y="4223"/>
                    </a:lnTo>
                    <a:lnTo>
                      <a:pt x="192" y="4272"/>
                    </a:lnTo>
                    <a:lnTo>
                      <a:pt x="144" y="4270"/>
                    </a:lnTo>
                    <a:lnTo>
                      <a:pt x="112" y="4270"/>
                    </a:lnTo>
                    <a:lnTo>
                      <a:pt x="49" y="4270"/>
                    </a:lnTo>
                    <a:lnTo>
                      <a:pt x="0" y="4223"/>
                    </a:lnTo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5000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51" name="Freeform 10"/>
              <p:cNvSpPr>
                <a:spLocks/>
              </p:cNvSpPr>
              <p:nvPr/>
            </p:nvSpPr>
            <p:spPr bwMode="auto">
              <a:xfrm>
                <a:off x="240" y="0"/>
                <a:ext cx="241" cy="4273"/>
              </a:xfrm>
              <a:custGeom>
                <a:avLst/>
                <a:gdLst/>
                <a:ahLst/>
                <a:cxnLst>
                  <a:cxn ang="0">
                    <a:pos x="0" y="4223"/>
                  </a:cxn>
                  <a:cxn ang="0">
                    <a:pos x="0" y="0"/>
                  </a:cxn>
                  <a:cxn ang="0">
                    <a:pos x="240" y="0"/>
                  </a:cxn>
                  <a:cxn ang="0">
                    <a:pos x="240" y="4223"/>
                  </a:cxn>
                  <a:cxn ang="0">
                    <a:pos x="192" y="4272"/>
                  </a:cxn>
                  <a:cxn ang="0">
                    <a:pos x="144" y="4270"/>
                  </a:cxn>
                  <a:cxn ang="0">
                    <a:pos x="112" y="4270"/>
                  </a:cxn>
                  <a:cxn ang="0">
                    <a:pos x="49" y="4270"/>
                  </a:cxn>
                  <a:cxn ang="0">
                    <a:pos x="0" y="4223"/>
                  </a:cxn>
                </a:cxnLst>
                <a:rect l="0" t="0" r="r" b="b"/>
                <a:pathLst>
                  <a:path w="241" h="4273">
                    <a:moveTo>
                      <a:pt x="0" y="4223"/>
                    </a:moveTo>
                    <a:lnTo>
                      <a:pt x="0" y="0"/>
                    </a:lnTo>
                    <a:lnTo>
                      <a:pt x="240" y="0"/>
                    </a:lnTo>
                    <a:lnTo>
                      <a:pt x="240" y="4223"/>
                    </a:lnTo>
                    <a:lnTo>
                      <a:pt x="192" y="4272"/>
                    </a:lnTo>
                    <a:lnTo>
                      <a:pt x="144" y="4270"/>
                    </a:lnTo>
                    <a:lnTo>
                      <a:pt x="112" y="4270"/>
                    </a:lnTo>
                    <a:lnTo>
                      <a:pt x="49" y="4270"/>
                    </a:lnTo>
                    <a:lnTo>
                      <a:pt x="0" y="4223"/>
                    </a:lnTo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5000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</p:grpSp>
        <p:grpSp>
          <p:nvGrpSpPr>
            <p:cNvPr id="12" name="Group 11"/>
            <p:cNvGrpSpPr>
              <a:grpSpLocks/>
            </p:cNvGrpSpPr>
            <p:nvPr/>
          </p:nvGrpSpPr>
          <p:grpSpPr bwMode="auto">
            <a:xfrm>
              <a:off x="82" y="22"/>
              <a:ext cx="5590" cy="891"/>
              <a:chOff x="82" y="22"/>
              <a:chExt cx="5590" cy="891"/>
            </a:xfrm>
          </p:grpSpPr>
          <p:grpSp>
            <p:nvGrpSpPr>
              <p:cNvPr id="13" name="Group 12"/>
              <p:cNvGrpSpPr>
                <a:grpSpLocks/>
              </p:cNvGrpSpPr>
              <p:nvPr/>
            </p:nvGrpSpPr>
            <p:grpSpPr bwMode="auto">
              <a:xfrm>
                <a:off x="134" y="22"/>
                <a:ext cx="5538" cy="850"/>
                <a:chOff x="134" y="22"/>
                <a:chExt cx="5538" cy="850"/>
              </a:xfrm>
            </p:grpSpPr>
            <p:sp>
              <p:nvSpPr>
                <p:cNvPr id="32" name="Freeform 13"/>
                <p:cNvSpPr>
                  <a:spLocks/>
                </p:cNvSpPr>
                <p:nvPr/>
              </p:nvSpPr>
              <p:spPr bwMode="auto">
                <a:xfrm>
                  <a:off x="5269" y="734"/>
                  <a:ext cx="156" cy="117"/>
                </a:xfrm>
                <a:custGeom>
                  <a:avLst/>
                  <a:gdLst/>
                  <a:ahLst/>
                  <a:cxnLst>
                    <a:cxn ang="0">
                      <a:pos x="83" y="0"/>
                    </a:cxn>
                    <a:cxn ang="0">
                      <a:pos x="134" y="19"/>
                    </a:cxn>
                    <a:cxn ang="0">
                      <a:pos x="152" y="45"/>
                    </a:cxn>
                    <a:cxn ang="0">
                      <a:pos x="155" y="70"/>
                    </a:cxn>
                    <a:cxn ang="0">
                      <a:pos x="155" y="83"/>
                    </a:cxn>
                    <a:cxn ang="0">
                      <a:pos x="146" y="99"/>
                    </a:cxn>
                    <a:cxn ang="0">
                      <a:pos x="126" y="107"/>
                    </a:cxn>
                    <a:cxn ang="0">
                      <a:pos x="105" y="113"/>
                    </a:cxn>
                    <a:cxn ang="0">
                      <a:pos x="86" y="116"/>
                    </a:cxn>
                    <a:cxn ang="0">
                      <a:pos x="69" y="116"/>
                    </a:cxn>
                    <a:cxn ang="0">
                      <a:pos x="41" y="111"/>
                    </a:cxn>
                    <a:cxn ang="0">
                      <a:pos x="21" y="106"/>
                    </a:cxn>
                    <a:cxn ang="0">
                      <a:pos x="9" y="98"/>
                    </a:cxn>
                    <a:cxn ang="0">
                      <a:pos x="2" y="89"/>
                    </a:cxn>
                    <a:cxn ang="0">
                      <a:pos x="0" y="78"/>
                    </a:cxn>
                    <a:cxn ang="0">
                      <a:pos x="2" y="60"/>
                    </a:cxn>
                    <a:cxn ang="0">
                      <a:pos x="9" y="11"/>
                    </a:cxn>
                    <a:cxn ang="0">
                      <a:pos x="83" y="0"/>
                    </a:cxn>
                  </a:cxnLst>
                  <a:rect l="0" t="0" r="r" b="b"/>
                  <a:pathLst>
                    <a:path w="156" h="117">
                      <a:moveTo>
                        <a:pt x="83" y="0"/>
                      </a:moveTo>
                      <a:lnTo>
                        <a:pt x="134" y="19"/>
                      </a:lnTo>
                      <a:lnTo>
                        <a:pt x="152" y="45"/>
                      </a:lnTo>
                      <a:lnTo>
                        <a:pt x="155" y="70"/>
                      </a:lnTo>
                      <a:lnTo>
                        <a:pt x="155" y="83"/>
                      </a:lnTo>
                      <a:lnTo>
                        <a:pt x="146" y="99"/>
                      </a:lnTo>
                      <a:lnTo>
                        <a:pt x="126" y="107"/>
                      </a:lnTo>
                      <a:lnTo>
                        <a:pt x="105" y="113"/>
                      </a:lnTo>
                      <a:lnTo>
                        <a:pt x="86" y="116"/>
                      </a:lnTo>
                      <a:lnTo>
                        <a:pt x="69" y="116"/>
                      </a:lnTo>
                      <a:lnTo>
                        <a:pt x="41" y="111"/>
                      </a:lnTo>
                      <a:lnTo>
                        <a:pt x="21" y="106"/>
                      </a:lnTo>
                      <a:lnTo>
                        <a:pt x="9" y="98"/>
                      </a:lnTo>
                      <a:lnTo>
                        <a:pt x="2" y="89"/>
                      </a:lnTo>
                      <a:lnTo>
                        <a:pt x="0" y="78"/>
                      </a:lnTo>
                      <a:lnTo>
                        <a:pt x="2" y="60"/>
                      </a:lnTo>
                      <a:lnTo>
                        <a:pt x="9" y="11"/>
                      </a:lnTo>
                      <a:lnTo>
                        <a:pt x="83" y="0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33" name="Freeform 14"/>
                <p:cNvSpPr>
                  <a:spLocks/>
                </p:cNvSpPr>
                <p:nvPr/>
              </p:nvSpPr>
              <p:spPr bwMode="auto">
                <a:xfrm>
                  <a:off x="5265" y="746"/>
                  <a:ext cx="88" cy="75"/>
                </a:xfrm>
                <a:custGeom>
                  <a:avLst/>
                  <a:gdLst/>
                  <a:ahLst/>
                  <a:cxnLst>
                    <a:cxn ang="0">
                      <a:pos x="0" y="69"/>
                    </a:cxn>
                    <a:cxn ang="0">
                      <a:pos x="11" y="0"/>
                    </a:cxn>
                    <a:cxn ang="0">
                      <a:pos x="54" y="5"/>
                    </a:cxn>
                    <a:cxn ang="0">
                      <a:pos x="87" y="9"/>
                    </a:cxn>
                    <a:cxn ang="0">
                      <a:pos x="78" y="74"/>
                    </a:cxn>
                    <a:cxn ang="0">
                      <a:pos x="75" y="59"/>
                    </a:cxn>
                    <a:cxn ang="0">
                      <a:pos x="65" y="48"/>
                    </a:cxn>
                    <a:cxn ang="0">
                      <a:pos x="47" y="44"/>
                    </a:cxn>
                    <a:cxn ang="0">
                      <a:pos x="27" y="45"/>
                    </a:cxn>
                    <a:cxn ang="0">
                      <a:pos x="11" y="52"/>
                    </a:cxn>
                    <a:cxn ang="0">
                      <a:pos x="0" y="69"/>
                    </a:cxn>
                  </a:cxnLst>
                  <a:rect l="0" t="0" r="r" b="b"/>
                  <a:pathLst>
                    <a:path w="88" h="75">
                      <a:moveTo>
                        <a:pt x="0" y="69"/>
                      </a:moveTo>
                      <a:lnTo>
                        <a:pt x="11" y="0"/>
                      </a:lnTo>
                      <a:lnTo>
                        <a:pt x="54" y="5"/>
                      </a:lnTo>
                      <a:lnTo>
                        <a:pt x="87" y="9"/>
                      </a:lnTo>
                      <a:lnTo>
                        <a:pt x="78" y="74"/>
                      </a:lnTo>
                      <a:lnTo>
                        <a:pt x="75" y="59"/>
                      </a:lnTo>
                      <a:lnTo>
                        <a:pt x="65" y="48"/>
                      </a:lnTo>
                      <a:lnTo>
                        <a:pt x="47" y="44"/>
                      </a:lnTo>
                      <a:lnTo>
                        <a:pt x="27" y="45"/>
                      </a:lnTo>
                      <a:lnTo>
                        <a:pt x="11" y="52"/>
                      </a:lnTo>
                      <a:lnTo>
                        <a:pt x="0" y="69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34" name="Freeform 15"/>
                <p:cNvSpPr>
                  <a:spLocks/>
                </p:cNvSpPr>
                <p:nvPr/>
              </p:nvSpPr>
              <p:spPr bwMode="auto">
                <a:xfrm>
                  <a:off x="475" y="725"/>
                  <a:ext cx="156" cy="117"/>
                </a:xfrm>
                <a:custGeom>
                  <a:avLst/>
                  <a:gdLst/>
                  <a:ahLst/>
                  <a:cxnLst>
                    <a:cxn ang="0">
                      <a:pos x="72" y="0"/>
                    </a:cxn>
                    <a:cxn ang="0">
                      <a:pos x="21" y="19"/>
                    </a:cxn>
                    <a:cxn ang="0">
                      <a:pos x="3" y="45"/>
                    </a:cxn>
                    <a:cxn ang="0">
                      <a:pos x="0" y="70"/>
                    </a:cxn>
                    <a:cxn ang="0">
                      <a:pos x="0" y="83"/>
                    </a:cxn>
                    <a:cxn ang="0">
                      <a:pos x="9" y="99"/>
                    </a:cxn>
                    <a:cxn ang="0">
                      <a:pos x="29" y="107"/>
                    </a:cxn>
                    <a:cxn ang="0">
                      <a:pos x="50" y="113"/>
                    </a:cxn>
                    <a:cxn ang="0">
                      <a:pos x="69" y="116"/>
                    </a:cxn>
                    <a:cxn ang="0">
                      <a:pos x="86" y="116"/>
                    </a:cxn>
                    <a:cxn ang="0">
                      <a:pos x="114" y="111"/>
                    </a:cxn>
                    <a:cxn ang="0">
                      <a:pos x="134" y="106"/>
                    </a:cxn>
                    <a:cxn ang="0">
                      <a:pos x="146" y="98"/>
                    </a:cxn>
                    <a:cxn ang="0">
                      <a:pos x="153" y="89"/>
                    </a:cxn>
                    <a:cxn ang="0">
                      <a:pos x="155" y="78"/>
                    </a:cxn>
                    <a:cxn ang="0">
                      <a:pos x="153" y="60"/>
                    </a:cxn>
                    <a:cxn ang="0">
                      <a:pos x="146" y="11"/>
                    </a:cxn>
                    <a:cxn ang="0">
                      <a:pos x="72" y="0"/>
                    </a:cxn>
                  </a:cxnLst>
                  <a:rect l="0" t="0" r="r" b="b"/>
                  <a:pathLst>
                    <a:path w="156" h="117">
                      <a:moveTo>
                        <a:pt x="72" y="0"/>
                      </a:moveTo>
                      <a:lnTo>
                        <a:pt x="21" y="19"/>
                      </a:lnTo>
                      <a:lnTo>
                        <a:pt x="3" y="45"/>
                      </a:lnTo>
                      <a:lnTo>
                        <a:pt x="0" y="70"/>
                      </a:lnTo>
                      <a:lnTo>
                        <a:pt x="0" y="83"/>
                      </a:lnTo>
                      <a:lnTo>
                        <a:pt x="9" y="99"/>
                      </a:lnTo>
                      <a:lnTo>
                        <a:pt x="29" y="107"/>
                      </a:lnTo>
                      <a:lnTo>
                        <a:pt x="50" y="113"/>
                      </a:lnTo>
                      <a:lnTo>
                        <a:pt x="69" y="116"/>
                      </a:lnTo>
                      <a:lnTo>
                        <a:pt x="86" y="116"/>
                      </a:lnTo>
                      <a:lnTo>
                        <a:pt x="114" y="111"/>
                      </a:lnTo>
                      <a:lnTo>
                        <a:pt x="134" y="106"/>
                      </a:lnTo>
                      <a:lnTo>
                        <a:pt x="146" y="98"/>
                      </a:lnTo>
                      <a:lnTo>
                        <a:pt x="153" y="89"/>
                      </a:lnTo>
                      <a:lnTo>
                        <a:pt x="155" y="78"/>
                      </a:lnTo>
                      <a:lnTo>
                        <a:pt x="153" y="60"/>
                      </a:lnTo>
                      <a:lnTo>
                        <a:pt x="146" y="11"/>
                      </a:lnTo>
                      <a:lnTo>
                        <a:pt x="72" y="0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35" name="Freeform 16"/>
                <p:cNvSpPr>
                  <a:spLocks/>
                </p:cNvSpPr>
                <p:nvPr/>
              </p:nvSpPr>
              <p:spPr bwMode="auto">
                <a:xfrm>
                  <a:off x="547" y="738"/>
                  <a:ext cx="88" cy="75"/>
                </a:xfrm>
                <a:custGeom>
                  <a:avLst/>
                  <a:gdLst/>
                  <a:ahLst/>
                  <a:cxnLst>
                    <a:cxn ang="0">
                      <a:pos x="87" y="68"/>
                    </a:cxn>
                    <a:cxn ang="0">
                      <a:pos x="76" y="0"/>
                    </a:cxn>
                    <a:cxn ang="0">
                      <a:pos x="33" y="5"/>
                    </a:cxn>
                    <a:cxn ang="0">
                      <a:pos x="0" y="9"/>
                    </a:cxn>
                    <a:cxn ang="0">
                      <a:pos x="9" y="74"/>
                    </a:cxn>
                    <a:cxn ang="0">
                      <a:pos x="12" y="58"/>
                    </a:cxn>
                    <a:cxn ang="0">
                      <a:pos x="22" y="47"/>
                    </a:cxn>
                    <a:cxn ang="0">
                      <a:pos x="40" y="44"/>
                    </a:cxn>
                    <a:cxn ang="0">
                      <a:pos x="60" y="45"/>
                    </a:cxn>
                    <a:cxn ang="0">
                      <a:pos x="76" y="52"/>
                    </a:cxn>
                    <a:cxn ang="0">
                      <a:pos x="87" y="68"/>
                    </a:cxn>
                  </a:cxnLst>
                  <a:rect l="0" t="0" r="r" b="b"/>
                  <a:pathLst>
                    <a:path w="88" h="75">
                      <a:moveTo>
                        <a:pt x="87" y="68"/>
                      </a:moveTo>
                      <a:lnTo>
                        <a:pt x="76" y="0"/>
                      </a:lnTo>
                      <a:lnTo>
                        <a:pt x="33" y="5"/>
                      </a:lnTo>
                      <a:lnTo>
                        <a:pt x="0" y="9"/>
                      </a:lnTo>
                      <a:lnTo>
                        <a:pt x="9" y="74"/>
                      </a:lnTo>
                      <a:lnTo>
                        <a:pt x="12" y="58"/>
                      </a:lnTo>
                      <a:lnTo>
                        <a:pt x="22" y="47"/>
                      </a:lnTo>
                      <a:lnTo>
                        <a:pt x="40" y="44"/>
                      </a:lnTo>
                      <a:lnTo>
                        <a:pt x="60" y="45"/>
                      </a:lnTo>
                      <a:lnTo>
                        <a:pt x="76" y="52"/>
                      </a:lnTo>
                      <a:lnTo>
                        <a:pt x="87" y="68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36" name="Line 17"/>
                <p:cNvSpPr>
                  <a:spLocks noChangeShapeType="1"/>
                </p:cNvSpPr>
                <p:nvPr/>
              </p:nvSpPr>
              <p:spPr bwMode="auto">
                <a:xfrm flipV="1">
                  <a:off x="2020" y="309"/>
                  <a:ext cx="192" cy="87"/>
                </a:xfrm>
                <a:prstGeom prst="line">
                  <a:avLst/>
                </a:prstGeom>
                <a:noFill/>
                <a:ln w="127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37" name="Freeform 18"/>
                <p:cNvSpPr>
                  <a:spLocks/>
                </p:cNvSpPr>
                <p:nvPr/>
              </p:nvSpPr>
              <p:spPr bwMode="auto">
                <a:xfrm>
                  <a:off x="1408" y="22"/>
                  <a:ext cx="2967" cy="457"/>
                </a:xfrm>
                <a:custGeom>
                  <a:avLst/>
                  <a:gdLst/>
                  <a:ahLst/>
                  <a:cxnLst>
                    <a:cxn ang="0">
                      <a:pos x="0" y="122"/>
                    </a:cxn>
                    <a:cxn ang="0">
                      <a:pos x="207" y="78"/>
                    </a:cxn>
                    <a:cxn ang="0">
                      <a:pos x="442" y="48"/>
                    </a:cxn>
                    <a:cxn ang="0">
                      <a:pos x="640" y="32"/>
                    </a:cxn>
                    <a:cxn ang="0">
                      <a:pos x="897" y="16"/>
                    </a:cxn>
                    <a:cxn ang="0">
                      <a:pos x="1215" y="2"/>
                    </a:cxn>
                    <a:cxn ang="0">
                      <a:pos x="1392" y="0"/>
                    </a:cxn>
                    <a:cxn ang="0">
                      <a:pos x="1710" y="0"/>
                    </a:cxn>
                    <a:cxn ang="0">
                      <a:pos x="1997" y="10"/>
                    </a:cxn>
                    <a:cxn ang="0">
                      <a:pos x="2258" y="21"/>
                    </a:cxn>
                    <a:cxn ang="0">
                      <a:pos x="2493" y="38"/>
                    </a:cxn>
                    <a:cxn ang="0">
                      <a:pos x="2674" y="54"/>
                    </a:cxn>
                    <a:cxn ang="0">
                      <a:pos x="2828" y="73"/>
                    </a:cxn>
                    <a:cxn ang="0">
                      <a:pos x="2966" y="92"/>
                    </a:cxn>
                    <a:cxn ang="0">
                      <a:pos x="2966" y="456"/>
                    </a:cxn>
                    <a:cxn ang="0">
                      <a:pos x="2833" y="434"/>
                    </a:cxn>
                    <a:cxn ang="0">
                      <a:pos x="2563" y="399"/>
                    </a:cxn>
                    <a:cxn ang="0">
                      <a:pos x="2382" y="382"/>
                    </a:cxn>
                    <a:cxn ang="0">
                      <a:pos x="2134" y="366"/>
                    </a:cxn>
                    <a:cxn ang="0">
                      <a:pos x="1944" y="358"/>
                    </a:cxn>
                    <a:cxn ang="0">
                      <a:pos x="1746" y="350"/>
                    </a:cxn>
                    <a:cxn ang="0">
                      <a:pos x="1529" y="350"/>
                    </a:cxn>
                    <a:cxn ang="0">
                      <a:pos x="1295" y="350"/>
                    </a:cxn>
                    <a:cxn ang="0">
                      <a:pos x="1047" y="355"/>
                    </a:cxn>
                    <a:cxn ang="0">
                      <a:pos x="853" y="363"/>
                    </a:cxn>
                    <a:cxn ang="0">
                      <a:pos x="654" y="374"/>
                    </a:cxn>
                    <a:cxn ang="0">
                      <a:pos x="468" y="388"/>
                    </a:cxn>
                    <a:cxn ang="0">
                      <a:pos x="296" y="404"/>
                    </a:cxn>
                    <a:cxn ang="0">
                      <a:pos x="150" y="423"/>
                    </a:cxn>
                    <a:cxn ang="0">
                      <a:pos x="13" y="445"/>
                    </a:cxn>
                    <a:cxn ang="0">
                      <a:pos x="0" y="122"/>
                    </a:cxn>
                  </a:cxnLst>
                  <a:rect l="0" t="0" r="r" b="b"/>
                  <a:pathLst>
                    <a:path w="2967" h="457">
                      <a:moveTo>
                        <a:pt x="0" y="122"/>
                      </a:moveTo>
                      <a:lnTo>
                        <a:pt x="207" y="78"/>
                      </a:lnTo>
                      <a:lnTo>
                        <a:pt x="442" y="48"/>
                      </a:lnTo>
                      <a:lnTo>
                        <a:pt x="640" y="32"/>
                      </a:lnTo>
                      <a:lnTo>
                        <a:pt x="897" y="16"/>
                      </a:lnTo>
                      <a:lnTo>
                        <a:pt x="1215" y="2"/>
                      </a:lnTo>
                      <a:lnTo>
                        <a:pt x="1392" y="0"/>
                      </a:lnTo>
                      <a:lnTo>
                        <a:pt x="1710" y="0"/>
                      </a:lnTo>
                      <a:lnTo>
                        <a:pt x="1997" y="10"/>
                      </a:lnTo>
                      <a:lnTo>
                        <a:pt x="2258" y="21"/>
                      </a:lnTo>
                      <a:lnTo>
                        <a:pt x="2493" y="38"/>
                      </a:lnTo>
                      <a:lnTo>
                        <a:pt x="2674" y="54"/>
                      </a:lnTo>
                      <a:lnTo>
                        <a:pt x="2828" y="73"/>
                      </a:lnTo>
                      <a:lnTo>
                        <a:pt x="2966" y="92"/>
                      </a:lnTo>
                      <a:lnTo>
                        <a:pt x="2966" y="456"/>
                      </a:lnTo>
                      <a:lnTo>
                        <a:pt x="2833" y="434"/>
                      </a:lnTo>
                      <a:lnTo>
                        <a:pt x="2563" y="399"/>
                      </a:lnTo>
                      <a:lnTo>
                        <a:pt x="2382" y="382"/>
                      </a:lnTo>
                      <a:lnTo>
                        <a:pt x="2134" y="366"/>
                      </a:lnTo>
                      <a:lnTo>
                        <a:pt x="1944" y="358"/>
                      </a:lnTo>
                      <a:lnTo>
                        <a:pt x="1746" y="350"/>
                      </a:lnTo>
                      <a:lnTo>
                        <a:pt x="1529" y="350"/>
                      </a:lnTo>
                      <a:lnTo>
                        <a:pt x="1295" y="350"/>
                      </a:lnTo>
                      <a:lnTo>
                        <a:pt x="1047" y="355"/>
                      </a:lnTo>
                      <a:lnTo>
                        <a:pt x="853" y="363"/>
                      </a:lnTo>
                      <a:lnTo>
                        <a:pt x="654" y="374"/>
                      </a:lnTo>
                      <a:lnTo>
                        <a:pt x="468" y="388"/>
                      </a:lnTo>
                      <a:lnTo>
                        <a:pt x="296" y="404"/>
                      </a:lnTo>
                      <a:lnTo>
                        <a:pt x="150" y="423"/>
                      </a:lnTo>
                      <a:lnTo>
                        <a:pt x="13" y="445"/>
                      </a:lnTo>
                      <a:lnTo>
                        <a:pt x="0" y="122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38" name="Freeform 19"/>
                <p:cNvSpPr>
                  <a:spLocks/>
                </p:cNvSpPr>
                <p:nvPr/>
              </p:nvSpPr>
              <p:spPr bwMode="auto">
                <a:xfrm>
                  <a:off x="607" y="118"/>
                  <a:ext cx="823" cy="431"/>
                </a:xfrm>
                <a:custGeom>
                  <a:avLst/>
                  <a:gdLst/>
                  <a:ahLst/>
                  <a:cxnLst>
                    <a:cxn ang="0">
                      <a:pos x="815" y="27"/>
                    </a:cxn>
                    <a:cxn ang="0">
                      <a:pos x="822" y="350"/>
                    </a:cxn>
                    <a:cxn ang="0">
                      <a:pos x="746" y="382"/>
                    </a:cxn>
                    <a:cxn ang="0">
                      <a:pos x="676" y="404"/>
                    </a:cxn>
                    <a:cxn ang="0">
                      <a:pos x="619" y="415"/>
                    </a:cxn>
                    <a:cxn ang="0">
                      <a:pos x="571" y="421"/>
                    </a:cxn>
                    <a:cxn ang="0">
                      <a:pos x="517" y="427"/>
                    </a:cxn>
                    <a:cxn ang="0">
                      <a:pos x="427" y="430"/>
                    </a:cxn>
                    <a:cxn ang="0">
                      <a:pos x="344" y="423"/>
                    </a:cxn>
                    <a:cxn ang="0">
                      <a:pos x="259" y="410"/>
                    </a:cxn>
                    <a:cxn ang="0">
                      <a:pos x="177" y="388"/>
                    </a:cxn>
                    <a:cxn ang="0">
                      <a:pos x="105" y="358"/>
                    </a:cxn>
                    <a:cxn ang="0">
                      <a:pos x="41" y="325"/>
                    </a:cxn>
                    <a:cxn ang="0">
                      <a:pos x="0" y="294"/>
                    </a:cxn>
                    <a:cxn ang="0">
                      <a:pos x="0" y="0"/>
                    </a:cxn>
                    <a:cxn ang="0">
                      <a:pos x="46" y="25"/>
                    </a:cxn>
                    <a:cxn ang="0">
                      <a:pos x="105" y="47"/>
                    </a:cxn>
                    <a:cxn ang="0">
                      <a:pos x="175" y="66"/>
                    </a:cxn>
                    <a:cxn ang="0">
                      <a:pos x="244" y="81"/>
                    </a:cxn>
                    <a:cxn ang="0">
                      <a:pos x="314" y="89"/>
                    </a:cxn>
                    <a:cxn ang="0">
                      <a:pos x="361" y="93"/>
                    </a:cxn>
                    <a:cxn ang="0">
                      <a:pos x="401" y="95"/>
                    </a:cxn>
                    <a:cxn ang="0">
                      <a:pos x="471" y="95"/>
                    </a:cxn>
                    <a:cxn ang="0">
                      <a:pos x="515" y="92"/>
                    </a:cxn>
                    <a:cxn ang="0">
                      <a:pos x="555" y="87"/>
                    </a:cxn>
                    <a:cxn ang="0">
                      <a:pos x="600" y="84"/>
                    </a:cxn>
                    <a:cxn ang="0">
                      <a:pos x="640" y="76"/>
                    </a:cxn>
                    <a:cxn ang="0">
                      <a:pos x="689" y="67"/>
                    </a:cxn>
                    <a:cxn ang="0">
                      <a:pos x="733" y="55"/>
                    </a:cxn>
                    <a:cxn ang="0">
                      <a:pos x="777" y="41"/>
                    </a:cxn>
                    <a:cxn ang="0">
                      <a:pos x="815" y="27"/>
                    </a:cxn>
                  </a:cxnLst>
                  <a:rect l="0" t="0" r="r" b="b"/>
                  <a:pathLst>
                    <a:path w="823" h="431">
                      <a:moveTo>
                        <a:pt x="815" y="27"/>
                      </a:moveTo>
                      <a:lnTo>
                        <a:pt x="822" y="350"/>
                      </a:lnTo>
                      <a:lnTo>
                        <a:pt x="746" y="382"/>
                      </a:lnTo>
                      <a:lnTo>
                        <a:pt x="676" y="404"/>
                      </a:lnTo>
                      <a:lnTo>
                        <a:pt x="619" y="415"/>
                      </a:lnTo>
                      <a:lnTo>
                        <a:pt x="571" y="421"/>
                      </a:lnTo>
                      <a:lnTo>
                        <a:pt x="517" y="427"/>
                      </a:lnTo>
                      <a:lnTo>
                        <a:pt x="427" y="430"/>
                      </a:lnTo>
                      <a:lnTo>
                        <a:pt x="344" y="423"/>
                      </a:lnTo>
                      <a:lnTo>
                        <a:pt x="259" y="410"/>
                      </a:lnTo>
                      <a:lnTo>
                        <a:pt x="177" y="388"/>
                      </a:lnTo>
                      <a:lnTo>
                        <a:pt x="105" y="358"/>
                      </a:lnTo>
                      <a:lnTo>
                        <a:pt x="41" y="325"/>
                      </a:lnTo>
                      <a:lnTo>
                        <a:pt x="0" y="294"/>
                      </a:lnTo>
                      <a:lnTo>
                        <a:pt x="0" y="0"/>
                      </a:lnTo>
                      <a:lnTo>
                        <a:pt x="46" y="25"/>
                      </a:lnTo>
                      <a:lnTo>
                        <a:pt x="105" y="47"/>
                      </a:lnTo>
                      <a:lnTo>
                        <a:pt x="175" y="66"/>
                      </a:lnTo>
                      <a:lnTo>
                        <a:pt x="244" y="81"/>
                      </a:lnTo>
                      <a:lnTo>
                        <a:pt x="314" y="89"/>
                      </a:lnTo>
                      <a:lnTo>
                        <a:pt x="361" y="93"/>
                      </a:lnTo>
                      <a:lnTo>
                        <a:pt x="401" y="95"/>
                      </a:lnTo>
                      <a:lnTo>
                        <a:pt x="471" y="95"/>
                      </a:lnTo>
                      <a:lnTo>
                        <a:pt x="515" y="92"/>
                      </a:lnTo>
                      <a:lnTo>
                        <a:pt x="555" y="87"/>
                      </a:lnTo>
                      <a:lnTo>
                        <a:pt x="600" y="84"/>
                      </a:lnTo>
                      <a:lnTo>
                        <a:pt x="640" y="76"/>
                      </a:lnTo>
                      <a:lnTo>
                        <a:pt x="689" y="67"/>
                      </a:lnTo>
                      <a:lnTo>
                        <a:pt x="733" y="55"/>
                      </a:lnTo>
                      <a:lnTo>
                        <a:pt x="777" y="41"/>
                      </a:lnTo>
                      <a:lnTo>
                        <a:pt x="815" y="27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39" name="Freeform 20"/>
                <p:cNvSpPr>
                  <a:spLocks/>
                </p:cNvSpPr>
                <p:nvPr/>
              </p:nvSpPr>
              <p:spPr bwMode="auto">
                <a:xfrm>
                  <a:off x="154" y="533"/>
                  <a:ext cx="551" cy="339"/>
                </a:xfrm>
                <a:custGeom>
                  <a:avLst/>
                  <a:gdLst/>
                  <a:ahLst/>
                  <a:cxnLst>
                    <a:cxn ang="0">
                      <a:pos x="16" y="53"/>
                    </a:cxn>
                    <a:cxn ang="0">
                      <a:pos x="0" y="122"/>
                    </a:cxn>
                    <a:cxn ang="0">
                      <a:pos x="10" y="146"/>
                    </a:cxn>
                    <a:cxn ang="0">
                      <a:pos x="33" y="183"/>
                    </a:cxn>
                    <a:cxn ang="0">
                      <a:pos x="57" y="216"/>
                    </a:cxn>
                    <a:cxn ang="0">
                      <a:pos x="85" y="244"/>
                    </a:cxn>
                    <a:cxn ang="0">
                      <a:pos x="120" y="271"/>
                    </a:cxn>
                    <a:cxn ang="0">
                      <a:pos x="153" y="290"/>
                    </a:cxn>
                    <a:cxn ang="0">
                      <a:pos x="189" y="308"/>
                    </a:cxn>
                    <a:cxn ang="0">
                      <a:pos x="235" y="324"/>
                    </a:cxn>
                    <a:cxn ang="0">
                      <a:pos x="270" y="332"/>
                    </a:cxn>
                    <a:cxn ang="0">
                      <a:pos x="312" y="338"/>
                    </a:cxn>
                    <a:cxn ang="0">
                      <a:pos x="351" y="338"/>
                    </a:cxn>
                    <a:cxn ang="0">
                      <a:pos x="393" y="333"/>
                    </a:cxn>
                    <a:cxn ang="0">
                      <a:pos x="436" y="321"/>
                    </a:cxn>
                    <a:cxn ang="0">
                      <a:pos x="475" y="302"/>
                    </a:cxn>
                    <a:cxn ang="0">
                      <a:pos x="498" y="286"/>
                    </a:cxn>
                    <a:cxn ang="0">
                      <a:pos x="526" y="262"/>
                    </a:cxn>
                    <a:cxn ang="0">
                      <a:pos x="541" y="243"/>
                    </a:cxn>
                    <a:cxn ang="0">
                      <a:pos x="550" y="226"/>
                    </a:cxn>
                    <a:cxn ang="0">
                      <a:pos x="550" y="208"/>
                    </a:cxn>
                    <a:cxn ang="0">
                      <a:pos x="544" y="187"/>
                    </a:cxn>
                    <a:cxn ang="0">
                      <a:pos x="532" y="170"/>
                    </a:cxn>
                    <a:cxn ang="0">
                      <a:pos x="523" y="135"/>
                    </a:cxn>
                    <a:cxn ang="0">
                      <a:pos x="519" y="116"/>
                    </a:cxn>
                    <a:cxn ang="0">
                      <a:pos x="267" y="132"/>
                    </a:cxn>
                    <a:cxn ang="0">
                      <a:pos x="234" y="126"/>
                    </a:cxn>
                    <a:cxn ang="0">
                      <a:pos x="193" y="113"/>
                    </a:cxn>
                    <a:cxn ang="0">
                      <a:pos x="162" y="97"/>
                    </a:cxn>
                    <a:cxn ang="0">
                      <a:pos x="129" y="77"/>
                    </a:cxn>
                    <a:cxn ang="0">
                      <a:pos x="97" y="48"/>
                    </a:cxn>
                    <a:cxn ang="0">
                      <a:pos x="78" y="24"/>
                    </a:cxn>
                    <a:cxn ang="0">
                      <a:pos x="60" y="0"/>
                    </a:cxn>
                    <a:cxn ang="0">
                      <a:pos x="16" y="53"/>
                    </a:cxn>
                  </a:cxnLst>
                  <a:rect l="0" t="0" r="r" b="b"/>
                  <a:pathLst>
                    <a:path w="551" h="339">
                      <a:moveTo>
                        <a:pt x="16" y="53"/>
                      </a:moveTo>
                      <a:lnTo>
                        <a:pt x="0" y="122"/>
                      </a:lnTo>
                      <a:lnTo>
                        <a:pt x="10" y="146"/>
                      </a:lnTo>
                      <a:lnTo>
                        <a:pt x="33" y="183"/>
                      </a:lnTo>
                      <a:lnTo>
                        <a:pt x="57" y="216"/>
                      </a:lnTo>
                      <a:lnTo>
                        <a:pt x="85" y="244"/>
                      </a:lnTo>
                      <a:lnTo>
                        <a:pt x="120" y="271"/>
                      </a:lnTo>
                      <a:lnTo>
                        <a:pt x="153" y="290"/>
                      </a:lnTo>
                      <a:lnTo>
                        <a:pt x="189" y="308"/>
                      </a:lnTo>
                      <a:lnTo>
                        <a:pt x="235" y="324"/>
                      </a:lnTo>
                      <a:lnTo>
                        <a:pt x="270" y="332"/>
                      </a:lnTo>
                      <a:lnTo>
                        <a:pt x="312" y="338"/>
                      </a:lnTo>
                      <a:lnTo>
                        <a:pt x="351" y="338"/>
                      </a:lnTo>
                      <a:lnTo>
                        <a:pt x="393" y="333"/>
                      </a:lnTo>
                      <a:lnTo>
                        <a:pt x="436" y="321"/>
                      </a:lnTo>
                      <a:lnTo>
                        <a:pt x="475" y="302"/>
                      </a:lnTo>
                      <a:lnTo>
                        <a:pt x="498" y="286"/>
                      </a:lnTo>
                      <a:lnTo>
                        <a:pt x="526" y="262"/>
                      </a:lnTo>
                      <a:lnTo>
                        <a:pt x="541" y="243"/>
                      </a:lnTo>
                      <a:lnTo>
                        <a:pt x="550" y="226"/>
                      </a:lnTo>
                      <a:lnTo>
                        <a:pt x="550" y="208"/>
                      </a:lnTo>
                      <a:lnTo>
                        <a:pt x="544" y="187"/>
                      </a:lnTo>
                      <a:lnTo>
                        <a:pt x="532" y="170"/>
                      </a:lnTo>
                      <a:lnTo>
                        <a:pt x="523" y="135"/>
                      </a:lnTo>
                      <a:lnTo>
                        <a:pt x="519" y="116"/>
                      </a:lnTo>
                      <a:lnTo>
                        <a:pt x="267" y="132"/>
                      </a:lnTo>
                      <a:lnTo>
                        <a:pt x="234" y="126"/>
                      </a:lnTo>
                      <a:lnTo>
                        <a:pt x="193" y="113"/>
                      </a:lnTo>
                      <a:lnTo>
                        <a:pt x="162" y="97"/>
                      </a:lnTo>
                      <a:lnTo>
                        <a:pt x="129" y="77"/>
                      </a:lnTo>
                      <a:lnTo>
                        <a:pt x="97" y="48"/>
                      </a:lnTo>
                      <a:lnTo>
                        <a:pt x="78" y="24"/>
                      </a:lnTo>
                      <a:lnTo>
                        <a:pt x="60" y="0"/>
                      </a:lnTo>
                      <a:lnTo>
                        <a:pt x="16" y="53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40" name="Freeform 21"/>
                <p:cNvSpPr>
                  <a:spLocks/>
                </p:cNvSpPr>
                <p:nvPr/>
              </p:nvSpPr>
              <p:spPr bwMode="auto">
                <a:xfrm>
                  <a:off x="134" y="119"/>
                  <a:ext cx="475" cy="552"/>
                </a:xfrm>
                <a:custGeom>
                  <a:avLst/>
                  <a:gdLst/>
                  <a:ahLst/>
                  <a:cxnLst>
                    <a:cxn ang="0">
                      <a:pos x="474" y="0"/>
                    </a:cxn>
                    <a:cxn ang="0">
                      <a:pos x="474" y="294"/>
                    </a:cxn>
                    <a:cxn ang="0">
                      <a:pos x="446" y="291"/>
                    </a:cxn>
                    <a:cxn ang="0">
                      <a:pos x="411" y="293"/>
                    </a:cxn>
                    <a:cxn ang="0">
                      <a:pos x="353" y="299"/>
                    </a:cxn>
                    <a:cxn ang="0">
                      <a:pos x="296" y="310"/>
                    </a:cxn>
                    <a:cxn ang="0">
                      <a:pos x="243" y="323"/>
                    </a:cxn>
                    <a:cxn ang="0">
                      <a:pos x="200" y="339"/>
                    </a:cxn>
                    <a:cxn ang="0">
                      <a:pos x="149" y="364"/>
                    </a:cxn>
                    <a:cxn ang="0">
                      <a:pos x="110" y="390"/>
                    </a:cxn>
                    <a:cxn ang="0">
                      <a:pos x="81" y="415"/>
                    </a:cxn>
                    <a:cxn ang="0">
                      <a:pos x="60" y="439"/>
                    </a:cxn>
                    <a:cxn ang="0">
                      <a:pos x="47" y="461"/>
                    </a:cxn>
                    <a:cxn ang="0">
                      <a:pos x="35" y="488"/>
                    </a:cxn>
                    <a:cxn ang="0">
                      <a:pos x="30" y="513"/>
                    </a:cxn>
                    <a:cxn ang="0">
                      <a:pos x="23" y="551"/>
                    </a:cxn>
                    <a:cxn ang="0">
                      <a:pos x="17" y="518"/>
                    </a:cxn>
                    <a:cxn ang="0">
                      <a:pos x="8" y="481"/>
                    </a:cxn>
                    <a:cxn ang="0">
                      <a:pos x="5" y="453"/>
                    </a:cxn>
                    <a:cxn ang="0">
                      <a:pos x="0" y="420"/>
                    </a:cxn>
                    <a:cxn ang="0">
                      <a:pos x="2" y="393"/>
                    </a:cxn>
                    <a:cxn ang="0">
                      <a:pos x="8" y="361"/>
                    </a:cxn>
                    <a:cxn ang="0">
                      <a:pos x="15" y="317"/>
                    </a:cxn>
                    <a:cxn ang="0">
                      <a:pos x="30" y="279"/>
                    </a:cxn>
                    <a:cxn ang="0">
                      <a:pos x="50" y="238"/>
                    </a:cxn>
                    <a:cxn ang="0">
                      <a:pos x="75" y="196"/>
                    </a:cxn>
                    <a:cxn ang="0">
                      <a:pos x="111" y="152"/>
                    </a:cxn>
                    <a:cxn ang="0">
                      <a:pos x="152" y="116"/>
                    </a:cxn>
                    <a:cxn ang="0">
                      <a:pos x="188" y="87"/>
                    </a:cxn>
                    <a:cxn ang="0">
                      <a:pos x="233" y="60"/>
                    </a:cxn>
                    <a:cxn ang="0">
                      <a:pos x="279" y="40"/>
                    </a:cxn>
                    <a:cxn ang="0">
                      <a:pos x="333" y="21"/>
                    </a:cxn>
                    <a:cxn ang="0">
                      <a:pos x="380" y="10"/>
                    </a:cxn>
                    <a:cxn ang="0">
                      <a:pos x="435" y="3"/>
                    </a:cxn>
                    <a:cxn ang="0">
                      <a:pos x="474" y="0"/>
                    </a:cxn>
                  </a:cxnLst>
                  <a:rect l="0" t="0" r="r" b="b"/>
                  <a:pathLst>
                    <a:path w="475" h="552">
                      <a:moveTo>
                        <a:pt x="474" y="0"/>
                      </a:moveTo>
                      <a:lnTo>
                        <a:pt x="474" y="294"/>
                      </a:lnTo>
                      <a:lnTo>
                        <a:pt x="446" y="291"/>
                      </a:lnTo>
                      <a:lnTo>
                        <a:pt x="411" y="293"/>
                      </a:lnTo>
                      <a:lnTo>
                        <a:pt x="353" y="299"/>
                      </a:lnTo>
                      <a:lnTo>
                        <a:pt x="296" y="310"/>
                      </a:lnTo>
                      <a:lnTo>
                        <a:pt x="243" y="323"/>
                      </a:lnTo>
                      <a:lnTo>
                        <a:pt x="200" y="339"/>
                      </a:lnTo>
                      <a:lnTo>
                        <a:pt x="149" y="364"/>
                      </a:lnTo>
                      <a:lnTo>
                        <a:pt x="110" y="390"/>
                      </a:lnTo>
                      <a:lnTo>
                        <a:pt x="81" y="415"/>
                      </a:lnTo>
                      <a:lnTo>
                        <a:pt x="60" y="439"/>
                      </a:lnTo>
                      <a:lnTo>
                        <a:pt x="47" y="461"/>
                      </a:lnTo>
                      <a:lnTo>
                        <a:pt x="35" y="488"/>
                      </a:lnTo>
                      <a:lnTo>
                        <a:pt x="30" y="513"/>
                      </a:lnTo>
                      <a:lnTo>
                        <a:pt x="23" y="551"/>
                      </a:lnTo>
                      <a:lnTo>
                        <a:pt x="17" y="518"/>
                      </a:lnTo>
                      <a:lnTo>
                        <a:pt x="8" y="481"/>
                      </a:lnTo>
                      <a:lnTo>
                        <a:pt x="5" y="453"/>
                      </a:lnTo>
                      <a:lnTo>
                        <a:pt x="0" y="420"/>
                      </a:lnTo>
                      <a:lnTo>
                        <a:pt x="2" y="393"/>
                      </a:lnTo>
                      <a:lnTo>
                        <a:pt x="8" y="361"/>
                      </a:lnTo>
                      <a:lnTo>
                        <a:pt x="15" y="317"/>
                      </a:lnTo>
                      <a:lnTo>
                        <a:pt x="30" y="279"/>
                      </a:lnTo>
                      <a:lnTo>
                        <a:pt x="50" y="238"/>
                      </a:lnTo>
                      <a:lnTo>
                        <a:pt x="75" y="196"/>
                      </a:lnTo>
                      <a:lnTo>
                        <a:pt x="111" y="152"/>
                      </a:lnTo>
                      <a:lnTo>
                        <a:pt x="152" y="116"/>
                      </a:lnTo>
                      <a:lnTo>
                        <a:pt x="188" y="87"/>
                      </a:lnTo>
                      <a:lnTo>
                        <a:pt x="233" y="60"/>
                      </a:lnTo>
                      <a:lnTo>
                        <a:pt x="279" y="40"/>
                      </a:lnTo>
                      <a:lnTo>
                        <a:pt x="333" y="21"/>
                      </a:lnTo>
                      <a:lnTo>
                        <a:pt x="380" y="10"/>
                      </a:lnTo>
                      <a:lnTo>
                        <a:pt x="435" y="3"/>
                      </a:lnTo>
                      <a:lnTo>
                        <a:pt x="474" y="0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41" name="Freeform 22"/>
                <p:cNvSpPr>
                  <a:spLocks/>
                </p:cNvSpPr>
                <p:nvPr/>
              </p:nvSpPr>
              <p:spPr bwMode="auto">
                <a:xfrm>
                  <a:off x="422" y="687"/>
                  <a:ext cx="156" cy="117"/>
                </a:xfrm>
                <a:custGeom>
                  <a:avLst/>
                  <a:gdLst/>
                  <a:ahLst/>
                  <a:cxnLst>
                    <a:cxn ang="0">
                      <a:pos x="72" y="0"/>
                    </a:cxn>
                    <a:cxn ang="0">
                      <a:pos x="21" y="19"/>
                    </a:cxn>
                    <a:cxn ang="0">
                      <a:pos x="3" y="45"/>
                    </a:cxn>
                    <a:cxn ang="0">
                      <a:pos x="0" y="70"/>
                    </a:cxn>
                    <a:cxn ang="0">
                      <a:pos x="0" y="83"/>
                    </a:cxn>
                    <a:cxn ang="0">
                      <a:pos x="9" y="99"/>
                    </a:cxn>
                    <a:cxn ang="0">
                      <a:pos x="29" y="107"/>
                    </a:cxn>
                    <a:cxn ang="0">
                      <a:pos x="50" y="113"/>
                    </a:cxn>
                    <a:cxn ang="0">
                      <a:pos x="69" y="116"/>
                    </a:cxn>
                    <a:cxn ang="0">
                      <a:pos x="86" y="116"/>
                    </a:cxn>
                    <a:cxn ang="0">
                      <a:pos x="114" y="111"/>
                    </a:cxn>
                    <a:cxn ang="0">
                      <a:pos x="134" y="106"/>
                    </a:cxn>
                    <a:cxn ang="0">
                      <a:pos x="146" y="98"/>
                    </a:cxn>
                    <a:cxn ang="0">
                      <a:pos x="153" y="89"/>
                    </a:cxn>
                    <a:cxn ang="0">
                      <a:pos x="155" y="78"/>
                    </a:cxn>
                    <a:cxn ang="0">
                      <a:pos x="153" y="60"/>
                    </a:cxn>
                    <a:cxn ang="0">
                      <a:pos x="146" y="11"/>
                    </a:cxn>
                    <a:cxn ang="0">
                      <a:pos x="72" y="0"/>
                    </a:cxn>
                  </a:cxnLst>
                  <a:rect l="0" t="0" r="r" b="b"/>
                  <a:pathLst>
                    <a:path w="156" h="117">
                      <a:moveTo>
                        <a:pt x="72" y="0"/>
                      </a:moveTo>
                      <a:lnTo>
                        <a:pt x="21" y="19"/>
                      </a:lnTo>
                      <a:lnTo>
                        <a:pt x="3" y="45"/>
                      </a:lnTo>
                      <a:lnTo>
                        <a:pt x="0" y="70"/>
                      </a:lnTo>
                      <a:lnTo>
                        <a:pt x="0" y="83"/>
                      </a:lnTo>
                      <a:lnTo>
                        <a:pt x="9" y="99"/>
                      </a:lnTo>
                      <a:lnTo>
                        <a:pt x="29" y="107"/>
                      </a:lnTo>
                      <a:lnTo>
                        <a:pt x="50" y="113"/>
                      </a:lnTo>
                      <a:lnTo>
                        <a:pt x="69" y="116"/>
                      </a:lnTo>
                      <a:lnTo>
                        <a:pt x="86" y="116"/>
                      </a:lnTo>
                      <a:lnTo>
                        <a:pt x="114" y="111"/>
                      </a:lnTo>
                      <a:lnTo>
                        <a:pt x="134" y="106"/>
                      </a:lnTo>
                      <a:lnTo>
                        <a:pt x="146" y="98"/>
                      </a:lnTo>
                      <a:lnTo>
                        <a:pt x="153" y="89"/>
                      </a:lnTo>
                      <a:lnTo>
                        <a:pt x="155" y="78"/>
                      </a:lnTo>
                      <a:lnTo>
                        <a:pt x="153" y="60"/>
                      </a:lnTo>
                      <a:lnTo>
                        <a:pt x="146" y="11"/>
                      </a:lnTo>
                      <a:lnTo>
                        <a:pt x="72" y="0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42" name="Freeform 23"/>
                <p:cNvSpPr>
                  <a:spLocks/>
                </p:cNvSpPr>
                <p:nvPr/>
              </p:nvSpPr>
              <p:spPr bwMode="auto">
                <a:xfrm>
                  <a:off x="494" y="700"/>
                  <a:ext cx="88" cy="74"/>
                </a:xfrm>
                <a:custGeom>
                  <a:avLst/>
                  <a:gdLst/>
                  <a:ahLst/>
                  <a:cxnLst>
                    <a:cxn ang="0">
                      <a:pos x="87" y="67"/>
                    </a:cxn>
                    <a:cxn ang="0">
                      <a:pos x="76" y="0"/>
                    </a:cxn>
                    <a:cxn ang="0">
                      <a:pos x="33" y="5"/>
                    </a:cxn>
                    <a:cxn ang="0">
                      <a:pos x="0" y="8"/>
                    </a:cxn>
                    <a:cxn ang="0">
                      <a:pos x="9" y="73"/>
                    </a:cxn>
                    <a:cxn ang="0">
                      <a:pos x="12" y="57"/>
                    </a:cxn>
                    <a:cxn ang="0">
                      <a:pos x="22" y="47"/>
                    </a:cxn>
                    <a:cxn ang="0">
                      <a:pos x="40" y="43"/>
                    </a:cxn>
                    <a:cxn ang="0">
                      <a:pos x="60" y="44"/>
                    </a:cxn>
                    <a:cxn ang="0">
                      <a:pos x="76" y="51"/>
                    </a:cxn>
                    <a:cxn ang="0">
                      <a:pos x="87" y="67"/>
                    </a:cxn>
                  </a:cxnLst>
                  <a:rect l="0" t="0" r="r" b="b"/>
                  <a:pathLst>
                    <a:path w="88" h="74">
                      <a:moveTo>
                        <a:pt x="87" y="67"/>
                      </a:moveTo>
                      <a:lnTo>
                        <a:pt x="76" y="0"/>
                      </a:lnTo>
                      <a:lnTo>
                        <a:pt x="33" y="5"/>
                      </a:lnTo>
                      <a:lnTo>
                        <a:pt x="0" y="8"/>
                      </a:lnTo>
                      <a:lnTo>
                        <a:pt x="9" y="73"/>
                      </a:lnTo>
                      <a:lnTo>
                        <a:pt x="12" y="57"/>
                      </a:lnTo>
                      <a:lnTo>
                        <a:pt x="22" y="47"/>
                      </a:lnTo>
                      <a:lnTo>
                        <a:pt x="40" y="43"/>
                      </a:lnTo>
                      <a:lnTo>
                        <a:pt x="60" y="44"/>
                      </a:lnTo>
                      <a:lnTo>
                        <a:pt x="76" y="51"/>
                      </a:lnTo>
                      <a:lnTo>
                        <a:pt x="87" y="67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43" name="Freeform 24"/>
                <p:cNvSpPr>
                  <a:spLocks/>
                </p:cNvSpPr>
                <p:nvPr/>
              </p:nvSpPr>
              <p:spPr bwMode="auto">
                <a:xfrm>
                  <a:off x="386" y="479"/>
                  <a:ext cx="319" cy="286"/>
                </a:xfrm>
                <a:custGeom>
                  <a:avLst/>
                  <a:gdLst/>
                  <a:ahLst/>
                  <a:cxnLst>
                    <a:cxn ang="0">
                      <a:pos x="317" y="275"/>
                    </a:cxn>
                    <a:cxn ang="0">
                      <a:pos x="315" y="254"/>
                    </a:cxn>
                    <a:cxn ang="0">
                      <a:pos x="306" y="235"/>
                    </a:cxn>
                    <a:cxn ang="0">
                      <a:pos x="299" y="219"/>
                    </a:cxn>
                    <a:cxn ang="0">
                      <a:pos x="294" y="194"/>
                    </a:cxn>
                    <a:cxn ang="0">
                      <a:pos x="288" y="161"/>
                    </a:cxn>
                    <a:cxn ang="0">
                      <a:pos x="284" y="126"/>
                    </a:cxn>
                    <a:cxn ang="0">
                      <a:pos x="281" y="94"/>
                    </a:cxn>
                    <a:cxn ang="0">
                      <a:pos x="279" y="67"/>
                    </a:cxn>
                    <a:cxn ang="0">
                      <a:pos x="278" y="43"/>
                    </a:cxn>
                    <a:cxn ang="0">
                      <a:pos x="270" y="29"/>
                    </a:cxn>
                    <a:cxn ang="0">
                      <a:pos x="255" y="16"/>
                    </a:cxn>
                    <a:cxn ang="0">
                      <a:pos x="240" y="9"/>
                    </a:cxn>
                    <a:cxn ang="0">
                      <a:pos x="216" y="2"/>
                    </a:cxn>
                    <a:cxn ang="0">
                      <a:pos x="189" y="0"/>
                    </a:cxn>
                    <a:cxn ang="0">
                      <a:pos x="147" y="0"/>
                    </a:cxn>
                    <a:cxn ang="0">
                      <a:pos x="110" y="2"/>
                    </a:cxn>
                    <a:cxn ang="0">
                      <a:pos x="74" y="9"/>
                    </a:cxn>
                    <a:cxn ang="0">
                      <a:pos x="41" y="21"/>
                    </a:cxn>
                    <a:cxn ang="0">
                      <a:pos x="20" y="35"/>
                    </a:cxn>
                    <a:cxn ang="0">
                      <a:pos x="8" y="47"/>
                    </a:cxn>
                    <a:cxn ang="0">
                      <a:pos x="0" y="61"/>
                    </a:cxn>
                    <a:cxn ang="0">
                      <a:pos x="2" y="75"/>
                    </a:cxn>
                    <a:cxn ang="0">
                      <a:pos x="5" y="89"/>
                    </a:cxn>
                    <a:cxn ang="0">
                      <a:pos x="15" y="104"/>
                    </a:cxn>
                    <a:cxn ang="0">
                      <a:pos x="23" y="123"/>
                    </a:cxn>
                    <a:cxn ang="0">
                      <a:pos x="27" y="149"/>
                    </a:cxn>
                    <a:cxn ang="0">
                      <a:pos x="30" y="176"/>
                    </a:cxn>
                    <a:cxn ang="0">
                      <a:pos x="35" y="200"/>
                    </a:cxn>
                    <a:cxn ang="0">
                      <a:pos x="36" y="235"/>
                    </a:cxn>
                    <a:cxn ang="0">
                      <a:pos x="38" y="265"/>
                    </a:cxn>
                    <a:cxn ang="0">
                      <a:pos x="38" y="285"/>
                    </a:cxn>
                    <a:cxn ang="0">
                      <a:pos x="48" y="260"/>
                    </a:cxn>
                    <a:cxn ang="0">
                      <a:pos x="68" y="248"/>
                    </a:cxn>
                    <a:cxn ang="0">
                      <a:pos x="86" y="241"/>
                    </a:cxn>
                    <a:cxn ang="0">
                      <a:pos x="108" y="236"/>
                    </a:cxn>
                    <a:cxn ang="0">
                      <a:pos x="143" y="229"/>
                    </a:cxn>
                    <a:cxn ang="0">
                      <a:pos x="177" y="228"/>
                    </a:cxn>
                    <a:cxn ang="0">
                      <a:pos x="197" y="228"/>
                    </a:cxn>
                    <a:cxn ang="0">
                      <a:pos x="228" y="230"/>
                    </a:cxn>
                    <a:cxn ang="0">
                      <a:pos x="264" y="237"/>
                    </a:cxn>
                    <a:cxn ang="0">
                      <a:pos x="287" y="246"/>
                    </a:cxn>
                    <a:cxn ang="0">
                      <a:pos x="302" y="255"/>
                    </a:cxn>
                    <a:cxn ang="0">
                      <a:pos x="318" y="268"/>
                    </a:cxn>
                  </a:cxnLst>
                  <a:rect l="0" t="0" r="r" b="b"/>
                  <a:pathLst>
                    <a:path w="319" h="286">
                      <a:moveTo>
                        <a:pt x="317" y="275"/>
                      </a:moveTo>
                      <a:lnTo>
                        <a:pt x="315" y="254"/>
                      </a:lnTo>
                      <a:lnTo>
                        <a:pt x="306" y="235"/>
                      </a:lnTo>
                      <a:lnTo>
                        <a:pt x="299" y="219"/>
                      </a:lnTo>
                      <a:lnTo>
                        <a:pt x="294" y="194"/>
                      </a:lnTo>
                      <a:lnTo>
                        <a:pt x="288" y="161"/>
                      </a:lnTo>
                      <a:lnTo>
                        <a:pt x="284" y="126"/>
                      </a:lnTo>
                      <a:lnTo>
                        <a:pt x="281" y="94"/>
                      </a:lnTo>
                      <a:lnTo>
                        <a:pt x="279" y="67"/>
                      </a:lnTo>
                      <a:lnTo>
                        <a:pt x="278" y="43"/>
                      </a:lnTo>
                      <a:lnTo>
                        <a:pt x="270" y="29"/>
                      </a:lnTo>
                      <a:lnTo>
                        <a:pt x="255" y="16"/>
                      </a:lnTo>
                      <a:lnTo>
                        <a:pt x="240" y="9"/>
                      </a:lnTo>
                      <a:lnTo>
                        <a:pt x="216" y="2"/>
                      </a:lnTo>
                      <a:lnTo>
                        <a:pt x="189" y="0"/>
                      </a:lnTo>
                      <a:lnTo>
                        <a:pt x="147" y="0"/>
                      </a:lnTo>
                      <a:lnTo>
                        <a:pt x="110" y="2"/>
                      </a:lnTo>
                      <a:lnTo>
                        <a:pt x="74" y="9"/>
                      </a:lnTo>
                      <a:lnTo>
                        <a:pt x="41" y="21"/>
                      </a:lnTo>
                      <a:lnTo>
                        <a:pt x="20" y="35"/>
                      </a:lnTo>
                      <a:lnTo>
                        <a:pt x="8" y="47"/>
                      </a:lnTo>
                      <a:lnTo>
                        <a:pt x="0" y="61"/>
                      </a:lnTo>
                      <a:lnTo>
                        <a:pt x="2" y="75"/>
                      </a:lnTo>
                      <a:lnTo>
                        <a:pt x="5" y="89"/>
                      </a:lnTo>
                      <a:lnTo>
                        <a:pt x="15" y="104"/>
                      </a:lnTo>
                      <a:lnTo>
                        <a:pt x="23" y="123"/>
                      </a:lnTo>
                      <a:lnTo>
                        <a:pt x="27" y="149"/>
                      </a:lnTo>
                      <a:lnTo>
                        <a:pt x="30" y="176"/>
                      </a:lnTo>
                      <a:lnTo>
                        <a:pt x="35" y="200"/>
                      </a:lnTo>
                      <a:lnTo>
                        <a:pt x="36" y="235"/>
                      </a:lnTo>
                      <a:lnTo>
                        <a:pt x="38" y="265"/>
                      </a:lnTo>
                      <a:lnTo>
                        <a:pt x="38" y="285"/>
                      </a:lnTo>
                      <a:lnTo>
                        <a:pt x="48" y="260"/>
                      </a:lnTo>
                      <a:lnTo>
                        <a:pt x="68" y="248"/>
                      </a:lnTo>
                      <a:lnTo>
                        <a:pt x="86" y="241"/>
                      </a:lnTo>
                      <a:lnTo>
                        <a:pt x="108" y="236"/>
                      </a:lnTo>
                      <a:lnTo>
                        <a:pt x="143" y="229"/>
                      </a:lnTo>
                      <a:lnTo>
                        <a:pt x="177" y="228"/>
                      </a:lnTo>
                      <a:lnTo>
                        <a:pt x="197" y="228"/>
                      </a:lnTo>
                      <a:lnTo>
                        <a:pt x="228" y="230"/>
                      </a:lnTo>
                      <a:lnTo>
                        <a:pt x="264" y="237"/>
                      </a:lnTo>
                      <a:lnTo>
                        <a:pt x="287" y="246"/>
                      </a:lnTo>
                      <a:lnTo>
                        <a:pt x="302" y="255"/>
                      </a:lnTo>
                      <a:lnTo>
                        <a:pt x="318" y="268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44" name="Freeform 25"/>
                <p:cNvSpPr>
                  <a:spLocks/>
                </p:cNvSpPr>
                <p:nvPr/>
              </p:nvSpPr>
              <p:spPr bwMode="auto">
                <a:xfrm>
                  <a:off x="5101" y="537"/>
                  <a:ext cx="551" cy="335"/>
                </a:xfrm>
                <a:custGeom>
                  <a:avLst/>
                  <a:gdLst/>
                  <a:ahLst/>
                  <a:cxnLst>
                    <a:cxn ang="0">
                      <a:pos x="534" y="48"/>
                    </a:cxn>
                    <a:cxn ang="0">
                      <a:pos x="550" y="117"/>
                    </a:cxn>
                    <a:cxn ang="0">
                      <a:pos x="540" y="142"/>
                    </a:cxn>
                    <a:cxn ang="0">
                      <a:pos x="517" y="179"/>
                    </a:cxn>
                    <a:cxn ang="0">
                      <a:pos x="493" y="212"/>
                    </a:cxn>
                    <a:cxn ang="0">
                      <a:pos x="465" y="239"/>
                    </a:cxn>
                    <a:cxn ang="0">
                      <a:pos x="430" y="267"/>
                    </a:cxn>
                    <a:cxn ang="0">
                      <a:pos x="397" y="286"/>
                    </a:cxn>
                    <a:cxn ang="0">
                      <a:pos x="361" y="304"/>
                    </a:cxn>
                    <a:cxn ang="0">
                      <a:pos x="315" y="320"/>
                    </a:cxn>
                    <a:cxn ang="0">
                      <a:pos x="280" y="328"/>
                    </a:cxn>
                    <a:cxn ang="0">
                      <a:pos x="238" y="334"/>
                    </a:cxn>
                    <a:cxn ang="0">
                      <a:pos x="199" y="334"/>
                    </a:cxn>
                    <a:cxn ang="0">
                      <a:pos x="157" y="329"/>
                    </a:cxn>
                    <a:cxn ang="0">
                      <a:pos x="114" y="317"/>
                    </a:cxn>
                    <a:cxn ang="0">
                      <a:pos x="75" y="298"/>
                    </a:cxn>
                    <a:cxn ang="0">
                      <a:pos x="52" y="282"/>
                    </a:cxn>
                    <a:cxn ang="0">
                      <a:pos x="24" y="258"/>
                    </a:cxn>
                    <a:cxn ang="0">
                      <a:pos x="9" y="238"/>
                    </a:cxn>
                    <a:cxn ang="0">
                      <a:pos x="0" y="222"/>
                    </a:cxn>
                    <a:cxn ang="0">
                      <a:pos x="0" y="204"/>
                    </a:cxn>
                    <a:cxn ang="0">
                      <a:pos x="6" y="182"/>
                    </a:cxn>
                    <a:cxn ang="0">
                      <a:pos x="18" y="166"/>
                    </a:cxn>
                    <a:cxn ang="0">
                      <a:pos x="27" y="131"/>
                    </a:cxn>
                    <a:cxn ang="0">
                      <a:pos x="31" y="112"/>
                    </a:cxn>
                    <a:cxn ang="0">
                      <a:pos x="283" y="128"/>
                    </a:cxn>
                    <a:cxn ang="0">
                      <a:pos x="316" y="122"/>
                    </a:cxn>
                    <a:cxn ang="0">
                      <a:pos x="357" y="109"/>
                    </a:cxn>
                    <a:cxn ang="0">
                      <a:pos x="388" y="93"/>
                    </a:cxn>
                    <a:cxn ang="0">
                      <a:pos x="421" y="73"/>
                    </a:cxn>
                    <a:cxn ang="0">
                      <a:pos x="453" y="44"/>
                    </a:cxn>
                    <a:cxn ang="0">
                      <a:pos x="472" y="19"/>
                    </a:cxn>
                    <a:cxn ang="0">
                      <a:pos x="486" y="0"/>
                    </a:cxn>
                    <a:cxn ang="0">
                      <a:pos x="534" y="48"/>
                    </a:cxn>
                  </a:cxnLst>
                  <a:rect l="0" t="0" r="r" b="b"/>
                  <a:pathLst>
                    <a:path w="551" h="335">
                      <a:moveTo>
                        <a:pt x="534" y="48"/>
                      </a:moveTo>
                      <a:lnTo>
                        <a:pt x="550" y="117"/>
                      </a:lnTo>
                      <a:lnTo>
                        <a:pt x="540" y="142"/>
                      </a:lnTo>
                      <a:lnTo>
                        <a:pt x="517" y="179"/>
                      </a:lnTo>
                      <a:lnTo>
                        <a:pt x="493" y="212"/>
                      </a:lnTo>
                      <a:lnTo>
                        <a:pt x="465" y="239"/>
                      </a:lnTo>
                      <a:lnTo>
                        <a:pt x="430" y="267"/>
                      </a:lnTo>
                      <a:lnTo>
                        <a:pt x="397" y="286"/>
                      </a:lnTo>
                      <a:lnTo>
                        <a:pt x="361" y="304"/>
                      </a:lnTo>
                      <a:lnTo>
                        <a:pt x="315" y="320"/>
                      </a:lnTo>
                      <a:lnTo>
                        <a:pt x="280" y="328"/>
                      </a:lnTo>
                      <a:lnTo>
                        <a:pt x="238" y="334"/>
                      </a:lnTo>
                      <a:lnTo>
                        <a:pt x="199" y="334"/>
                      </a:lnTo>
                      <a:lnTo>
                        <a:pt x="157" y="329"/>
                      </a:lnTo>
                      <a:lnTo>
                        <a:pt x="114" y="317"/>
                      </a:lnTo>
                      <a:lnTo>
                        <a:pt x="75" y="298"/>
                      </a:lnTo>
                      <a:lnTo>
                        <a:pt x="52" y="282"/>
                      </a:lnTo>
                      <a:lnTo>
                        <a:pt x="24" y="258"/>
                      </a:lnTo>
                      <a:lnTo>
                        <a:pt x="9" y="238"/>
                      </a:lnTo>
                      <a:lnTo>
                        <a:pt x="0" y="222"/>
                      </a:lnTo>
                      <a:lnTo>
                        <a:pt x="0" y="204"/>
                      </a:lnTo>
                      <a:lnTo>
                        <a:pt x="6" y="182"/>
                      </a:lnTo>
                      <a:lnTo>
                        <a:pt x="18" y="166"/>
                      </a:lnTo>
                      <a:lnTo>
                        <a:pt x="27" y="131"/>
                      </a:lnTo>
                      <a:lnTo>
                        <a:pt x="31" y="112"/>
                      </a:lnTo>
                      <a:lnTo>
                        <a:pt x="283" y="128"/>
                      </a:lnTo>
                      <a:lnTo>
                        <a:pt x="316" y="122"/>
                      </a:lnTo>
                      <a:lnTo>
                        <a:pt x="357" y="109"/>
                      </a:lnTo>
                      <a:lnTo>
                        <a:pt x="388" y="93"/>
                      </a:lnTo>
                      <a:lnTo>
                        <a:pt x="421" y="73"/>
                      </a:lnTo>
                      <a:lnTo>
                        <a:pt x="453" y="44"/>
                      </a:lnTo>
                      <a:lnTo>
                        <a:pt x="472" y="19"/>
                      </a:lnTo>
                      <a:lnTo>
                        <a:pt x="486" y="0"/>
                      </a:lnTo>
                      <a:lnTo>
                        <a:pt x="534" y="48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45" name="Freeform 26"/>
                <p:cNvSpPr>
                  <a:spLocks/>
                </p:cNvSpPr>
                <p:nvPr/>
              </p:nvSpPr>
              <p:spPr bwMode="auto">
                <a:xfrm>
                  <a:off x="5197" y="119"/>
                  <a:ext cx="475" cy="552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294"/>
                    </a:cxn>
                    <a:cxn ang="0">
                      <a:pos x="28" y="291"/>
                    </a:cxn>
                    <a:cxn ang="0">
                      <a:pos x="63" y="293"/>
                    </a:cxn>
                    <a:cxn ang="0">
                      <a:pos x="121" y="299"/>
                    </a:cxn>
                    <a:cxn ang="0">
                      <a:pos x="178" y="310"/>
                    </a:cxn>
                    <a:cxn ang="0">
                      <a:pos x="231" y="323"/>
                    </a:cxn>
                    <a:cxn ang="0">
                      <a:pos x="274" y="339"/>
                    </a:cxn>
                    <a:cxn ang="0">
                      <a:pos x="325" y="364"/>
                    </a:cxn>
                    <a:cxn ang="0">
                      <a:pos x="364" y="390"/>
                    </a:cxn>
                    <a:cxn ang="0">
                      <a:pos x="393" y="415"/>
                    </a:cxn>
                    <a:cxn ang="0">
                      <a:pos x="414" y="439"/>
                    </a:cxn>
                    <a:cxn ang="0">
                      <a:pos x="427" y="461"/>
                    </a:cxn>
                    <a:cxn ang="0">
                      <a:pos x="439" y="488"/>
                    </a:cxn>
                    <a:cxn ang="0">
                      <a:pos x="444" y="513"/>
                    </a:cxn>
                    <a:cxn ang="0">
                      <a:pos x="451" y="551"/>
                    </a:cxn>
                    <a:cxn ang="0">
                      <a:pos x="457" y="518"/>
                    </a:cxn>
                    <a:cxn ang="0">
                      <a:pos x="466" y="481"/>
                    </a:cxn>
                    <a:cxn ang="0">
                      <a:pos x="469" y="453"/>
                    </a:cxn>
                    <a:cxn ang="0">
                      <a:pos x="474" y="420"/>
                    </a:cxn>
                    <a:cxn ang="0">
                      <a:pos x="472" y="393"/>
                    </a:cxn>
                    <a:cxn ang="0">
                      <a:pos x="466" y="361"/>
                    </a:cxn>
                    <a:cxn ang="0">
                      <a:pos x="459" y="317"/>
                    </a:cxn>
                    <a:cxn ang="0">
                      <a:pos x="444" y="279"/>
                    </a:cxn>
                    <a:cxn ang="0">
                      <a:pos x="424" y="238"/>
                    </a:cxn>
                    <a:cxn ang="0">
                      <a:pos x="399" y="196"/>
                    </a:cxn>
                    <a:cxn ang="0">
                      <a:pos x="363" y="152"/>
                    </a:cxn>
                    <a:cxn ang="0">
                      <a:pos x="322" y="116"/>
                    </a:cxn>
                    <a:cxn ang="0">
                      <a:pos x="286" y="87"/>
                    </a:cxn>
                    <a:cxn ang="0">
                      <a:pos x="241" y="60"/>
                    </a:cxn>
                    <a:cxn ang="0">
                      <a:pos x="195" y="40"/>
                    </a:cxn>
                    <a:cxn ang="0">
                      <a:pos x="141" y="21"/>
                    </a:cxn>
                    <a:cxn ang="0">
                      <a:pos x="94" y="10"/>
                    </a:cxn>
                    <a:cxn ang="0">
                      <a:pos x="39" y="3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475" h="552">
                      <a:moveTo>
                        <a:pt x="0" y="0"/>
                      </a:moveTo>
                      <a:lnTo>
                        <a:pt x="0" y="294"/>
                      </a:lnTo>
                      <a:lnTo>
                        <a:pt x="28" y="291"/>
                      </a:lnTo>
                      <a:lnTo>
                        <a:pt x="63" y="293"/>
                      </a:lnTo>
                      <a:lnTo>
                        <a:pt x="121" y="299"/>
                      </a:lnTo>
                      <a:lnTo>
                        <a:pt x="178" y="310"/>
                      </a:lnTo>
                      <a:lnTo>
                        <a:pt x="231" y="323"/>
                      </a:lnTo>
                      <a:lnTo>
                        <a:pt x="274" y="339"/>
                      </a:lnTo>
                      <a:lnTo>
                        <a:pt x="325" y="364"/>
                      </a:lnTo>
                      <a:lnTo>
                        <a:pt x="364" y="390"/>
                      </a:lnTo>
                      <a:lnTo>
                        <a:pt x="393" y="415"/>
                      </a:lnTo>
                      <a:lnTo>
                        <a:pt x="414" y="439"/>
                      </a:lnTo>
                      <a:lnTo>
                        <a:pt x="427" y="461"/>
                      </a:lnTo>
                      <a:lnTo>
                        <a:pt x="439" y="488"/>
                      </a:lnTo>
                      <a:lnTo>
                        <a:pt x="444" y="513"/>
                      </a:lnTo>
                      <a:lnTo>
                        <a:pt x="451" y="551"/>
                      </a:lnTo>
                      <a:lnTo>
                        <a:pt x="457" y="518"/>
                      </a:lnTo>
                      <a:lnTo>
                        <a:pt x="466" y="481"/>
                      </a:lnTo>
                      <a:lnTo>
                        <a:pt x="469" y="453"/>
                      </a:lnTo>
                      <a:lnTo>
                        <a:pt x="474" y="420"/>
                      </a:lnTo>
                      <a:lnTo>
                        <a:pt x="472" y="393"/>
                      </a:lnTo>
                      <a:lnTo>
                        <a:pt x="466" y="361"/>
                      </a:lnTo>
                      <a:lnTo>
                        <a:pt x="459" y="317"/>
                      </a:lnTo>
                      <a:lnTo>
                        <a:pt x="444" y="279"/>
                      </a:lnTo>
                      <a:lnTo>
                        <a:pt x="424" y="238"/>
                      </a:lnTo>
                      <a:lnTo>
                        <a:pt x="399" y="196"/>
                      </a:lnTo>
                      <a:lnTo>
                        <a:pt x="363" y="152"/>
                      </a:lnTo>
                      <a:lnTo>
                        <a:pt x="322" y="116"/>
                      </a:lnTo>
                      <a:lnTo>
                        <a:pt x="286" y="87"/>
                      </a:lnTo>
                      <a:lnTo>
                        <a:pt x="241" y="60"/>
                      </a:lnTo>
                      <a:lnTo>
                        <a:pt x="195" y="40"/>
                      </a:lnTo>
                      <a:lnTo>
                        <a:pt x="141" y="21"/>
                      </a:lnTo>
                      <a:lnTo>
                        <a:pt x="94" y="10"/>
                      </a:lnTo>
                      <a:lnTo>
                        <a:pt x="39" y="3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46" name="Freeform 27"/>
                <p:cNvSpPr>
                  <a:spLocks/>
                </p:cNvSpPr>
                <p:nvPr/>
              </p:nvSpPr>
              <p:spPr bwMode="auto">
                <a:xfrm>
                  <a:off x="5228" y="687"/>
                  <a:ext cx="156" cy="117"/>
                </a:xfrm>
                <a:custGeom>
                  <a:avLst/>
                  <a:gdLst/>
                  <a:ahLst/>
                  <a:cxnLst>
                    <a:cxn ang="0">
                      <a:pos x="83" y="0"/>
                    </a:cxn>
                    <a:cxn ang="0">
                      <a:pos x="134" y="19"/>
                    </a:cxn>
                    <a:cxn ang="0">
                      <a:pos x="152" y="45"/>
                    </a:cxn>
                    <a:cxn ang="0">
                      <a:pos x="155" y="70"/>
                    </a:cxn>
                    <a:cxn ang="0">
                      <a:pos x="155" y="83"/>
                    </a:cxn>
                    <a:cxn ang="0">
                      <a:pos x="146" y="99"/>
                    </a:cxn>
                    <a:cxn ang="0">
                      <a:pos x="126" y="107"/>
                    </a:cxn>
                    <a:cxn ang="0">
                      <a:pos x="105" y="113"/>
                    </a:cxn>
                    <a:cxn ang="0">
                      <a:pos x="86" y="116"/>
                    </a:cxn>
                    <a:cxn ang="0">
                      <a:pos x="69" y="116"/>
                    </a:cxn>
                    <a:cxn ang="0">
                      <a:pos x="41" y="111"/>
                    </a:cxn>
                    <a:cxn ang="0">
                      <a:pos x="21" y="106"/>
                    </a:cxn>
                    <a:cxn ang="0">
                      <a:pos x="9" y="98"/>
                    </a:cxn>
                    <a:cxn ang="0">
                      <a:pos x="2" y="89"/>
                    </a:cxn>
                    <a:cxn ang="0">
                      <a:pos x="0" y="78"/>
                    </a:cxn>
                    <a:cxn ang="0">
                      <a:pos x="2" y="60"/>
                    </a:cxn>
                    <a:cxn ang="0">
                      <a:pos x="9" y="11"/>
                    </a:cxn>
                    <a:cxn ang="0">
                      <a:pos x="83" y="0"/>
                    </a:cxn>
                  </a:cxnLst>
                  <a:rect l="0" t="0" r="r" b="b"/>
                  <a:pathLst>
                    <a:path w="156" h="117">
                      <a:moveTo>
                        <a:pt x="83" y="0"/>
                      </a:moveTo>
                      <a:lnTo>
                        <a:pt x="134" y="19"/>
                      </a:lnTo>
                      <a:lnTo>
                        <a:pt x="152" y="45"/>
                      </a:lnTo>
                      <a:lnTo>
                        <a:pt x="155" y="70"/>
                      </a:lnTo>
                      <a:lnTo>
                        <a:pt x="155" y="83"/>
                      </a:lnTo>
                      <a:lnTo>
                        <a:pt x="146" y="99"/>
                      </a:lnTo>
                      <a:lnTo>
                        <a:pt x="126" y="107"/>
                      </a:lnTo>
                      <a:lnTo>
                        <a:pt x="105" y="113"/>
                      </a:lnTo>
                      <a:lnTo>
                        <a:pt x="86" y="116"/>
                      </a:lnTo>
                      <a:lnTo>
                        <a:pt x="69" y="116"/>
                      </a:lnTo>
                      <a:lnTo>
                        <a:pt x="41" y="111"/>
                      </a:lnTo>
                      <a:lnTo>
                        <a:pt x="21" y="106"/>
                      </a:lnTo>
                      <a:lnTo>
                        <a:pt x="9" y="98"/>
                      </a:lnTo>
                      <a:lnTo>
                        <a:pt x="2" y="89"/>
                      </a:lnTo>
                      <a:lnTo>
                        <a:pt x="0" y="78"/>
                      </a:lnTo>
                      <a:lnTo>
                        <a:pt x="2" y="60"/>
                      </a:lnTo>
                      <a:lnTo>
                        <a:pt x="9" y="11"/>
                      </a:lnTo>
                      <a:lnTo>
                        <a:pt x="83" y="0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47" name="Freeform 28"/>
                <p:cNvSpPr>
                  <a:spLocks/>
                </p:cNvSpPr>
                <p:nvPr/>
              </p:nvSpPr>
              <p:spPr bwMode="auto">
                <a:xfrm>
                  <a:off x="5224" y="699"/>
                  <a:ext cx="88" cy="75"/>
                </a:xfrm>
                <a:custGeom>
                  <a:avLst/>
                  <a:gdLst/>
                  <a:ahLst/>
                  <a:cxnLst>
                    <a:cxn ang="0">
                      <a:pos x="0" y="69"/>
                    </a:cxn>
                    <a:cxn ang="0">
                      <a:pos x="11" y="0"/>
                    </a:cxn>
                    <a:cxn ang="0">
                      <a:pos x="54" y="5"/>
                    </a:cxn>
                    <a:cxn ang="0">
                      <a:pos x="87" y="9"/>
                    </a:cxn>
                    <a:cxn ang="0">
                      <a:pos x="78" y="74"/>
                    </a:cxn>
                    <a:cxn ang="0">
                      <a:pos x="75" y="59"/>
                    </a:cxn>
                    <a:cxn ang="0">
                      <a:pos x="65" y="48"/>
                    </a:cxn>
                    <a:cxn ang="0">
                      <a:pos x="47" y="44"/>
                    </a:cxn>
                    <a:cxn ang="0">
                      <a:pos x="27" y="45"/>
                    </a:cxn>
                    <a:cxn ang="0">
                      <a:pos x="11" y="52"/>
                    </a:cxn>
                    <a:cxn ang="0">
                      <a:pos x="0" y="69"/>
                    </a:cxn>
                  </a:cxnLst>
                  <a:rect l="0" t="0" r="r" b="b"/>
                  <a:pathLst>
                    <a:path w="88" h="75">
                      <a:moveTo>
                        <a:pt x="0" y="69"/>
                      </a:moveTo>
                      <a:lnTo>
                        <a:pt x="11" y="0"/>
                      </a:lnTo>
                      <a:lnTo>
                        <a:pt x="54" y="5"/>
                      </a:lnTo>
                      <a:lnTo>
                        <a:pt x="87" y="9"/>
                      </a:lnTo>
                      <a:lnTo>
                        <a:pt x="78" y="74"/>
                      </a:lnTo>
                      <a:lnTo>
                        <a:pt x="75" y="59"/>
                      </a:lnTo>
                      <a:lnTo>
                        <a:pt x="65" y="48"/>
                      </a:lnTo>
                      <a:lnTo>
                        <a:pt x="47" y="44"/>
                      </a:lnTo>
                      <a:lnTo>
                        <a:pt x="27" y="45"/>
                      </a:lnTo>
                      <a:lnTo>
                        <a:pt x="11" y="52"/>
                      </a:lnTo>
                      <a:lnTo>
                        <a:pt x="0" y="69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48" name="Freeform 29"/>
                <p:cNvSpPr>
                  <a:spLocks/>
                </p:cNvSpPr>
                <p:nvPr/>
              </p:nvSpPr>
              <p:spPr bwMode="auto">
                <a:xfrm>
                  <a:off x="5101" y="479"/>
                  <a:ext cx="319" cy="286"/>
                </a:xfrm>
                <a:custGeom>
                  <a:avLst/>
                  <a:gdLst/>
                  <a:ahLst/>
                  <a:cxnLst>
                    <a:cxn ang="0">
                      <a:pos x="1" y="275"/>
                    </a:cxn>
                    <a:cxn ang="0">
                      <a:pos x="3" y="254"/>
                    </a:cxn>
                    <a:cxn ang="0">
                      <a:pos x="12" y="235"/>
                    </a:cxn>
                    <a:cxn ang="0">
                      <a:pos x="19" y="219"/>
                    </a:cxn>
                    <a:cxn ang="0">
                      <a:pos x="24" y="194"/>
                    </a:cxn>
                    <a:cxn ang="0">
                      <a:pos x="30" y="161"/>
                    </a:cxn>
                    <a:cxn ang="0">
                      <a:pos x="34" y="126"/>
                    </a:cxn>
                    <a:cxn ang="0">
                      <a:pos x="37" y="94"/>
                    </a:cxn>
                    <a:cxn ang="0">
                      <a:pos x="39" y="67"/>
                    </a:cxn>
                    <a:cxn ang="0">
                      <a:pos x="40" y="43"/>
                    </a:cxn>
                    <a:cxn ang="0">
                      <a:pos x="48" y="29"/>
                    </a:cxn>
                    <a:cxn ang="0">
                      <a:pos x="63" y="16"/>
                    </a:cxn>
                    <a:cxn ang="0">
                      <a:pos x="78" y="9"/>
                    </a:cxn>
                    <a:cxn ang="0">
                      <a:pos x="102" y="2"/>
                    </a:cxn>
                    <a:cxn ang="0">
                      <a:pos x="129" y="0"/>
                    </a:cxn>
                    <a:cxn ang="0">
                      <a:pos x="171" y="0"/>
                    </a:cxn>
                    <a:cxn ang="0">
                      <a:pos x="208" y="2"/>
                    </a:cxn>
                    <a:cxn ang="0">
                      <a:pos x="244" y="9"/>
                    </a:cxn>
                    <a:cxn ang="0">
                      <a:pos x="277" y="21"/>
                    </a:cxn>
                    <a:cxn ang="0">
                      <a:pos x="298" y="35"/>
                    </a:cxn>
                    <a:cxn ang="0">
                      <a:pos x="310" y="47"/>
                    </a:cxn>
                    <a:cxn ang="0">
                      <a:pos x="318" y="61"/>
                    </a:cxn>
                    <a:cxn ang="0">
                      <a:pos x="316" y="75"/>
                    </a:cxn>
                    <a:cxn ang="0">
                      <a:pos x="313" y="89"/>
                    </a:cxn>
                    <a:cxn ang="0">
                      <a:pos x="303" y="104"/>
                    </a:cxn>
                    <a:cxn ang="0">
                      <a:pos x="295" y="123"/>
                    </a:cxn>
                    <a:cxn ang="0">
                      <a:pos x="291" y="149"/>
                    </a:cxn>
                    <a:cxn ang="0">
                      <a:pos x="288" y="176"/>
                    </a:cxn>
                    <a:cxn ang="0">
                      <a:pos x="283" y="200"/>
                    </a:cxn>
                    <a:cxn ang="0">
                      <a:pos x="282" y="235"/>
                    </a:cxn>
                    <a:cxn ang="0">
                      <a:pos x="280" y="265"/>
                    </a:cxn>
                    <a:cxn ang="0">
                      <a:pos x="280" y="285"/>
                    </a:cxn>
                    <a:cxn ang="0">
                      <a:pos x="270" y="260"/>
                    </a:cxn>
                    <a:cxn ang="0">
                      <a:pos x="250" y="248"/>
                    </a:cxn>
                    <a:cxn ang="0">
                      <a:pos x="232" y="241"/>
                    </a:cxn>
                    <a:cxn ang="0">
                      <a:pos x="210" y="236"/>
                    </a:cxn>
                    <a:cxn ang="0">
                      <a:pos x="175" y="229"/>
                    </a:cxn>
                    <a:cxn ang="0">
                      <a:pos x="141" y="228"/>
                    </a:cxn>
                    <a:cxn ang="0">
                      <a:pos x="121" y="228"/>
                    </a:cxn>
                    <a:cxn ang="0">
                      <a:pos x="90" y="230"/>
                    </a:cxn>
                    <a:cxn ang="0">
                      <a:pos x="54" y="237"/>
                    </a:cxn>
                    <a:cxn ang="0">
                      <a:pos x="31" y="246"/>
                    </a:cxn>
                    <a:cxn ang="0">
                      <a:pos x="16" y="255"/>
                    </a:cxn>
                    <a:cxn ang="0">
                      <a:pos x="0" y="268"/>
                    </a:cxn>
                  </a:cxnLst>
                  <a:rect l="0" t="0" r="r" b="b"/>
                  <a:pathLst>
                    <a:path w="319" h="286">
                      <a:moveTo>
                        <a:pt x="1" y="275"/>
                      </a:moveTo>
                      <a:lnTo>
                        <a:pt x="3" y="254"/>
                      </a:lnTo>
                      <a:lnTo>
                        <a:pt x="12" y="235"/>
                      </a:lnTo>
                      <a:lnTo>
                        <a:pt x="19" y="219"/>
                      </a:lnTo>
                      <a:lnTo>
                        <a:pt x="24" y="194"/>
                      </a:lnTo>
                      <a:lnTo>
                        <a:pt x="30" y="161"/>
                      </a:lnTo>
                      <a:lnTo>
                        <a:pt x="34" y="126"/>
                      </a:lnTo>
                      <a:lnTo>
                        <a:pt x="37" y="94"/>
                      </a:lnTo>
                      <a:lnTo>
                        <a:pt x="39" y="67"/>
                      </a:lnTo>
                      <a:lnTo>
                        <a:pt x="40" y="43"/>
                      </a:lnTo>
                      <a:lnTo>
                        <a:pt x="48" y="29"/>
                      </a:lnTo>
                      <a:lnTo>
                        <a:pt x="63" y="16"/>
                      </a:lnTo>
                      <a:lnTo>
                        <a:pt x="78" y="9"/>
                      </a:lnTo>
                      <a:lnTo>
                        <a:pt x="102" y="2"/>
                      </a:lnTo>
                      <a:lnTo>
                        <a:pt x="129" y="0"/>
                      </a:lnTo>
                      <a:lnTo>
                        <a:pt x="171" y="0"/>
                      </a:lnTo>
                      <a:lnTo>
                        <a:pt x="208" y="2"/>
                      </a:lnTo>
                      <a:lnTo>
                        <a:pt x="244" y="9"/>
                      </a:lnTo>
                      <a:lnTo>
                        <a:pt x="277" y="21"/>
                      </a:lnTo>
                      <a:lnTo>
                        <a:pt x="298" y="35"/>
                      </a:lnTo>
                      <a:lnTo>
                        <a:pt x="310" y="47"/>
                      </a:lnTo>
                      <a:lnTo>
                        <a:pt x="318" y="61"/>
                      </a:lnTo>
                      <a:lnTo>
                        <a:pt x="316" y="75"/>
                      </a:lnTo>
                      <a:lnTo>
                        <a:pt x="313" y="89"/>
                      </a:lnTo>
                      <a:lnTo>
                        <a:pt x="303" y="104"/>
                      </a:lnTo>
                      <a:lnTo>
                        <a:pt x="295" y="123"/>
                      </a:lnTo>
                      <a:lnTo>
                        <a:pt x="291" y="149"/>
                      </a:lnTo>
                      <a:lnTo>
                        <a:pt x="288" y="176"/>
                      </a:lnTo>
                      <a:lnTo>
                        <a:pt x="283" y="200"/>
                      </a:lnTo>
                      <a:lnTo>
                        <a:pt x="282" y="235"/>
                      </a:lnTo>
                      <a:lnTo>
                        <a:pt x="280" y="265"/>
                      </a:lnTo>
                      <a:lnTo>
                        <a:pt x="280" y="285"/>
                      </a:lnTo>
                      <a:lnTo>
                        <a:pt x="270" y="260"/>
                      </a:lnTo>
                      <a:lnTo>
                        <a:pt x="250" y="248"/>
                      </a:lnTo>
                      <a:lnTo>
                        <a:pt x="232" y="241"/>
                      </a:lnTo>
                      <a:lnTo>
                        <a:pt x="210" y="236"/>
                      </a:lnTo>
                      <a:lnTo>
                        <a:pt x="175" y="229"/>
                      </a:lnTo>
                      <a:lnTo>
                        <a:pt x="141" y="228"/>
                      </a:lnTo>
                      <a:lnTo>
                        <a:pt x="121" y="228"/>
                      </a:lnTo>
                      <a:lnTo>
                        <a:pt x="90" y="230"/>
                      </a:lnTo>
                      <a:lnTo>
                        <a:pt x="54" y="237"/>
                      </a:lnTo>
                      <a:lnTo>
                        <a:pt x="31" y="246"/>
                      </a:lnTo>
                      <a:lnTo>
                        <a:pt x="16" y="255"/>
                      </a:lnTo>
                      <a:lnTo>
                        <a:pt x="0" y="268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49" name="Freeform 30"/>
                <p:cNvSpPr>
                  <a:spLocks/>
                </p:cNvSpPr>
                <p:nvPr/>
              </p:nvSpPr>
              <p:spPr bwMode="auto">
                <a:xfrm>
                  <a:off x="4371" y="119"/>
                  <a:ext cx="832" cy="42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356"/>
                    </a:cxn>
                    <a:cxn ang="0">
                      <a:pos x="84" y="374"/>
                    </a:cxn>
                    <a:cxn ang="0">
                      <a:pos x="153" y="393"/>
                    </a:cxn>
                    <a:cxn ang="0">
                      <a:pos x="210" y="404"/>
                    </a:cxn>
                    <a:cxn ang="0">
                      <a:pos x="258" y="410"/>
                    </a:cxn>
                    <a:cxn ang="0">
                      <a:pos x="312" y="416"/>
                    </a:cxn>
                    <a:cxn ang="0">
                      <a:pos x="402" y="419"/>
                    </a:cxn>
                    <a:cxn ang="0">
                      <a:pos x="485" y="412"/>
                    </a:cxn>
                    <a:cxn ang="0">
                      <a:pos x="570" y="399"/>
                    </a:cxn>
                    <a:cxn ang="0">
                      <a:pos x="652" y="377"/>
                    </a:cxn>
                    <a:cxn ang="0">
                      <a:pos x="724" y="347"/>
                    </a:cxn>
                    <a:cxn ang="0">
                      <a:pos x="784" y="306"/>
                    </a:cxn>
                    <a:cxn ang="0">
                      <a:pos x="829" y="291"/>
                    </a:cxn>
                    <a:cxn ang="0">
                      <a:pos x="831" y="2"/>
                    </a:cxn>
                    <a:cxn ang="0">
                      <a:pos x="786" y="9"/>
                    </a:cxn>
                    <a:cxn ang="0">
                      <a:pos x="726" y="29"/>
                    </a:cxn>
                    <a:cxn ang="0">
                      <a:pos x="654" y="55"/>
                    </a:cxn>
                    <a:cxn ang="0">
                      <a:pos x="585" y="70"/>
                    </a:cxn>
                    <a:cxn ang="0">
                      <a:pos x="515" y="78"/>
                    </a:cxn>
                    <a:cxn ang="0">
                      <a:pos x="468" y="82"/>
                    </a:cxn>
                    <a:cxn ang="0">
                      <a:pos x="428" y="84"/>
                    </a:cxn>
                    <a:cxn ang="0">
                      <a:pos x="358" y="84"/>
                    </a:cxn>
                    <a:cxn ang="0">
                      <a:pos x="314" y="81"/>
                    </a:cxn>
                    <a:cxn ang="0">
                      <a:pos x="274" y="76"/>
                    </a:cxn>
                    <a:cxn ang="0">
                      <a:pos x="229" y="73"/>
                    </a:cxn>
                    <a:cxn ang="0">
                      <a:pos x="190" y="66"/>
                    </a:cxn>
                    <a:cxn ang="0">
                      <a:pos x="140" y="57"/>
                    </a:cxn>
                    <a:cxn ang="0">
                      <a:pos x="96" y="44"/>
                    </a:cxn>
                    <a:cxn ang="0">
                      <a:pos x="49" y="24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832" h="420">
                      <a:moveTo>
                        <a:pt x="0" y="0"/>
                      </a:moveTo>
                      <a:lnTo>
                        <a:pt x="0" y="356"/>
                      </a:lnTo>
                      <a:lnTo>
                        <a:pt x="84" y="374"/>
                      </a:lnTo>
                      <a:lnTo>
                        <a:pt x="153" y="393"/>
                      </a:lnTo>
                      <a:lnTo>
                        <a:pt x="210" y="404"/>
                      </a:lnTo>
                      <a:lnTo>
                        <a:pt x="258" y="410"/>
                      </a:lnTo>
                      <a:lnTo>
                        <a:pt x="312" y="416"/>
                      </a:lnTo>
                      <a:lnTo>
                        <a:pt x="402" y="419"/>
                      </a:lnTo>
                      <a:lnTo>
                        <a:pt x="485" y="412"/>
                      </a:lnTo>
                      <a:lnTo>
                        <a:pt x="570" y="399"/>
                      </a:lnTo>
                      <a:lnTo>
                        <a:pt x="652" y="377"/>
                      </a:lnTo>
                      <a:lnTo>
                        <a:pt x="724" y="347"/>
                      </a:lnTo>
                      <a:lnTo>
                        <a:pt x="784" y="306"/>
                      </a:lnTo>
                      <a:lnTo>
                        <a:pt x="829" y="291"/>
                      </a:lnTo>
                      <a:lnTo>
                        <a:pt x="831" y="2"/>
                      </a:lnTo>
                      <a:lnTo>
                        <a:pt x="786" y="9"/>
                      </a:lnTo>
                      <a:lnTo>
                        <a:pt x="726" y="29"/>
                      </a:lnTo>
                      <a:lnTo>
                        <a:pt x="654" y="55"/>
                      </a:lnTo>
                      <a:lnTo>
                        <a:pt x="585" y="70"/>
                      </a:lnTo>
                      <a:lnTo>
                        <a:pt x="515" y="78"/>
                      </a:lnTo>
                      <a:lnTo>
                        <a:pt x="468" y="82"/>
                      </a:lnTo>
                      <a:lnTo>
                        <a:pt x="428" y="84"/>
                      </a:lnTo>
                      <a:lnTo>
                        <a:pt x="358" y="84"/>
                      </a:lnTo>
                      <a:lnTo>
                        <a:pt x="314" y="81"/>
                      </a:lnTo>
                      <a:lnTo>
                        <a:pt x="274" y="76"/>
                      </a:lnTo>
                      <a:lnTo>
                        <a:pt x="229" y="73"/>
                      </a:lnTo>
                      <a:lnTo>
                        <a:pt x="190" y="66"/>
                      </a:lnTo>
                      <a:lnTo>
                        <a:pt x="140" y="57"/>
                      </a:lnTo>
                      <a:lnTo>
                        <a:pt x="96" y="44"/>
                      </a:lnTo>
                      <a:lnTo>
                        <a:pt x="49" y="24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</p:grpSp>
          <p:sp>
            <p:nvSpPr>
              <p:cNvPr id="14" name="Freeform 31"/>
              <p:cNvSpPr>
                <a:spLocks/>
              </p:cNvSpPr>
              <p:nvPr/>
            </p:nvSpPr>
            <p:spPr bwMode="auto">
              <a:xfrm>
                <a:off x="5217" y="774"/>
                <a:ext cx="156" cy="118"/>
              </a:xfrm>
              <a:custGeom>
                <a:avLst/>
                <a:gdLst/>
                <a:ahLst/>
                <a:cxnLst>
                  <a:cxn ang="0">
                    <a:pos x="83" y="0"/>
                  </a:cxn>
                  <a:cxn ang="0">
                    <a:pos x="134" y="19"/>
                  </a:cxn>
                  <a:cxn ang="0">
                    <a:pos x="152" y="46"/>
                  </a:cxn>
                  <a:cxn ang="0">
                    <a:pos x="155" y="70"/>
                  </a:cxn>
                  <a:cxn ang="0">
                    <a:pos x="155" y="84"/>
                  </a:cxn>
                  <a:cxn ang="0">
                    <a:pos x="146" y="100"/>
                  </a:cxn>
                  <a:cxn ang="0">
                    <a:pos x="126" y="108"/>
                  </a:cxn>
                  <a:cxn ang="0">
                    <a:pos x="105" y="114"/>
                  </a:cxn>
                  <a:cxn ang="0">
                    <a:pos x="86" y="117"/>
                  </a:cxn>
                  <a:cxn ang="0">
                    <a:pos x="69" y="117"/>
                  </a:cxn>
                  <a:cxn ang="0">
                    <a:pos x="41" y="112"/>
                  </a:cxn>
                  <a:cxn ang="0">
                    <a:pos x="21" y="107"/>
                  </a:cxn>
                  <a:cxn ang="0">
                    <a:pos x="9" y="98"/>
                  </a:cxn>
                  <a:cxn ang="0">
                    <a:pos x="2" y="90"/>
                  </a:cxn>
                  <a:cxn ang="0">
                    <a:pos x="0" y="78"/>
                  </a:cxn>
                  <a:cxn ang="0">
                    <a:pos x="2" y="60"/>
                  </a:cxn>
                  <a:cxn ang="0">
                    <a:pos x="9" y="11"/>
                  </a:cxn>
                  <a:cxn ang="0">
                    <a:pos x="83" y="0"/>
                  </a:cxn>
                </a:cxnLst>
                <a:rect l="0" t="0" r="r" b="b"/>
                <a:pathLst>
                  <a:path w="156" h="118">
                    <a:moveTo>
                      <a:pt x="83" y="0"/>
                    </a:moveTo>
                    <a:lnTo>
                      <a:pt x="134" y="19"/>
                    </a:lnTo>
                    <a:lnTo>
                      <a:pt x="152" y="46"/>
                    </a:lnTo>
                    <a:lnTo>
                      <a:pt x="155" y="70"/>
                    </a:lnTo>
                    <a:lnTo>
                      <a:pt x="155" y="84"/>
                    </a:lnTo>
                    <a:lnTo>
                      <a:pt x="146" y="100"/>
                    </a:lnTo>
                    <a:lnTo>
                      <a:pt x="126" y="108"/>
                    </a:lnTo>
                    <a:lnTo>
                      <a:pt x="105" y="114"/>
                    </a:lnTo>
                    <a:lnTo>
                      <a:pt x="86" y="117"/>
                    </a:lnTo>
                    <a:lnTo>
                      <a:pt x="69" y="117"/>
                    </a:lnTo>
                    <a:lnTo>
                      <a:pt x="41" y="112"/>
                    </a:lnTo>
                    <a:lnTo>
                      <a:pt x="21" y="107"/>
                    </a:lnTo>
                    <a:lnTo>
                      <a:pt x="9" y="98"/>
                    </a:lnTo>
                    <a:lnTo>
                      <a:pt x="2" y="90"/>
                    </a:lnTo>
                    <a:lnTo>
                      <a:pt x="0" y="78"/>
                    </a:lnTo>
                    <a:lnTo>
                      <a:pt x="2" y="60"/>
                    </a:lnTo>
                    <a:lnTo>
                      <a:pt x="9" y="11"/>
                    </a:lnTo>
                    <a:lnTo>
                      <a:pt x="83" y="0"/>
                    </a:lnTo>
                  </a:path>
                </a:pathLst>
              </a:custGeom>
              <a:solidFill>
                <a:schemeClr val="bg2">
                  <a:alpha val="50000"/>
                </a:schemeClr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5" name="Freeform 32"/>
              <p:cNvSpPr>
                <a:spLocks/>
              </p:cNvSpPr>
              <p:nvPr/>
            </p:nvSpPr>
            <p:spPr bwMode="auto">
              <a:xfrm>
                <a:off x="5213" y="787"/>
                <a:ext cx="88" cy="74"/>
              </a:xfrm>
              <a:custGeom>
                <a:avLst/>
                <a:gdLst/>
                <a:ahLst/>
                <a:cxnLst>
                  <a:cxn ang="0">
                    <a:pos x="0" y="68"/>
                  </a:cxn>
                  <a:cxn ang="0">
                    <a:pos x="11" y="0"/>
                  </a:cxn>
                  <a:cxn ang="0">
                    <a:pos x="54" y="5"/>
                  </a:cxn>
                  <a:cxn ang="0">
                    <a:pos x="87" y="9"/>
                  </a:cxn>
                  <a:cxn ang="0">
                    <a:pos x="78" y="73"/>
                  </a:cxn>
                  <a:cxn ang="0">
                    <a:pos x="75" y="58"/>
                  </a:cxn>
                  <a:cxn ang="0">
                    <a:pos x="65" y="47"/>
                  </a:cxn>
                  <a:cxn ang="0">
                    <a:pos x="47" y="44"/>
                  </a:cxn>
                  <a:cxn ang="0">
                    <a:pos x="27" y="45"/>
                  </a:cxn>
                  <a:cxn ang="0">
                    <a:pos x="11" y="52"/>
                  </a:cxn>
                  <a:cxn ang="0">
                    <a:pos x="0" y="68"/>
                  </a:cxn>
                </a:cxnLst>
                <a:rect l="0" t="0" r="r" b="b"/>
                <a:pathLst>
                  <a:path w="88" h="74">
                    <a:moveTo>
                      <a:pt x="0" y="68"/>
                    </a:moveTo>
                    <a:lnTo>
                      <a:pt x="11" y="0"/>
                    </a:lnTo>
                    <a:lnTo>
                      <a:pt x="54" y="5"/>
                    </a:lnTo>
                    <a:lnTo>
                      <a:pt x="87" y="9"/>
                    </a:lnTo>
                    <a:lnTo>
                      <a:pt x="78" y="73"/>
                    </a:lnTo>
                    <a:lnTo>
                      <a:pt x="75" y="58"/>
                    </a:lnTo>
                    <a:lnTo>
                      <a:pt x="65" y="47"/>
                    </a:lnTo>
                    <a:lnTo>
                      <a:pt x="47" y="44"/>
                    </a:lnTo>
                    <a:lnTo>
                      <a:pt x="27" y="45"/>
                    </a:lnTo>
                    <a:lnTo>
                      <a:pt x="11" y="52"/>
                    </a:lnTo>
                    <a:lnTo>
                      <a:pt x="0" y="68"/>
                    </a:lnTo>
                  </a:path>
                </a:pathLst>
              </a:custGeom>
              <a:solidFill>
                <a:schemeClr val="bg2">
                  <a:alpha val="50000"/>
                </a:schemeClr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6" name="Freeform 33"/>
              <p:cNvSpPr>
                <a:spLocks/>
              </p:cNvSpPr>
              <p:nvPr/>
            </p:nvSpPr>
            <p:spPr bwMode="auto">
              <a:xfrm>
                <a:off x="423" y="765"/>
                <a:ext cx="156" cy="118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21" y="19"/>
                  </a:cxn>
                  <a:cxn ang="0">
                    <a:pos x="3" y="46"/>
                  </a:cxn>
                  <a:cxn ang="0">
                    <a:pos x="0" y="70"/>
                  </a:cxn>
                  <a:cxn ang="0">
                    <a:pos x="0" y="84"/>
                  </a:cxn>
                  <a:cxn ang="0">
                    <a:pos x="9" y="100"/>
                  </a:cxn>
                  <a:cxn ang="0">
                    <a:pos x="29" y="108"/>
                  </a:cxn>
                  <a:cxn ang="0">
                    <a:pos x="50" y="114"/>
                  </a:cxn>
                  <a:cxn ang="0">
                    <a:pos x="69" y="117"/>
                  </a:cxn>
                  <a:cxn ang="0">
                    <a:pos x="86" y="117"/>
                  </a:cxn>
                  <a:cxn ang="0">
                    <a:pos x="114" y="112"/>
                  </a:cxn>
                  <a:cxn ang="0">
                    <a:pos x="134" y="107"/>
                  </a:cxn>
                  <a:cxn ang="0">
                    <a:pos x="146" y="98"/>
                  </a:cxn>
                  <a:cxn ang="0">
                    <a:pos x="153" y="90"/>
                  </a:cxn>
                  <a:cxn ang="0">
                    <a:pos x="155" y="78"/>
                  </a:cxn>
                  <a:cxn ang="0">
                    <a:pos x="153" y="60"/>
                  </a:cxn>
                  <a:cxn ang="0">
                    <a:pos x="146" y="11"/>
                  </a:cxn>
                  <a:cxn ang="0">
                    <a:pos x="72" y="0"/>
                  </a:cxn>
                </a:cxnLst>
                <a:rect l="0" t="0" r="r" b="b"/>
                <a:pathLst>
                  <a:path w="156" h="118">
                    <a:moveTo>
                      <a:pt x="72" y="0"/>
                    </a:moveTo>
                    <a:lnTo>
                      <a:pt x="21" y="19"/>
                    </a:lnTo>
                    <a:lnTo>
                      <a:pt x="3" y="46"/>
                    </a:lnTo>
                    <a:lnTo>
                      <a:pt x="0" y="70"/>
                    </a:lnTo>
                    <a:lnTo>
                      <a:pt x="0" y="84"/>
                    </a:lnTo>
                    <a:lnTo>
                      <a:pt x="9" y="100"/>
                    </a:lnTo>
                    <a:lnTo>
                      <a:pt x="29" y="108"/>
                    </a:lnTo>
                    <a:lnTo>
                      <a:pt x="50" y="114"/>
                    </a:lnTo>
                    <a:lnTo>
                      <a:pt x="69" y="117"/>
                    </a:lnTo>
                    <a:lnTo>
                      <a:pt x="86" y="117"/>
                    </a:lnTo>
                    <a:lnTo>
                      <a:pt x="114" y="112"/>
                    </a:lnTo>
                    <a:lnTo>
                      <a:pt x="134" y="107"/>
                    </a:lnTo>
                    <a:lnTo>
                      <a:pt x="146" y="98"/>
                    </a:lnTo>
                    <a:lnTo>
                      <a:pt x="153" y="90"/>
                    </a:lnTo>
                    <a:lnTo>
                      <a:pt x="155" y="78"/>
                    </a:lnTo>
                    <a:lnTo>
                      <a:pt x="153" y="60"/>
                    </a:lnTo>
                    <a:lnTo>
                      <a:pt x="146" y="11"/>
                    </a:lnTo>
                    <a:lnTo>
                      <a:pt x="72" y="0"/>
                    </a:lnTo>
                  </a:path>
                </a:pathLst>
              </a:custGeom>
              <a:solidFill>
                <a:schemeClr val="bg2">
                  <a:alpha val="50000"/>
                </a:schemeClr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7" name="Freeform 34"/>
              <p:cNvSpPr>
                <a:spLocks/>
              </p:cNvSpPr>
              <p:nvPr/>
            </p:nvSpPr>
            <p:spPr bwMode="auto">
              <a:xfrm>
                <a:off x="495" y="779"/>
                <a:ext cx="88" cy="74"/>
              </a:xfrm>
              <a:custGeom>
                <a:avLst/>
                <a:gdLst/>
                <a:ahLst/>
                <a:cxnLst>
                  <a:cxn ang="0">
                    <a:pos x="87" y="67"/>
                  </a:cxn>
                  <a:cxn ang="0">
                    <a:pos x="76" y="0"/>
                  </a:cxn>
                  <a:cxn ang="0">
                    <a:pos x="33" y="5"/>
                  </a:cxn>
                  <a:cxn ang="0">
                    <a:pos x="0" y="8"/>
                  </a:cxn>
                  <a:cxn ang="0">
                    <a:pos x="9" y="73"/>
                  </a:cxn>
                  <a:cxn ang="0">
                    <a:pos x="12" y="57"/>
                  </a:cxn>
                  <a:cxn ang="0">
                    <a:pos x="22" y="47"/>
                  </a:cxn>
                  <a:cxn ang="0">
                    <a:pos x="40" y="43"/>
                  </a:cxn>
                  <a:cxn ang="0">
                    <a:pos x="60" y="44"/>
                  </a:cxn>
                  <a:cxn ang="0">
                    <a:pos x="76" y="51"/>
                  </a:cxn>
                  <a:cxn ang="0">
                    <a:pos x="87" y="67"/>
                  </a:cxn>
                </a:cxnLst>
                <a:rect l="0" t="0" r="r" b="b"/>
                <a:pathLst>
                  <a:path w="88" h="74">
                    <a:moveTo>
                      <a:pt x="87" y="67"/>
                    </a:moveTo>
                    <a:lnTo>
                      <a:pt x="76" y="0"/>
                    </a:lnTo>
                    <a:lnTo>
                      <a:pt x="33" y="5"/>
                    </a:lnTo>
                    <a:lnTo>
                      <a:pt x="0" y="8"/>
                    </a:lnTo>
                    <a:lnTo>
                      <a:pt x="9" y="73"/>
                    </a:lnTo>
                    <a:lnTo>
                      <a:pt x="12" y="57"/>
                    </a:lnTo>
                    <a:lnTo>
                      <a:pt x="22" y="47"/>
                    </a:lnTo>
                    <a:lnTo>
                      <a:pt x="40" y="43"/>
                    </a:lnTo>
                    <a:lnTo>
                      <a:pt x="60" y="44"/>
                    </a:lnTo>
                    <a:lnTo>
                      <a:pt x="76" y="51"/>
                    </a:lnTo>
                    <a:lnTo>
                      <a:pt x="87" y="67"/>
                    </a:lnTo>
                  </a:path>
                </a:pathLst>
              </a:custGeom>
              <a:solidFill>
                <a:schemeClr val="bg2">
                  <a:alpha val="50000"/>
                </a:schemeClr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8" name="Line 35"/>
              <p:cNvSpPr>
                <a:spLocks noChangeShapeType="1"/>
              </p:cNvSpPr>
              <p:nvPr/>
            </p:nvSpPr>
            <p:spPr bwMode="auto">
              <a:xfrm flipV="1">
                <a:off x="1968" y="350"/>
                <a:ext cx="192" cy="87"/>
              </a:xfrm>
              <a:prstGeom prst="line">
                <a:avLst/>
              </a:prstGeom>
              <a:noFill/>
              <a:ln w="12700">
                <a:solidFill>
                  <a:schemeClr val="hlink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9" name="Freeform 36"/>
              <p:cNvSpPr>
                <a:spLocks/>
              </p:cNvSpPr>
              <p:nvPr/>
            </p:nvSpPr>
            <p:spPr bwMode="auto">
              <a:xfrm>
                <a:off x="1356" y="63"/>
                <a:ext cx="2967" cy="457"/>
              </a:xfrm>
              <a:custGeom>
                <a:avLst/>
                <a:gdLst/>
                <a:ahLst/>
                <a:cxnLst>
                  <a:cxn ang="0">
                    <a:pos x="0" y="122"/>
                  </a:cxn>
                  <a:cxn ang="0">
                    <a:pos x="207" y="78"/>
                  </a:cxn>
                  <a:cxn ang="0">
                    <a:pos x="442" y="48"/>
                  </a:cxn>
                  <a:cxn ang="0">
                    <a:pos x="640" y="32"/>
                  </a:cxn>
                  <a:cxn ang="0">
                    <a:pos x="897" y="16"/>
                  </a:cxn>
                  <a:cxn ang="0">
                    <a:pos x="1215" y="2"/>
                  </a:cxn>
                  <a:cxn ang="0">
                    <a:pos x="1392" y="0"/>
                  </a:cxn>
                  <a:cxn ang="0">
                    <a:pos x="1710" y="0"/>
                  </a:cxn>
                  <a:cxn ang="0">
                    <a:pos x="1997" y="10"/>
                  </a:cxn>
                  <a:cxn ang="0">
                    <a:pos x="2258" y="21"/>
                  </a:cxn>
                  <a:cxn ang="0">
                    <a:pos x="2493" y="38"/>
                  </a:cxn>
                  <a:cxn ang="0">
                    <a:pos x="2674" y="54"/>
                  </a:cxn>
                  <a:cxn ang="0">
                    <a:pos x="2828" y="73"/>
                  </a:cxn>
                  <a:cxn ang="0">
                    <a:pos x="2966" y="92"/>
                  </a:cxn>
                  <a:cxn ang="0">
                    <a:pos x="2966" y="456"/>
                  </a:cxn>
                  <a:cxn ang="0">
                    <a:pos x="2833" y="434"/>
                  </a:cxn>
                  <a:cxn ang="0">
                    <a:pos x="2563" y="399"/>
                  </a:cxn>
                  <a:cxn ang="0">
                    <a:pos x="2382" y="382"/>
                  </a:cxn>
                  <a:cxn ang="0">
                    <a:pos x="2134" y="366"/>
                  </a:cxn>
                  <a:cxn ang="0">
                    <a:pos x="1944" y="358"/>
                  </a:cxn>
                  <a:cxn ang="0">
                    <a:pos x="1746" y="350"/>
                  </a:cxn>
                  <a:cxn ang="0">
                    <a:pos x="1529" y="350"/>
                  </a:cxn>
                  <a:cxn ang="0">
                    <a:pos x="1295" y="350"/>
                  </a:cxn>
                  <a:cxn ang="0">
                    <a:pos x="1047" y="355"/>
                  </a:cxn>
                  <a:cxn ang="0">
                    <a:pos x="853" y="363"/>
                  </a:cxn>
                  <a:cxn ang="0">
                    <a:pos x="654" y="374"/>
                  </a:cxn>
                  <a:cxn ang="0">
                    <a:pos x="468" y="388"/>
                  </a:cxn>
                  <a:cxn ang="0">
                    <a:pos x="296" y="404"/>
                  </a:cxn>
                  <a:cxn ang="0">
                    <a:pos x="150" y="423"/>
                  </a:cxn>
                  <a:cxn ang="0">
                    <a:pos x="13" y="445"/>
                  </a:cxn>
                  <a:cxn ang="0">
                    <a:pos x="0" y="122"/>
                  </a:cxn>
                </a:cxnLst>
                <a:rect l="0" t="0" r="r" b="b"/>
                <a:pathLst>
                  <a:path w="2967" h="457">
                    <a:moveTo>
                      <a:pt x="0" y="122"/>
                    </a:moveTo>
                    <a:lnTo>
                      <a:pt x="207" y="78"/>
                    </a:lnTo>
                    <a:lnTo>
                      <a:pt x="442" y="48"/>
                    </a:lnTo>
                    <a:lnTo>
                      <a:pt x="640" y="32"/>
                    </a:lnTo>
                    <a:lnTo>
                      <a:pt x="897" y="16"/>
                    </a:lnTo>
                    <a:lnTo>
                      <a:pt x="1215" y="2"/>
                    </a:lnTo>
                    <a:lnTo>
                      <a:pt x="1392" y="0"/>
                    </a:lnTo>
                    <a:lnTo>
                      <a:pt x="1710" y="0"/>
                    </a:lnTo>
                    <a:lnTo>
                      <a:pt x="1997" y="10"/>
                    </a:lnTo>
                    <a:lnTo>
                      <a:pt x="2258" y="21"/>
                    </a:lnTo>
                    <a:lnTo>
                      <a:pt x="2493" y="38"/>
                    </a:lnTo>
                    <a:lnTo>
                      <a:pt x="2674" y="54"/>
                    </a:lnTo>
                    <a:lnTo>
                      <a:pt x="2828" y="73"/>
                    </a:lnTo>
                    <a:lnTo>
                      <a:pt x="2966" y="92"/>
                    </a:lnTo>
                    <a:lnTo>
                      <a:pt x="2966" y="456"/>
                    </a:lnTo>
                    <a:lnTo>
                      <a:pt x="2833" y="434"/>
                    </a:lnTo>
                    <a:lnTo>
                      <a:pt x="2563" y="399"/>
                    </a:lnTo>
                    <a:lnTo>
                      <a:pt x="2382" y="382"/>
                    </a:lnTo>
                    <a:lnTo>
                      <a:pt x="2134" y="366"/>
                    </a:lnTo>
                    <a:lnTo>
                      <a:pt x="1944" y="358"/>
                    </a:lnTo>
                    <a:lnTo>
                      <a:pt x="1746" y="350"/>
                    </a:lnTo>
                    <a:lnTo>
                      <a:pt x="1529" y="350"/>
                    </a:lnTo>
                    <a:lnTo>
                      <a:pt x="1295" y="350"/>
                    </a:lnTo>
                    <a:lnTo>
                      <a:pt x="1047" y="355"/>
                    </a:lnTo>
                    <a:lnTo>
                      <a:pt x="853" y="363"/>
                    </a:lnTo>
                    <a:lnTo>
                      <a:pt x="654" y="374"/>
                    </a:lnTo>
                    <a:lnTo>
                      <a:pt x="468" y="388"/>
                    </a:lnTo>
                    <a:lnTo>
                      <a:pt x="296" y="404"/>
                    </a:lnTo>
                    <a:lnTo>
                      <a:pt x="150" y="423"/>
                    </a:lnTo>
                    <a:lnTo>
                      <a:pt x="13" y="445"/>
                    </a:lnTo>
                    <a:lnTo>
                      <a:pt x="0" y="122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20" name="Freeform 37"/>
              <p:cNvSpPr>
                <a:spLocks/>
              </p:cNvSpPr>
              <p:nvPr/>
            </p:nvSpPr>
            <p:spPr bwMode="auto">
              <a:xfrm>
                <a:off x="555" y="159"/>
                <a:ext cx="823" cy="431"/>
              </a:xfrm>
              <a:custGeom>
                <a:avLst/>
                <a:gdLst/>
                <a:ahLst/>
                <a:cxnLst>
                  <a:cxn ang="0">
                    <a:pos x="815" y="27"/>
                  </a:cxn>
                  <a:cxn ang="0">
                    <a:pos x="822" y="350"/>
                  </a:cxn>
                  <a:cxn ang="0">
                    <a:pos x="746" y="382"/>
                  </a:cxn>
                  <a:cxn ang="0">
                    <a:pos x="676" y="404"/>
                  </a:cxn>
                  <a:cxn ang="0">
                    <a:pos x="619" y="415"/>
                  </a:cxn>
                  <a:cxn ang="0">
                    <a:pos x="571" y="421"/>
                  </a:cxn>
                  <a:cxn ang="0">
                    <a:pos x="517" y="427"/>
                  </a:cxn>
                  <a:cxn ang="0">
                    <a:pos x="427" y="430"/>
                  </a:cxn>
                  <a:cxn ang="0">
                    <a:pos x="344" y="423"/>
                  </a:cxn>
                  <a:cxn ang="0">
                    <a:pos x="259" y="410"/>
                  </a:cxn>
                  <a:cxn ang="0">
                    <a:pos x="177" y="388"/>
                  </a:cxn>
                  <a:cxn ang="0">
                    <a:pos x="105" y="358"/>
                  </a:cxn>
                  <a:cxn ang="0">
                    <a:pos x="41" y="325"/>
                  </a:cxn>
                  <a:cxn ang="0">
                    <a:pos x="0" y="294"/>
                  </a:cxn>
                  <a:cxn ang="0">
                    <a:pos x="0" y="0"/>
                  </a:cxn>
                  <a:cxn ang="0">
                    <a:pos x="46" y="25"/>
                  </a:cxn>
                  <a:cxn ang="0">
                    <a:pos x="105" y="47"/>
                  </a:cxn>
                  <a:cxn ang="0">
                    <a:pos x="175" y="66"/>
                  </a:cxn>
                  <a:cxn ang="0">
                    <a:pos x="244" y="81"/>
                  </a:cxn>
                  <a:cxn ang="0">
                    <a:pos x="314" y="89"/>
                  </a:cxn>
                  <a:cxn ang="0">
                    <a:pos x="361" y="93"/>
                  </a:cxn>
                  <a:cxn ang="0">
                    <a:pos x="401" y="95"/>
                  </a:cxn>
                  <a:cxn ang="0">
                    <a:pos x="471" y="95"/>
                  </a:cxn>
                  <a:cxn ang="0">
                    <a:pos x="515" y="92"/>
                  </a:cxn>
                  <a:cxn ang="0">
                    <a:pos x="555" y="87"/>
                  </a:cxn>
                  <a:cxn ang="0">
                    <a:pos x="600" y="84"/>
                  </a:cxn>
                  <a:cxn ang="0">
                    <a:pos x="640" y="76"/>
                  </a:cxn>
                  <a:cxn ang="0">
                    <a:pos x="689" y="67"/>
                  </a:cxn>
                  <a:cxn ang="0">
                    <a:pos x="733" y="55"/>
                  </a:cxn>
                  <a:cxn ang="0">
                    <a:pos x="777" y="41"/>
                  </a:cxn>
                  <a:cxn ang="0">
                    <a:pos x="815" y="27"/>
                  </a:cxn>
                </a:cxnLst>
                <a:rect l="0" t="0" r="r" b="b"/>
                <a:pathLst>
                  <a:path w="823" h="431">
                    <a:moveTo>
                      <a:pt x="815" y="27"/>
                    </a:moveTo>
                    <a:lnTo>
                      <a:pt x="822" y="350"/>
                    </a:lnTo>
                    <a:lnTo>
                      <a:pt x="746" y="382"/>
                    </a:lnTo>
                    <a:lnTo>
                      <a:pt x="676" y="404"/>
                    </a:lnTo>
                    <a:lnTo>
                      <a:pt x="619" y="415"/>
                    </a:lnTo>
                    <a:lnTo>
                      <a:pt x="571" y="421"/>
                    </a:lnTo>
                    <a:lnTo>
                      <a:pt x="517" y="427"/>
                    </a:lnTo>
                    <a:lnTo>
                      <a:pt x="427" y="430"/>
                    </a:lnTo>
                    <a:lnTo>
                      <a:pt x="344" y="423"/>
                    </a:lnTo>
                    <a:lnTo>
                      <a:pt x="259" y="410"/>
                    </a:lnTo>
                    <a:lnTo>
                      <a:pt x="177" y="388"/>
                    </a:lnTo>
                    <a:lnTo>
                      <a:pt x="105" y="358"/>
                    </a:lnTo>
                    <a:lnTo>
                      <a:pt x="41" y="325"/>
                    </a:lnTo>
                    <a:lnTo>
                      <a:pt x="0" y="294"/>
                    </a:lnTo>
                    <a:lnTo>
                      <a:pt x="0" y="0"/>
                    </a:lnTo>
                    <a:lnTo>
                      <a:pt x="46" y="25"/>
                    </a:lnTo>
                    <a:lnTo>
                      <a:pt x="105" y="47"/>
                    </a:lnTo>
                    <a:lnTo>
                      <a:pt x="175" y="66"/>
                    </a:lnTo>
                    <a:lnTo>
                      <a:pt x="244" y="81"/>
                    </a:lnTo>
                    <a:lnTo>
                      <a:pt x="314" y="89"/>
                    </a:lnTo>
                    <a:lnTo>
                      <a:pt x="361" y="93"/>
                    </a:lnTo>
                    <a:lnTo>
                      <a:pt x="401" y="95"/>
                    </a:lnTo>
                    <a:lnTo>
                      <a:pt x="471" y="95"/>
                    </a:lnTo>
                    <a:lnTo>
                      <a:pt x="515" y="92"/>
                    </a:lnTo>
                    <a:lnTo>
                      <a:pt x="555" y="87"/>
                    </a:lnTo>
                    <a:lnTo>
                      <a:pt x="600" y="84"/>
                    </a:lnTo>
                    <a:lnTo>
                      <a:pt x="640" y="76"/>
                    </a:lnTo>
                    <a:lnTo>
                      <a:pt x="689" y="67"/>
                    </a:lnTo>
                    <a:lnTo>
                      <a:pt x="733" y="55"/>
                    </a:lnTo>
                    <a:lnTo>
                      <a:pt x="777" y="41"/>
                    </a:lnTo>
                    <a:lnTo>
                      <a:pt x="815" y="27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21" name="Freeform 38"/>
              <p:cNvSpPr>
                <a:spLocks/>
              </p:cNvSpPr>
              <p:nvPr/>
            </p:nvSpPr>
            <p:spPr bwMode="auto">
              <a:xfrm>
                <a:off x="102" y="573"/>
                <a:ext cx="551" cy="340"/>
              </a:xfrm>
              <a:custGeom>
                <a:avLst/>
                <a:gdLst/>
                <a:ahLst/>
                <a:cxnLst>
                  <a:cxn ang="0">
                    <a:pos x="16" y="53"/>
                  </a:cxn>
                  <a:cxn ang="0">
                    <a:pos x="0" y="122"/>
                  </a:cxn>
                  <a:cxn ang="0">
                    <a:pos x="10" y="146"/>
                  </a:cxn>
                  <a:cxn ang="0">
                    <a:pos x="33" y="184"/>
                  </a:cxn>
                  <a:cxn ang="0">
                    <a:pos x="57" y="217"/>
                  </a:cxn>
                  <a:cxn ang="0">
                    <a:pos x="85" y="244"/>
                  </a:cxn>
                  <a:cxn ang="0">
                    <a:pos x="120" y="271"/>
                  </a:cxn>
                  <a:cxn ang="0">
                    <a:pos x="153" y="290"/>
                  </a:cxn>
                  <a:cxn ang="0">
                    <a:pos x="189" y="309"/>
                  </a:cxn>
                  <a:cxn ang="0">
                    <a:pos x="235" y="325"/>
                  </a:cxn>
                  <a:cxn ang="0">
                    <a:pos x="270" y="333"/>
                  </a:cxn>
                  <a:cxn ang="0">
                    <a:pos x="312" y="339"/>
                  </a:cxn>
                  <a:cxn ang="0">
                    <a:pos x="351" y="339"/>
                  </a:cxn>
                  <a:cxn ang="0">
                    <a:pos x="393" y="334"/>
                  </a:cxn>
                  <a:cxn ang="0">
                    <a:pos x="436" y="322"/>
                  </a:cxn>
                  <a:cxn ang="0">
                    <a:pos x="475" y="303"/>
                  </a:cxn>
                  <a:cxn ang="0">
                    <a:pos x="498" y="287"/>
                  </a:cxn>
                  <a:cxn ang="0">
                    <a:pos x="526" y="263"/>
                  </a:cxn>
                  <a:cxn ang="0">
                    <a:pos x="541" y="243"/>
                  </a:cxn>
                  <a:cxn ang="0">
                    <a:pos x="550" y="227"/>
                  </a:cxn>
                  <a:cxn ang="0">
                    <a:pos x="550" y="209"/>
                  </a:cxn>
                  <a:cxn ang="0">
                    <a:pos x="544" y="187"/>
                  </a:cxn>
                  <a:cxn ang="0">
                    <a:pos x="532" y="171"/>
                  </a:cxn>
                  <a:cxn ang="0">
                    <a:pos x="523" y="135"/>
                  </a:cxn>
                  <a:cxn ang="0">
                    <a:pos x="519" y="116"/>
                  </a:cxn>
                  <a:cxn ang="0">
                    <a:pos x="267" y="133"/>
                  </a:cxn>
                  <a:cxn ang="0">
                    <a:pos x="234" y="126"/>
                  </a:cxn>
                  <a:cxn ang="0">
                    <a:pos x="193" y="114"/>
                  </a:cxn>
                  <a:cxn ang="0">
                    <a:pos x="162" y="97"/>
                  </a:cxn>
                  <a:cxn ang="0">
                    <a:pos x="129" y="77"/>
                  </a:cxn>
                  <a:cxn ang="0">
                    <a:pos x="97" y="48"/>
                  </a:cxn>
                  <a:cxn ang="0">
                    <a:pos x="78" y="24"/>
                  </a:cxn>
                  <a:cxn ang="0">
                    <a:pos x="60" y="0"/>
                  </a:cxn>
                  <a:cxn ang="0">
                    <a:pos x="16" y="53"/>
                  </a:cxn>
                </a:cxnLst>
                <a:rect l="0" t="0" r="r" b="b"/>
                <a:pathLst>
                  <a:path w="551" h="340">
                    <a:moveTo>
                      <a:pt x="16" y="53"/>
                    </a:moveTo>
                    <a:lnTo>
                      <a:pt x="0" y="122"/>
                    </a:lnTo>
                    <a:lnTo>
                      <a:pt x="10" y="146"/>
                    </a:lnTo>
                    <a:lnTo>
                      <a:pt x="33" y="184"/>
                    </a:lnTo>
                    <a:lnTo>
                      <a:pt x="57" y="217"/>
                    </a:lnTo>
                    <a:lnTo>
                      <a:pt x="85" y="244"/>
                    </a:lnTo>
                    <a:lnTo>
                      <a:pt x="120" y="271"/>
                    </a:lnTo>
                    <a:lnTo>
                      <a:pt x="153" y="290"/>
                    </a:lnTo>
                    <a:lnTo>
                      <a:pt x="189" y="309"/>
                    </a:lnTo>
                    <a:lnTo>
                      <a:pt x="235" y="325"/>
                    </a:lnTo>
                    <a:lnTo>
                      <a:pt x="270" y="333"/>
                    </a:lnTo>
                    <a:lnTo>
                      <a:pt x="312" y="339"/>
                    </a:lnTo>
                    <a:lnTo>
                      <a:pt x="351" y="339"/>
                    </a:lnTo>
                    <a:lnTo>
                      <a:pt x="393" y="334"/>
                    </a:lnTo>
                    <a:lnTo>
                      <a:pt x="436" y="322"/>
                    </a:lnTo>
                    <a:lnTo>
                      <a:pt x="475" y="303"/>
                    </a:lnTo>
                    <a:lnTo>
                      <a:pt x="498" y="287"/>
                    </a:lnTo>
                    <a:lnTo>
                      <a:pt x="526" y="263"/>
                    </a:lnTo>
                    <a:lnTo>
                      <a:pt x="541" y="243"/>
                    </a:lnTo>
                    <a:lnTo>
                      <a:pt x="550" y="227"/>
                    </a:lnTo>
                    <a:lnTo>
                      <a:pt x="550" y="209"/>
                    </a:lnTo>
                    <a:lnTo>
                      <a:pt x="544" y="187"/>
                    </a:lnTo>
                    <a:lnTo>
                      <a:pt x="532" y="171"/>
                    </a:lnTo>
                    <a:lnTo>
                      <a:pt x="523" y="135"/>
                    </a:lnTo>
                    <a:lnTo>
                      <a:pt x="519" y="116"/>
                    </a:lnTo>
                    <a:lnTo>
                      <a:pt x="267" y="133"/>
                    </a:lnTo>
                    <a:lnTo>
                      <a:pt x="234" y="126"/>
                    </a:lnTo>
                    <a:lnTo>
                      <a:pt x="193" y="114"/>
                    </a:lnTo>
                    <a:lnTo>
                      <a:pt x="162" y="97"/>
                    </a:lnTo>
                    <a:lnTo>
                      <a:pt x="129" y="77"/>
                    </a:lnTo>
                    <a:lnTo>
                      <a:pt x="97" y="48"/>
                    </a:lnTo>
                    <a:lnTo>
                      <a:pt x="78" y="24"/>
                    </a:lnTo>
                    <a:lnTo>
                      <a:pt x="60" y="0"/>
                    </a:lnTo>
                    <a:lnTo>
                      <a:pt x="16" y="53"/>
                    </a:lnTo>
                  </a:path>
                </a:pathLst>
              </a:custGeom>
              <a:gradFill rotWithShape="0">
                <a:gsLst>
                  <a:gs pos="0">
                    <a:schemeClr val="hlink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22" name="Freeform 39"/>
              <p:cNvSpPr>
                <a:spLocks/>
              </p:cNvSpPr>
              <p:nvPr/>
            </p:nvSpPr>
            <p:spPr bwMode="auto">
              <a:xfrm>
                <a:off x="82" y="160"/>
                <a:ext cx="475" cy="552"/>
              </a:xfrm>
              <a:custGeom>
                <a:avLst/>
                <a:gdLst/>
                <a:ahLst/>
                <a:cxnLst>
                  <a:cxn ang="0">
                    <a:pos x="474" y="0"/>
                  </a:cxn>
                  <a:cxn ang="0">
                    <a:pos x="474" y="294"/>
                  </a:cxn>
                  <a:cxn ang="0">
                    <a:pos x="446" y="291"/>
                  </a:cxn>
                  <a:cxn ang="0">
                    <a:pos x="411" y="293"/>
                  </a:cxn>
                  <a:cxn ang="0">
                    <a:pos x="353" y="299"/>
                  </a:cxn>
                  <a:cxn ang="0">
                    <a:pos x="296" y="310"/>
                  </a:cxn>
                  <a:cxn ang="0">
                    <a:pos x="243" y="323"/>
                  </a:cxn>
                  <a:cxn ang="0">
                    <a:pos x="200" y="339"/>
                  </a:cxn>
                  <a:cxn ang="0">
                    <a:pos x="149" y="364"/>
                  </a:cxn>
                  <a:cxn ang="0">
                    <a:pos x="110" y="390"/>
                  </a:cxn>
                  <a:cxn ang="0">
                    <a:pos x="81" y="415"/>
                  </a:cxn>
                  <a:cxn ang="0">
                    <a:pos x="60" y="439"/>
                  </a:cxn>
                  <a:cxn ang="0">
                    <a:pos x="47" y="461"/>
                  </a:cxn>
                  <a:cxn ang="0">
                    <a:pos x="35" y="488"/>
                  </a:cxn>
                  <a:cxn ang="0">
                    <a:pos x="30" y="513"/>
                  </a:cxn>
                  <a:cxn ang="0">
                    <a:pos x="23" y="551"/>
                  </a:cxn>
                  <a:cxn ang="0">
                    <a:pos x="17" y="518"/>
                  </a:cxn>
                  <a:cxn ang="0">
                    <a:pos x="8" y="481"/>
                  </a:cxn>
                  <a:cxn ang="0">
                    <a:pos x="5" y="453"/>
                  </a:cxn>
                  <a:cxn ang="0">
                    <a:pos x="0" y="420"/>
                  </a:cxn>
                  <a:cxn ang="0">
                    <a:pos x="2" y="393"/>
                  </a:cxn>
                  <a:cxn ang="0">
                    <a:pos x="8" y="361"/>
                  </a:cxn>
                  <a:cxn ang="0">
                    <a:pos x="15" y="317"/>
                  </a:cxn>
                  <a:cxn ang="0">
                    <a:pos x="30" y="279"/>
                  </a:cxn>
                  <a:cxn ang="0">
                    <a:pos x="50" y="238"/>
                  </a:cxn>
                  <a:cxn ang="0">
                    <a:pos x="75" y="196"/>
                  </a:cxn>
                  <a:cxn ang="0">
                    <a:pos x="111" y="152"/>
                  </a:cxn>
                  <a:cxn ang="0">
                    <a:pos x="152" y="116"/>
                  </a:cxn>
                  <a:cxn ang="0">
                    <a:pos x="188" y="87"/>
                  </a:cxn>
                  <a:cxn ang="0">
                    <a:pos x="233" y="60"/>
                  </a:cxn>
                  <a:cxn ang="0">
                    <a:pos x="279" y="40"/>
                  </a:cxn>
                  <a:cxn ang="0">
                    <a:pos x="333" y="21"/>
                  </a:cxn>
                  <a:cxn ang="0">
                    <a:pos x="380" y="10"/>
                  </a:cxn>
                  <a:cxn ang="0">
                    <a:pos x="435" y="3"/>
                  </a:cxn>
                  <a:cxn ang="0">
                    <a:pos x="474" y="0"/>
                  </a:cxn>
                </a:cxnLst>
                <a:rect l="0" t="0" r="r" b="b"/>
                <a:pathLst>
                  <a:path w="475" h="552">
                    <a:moveTo>
                      <a:pt x="474" y="0"/>
                    </a:moveTo>
                    <a:lnTo>
                      <a:pt x="474" y="294"/>
                    </a:lnTo>
                    <a:lnTo>
                      <a:pt x="446" y="291"/>
                    </a:lnTo>
                    <a:lnTo>
                      <a:pt x="411" y="293"/>
                    </a:lnTo>
                    <a:lnTo>
                      <a:pt x="353" y="299"/>
                    </a:lnTo>
                    <a:lnTo>
                      <a:pt x="296" y="310"/>
                    </a:lnTo>
                    <a:lnTo>
                      <a:pt x="243" y="323"/>
                    </a:lnTo>
                    <a:lnTo>
                      <a:pt x="200" y="339"/>
                    </a:lnTo>
                    <a:lnTo>
                      <a:pt x="149" y="364"/>
                    </a:lnTo>
                    <a:lnTo>
                      <a:pt x="110" y="390"/>
                    </a:lnTo>
                    <a:lnTo>
                      <a:pt x="81" y="415"/>
                    </a:lnTo>
                    <a:lnTo>
                      <a:pt x="60" y="439"/>
                    </a:lnTo>
                    <a:lnTo>
                      <a:pt x="47" y="461"/>
                    </a:lnTo>
                    <a:lnTo>
                      <a:pt x="35" y="488"/>
                    </a:lnTo>
                    <a:lnTo>
                      <a:pt x="30" y="513"/>
                    </a:lnTo>
                    <a:lnTo>
                      <a:pt x="23" y="551"/>
                    </a:lnTo>
                    <a:lnTo>
                      <a:pt x="17" y="518"/>
                    </a:lnTo>
                    <a:lnTo>
                      <a:pt x="8" y="481"/>
                    </a:lnTo>
                    <a:lnTo>
                      <a:pt x="5" y="453"/>
                    </a:lnTo>
                    <a:lnTo>
                      <a:pt x="0" y="420"/>
                    </a:lnTo>
                    <a:lnTo>
                      <a:pt x="2" y="393"/>
                    </a:lnTo>
                    <a:lnTo>
                      <a:pt x="8" y="361"/>
                    </a:lnTo>
                    <a:lnTo>
                      <a:pt x="15" y="317"/>
                    </a:lnTo>
                    <a:lnTo>
                      <a:pt x="30" y="279"/>
                    </a:lnTo>
                    <a:lnTo>
                      <a:pt x="50" y="238"/>
                    </a:lnTo>
                    <a:lnTo>
                      <a:pt x="75" y="196"/>
                    </a:lnTo>
                    <a:lnTo>
                      <a:pt x="111" y="152"/>
                    </a:lnTo>
                    <a:lnTo>
                      <a:pt x="152" y="116"/>
                    </a:lnTo>
                    <a:lnTo>
                      <a:pt x="188" y="87"/>
                    </a:lnTo>
                    <a:lnTo>
                      <a:pt x="233" y="60"/>
                    </a:lnTo>
                    <a:lnTo>
                      <a:pt x="279" y="40"/>
                    </a:lnTo>
                    <a:lnTo>
                      <a:pt x="333" y="21"/>
                    </a:lnTo>
                    <a:lnTo>
                      <a:pt x="380" y="10"/>
                    </a:lnTo>
                    <a:lnTo>
                      <a:pt x="435" y="3"/>
                    </a:lnTo>
                    <a:lnTo>
                      <a:pt x="474" y="0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23" name="Freeform 40"/>
              <p:cNvSpPr>
                <a:spLocks/>
              </p:cNvSpPr>
              <p:nvPr/>
            </p:nvSpPr>
            <p:spPr bwMode="auto">
              <a:xfrm>
                <a:off x="370" y="727"/>
                <a:ext cx="156" cy="118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21" y="19"/>
                  </a:cxn>
                  <a:cxn ang="0">
                    <a:pos x="3" y="46"/>
                  </a:cxn>
                  <a:cxn ang="0">
                    <a:pos x="0" y="70"/>
                  </a:cxn>
                  <a:cxn ang="0">
                    <a:pos x="0" y="84"/>
                  </a:cxn>
                  <a:cxn ang="0">
                    <a:pos x="9" y="100"/>
                  </a:cxn>
                  <a:cxn ang="0">
                    <a:pos x="29" y="108"/>
                  </a:cxn>
                  <a:cxn ang="0">
                    <a:pos x="50" y="114"/>
                  </a:cxn>
                  <a:cxn ang="0">
                    <a:pos x="69" y="117"/>
                  </a:cxn>
                  <a:cxn ang="0">
                    <a:pos x="86" y="117"/>
                  </a:cxn>
                  <a:cxn ang="0">
                    <a:pos x="114" y="112"/>
                  </a:cxn>
                  <a:cxn ang="0">
                    <a:pos x="134" y="107"/>
                  </a:cxn>
                  <a:cxn ang="0">
                    <a:pos x="146" y="98"/>
                  </a:cxn>
                  <a:cxn ang="0">
                    <a:pos x="153" y="90"/>
                  </a:cxn>
                  <a:cxn ang="0">
                    <a:pos x="155" y="78"/>
                  </a:cxn>
                  <a:cxn ang="0">
                    <a:pos x="153" y="60"/>
                  </a:cxn>
                  <a:cxn ang="0">
                    <a:pos x="146" y="11"/>
                  </a:cxn>
                  <a:cxn ang="0">
                    <a:pos x="72" y="0"/>
                  </a:cxn>
                </a:cxnLst>
                <a:rect l="0" t="0" r="r" b="b"/>
                <a:pathLst>
                  <a:path w="156" h="118">
                    <a:moveTo>
                      <a:pt x="72" y="0"/>
                    </a:moveTo>
                    <a:lnTo>
                      <a:pt x="21" y="19"/>
                    </a:lnTo>
                    <a:lnTo>
                      <a:pt x="3" y="46"/>
                    </a:lnTo>
                    <a:lnTo>
                      <a:pt x="0" y="70"/>
                    </a:lnTo>
                    <a:lnTo>
                      <a:pt x="0" y="84"/>
                    </a:lnTo>
                    <a:lnTo>
                      <a:pt x="9" y="100"/>
                    </a:lnTo>
                    <a:lnTo>
                      <a:pt x="29" y="108"/>
                    </a:lnTo>
                    <a:lnTo>
                      <a:pt x="50" y="114"/>
                    </a:lnTo>
                    <a:lnTo>
                      <a:pt x="69" y="117"/>
                    </a:lnTo>
                    <a:lnTo>
                      <a:pt x="86" y="117"/>
                    </a:lnTo>
                    <a:lnTo>
                      <a:pt x="114" y="112"/>
                    </a:lnTo>
                    <a:lnTo>
                      <a:pt x="134" y="107"/>
                    </a:lnTo>
                    <a:lnTo>
                      <a:pt x="146" y="98"/>
                    </a:lnTo>
                    <a:lnTo>
                      <a:pt x="153" y="90"/>
                    </a:lnTo>
                    <a:lnTo>
                      <a:pt x="155" y="78"/>
                    </a:lnTo>
                    <a:lnTo>
                      <a:pt x="153" y="60"/>
                    </a:lnTo>
                    <a:lnTo>
                      <a:pt x="146" y="11"/>
                    </a:lnTo>
                    <a:lnTo>
                      <a:pt x="72" y="0"/>
                    </a:lnTo>
                  </a:path>
                </a:pathLst>
              </a:custGeom>
              <a:gradFill rotWithShape="0">
                <a:gsLst>
                  <a:gs pos="0">
                    <a:schemeClr val="hlink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24" name="Freeform 41"/>
              <p:cNvSpPr>
                <a:spLocks/>
              </p:cNvSpPr>
              <p:nvPr/>
            </p:nvSpPr>
            <p:spPr bwMode="auto">
              <a:xfrm>
                <a:off x="442" y="741"/>
                <a:ext cx="88" cy="74"/>
              </a:xfrm>
              <a:custGeom>
                <a:avLst/>
                <a:gdLst/>
                <a:ahLst/>
                <a:cxnLst>
                  <a:cxn ang="0">
                    <a:pos x="87" y="67"/>
                  </a:cxn>
                  <a:cxn ang="0">
                    <a:pos x="76" y="0"/>
                  </a:cxn>
                  <a:cxn ang="0">
                    <a:pos x="33" y="5"/>
                  </a:cxn>
                  <a:cxn ang="0">
                    <a:pos x="0" y="8"/>
                  </a:cxn>
                  <a:cxn ang="0">
                    <a:pos x="9" y="73"/>
                  </a:cxn>
                  <a:cxn ang="0">
                    <a:pos x="12" y="57"/>
                  </a:cxn>
                  <a:cxn ang="0">
                    <a:pos x="22" y="47"/>
                  </a:cxn>
                  <a:cxn ang="0">
                    <a:pos x="40" y="43"/>
                  </a:cxn>
                  <a:cxn ang="0">
                    <a:pos x="60" y="44"/>
                  </a:cxn>
                  <a:cxn ang="0">
                    <a:pos x="76" y="51"/>
                  </a:cxn>
                  <a:cxn ang="0">
                    <a:pos x="87" y="67"/>
                  </a:cxn>
                </a:cxnLst>
                <a:rect l="0" t="0" r="r" b="b"/>
                <a:pathLst>
                  <a:path w="88" h="74">
                    <a:moveTo>
                      <a:pt x="87" y="67"/>
                    </a:moveTo>
                    <a:lnTo>
                      <a:pt x="76" y="0"/>
                    </a:lnTo>
                    <a:lnTo>
                      <a:pt x="33" y="5"/>
                    </a:lnTo>
                    <a:lnTo>
                      <a:pt x="0" y="8"/>
                    </a:lnTo>
                    <a:lnTo>
                      <a:pt x="9" y="73"/>
                    </a:lnTo>
                    <a:lnTo>
                      <a:pt x="12" y="57"/>
                    </a:lnTo>
                    <a:lnTo>
                      <a:pt x="22" y="47"/>
                    </a:lnTo>
                    <a:lnTo>
                      <a:pt x="40" y="43"/>
                    </a:lnTo>
                    <a:lnTo>
                      <a:pt x="60" y="44"/>
                    </a:lnTo>
                    <a:lnTo>
                      <a:pt x="76" y="51"/>
                    </a:lnTo>
                    <a:lnTo>
                      <a:pt x="87" y="67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25" name="Freeform 42"/>
              <p:cNvSpPr>
                <a:spLocks/>
              </p:cNvSpPr>
              <p:nvPr/>
            </p:nvSpPr>
            <p:spPr bwMode="auto">
              <a:xfrm>
                <a:off x="334" y="520"/>
                <a:ext cx="319" cy="286"/>
              </a:xfrm>
              <a:custGeom>
                <a:avLst/>
                <a:gdLst/>
                <a:ahLst/>
                <a:cxnLst>
                  <a:cxn ang="0">
                    <a:pos x="317" y="275"/>
                  </a:cxn>
                  <a:cxn ang="0">
                    <a:pos x="315" y="254"/>
                  </a:cxn>
                  <a:cxn ang="0">
                    <a:pos x="306" y="235"/>
                  </a:cxn>
                  <a:cxn ang="0">
                    <a:pos x="299" y="219"/>
                  </a:cxn>
                  <a:cxn ang="0">
                    <a:pos x="294" y="194"/>
                  </a:cxn>
                  <a:cxn ang="0">
                    <a:pos x="288" y="161"/>
                  </a:cxn>
                  <a:cxn ang="0">
                    <a:pos x="284" y="126"/>
                  </a:cxn>
                  <a:cxn ang="0">
                    <a:pos x="281" y="94"/>
                  </a:cxn>
                  <a:cxn ang="0">
                    <a:pos x="279" y="67"/>
                  </a:cxn>
                  <a:cxn ang="0">
                    <a:pos x="278" y="43"/>
                  </a:cxn>
                  <a:cxn ang="0">
                    <a:pos x="270" y="29"/>
                  </a:cxn>
                  <a:cxn ang="0">
                    <a:pos x="255" y="16"/>
                  </a:cxn>
                  <a:cxn ang="0">
                    <a:pos x="240" y="9"/>
                  </a:cxn>
                  <a:cxn ang="0">
                    <a:pos x="216" y="2"/>
                  </a:cxn>
                  <a:cxn ang="0">
                    <a:pos x="189" y="0"/>
                  </a:cxn>
                  <a:cxn ang="0">
                    <a:pos x="147" y="0"/>
                  </a:cxn>
                  <a:cxn ang="0">
                    <a:pos x="110" y="2"/>
                  </a:cxn>
                  <a:cxn ang="0">
                    <a:pos x="74" y="9"/>
                  </a:cxn>
                  <a:cxn ang="0">
                    <a:pos x="41" y="21"/>
                  </a:cxn>
                  <a:cxn ang="0">
                    <a:pos x="20" y="35"/>
                  </a:cxn>
                  <a:cxn ang="0">
                    <a:pos x="8" y="47"/>
                  </a:cxn>
                  <a:cxn ang="0">
                    <a:pos x="0" y="61"/>
                  </a:cxn>
                  <a:cxn ang="0">
                    <a:pos x="2" y="75"/>
                  </a:cxn>
                  <a:cxn ang="0">
                    <a:pos x="5" y="89"/>
                  </a:cxn>
                  <a:cxn ang="0">
                    <a:pos x="15" y="104"/>
                  </a:cxn>
                  <a:cxn ang="0">
                    <a:pos x="23" y="123"/>
                  </a:cxn>
                  <a:cxn ang="0">
                    <a:pos x="27" y="149"/>
                  </a:cxn>
                  <a:cxn ang="0">
                    <a:pos x="30" y="176"/>
                  </a:cxn>
                  <a:cxn ang="0">
                    <a:pos x="35" y="200"/>
                  </a:cxn>
                  <a:cxn ang="0">
                    <a:pos x="36" y="235"/>
                  </a:cxn>
                  <a:cxn ang="0">
                    <a:pos x="38" y="265"/>
                  </a:cxn>
                  <a:cxn ang="0">
                    <a:pos x="38" y="285"/>
                  </a:cxn>
                  <a:cxn ang="0">
                    <a:pos x="48" y="260"/>
                  </a:cxn>
                  <a:cxn ang="0">
                    <a:pos x="68" y="248"/>
                  </a:cxn>
                  <a:cxn ang="0">
                    <a:pos x="86" y="241"/>
                  </a:cxn>
                  <a:cxn ang="0">
                    <a:pos x="108" y="236"/>
                  </a:cxn>
                  <a:cxn ang="0">
                    <a:pos x="143" y="229"/>
                  </a:cxn>
                  <a:cxn ang="0">
                    <a:pos x="177" y="228"/>
                  </a:cxn>
                  <a:cxn ang="0">
                    <a:pos x="197" y="228"/>
                  </a:cxn>
                  <a:cxn ang="0">
                    <a:pos x="228" y="230"/>
                  </a:cxn>
                  <a:cxn ang="0">
                    <a:pos x="264" y="237"/>
                  </a:cxn>
                  <a:cxn ang="0">
                    <a:pos x="287" y="246"/>
                  </a:cxn>
                  <a:cxn ang="0">
                    <a:pos x="302" y="255"/>
                  </a:cxn>
                  <a:cxn ang="0">
                    <a:pos x="318" y="268"/>
                  </a:cxn>
                </a:cxnLst>
                <a:rect l="0" t="0" r="r" b="b"/>
                <a:pathLst>
                  <a:path w="319" h="286">
                    <a:moveTo>
                      <a:pt x="317" y="275"/>
                    </a:moveTo>
                    <a:lnTo>
                      <a:pt x="315" y="254"/>
                    </a:lnTo>
                    <a:lnTo>
                      <a:pt x="306" y="235"/>
                    </a:lnTo>
                    <a:lnTo>
                      <a:pt x="299" y="219"/>
                    </a:lnTo>
                    <a:lnTo>
                      <a:pt x="294" y="194"/>
                    </a:lnTo>
                    <a:lnTo>
                      <a:pt x="288" y="161"/>
                    </a:lnTo>
                    <a:lnTo>
                      <a:pt x="284" y="126"/>
                    </a:lnTo>
                    <a:lnTo>
                      <a:pt x="281" y="94"/>
                    </a:lnTo>
                    <a:lnTo>
                      <a:pt x="279" y="67"/>
                    </a:lnTo>
                    <a:lnTo>
                      <a:pt x="278" y="43"/>
                    </a:lnTo>
                    <a:lnTo>
                      <a:pt x="270" y="29"/>
                    </a:lnTo>
                    <a:lnTo>
                      <a:pt x="255" y="16"/>
                    </a:lnTo>
                    <a:lnTo>
                      <a:pt x="240" y="9"/>
                    </a:lnTo>
                    <a:lnTo>
                      <a:pt x="216" y="2"/>
                    </a:lnTo>
                    <a:lnTo>
                      <a:pt x="189" y="0"/>
                    </a:lnTo>
                    <a:lnTo>
                      <a:pt x="147" y="0"/>
                    </a:lnTo>
                    <a:lnTo>
                      <a:pt x="110" y="2"/>
                    </a:lnTo>
                    <a:lnTo>
                      <a:pt x="74" y="9"/>
                    </a:lnTo>
                    <a:lnTo>
                      <a:pt x="41" y="21"/>
                    </a:lnTo>
                    <a:lnTo>
                      <a:pt x="20" y="35"/>
                    </a:lnTo>
                    <a:lnTo>
                      <a:pt x="8" y="47"/>
                    </a:lnTo>
                    <a:lnTo>
                      <a:pt x="0" y="61"/>
                    </a:lnTo>
                    <a:lnTo>
                      <a:pt x="2" y="75"/>
                    </a:lnTo>
                    <a:lnTo>
                      <a:pt x="5" y="89"/>
                    </a:lnTo>
                    <a:lnTo>
                      <a:pt x="15" y="104"/>
                    </a:lnTo>
                    <a:lnTo>
                      <a:pt x="23" y="123"/>
                    </a:lnTo>
                    <a:lnTo>
                      <a:pt x="27" y="149"/>
                    </a:lnTo>
                    <a:lnTo>
                      <a:pt x="30" y="176"/>
                    </a:lnTo>
                    <a:lnTo>
                      <a:pt x="35" y="200"/>
                    </a:lnTo>
                    <a:lnTo>
                      <a:pt x="36" y="235"/>
                    </a:lnTo>
                    <a:lnTo>
                      <a:pt x="38" y="265"/>
                    </a:lnTo>
                    <a:lnTo>
                      <a:pt x="38" y="285"/>
                    </a:lnTo>
                    <a:lnTo>
                      <a:pt x="48" y="260"/>
                    </a:lnTo>
                    <a:lnTo>
                      <a:pt x="68" y="248"/>
                    </a:lnTo>
                    <a:lnTo>
                      <a:pt x="86" y="241"/>
                    </a:lnTo>
                    <a:lnTo>
                      <a:pt x="108" y="236"/>
                    </a:lnTo>
                    <a:lnTo>
                      <a:pt x="143" y="229"/>
                    </a:lnTo>
                    <a:lnTo>
                      <a:pt x="177" y="228"/>
                    </a:lnTo>
                    <a:lnTo>
                      <a:pt x="197" y="228"/>
                    </a:lnTo>
                    <a:lnTo>
                      <a:pt x="228" y="230"/>
                    </a:lnTo>
                    <a:lnTo>
                      <a:pt x="264" y="237"/>
                    </a:lnTo>
                    <a:lnTo>
                      <a:pt x="287" y="246"/>
                    </a:lnTo>
                    <a:lnTo>
                      <a:pt x="302" y="255"/>
                    </a:lnTo>
                    <a:lnTo>
                      <a:pt x="318" y="268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26" name="Freeform 43"/>
              <p:cNvSpPr>
                <a:spLocks/>
              </p:cNvSpPr>
              <p:nvPr/>
            </p:nvSpPr>
            <p:spPr bwMode="auto">
              <a:xfrm>
                <a:off x="5049" y="578"/>
                <a:ext cx="551" cy="335"/>
              </a:xfrm>
              <a:custGeom>
                <a:avLst/>
                <a:gdLst/>
                <a:ahLst/>
                <a:cxnLst>
                  <a:cxn ang="0">
                    <a:pos x="534" y="48"/>
                  </a:cxn>
                  <a:cxn ang="0">
                    <a:pos x="550" y="117"/>
                  </a:cxn>
                  <a:cxn ang="0">
                    <a:pos x="540" y="142"/>
                  </a:cxn>
                  <a:cxn ang="0">
                    <a:pos x="517" y="179"/>
                  </a:cxn>
                  <a:cxn ang="0">
                    <a:pos x="493" y="212"/>
                  </a:cxn>
                  <a:cxn ang="0">
                    <a:pos x="465" y="239"/>
                  </a:cxn>
                  <a:cxn ang="0">
                    <a:pos x="430" y="267"/>
                  </a:cxn>
                  <a:cxn ang="0">
                    <a:pos x="397" y="286"/>
                  </a:cxn>
                  <a:cxn ang="0">
                    <a:pos x="361" y="304"/>
                  </a:cxn>
                  <a:cxn ang="0">
                    <a:pos x="315" y="320"/>
                  </a:cxn>
                  <a:cxn ang="0">
                    <a:pos x="280" y="328"/>
                  </a:cxn>
                  <a:cxn ang="0">
                    <a:pos x="238" y="334"/>
                  </a:cxn>
                  <a:cxn ang="0">
                    <a:pos x="199" y="334"/>
                  </a:cxn>
                  <a:cxn ang="0">
                    <a:pos x="157" y="329"/>
                  </a:cxn>
                  <a:cxn ang="0">
                    <a:pos x="114" y="317"/>
                  </a:cxn>
                  <a:cxn ang="0">
                    <a:pos x="75" y="298"/>
                  </a:cxn>
                  <a:cxn ang="0">
                    <a:pos x="52" y="282"/>
                  </a:cxn>
                  <a:cxn ang="0">
                    <a:pos x="24" y="258"/>
                  </a:cxn>
                  <a:cxn ang="0">
                    <a:pos x="9" y="238"/>
                  </a:cxn>
                  <a:cxn ang="0">
                    <a:pos x="0" y="222"/>
                  </a:cxn>
                  <a:cxn ang="0">
                    <a:pos x="0" y="204"/>
                  </a:cxn>
                  <a:cxn ang="0">
                    <a:pos x="6" y="182"/>
                  </a:cxn>
                  <a:cxn ang="0">
                    <a:pos x="18" y="166"/>
                  </a:cxn>
                  <a:cxn ang="0">
                    <a:pos x="27" y="131"/>
                  </a:cxn>
                  <a:cxn ang="0">
                    <a:pos x="31" y="112"/>
                  </a:cxn>
                  <a:cxn ang="0">
                    <a:pos x="283" y="128"/>
                  </a:cxn>
                  <a:cxn ang="0">
                    <a:pos x="316" y="122"/>
                  </a:cxn>
                  <a:cxn ang="0">
                    <a:pos x="357" y="109"/>
                  </a:cxn>
                  <a:cxn ang="0">
                    <a:pos x="388" y="93"/>
                  </a:cxn>
                  <a:cxn ang="0">
                    <a:pos x="421" y="73"/>
                  </a:cxn>
                  <a:cxn ang="0">
                    <a:pos x="453" y="44"/>
                  </a:cxn>
                  <a:cxn ang="0">
                    <a:pos x="472" y="19"/>
                  </a:cxn>
                  <a:cxn ang="0">
                    <a:pos x="486" y="0"/>
                  </a:cxn>
                  <a:cxn ang="0">
                    <a:pos x="534" y="48"/>
                  </a:cxn>
                </a:cxnLst>
                <a:rect l="0" t="0" r="r" b="b"/>
                <a:pathLst>
                  <a:path w="551" h="335">
                    <a:moveTo>
                      <a:pt x="534" y="48"/>
                    </a:moveTo>
                    <a:lnTo>
                      <a:pt x="550" y="117"/>
                    </a:lnTo>
                    <a:lnTo>
                      <a:pt x="540" y="142"/>
                    </a:lnTo>
                    <a:lnTo>
                      <a:pt x="517" y="179"/>
                    </a:lnTo>
                    <a:lnTo>
                      <a:pt x="493" y="212"/>
                    </a:lnTo>
                    <a:lnTo>
                      <a:pt x="465" y="239"/>
                    </a:lnTo>
                    <a:lnTo>
                      <a:pt x="430" y="267"/>
                    </a:lnTo>
                    <a:lnTo>
                      <a:pt x="397" y="286"/>
                    </a:lnTo>
                    <a:lnTo>
                      <a:pt x="361" y="304"/>
                    </a:lnTo>
                    <a:lnTo>
                      <a:pt x="315" y="320"/>
                    </a:lnTo>
                    <a:lnTo>
                      <a:pt x="280" y="328"/>
                    </a:lnTo>
                    <a:lnTo>
                      <a:pt x="238" y="334"/>
                    </a:lnTo>
                    <a:lnTo>
                      <a:pt x="199" y="334"/>
                    </a:lnTo>
                    <a:lnTo>
                      <a:pt x="157" y="329"/>
                    </a:lnTo>
                    <a:lnTo>
                      <a:pt x="114" y="317"/>
                    </a:lnTo>
                    <a:lnTo>
                      <a:pt x="75" y="298"/>
                    </a:lnTo>
                    <a:lnTo>
                      <a:pt x="52" y="282"/>
                    </a:lnTo>
                    <a:lnTo>
                      <a:pt x="24" y="258"/>
                    </a:lnTo>
                    <a:lnTo>
                      <a:pt x="9" y="238"/>
                    </a:lnTo>
                    <a:lnTo>
                      <a:pt x="0" y="222"/>
                    </a:lnTo>
                    <a:lnTo>
                      <a:pt x="0" y="204"/>
                    </a:lnTo>
                    <a:lnTo>
                      <a:pt x="6" y="182"/>
                    </a:lnTo>
                    <a:lnTo>
                      <a:pt x="18" y="166"/>
                    </a:lnTo>
                    <a:lnTo>
                      <a:pt x="27" y="131"/>
                    </a:lnTo>
                    <a:lnTo>
                      <a:pt x="31" y="112"/>
                    </a:lnTo>
                    <a:lnTo>
                      <a:pt x="283" y="128"/>
                    </a:lnTo>
                    <a:lnTo>
                      <a:pt x="316" y="122"/>
                    </a:lnTo>
                    <a:lnTo>
                      <a:pt x="357" y="109"/>
                    </a:lnTo>
                    <a:lnTo>
                      <a:pt x="388" y="93"/>
                    </a:lnTo>
                    <a:lnTo>
                      <a:pt x="421" y="73"/>
                    </a:lnTo>
                    <a:lnTo>
                      <a:pt x="453" y="44"/>
                    </a:lnTo>
                    <a:lnTo>
                      <a:pt x="472" y="19"/>
                    </a:lnTo>
                    <a:lnTo>
                      <a:pt x="486" y="0"/>
                    </a:lnTo>
                    <a:lnTo>
                      <a:pt x="534" y="48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100000">
                    <a:schemeClr val="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27" name="Freeform 44"/>
              <p:cNvSpPr>
                <a:spLocks/>
              </p:cNvSpPr>
              <p:nvPr/>
            </p:nvSpPr>
            <p:spPr bwMode="auto">
              <a:xfrm>
                <a:off x="5145" y="160"/>
                <a:ext cx="475" cy="55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94"/>
                  </a:cxn>
                  <a:cxn ang="0">
                    <a:pos x="28" y="291"/>
                  </a:cxn>
                  <a:cxn ang="0">
                    <a:pos x="63" y="293"/>
                  </a:cxn>
                  <a:cxn ang="0">
                    <a:pos x="121" y="299"/>
                  </a:cxn>
                  <a:cxn ang="0">
                    <a:pos x="178" y="310"/>
                  </a:cxn>
                  <a:cxn ang="0">
                    <a:pos x="231" y="323"/>
                  </a:cxn>
                  <a:cxn ang="0">
                    <a:pos x="274" y="339"/>
                  </a:cxn>
                  <a:cxn ang="0">
                    <a:pos x="325" y="364"/>
                  </a:cxn>
                  <a:cxn ang="0">
                    <a:pos x="364" y="390"/>
                  </a:cxn>
                  <a:cxn ang="0">
                    <a:pos x="393" y="415"/>
                  </a:cxn>
                  <a:cxn ang="0">
                    <a:pos x="414" y="439"/>
                  </a:cxn>
                  <a:cxn ang="0">
                    <a:pos x="427" y="461"/>
                  </a:cxn>
                  <a:cxn ang="0">
                    <a:pos x="439" y="488"/>
                  </a:cxn>
                  <a:cxn ang="0">
                    <a:pos x="444" y="513"/>
                  </a:cxn>
                  <a:cxn ang="0">
                    <a:pos x="451" y="551"/>
                  </a:cxn>
                  <a:cxn ang="0">
                    <a:pos x="457" y="518"/>
                  </a:cxn>
                  <a:cxn ang="0">
                    <a:pos x="466" y="481"/>
                  </a:cxn>
                  <a:cxn ang="0">
                    <a:pos x="469" y="453"/>
                  </a:cxn>
                  <a:cxn ang="0">
                    <a:pos x="474" y="420"/>
                  </a:cxn>
                  <a:cxn ang="0">
                    <a:pos x="472" y="393"/>
                  </a:cxn>
                  <a:cxn ang="0">
                    <a:pos x="466" y="361"/>
                  </a:cxn>
                  <a:cxn ang="0">
                    <a:pos x="459" y="317"/>
                  </a:cxn>
                  <a:cxn ang="0">
                    <a:pos x="444" y="279"/>
                  </a:cxn>
                  <a:cxn ang="0">
                    <a:pos x="424" y="238"/>
                  </a:cxn>
                  <a:cxn ang="0">
                    <a:pos x="399" y="196"/>
                  </a:cxn>
                  <a:cxn ang="0">
                    <a:pos x="363" y="152"/>
                  </a:cxn>
                  <a:cxn ang="0">
                    <a:pos x="322" y="116"/>
                  </a:cxn>
                  <a:cxn ang="0">
                    <a:pos x="286" y="87"/>
                  </a:cxn>
                  <a:cxn ang="0">
                    <a:pos x="241" y="60"/>
                  </a:cxn>
                  <a:cxn ang="0">
                    <a:pos x="195" y="40"/>
                  </a:cxn>
                  <a:cxn ang="0">
                    <a:pos x="141" y="21"/>
                  </a:cxn>
                  <a:cxn ang="0">
                    <a:pos x="94" y="10"/>
                  </a:cxn>
                  <a:cxn ang="0">
                    <a:pos x="39" y="3"/>
                  </a:cxn>
                  <a:cxn ang="0">
                    <a:pos x="0" y="0"/>
                  </a:cxn>
                </a:cxnLst>
                <a:rect l="0" t="0" r="r" b="b"/>
                <a:pathLst>
                  <a:path w="475" h="552">
                    <a:moveTo>
                      <a:pt x="0" y="0"/>
                    </a:moveTo>
                    <a:lnTo>
                      <a:pt x="0" y="294"/>
                    </a:lnTo>
                    <a:lnTo>
                      <a:pt x="28" y="291"/>
                    </a:lnTo>
                    <a:lnTo>
                      <a:pt x="63" y="293"/>
                    </a:lnTo>
                    <a:lnTo>
                      <a:pt x="121" y="299"/>
                    </a:lnTo>
                    <a:lnTo>
                      <a:pt x="178" y="310"/>
                    </a:lnTo>
                    <a:lnTo>
                      <a:pt x="231" y="323"/>
                    </a:lnTo>
                    <a:lnTo>
                      <a:pt x="274" y="339"/>
                    </a:lnTo>
                    <a:lnTo>
                      <a:pt x="325" y="364"/>
                    </a:lnTo>
                    <a:lnTo>
                      <a:pt x="364" y="390"/>
                    </a:lnTo>
                    <a:lnTo>
                      <a:pt x="393" y="415"/>
                    </a:lnTo>
                    <a:lnTo>
                      <a:pt x="414" y="439"/>
                    </a:lnTo>
                    <a:lnTo>
                      <a:pt x="427" y="461"/>
                    </a:lnTo>
                    <a:lnTo>
                      <a:pt x="439" y="488"/>
                    </a:lnTo>
                    <a:lnTo>
                      <a:pt x="444" y="513"/>
                    </a:lnTo>
                    <a:lnTo>
                      <a:pt x="451" y="551"/>
                    </a:lnTo>
                    <a:lnTo>
                      <a:pt x="457" y="518"/>
                    </a:lnTo>
                    <a:lnTo>
                      <a:pt x="466" y="481"/>
                    </a:lnTo>
                    <a:lnTo>
                      <a:pt x="469" y="453"/>
                    </a:lnTo>
                    <a:lnTo>
                      <a:pt x="474" y="420"/>
                    </a:lnTo>
                    <a:lnTo>
                      <a:pt x="472" y="393"/>
                    </a:lnTo>
                    <a:lnTo>
                      <a:pt x="466" y="361"/>
                    </a:lnTo>
                    <a:lnTo>
                      <a:pt x="459" y="317"/>
                    </a:lnTo>
                    <a:lnTo>
                      <a:pt x="444" y="279"/>
                    </a:lnTo>
                    <a:lnTo>
                      <a:pt x="424" y="238"/>
                    </a:lnTo>
                    <a:lnTo>
                      <a:pt x="399" y="196"/>
                    </a:lnTo>
                    <a:lnTo>
                      <a:pt x="363" y="152"/>
                    </a:lnTo>
                    <a:lnTo>
                      <a:pt x="322" y="116"/>
                    </a:lnTo>
                    <a:lnTo>
                      <a:pt x="286" y="87"/>
                    </a:lnTo>
                    <a:lnTo>
                      <a:pt x="241" y="60"/>
                    </a:lnTo>
                    <a:lnTo>
                      <a:pt x="195" y="40"/>
                    </a:lnTo>
                    <a:lnTo>
                      <a:pt x="141" y="21"/>
                    </a:lnTo>
                    <a:lnTo>
                      <a:pt x="94" y="10"/>
                    </a:lnTo>
                    <a:lnTo>
                      <a:pt x="39" y="3"/>
                    </a:lnTo>
                    <a:lnTo>
                      <a:pt x="0" y="0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28" name="Freeform 45"/>
              <p:cNvSpPr>
                <a:spLocks/>
              </p:cNvSpPr>
              <p:nvPr/>
            </p:nvSpPr>
            <p:spPr bwMode="auto">
              <a:xfrm>
                <a:off x="5176" y="727"/>
                <a:ext cx="156" cy="118"/>
              </a:xfrm>
              <a:custGeom>
                <a:avLst/>
                <a:gdLst/>
                <a:ahLst/>
                <a:cxnLst>
                  <a:cxn ang="0">
                    <a:pos x="83" y="0"/>
                  </a:cxn>
                  <a:cxn ang="0">
                    <a:pos x="134" y="19"/>
                  </a:cxn>
                  <a:cxn ang="0">
                    <a:pos x="152" y="46"/>
                  </a:cxn>
                  <a:cxn ang="0">
                    <a:pos x="155" y="70"/>
                  </a:cxn>
                  <a:cxn ang="0">
                    <a:pos x="155" y="84"/>
                  </a:cxn>
                  <a:cxn ang="0">
                    <a:pos x="146" y="100"/>
                  </a:cxn>
                  <a:cxn ang="0">
                    <a:pos x="126" y="108"/>
                  </a:cxn>
                  <a:cxn ang="0">
                    <a:pos x="105" y="114"/>
                  </a:cxn>
                  <a:cxn ang="0">
                    <a:pos x="86" y="117"/>
                  </a:cxn>
                  <a:cxn ang="0">
                    <a:pos x="69" y="117"/>
                  </a:cxn>
                  <a:cxn ang="0">
                    <a:pos x="41" y="112"/>
                  </a:cxn>
                  <a:cxn ang="0">
                    <a:pos x="21" y="107"/>
                  </a:cxn>
                  <a:cxn ang="0">
                    <a:pos x="9" y="98"/>
                  </a:cxn>
                  <a:cxn ang="0">
                    <a:pos x="2" y="90"/>
                  </a:cxn>
                  <a:cxn ang="0">
                    <a:pos x="0" y="78"/>
                  </a:cxn>
                  <a:cxn ang="0">
                    <a:pos x="2" y="60"/>
                  </a:cxn>
                  <a:cxn ang="0">
                    <a:pos x="9" y="11"/>
                  </a:cxn>
                  <a:cxn ang="0">
                    <a:pos x="83" y="0"/>
                  </a:cxn>
                </a:cxnLst>
                <a:rect l="0" t="0" r="r" b="b"/>
                <a:pathLst>
                  <a:path w="156" h="118">
                    <a:moveTo>
                      <a:pt x="83" y="0"/>
                    </a:moveTo>
                    <a:lnTo>
                      <a:pt x="134" y="19"/>
                    </a:lnTo>
                    <a:lnTo>
                      <a:pt x="152" y="46"/>
                    </a:lnTo>
                    <a:lnTo>
                      <a:pt x="155" y="70"/>
                    </a:lnTo>
                    <a:lnTo>
                      <a:pt x="155" y="84"/>
                    </a:lnTo>
                    <a:lnTo>
                      <a:pt x="146" y="100"/>
                    </a:lnTo>
                    <a:lnTo>
                      <a:pt x="126" y="108"/>
                    </a:lnTo>
                    <a:lnTo>
                      <a:pt x="105" y="114"/>
                    </a:lnTo>
                    <a:lnTo>
                      <a:pt x="86" y="117"/>
                    </a:lnTo>
                    <a:lnTo>
                      <a:pt x="69" y="117"/>
                    </a:lnTo>
                    <a:lnTo>
                      <a:pt x="41" y="112"/>
                    </a:lnTo>
                    <a:lnTo>
                      <a:pt x="21" y="107"/>
                    </a:lnTo>
                    <a:lnTo>
                      <a:pt x="9" y="98"/>
                    </a:lnTo>
                    <a:lnTo>
                      <a:pt x="2" y="90"/>
                    </a:lnTo>
                    <a:lnTo>
                      <a:pt x="0" y="78"/>
                    </a:lnTo>
                    <a:lnTo>
                      <a:pt x="2" y="60"/>
                    </a:lnTo>
                    <a:lnTo>
                      <a:pt x="9" y="11"/>
                    </a:lnTo>
                    <a:lnTo>
                      <a:pt x="83" y="0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100000">
                    <a:schemeClr val="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29" name="Freeform 46"/>
              <p:cNvSpPr>
                <a:spLocks/>
              </p:cNvSpPr>
              <p:nvPr/>
            </p:nvSpPr>
            <p:spPr bwMode="auto">
              <a:xfrm>
                <a:off x="5172" y="740"/>
                <a:ext cx="88" cy="74"/>
              </a:xfrm>
              <a:custGeom>
                <a:avLst/>
                <a:gdLst/>
                <a:ahLst/>
                <a:cxnLst>
                  <a:cxn ang="0">
                    <a:pos x="0" y="68"/>
                  </a:cxn>
                  <a:cxn ang="0">
                    <a:pos x="11" y="0"/>
                  </a:cxn>
                  <a:cxn ang="0">
                    <a:pos x="54" y="5"/>
                  </a:cxn>
                  <a:cxn ang="0">
                    <a:pos x="87" y="9"/>
                  </a:cxn>
                  <a:cxn ang="0">
                    <a:pos x="78" y="73"/>
                  </a:cxn>
                  <a:cxn ang="0">
                    <a:pos x="75" y="58"/>
                  </a:cxn>
                  <a:cxn ang="0">
                    <a:pos x="65" y="47"/>
                  </a:cxn>
                  <a:cxn ang="0">
                    <a:pos x="47" y="44"/>
                  </a:cxn>
                  <a:cxn ang="0">
                    <a:pos x="27" y="45"/>
                  </a:cxn>
                  <a:cxn ang="0">
                    <a:pos x="11" y="52"/>
                  </a:cxn>
                  <a:cxn ang="0">
                    <a:pos x="0" y="68"/>
                  </a:cxn>
                </a:cxnLst>
                <a:rect l="0" t="0" r="r" b="b"/>
                <a:pathLst>
                  <a:path w="88" h="74">
                    <a:moveTo>
                      <a:pt x="0" y="68"/>
                    </a:moveTo>
                    <a:lnTo>
                      <a:pt x="11" y="0"/>
                    </a:lnTo>
                    <a:lnTo>
                      <a:pt x="54" y="5"/>
                    </a:lnTo>
                    <a:lnTo>
                      <a:pt x="87" y="9"/>
                    </a:lnTo>
                    <a:lnTo>
                      <a:pt x="78" y="73"/>
                    </a:lnTo>
                    <a:lnTo>
                      <a:pt x="75" y="58"/>
                    </a:lnTo>
                    <a:lnTo>
                      <a:pt x="65" y="47"/>
                    </a:lnTo>
                    <a:lnTo>
                      <a:pt x="47" y="44"/>
                    </a:lnTo>
                    <a:lnTo>
                      <a:pt x="27" y="45"/>
                    </a:lnTo>
                    <a:lnTo>
                      <a:pt x="11" y="52"/>
                    </a:lnTo>
                    <a:lnTo>
                      <a:pt x="0" y="68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30" name="Freeform 47"/>
              <p:cNvSpPr>
                <a:spLocks/>
              </p:cNvSpPr>
              <p:nvPr/>
            </p:nvSpPr>
            <p:spPr bwMode="auto">
              <a:xfrm>
                <a:off x="5049" y="520"/>
                <a:ext cx="319" cy="286"/>
              </a:xfrm>
              <a:custGeom>
                <a:avLst/>
                <a:gdLst/>
                <a:ahLst/>
                <a:cxnLst>
                  <a:cxn ang="0">
                    <a:pos x="1" y="275"/>
                  </a:cxn>
                  <a:cxn ang="0">
                    <a:pos x="3" y="254"/>
                  </a:cxn>
                  <a:cxn ang="0">
                    <a:pos x="12" y="235"/>
                  </a:cxn>
                  <a:cxn ang="0">
                    <a:pos x="19" y="219"/>
                  </a:cxn>
                  <a:cxn ang="0">
                    <a:pos x="24" y="194"/>
                  </a:cxn>
                  <a:cxn ang="0">
                    <a:pos x="30" y="161"/>
                  </a:cxn>
                  <a:cxn ang="0">
                    <a:pos x="34" y="126"/>
                  </a:cxn>
                  <a:cxn ang="0">
                    <a:pos x="37" y="94"/>
                  </a:cxn>
                  <a:cxn ang="0">
                    <a:pos x="39" y="67"/>
                  </a:cxn>
                  <a:cxn ang="0">
                    <a:pos x="40" y="43"/>
                  </a:cxn>
                  <a:cxn ang="0">
                    <a:pos x="48" y="29"/>
                  </a:cxn>
                  <a:cxn ang="0">
                    <a:pos x="63" y="16"/>
                  </a:cxn>
                  <a:cxn ang="0">
                    <a:pos x="78" y="9"/>
                  </a:cxn>
                  <a:cxn ang="0">
                    <a:pos x="102" y="2"/>
                  </a:cxn>
                  <a:cxn ang="0">
                    <a:pos x="129" y="0"/>
                  </a:cxn>
                  <a:cxn ang="0">
                    <a:pos x="171" y="0"/>
                  </a:cxn>
                  <a:cxn ang="0">
                    <a:pos x="208" y="2"/>
                  </a:cxn>
                  <a:cxn ang="0">
                    <a:pos x="244" y="9"/>
                  </a:cxn>
                  <a:cxn ang="0">
                    <a:pos x="277" y="21"/>
                  </a:cxn>
                  <a:cxn ang="0">
                    <a:pos x="298" y="35"/>
                  </a:cxn>
                  <a:cxn ang="0">
                    <a:pos x="310" y="47"/>
                  </a:cxn>
                  <a:cxn ang="0">
                    <a:pos x="318" y="61"/>
                  </a:cxn>
                  <a:cxn ang="0">
                    <a:pos x="316" y="75"/>
                  </a:cxn>
                  <a:cxn ang="0">
                    <a:pos x="313" y="89"/>
                  </a:cxn>
                  <a:cxn ang="0">
                    <a:pos x="303" y="104"/>
                  </a:cxn>
                  <a:cxn ang="0">
                    <a:pos x="295" y="123"/>
                  </a:cxn>
                  <a:cxn ang="0">
                    <a:pos x="291" y="149"/>
                  </a:cxn>
                  <a:cxn ang="0">
                    <a:pos x="288" y="176"/>
                  </a:cxn>
                  <a:cxn ang="0">
                    <a:pos x="283" y="200"/>
                  </a:cxn>
                  <a:cxn ang="0">
                    <a:pos x="282" y="235"/>
                  </a:cxn>
                  <a:cxn ang="0">
                    <a:pos x="280" y="265"/>
                  </a:cxn>
                  <a:cxn ang="0">
                    <a:pos x="280" y="285"/>
                  </a:cxn>
                  <a:cxn ang="0">
                    <a:pos x="270" y="260"/>
                  </a:cxn>
                  <a:cxn ang="0">
                    <a:pos x="250" y="248"/>
                  </a:cxn>
                  <a:cxn ang="0">
                    <a:pos x="232" y="241"/>
                  </a:cxn>
                  <a:cxn ang="0">
                    <a:pos x="210" y="236"/>
                  </a:cxn>
                  <a:cxn ang="0">
                    <a:pos x="175" y="229"/>
                  </a:cxn>
                  <a:cxn ang="0">
                    <a:pos x="141" y="228"/>
                  </a:cxn>
                  <a:cxn ang="0">
                    <a:pos x="121" y="228"/>
                  </a:cxn>
                  <a:cxn ang="0">
                    <a:pos x="90" y="230"/>
                  </a:cxn>
                  <a:cxn ang="0">
                    <a:pos x="54" y="237"/>
                  </a:cxn>
                  <a:cxn ang="0">
                    <a:pos x="31" y="246"/>
                  </a:cxn>
                  <a:cxn ang="0">
                    <a:pos x="16" y="255"/>
                  </a:cxn>
                  <a:cxn ang="0">
                    <a:pos x="0" y="268"/>
                  </a:cxn>
                </a:cxnLst>
                <a:rect l="0" t="0" r="r" b="b"/>
                <a:pathLst>
                  <a:path w="319" h="286">
                    <a:moveTo>
                      <a:pt x="1" y="275"/>
                    </a:moveTo>
                    <a:lnTo>
                      <a:pt x="3" y="254"/>
                    </a:lnTo>
                    <a:lnTo>
                      <a:pt x="12" y="235"/>
                    </a:lnTo>
                    <a:lnTo>
                      <a:pt x="19" y="219"/>
                    </a:lnTo>
                    <a:lnTo>
                      <a:pt x="24" y="194"/>
                    </a:lnTo>
                    <a:lnTo>
                      <a:pt x="30" y="161"/>
                    </a:lnTo>
                    <a:lnTo>
                      <a:pt x="34" y="126"/>
                    </a:lnTo>
                    <a:lnTo>
                      <a:pt x="37" y="94"/>
                    </a:lnTo>
                    <a:lnTo>
                      <a:pt x="39" y="67"/>
                    </a:lnTo>
                    <a:lnTo>
                      <a:pt x="40" y="43"/>
                    </a:lnTo>
                    <a:lnTo>
                      <a:pt x="48" y="29"/>
                    </a:lnTo>
                    <a:lnTo>
                      <a:pt x="63" y="16"/>
                    </a:lnTo>
                    <a:lnTo>
                      <a:pt x="78" y="9"/>
                    </a:lnTo>
                    <a:lnTo>
                      <a:pt x="102" y="2"/>
                    </a:lnTo>
                    <a:lnTo>
                      <a:pt x="129" y="0"/>
                    </a:lnTo>
                    <a:lnTo>
                      <a:pt x="171" y="0"/>
                    </a:lnTo>
                    <a:lnTo>
                      <a:pt x="208" y="2"/>
                    </a:lnTo>
                    <a:lnTo>
                      <a:pt x="244" y="9"/>
                    </a:lnTo>
                    <a:lnTo>
                      <a:pt x="277" y="21"/>
                    </a:lnTo>
                    <a:lnTo>
                      <a:pt x="298" y="35"/>
                    </a:lnTo>
                    <a:lnTo>
                      <a:pt x="310" y="47"/>
                    </a:lnTo>
                    <a:lnTo>
                      <a:pt x="318" y="61"/>
                    </a:lnTo>
                    <a:lnTo>
                      <a:pt x="316" y="75"/>
                    </a:lnTo>
                    <a:lnTo>
                      <a:pt x="313" y="89"/>
                    </a:lnTo>
                    <a:lnTo>
                      <a:pt x="303" y="104"/>
                    </a:lnTo>
                    <a:lnTo>
                      <a:pt x="295" y="123"/>
                    </a:lnTo>
                    <a:lnTo>
                      <a:pt x="291" y="149"/>
                    </a:lnTo>
                    <a:lnTo>
                      <a:pt x="288" y="176"/>
                    </a:lnTo>
                    <a:lnTo>
                      <a:pt x="283" y="200"/>
                    </a:lnTo>
                    <a:lnTo>
                      <a:pt x="282" y="235"/>
                    </a:lnTo>
                    <a:lnTo>
                      <a:pt x="280" y="265"/>
                    </a:lnTo>
                    <a:lnTo>
                      <a:pt x="280" y="285"/>
                    </a:lnTo>
                    <a:lnTo>
                      <a:pt x="270" y="260"/>
                    </a:lnTo>
                    <a:lnTo>
                      <a:pt x="250" y="248"/>
                    </a:lnTo>
                    <a:lnTo>
                      <a:pt x="232" y="241"/>
                    </a:lnTo>
                    <a:lnTo>
                      <a:pt x="210" y="236"/>
                    </a:lnTo>
                    <a:lnTo>
                      <a:pt x="175" y="229"/>
                    </a:lnTo>
                    <a:lnTo>
                      <a:pt x="141" y="228"/>
                    </a:lnTo>
                    <a:lnTo>
                      <a:pt x="121" y="228"/>
                    </a:lnTo>
                    <a:lnTo>
                      <a:pt x="90" y="230"/>
                    </a:lnTo>
                    <a:lnTo>
                      <a:pt x="54" y="237"/>
                    </a:lnTo>
                    <a:lnTo>
                      <a:pt x="31" y="246"/>
                    </a:lnTo>
                    <a:lnTo>
                      <a:pt x="16" y="255"/>
                    </a:lnTo>
                    <a:lnTo>
                      <a:pt x="0" y="268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31" name="Freeform 48"/>
              <p:cNvSpPr>
                <a:spLocks/>
              </p:cNvSpPr>
              <p:nvPr/>
            </p:nvSpPr>
            <p:spPr bwMode="auto">
              <a:xfrm>
                <a:off x="4319" y="160"/>
                <a:ext cx="832" cy="4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56"/>
                  </a:cxn>
                  <a:cxn ang="0">
                    <a:pos x="84" y="374"/>
                  </a:cxn>
                  <a:cxn ang="0">
                    <a:pos x="153" y="393"/>
                  </a:cxn>
                  <a:cxn ang="0">
                    <a:pos x="210" y="404"/>
                  </a:cxn>
                  <a:cxn ang="0">
                    <a:pos x="258" y="410"/>
                  </a:cxn>
                  <a:cxn ang="0">
                    <a:pos x="312" y="416"/>
                  </a:cxn>
                  <a:cxn ang="0">
                    <a:pos x="402" y="419"/>
                  </a:cxn>
                  <a:cxn ang="0">
                    <a:pos x="485" y="412"/>
                  </a:cxn>
                  <a:cxn ang="0">
                    <a:pos x="570" y="399"/>
                  </a:cxn>
                  <a:cxn ang="0">
                    <a:pos x="652" y="377"/>
                  </a:cxn>
                  <a:cxn ang="0">
                    <a:pos x="724" y="347"/>
                  </a:cxn>
                  <a:cxn ang="0">
                    <a:pos x="784" y="306"/>
                  </a:cxn>
                  <a:cxn ang="0">
                    <a:pos x="829" y="291"/>
                  </a:cxn>
                  <a:cxn ang="0">
                    <a:pos x="831" y="2"/>
                  </a:cxn>
                  <a:cxn ang="0">
                    <a:pos x="786" y="9"/>
                  </a:cxn>
                  <a:cxn ang="0">
                    <a:pos x="726" y="29"/>
                  </a:cxn>
                  <a:cxn ang="0">
                    <a:pos x="654" y="55"/>
                  </a:cxn>
                  <a:cxn ang="0">
                    <a:pos x="585" y="70"/>
                  </a:cxn>
                  <a:cxn ang="0">
                    <a:pos x="515" y="78"/>
                  </a:cxn>
                  <a:cxn ang="0">
                    <a:pos x="468" y="82"/>
                  </a:cxn>
                  <a:cxn ang="0">
                    <a:pos x="428" y="84"/>
                  </a:cxn>
                  <a:cxn ang="0">
                    <a:pos x="358" y="84"/>
                  </a:cxn>
                  <a:cxn ang="0">
                    <a:pos x="314" y="81"/>
                  </a:cxn>
                  <a:cxn ang="0">
                    <a:pos x="274" y="76"/>
                  </a:cxn>
                  <a:cxn ang="0">
                    <a:pos x="229" y="73"/>
                  </a:cxn>
                  <a:cxn ang="0">
                    <a:pos x="190" y="66"/>
                  </a:cxn>
                  <a:cxn ang="0">
                    <a:pos x="140" y="57"/>
                  </a:cxn>
                  <a:cxn ang="0">
                    <a:pos x="96" y="44"/>
                  </a:cxn>
                  <a:cxn ang="0">
                    <a:pos x="49" y="24"/>
                  </a:cxn>
                  <a:cxn ang="0">
                    <a:pos x="0" y="0"/>
                  </a:cxn>
                </a:cxnLst>
                <a:rect l="0" t="0" r="r" b="b"/>
                <a:pathLst>
                  <a:path w="832" h="420">
                    <a:moveTo>
                      <a:pt x="0" y="0"/>
                    </a:moveTo>
                    <a:lnTo>
                      <a:pt x="0" y="356"/>
                    </a:lnTo>
                    <a:lnTo>
                      <a:pt x="84" y="374"/>
                    </a:lnTo>
                    <a:lnTo>
                      <a:pt x="153" y="393"/>
                    </a:lnTo>
                    <a:lnTo>
                      <a:pt x="210" y="404"/>
                    </a:lnTo>
                    <a:lnTo>
                      <a:pt x="258" y="410"/>
                    </a:lnTo>
                    <a:lnTo>
                      <a:pt x="312" y="416"/>
                    </a:lnTo>
                    <a:lnTo>
                      <a:pt x="402" y="419"/>
                    </a:lnTo>
                    <a:lnTo>
                      <a:pt x="485" y="412"/>
                    </a:lnTo>
                    <a:lnTo>
                      <a:pt x="570" y="399"/>
                    </a:lnTo>
                    <a:lnTo>
                      <a:pt x="652" y="377"/>
                    </a:lnTo>
                    <a:lnTo>
                      <a:pt x="724" y="347"/>
                    </a:lnTo>
                    <a:lnTo>
                      <a:pt x="784" y="306"/>
                    </a:lnTo>
                    <a:lnTo>
                      <a:pt x="829" y="291"/>
                    </a:lnTo>
                    <a:lnTo>
                      <a:pt x="831" y="2"/>
                    </a:lnTo>
                    <a:lnTo>
                      <a:pt x="786" y="9"/>
                    </a:lnTo>
                    <a:lnTo>
                      <a:pt x="726" y="29"/>
                    </a:lnTo>
                    <a:lnTo>
                      <a:pt x="654" y="55"/>
                    </a:lnTo>
                    <a:lnTo>
                      <a:pt x="585" y="70"/>
                    </a:lnTo>
                    <a:lnTo>
                      <a:pt x="515" y="78"/>
                    </a:lnTo>
                    <a:lnTo>
                      <a:pt x="468" y="82"/>
                    </a:lnTo>
                    <a:lnTo>
                      <a:pt x="428" y="84"/>
                    </a:lnTo>
                    <a:lnTo>
                      <a:pt x="358" y="84"/>
                    </a:lnTo>
                    <a:lnTo>
                      <a:pt x="314" y="81"/>
                    </a:lnTo>
                    <a:lnTo>
                      <a:pt x="274" y="76"/>
                    </a:lnTo>
                    <a:lnTo>
                      <a:pt x="229" y="73"/>
                    </a:lnTo>
                    <a:lnTo>
                      <a:pt x="190" y="66"/>
                    </a:lnTo>
                    <a:lnTo>
                      <a:pt x="140" y="57"/>
                    </a:lnTo>
                    <a:lnTo>
                      <a:pt x="96" y="44"/>
                    </a:lnTo>
                    <a:lnTo>
                      <a:pt x="49" y="24"/>
                    </a:lnTo>
                    <a:lnTo>
                      <a:pt x="0" y="0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</p:grpSp>
      </p:grpSp>
      <p:pic>
        <p:nvPicPr>
          <p:cNvPr id="54" name="Picture 54" descr="dnastranda_gl.gif (44360 bytes)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81000"/>
            <a:ext cx="6477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5" name="Rectangle 5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6" name="Rectangle 5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7" name="Rectangle 5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9790A8-07D1-4EA7-8A53-752D7F5726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0" y="-17463"/>
            <a:ext cx="9178925" cy="6905626"/>
            <a:chOff x="0" y="-11"/>
            <a:chExt cx="5782" cy="4350"/>
          </a:xfrm>
        </p:grpSpPr>
        <p:sp>
          <p:nvSpPr>
            <p:cNvPr id="4" name="Rectangle 3"/>
            <p:cNvSpPr>
              <a:spLocks noChangeArrowheads="1"/>
            </p:cNvSpPr>
            <p:nvPr/>
          </p:nvSpPr>
          <p:spPr bwMode="auto">
            <a:xfrm>
              <a:off x="0" y="1008"/>
              <a:ext cx="5774" cy="3331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5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5759" cy="864"/>
            </a:xfrm>
            <a:prstGeom prst="rect">
              <a:avLst/>
            </a:prstGeom>
            <a:gradFill rotWithShape="0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grpSp>
          <p:nvGrpSpPr>
            <p:cNvPr id="6" name="Group 5"/>
            <p:cNvGrpSpPr>
              <a:grpSpLocks/>
            </p:cNvGrpSpPr>
            <p:nvPr/>
          </p:nvGrpSpPr>
          <p:grpSpPr bwMode="auto">
            <a:xfrm>
              <a:off x="5301" y="-11"/>
              <a:ext cx="481" cy="4284"/>
              <a:chOff x="5301" y="-11"/>
              <a:chExt cx="481" cy="4284"/>
            </a:xfrm>
          </p:grpSpPr>
          <p:sp>
            <p:nvSpPr>
              <p:cNvPr id="48" name="Freeform 6"/>
              <p:cNvSpPr>
                <a:spLocks/>
              </p:cNvSpPr>
              <p:nvPr/>
            </p:nvSpPr>
            <p:spPr bwMode="auto">
              <a:xfrm>
                <a:off x="5301" y="-11"/>
                <a:ext cx="241" cy="4284"/>
              </a:xfrm>
              <a:custGeom>
                <a:avLst/>
                <a:gdLst/>
                <a:ahLst/>
                <a:cxnLst>
                  <a:cxn ang="0">
                    <a:pos x="0" y="4234"/>
                  </a:cxn>
                  <a:cxn ang="0">
                    <a:pos x="0" y="0"/>
                  </a:cxn>
                  <a:cxn ang="0">
                    <a:pos x="240" y="0"/>
                  </a:cxn>
                  <a:cxn ang="0">
                    <a:pos x="240" y="4234"/>
                  </a:cxn>
                  <a:cxn ang="0">
                    <a:pos x="192" y="4283"/>
                  </a:cxn>
                  <a:cxn ang="0">
                    <a:pos x="144" y="4281"/>
                  </a:cxn>
                  <a:cxn ang="0">
                    <a:pos x="112" y="4281"/>
                  </a:cxn>
                  <a:cxn ang="0">
                    <a:pos x="49" y="4281"/>
                  </a:cxn>
                  <a:cxn ang="0">
                    <a:pos x="0" y="4234"/>
                  </a:cxn>
                </a:cxnLst>
                <a:rect l="0" t="0" r="r" b="b"/>
                <a:pathLst>
                  <a:path w="241" h="4284">
                    <a:moveTo>
                      <a:pt x="0" y="4234"/>
                    </a:moveTo>
                    <a:lnTo>
                      <a:pt x="0" y="0"/>
                    </a:lnTo>
                    <a:lnTo>
                      <a:pt x="240" y="0"/>
                    </a:lnTo>
                    <a:lnTo>
                      <a:pt x="240" y="4234"/>
                    </a:lnTo>
                    <a:lnTo>
                      <a:pt x="192" y="4283"/>
                    </a:lnTo>
                    <a:lnTo>
                      <a:pt x="144" y="4281"/>
                    </a:lnTo>
                    <a:lnTo>
                      <a:pt x="112" y="4281"/>
                    </a:lnTo>
                    <a:lnTo>
                      <a:pt x="49" y="4281"/>
                    </a:lnTo>
                    <a:lnTo>
                      <a:pt x="0" y="4234"/>
                    </a:lnTo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5000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49" name="Freeform 7"/>
              <p:cNvSpPr>
                <a:spLocks/>
              </p:cNvSpPr>
              <p:nvPr/>
            </p:nvSpPr>
            <p:spPr bwMode="auto">
              <a:xfrm>
                <a:off x="5541" y="-11"/>
                <a:ext cx="241" cy="4284"/>
              </a:xfrm>
              <a:custGeom>
                <a:avLst/>
                <a:gdLst/>
                <a:ahLst/>
                <a:cxnLst>
                  <a:cxn ang="0">
                    <a:pos x="0" y="4234"/>
                  </a:cxn>
                  <a:cxn ang="0">
                    <a:pos x="0" y="0"/>
                  </a:cxn>
                  <a:cxn ang="0">
                    <a:pos x="240" y="0"/>
                  </a:cxn>
                  <a:cxn ang="0">
                    <a:pos x="240" y="4234"/>
                  </a:cxn>
                  <a:cxn ang="0">
                    <a:pos x="192" y="4283"/>
                  </a:cxn>
                  <a:cxn ang="0">
                    <a:pos x="144" y="4281"/>
                  </a:cxn>
                  <a:cxn ang="0">
                    <a:pos x="112" y="4281"/>
                  </a:cxn>
                  <a:cxn ang="0">
                    <a:pos x="49" y="4281"/>
                  </a:cxn>
                  <a:cxn ang="0">
                    <a:pos x="0" y="4234"/>
                  </a:cxn>
                </a:cxnLst>
                <a:rect l="0" t="0" r="r" b="b"/>
                <a:pathLst>
                  <a:path w="241" h="4284">
                    <a:moveTo>
                      <a:pt x="0" y="4234"/>
                    </a:moveTo>
                    <a:lnTo>
                      <a:pt x="0" y="0"/>
                    </a:lnTo>
                    <a:lnTo>
                      <a:pt x="240" y="0"/>
                    </a:lnTo>
                    <a:lnTo>
                      <a:pt x="240" y="4234"/>
                    </a:lnTo>
                    <a:lnTo>
                      <a:pt x="192" y="4283"/>
                    </a:lnTo>
                    <a:lnTo>
                      <a:pt x="144" y="4281"/>
                    </a:lnTo>
                    <a:lnTo>
                      <a:pt x="112" y="4281"/>
                    </a:lnTo>
                    <a:lnTo>
                      <a:pt x="49" y="4281"/>
                    </a:lnTo>
                    <a:lnTo>
                      <a:pt x="0" y="4234"/>
                    </a:lnTo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5000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</p:grpSp>
        <p:grpSp>
          <p:nvGrpSpPr>
            <p:cNvPr id="7" name="Group 8"/>
            <p:cNvGrpSpPr>
              <a:grpSpLocks/>
            </p:cNvGrpSpPr>
            <p:nvPr/>
          </p:nvGrpSpPr>
          <p:grpSpPr bwMode="auto">
            <a:xfrm>
              <a:off x="0" y="0"/>
              <a:ext cx="481" cy="4273"/>
              <a:chOff x="0" y="0"/>
              <a:chExt cx="481" cy="4273"/>
            </a:xfrm>
          </p:grpSpPr>
          <p:sp>
            <p:nvSpPr>
              <p:cNvPr id="46" name="Freeform 9"/>
              <p:cNvSpPr>
                <a:spLocks/>
              </p:cNvSpPr>
              <p:nvPr/>
            </p:nvSpPr>
            <p:spPr bwMode="auto">
              <a:xfrm>
                <a:off x="0" y="0"/>
                <a:ext cx="241" cy="4273"/>
              </a:xfrm>
              <a:custGeom>
                <a:avLst/>
                <a:gdLst/>
                <a:ahLst/>
                <a:cxnLst>
                  <a:cxn ang="0">
                    <a:pos x="0" y="4223"/>
                  </a:cxn>
                  <a:cxn ang="0">
                    <a:pos x="0" y="0"/>
                  </a:cxn>
                  <a:cxn ang="0">
                    <a:pos x="240" y="0"/>
                  </a:cxn>
                  <a:cxn ang="0">
                    <a:pos x="240" y="4223"/>
                  </a:cxn>
                  <a:cxn ang="0">
                    <a:pos x="192" y="4272"/>
                  </a:cxn>
                  <a:cxn ang="0">
                    <a:pos x="144" y="4270"/>
                  </a:cxn>
                  <a:cxn ang="0">
                    <a:pos x="112" y="4270"/>
                  </a:cxn>
                  <a:cxn ang="0">
                    <a:pos x="49" y="4270"/>
                  </a:cxn>
                  <a:cxn ang="0">
                    <a:pos x="0" y="4223"/>
                  </a:cxn>
                </a:cxnLst>
                <a:rect l="0" t="0" r="r" b="b"/>
                <a:pathLst>
                  <a:path w="241" h="4273">
                    <a:moveTo>
                      <a:pt x="0" y="4223"/>
                    </a:moveTo>
                    <a:lnTo>
                      <a:pt x="0" y="0"/>
                    </a:lnTo>
                    <a:lnTo>
                      <a:pt x="240" y="0"/>
                    </a:lnTo>
                    <a:lnTo>
                      <a:pt x="240" y="4223"/>
                    </a:lnTo>
                    <a:lnTo>
                      <a:pt x="192" y="4272"/>
                    </a:lnTo>
                    <a:lnTo>
                      <a:pt x="144" y="4270"/>
                    </a:lnTo>
                    <a:lnTo>
                      <a:pt x="112" y="4270"/>
                    </a:lnTo>
                    <a:lnTo>
                      <a:pt x="49" y="4270"/>
                    </a:lnTo>
                    <a:lnTo>
                      <a:pt x="0" y="4223"/>
                    </a:lnTo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5000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47" name="Freeform 10"/>
              <p:cNvSpPr>
                <a:spLocks/>
              </p:cNvSpPr>
              <p:nvPr/>
            </p:nvSpPr>
            <p:spPr bwMode="auto">
              <a:xfrm>
                <a:off x="240" y="0"/>
                <a:ext cx="241" cy="4273"/>
              </a:xfrm>
              <a:custGeom>
                <a:avLst/>
                <a:gdLst/>
                <a:ahLst/>
                <a:cxnLst>
                  <a:cxn ang="0">
                    <a:pos x="0" y="4223"/>
                  </a:cxn>
                  <a:cxn ang="0">
                    <a:pos x="0" y="0"/>
                  </a:cxn>
                  <a:cxn ang="0">
                    <a:pos x="240" y="0"/>
                  </a:cxn>
                  <a:cxn ang="0">
                    <a:pos x="240" y="4223"/>
                  </a:cxn>
                  <a:cxn ang="0">
                    <a:pos x="192" y="4272"/>
                  </a:cxn>
                  <a:cxn ang="0">
                    <a:pos x="144" y="4270"/>
                  </a:cxn>
                  <a:cxn ang="0">
                    <a:pos x="112" y="4270"/>
                  </a:cxn>
                  <a:cxn ang="0">
                    <a:pos x="49" y="4270"/>
                  </a:cxn>
                  <a:cxn ang="0">
                    <a:pos x="0" y="4223"/>
                  </a:cxn>
                </a:cxnLst>
                <a:rect l="0" t="0" r="r" b="b"/>
                <a:pathLst>
                  <a:path w="241" h="4273">
                    <a:moveTo>
                      <a:pt x="0" y="4223"/>
                    </a:moveTo>
                    <a:lnTo>
                      <a:pt x="0" y="0"/>
                    </a:lnTo>
                    <a:lnTo>
                      <a:pt x="240" y="0"/>
                    </a:lnTo>
                    <a:lnTo>
                      <a:pt x="240" y="4223"/>
                    </a:lnTo>
                    <a:lnTo>
                      <a:pt x="192" y="4272"/>
                    </a:lnTo>
                    <a:lnTo>
                      <a:pt x="144" y="4270"/>
                    </a:lnTo>
                    <a:lnTo>
                      <a:pt x="112" y="4270"/>
                    </a:lnTo>
                    <a:lnTo>
                      <a:pt x="49" y="4270"/>
                    </a:lnTo>
                    <a:lnTo>
                      <a:pt x="0" y="4223"/>
                    </a:lnTo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5000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</p:grpSp>
        <p:grpSp>
          <p:nvGrpSpPr>
            <p:cNvPr id="8" name="Group 11"/>
            <p:cNvGrpSpPr>
              <a:grpSpLocks/>
            </p:cNvGrpSpPr>
            <p:nvPr/>
          </p:nvGrpSpPr>
          <p:grpSpPr bwMode="auto">
            <a:xfrm>
              <a:off x="82" y="22"/>
              <a:ext cx="5590" cy="891"/>
              <a:chOff x="82" y="22"/>
              <a:chExt cx="5590" cy="891"/>
            </a:xfrm>
          </p:grpSpPr>
          <p:grpSp>
            <p:nvGrpSpPr>
              <p:cNvPr id="9" name="Group 12"/>
              <p:cNvGrpSpPr>
                <a:grpSpLocks/>
              </p:cNvGrpSpPr>
              <p:nvPr/>
            </p:nvGrpSpPr>
            <p:grpSpPr bwMode="auto">
              <a:xfrm>
                <a:off x="134" y="22"/>
                <a:ext cx="5538" cy="850"/>
                <a:chOff x="134" y="22"/>
                <a:chExt cx="5538" cy="850"/>
              </a:xfrm>
            </p:grpSpPr>
            <p:sp>
              <p:nvSpPr>
                <p:cNvPr id="28" name="Freeform 13"/>
                <p:cNvSpPr>
                  <a:spLocks/>
                </p:cNvSpPr>
                <p:nvPr/>
              </p:nvSpPr>
              <p:spPr bwMode="auto">
                <a:xfrm>
                  <a:off x="5269" y="734"/>
                  <a:ext cx="156" cy="117"/>
                </a:xfrm>
                <a:custGeom>
                  <a:avLst/>
                  <a:gdLst/>
                  <a:ahLst/>
                  <a:cxnLst>
                    <a:cxn ang="0">
                      <a:pos x="83" y="0"/>
                    </a:cxn>
                    <a:cxn ang="0">
                      <a:pos x="134" y="19"/>
                    </a:cxn>
                    <a:cxn ang="0">
                      <a:pos x="152" y="45"/>
                    </a:cxn>
                    <a:cxn ang="0">
                      <a:pos x="155" y="70"/>
                    </a:cxn>
                    <a:cxn ang="0">
                      <a:pos x="155" y="83"/>
                    </a:cxn>
                    <a:cxn ang="0">
                      <a:pos x="146" y="99"/>
                    </a:cxn>
                    <a:cxn ang="0">
                      <a:pos x="126" y="107"/>
                    </a:cxn>
                    <a:cxn ang="0">
                      <a:pos x="105" y="113"/>
                    </a:cxn>
                    <a:cxn ang="0">
                      <a:pos x="86" y="116"/>
                    </a:cxn>
                    <a:cxn ang="0">
                      <a:pos x="69" y="116"/>
                    </a:cxn>
                    <a:cxn ang="0">
                      <a:pos x="41" y="111"/>
                    </a:cxn>
                    <a:cxn ang="0">
                      <a:pos x="21" y="106"/>
                    </a:cxn>
                    <a:cxn ang="0">
                      <a:pos x="9" y="98"/>
                    </a:cxn>
                    <a:cxn ang="0">
                      <a:pos x="2" y="89"/>
                    </a:cxn>
                    <a:cxn ang="0">
                      <a:pos x="0" y="78"/>
                    </a:cxn>
                    <a:cxn ang="0">
                      <a:pos x="2" y="60"/>
                    </a:cxn>
                    <a:cxn ang="0">
                      <a:pos x="9" y="11"/>
                    </a:cxn>
                    <a:cxn ang="0">
                      <a:pos x="83" y="0"/>
                    </a:cxn>
                  </a:cxnLst>
                  <a:rect l="0" t="0" r="r" b="b"/>
                  <a:pathLst>
                    <a:path w="156" h="117">
                      <a:moveTo>
                        <a:pt x="83" y="0"/>
                      </a:moveTo>
                      <a:lnTo>
                        <a:pt x="134" y="19"/>
                      </a:lnTo>
                      <a:lnTo>
                        <a:pt x="152" y="45"/>
                      </a:lnTo>
                      <a:lnTo>
                        <a:pt x="155" y="70"/>
                      </a:lnTo>
                      <a:lnTo>
                        <a:pt x="155" y="83"/>
                      </a:lnTo>
                      <a:lnTo>
                        <a:pt x="146" y="99"/>
                      </a:lnTo>
                      <a:lnTo>
                        <a:pt x="126" y="107"/>
                      </a:lnTo>
                      <a:lnTo>
                        <a:pt x="105" y="113"/>
                      </a:lnTo>
                      <a:lnTo>
                        <a:pt x="86" y="116"/>
                      </a:lnTo>
                      <a:lnTo>
                        <a:pt x="69" y="116"/>
                      </a:lnTo>
                      <a:lnTo>
                        <a:pt x="41" y="111"/>
                      </a:lnTo>
                      <a:lnTo>
                        <a:pt x="21" y="106"/>
                      </a:lnTo>
                      <a:lnTo>
                        <a:pt x="9" y="98"/>
                      </a:lnTo>
                      <a:lnTo>
                        <a:pt x="2" y="89"/>
                      </a:lnTo>
                      <a:lnTo>
                        <a:pt x="0" y="78"/>
                      </a:lnTo>
                      <a:lnTo>
                        <a:pt x="2" y="60"/>
                      </a:lnTo>
                      <a:lnTo>
                        <a:pt x="9" y="11"/>
                      </a:lnTo>
                      <a:lnTo>
                        <a:pt x="83" y="0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29" name="Freeform 14"/>
                <p:cNvSpPr>
                  <a:spLocks/>
                </p:cNvSpPr>
                <p:nvPr/>
              </p:nvSpPr>
              <p:spPr bwMode="auto">
                <a:xfrm>
                  <a:off x="5265" y="746"/>
                  <a:ext cx="88" cy="75"/>
                </a:xfrm>
                <a:custGeom>
                  <a:avLst/>
                  <a:gdLst/>
                  <a:ahLst/>
                  <a:cxnLst>
                    <a:cxn ang="0">
                      <a:pos x="0" y="69"/>
                    </a:cxn>
                    <a:cxn ang="0">
                      <a:pos x="11" y="0"/>
                    </a:cxn>
                    <a:cxn ang="0">
                      <a:pos x="54" y="5"/>
                    </a:cxn>
                    <a:cxn ang="0">
                      <a:pos x="87" y="9"/>
                    </a:cxn>
                    <a:cxn ang="0">
                      <a:pos x="78" y="74"/>
                    </a:cxn>
                    <a:cxn ang="0">
                      <a:pos x="75" y="59"/>
                    </a:cxn>
                    <a:cxn ang="0">
                      <a:pos x="65" y="48"/>
                    </a:cxn>
                    <a:cxn ang="0">
                      <a:pos x="47" y="44"/>
                    </a:cxn>
                    <a:cxn ang="0">
                      <a:pos x="27" y="45"/>
                    </a:cxn>
                    <a:cxn ang="0">
                      <a:pos x="11" y="52"/>
                    </a:cxn>
                    <a:cxn ang="0">
                      <a:pos x="0" y="69"/>
                    </a:cxn>
                  </a:cxnLst>
                  <a:rect l="0" t="0" r="r" b="b"/>
                  <a:pathLst>
                    <a:path w="88" h="75">
                      <a:moveTo>
                        <a:pt x="0" y="69"/>
                      </a:moveTo>
                      <a:lnTo>
                        <a:pt x="11" y="0"/>
                      </a:lnTo>
                      <a:lnTo>
                        <a:pt x="54" y="5"/>
                      </a:lnTo>
                      <a:lnTo>
                        <a:pt x="87" y="9"/>
                      </a:lnTo>
                      <a:lnTo>
                        <a:pt x="78" y="74"/>
                      </a:lnTo>
                      <a:lnTo>
                        <a:pt x="75" y="59"/>
                      </a:lnTo>
                      <a:lnTo>
                        <a:pt x="65" y="48"/>
                      </a:lnTo>
                      <a:lnTo>
                        <a:pt x="47" y="44"/>
                      </a:lnTo>
                      <a:lnTo>
                        <a:pt x="27" y="45"/>
                      </a:lnTo>
                      <a:lnTo>
                        <a:pt x="11" y="52"/>
                      </a:lnTo>
                      <a:lnTo>
                        <a:pt x="0" y="69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30" name="Freeform 15"/>
                <p:cNvSpPr>
                  <a:spLocks/>
                </p:cNvSpPr>
                <p:nvPr/>
              </p:nvSpPr>
              <p:spPr bwMode="auto">
                <a:xfrm>
                  <a:off x="475" y="725"/>
                  <a:ext cx="156" cy="117"/>
                </a:xfrm>
                <a:custGeom>
                  <a:avLst/>
                  <a:gdLst/>
                  <a:ahLst/>
                  <a:cxnLst>
                    <a:cxn ang="0">
                      <a:pos x="72" y="0"/>
                    </a:cxn>
                    <a:cxn ang="0">
                      <a:pos x="21" y="19"/>
                    </a:cxn>
                    <a:cxn ang="0">
                      <a:pos x="3" y="45"/>
                    </a:cxn>
                    <a:cxn ang="0">
                      <a:pos x="0" y="70"/>
                    </a:cxn>
                    <a:cxn ang="0">
                      <a:pos x="0" y="83"/>
                    </a:cxn>
                    <a:cxn ang="0">
                      <a:pos x="9" y="99"/>
                    </a:cxn>
                    <a:cxn ang="0">
                      <a:pos x="29" y="107"/>
                    </a:cxn>
                    <a:cxn ang="0">
                      <a:pos x="50" y="113"/>
                    </a:cxn>
                    <a:cxn ang="0">
                      <a:pos x="69" y="116"/>
                    </a:cxn>
                    <a:cxn ang="0">
                      <a:pos x="86" y="116"/>
                    </a:cxn>
                    <a:cxn ang="0">
                      <a:pos x="114" y="111"/>
                    </a:cxn>
                    <a:cxn ang="0">
                      <a:pos x="134" y="106"/>
                    </a:cxn>
                    <a:cxn ang="0">
                      <a:pos x="146" y="98"/>
                    </a:cxn>
                    <a:cxn ang="0">
                      <a:pos x="153" y="89"/>
                    </a:cxn>
                    <a:cxn ang="0">
                      <a:pos x="155" y="78"/>
                    </a:cxn>
                    <a:cxn ang="0">
                      <a:pos x="153" y="60"/>
                    </a:cxn>
                    <a:cxn ang="0">
                      <a:pos x="146" y="11"/>
                    </a:cxn>
                    <a:cxn ang="0">
                      <a:pos x="72" y="0"/>
                    </a:cxn>
                  </a:cxnLst>
                  <a:rect l="0" t="0" r="r" b="b"/>
                  <a:pathLst>
                    <a:path w="156" h="117">
                      <a:moveTo>
                        <a:pt x="72" y="0"/>
                      </a:moveTo>
                      <a:lnTo>
                        <a:pt x="21" y="19"/>
                      </a:lnTo>
                      <a:lnTo>
                        <a:pt x="3" y="45"/>
                      </a:lnTo>
                      <a:lnTo>
                        <a:pt x="0" y="70"/>
                      </a:lnTo>
                      <a:lnTo>
                        <a:pt x="0" y="83"/>
                      </a:lnTo>
                      <a:lnTo>
                        <a:pt x="9" y="99"/>
                      </a:lnTo>
                      <a:lnTo>
                        <a:pt x="29" y="107"/>
                      </a:lnTo>
                      <a:lnTo>
                        <a:pt x="50" y="113"/>
                      </a:lnTo>
                      <a:lnTo>
                        <a:pt x="69" y="116"/>
                      </a:lnTo>
                      <a:lnTo>
                        <a:pt x="86" y="116"/>
                      </a:lnTo>
                      <a:lnTo>
                        <a:pt x="114" y="111"/>
                      </a:lnTo>
                      <a:lnTo>
                        <a:pt x="134" y="106"/>
                      </a:lnTo>
                      <a:lnTo>
                        <a:pt x="146" y="98"/>
                      </a:lnTo>
                      <a:lnTo>
                        <a:pt x="153" y="89"/>
                      </a:lnTo>
                      <a:lnTo>
                        <a:pt x="155" y="78"/>
                      </a:lnTo>
                      <a:lnTo>
                        <a:pt x="153" y="60"/>
                      </a:lnTo>
                      <a:lnTo>
                        <a:pt x="146" y="11"/>
                      </a:lnTo>
                      <a:lnTo>
                        <a:pt x="72" y="0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31" name="Freeform 16"/>
                <p:cNvSpPr>
                  <a:spLocks/>
                </p:cNvSpPr>
                <p:nvPr/>
              </p:nvSpPr>
              <p:spPr bwMode="auto">
                <a:xfrm>
                  <a:off x="547" y="738"/>
                  <a:ext cx="88" cy="75"/>
                </a:xfrm>
                <a:custGeom>
                  <a:avLst/>
                  <a:gdLst/>
                  <a:ahLst/>
                  <a:cxnLst>
                    <a:cxn ang="0">
                      <a:pos x="87" y="68"/>
                    </a:cxn>
                    <a:cxn ang="0">
                      <a:pos x="76" y="0"/>
                    </a:cxn>
                    <a:cxn ang="0">
                      <a:pos x="33" y="5"/>
                    </a:cxn>
                    <a:cxn ang="0">
                      <a:pos x="0" y="9"/>
                    </a:cxn>
                    <a:cxn ang="0">
                      <a:pos x="9" y="74"/>
                    </a:cxn>
                    <a:cxn ang="0">
                      <a:pos x="12" y="58"/>
                    </a:cxn>
                    <a:cxn ang="0">
                      <a:pos x="22" y="47"/>
                    </a:cxn>
                    <a:cxn ang="0">
                      <a:pos x="40" y="44"/>
                    </a:cxn>
                    <a:cxn ang="0">
                      <a:pos x="60" y="45"/>
                    </a:cxn>
                    <a:cxn ang="0">
                      <a:pos x="76" y="52"/>
                    </a:cxn>
                    <a:cxn ang="0">
                      <a:pos x="87" y="68"/>
                    </a:cxn>
                  </a:cxnLst>
                  <a:rect l="0" t="0" r="r" b="b"/>
                  <a:pathLst>
                    <a:path w="88" h="75">
                      <a:moveTo>
                        <a:pt x="87" y="68"/>
                      </a:moveTo>
                      <a:lnTo>
                        <a:pt x="76" y="0"/>
                      </a:lnTo>
                      <a:lnTo>
                        <a:pt x="33" y="5"/>
                      </a:lnTo>
                      <a:lnTo>
                        <a:pt x="0" y="9"/>
                      </a:lnTo>
                      <a:lnTo>
                        <a:pt x="9" y="74"/>
                      </a:lnTo>
                      <a:lnTo>
                        <a:pt x="12" y="58"/>
                      </a:lnTo>
                      <a:lnTo>
                        <a:pt x="22" y="47"/>
                      </a:lnTo>
                      <a:lnTo>
                        <a:pt x="40" y="44"/>
                      </a:lnTo>
                      <a:lnTo>
                        <a:pt x="60" y="45"/>
                      </a:lnTo>
                      <a:lnTo>
                        <a:pt x="76" y="52"/>
                      </a:lnTo>
                      <a:lnTo>
                        <a:pt x="87" y="68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32" name="Line 17"/>
                <p:cNvSpPr>
                  <a:spLocks noChangeShapeType="1"/>
                </p:cNvSpPr>
                <p:nvPr/>
              </p:nvSpPr>
              <p:spPr bwMode="auto">
                <a:xfrm flipV="1">
                  <a:off x="2020" y="309"/>
                  <a:ext cx="192" cy="87"/>
                </a:xfrm>
                <a:prstGeom prst="line">
                  <a:avLst/>
                </a:prstGeom>
                <a:noFill/>
                <a:ln w="127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33" name="Freeform 18"/>
                <p:cNvSpPr>
                  <a:spLocks/>
                </p:cNvSpPr>
                <p:nvPr/>
              </p:nvSpPr>
              <p:spPr bwMode="auto">
                <a:xfrm>
                  <a:off x="1408" y="22"/>
                  <a:ext cx="2967" cy="457"/>
                </a:xfrm>
                <a:custGeom>
                  <a:avLst/>
                  <a:gdLst/>
                  <a:ahLst/>
                  <a:cxnLst>
                    <a:cxn ang="0">
                      <a:pos x="0" y="122"/>
                    </a:cxn>
                    <a:cxn ang="0">
                      <a:pos x="207" y="78"/>
                    </a:cxn>
                    <a:cxn ang="0">
                      <a:pos x="442" y="48"/>
                    </a:cxn>
                    <a:cxn ang="0">
                      <a:pos x="640" y="32"/>
                    </a:cxn>
                    <a:cxn ang="0">
                      <a:pos x="897" y="16"/>
                    </a:cxn>
                    <a:cxn ang="0">
                      <a:pos x="1215" y="2"/>
                    </a:cxn>
                    <a:cxn ang="0">
                      <a:pos x="1392" y="0"/>
                    </a:cxn>
                    <a:cxn ang="0">
                      <a:pos x="1710" y="0"/>
                    </a:cxn>
                    <a:cxn ang="0">
                      <a:pos x="1997" y="10"/>
                    </a:cxn>
                    <a:cxn ang="0">
                      <a:pos x="2258" y="21"/>
                    </a:cxn>
                    <a:cxn ang="0">
                      <a:pos x="2493" y="38"/>
                    </a:cxn>
                    <a:cxn ang="0">
                      <a:pos x="2674" y="54"/>
                    </a:cxn>
                    <a:cxn ang="0">
                      <a:pos x="2828" y="73"/>
                    </a:cxn>
                    <a:cxn ang="0">
                      <a:pos x="2966" y="92"/>
                    </a:cxn>
                    <a:cxn ang="0">
                      <a:pos x="2966" y="456"/>
                    </a:cxn>
                    <a:cxn ang="0">
                      <a:pos x="2833" y="434"/>
                    </a:cxn>
                    <a:cxn ang="0">
                      <a:pos x="2563" y="399"/>
                    </a:cxn>
                    <a:cxn ang="0">
                      <a:pos x="2382" y="382"/>
                    </a:cxn>
                    <a:cxn ang="0">
                      <a:pos x="2134" y="366"/>
                    </a:cxn>
                    <a:cxn ang="0">
                      <a:pos x="1944" y="358"/>
                    </a:cxn>
                    <a:cxn ang="0">
                      <a:pos x="1746" y="350"/>
                    </a:cxn>
                    <a:cxn ang="0">
                      <a:pos x="1529" y="350"/>
                    </a:cxn>
                    <a:cxn ang="0">
                      <a:pos x="1295" y="350"/>
                    </a:cxn>
                    <a:cxn ang="0">
                      <a:pos x="1047" y="355"/>
                    </a:cxn>
                    <a:cxn ang="0">
                      <a:pos x="853" y="363"/>
                    </a:cxn>
                    <a:cxn ang="0">
                      <a:pos x="654" y="374"/>
                    </a:cxn>
                    <a:cxn ang="0">
                      <a:pos x="468" y="388"/>
                    </a:cxn>
                    <a:cxn ang="0">
                      <a:pos x="296" y="404"/>
                    </a:cxn>
                    <a:cxn ang="0">
                      <a:pos x="150" y="423"/>
                    </a:cxn>
                    <a:cxn ang="0">
                      <a:pos x="13" y="445"/>
                    </a:cxn>
                    <a:cxn ang="0">
                      <a:pos x="0" y="122"/>
                    </a:cxn>
                  </a:cxnLst>
                  <a:rect l="0" t="0" r="r" b="b"/>
                  <a:pathLst>
                    <a:path w="2967" h="457">
                      <a:moveTo>
                        <a:pt x="0" y="122"/>
                      </a:moveTo>
                      <a:lnTo>
                        <a:pt x="207" y="78"/>
                      </a:lnTo>
                      <a:lnTo>
                        <a:pt x="442" y="48"/>
                      </a:lnTo>
                      <a:lnTo>
                        <a:pt x="640" y="32"/>
                      </a:lnTo>
                      <a:lnTo>
                        <a:pt x="897" y="16"/>
                      </a:lnTo>
                      <a:lnTo>
                        <a:pt x="1215" y="2"/>
                      </a:lnTo>
                      <a:lnTo>
                        <a:pt x="1392" y="0"/>
                      </a:lnTo>
                      <a:lnTo>
                        <a:pt x="1710" y="0"/>
                      </a:lnTo>
                      <a:lnTo>
                        <a:pt x="1997" y="10"/>
                      </a:lnTo>
                      <a:lnTo>
                        <a:pt x="2258" y="21"/>
                      </a:lnTo>
                      <a:lnTo>
                        <a:pt x="2493" y="38"/>
                      </a:lnTo>
                      <a:lnTo>
                        <a:pt x="2674" y="54"/>
                      </a:lnTo>
                      <a:lnTo>
                        <a:pt x="2828" y="73"/>
                      </a:lnTo>
                      <a:lnTo>
                        <a:pt x="2966" y="92"/>
                      </a:lnTo>
                      <a:lnTo>
                        <a:pt x="2966" y="456"/>
                      </a:lnTo>
                      <a:lnTo>
                        <a:pt x="2833" y="434"/>
                      </a:lnTo>
                      <a:lnTo>
                        <a:pt x="2563" y="399"/>
                      </a:lnTo>
                      <a:lnTo>
                        <a:pt x="2382" y="382"/>
                      </a:lnTo>
                      <a:lnTo>
                        <a:pt x="2134" y="366"/>
                      </a:lnTo>
                      <a:lnTo>
                        <a:pt x="1944" y="358"/>
                      </a:lnTo>
                      <a:lnTo>
                        <a:pt x="1746" y="350"/>
                      </a:lnTo>
                      <a:lnTo>
                        <a:pt x="1529" y="350"/>
                      </a:lnTo>
                      <a:lnTo>
                        <a:pt x="1295" y="350"/>
                      </a:lnTo>
                      <a:lnTo>
                        <a:pt x="1047" y="355"/>
                      </a:lnTo>
                      <a:lnTo>
                        <a:pt x="853" y="363"/>
                      </a:lnTo>
                      <a:lnTo>
                        <a:pt x="654" y="374"/>
                      </a:lnTo>
                      <a:lnTo>
                        <a:pt x="468" y="388"/>
                      </a:lnTo>
                      <a:lnTo>
                        <a:pt x="296" y="404"/>
                      </a:lnTo>
                      <a:lnTo>
                        <a:pt x="150" y="423"/>
                      </a:lnTo>
                      <a:lnTo>
                        <a:pt x="13" y="445"/>
                      </a:lnTo>
                      <a:lnTo>
                        <a:pt x="0" y="122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34" name="Freeform 19"/>
                <p:cNvSpPr>
                  <a:spLocks/>
                </p:cNvSpPr>
                <p:nvPr/>
              </p:nvSpPr>
              <p:spPr bwMode="auto">
                <a:xfrm>
                  <a:off x="607" y="118"/>
                  <a:ext cx="823" cy="431"/>
                </a:xfrm>
                <a:custGeom>
                  <a:avLst/>
                  <a:gdLst/>
                  <a:ahLst/>
                  <a:cxnLst>
                    <a:cxn ang="0">
                      <a:pos x="815" y="27"/>
                    </a:cxn>
                    <a:cxn ang="0">
                      <a:pos x="822" y="350"/>
                    </a:cxn>
                    <a:cxn ang="0">
                      <a:pos x="746" y="382"/>
                    </a:cxn>
                    <a:cxn ang="0">
                      <a:pos x="676" y="404"/>
                    </a:cxn>
                    <a:cxn ang="0">
                      <a:pos x="619" y="415"/>
                    </a:cxn>
                    <a:cxn ang="0">
                      <a:pos x="571" y="421"/>
                    </a:cxn>
                    <a:cxn ang="0">
                      <a:pos x="517" y="427"/>
                    </a:cxn>
                    <a:cxn ang="0">
                      <a:pos x="427" y="430"/>
                    </a:cxn>
                    <a:cxn ang="0">
                      <a:pos x="344" y="423"/>
                    </a:cxn>
                    <a:cxn ang="0">
                      <a:pos x="259" y="410"/>
                    </a:cxn>
                    <a:cxn ang="0">
                      <a:pos x="177" y="388"/>
                    </a:cxn>
                    <a:cxn ang="0">
                      <a:pos x="105" y="358"/>
                    </a:cxn>
                    <a:cxn ang="0">
                      <a:pos x="41" y="325"/>
                    </a:cxn>
                    <a:cxn ang="0">
                      <a:pos x="0" y="294"/>
                    </a:cxn>
                    <a:cxn ang="0">
                      <a:pos x="0" y="0"/>
                    </a:cxn>
                    <a:cxn ang="0">
                      <a:pos x="46" y="25"/>
                    </a:cxn>
                    <a:cxn ang="0">
                      <a:pos x="105" y="47"/>
                    </a:cxn>
                    <a:cxn ang="0">
                      <a:pos x="175" y="66"/>
                    </a:cxn>
                    <a:cxn ang="0">
                      <a:pos x="244" y="81"/>
                    </a:cxn>
                    <a:cxn ang="0">
                      <a:pos x="314" y="89"/>
                    </a:cxn>
                    <a:cxn ang="0">
                      <a:pos x="361" y="93"/>
                    </a:cxn>
                    <a:cxn ang="0">
                      <a:pos x="401" y="95"/>
                    </a:cxn>
                    <a:cxn ang="0">
                      <a:pos x="471" y="95"/>
                    </a:cxn>
                    <a:cxn ang="0">
                      <a:pos x="515" y="92"/>
                    </a:cxn>
                    <a:cxn ang="0">
                      <a:pos x="555" y="87"/>
                    </a:cxn>
                    <a:cxn ang="0">
                      <a:pos x="600" y="84"/>
                    </a:cxn>
                    <a:cxn ang="0">
                      <a:pos x="640" y="76"/>
                    </a:cxn>
                    <a:cxn ang="0">
                      <a:pos x="689" y="67"/>
                    </a:cxn>
                    <a:cxn ang="0">
                      <a:pos x="733" y="55"/>
                    </a:cxn>
                    <a:cxn ang="0">
                      <a:pos x="777" y="41"/>
                    </a:cxn>
                    <a:cxn ang="0">
                      <a:pos x="815" y="27"/>
                    </a:cxn>
                  </a:cxnLst>
                  <a:rect l="0" t="0" r="r" b="b"/>
                  <a:pathLst>
                    <a:path w="823" h="431">
                      <a:moveTo>
                        <a:pt x="815" y="27"/>
                      </a:moveTo>
                      <a:lnTo>
                        <a:pt x="822" y="350"/>
                      </a:lnTo>
                      <a:lnTo>
                        <a:pt x="746" y="382"/>
                      </a:lnTo>
                      <a:lnTo>
                        <a:pt x="676" y="404"/>
                      </a:lnTo>
                      <a:lnTo>
                        <a:pt x="619" y="415"/>
                      </a:lnTo>
                      <a:lnTo>
                        <a:pt x="571" y="421"/>
                      </a:lnTo>
                      <a:lnTo>
                        <a:pt x="517" y="427"/>
                      </a:lnTo>
                      <a:lnTo>
                        <a:pt x="427" y="430"/>
                      </a:lnTo>
                      <a:lnTo>
                        <a:pt x="344" y="423"/>
                      </a:lnTo>
                      <a:lnTo>
                        <a:pt x="259" y="410"/>
                      </a:lnTo>
                      <a:lnTo>
                        <a:pt x="177" y="388"/>
                      </a:lnTo>
                      <a:lnTo>
                        <a:pt x="105" y="358"/>
                      </a:lnTo>
                      <a:lnTo>
                        <a:pt x="41" y="325"/>
                      </a:lnTo>
                      <a:lnTo>
                        <a:pt x="0" y="294"/>
                      </a:lnTo>
                      <a:lnTo>
                        <a:pt x="0" y="0"/>
                      </a:lnTo>
                      <a:lnTo>
                        <a:pt x="46" y="25"/>
                      </a:lnTo>
                      <a:lnTo>
                        <a:pt x="105" y="47"/>
                      </a:lnTo>
                      <a:lnTo>
                        <a:pt x="175" y="66"/>
                      </a:lnTo>
                      <a:lnTo>
                        <a:pt x="244" y="81"/>
                      </a:lnTo>
                      <a:lnTo>
                        <a:pt x="314" y="89"/>
                      </a:lnTo>
                      <a:lnTo>
                        <a:pt x="361" y="93"/>
                      </a:lnTo>
                      <a:lnTo>
                        <a:pt x="401" y="95"/>
                      </a:lnTo>
                      <a:lnTo>
                        <a:pt x="471" y="95"/>
                      </a:lnTo>
                      <a:lnTo>
                        <a:pt x="515" y="92"/>
                      </a:lnTo>
                      <a:lnTo>
                        <a:pt x="555" y="87"/>
                      </a:lnTo>
                      <a:lnTo>
                        <a:pt x="600" y="84"/>
                      </a:lnTo>
                      <a:lnTo>
                        <a:pt x="640" y="76"/>
                      </a:lnTo>
                      <a:lnTo>
                        <a:pt x="689" y="67"/>
                      </a:lnTo>
                      <a:lnTo>
                        <a:pt x="733" y="55"/>
                      </a:lnTo>
                      <a:lnTo>
                        <a:pt x="777" y="41"/>
                      </a:lnTo>
                      <a:lnTo>
                        <a:pt x="815" y="27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35" name="Freeform 20"/>
                <p:cNvSpPr>
                  <a:spLocks/>
                </p:cNvSpPr>
                <p:nvPr/>
              </p:nvSpPr>
              <p:spPr bwMode="auto">
                <a:xfrm>
                  <a:off x="154" y="533"/>
                  <a:ext cx="551" cy="339"/>
                </a:xfrm>
                <a:custGeom>
                  <a:avLst/>
                  <a:gdLst/>
                  <a:ahLst/>
                  <a:cxnLst>
                    <a:cxn ang="0">
                      <a:pos x="16" y="53"/>
                    </a:cxn>
                    <a:cxn ang="0">
                      <a:pos x="0" y="122"/>
                    </a:cxn>
                    <a:cxn ang="0">
                      <a:pos x="10" y="146"/>
                    </a:cxn>
                    <a:cxn ang="0">
                      <a:pos x="33" y="183"/>
                    </a:cxn>
                    <a:cxn ang="0">
                      <a:pos x="57" y="216"/>
                    </a:cxn>
                    <a:cxn ang="0">
                      <a:pos x="85" y="244"/>
                    </a:cxn>
                    <a:cxn ang="0">
                      <a:pos x="120" y="271"/>
                    </a:cxn>
                    <a:cxn ang="0">
                      <a:pos x="153" y="290"/>
                    </a:cxn>
                    <a:cxn ang="0">
                      <a:pos x="189" y="308"/>
                    </a:cxn>
                    <a:cxn ang="0">
                      <a:pos x="235" y="324"/>
                    </a:cxn>
                    <a:cxn ang="0">
                      <a:pos x="270" y="332"/>
                    </a:cxn>
                    <a:cxn ang="0">
                      <a:pos x="312" y="338"/>
                    </a:cxn>
                    <a:cxn ang="0">
                      <a:pos x="351" y="338"/>
                    </a:cxn>
                    <a:cxn ang="0">
                      <a:pos x="393" y="333"/>
                    </a:cxn>
                    <a:cxn ang="0">
                      <a:pos x="436" y="321"/>
                    </a:cxn>
                    <a:cxn ang="0">
                      <a:pos x="475" y="302"/>
                    </a:cxn>
                    <a:cxn ang="0">
                      <a:pos x="498" y="286"/>
                    </a:cxn>
                    <a:cxn ang="0">
                      <a:pos x="526" y="262"/>
                    </a:cxn>
                    <a:cxn ang="0">
                      <a:pos x="541" y="243"/>
                    </a:cxn>
                    <a:cxn ang="0">
                      <a:pos x="550" y="226"/>
                    </a:cxn>
                    <a:cxn ang="0">
                      <a:pos x="550" y="208"/>
                    </a:cxn>
                    <a:cxn ang="0">
                      <a:pos x="544" y="187"/>
                    </a:cxn>
                    <a:cxn ang="0">
                      <a:pos x="532" y="170"/>
                    </a:cxn>
                    <a:cxn ang="0">
                      <a:pos x="523" y="135"/>
                    </a:cxn>
                    <a:cxn ang="0">
                      <a:pos x="519" y="116"/>
                    </a:cxn>
                    <a:cxn ang="0">
                      <a:pos x="267" y="132"/>
                    </a:cxn>
                    <a:cxn ang="0">
                      <a:pos x="234" y="126"/>
                    </a:cxn>
                    <a:cxn ang="0">
                      <a:pos x="193" y="113"/>
                    </a:cxn>
                    <a:cxn ang="0">
                      <a:pos x="162" y="97"/>
                    </a:cxn>
                    <a:cxn ang="0">
                      <a:pos x="129" y="77"/>
                    </a:cxn>
                    <a:cxn ang="0">
                      <a:pos x="97" y="48"/>
                    </a:cxn>
                    <a:cxn ang="0">
                      <a:pos x="78" y="24"/>
                    </a:cxn>
                    <a:cxn ang="0">
                      <a:pos x="60" y="0"/>
                    </a:cxn>
                    <a:cxn ang="0">
                      <a:pos x="16" y="53"/>
                    </a:cxn>
                  </a:cxnLst>
                  <a:rect l="0" t="0" r="r" b="b"/>
                  <a:pathLst>
                    <a:path w="551" h="339">
                      <a:moveTo>
                        <a:pt x="16" y="53"/>
                      </a:moveTo>
                      <a:lnTo>
                        <a:pt x="0" y="122"/>
                      </a:lnTo>
                      <a:lnTo>
                        <a:pt x="10" y="146"/>
                      </a:lnTo>
                      <a:lnTo>
                        <a:pt x="33" y="183"/>
                      </a:lnTo>
                      <a:lnTo>
                        <a:pt x="57" y="216"/>
                      </a:lnTo>
                      <a:lnTo>
                        <a:pt x="85" y="244"/>
                      </a:lnTo>
                      <a:lnTo>
                        <a:pt x="120" y="271"/>
                      </a:lnTo>
                      <a:lnTo>
                        <a:pt x="153" y="290"/>
                      </a:lnTo>
                      <a:lnTo>
                        <a:pt x="189" y="308"/>
                      </a:lnTo>
                      <a:lnTo>
                        <a:pt x="235" y="324"/>
                      </a:lnTo>
                      <a:lnTo>
                        <a:pt x="270" y="332"/>
                      </a:lnTo>
                      <a:lnTo>
                        <a:pt x="312" y="338"/>
                      </a:lnTo>
                      <a:lnTo>
                        <a:pt x="351" y="338"/>
                      </a:lnTo>
                      <a:lnTo>
                        <a:pt x="393" y="333"/>
                      </a:lnTo>
                      <a:lnTo>
                        <a:pt x="436" y="321"/>
                      </a:lnTo>
                      <a:lnTo>
                        <a:pt x="475" y="302"/>
                      </a:lnTo>
                      <a:lnTo>
                        <a:pt x="498" y="286"/>
                      </a:lnTo>
                      <a:lnTo>
                        <a:pt x="526" y="262"/>
                      </a:lnTo>
                      <a:lnTo>
                        <a:pt x="541" y="243"/>
                      </a:lnTo>
                      <a:lnTo>
                        <a:pt x="550" y="226"/>
                      </a:lnTo>
                      <a:lnTo>
                        <a:pt x="550" y="208"/>
                      </a:lnTo>
                      <a:lnTo>
                        <a:pt x="544" y="187"/>
                      </a:lnTo>
                      <a:lnTo>
                        <a:pt x="532" y="170"/>
                      </a:lnTo>
                      <a:lnTo>
                        <a:pt x="523" y="135"/>
                      </a:lnTo>
                      <a:lnTo>
                        <a:pt x="519" y="116"/>
                      </a:lnTo>
                      <a:lnTo>
                        <a:pt x="267" y="132"/>
                      </a:lnTo>
                      <a:lnTo>
                        <a:pt x="234" y="126"/>
                      </a:lnTo>
                      <a:lnTo>
                        <a:pt x="193" y="113"/>
                      </a:lnTo>
                      <a:lnTo>
                        <a:pt x="162" y="97"/>
                      </a:lnTo>
                      <a:lnTo>
                        <a:pt x="129" y="77"/>
                      </a:lnTo>
                      <a:lnTo>
                        <a:pt x="97" y="48"/>
                      </a:lnTo>
                      <a:lnTo>
                        <a:pt x="78" y="24"/>
                      </a:lnTo>
                      <a:lnTo>
                        <a:pt x="60" y="0"/>
                      </a:lnTo>
                      <a:lnTo>
                        <a:pt x="16" y="53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36" name="Freeform 21"/>
                <p:cNvSpPr>
                  <a:spLocks/>
                </p:cNvSpPr>
                <p:nvPr/>
              </p:nvSpPr>
              <p:spPr bwMode="auto">
                <a:xfrm>
                  <a:off x="134" y="119"/>
                  <a:ext cx="475" cy="552"/>
                </a:xfrm>
                <a:custGeom>
                  <a:avLst/>
                  <a:gdLst/>
                  <a:ahLst/>
                  <a:cxnLst>
                    <a:cxn ang="0">
                      <a:pos x="474" y="0"/>
                    </a:cxn>
                    <a:cxn ang="0">
                      <a:pos x="474" y="294"/>
                    </a:cxn>
                    <a:cxn ang="0">
                      <a:pos x="446" y="291"/>
                    </a:cxn>
                    <a:cxn ang="0">
                      <a:pos x="411" y="293"/>
                    </a:cxn>
                    <a:cxn ang="0">
                      <a:pos x="353" y="299"/>
                    </a:cxn>
                    <a:cxn ang="0">
                      <a:pos x="296" y="310"/>
                    </a:cxn>
                    <a:cxn ang="0">
                      <a:pos x="243" y="323"/>
                    </a:cxn>
                    <a:cxn ang="0">
                      <a:pos x="200" y="339"/>
                    </a:cxn>
                    <a:cxn ang="0">
                      <a:pos x="149" y="364"/>
                    </a:cxn>
                    <a:cxn ang="0">
                      <a:pos x="110" y="390"/>
                    </a:cxn>
                    <a:cxn ang="0">
                      <a:pos x="81" y="415"/>
                    </a:cxn>
                    <a:cxn ang="0">
                      <a:pos x="60" y="439"/>
                    </a:cxn>
                    <a:cxn ang="0">
                      <a:pos x="47" y="461"/>
                    </a:cxn>
                    <a:cxn ang="0">
                      <a:pos x="35" y="488"/>
                    </a:cxn>
                    <a:cxn ang="0">
                      <a:pos x="30" y="513"/>
                    </a:cxn>
                    <a:cxn ang="0">
                      <a:pos x="23" y="551"/>
                    </a:cxn>
                    <a:cxn ang="0">
                      <a:pos x="17" y="518"/>
                    </a:cxn>
                    <a:cxn ang="0">
                      <a:pos x="8" y="481"/>
                    </a:cxn>
                    <a:cxn ang="0">
                      <a:pos x="5" y="453"/>
                    </a:cxn>
                    <a:cxn ang="0">
                      <a:pos x="0" y="420"/>
                    </a:cxn>
                    <a:cxn ang="0">
                      <a:pos x="2" y="393"/>
                    </a:cxn>
                    <a:cxn ang="0">
                      <a:pos x="8" y="361"/>
                    </a:cxn>
                    <a:cxn ang="0">
                      <a:pos x="15" y="317"/>
                    </a:cxn>
                    <a:cxn ang="0">
                      <a:pos x="30" y="279"/>
                    </a:cxn>
                    <a:cxn ang="0">
                      <a:pos x="50" y="238"/>
                    </a:cxn>
                    <a:cxn ang="0">
                      <a:pos x="75" y="196"/>
                    </a:cxn>
                    <a:cxn ang="0">
                      <a:pos x="111" y="152"/>
                    </a:cxn>
                    <a:cxn ang="0">
                      <a:pos x="152" y="116"/>
                    </a:cxn>
                    <a:cxn ang="0">
                      <a:pos x="188" y="87"/>
                    </a:cxn>
                    <a:cxn ang="0">
                      <a:pos x="233" y="60"/>
                    </a:cxn>
                    <a:cxn ang="0">
                      <a:pos x="279" y="40"/>
                    </a:cxn>
                    <a:cxn ang="0">
                      <a:pos x="333" y="21"/>
                    </a:cxn>
                    <a:cxn ang="0">
                      <a:pos x="380" y="10"/>
                    </a:cxn>
                    <a:cxn ang="0">
                      <a:pos x="435" y="3"/>
                    </a:cxn>
                    <a:cxn ang="0">
                      <a:pos x="474" y="0"/>
                    </a:cxn>
                  </a:cxnLst>
                  <a:rect l="0" t="0" r="r" b="b"/>
                  <a:pathLst>
                    <a:path w="475" h="552">
                      <a:moveTo>
                        <a:pt x="474" y="0"/>
                      </a:moveTo>
                      <a:lnTo>
                        <a:pt x="474" y="294"/>
                      </a:lnTo>
                      <a:lnTo>
                        <a:pt x="446" y="291"/>
                      </a:lnTo>
                      <a:lnTo>
                        <a:pt x="411" y="293"/>
                      </a:lnTo>
                      <a:lnTo>
                        <a:pt x="353" y="299"/>
                      </a:lnTo>
                      <a:lnTo>
                        <a:pt x="296" y="310"/>
                      </a:lnTo>
                      <a:lnTo>
                        <a:pt x="243" y="323"/>
                      </a:lnTo>
                      <a:lnTo>
                        <a:pt x="200" y="339"/>
                      </a:lnTo>
                      <a:lnTo>
                        <a:pt x="149" y="364"/>
                      </a:lnTo>
                      <a:lnTo>
                        <a:pt x="110" y="390"/>
                      </a:lnTo>
                      <a:lnTo>
                        <a:pt x="81" y="415"/>
                      </a:lnTo>
                      <a:lnTo>
                        <a:pt x="60" y="439"/>
                      </a:lnTo>
                      <a:lnTo>
                        <a:pt x="47" y="461"/>
                      </a:lnTo>
                      <a:lnTo>
                        <a:pt x="35" y="488"/>
                      </a:lnTo>
                      <a:lnTo>
                        <a:pt x="30" y="513"/>
                      </a:lnTo>
                      <a:lnTo>
                        <a:pt x="23" y="551"/>
                      </a:lnTo>
                      <a:lnTo>
                        <a:pt x="17" y="518"/>
                      </a:lnTo>
                      <a:lnTo>
                        <a:pt x="8" y="481"/>
                      </a:lnTo>
                      <a:lnTo>
                        <a:pt x="5" y="453"/>
                      </a:lnTo>
                      <a:lnTo>
                        <a:pt x="0" y="420"/>
                      </a:lnTo>
                      <a:lnTo>
                        <a:pt x="2" y="393"/>
                      </a:lnTo>
                      <a:lnTo>
                        <a:pt x="8" y="361"/>
                      </a:lnTo>
                      <a:lnTo>
                        <a:pt x="15" y="317"/>
                      </a:lnTo>
                      <a:lnTo>
                        <a:pt x="30" y="279"/>
                      </a:lnTo>
                      <a:lnTo>
                        <a:pt x="50" y="238"/>
                      </a:lnTo>
                      <a:lnTo>
                        <a:pt x="75" y="196"/>
                      </a:lnTo>
                      <a:lnTo>
                        <a:pt x="111" y="152"/>
                      </a:lnTo>
                      <a:lnTo>
                        <a:pt x="152" y="116"/>
                      </a:lnTo>
                      <a:lnTo>
                        <a:pt x="188" y="87"/>
                      </a:lnTo>
                      <a:lnTo>
                        <a:pt x="233" y="60"/>
                      </a:lnTo>
                      <a:lnTo>
                        <a:pt x="279" y="40"/>
                      </a:lnTo>
                      <a:lnTo>
                        <a:pt x="333" y="21"/>
                      </a:lnTo>
                      <a:lnTo>
                        <a:pt x="380" y="10"/>
                      </a:lnTo>
                      <a:lnTo>
                        <a:pt x="435" y="3"/>
                      </a:lnTo>
                      <a:lnTo>
                        <a:pt x="474" y="0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37" name="Freeform 22"/>
                <p:cNvSpPr>
                  <a:spLocks/>
                </p:cNvSpPr>
                <p:nvPr/>
              </p:nvSpPr>
              <p:spPr bwMode="auto">
                <a:xfrm>
                  <a:off x="422" y="687"/>
                  <a:ext cx="156" cy="117"/>
                </a:xfrm>
                <a:custGeom>
                  <a:avLst/>
                  <a:gdLst/>
                  <a:ahLst/>
                  <a:cxnLst>
                    <a:cxn ang="0">
                      <a:pos x="72" y="0"/>
                    </a:cxn>
                    <a:cxn ang="0">
                      <a:pos x="21" y="19"/>
                    </a:cxn>
                    <a:cxn ang="0">
                      <a:pos x="3" y="45"/>
                    </a:cxn>
                    <a:cxn ang="0">
                      <a:pos x="0" y="70"/>
                    </a:cxn>
                    <a:cxn ang="0">
                      <a:pos x="0" y="83"/>
                    </a:cxn>
                    <a:cxn ang="0">
                      <a:pos x="9" y="99"/>
                    </a:cxn>
                    <a:cxn ang="0">
                      <a:pos x="29" y="107"/>
                    </a:cxn>
                    <a:cxn ang="0">
                      <a:pos x="50" y="113"/>
                    </a:cxn>
                    <a:cxn ang="0">
                      <a:pos x="69" y="116"/>
                    </a:cxn>
                    <a:cxn ang="0">
                      <a:pos x="86" y="116"/>
                    </a:cxn>
                    <a:cxn ang="0">
                      <a:pos x="114" y="111"/>
                    </a:cxn>
                    <a:cxn ang="0">
                      <a:pos x="134" y="106"/>
                    </a:cxn>
                    <a:cxn ang="0">
                      <a:pos x="146" y="98"/>
                    </a:cxn>
                    <a:cxn ang="0">
                      <a:pos x="153" y="89"/>
                    </a:cxn>
                    <a:cxn ang="0">
                      <a:pos x="155" y="78"/>
                    </a:cxn>
                    <a:cxn ang="0">
                      <a:pos x="153" y="60"/>
                    </a:cxn>
                    <a:cxn ang="0">
                      <a:pos x="146" y="11"/>
                    </a:cxn>
                    <a:cxn ang="0">
                      <a:pos x="72" y="0"/>
                    </a:cxn>
                  </a:cxnLst>
                  <a:rect l="0" t="0" r="r" b="b"/>
                  <a:pathLst>
                    <a:path w="156" h="117">
                      <a:moveTo>
                        <a:pt x="72" y="0"/>
                      </a:moveTo>
                      <a:lnTo>
                        <a:pt x="21" y="19"/>
                      </a:lnTo>
                      <a:lnTo>
                        <a:pt x="3" y="45"/>
                      </a:lnTo>
                      <a:lnTo>
                        <a:pt x="0" y="70"/>
                      </a:lnTo>
                      <a:lnTo>
                        <a:pt x="0" y="83"/>
                      </a:lnTo>
                      <a:lnTo>
                        <a:pt x="9" y="99"/>
                      </a:lnTo>
                      <a:lnTo>
                        <a:pt x="29" y="107"/>
                      </a:lnTo>
                      <a:lnTo>
                        <a:pt x="50" y="113"/>
                      </a:lnTo>
                      <a:lnTo>
                        <a:pt x="69" y="116"/>
                      </a:lnTo>
                      <a:lnTo>
                        <a:pt x="86" y="116"/>
                      </a:lnTo>
                      <a:lnTo>
                        <a:pt x="114" y="111"/>
                      </a:lnTo>
                      <a:lnTo>
                        <a:pt x="134" y="106"/>
                      </a:lnTo>
                      <a:lnTo>
                        <a:pt x="146" y="98"/>
                      </a:lnTo>
                      <a:lnTo>
                        <a:pt x="153" y="89"/>
                      </a:lnTo>
                      <a:lnTo>
                        <a:pt x="155" y="78"/>
                      </a:lnTo>
                      <a:lnTo>
                        <a:pt x="153" y="60"/>
                      </a:lnTo>
                      <a:lnTo>
                        <a:pt x="146" y="11"/>
                      </a:lnTo>
                      <a:lnTo>
                        <a:pt x="72" y="0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38" name="Freeform 23"/>
                <p:cNvSpPr>
                  <a:spLocks/>
                </p:cNvSpPr>
                <p:nvPr/>
              </p:nvSpPr>
              <p:spPr bwMode="auto">
                <a:xfrm>
                  <a:off x="494" y="700"/>
                  <a:ext cx="88" cy="74"/>
                </a:xfrm>
                <a:custGeom>
                  <a:avLst/>
                  <a:gdLst/>
                  <a:ahLst/>
                  <a:cxnLst>
                    <a:cxn ang="0">
                      <a:pos x="87" y="67"/>
                    </a:cxn>
                    <a:cxn ang="0">
                      <a:pos x="76" y="0"/>
                    </a:cxn>
                    <a:cxn ang="0">
                      <a:pos x="33" y="5"/>
                    </a:cxn>
                    <a:cxn ang="0">
                      <a:pos x="0" y="8"/>
                    </a:cxn>
                    <a:cxn ang="0">
                      <a:pos x="9" y="73"/>
                    </a:cxn>
                    <a:cxn ang="0">
                      <a:pos x="12" y="57"/>
                    </a:cxn>
                    <a:cxn ang="0">
                      <a:pos x="22" y="47"/>
                    </a:cxn>
                    <a:cxn ang="0">
                      <a:pos x="40" y="43"/>
                    </a:cxn>
                    <a:cxn ang="0">
                      <a:pos x="60" y="44"/>
                    </a:cxn>
                    <a:cxn ang="0">
                      <a:pos x="76" y="51"/>
                    </a:cxn>
                    <a:cxn ang="0">
                      <a:pos x="87" y="67"/>
                    </a:cxn>
                  </a:cxnLst>
                  <a:rect l="0" t="0" r="r" b="b"/>
                  <a:pathLst>
                    <a:path w="88" h="74">
                      <a:moveTo>
                        <a:pt x="87" y="67"/>
                      </a:moveTo>
                      <a:lnTo>
                        <a:pt x="76" y="0"/>
                      </a:lnTo>
                      <a:lnTo>
                        <a:pt x="33" y="5"/>
                      </a:lnTo>
                      <a:lnTo>
                        <a:pt x="0" y="8"/>
                      </a:lnTo>
                      <a:lnTo>
                        <a:pt x="9" y="73"/>
                      </a:lnTo>
                      <a:lnTo>
                        <a:pt x="12" y="57"/>
                      </a:lnTo>
                      <a:lnTo>
                        <a:pt x="22" y="47"/>
                      </a:lnTo>
                      <a:lnTo>
                        <a:pt x="40" y="43"/>
                      </a:lnTo>
                      <a:lnTo>
                        <a:pt x="60" y="44"/>
                      </a:lnTo>
                      <a:lnTo>
                        <a:pt x="76" y="51"/>
                      </a:lnTo>
                      <a:lnTo>
                        <a:pt x="87" y="67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39" name="Freeform 24"/>
                <p:cNvSpPr>
                  <a:spLocks/>
                </p:cNvSpPr>
                <p:nvPr/>
              </p:nvSpPr>
              <p:spPr bwMode="auto">
                <a:xfrm>
                  <a:off x="386" y="479"/>
                  <a:ext cx="319" cy="286"/>
                </a:xfrm>
                <a:custGeom>
                  <a:avLst/>
                  <a:gdLst/>
                  <a:ahLst/>
                  <a:cxnLst>
                    <a:cxn ang="0">
                      <a:pos x="317" y="275"/>
                    </a:cxn>
                    <a:cxn ang="0">
                      <a:pos x="315" y="254"/>
                    </a:cxn>
                    <a:cxn ang="0">
                      <a:pos x="306" y="235"/>
                    </a:cxn>
                    <a:cxn ang="0">
                      <a:pos x="299" y="219"/>
                    </a:cxn>
                    <a:cxn ang="0">
                      <a:pos x="294" y="194"/>
                    </a:cxn>
                    <a:cxn ang="0">
                      <a:pos x="288" y="161"/>
                    </a:cxn>
                    <a:cxn ang="0">
                      <a:pos x="284" y="126"/>
                    </a:cxn>
                    <a:cxn ang="0">
                      <a:pos x="281" y="94"/>
                    </a:cxn>
                    <a:cxn ang="0">
                      <a:pos x="279" y="67"/>
                    </a:cxn>
                    <a:cxn ang="0">
                      <a:pos x="278" y="43"/>
                    </a:cxn>
                    <a:cxn ang="0">
                      <a:pos x="270" y="29"/>
                    </a:cxn>
                    <a:cxn ang="0">
                      <a:pos x="255" y="16"/>
                    </a:cxn>
                    <a:cxn ang="0">
                      <a:pos x="240" y="9"/>
                    </a:cxn>
                    <a:cxn ang="0">
                      <a:pos x="216" y="2"/>
                    </a:cxn>
                    <a:cxn ang="0">
                      <a:pos x="189" y="0"/>
                    </a:cxn>
                    <a:cxn ang="0">
                      <a:pos x="147" y="0"/>
                    </a:cxn>
                    <a:cxn ang="0">
                      <a:pos x="110" y="2"/>
                    </a:cxn>
                    <a:cxn ang="0">
                      <a:pos x="74" y="9"/>
                    </a:cxn>
                    <a:cxn ang="0">
                      <a:pos x="41" y="21"/>
                    </a:cxn>
                    <a:cxn ang="0">
                      <a:pos x="20" y="35"/>
                    </a:cxn>
                    <a:cxn ang="0">
                      <a:pos x="8" y="47"/>
                    </a:cxn>
                    <a:cxn ang="0">
                      <a:pos x="0" y="61"/>
                    </a:cxn>
                    <a:cxn ang="0">
                      <a:pos x="2" y="75"/>
                    </a:cxn>
                    <a:cxn ang="0">
                      <a:pos x="5" y="89"/>
                    </a:cxn>
                    <a:cxn ang="0">
                      <a:pos x="15" y="104"/>
                    </a:cxn>
                    <a:cxn ang="0">
                      <a:pos x="23" y="123"/>
                    </a:cxn>
                    <a:cxn ang="0">
                      <a:pos x="27" y="149"/>
                    </a:cxn>
                    <a:cxn ang="0">
                      <a:pos x="30" y="176"/>
                    </a:cxn>
                    <a:cxn ang="0">
                      <a:pos x="35" y="200"/>
                    </a:cxn>
                    <a:cxn ang="0">
                      <a:pos x="36" y="235"/>
                    </a:cxn>
                    <a:cxn ang="0">
                      <a:pos x="38" y="265"/>
                    </a:cxn>
                    <a:cxn ang="0">
                      <a:pos x="38" y="285"/>
                    </a:cxn>
                    <a:cxn ang="0">
                      <a:pos x="48" y="260"/>
                    </a:cxn>
                    <a:cxn ang="0">
                      <a:pos x="68" y="248"/>
                    </a:cxn>
                    <a:cxn ang="0">
                      <a:pos x="86" y="241"/>
                    </a:cxn>
                    <a:cxn ang="0">
                      <a:pos x="108" y="236"/>
                    </a:cxn>
                    <a:cxn ang="0">
                      <a:pos x="143" y="229"/>
                    </a:cxn>
                    <a:cxn ang="0">
                      <a:pos x="177" y="228"/>
                    </a:cxn>
                    <a:cxn ang="0">
                      <a:pos x="197" y="228"/>
                    </a:cxn>
                    <a:cxn ang="0">
                      <a:pos x="228" y="230"/>
                    </a:cxn>
                    <a:cxn ang="0">
                      <a:pos x="264" y="237"/>
                    </a:cxn>
                    <a:cxn ang="0">
                      <a:pos x="287" y="246"/>
                    </a:cxn>
                    <a:cxn ang="0">
                      <a:pos x="302" y="255"/>
                    </a:cxn>
                    <a:cxn ang="0">
                      <a:pos x="318" y="268"/>
                    </a:cxn>
                  </a:cxnLst>
                  <a:rect l="0" t="0" r="r" b="b"/>
                  <a:pathLst>
                    <a:path w="319" h="286">
                      <a:moveTo>
                        <a:pt x="317" y="275"/>
                      </a:moveTo>
                      <a:lnTo>
                        <a:pt x="315" y="254"/>
                      </a:lnTo>
                      <a:lnTo>
                        <a:pt x="306" y="235"/>
                      </a:lnTo>
                      <a:lnTo>
                        <a:pt x="299" y="219"/>
                      </a:lnTo>
                      <a:lnTo>
                        <a:pt x="294" y="194"/>
                      </a:lnTo>
                      <a:lnTo>
                        <a:pt x="288" y="161"/>
                      </a:lnTo>
                      <a:lnTo>
                        <a:pt x="284" y="126"/>
                      </a:lnTo>
                      <a:lnTo>
                        <a:pt x="281" y="94"/>
                      </a:lnTo>
                      <a:lnTo>
                        <a:pt x="279" y="67"/>
                      </a:lnTo>
                      <a:lnTo>
                        <a:pt x="278" y="43"/>
                      </a:lnTo>
                      <a:lnTo>
                        <a:pt x="270" y="29"/>
                      </a:lnTo>
                      <a:lnTo>
                        <a:pt x="255" y="16"/>
                      </a:lnTo>
                      <a:lnTo>
                        <a:pt x="240" y="9"/>
                      </a:lnTo>
                      <a:lnTo>
                        <a:pt x="216" y="2"/>
                      </a:lnTo>
                      <a:lnTo>
                        <a:pt x="189" y="0"/>
                      </a:lnTo>
                      <a:lnTo>
                        <a:pt x="147" y="0"/>
                      </a:lnTo>
                      <a:lnTo>
                        <a:pt x="110" y="2"/>
                      </a:lnTo>
                      <a:lnTo>
                        <a:pt x="74" y="9"/>
                      </a:lnTo>
                      <a:lnTo>
                        <a:pt x="41" y="21"/>
                      </a:lnTo>
                      <a:lnTo>
                        <a:pt x="20" y="35"/>
                      </a:lnTo>
                      <a:lnTo>
                        <a:pt x="8" y="47"/>
                      </a:lnTo>
                      <a:lnTo>
                        <a:pt x="0" y="61"/>
                      </a:lnTo>
                      <a:lnTo>
                        <a:pt x="2" y="75"/>
                      </a:lnTo>
                      <a:lnTo>
                        <a:pt x="5" y="89"/>
                      </a:lnTo>
                      <a:lnTo>
                        <a:pt x="15" y="104"/>
                      </a:lnTo>
                      <a:lnTo>
                        <a:pt x="23" y="123"/>
                      </a:lnTo>
                      <a:lnTo>
                        <a:pt x="27" y="149"/>
                      </a:lnTo>
                      <a:lnTo>
                        <a:pt x="30" y="176"/>
                      </a:lnTo>
                      <a:lnTo>
                        <a:pt x="35" y="200"/>
                      </a:lnTo>
                      <a:lnTo>
                        <a:pt x="36" y="235"/>
                      </a:lnTo>
                      <a:lnTo>
                        <a:pt x="38" y="265"/>
                      </a:lnTo>
                      <a:lnTo>
                        <a:pt x="38" y="285"/>
                      </a:lnTo>
                      <a:lnTo>
                        <a:pt x="48" y="260"/>
                      </a:lnTo>
                      <a:lnTo>
                        <a:pt x="68" y="248"/>
                      </a:lnTo>
                      <a:lnTo>
                        <a:pt x="86" y="241"/>
                      </a:lnTo>
                      <a:lnTo>
                        <a:pt x="108" y="236"/>
                      </a:lnTo>
                      <a:lnTo>
                        <a:pt x="143" y="229"/>
                      </a:lnTo>
                      <a:lnTo>
                        <a:pt x="177" y="228"/>
                      </a:lnTo>
                      <a:lnTo>
                        <a:pt x="197" y="228"/>
                      </a:lnTo>
                      <a:lnTo>
                        <a:pt x="228" y="230"/>
                      </a:lnTo>
                      <a:lnTo>
                        <a:pt x="264" y="237"/>
                      </a:lnTo>
                      <a:lnTo>
                        <a:pt x="287" y="246"/>
                      </a:lnTo>
                      <a:lnTo>
                        <a:pt x="302" y="255"/>
                      </a:lnTo>
                      <a:lnTo>
                        <a:pt x="318" y="268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40" name="Freeform 25"/>
                <p:cNvSpPr>
                  <a:spLocks/>
                </p:cNvSpPr>
                <p:nvPr/>
              </p:nvSpPr>
              <p:spPr bwMode="auto">
                <a:xfrm>
                  <a:off x="5101" y="537"/>
                  <a:ext cx="551" cy="335"/>
                </a:xfrm>
                <a:custGeom>
                  <a:avLst/>
                  <a:gdLst/>
                  <a:ahLst/>
                  <a:cxnLst>
                    <a:cxn ang="0">
                      <a:pos x="534" y="48"/>
                    </a:cxn>
                    <a:cxn ang="0">
                      <a:pos x="550" y="117"/>
                    </a:cxn>
                    <a:cxn ang="0">
                      <a:pos x="540" y="142"/>
                    </a:cxn>
                    <a:cxn ang="0">
                      <a:pos x="517" y="179"/>
                    </a:cxn>
                    <a:cxn ang="0">
                      <a:pos x="493" y="212"/>
                    </a:cxn>
                    <a:cxn ang="0">
                      <a:pos x="465" y="239"/>
                    </a:cxn>
                    <a:cxn ang="0">
                      <a:pos x="430" y="267"/>
                    </a:cxn>
                    <a:cxn ang="0">
                      <a:pos x="397" y="286"/>
                    </a:cxn>
                    <a:cxn ang="0">
                      <a:pos x="361" y="304"/>
                    </a:cxn>
                    <a:cxn ang="0">
                      <a:pos x="315" y="320"/>
                    </a:cxn>
                    <a:cxn ang="0">
                      <a:pos x="280" y="328"/>
                    </a:cxn>
                    <a:cxn ang="0">
                      <a:pos x="238" y="334"/>
                    </a:cxn>
                    <a:cxn ang="0">
                      <a:pos x="199" y="334"/>
                    </a:cxn>
                    <a:cxn ang="0">
                      <a:pos x="157" y="329"/>
                    </a:cxn>
                    <a:cxn ang="0">
                      <a:pos x="114" y="317"/>
                    </a:cxn>
                    <a:cxn ang="0">
                      <a:pos x="75" y="298"/>
                    </a:cxn>
                    <a:cxn ang="0">
                      <a:pos x="52" y="282"/>
                    </a:cxn>
                    <a:cxn ang="0">
                      <a:pos x="24" y="258"/>
                    </a:cxn>
                    <a:cxn ang="0">
                      <a:pos x="9" y="238"/>
                    </a:cxn>
                    <a:cxn ang="0">
                      <a:pos x="0" y="222"/>
                    </a:cxn>
                    <a:cxn ang="0">
                      <a:pos x="0" y="204"/>
                    </a:cxn>
                    <a:cxn ang="0">
                      <a:pos x="6" y="182"/>
                    </a:cxn>
                    <a:cxn ang="0">
                      <a:pos x="18" y="166"/>
                    </a:cxn>
                    <a:cxn ang="0">
                      <a:pos x="27" y="131"/>
                    </a:cxn>
                    <a:cxn ang="0">
                      <a:pos x="31" y="112"/>
                    </a:cxn>
                    <a:cxn ang="0">
                      <a:pos x="283" y="128"/>
                    </a:cxn>
                    <a:cxn ang="0">
                      <a:pos x="316" y="122"/>
                    </a:cxn>
                    <a:cxn ang="0">
                      <a:pos x="357" y="109"/>
                    </a:cxn>
                    <a:cxn ang="0">
                      <a:pos x="388" y="93"/>
                    </a:cxn>
                    <a:cxn ang="0">
                      <a:pos x="421" y="73"/>
                    </a:cxn>
                    <a:cxn ang="0">
                      <a:pos x="453" y="44"/>
                    </a:cxn>
                    <a:cxn ang="0">
                      <a:pos x="472" y="19"/>
                    </a:cxn>
                    <a:cxn ang="0">
                      <a:pos x="486" y="0"/>
                    </a:cxn>
                    <a:cxn ang="0">
                      <a:pos x="534" y="48"/>
                    </a:cxn>
                  </a:cxnLst>
                  <a:rect l="0" t="0" r="r" b="b"/>
                  <a:pathLst>
                    <a:path w="551" h="335">
                      <a:moveTo>
                        <a:pt x="534" y="48"/>
                      </a:moveTo>
                      <a:lnTo>
                        <a:pt x="550" y="117"/>
                      </a:lnTo>
                      <a:lnTo>
                        <a:pt x="540" y="142"/>
                      </a:lnTo>
                      <a:lnTo>
                        <a:pt x="517" y="179"/>
                      </a:lnTo>
                      <a:lnTo>
                        <a:pt x="493" y="212"/>
                      </a:lnTo>
                      <a:lnTo>
                        <a:pt x="465" y="239"/>
                      </a:lnTo>
                      <a:lnTo>
                        <a:pt x="430" y="267"/>
                      </a:lnTo>
                      <a:lnTo>
                        <a:pt x="397" y="286"/>
                      </a:lnTo>
                      <a:lnTo>
                        <a:pt x="361" y="304"/>
                      </a:lnTo>
                      <a:lnTo>
                        <a:pt x="315" y="320"/>
                      </a:lnTo>
                      <a:lnTo>
                        <a:pt x="280" y="328"/>
                      </a:lnTo>
                      <a:lnTo>
                        <a:pt x="238" y="334"/>
                      </a:lnTo>
                      <a:lnTo>
                        <a:pt x="199" y="334"/>
                      </a:lnTo>
                      <a:lnTo>
                        <a:pt x="157" y="329"/>
                      </a:lnTo>
                      <a:lnTo>
                        <a:pt x="114" y="317"/>
                      </a:lnTo>
                      <a:lnTo>
                        <a:pt x="75" y="298"/>
                      </a:lnTo>
                      <a:lnTo>
                        <a:pt x="52" y="282"/>
                      </a:lnTo>
                      <a:lnTo>
                        <a:pt x="24" y="258"/>
                      </a:lnTo>
                      <a:lnTo>
                        <a:pt x="9" y="238"/>
                      </a:lnTo>
                      <a:lnTo>
                        <a:pt x="0" y="222"/>
                      </a:lnTo>
                      <a:lnTo>
                        <a:pt x="0" y="204"/>
                      </a:lnTo>
                      <a:lnTo>
                        <a:pt x="6" y="182"/>
                      </a:lnTo>
                      <a:lnTo>
                        <a:pt x="18" y="166"/>
                      </a:lnTo>
                      <a:lnTo>
                        <a:pt x="27" y="131"/>
                      </a:lnTo>
                      <a:lnTo>
                        <a:pt x="31" y="112"/>
                      </a:lnTo>
                      <a:lnTo>
                        <a:pt x="283" y="128"/>
                      </a:lnTo>
                      <a:lnTo>
                        <a:pt x="316" y="122"/>
                      </a:lnTo>
                      <a:lnTo>
                        <a:pt x="357" y="109"/>
                      </a:lnTo>
                      <a:lnTo>
                        <a:pt x="388" y="93"/>
                      </a:lnTo>
                      <a:lnTo>
                        <a:pt x="421" y="73"/>
                      </a:lnTo>
                      <a:lnTo>
                        <a:pt x="453" y="44"/>
                      </a:lnTo>
                      <a:lnTo>
                        <a:pt x="472" y="19"/>
                      </a:lnTo>
                      <a:lnTo>
                        <a:pt x="486" y="0"/>
                      </a:lnTo>
                      <a:lnTo>
                        <a:pt x="534" y="48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41" name="Freeform 26"/>
                <p:cNvSpPr>
                  <a:spLocks/>
                </p:cNvSpPr>
                <p:nvPr/>
              </p:nvSpPr>
              <p:spPr bwMode="auto">
                <a:xfrm>
                  <a:off x="5197" y="119"/>
                  <a:ext cx="475" cy="552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294"/>
                    </a:cxn>
                    <a:cxn ang="0">
                      <a:pos x="28" y="291"/>
                    </a:cxn>
                    <a:cxn ang="0">
                      <a:pos x="63" y="293"/>
                    </a:cxn>
                    <a:cxn ang="0">
                      <a:pos x="121" y="299"/>
                    </a:cxn>
                    <a:cxn ang="0">
                      <a:pos x="178" y="310"/>
                    </a:cxn>
                    <a:cxn ang="0">
                      <a:pos x="231" y="323"/>
                    </a:cxn>
                    <a:cxn ang="0">
                      <a:pos x="274" y="339"/>
                    </a:cxn>
                    <a:cxn ang="0">
                      <a:pos x="325" y="364"/>
                    </a:cxn>
                    <a:cxn ang="0">
                      <a:pos x="364" y="390"/>
                    </a:cxn>
                    <a:cxn ang="0">
                      <a:pos x="393" y="415"/>
                    </a:cxn>
                    <a:cxn ang="0">
                      <a:pos x="414" y="439"/>
                    </a:cxn>
                    <a:cxn ang="0">
                      <a:pos x="427" y="461"/>
                    </a:cxn>
                    <a:cxn ang="0">
                      <a:pos x="439" y="488"/>
                    </a:cxn>
                    <a:cxn ang="0">
                      <a:pos x="444" y="513"/>
                    </a:cxn>
                    <a:cxn ang="0">
                      <a:pos x="451" y="551"/>
                    </a:cxn>
                    <a:cxn ang="0">
                      <a:pos x="457" y="518"/>
                    </a:cxn>
                    <a:cxn ang="0">
                      <a:pos x="466" y="481"/>
                    </a:cxn>
                    <a:cxn ang="0">
                      <a:pos x="469" y="453"/>
                    </a:cxn>
                    <a:cxn ang="0">
                      <a:pos x="474" y="420"/>
                    </a:cxn>
                    <a:cxn ang="0">
                      <a:pos x="472" y="393"/>
                    </a:cxn>
                    <a:cxn ang="0">
                      <a:pos x="466" y="361"/>
                    </a:cxn>
                    <a:cxn ang="0">
                      <a:pos x="459" y="317"/>
                    </a:cxn>
                    <a:cxn ang="0">
                      <a:pos x="444" y="279"/>
                    </a:cxn>
                    <a:cxn ang="0">
                      <a:pos x="424" y="238"/>
                    </a:cxn>
                    <a:cxn ang="0">
                      <a:pos x="399" y="196"/>
                    </a:cxn>
                    <a:cxn ang="0">
                      <a:pos x="363" y="152"/>
                    </a:cxn>
                    <a:cxn ang="0">
                      <a:pos x="322" y="116"/>
                    </a:cxn>
                    <a:cxn ang="0">
                      <a:pos x="286" y="87"/>
                    </a:cxn>
                    <a:cxn ang="0">
                      <a:pos x="241" y="60"/>
                    </a:cxn>
                    <a:cxn ang="0">
                      <a:pos x="195" y="40"/>
                    </a:cxn>
                    <a:cxn ang="0">
                      <a:pos x="141" y="21"/>
                    </a:cxn>
                    <a:cxn ang="0">
                      <a:pos x="94" y="10"/>
                    </a:cxn>
                    <a:cxn ang="0">
                      <a:pos x="39" y="3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475" h="552">
                      <a:moveTo>
                        <a:pt x="0" y="0"/>
                      </a:moveTo>
                      <a:lnTo>
                        <a:pt x="0" y="294"/>
                      </a:lnTo>
                      <a:lnTo>
                        <a:pt x="28" y="291"/>
                      </a:lnTo>
                      <a:lnTo>
                        <a:pt x="63" y="293"/>
                      </a:lnTo>
                      <a:lnTo>
                        <a:pt x="121" y="299"/>
                      </a:lnTo>
                      <a:lnTo>
                        <a:pt x="178" y="310"/>
                      </a:lnTo>
                      <a:lnTo>
                        <a:pt x="231" y="323"/>
                      </a:lnTo>
                      <a:lnTo>
                        <a:pt x="274" y="339"/>
                      </a:lnTo>
                      <a:lnTo>
                        <a:pt x="325" y="364"/>
                      </a:lnTo>
                      <a:lnTo>
                        <a:pt x="364" y="390"/>
                      </a:lnTo>
                      <a:lnTo>
                        <a:pt x="393" y="415"/>
                      </a:lnTo>
                      <a:lnTo>
                        <a:pt x="414" y="439"/>
                      </a:lnTo>
                      <a:lnTo>
                        <a:pt x="427" y="461"/>
                      </a:lnTo>
                      <a:lnTo>
                        <a:pt x="439" y="488"/>
                      </a:lnTo>
                      <a:lnTo>
                        <a:pt x="444" y="513"/>
                      </a:lnTo>
                      <a:lnTo>
                        <a:pt x="451" y="551"/>
                      </a:lnTo>
                      <a:lnTo>
                        <a:pt x="457" y="518"/>
                      </a:lnTo>
                      <a:lnTo>
                        <a:pt x="466" y="481"/>
                      </a:lnTo>
                      <a:lnTo>
                        <a:pt x="469" y="453"/>
                      </a:lnTo>
                      <a:lnTo>
                        <a:pt x="474" y="420"/>
                      </a:lnTo>
                      <a:lnTo>
                        <a:pt x="472" y="393"/>
                      </a:lnTo>
                      <a:lnTo>
                        <a:pt x="466" y="361"/>
                      </a:lnTo>
                      <a:lnTo>
                        <a:pt x="459" y="317"/>
                      </a:lnTo>
                      <a:lnTo>
                        <a:pt x="444" y="279"/>
                      </a:lnTo>
                      <a:lnTo>
                        <a:pt x="424" y="238"/>
                      </a:lnTo>
                      <a:lnTo>
                        <a:pt x="399" y="196"/>
                      </a:lnTo>
                      <a:lnTo>
                        <a:pt x="363" y="152"/>
                      </a:lnTo>
                      <a:lnTo>
                        <a:pt x="322" y="116"/>
                      </a:lnTo>
                      <a:lnTo>
                        <a:pt x="286" y="87"/>
                      </a:lnTo>
                      <a:lnTo>
                        <a:pt x="241" y="60"/>
                      </a:lnTo>
                      <a:lnTo>
                        <a:pt x="195" y="40"/>
                      </a:lnTo>
                      <a:lnTo>
                        <a:pt x="141" y="21"/>
                      </a:lnTo>
                      <a:lnTo>
                        <a:pt x="94" y="10"/>
                      </a:lnTo>
                      <a:lnTo>
                        <a:pt x="39" y="3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42" name="Freeform 27"/>
                <p:cNvSpPr>
                  <a:spLocks/>
                </p:cNvSpPr>
                <p:nvPr/>
              </p:nvSpPr>
              <p:spPr bwMode="auto">
                <a:xfrm>
                  <a:off x="5228" y="687"/>
                  <a:ext cx="156" cy="117"/>
                </a:xfrm>
                <a:custGeom>
                  <a:avLst/>
                  <a:gdLst/>
                  <a:ahLst/>
                  <a:cxnLst>
                    <a:cxn ang="0">
                      <a:pos x="83" y="0"/>
                    </a:cxn>
                    <a:cxn ang="0">
                      <a:pos x="134" y="19"/>
                    </a:cxn>
                    <a:cxn ang="0">
                      <a:pos x="152" y="45"/>
                    </a:cxn>
                    <a:cxn ang="0">
                      <a:pos x="155" y="70"/>
                    </a:cxn>
                    <a:cxn ang="0">
                      <a:pos x="155" y="83"/>
                    </a:cxn>
                    <a:cxn ang="0">
                      <a:pos x="146" y="99"/>
                    </a:cxn>
                    <a:cxn ang="0">
                      <a:pos x="126" y="107"/>
                    </a:cxn>
                    <a:cxn ang="0">
                      <a:pos x="105" y="113"/>
                    </a:cxn>
                    <a:cxn ang="0">
                      <a:pos x="86" y="116"/>
                    </a:cxn>
                    <a:cxn ang="0">
                      <a:pos x="69" y="116"/>
                    </a:cxn>
                    <a:cxn ang="0">
                      <a:pos x="41" y="111"/>
                    </a:cxn>
                    <a:cxn ang="0">
                      <a:pos x="21" y="106"/>
                    </a:cxn>
                    <a:cxn ang="0">
                      <a:pos x="9" y="98"/>
                    </a:cxn>
                    <a:cxn ang="0">
                      <a:pos x="2" y="89"/>
                    </a:cxn>
                    <a:cxn ang="0">
                      <a:pos x="0" y="78"/>
                    </a:cxn>
                    <a:cxn ang="0">
                      <a:pos x="2" y="60"/>
                    </a:cxn>
                    <a:cxn ang="0">
                      <a:pos x="9" y="11"/>
                    </a:cxn>
                    <a:cxn ang="0">
                      <a:pos x="83" y="0"/>
                    </a:cxn>
                  </a:cxnLst>
                  <a:rect l="0" t="0" r="r" b="b"/>
                  <a:pathLst>
                    <a:path w="156" h="117">
                      <a:moveTo>
                        <a:pt x="83" y="0"/>
                      </a:moveTo>
                      <a:lnTo>
                        <a:pt x="134" y="19"/>
                      </a:lnTo>
                      <a:lnTo>
                        <a:pt x="152" y="45"/>
                      </a:lnTo>
                      <a:lnTo>
                        <a:pt x="155" y="70"/>
                      </a:lnTo>
                      <a:lnTo>
                        <a:pt x="155" y="83"/>
                      </a:lnTo>
                      <a:lnTo>
                        <a:pt x="146" y="99"/>
                      </a:lnTo>
                      <a:lnTo>
                        <a:pt x="126" y="107"/>
                      </a:lnTo>
                      <a:lnTo>
                        <a:pt x="105" y="113"/>
                      </a:lnTo>
                      <a:lnTo>
                        <a:pt x="86" y="116"/>
                      </a:lnTo>
                      <a:lnTo>
                        <a:pt x="69" y="116"/>
                      </a:lnTo>
                      <a:lnTo>
                        <a:pt x="41" y="111"/>
                      </a:lnTo>
                      <a:lnTo>
                        <a:pt x="21" y="106"/>
                      </a:lnTo>
                      <a:lnTo>
                        <a:pt x="9" y="98"/>
                      </a:lnTo>
                      <a:lnTo>
                        <a:pt x="2" y="89"/>
                      </a:lnTo>
                      <a:lnTo>
                        <a:pt x="0" y="78"/>
                      </a:lnTo>
                      <a:lnTo>
                        <a:pt x="2" y="60"/>
                      </a:lnTo>
                      <a:lnTo>
                        <a:pt x="9" y="11"/>
                      </a:lnTo>
                      <a:lnTo>
                        <a:pt x="83" y="0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43" name="Freeform 28"/>
                <p:cNvSpPr>
                  <a:spLocks/>
                </p:cNvSpPr>
                <p:nvPr/>
              </p:nvSpPr>
              <p:spPr bwMode="auto">
                <a:xfrm>
                  <a:off x="5224" y="699"/>
                  <a:ext cx="88" cy="75"/>
                </a:xfrm>
                <a:custGeom>
                  <a:avLst/>
                  <a:gdLst/>
                  <a:ahLst/>
                  <a:cxnLst>
                    <a:cxn ang="0">
                      <a:pos x="0" y="69"/>
                    </a:cxn>
                    <a:cxn ang="0">
                      <a:pos x="11" y="0"/>
                    </a:cxn>
                    <a:cxn ang="0">
                      <a:pos x="54" y="5"/>
                    </a:cxn>
                    <a:cxn ang="0">
                      <a:pos x="87" y="9"/>
                    </a:cxn>
                    <a:cxn ang="0">
                      <a:pos x="78" y="74"/>
                    </a:cxn>
                    <a:cxn ang="0">
                      <a:pos x="75" y="59"/>
                    </a:cxn>
                    <a:cxn ang="0">
                      <a:pos x="65" y="48"/>
                    </a:cxn>
                    <a:cxn ang="0">
                      <a:pos x="47" y="44"/>
                    </a:cxn>
                    <a:cxn ang="0">
                      <a:pos x="27" y="45"/>
                    </a:cxn>
                    <a:cxn ang="0">
                      <a:pos x="11" y="52"/>
                    </a:cxn>
                    <a:cxn ang="0">
                      <a:pos x="0" y="69"/>
                    </a:cxn>
                  </a:cxnLst>
                  <a:rect l="0" t="0" r="r" b="b"/>
                  <a:pathLst>
                    <a:path w="88" h="75">
                      <a:moveTo>
                        <a:pt x="0" y="69"/>
                      </a:moveTo>
                      <a:lnTo>
                        <a:pt x="11" y="0"/>
                      </a:lnTo>
                      <a:lnTo>
                        <a:pt x="54" y="5"/>
                      </a:lnTo>
                      <a:lnTo>
                        <a:pt x="87" y="9"/>
                      </a:lnTo>
                      <a:lnTo>
                        <a:pt x="78" y="74"/>
                      </a:lnTo>
                      <a:lnTo>
                        <a:pt x="75" y="59"/>
                      </a:lnTo>
                      <a:lnTo>
                        <a:pt x="65" y="48"/>
                      </a:lnTo>
                      <a:lnTo>
                        <a:pt x="47" y="44"/>
                      </a:lnTo>
                      <a:lnTo>
                        <a:pt x="27" y="45"/>
                      </a:lnTo>
                      <a:lnTo>
                        <a:pt x="11" y="52"/>
                      </a:lnTo>
                      <a:lnTo>
                        <a:pt x="0" y="69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44" name="Freeform 29"/>
                <p:cNvSpPr>
                  <a:spLocks/>
                </p:cNvSpPr>
                <p:nvPr/>
              </p:nvSpPr>
              <p:spPr bwMode="auto">
                <a:xfrm>
                  <a:off x="5101" y="479"/>
                  <a:ext cx="319" cy="286"/>
                </a:xfrm>
                <a:custGeom>
                  <a:avLst/>
                  <a:gdLst/>
                  <a:ahLst/>
                  <a:cxnLst>
                    <a:cxn ang="0">
                      <a:pos x="1" y="275"/>
                    </a:cxn>
                    <a:cxn ang="0">
                      <a:pos x="3" y="254"/>
                    </a:cxn>
                    <a:cxn ang="0">
                      <a:pos x="12" y="235"/>
                    </a:cxn>
                    <a:cxn ang="0">
                      <a:pos x="19" y="219"/>
                    </a:cxn>
                    <a:cxn ang="0">
                      <a:pos x="24" y="194"/>
                    </a:cxn>
                    <a:cxn ang="0">
                      <a:pos x="30" y="161"/>
                    </a:cxn>
                    <a:cxn ang="0">
                      <a:pos x="34" y="126"/>
                    </a:cxn>
                    <a:cxn ang="0">
                      <a:pos x="37" y="94"/>
                    </a:cxn>
                    <a:cxn ang="0">
                      <a:pos x="39" y="67"/>
                    </a:cxn>
                    <a:cxn ang="0">
                      <a:pos x="40" y="43"/>
                    </a:cxn>
                    <a:cxn ang="0">
                      <a:pos x="48" y="29"/>
                    </a:cxn>
                    <a:cxn ang="0">
                      <a:pos x="63" y="16"/>
                    </a:cxn>
                    <a:cxn ang="0">
                      <a:pos x="78" y="9"/>
                    </a:cxn>
                    <a:cxn ang="0">
                      <a:pos x="102" y="2"/>
                    </a:cxn>
                    <a:cxn ang="0">
                      <a:pos x="129" y="0"/>
                    </a:cxn>
                    <a:cxn ang="0">
                      <a:pos x="171" y="0"/>
                    </a:cxn>
                    <a:cxn ang="0">
                      <a:pos x="208" y="2"/>
                    </a:cxn>
                    <a:cxn ang="0">
                      <a:pos x="244" y="9"/>
                    </a:cxn>
                    <a:cxn ang="0">
                      <a:pos x="277" y="21"/>
                    </a:cxn>
                    <a:cxn ang="0">
                      <a:pos x="298" y="35"/>
                    </a:cxn>
                    <a:cxn ang="0">
                      <a:pos x="310" y="47"/>
                    </a:cxn>
                    <a:cxn ang="0">
                      <a:pos x="318" y="61"/>
                    </a:cxn>
                    <a:cxn ang="0">
                      <a:pos x="316" y="75"/>
                    </a:cxn>
                    <a:cxn ang="0">
                      <a:pos x="313" y="89"/>
                    </a:cxn>
                    <a:cxn ang="0">
                      <a:pos x="303" y="104"/>
                    </a:cxn>
                    <a:cxn ang="0">
                      <a:pos x="295" y="123"/>
                    </a:cxn>
                    <a:cxn ang="0">
                      <a:pos x="291" y="149"/>
                    </a:cxn>
                    <a:cxn ang="0">
                      <a:pos x="288" y="176"/>
                    </a:cxn>
                    <a:cxn ang="0">
                      <a:pos x="283" y="200"/>
                    </a:cxn>
                    <a:cxn ang="0">
                      <a:pos x="282" y="235"/>
                    </a:cxn>
                    <a:cxn ang="0">
                      <a:pos x="280" y="265"/>
                    </a:cxn>
                    <a:cxn ang="0">
                      <a:pos x="280" y="285"/>
                    </a:cxn>
                    <a:cxn ang="0">
                      <a:pos x="270" y="260"/>
                    </a:cxn>
                    <a:cxn ang="0">
                      <a:pos x="250" y="248"/>
                    </a:cxn>
                    <a:cxn ang="0">
                      <a:pos x="232" y="241"/>
                    </a:cxn>
                    <a:cxn ang="0">
                      <a:pos x="210" y="236"/>
                    </a:cxn>
                    <a:cxn ang="0">
                      <a:pos x="175" y="229"/>
                    </a:cxn>
                    <a:cxn ang="0">
                      <a:pos x="141" y="228"/>
                    </a:cxn>
                    <a:cxn ang="0">
                      <a:pos x="121" y="228"/>
                    </a:cxn>
                    <a:cxn ang="0">
                      <a:pos x="90" y="230"/>
                    </a:cxn>
                    <a:cxn ang="0">
                      <a:pos x="54" y="237"/>
                    </a:cxn>
                    <a:cxn ang="0">
                      <a:pos x="31" y="246"/>
                    </a:cxn>
                    <a:cxn ang="0">
                      <a:pos x="16" y="255"/>
                    </a:cxn>
                    <a:cxn ang="0">
                      <a:pos x="0" y="268"/>
                    </a:cxn>
                  </a:cxnLst>
                  <a:rect l="0" t="0" r="r" b="b"/>
                  <a:pathLst>
                    <a:path w="319" h="286">
                      <a:moveTo>
                        <a:pt x="1" y="275"/>
                      </a:moveTo>
                      <a:lnTo>
                        <a:pt x="3" y="254"/>
                      </a:lnTo>
                      <a:lnTo>
                        <a:pt x="12" y="235"/>
                      </a:lnTo>
                      <a:lnTo>
                        <a:pt x="19" y="219"/>
                      </a:lnTo>
                      <a:lnTo>
                        <a:pt x="24" y="194"/>
                      </a:lnTo>
                      <a:lnTo>
                        <a:pt x="30" y="161"/>
                      </a:lnTo>
                      <a:lnTo>
                        <a:pt x="34" y="126"/>
                      </a:lnTo>
                      <a:lnTo>
                        <a:pt x="37" y="94"/>
                      </a:lnTo>
                      <a:lnTo>
                        <a:pt x="39" y="67"/>
                      </a:lnTo>
                      <a:lnTo>
                        <a:pt x="40" y="43"/>
                      </a:lnTo>
                      <a:lnTo>
                        <a:pt x="48" y="29"/>
                      </a:lnTo>
                      <a:lnTo>
                        <a:pt x="63" y="16"/>
                      </a:lnTo>
                      <a:lnTo>
                        <a:pt x="78" y="9"/>
                      </a:lnTo>
                      <a:lnTo>
                        <a:pt x="102" y="2"/>
                      </a:lnTo>
                      <a:lnTo>
                        <a:pt x="129" y="0"/>
                      </a:lnTo>
                      <a:lnTo>
                        <a:pt x="171" y="0"/>
                      </a:lnTo>
                      <a:lnTo>
                        <a:pt x="208" y="2"/>
                      </a:lnTo>
                      <a:lnTo>
                        <a:pt x="244" y="9"/>
                      </a:lnTo>
                      <a:lnTo>
                        <a:pt x="277" y="21"/>
                      </a:lnTo>
                      <a:lnTo>
                        <a:pt x="298" y="35"/>
                      </a:lnTo>
                      <a:lnTo>
                        <a:pt x="310" y="47"/>
                      </a:lnTo>
                      <a:lnTo>
                        <a:pt x="318" y="61"/>
                      </a:lnTo>
                      <a:lnTo>
                        <a:pt x="316" y="75"/>
                      </a:lnTo>
                      <a:lnTo>
                        <a:pt x="313" y="89"/>
                      </a:lnTo>
                      <a:lnTo>
                        <a:pt x="303" y="104"/>
                      </a:lnTo>
                      <a:lnTo>
                        <a:pt x="295" y="123"/>
                      </a:lnTo>
                      <a:lnTo>
                        <a:pt x="291" y="149"/>
                      </a:lnTo>
                      <a:lnTo>
                        <a:pt x="288" y="176"/>
                      </a:lnTo>
                      <a:lnTo>
                        <a:pt x="283" y="200"/>
                      </a:lnTo>
                      <a:lnTo>
                        <a:pt x="282" y="235"/>
                      </a:lnTo>
                      <a:lnTo>
                        <a:pt x="280" y="265"/>
                      </a:lnTo>
                      <a:lnTo>
                        <a:pt x="280" y="285"/>
                      </a:lnTo>
                      <a:lnTo>
                        <a:pt x="270" y="260"/>
                      </a:lnTo>
                      <a:lnTo>
                        <a:pt x="250" y="248"/>
                      </a:lnTo>
                      <a:lnTo>
                        <a:pt x="232" y="241"/>
                      </a:lnTo>
                      <a:lnTo>
                        <a:pt x="210" y="236"/>
                      </a:lnTo>
                      <a:lnTo>
                        <a:pt x="175" y="229"/>
                      </a:lnTo>
                      <a:lnTo>
                        <a:pt x="141" y="228"/>
                      </a:lnTo>
                      <a:lnTo>
                        <a:pt x="121" y="228"/>
                      </a:lnTo>
                      <a:lnTo>
                        <a:pt x="90" y="230"/>
                      </a:lnTo>
                      <a:lnTo>
                        <a:pt x="54" y="237"/>
                      </a:lnTo>
                      <a:lnTo>
                        <a:pt x="31" y="246"/>
                      </a:lnTo>
                      <a:lnTo>
                        <a:pt x="16" y="255"/>
                      </a:lnTo>
                      <a:lnTo>
                        <a:pt x="0" y="268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45" name="Freeform 30"/>
                <p:cNvSpPr>
                  <a:spLocks/>
                </p:cNvSpPr>
                <p:nvPr/>
              </p:nvSpPr>
              <p:spPr bwMode="auto">
                <a:xfrm>
                  <a:off x="4371" y="119"/>
                  <a:ext cx="832" cy="42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356"/>
                    </a:cxn>
                    <a:cxn ang="0">
                      <a:pos x="84" y="374"/>
                    </a:cxn>
                    <a:cxn ang="0">
                      <a:pos x="153" y="393"/>
                    </a:cxn>
                    <a:cxn ang="0">
                      <a:pos x="210" y="404"/>
                    </a:cxn>
                    <a:cxn ang="0">
                      <a:pos x="258" y="410"/>
                    </a:cxn>
                    <a:cxn ang="0">
                      <a:pos x="312" y="416"/>
                    </a:cxn>
                    <a:cxn ang="0">
                      <a:pos x="402" y="419"/>
                    </a:cxn>
                    <a:cxn ang="0">
                      <a:pos x="485" y="412"/>
                    </a:cxn>
                    <a:cxn ang="0">
                      <a:pos x="570" y="399"/>
                    </a:cxn>
                    <a:cxn ang="0">
                      <a:pos x="652" y="377"/>
                    </a:cxn>
                    <a:cxn ang="0">
                      <a:pos x="724" y="347"/>
                    </a:cxn>
                    <a:cxn ang="0">
                      <a:pos x="784" y="306"/>
                    </a:cxn>
                    <a:cxn ang="0">
                      <a:pos x="829" y="291"/>
                    </a:cxn>
                    <a:cxn ang="0">
                      <a:pos x="831" y="2"/>
                    </a:cxn>
                    <a:cxn ang="0">
                      <a:pos x="786" y="9"/>
                    </a:cxn>
                    <a:cxn ang="0">
                      <a:pos x="726" y="29"/>
                    </a:cxn>
                    <a:cxn ang="0">
                      <a:pos x="654" y="55"/>
                    </a:cxn>
                    <a:cxn ang="0">
                      <a:pos x="585" y="70"/>
                    </a:cxn>
                    <a:cxn ang="0">
                      <a:pos x="515" y="78"/>
                    </a:cxn>
                    <a:cxn ang="0">
                      <a:pos x="468" y="82"/>
                    </a:cxn>
                    <a:cxn ang="0">
                      <a:pos x="428" y="84"/>
                    </a:cxn>
                    <a:cxn ang="0">
                      <a:pos x="358" y="84"/>
                    </a:cxn>
                    <a:cxn ang="0">
                      <a:pos x="314" y="81"/>
                    </a:cxn>
                    <a:cxn ang="0">
                      <a:pos x="274" y="76"/>
                    </a:cxn>
                    <a:cxn ang="0">
                      <a:pos x="229" y="73"/>
                    </a:cxn>
                    <a:cxn ang="0">
                      <a:pos x="190" y="66"/>
                    </a:cxn>
                    <a:cxn ang="0">
                      <a:pos x="140" y="57"/>
                    </a:cxn>
                    <a:cxn ang="0">
                      <a:pos x="96" y="44"/>
                    </a:cxn>
                    <a:cxn ang="0">
                      <a:pos x="49" y="24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832" h="420">
                      <a:moveTo>
                        <a:pt x="0" y="0"/>
                      </a:moveTo>
                      <a:lnTo>
                        <a:pt x="0" y="356"/>
                      </a:lnTo>
                      <a:lnTo>
                        <a:pt x="84" y="374"/>
                      </a:lnTo>
                      <a:lnTo>
                        <a:pt x="153" y="393"/>
                      </a:lnTo>
                      <a:lnTo>
                        <a:pt x="210" y="404"/>
                      </a:lnTo>
                      <a:lnTo>
                        <a:pt x="258" y="410"/>
                      </a:lnTo>
                      <a:lnTo>
                        <a:pt x="312" y="416"/>
                      </a:lnTo>
                      <a:lnTo>
                        <a:pt x="402" y="419"/>
                      </a:lnTo>
                      <a:lnTo>
                        <a:pt x="485" y="412"/>
                      </a:lnTo>
                      <a:lnTo>
                        <a:pt x="570" y="399"/>
                      </a:lnTo>
                      <a:lnTo>
                        <a:pt x="652" y="377"/>
                      </a:lnTo>
                      <a:lnTo>
                        <a:pt x="724" y="347"/>
                      </a:lnTo>
                      <a:lnTo>
                        <a:pt x="784" y="306"/>
                      </a:lnTo>
                      <a:lnTo>
                        <a:pt x="829" y="291"/>
                      </a:lnTo>
                      <a:lnTo>
                        <a:pt x="831" y="2"/>
                      </a:lnTo>
                      <a:lnTo>
                        <a:pt x="786" y="9"/>
                      </a:lnTo>
                      <a:lnTo>
                        <a:pt x="726" y="29"/>
                      </a:lnTo>
                      <a:lnTo>
                        <a:pt x="654" y="55"/>
                      </a:lnTo>
                      <a:lnTo>
                        <a:pt x="585" y="70"/>
                      </a:lnTo>
                      <a:lnTo>
                        <a:pt x="515" y="78"/>
                      </a:lnTo>
                      <a:lnTo>
                        <a:pt x="468" y="82"/>
                      </a:lnTo>
                      <a:lnTo>
                        <a:pt x="428" y="84"/>
                      </a:lnTo>
                      <a:lnTo>
                        <a:pt x="358" y="84"/>
                      </a:lnTo>
                      <a:lnTo>
                        <a:pt x="314" y="81"/>
                      </a:lnTo>
                      <a:lnTo>
                        <a:pt x="274" y="76"/>
                      </a:lnTo>
                      <a:lnTo>
                        <a:pt x="229" y="73"/>
                      </a:lnTo>
                      <a:lnTo>
                        <a:pt x="190" y="66"/>
                      </a:lnTo>
                      <a:lnTo>
                        <a:pt x="140" y="57"/>
                      </a:lnTo>
                      <a:lnTo>
                        <a:pt x="96" y="44"/>
                      </a:lnTo>
                      <a:lnTo>
                        <a:pt x="49" y="24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</p:grpSp>
          <p:sp>
            <p:nvSpPr>
              <p:cNvPr id="10" name="Freeform 31"/>
              <p:cNvSpPr>
                <a:spLocks/>
              </p:cNvSpPr>
              <p:nvPr/>
            </p:nvSpPr>
            <p:spPr bwMode="auto">
              <a:xfrm>
                <a:off x="5217" y="774"/>
                <a:ext cx="156" cy="118"/>
              </a:xfrm>
              <a:custGeom>
                <a:avLst/>
                <a:gdLst/>
                <a:ahLst/>
                <a:cxnLst>
                  <a:cxn ang="0">
                    <a:pos x="83" y="0"/>
                  </a:cxn>
                  <a:cxn ang="0">
                    <a:pos x="134" y="19"/>
                  </a:cxn>
                  <a:cxn ang="0">
                    <a:pos x="152" y="46"/>
                  </a:cxn>
                  <a:cxn ang="0">
                    <a:pos x="155" y="70"/>
                  </a:cxn>
                  <a:cxn ang="0">
                    <a:pos x="155" y="84"/>
                  </a:cxn>
                  <a:cxn ang="0">
                    <a:pos x="146" y="100"/>
                  </a:cxn>
                  <a:cxn ang="0">
                    <a:pos x="126" y="108"/>
                  </a:cxn>
                  <a:cxn ang="0">
                    <a:pos x="105" y="114"/>
                  </a:cxn>
                  <a:cxn ang="0">
                    <a:pos x="86" y="117"/>
                  </a:cxn>
                  <a:cxn ang="0">
                    <a:pos x="69" y="117"/>
                  </a:cxn>
                  <a:cxn ang="0">
                    <a:pos x="41" y="112"/>
                  </a:cxn>
                  <a:cxn ang="0">
                    <a:pos x="21" y="107"/>
                  </a:cxn>
                  <a:cxn ang="0">
                    <a:pos x="9" y="98"/>
                  </a:cxn>
                  <a:cxn ang="0">
                    <a:pos x="2" y="90"/>
                  </a:cxn>
                  <a:cxn ang="0">
                    <a:pos x="0" y="78"/>
                  </a:cxn>
                  <a:cxn ang="0">
                    <a:pos x="2" y="60"/>
                  </a:cxn>
                  <a:cxn ang="0">
                    <a:pos x="9" y="11"/>
                  </a:cxn>
                  <a:cxn ang="0">
                    <a:pos x="83" y="0"/>
                  </a:cxn>
                </a:cxnLst>
                <a:rect l="0" t="0" r="r" b="b"/>
                <a:pathLst>
                  <a:path w="156" h="118">
                    <a:moveTo>
                      <a:pt x="83" y="0"/>
                    </a:moveTo>
                    <a:lnTo>
                      <a:pt x="134" y="19"/>
                    </a:lnTo>
                    <a:lnTo>
                      <a:pt x="152" y="46"/>
                    </a:lnTo>
                    <a:lnTo>
                      <a:pt x="155" y="70"/>
                    </a:lnTo>
                    <a:lnTo>
                      <a:pt x="155" y="84"/>
                    </a:lnTo>
                    <a:lnTo>
                      <a:pt x="146" y="100"/>
                    </a:lnTo>
                    <a:lnTo>
                      <a:pt x="126" y="108"/>
                    </a:lnTo>
                    <a:lnTo>
                      <a:pt x="105" y="114"/>
                    </a:lnTo>
                    <a:lnTo>
                      <a:pt x="86" y="117"/>
                    </a:lnTo>
                    <a:lnTo>
                      <a:pt x="69" y="117"/>
                    </a:lnTo>
                    <a:lnTo>
                      <a:pt x="41" y="112"/>
                    </a:lnTo>
                    <a:lnTo>
                      <a:pt x="21" y="107"/>
                    </a:lnTo>
                    <a:lnTo>
                      <a:pt x="9" y="98"/>
                    </a:lnTo>
                    <a:lnTo>
                      <a:pt x="2" y="90"/>
                    </a:lnTo>
                    <a:lnTo>
                      <a:pt x="0" y="78"/>
                    </a:lnTo>
                    <a:lnTo>
                      <a:pt x="2" y="60"/>
                    </a:lnTo>
                    <a:lnTo>
                      <a:pt x="9" y="11"/>
                    </a:lnTo>
                    <a:lnTo>
                      <a:pt x="83" y="0"/>
                    </a:lnTo>
                  </a:path>
                </a:pathLst>
              </a:custGeom>
              <a:solidFill>
                <a:schemeClr val="bg2">
                  <a:alpha val="50000"/>
                </a:schemeClr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1" name="Freeform 32"/>
              <p:cNvSpPr>
                <a:spLocks/>
              </p:cNvSpPr>
              <p:nvPr/>
            </p:nvSpPr>
            <p:spPr bwMode="auto">
              <a:xfrm>
                <a:off x="5213" y="787"/>
                <a:ext cx="88" cy="74"/>
              </a:xfrm>
              <a:custGeom>
                <a:avLst/>
                <a:gdLst/>
                <a:ahLst/>
                <a:cxnLst>
                  <a:cxn ang="0">
                    <a:pos x="0" y="68"/>
                  </a:cxn>
                  <a:cxn ang="0">
                    <a:pos x="11" y="0"/>
                  </a:cxn>
                  <a:cxn ang="0">
                    <a:pos x="54" y="5"/>
                  </a:cxn>
                  <a:cxn ang="0">
                    <a:pos x="87" y="9"/>
                  </a:cxn>
                  <a:cxn ang="0">
                    <a:pos x="78" y="73"/>
                  </a:cxn>
                  <a:cxn ang="0">
                    <a:pos x="75" y="58"/>
                  </a:cxn>
                  <a:cxn ang="0">
                    <a:pos x="65" y="47"/>
                  </a:cxn>
                  <a:cxn ang="0">
                    <a:pos x="47" y="44"/>
                  </a:cxn>
                  <a:cxn ang="0">
                    <a:pos x="27" y="45"/>
                  </a:cxn>
                  <a:cxn ang="0">
                    <a:pos x="11" y="52"/>
                  </a:cxn>
                  <a:cxn ang="0">
                    <a:pos x="0" y="68"/>
                  </a:cxn>
                </a:cxnLst>
                <a:rect l="0" t="0" r="r" b="b"/>
                <a:pathLst>
                  <a:path w="88" h="74">
                    <a:moveTo>
                      <a:pt x="0" y="68"/>
                    </a:moveTo>
                    <a:lnTo>
                      <a:pt x="11" y="0"/>
                    </a:lnTo>
                    <a:lnTo>
                      <a:pt x="54" y="5"/>
                    </a:lnTo>
                    <a:lnTo>
                      <a:pt x="87" y="9"/>
                    </a:lnTo>
                    <a:lnTo>
                      <a:pt x="78" y="73"/>
                    </a:lnTo>
                    <a:lnTo>
                      <a:pt x="75" y="58"/>
                    </a:lnTo>
                    <a:lnTo>
                      <a:pt x="65" y="47"/>
                    </a:lnTo>
                    <a:lnTo>
                      <a:pt x="47" y="44"/>
                    </a:lnTo>
                    <a:lnTo>
                      <a:pt x="27" y="45"/>
                    </a:lnTo>
                    <a:lnTo>
                      <a:pt x="11" y="52"/>
                    </a:lnTo>
                    <a:lnTo>
                      <a:pt x="0" y="68"/>
                    </a:lnTo>
                  </a:path>
                </a:pathLst>
              </a:custGeom>
              <a:solidFill>
                <a:schemeClr val="bg2">
                  <a:alpha val="50000"/>
                </a:schemeClr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2" name="Freeform 33"/>
              <p:cNvSpPr>
                <a:spLocks/>
              </p:cNvSpPr>
              <p:nvPr/>
            </p:nvSpPr>
            <p:spPr bwMode="auto">
              <a:xfrm>
                <a:off x="423" y="765"/>
                <a:ext cx="156" cy="118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21" y="19"/>
                  </a:cxn>
                  <a:cxn ang="0">
                    <a:pos x="3" y="46"/>
                  </a:cxn>
                  <a:cxn ang="0">
                    <a:pos x="0" y="70"/>
                  </a:cxn>
                  <a:cxn ang="0">
                    <a:pos x="0" y="84"/>
                  </a:cxn>
                  <a:cxn ang="0">
                    <a:pos x="9" y="100"/>
                  </a:cxn>
                  <a:cxn ang="0">
                    <a:pos x="29" y="108"/>
                  </a:cxn>
                  <a:cxn ang="0">
                    <a:pos x="50" y="114"/>
                  </a:cxn>
                  <a:cxn ang="0">
                    <a:pos x="69" y="117"/>
                  </a:cxn>
                  <a:cxn ang="0">
                    <a:pos x="86" y="117"/>
                  </a:cxn>
                  <a:cxn ang="0">
                    <a:pos x="114" y="112"/>
                  </a:cxn>
                  <a:cxn ang="0">
                    <a:pos x="134" y="107"/>
                  </a:cxn>
                  <a:cxn ang="0">
                    <a:pos x="146" y="98"/>
                  </a:cxn>
                  <a:cxn ang="0">
                    <a:pos x="153" y="90"/>
                  </a:cxn>
                  <a:cxn ang="0">
                    <a:pos x="155" y="78"/>
                  </a:cxn>
                  <a:cxn ang="0">
                    <a:pos x="153" y="60"/>
                  </a:cxn>
                  <a:cxn ang="0">
                    <a:pos x="146" y="11"/>
                  </a:cxn>
                  <a:cxn ang="0">
                    <a:pos x="72" y="0"/>
                  </a:cxn>
                </a:cxnLst>
                <a:rect l="0" t="0" r="r" b="b"/>
                <a:pathLst>
                  <a:path w="156" h="118">
                    <a:moveTo>
                      <a:pt x="72" y="0"/>
                    </a:moveTo>
                    <a:lnTo>
                      <a:pt x="21" y="19"/>
                    </a:lnTo>
                    <a:lnTo>
                      <a:pt x="3" y="46"/>
                    </a:lnTo>
                    <a:lnTo>
                      <a:pt x="0" y="70"/>
                    </a:lnTo>
                    <a:lnTo>
                      <a:pt x="0" y="84"/>
                    </a:lnTo>
                    <a:lnTo>
                      <a:pt x="9" y="100"/>
                    </a:lnTo>
                    <a:lnTo>
                      <a:pt x="29" y="108"/>
                    </a:lnTo>
                    <a:lnTo>
                      <a:pt x="50" y="114"/>
                    </a:lnTo>
                    <a:lnTo>
                      <a:pt x="69" y="117"/>
                    </a:lnTo>
                    <a:lnTo>
                      <a:pt x="86" y="117"/>
                    </a:lnTo>
                    <a:lnTo>
                      <a:pt x="114" y="112"/>
                    </a:lnTo>
                    <a:lnTo>
                      <a:pt x="134" y="107"/>
                    </a:lnTo>
                    <a:lnTo>
                      <a:pt x="146" y="98"/>
                    </a:lnTo>
                    <a:lnTo>
                      <a:pt x="153" y="90"/>
                    </a:lnTo>
                    <a:lnTo>
                      <a:pt x="155" y="78"/>
                    </a:lnTo>
                    <a:lnTo>
                      <a:pt x="153" y="60"/>
                    </a:lnTo>
                    <a:lnTo>
                      <a:pt x="146" y="11"/>
                    </a:lnTo>
                    <a:lnTo>
                      <a:pt x="72" y="0"/>
                    </a:lnTo>
                  </a:path>
                </a:pathLst>
              </a:custGeom>
              <a:solidFill>
                <a:schemeClr val="bg2">
                  <a:alpha val="50000"/>
                </a:schemeClr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3" name="Freeform 34"/>
              <p:cNvSpPr>
                <a:spLocks/>
              </p:cNvSpPr>
              <p:nvPr/>
            </p:nvSpPr>
            <p:spPr bwMode="auto">
              <a:xfrm>
                <a:off x="495" y="779"/>
                <a:ext cx="88" cy="74"/>
              </a:xfrm>
              <a:custGeom>
                <a:avLst/>
                <a:gdLst/>
                <a:ahLst/>
                <a:cxnLst>
                  <a:cxn ang="0">
                    <a:pos x="87" y="67"/>
                  </a:cxn>
                  <a:cxn ang="0">
                    <a:pos x="76" y="0"/>
                  </a:cxn>
                  <a:cxn ang="0">
                    <a:pos x="33" y="5"/>
                  </a:cxn>
                  <a:cxn ang="0">
                    <a:pos x="0" y="8"/>
                  </a:cxn>
                  <a:cxn ang="0">
                    <a:pos x="9" y="73"/>
                  </a:cxn>
                  <a:cxn ang="0">
                    <a:pos x="12" y="57"/>
                  </a:cxn>
                  <a:cxn ang="0">
                    <a:pos x="22" y="47"/>
                  </a:cxn>
                  <a:cxn ang="0">
                    <a:pos x="40" y="43"/>
                  </a:cxn>
                  <a:cxn ang="0">
                    <a:pos x="60" y="44"/>
                  </a:cxn>
                  <a:cxn ang="0">
                    <a:pos x="76" y="51"/>
                  </a:cxn>
                  <a:cxn ang="0">
                    <a:pos x="87" y="67"/>
                  </a:cxn>
                </a:cxnLst>
                <a:rect l="0" t="0" r="r" b="b"/>
                <a:pathLst>
                  <a:path w="88" h="74">
                    <a:moveTo>
                      <a:pt x="87" y="67"/>
                    </a:moveTo>
                    <a:lnTo>
                      <a:pt x="76" y="0"/>
                    </a:lnTo>
                    <a:lnTo>
                      <a:pt x="33" y="5"/>
                    </a:lnTo>
                    <a:lnTo>
                      <a:pt x="0" y="8"/>
                    </a:lnTo>
                    <a:lnTo>
                      <a:pt x="9" y="73"/>
                    </a:lnTo>
                    <a:lnTo>
                      <a:pt x="12" y="57"/>
                    </a:lnTo>
                    <a:lnTo>
                      <a:pt x="22" y="47"/>
                    </a:lnTo>
                    <a:lnTo>
                      <a:pt x="40" y="43"/>
                    </a:lnTo>
                    <a:lnTo>
                      <a:pt x="60" y="44"/>
                    </a:lnTo>
                    <a:lnTo>
                      <a:pt x="76" y="51"/>
                    </a:lnTo>
                    <a:lnTo>
                      <a:pt x="87" y="67"/>
                    </a:lnTo>
                  </a:path>
                </a:pathLst>
              </a:custGeom>
              <a:solidFill>
                <a:schemeClr val="bg2">
                  <a:alpha val="50000"/>
                </a:schemeClr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4" name="Line 35"/>
              <p:cNvSpPr>
                <a:spLocks noChangeShapeType="1"/>
              </p:cNvSpPr>
              <p:nvPr/>
            </p:nvSpPr>
            <p:spPr bwMode="auto">
              <a:xfrm flipV="1">
                <a:off x="1968" y="350"/>
                <a:ext cx="192" cy="87"/>
              </a:xfrm>
              <a:prstGeom prst="line">
                <a:avLst/>
              </a:prstGeom>
              <a:noFill/>
              <a:ln w="12700">
                <a:solidFill>
                  <a:schemeClr val="hlink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5" name="Freeform 36"/>
              <p:cNvSpPr>
                <a:spLocks/>
              </p:cNvSpPr>
              <p:nvPr/>
            </p:nvSpPr>
            <p:spPr bwMode="auto">
              <a:xfrm>
                <a:off x="1356" y="63"/>
                <a:ext cx="2967" cy="457"/>
              </a:xfrm>
              <a:custGeom>
                <a:avLst/>
                <a:gdLst/>
                <a:ahLst/>
                <a:cxnLst>
                  <a:cxn ang="0">
                    <a:pos x="0" y="122"/>
                  </a:cxn>
                  <a:cxn ang="0">
                    <a:pos x="207" y="78"/>
                  </a:cxn>
                  <a:cxn ang="0">
                    <a:pos x="442" y="48"/>
                  </a:cxn>
                  <a:cxn ang="0">
                    <a:pos x="640" y="32"/>
                  </a:cxn>
                  <a:cxn ang="0">
                    <a:pos x="897" y="16"/>
                  </a:cxn>
                  <a:cxn ang="0">
                    <a:pos x="1215" y="2"/>
                  </a:cxn>
                  <a:cxn ang="0">
                    <a:pos x="1392" y="0"/>
                  </a:cxn>
                  <a:cxn ang="0">
                    <a:pos x="1710" y="0"/>
                  </a:cxn>
                  <a:cxn ang="0">
                    <a:pos x="1997" y="10"/>
                  </a:cxn>
                  <a:cxn ang="0">
                    <a:pos x="2258" y="21"/>
                  </a:cxn>
                  <a:cxn ang="0">
                    <a:pos x="2493" y="38"/>
                  </a:cxn>
                  <a:cxn ang="0">
                    <a:pos x="2674" y="54"/>
                  </a:cxn>
                  <a:cxn ang="0">
                    <a:pos x="2828" y="73"/>
                  </a:cxn>
                  <a:cxn ang="0">
                    <a:pos x="2966" y="92"/>
                  </a:cxn>
                  <a:cxn ang="0">
                    <a:pos x="2966" y="456"/>
                  </a:cxn>
                  <a:cxn ang="0">
                    <a:pos x="2833" y="434"/>
                  </a:cxn>
                  <a:cxn ang="0">
                    <a:pos x="2563" y="399"/>
                  </a:cxn>
                  <a:cxn ang="0">
                    <a:pos x="2382" y="382"/>
                  </a:cxn>
                  <a:cxn ang="0">
                    <a:pos x="2134" y="366"/>
                  </a:cxn>
                  <a:cxn ang="0">
                    <a:pos x="1944" y="358"/>
                  </a:cxn>
                  <a:cxn ang="0">
                    <a:pos x="1746" y="350"/>
                  </a:cxn>
                  <a:cxn ang="0">
                    <a:pos x="1529" y="350"/>
                  </a:cxn>
                  <a:cxn ang="0">
                    <a:pos x="1295" y="350"/>
                  </a:cxn>
                  <a:cxn ang="0">
                    <a:pos x="1047" y="355"/>
                  </a:cxn>
                  <a:cxn ang="0">
                    <a:pos x="853" y="363"/>
                  </a:cxn>
                  <a:cxn ang="0">
                    <a:pos x="654" y="374"/>
                  </a:cxn>
                  <a:cxn ang="0">
                    <a:pos x="468" y="388"/>
                  </a:cxn>
                  <a:cxn ang="0">
                    <a:pos x="296" y="404"/>
                  </a:cxn>
                  <a:cxn ang="0">
                    <a:pos x="150" y="423"/>
                  </a:cxn>
                  <a:cxn ang="0">
                    <a:pos x="13" y="445"/>
                  </a:cxn>
                  <a:cxn ang="0">
                    <a:pos x="0" y="122"/>
                  </a:cxn>
                </a:cxnLst>
                <a:rect l="0" t="0" r="r" b="b"/>
                <a:pathLst>
                  <a:path w="2967" h="457">
                    <a:moveTo>
                      <a:pt x="0" y="122"/>
                    </a:moveTo>
                    <a:lnTo>
                      <a:pt x="207" y="78"/>
                    </a:lnTo>
                    <a:lnTo>
                      <a:pt x="442" y="48"/>
                    </a:lnTo>
                    <a:lnTo>
                      <a:pt x="640" y="32"/>
                    </a:lnTo>
                    <a:lnTo>
                      <a:pt x="897" y="16"/>
                    </a:lnTo>
                    <a:lnTo>
                      <a:pt x="1215" y="2"/>
                    </a:lnTo>
                    <a:lnTo>
                      <a:pt x="1392" y="0"/>
                    </a:lnTo>
                    <a:lnTo>
                      <a:pt x="1710" y="0"/>
                    </a:lnTo>
                    <a:lnTo>
                      <a:pt x="1997" y="10"/>
                    </a:lnTo>
                    <a:lnTo>
                      <a:pt x="2258" y="21"/>
                    </a:lnTo>
                    <a:lnTo>
                      <a:pt x="2493" y="38"/>
                    </a:lnTo>
                    <a:lnTo>
                      <a:pt x="2674" y="54"/>
                    </a:lnTo>
                    <a:lnTo>
                      <a:pt x="2828" y="73"/>
                    </a:lnTo>
                    <a:lnTo>
                      <a:pt x="2966" y="92"/>
                    </a:lnTo>
                    <a:lnTo>
                      <a:pt x="2966" y="456"/>
                    </a:lnTo>
                    <a:lnTo>
                      <a:pt x="2833" y="434"/>
                    </a:lnTo>
                    <a:lnTo>
                      <a:pt x="2563" y="399"/>
                    </a:lnTo>
                    <a:lnTo>
                      <a:pt x="2382" y="382"/>
                    </a:lnTo>
                    <a:lnTo>
                      <a:pt x="2134" y="366"/>
                    </a:lnTo>
                    <a:lnTo>
                      <a:pt x="1944" y="358"/>
                    </a:lnTo>
                    <a:lnTo>
                      <a:pt x="1746" y="350"/>
                    </a:lnTo>
                    <a:lnTo>
                      <a:pt x="1529" y="350"/>
                    </a:lnTo>
                    <a:lnTo>
                      <a:pt x="1295" y="350"/>
                    </a:lnTo>
                    <a:lnTo>
                      <a:pt x="1047" y="355"/>
                    </a:lnTo>
                    <a:lnTo>
                      <a:pt x="853" y="363"/>
                    </a:lnTo>
                    <a:lnTo>
                      <a:pt x="654" y="374"/>
                    </a:lnTo>
                    <a:lnTo>
                      <a:pt x="468" y="388"/>
                    </a:lnTo>
                    <a:lnTo>
                      <a:pt x="296" y="404"/>
                    </a:lnTo>
                    <a:lnTo>
                      <a:pt x="150" y="423"/>
                    </a:lnTo>
                    <a:lnTo>
                      <a:pt x="13" y="445"/>
                    </a:lnTo>
                    <a:lnTo>
                      <a:pt x="0" y="122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6" name="Freeform 37"/>
              <p:cNvSpPr>
                <a:spLocks/>
              </p:cNvSpPr>
              <p:nvPr/>
            </p:nvSpPr>
            <p:spPr bwMode="auto">
              <a:xfrm>
                <a:off x="555" y="159"/>
                <a:ext cx="823" cy="431"/>
              </a:xfrm>
              <a:custGeom>
                <a:avLst/>
                <a:gdLst/>
                <a:ahLst/>
                <a:cxnLst>
                  <a:cxn ang="0">
                    <a:pos x="815" y="27"/>
                  </a:cxn>
                  <a:cxn ang="0">
                    <a:pos x="822" y="350"/>
                  </a:cxn>
                  <a:cxn ang="0">
                    <a:pos x="746" y="382"/>
                  </a:cxn>
                  <a:cxn ang="0">
                    <a:pos x="676" y="404"/>
                  </a:cxn>
                  <a:cxn ang="0">
                    <a:pos x="619" y="415"/>
                  </a:cxn>
                  <a:cxn ang="0">
                    <a:pos x="571" y="421"/>
                  </a:cxn>
                  <a:cxn ang="0">
                    <a:pos x="517" y="427"/>
                  </a:cxn>
                  <a:cxn ang="0">
                    <a:pos x="427" y="430"/>
                  </a:cxn>
                  <a:cxn ang="0">
                    <a:pos x="344" y="423"/>
                  </a:cxn>
                  <a:cxn ang="0">
                    <a:pos x="259" y="410"/>
                  </a:cxn>
                  <a:cxn ang="0">
                    <a:pos x="177" y="388"/>
                  </a:cxn>
                  <a:cxn ang="0">
                    <a:pos x="105" y="358"/>
                  </a:cxn>
                  <a:cxn ang="0">
                    <a:pos x="41" y="325"/>
                  </a:cxn>
                  <a:cxn ang="0">
                    <a:pos x="0" y="294"/>
                  </a:cxn>
                  <a:cxn ang="0">
                    <a:pos x="0" y="0"/>
                  </a:cxn>
                  <a:cxn ang="0">
                    <a:pos x="46" y="25"/>
                  </a:cxn>
                  <a:cxn ang="0">
                    <a:pos x="105" y="47"/>
                  </a:cxn>
                  <a:cxn ang="0">
                    <a:pos x="175" y="66"/>
                  </a:cxn>
                  <a:cxn ang="0">
                    <a:pos x="244" y="81"/>
                  </a:cxn>
                  <a:cxn ang="0">
                    <a:pos x="314" y="89"/>
                  </a:cxn>
                  <a:cxn ang="0">
                    <a:pos x="361" y="93"/>
                  </a:cxn>
                  <a:cxn ang="0">
                    <a:pos x="401" y="95"/>
                  </a:cxn>
                  <a:cxn ang="0">
                    <a:pos x="471" y="95"/>
                  </a:cxn>
                  <a:cxn ang="0">
                    <a:pos x="515" y="92"/>
                  </a:cxn>
                  <a:cxn ang="0">
                    <a:pos x="555" y="87"/>
                  </a:cxn>
                  <a:cxn ang="0">
                    <a:pos x="600" y="84"/>
                  </a:cxn>
                  <a:cxn ang="0">
                    <a:pos x="640" y="76"/>
                  </a:cxn>
                  <a:cxn ang="0">
                    <a:pos x="689" y="67"/>
                  </a:cxn>
                  <a:cxn ang="0">
                    <a:pos x="733" y="55"/>
                  </a:cxn>
                  <a:cxn ang="0">
                    <a:pos x="777" y="41"/>
                  </a:cxn>
                  <a:cxn ang="0">
                    <a:pos x="815" y="27"/>
                  </a:cxn>
                </a:cxnLst>
                <a:rect l="0" t="0" r="r" b="b"/>
                <a:pathLst>
                  <a:path w="823" h="431">
                    <a:moveTo>
                      <a:pt x="815" y="27"/>
                    </a:moveTo>
                    <a:lnTo>
                      <a:pt x="822" y="350"/>
                    </a:lnTo>
                    <a:lnTo>
                      <a:pt x="746" y="382"/>
                    </a:lnTo>
                    <a:lnTo>
                      <a:pt x="676" y="404"/>
                    </a:lnTo>
                    <a:lnTo>
                      <a:pt x="619" y="415"/>
                    </a:lnTo>
                    <a:lnTo>
                      <a:pt x="571" y="421"/>
                    </a:lnTo>
                    <a:lnTo>
                      <a:pt x="517" y="427"/>
                    </a:lnTo>
                    <a:lnTo>
                      <a:pt x="427" y="430"/>
                    </a:lnTo>
                    <a:lnTo>
                      <a:pt x="344" y="423"/>
                    </a:lnTo>
                    <a:lnTo>
                      <a:pt x="259" y="410"/>
                    </a:lnTo>
                    <a:lnTo>
                      <a:pt x="177" y="388"/>
                    </a:lnTo>
                    <a:lnTo>
                      <a:pt x="105" y="358"/>
                    </a:lnTo>
                    <a:lnTo>
                      <a:pt x="41" y="325"/>
                    </a:lnTo>
                    <a:lnTo>
                      <a:pt x="0" y="294"/>
                    </a:lnTo>
                    <a:lnTo>
                      <a:pt x="0" y="0"/>
                    </a:lnTo>
                    <a:lnTo>
                      <a:pt x="46" y="25"/>
                    </a:lnTo>
                    <a:lnTo>
                      <a:pt x="105" y="47"/>
                    </a:lnTo>
                    <a:lnTo>
                      <a:pt x="175" y="66"/>
                    </a:lnTo>
                    <a:lnTo>
                      <a:pt x="244" y="81"/>
                    </a:lnTo>
                    <a:lnTo>
                      <a:pt x="314" y="89"/>
                    </a:lnTo>
                    <a:lnTo>
                      <a:pt x="361" y="93"/>
                    </a:lnTo>
                    <a:lnTo>
                      <a:pt x="401" y="95"/>
                    </a:lnTo>
                    <a:lnTo>
                      <a:pt x="471" y="95"/>
                    </a:lnTo>
                    <a:lnTo>
                      <a:pt x="515" y="92"/>
                    </a:lnTo>
                    <a:lnTo>
                      <a:pt x="555" y="87"/>
                    </a:lnTo>
                    <a:lnTo>
                      <a:pt x="600" y="84"/>
                    </a:lnTo>
                    <a:lnTo>
                      <a:pt x="640" y="76"/>
                    </a:lnTo>
                    <a:lnTo>
                      <a:pt x="689" y="67"/>
                    </a:lnTo>
                    <a:lnTo>
                      <a:pt x="733" y="55"/>
                    </a:lnTo>
                    <a:lnTo>
                      <a:pt x="777" y="41"/>
                    </a:lnTo>
                    <a:lnTo>
                      <a:pt x="815" y="27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7" name="Freeform 38"/>
              <p:cNvSpPr>
                <a:spLocks/>
              </p:cNvSpPr>
              <p:nvPr/>
            </p:nvSpPr>
            <p:spPr bwMode="auto">
              <a:xfrm>
                <a:off x="102" y="573"/>
                <a:ext cx="551" cy="340"/>
              </a:xfrm>
              <a:custGeom>
                <a:avLst/>
                <a:gdLst/>
                <a:ahLst/>
                <a:cxnLst>
                  <a:cxn ang="0">
                    <a:pos x="16" y="53"/>
                  </a:cxn>
                  <a:cxn ang="0">
                    <a:pos x="0" y="122"/>
                  </a:cxn>
                  <a:cxn ang="0">
                    <a:pos x="10" y="146"/>
                  </a:cxn>
                  <a:cxn ang="0">
                    <a:pos x="33" y="184"/>
                  </a:cxn>
                  <a:cxn ang="0">
                    <a:pos x="57" y="217"/>
                  </a:cxn>
                  <a:cxn ang="0">
                    <a:pos x="85" y="244"/>
                  </a:cxn>
                  <a:cxn ang="0">
                    <a:pos x="120" y="271"/>
                  </a:cxn>
                  <a:cxn ang="0">
                    <a:pos x="153" y="290"/>
                  </a:cxn>
                  <a:cxn ang="0">
                    <a:pos x="189" y="309"/>
                  </a:cxn>
                  <a:cxn ang="0">
                    <a:pos x="235" y="325"/>
                  </a:cxn>
                  <a:cxn ang="0">
                    <a:pos x="270" y="333"/>
                  </a:cxn>
                  <a:cxn ang="0">
                    <a:pos x="312" y="339"/>
                  </a:cxn>
                  <a:cxn ang="0">
                    <a:pos x="351" y="339"/>
                  </a:cxn>
                  <a:cxn ang="0">
                    <a:pos x="393" y="334"/>
                  </a:cxn>
                  <a:cxn ang="0">
                    <a:pos x="436" y="322"/>
                  </a:cxn>
                  <a:cxn ang="0">
                    <a:pos x="475" y="303"/>
                  </a:cxn>
                  <a:cxn ang="0">
                    <a:pos x="498" y="287"/>
                  </a:cxn>
                  <a:cxn ang="0">
                    <a:pos x="526" y="263"/>
                  </a:cxn>
                  <a:cxn ang="0">
                    <a:pos x="541" y="243"/>
                  </a:cxn>
                  <a:cxn ang="0">
                    <a:pos x="550" y="227"/>
                  </a:cxn>
                  <a:cxn ang="0">
                    <a:pos x="550" y="209"/>
                  </a:cxn>
                  <a:cxn ang="0">
                    <a:pos x="544" y="187"/>
                  </a:cxn>
                  <a:cxn ang="0">
                    <a:pos x="532" y="171"/>
                  </a:cxn>
                  <a:cxn ang="0">
                    <a:pos x="523" y="135"/>
                  </a:cxn>
                  <a:cxn ang="0">
                    <a:pos x="519" y="116"/>
                  </a:cxn>
                  <a:cxn ang="0">
                    <a:pos x="267" y="133"/>
                  </a:cxn>
                  <a:cxn ang="0">
                    <a:pos x="234" y="126"/>
                  </a:cxn>
                  <a:cxn ang="0">
                    <a:pos x="193" y="114"/>
                  </a:cxn>
                  <a:cxn ang="0">
                    <a:pos x="162" y="97"/>
                  </a:cxn>
                  <a:cxn ang="0">
                    <a:pos x="129" y="77"/>
                  </a:cxn>
                  <a:cxn ang="0">
                    <a:pos x="97" y="48"/>
                  </a:cxn>
                  <a:cxn ang="0">
                    <a:pos x="78" y="24"/>
                  </a:cxn>
                  <a:cxn ang="0">
                    <a:pos x="60" y="0"/>
                  </a:cxn>
                  <a:cxn ang="0">
                    <a:pos x="16" y="53"/>
                  </a:cxn>
                </a:cxnLst>
                <a:rect l="0" t="0" r="r" b="b"/>
                <a:pathLst>
                  <a:path w="551" h="340">
                    <a:moveTo>
                      <a:pt x="16" y="53"/>
                    </a:moveTo>
                    <a:lnTo>
                      <a:pt x="0" y="122"/>
                    </a:lnTo>
                    <a:lnTo>
                      <a:pt x="10" y="146"/>
                    </a:lnTo>
                    <a:lnTo>
                      <a:pt x="33" y="184"/>
                    </a:lnTo>
                    <a:lnTo>
                      <a:pt x="57" y="217"/>
                    </a:lnTo>
                    <a:lnTo>
                      <a:pt x="85" y="244"/>
                    </a:lnTo>
                    <a:lnTo>
                      <a:pt x="120" y="271"/>
                    </a:lnTo>
                    <a:lnTo>
                      <a:pt x="153" y="290"/>
                    </a:lnTo>
                    <a:lnTo>
                      <a:pt x="189" y="309"/>
                    </a:lnTo>
                    <a:lnTo>
                      <a:pt x="235" y="325"/>
                    </a:lnTo>
                    <a:lnTo>
                      <a:pt x="270" y="333"/>
                    </a:lnTo>
                    <a:lnTo>
                      <a:pt x="312" y="339"/>
                    </a:lnTo>
                    <a:lnTo>
                      <a:pt x="351" y="339"/>
                    </a:lnTo>
                    <a:lnTo>
                      <a:pt x="393" y="334"/>
                    </a:lnTo>
                    <a:lnTo>
                      <a:pt x="436" y="322"/>
                    </a:lnTo>
                    <a:lnTo>
                      <a:pt x="475" y="303"/>
                    </a:lnTo>
                    <a:lnTo>
                      <a:pt x="498" y="287"/>
                    </a:lnTo>
                    <a:lnTo>
                      <a:pt x="526" y="263"/>
                    </a:lnTo>
                    <a:lnTo>
                      <a:pt x="541" y="243"/>
                    </a:lnTo>
                    <a:lnTo>
                      <a:pt x="550" y="227"/>
                    </a:lnTo>
                    <a:lnTo>
                      <a:pt x="550" y="209"/>
                    </a:lnTo>
                    <a:lnTo>
                      <a:pt x="544" y="187"/>
                    </a:lnTo>
                    <a:lnTo>
                      <a:pt x="532" y="171"/>
                    </a:lnTo>
                    <a:lnTo>
                      <a:pt x="523" y="135"/>
                    </a:lnTo>
                    <a:lnTo>
                      <a:pt x="519" y="116"/>
                    </a:lnTo>
                    <a:lnTo>
                      <a:pt x="267" y="133"/>
                    </a:lnTo>
                    <a:lnTo>
                      <a:pt x="234" y="126"/>
                    </a:lnTo>
                    <a:lnTo>
                      <a:pt x="193" y="114"/>
                    </a:lnTo>
                    <a:lnTo>
                      <a:pt x="162" y="97"/>
                    </a:lnTo>
                    <a:lnTo>
                      <a:pt x="129" y="77"/>
                    </a:lnTo>
                    <a:lnTo>
                      <a:pt x="97" y="48"/>
                    </a:lnTo>
                    <a:lnTo>
                      <a:pt x="78" y="24"/>
                    </a:lnTo>
                    <a:lnTo>
                      <a:pt x="60" y="0"/>
                    </a:lnTo>
                    <a:lnTo>
                      <a:pt x="16" y="53"/>
                    </a:lnTo>
                  </a:path>
                </a:pathLst>
              </a:custGeom>
              <a:gradFill rotWithShape="0">
                <a:gsLst>
                  <a:gs pos="0">
                    <a:schemeClr val="hlink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8" name="Freeform 39"/>
              <p:cNvSpPr>
                <a:spLocks/>
              </p:cNvSpPr>
              <p:nvPr/>
            </p:nvSpPr>
            <p:spPr bwMode="auto">
              <a:xfrm>
                <a:off x="82" y="160"/>
                <a:ext cx="475" cy="552"/>
              </a:xfrm>
              <a:custGeom>
                <a:avLst/>
                <a:gdLst/>
                <a:ahLst/>
                <a:cxnLst>
                  <a:cxn ang="0">
                    <a:pos x="474" y="0"/>
                  </a:cxn>
                  <a:cxn ang="0">
                    <a:pos x="474" y="294"/>
                  </a:cxn>
                  <a:cxn ang="0">
                    <a:pos x="446" y="291"/>
                  </a:cxn>
                  <a:cxn ang="0">
                    <a:pos x="411" y="293"/>
                  </a:cxn>
                  <a:cxn ang="0">
                    <a:pos x="353" y="299"/>
                  </a:cxn>
                  <a:cxn ang="0">
                    <a:pos x="296" y="310"/>
                  </a:cxn>
                  <a:cxn ang="0">
                    <a:pos x="243" y="323"/>
                  </a:cxn>
                  <a:cxn ang="0">
                    <a:pos x="200" y="339"/>
                  </a:cxn>
                  <a:cxn ang="0">
                    <a:pos x="149" y="364"/>
                  </a:cxn>
                  <a:cxn ang="0">
                    <a:pos x="110" y="390"/>
                  </a:cxn>
                  <a:cxn ang="0">
                    <a:pos x="81" y="415"/>
                  </a:cxn>
                  <a:cxn ang="0">
                    <a:pos x="60" y="439"/>
                  </a:cxn>
                  <a:cxn ang="0">
                    <a:pos x="47" y="461"/>
                  </a:cxn>
                  <a:cxn ang="0">
                    <a:pos x="35" y="488"/>
                  </a:cxn>
                  <a:cxn ang="0">
                    <a:pos x="30" y="513"/>
                  </a:cxn>
                  <a:cxn ang="0">
                    <a:pos x="23" y="551"/>
                  </a:cxn>
                  <a:cxn ang="0">
                    <a:pos x="17" y="518"/>
                  </a:cxn>
                  <a:cxn ang="0">
                    <a:pos x="8" y="481"/>
                  </a:cxn>
                  <a:cxn ang="0">
                    <a:pos x="5" y="453"/>
                  </a:cxn>
                  <a:cxn ang="0">
                    <a:pos x="0" y="420"/>
                  </a:cxn>
                  <a:cxn ang="0">
                    <a:pos x="2" y="393"/>
                  </a:cxn>
                  <a:cxn ang="0">
                    <a:pos x="8" y="361"/>
                  </a:cxn>
                  <a:cxn ang="0">
                    <a:pos x="15" y="317"/>
                  </a:cxn>
                  <a:cxn ang="0">
                    <a:pos x="30" y="279"/>
                  </a:cxn>
                  <a:cxn ang="0">
                    <a:pos x="50" y="238"/>
                  </a:cxn>
                  <a:cxn ang="0">
                    <a:pos x="75" y="196"/>
                  </a:cxn>
                  <a:cxn ang="0">
                    <a:pos x="111" y="152"/>
                  </a:cxn>
                  <a:cxn ang="0">
                    <a:pos x="152" y="116"/>
                  </a:cxn>
                  <a:cxn ang="0">
                    <a:pos x="188" y="87"/>
                  </a:cxn>
                  <a:cxn ang="0">
                    <a:pos x="233" y="60"/>
                  </a:cxn>
                  <a:cxn ang="0">
                    <a:pos x="279" y="40"/>
                  </a:cxn>
                  <a:cxn ang="0">
                    <a:pos x="333" y="21"/>
                  </a:cxn>
                  <a:cxn ang="0">
                    <a:pos x="380" y="10"/>
                  </a:cxn>
                  <a:cxn ang="0">
                    <a:pos x="435" y="3"/>
                  </a:cxn>
                  <a:cxn ang="0">
                    <a:pos x="474" y="0"/>
                  </a:cxn>
                </a:cxnLst>
                <a:rect l="0" t="0" r="r" b="b"/>
                <a:pathLst>
                  <a:path w="475" h="552">
                    <a:moveTo>
                      <a:pt x="474" y="0"/>
                    </a:moveTo>
                    <a:lnTo>
                      <a:pt x="474" y="294"/>
                    </a:lnTo>
                    <a:lnTo>
                      <a:pt x="446" y="291"/>
                    </a:lnTo>
                    <a:lnTo>
                      <a:pt x="411" y="293"/>
                    </a:lnTo>
                    <a:lnTo>
                      <a:pt x="353" y="299"/>
                    </a:lnTo>
                    <a:lnTo>
                      <a:pt x="296" y="310"/>
                    </a:lnTo>
                    <a:lnTo>
                      <a:pt x="243" y="323"/>
                    </a:lnTo>
                    <a:lnTo>
                      <a:pt x="200" y="339"/>
                    </a:lnTo>
                    <a:lnTo>
                      <a:pt x="149" y="364"/>
                    </a:lnTo>
                    <a:lnTo>
                      <a:pt x="110" y="390"/>
                    </a:lnTo>
                    <a:lnTo>
                      <a:pt x="81" y="415"/>
                    </a:lnTo>
                    <a:lnTo>
                      <a:pt x="60" y="439"/>
                    </a:lnTo>
                    <a:lnTo>
                      <a:pt x="47" y="461"/>
                    </a:lnTo>
                    <a:lnTo>
                      <a:pt x="35" y="488"/>
                    </a:lnTo>
                    <a:lnTo>
                      <a:pt x="30" y="513"/>
                    </a:lnTo>
                    <a:lnTo>
                      <a:pt x="23" y="551"/>
                    </a:lnTo>
                    <a:lnTo>
                      <a:pt x="17" y="518"/>
                    </a:lnTo>
                    <a:lnTo>
                      <a:pt x="8" y="481"/>
                    </a:lnTo>
                    <a:lnTo>
                      <a:pt x="5" y="453"/>
                    </a:lnTo>
                    <a:lnTo>
                      <a:pt x="0" y="420"/>
                    </a:lnTo>
                    <a:lnTo>
                      <a:pt x="2" y="393"/>
                    </a:lnTo>
                    <a:lnTo>
                      <a:pt x="8" y="361"/>
                    </a:lnTo>
                    <a:lnTo>
                      <a:pt x="15" y="317"/>
                    </a:lnTo>
                    <a:lnTo>
                      <a:pt x="30" y="279"/>
                    </a:lnTo>
                    <a:lnTo>
                      <a:pt x="50" y="238"/>
                    </a:lnTo>
                    <a:lnTo>
                      <a:pt x="75" y="196"/>
                    </a:lnTo>
                    <a:lnTo>
                      <a:pt x="111" y="152"/>
                    </a:lnTo>
                    <a:lnTo>
                      <a:pt x="152" y="116"/>
                    </a:lnTo>
                    <a:lnTo>
                      <a:pt x="188" y="87"/>
                    </a:lnTo>
                    <a:lnTo>
                      <a:pt x="233" y="60"/>
                    </a:lnTo>
                    <a:lnTo>
                      <a:pt x="279" y="40"/>
                    </a:lnTo>
                    <a:lnTo>
                      <a:pt x="333" y="21"/>
                    </a:lnTo>
                    <a:lnTo>
                      <a:pt x="380" y="10"/>
                    </a:lnTo>
                    <a:lnTo>
                      <a:pt x="435" y="3"/>
                    </a:lnTo>
                    <a:lnTo>
                      <a:pt x="474" y="0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9" name="Freeform 40"/>
              <p:cNvSpPr>
                <a:spLocks/>
              </p:cNvSpPr>
              <p:nvPr/>
            </p:nvSpPr>
            <p:spPr bwMode="auto">
              <a:xfrm>
                <a:off x="370" y="727"/>
                <a:ext cx="156" cy="118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21" y="19"/>
                  </a:cxn>
                  <a:cxn ang="0">
                    <a:pos x="3" y="46"/>
                  </a:cxn>
                  <a:cxn ang="0">
                    <a:pos x="0" y="70"/>
                  </a:cxn>
                  <a:cxn ang="0">
                    <a:pos x="0" y="84"/>
                  </a:cxn>
                  <a:cxn ang="0">
                    <a:pos x="9" y="100"/>
                  </a:cxn>
                  <a:cxn ang="0">
                    <a:pos x="29" y="108"/>
                  </a:cxn>
                  <a:cxn ang="0">
                    <a:pos x="50" y="114"/>
                  </a:cxn>
                  <a:cxn ang="0">
                    <a:pos x="69" y="117"/>
                  </a:cxn>
                  <a:cxn ang="0">
                    <a:pos x="86" y="117"/>
                  </a:cxn>
                  <a:cxn ang="0">
                    <a:pos x="114" y="112"/>
                  </a:cxn>
                  <a:cxn ang="0">
                    <a:pos x="134" y="107"/>
                  </a:cxn>
                  <a:cxn ang="0">
                    <a:pos x="146" y="98"/>
                  </a:cxn>
                  <a:cxn ang="0">
                    <a:pos x="153" y="90"/>
                  </a:cxn>
                  <a:cxn ang="0">
                    <a:pos x="155" y="78"/>
                  </a:cxn>
                  <a:cxn ang="0">
                    <a:pos x="153" y="60"/>
                  </a:cxn>
                  <a:cxn ang="0">
                    <a:pos x="146" y="11"/>
                  </a:cxn>
                  <a:cxn ang="0">
                    <a:pos x="72" y="0"/>
                  </a:cxn>
                </a:cxnLst>
                <a:rect l="0" t="0" r="r" b="b"/>
                <a:pathLst>
                  <a:path w="156" h="118">
                    <a:moveTo>
                      <a:pt x="72" y="0"/>
                    </a:moveTo>
                    <a:lnTo>
                      <a:pt x="21" y="19"/>
                    </a:lnTo>
                    <a:lnTo>
                      <a:pt x="3" y="46"/>
                    </a:lnTo>
                    <a:lnTo>
                      <a:pt x="0" y="70"/>
                    </a:lnTo>
                    <a:lnTo>
                      <a:pt x="0" y="84"/>
                    </a:lnTo>
                    <a:lnTo>
                      <a:pt x="9" y="100"/>
                    </a:lnTo>
                    <a:lnTo>
                      <a:pt x="29" y="108"/>
                    </a:lnTo>
                    <a:lnTo>
                      <a:pt x="50" y="114"/>
                    </a:lnTo>
                    <a:lnTo>
                      <a:pt x="69" y="117"/>
                    </a:lnTo>
                    <a:lnTo>
                      <a:pt x="86" y="117"/>
                    </a:lnTo>
                    <a:lnTo>
                      <a:pt x="114" y="112"/>
                    </a:lnTo>
                    <a:lnTo>
                      <a:pt x="134" y="107"/>
                    </a:lnTo>
                    <a:lnTo>
                      <a:pt x="146" y="98"/>
                    </a:lnTo>
                    <a:lnTo>
                      <a:pt x="153" y="90"/>
                    </a:lnTo>
                    <a:lnTo>
                      <a:pt x="155" y="78"/>
                    </a:lnTo>
                    <a:lnTo>
                      <a:pt x="153" y="60"/>
                    </a:lnTo>
                    <a:lnTo>
                      <a:pt x="146" y="11"/>
                    </a:lnTo>
                    <a:lnTo>
                      <a:pt x="72" y="0"/>
                    </a:lnTo>
                  </a:path>
                </a:pathLst>
              </a:custGeom>
              <a:gradFill rotWithShape="0">
                <a:gsLst>
                  <a:gs pos="0">
                    <a:schemeClr val="hlink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20" name="Freeform 41"/>
              <p:cNvSpPr>
                <a:spLocks/>
              </p:cNvSpPr>
              <p:nvPr/>
            </p:nvSpPr>
            <p:spPr bwMode="auto">
              <a:xfrm>
                <a:off x="442" y="741"/>
                <a:ext cx="88" cy="74"/>
              </a:xfrm>
              <a:custGeom>
                <a:avLst/>
                <a:gdLst/>
                <a:ahLst/>
                <a:cxnLst>
                  <a:cxn ang="0">
                    <a:pos x="87" y="67"/>
                  </a:cxn>
                  <a:cxn ang="0">
                    <a:pos x="76" y="0"/>
                  </a:cxn>
                  <a:cxn ang="0">
                    <a:pos x="33" y="5"/>
                  </a:cxn>
                  <a:cxn ang="0">
                    <a:pos x="0" y="8"/>
                  </a:cxn>
                  <a:cxn ang="0">
                    <a:pos x="9" y="73"/>
                  </a:cxn>
                  <a:cxn ang="0">
                    <a:pos x="12" y="57"/>
                  </a:cxn>
                  <a:cxn ang="0">
                    <a:pos x="22" y="47"/>
                  </a:cxn>
                  <a:cxn ang="0">
                    <a:pos x="40" y="43"/>
                  </a:cxn>
                  <a:cxn ang="0">
                    <a:pos x="60" y="44"/>
                  </a:cxn>
                  <a:cxn ang="0">
                    <a:pos x="76" y="51"/>
                  </a:cxn>
                  <a:cxn ang="0">
                    <a:pos x="87" y="67"/>
                  </a:cxn>
                </a:cxnLst>
                <a:rect l="0" t="0" r="r" b="b"/>
                <a:pathLst>
                  <a:path w="88" h="74">
                    <a:moveTo>
                      <a:pt x="87" y="67"/>
                    </a:moveTo>
                    <a:lnTo>
                      <a:pt x="76" y="0"/>
                    </a:lnTo>
                    <a:lnTo>
                      <a:pt x="33" y="5"/>
                    </a:lnTo>
                    <a:lnTo>
                      <a:pt x="0" y="8"/>
                    </a:lnTo>
                    <a:lnTo>
                      <a:pt x="9" y="73"/>
                    </a:lnTo>
                    <a:lnTo>
                      <a:pt x="12" y="57"/>
                    </a:lnTo>
                    <a:lnTo>
                      <a:pt x="22" y="47"/>
                    </a:lnTo>
                    <a:lnTo>
                      <a:pt x="40" y="43"/>
                    </a:lnTo>
                    <a:lnTo>
                      <a:pt x="60" y="44"/>
                    </a:lnTo>
                    <a:lnTo>
                      <a:pt x="76" y="51"/>
                    </a:lnTo>
                    <a:lnTo>
                      <a:pt x="87" y="67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21" name="Freeform 42"/>
              <p:cNvSpPr>
                <a:spLocks/>
              </p:cNvSpPr>
              <p:nvPr/>
            </p:nvSpPr>
            <p:spPr bwMode="auto">
              <a:xfrm>
                <a:off x="334" y="520"/>
                <a:ext cx="319" cy="286"/>
              </a:xfrm>
              <a:custGeom>
                <a:avLst/>
                <a:gdLst/>
                <a:ahLst/>
                <a:cxnLst>
                  <a:cxn ang="0">
                    <a:pos x="317" y="275"/>
                  </a:cxn>
                  <a:cxn ang="0">
                    <a:pos x="315" y="254"/>
                  </a:cxn>
                  <a:cxn ang="0">
                    <a:pos x="306" y="235"/>
                  </a:cxn>
                  <a:cxn ang="0">
                    <a:pos x="299" y="219"/>
                  </a:cxn>
                  <a:cxn ang="0">
                    <a:pos x="294" y="194"/>
                  </a:cxn>
                  <a:cxn ang="0">
                    <a:pos x="288" y="161"/>
                  </a:cxn>
                  <a:cxn ang="0">
                    <a:pos x="284" y="126"/>
                  </a:cxn>
                  <a:cxn ang="0">
                    <a:pos x="281" y="94"/>
                  </a:cxn>
                  <a:cxn ang="0">
                    <a:pos x="279" y="67"/>
                  </a:cxn>
                  <a:cxn ang="0">
                    <a:pos x="278" y="43"/>
                  </a:cxn>
                  <a:cxn ang="0">
                    <a:pos x="270" y="29"/>
                  </a:cxn>
                  <a:cxn ang="0">
                    <a:pos x="255" y="16"/>
                  </a:cxn>
                  <a:cxn ang="0">
                    <a:pos x="240" y="9"/>
                  </a:cxn>
                  <a:cxn ang="0">
                    <a:pos x="216" y="2"/>
                  </a:cxn>
                  <a:cxn ang="0">
                    <a:pos x="189" y="0"/>
                  </a:cxn>
                  <a:cxn ang="0">
                    <a:pos x="147" y="0"/>
                  </a:cxn>
                  <a:cxn ang="0">
                    <a:pos x="110" y="2"/>
                  </a:cxn>
                  <a:cxn ang="0">
                    <a:pos x="74" y="9"/>
                  </a:cxn>
                  <a:cxn ang="0">
                    <a:pos x="41" y="21"/>
                  </a:cxn>
                  <a:cxn ang="0">
                    <a:pos x="20" y="35"/>
                  </a:cxn>
                  <a:cxn ang="0">
                    <a:pos x="8" y="47"/>
                  </a:cxn>
                  <a:cxn ang="0">
                    <a:pos x="0" y="61"/>
                  </a:cxn>
                  <a:cxn ang="0">
                    <a:pos x="2" y="75"/>
                  </a:cxn>
                  <a:cxn ang="0">
                    <a:pos x="5" y="89"/>
                  </a:cxn>
                  <a:cxn ang="0">
                    <a:pos x="15" y="104"/>
                  </a:cxn>
                  <a:cxn ang="0">
                    <a:pos x="23" y="123"/>
                  </a:cxn>
                  <a:cxn ang="0">
                    <a:pos x="27" y="149"/>
                  </a:cxn>
                  <a:cxn ang="0">
                    <a:pos x="30" y="176"/>
                  </a:cxn>
                  <a:cxn ang="0">
                    <a:pos x="35" y="200"/>
                  </a:cxn>
                  <a:cxn ang="0">
                    <a:pos x="36" y="235"/>
                  </a:cxn>
                  <a:cxn ang="0">
                    <a:pos x="38" y="265"/>
                  </a:cxn>
                  <a:cxn ang="0">
                    <a:pos x="38" y="285"/>
                  </a:cxn>
                  <a:cxn ang="0">
                    <a:pos x="48" y="260"/>
                  </a:cxn>
                  <a:cxn ang="0">
                    <a:pos x="68" y="248"/>
                  </a:cxn>
                  <a:cxn ang="0">
                    <a:pos x="86" y="241"/>
                  </a:cxn>
                  <a:cxn ang="0">
                    <a:pos x="108" y="236"/>
                  </a:cxn>
                  <a:cxn ang="0">
                    <a:pos x="143" y="229"/>
                  </a:cxn>
                  <a:cxn ang="0">
                    <a:pos x="177" y="228"/>
                  </a:cxn>
                  <a:cxn ang="0">
                    <a:pos x="197" y="228"/>
                  </a:cxn>
                  <a:cxn ang="0">
                    <a:pos x="228" y="230"/>
                  </a:cxn>
                  <a:cxn ang="0">
                    <a:pos x="264" y="237"/>
                  </a:cxn>
                  <a:cxn ang="0">
                    <a:pos x="287" y="246"/>
                  </a:cxn>
                  <a:cxn ang="0">
                    <a:pos x="302" y="255"/>
                  </a:cxn>
                  <a:cxn ang="0">
                    <a:pos x="318" y="268"/>
                  </a:cxn>
                </a:cxnLst>
                <a:rect l="0" t="0" r="r" b="b"/>
                <a:pathLst>
                  <a:path w="319" h="286">
                    <a:moveTo>
                      <a:pt x="317" y="275"/>
                    </a:moveTo>
                    <a:lnTo>
                      <a:pt x="315" y="254"/>
                    </a:lnTo>
                    <a:lnTo>
                      <a:pt x="306" y="235"/>
                    </a:lnTo>
                    <a:lnTo>
                      <a:pt x="299" y="219"/>
                    </a:lnTo>
                    <a:lnTo>
                      <a:pt x="294" y="194"/>
                    </a:lnTo>
                    <a:lnTo>
                      <a:pt x="288" y="161"/>
                    </a:lnTo>
                    <a:lnTo>
                      <a:pt x="284" y="126"/>
                    </a:lnTo>
                    <a:lnTo>
                      <a:pt x="281" y="94"/>
                    </a:lnTo>
                    <a:lnTo>
                      <a:pt x="279" y="67"/>
                    </a:lnTo>
                    <a:lnTo>
                      <a:pt x="278" y="43"/>
                    </a:lnTo>
                    <a:lnTo>
                      <a:pt x="270" y="29"/>
                    </a:lnTo>
                    <a:lnTo>
                      <a:pt x="255" y="16"/>
                    </a:lnTo>
                    <a:lnTo>
                      <a:pt x="240" y="9"/>
                    </a:lnTo>
                    <a:lnTo>
                      <a:pt x="216" y="2"/>
                    </a:lnTo>
                    <a:lnTo>
                      <a:pt x="189" y="0"/>
                    </a:lnTo>
                    <a:lnTo>
                      <a:pt x="147" y="0"/>
                    </a:lnTo>
                    <a:lnTo>
                      <a:pt x="110" y="2"/>
                    </a:lnTo>
                    <a:lnTo>
                      <a:pt x="74" y="9"/>
                    </a:lnTo>
                    <a:lnTo>
                      <a:pt x="41" y="21"/>
                    </a:lnTo>
                    <a:lnTo>
                      <a:pt x="20" y="35"/>
                    </a:lnTo>
                    <a:lnTo>
                      <a:pt x="8" y="47"/>
                    </a:lnTo>
                    <a:lnTo>
                      <a:pt x="0" y="61"/>
                    </a:lnTo>
                    <a:lnTo>
                      <a:pt x="2" y="75"/>
                    </a:lnTo>
                    <a:lnTo>
                      <a:pt x="5" y="89"/>
                    </a:lnTo>
                    <a:lnTo>
                      <a:pt x="15" y="104"/>
                    </a:lnTo>
                    <a:lnTo>
                      <a:pt x="23" y="123"/>
                    </a:lnTo>
                    <a:lnTo>
                      <a:pt x="27" y="149"/>
                    </a:lnTo>
                    <a:lnTo>
                      <a:pt x="30" y="176"/>
                    </a:lnTo>
                    <a:lnTo>
                      <a:pt x="35" y="200"/>
                    </a:lnTo>
                    <a:lnTo>
                      <a:pt x="36" y="235"/>
                    </a:lnTo>
                    <a:lnTo>
                      <a:pt x="38" y="265"/>
                    </a:lnTo>
                    <a:lnTo>
                      <a:pt x="38" y="285"/>
                    </a:lnTo>
                    <a:lnTo>
                      <a:pt x="48" y="260"/>
                    </a:lnTo>
                    <a:lnTo>
                      <a:pt x="68" y="248"/>
                    </a:lnTo>
                    <a:lnTo>
                      <a:pt x="86" y="241"/>
                    </a:lnTo>
                    <a:lnTo>
                      <a:pt x="108" y="236"/>
                    </a:lnTo>
                    <a:lnTo>
                      <a:pt x="143" y="229"/>
                    </a:lnTo>
                    <a:lnTo>
                      <a:pt x="177" y="228"/>
                    </a:lnTo>
                    <a:lnTo>
                      <a:pt x="197" y="228"/>
                    </a:lnTo>
                    <a:lnTo>
                      <a:pt x="228" y="230"/>
                    </a:lnTo>
                    <a:lnTo>
                      <a:pt x="264" y="237"/>
                    </a:lnTo>
                    <a:lnTo>
                      <a:pt x="287" y="246"/>
                    </a:lnTo>
                    <a:lnTo>
                      <a:pt x="302" y="255"/>
                    </a:lnTo>
                    <a:lnTo>
                      <a:pt x="318" y="268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22" name="Freeform 43"/>
              <p:cNvSpPr>
                <a:spLocks/>
              </p:cNvSpPr>
              <p:nvPr/>
            </p:nvSpPr>
            <p:spPr bwMode="auto">
              <a:xfrm>
                <a:off x="5049" y="578"/>
                <a:ext cx="551" cy="335"/>
              </a:xfrm>
              <a:custGeom>
                <a:avLst/>
                <a:gdLst/>
                <a:ahLst/>
                <a:cxnLst>
                  <a:cxn ang="0">
                    <a:pos x="534" y="48"/>
                  </a:cxn>
                  <a:cxn ang="0">
                    <a:pos x="550" y="117"/>
                  </a:cxn>
                  <a:cxn ang="0">
                    <a:pos x="540" y="142"/>
                  </a:cxn>
                  <a:cxn ang="0">
                    <a:pos x="517" y="179"/>
                  </a:cxn>
                  <a:cxn ang="0">
                    <a:pos x="493" y="212"/>
                  </a:cxn>
                  <a:cxn ang="0">
                    <a:pos x="465" y="239"/>
                  </a:cxn>
                  <a:cxn ang="0">
                    <a:pos x="430" y="267"/>
                  </a:cxn>
                  <a:cxn ang="0">
                    <a:pos x="397" y="286"/>
                  </a:cxn>
                  <a:cxn ang="0">
                    <a:pos x="361" y="304"/>
                  </a:cxn>
                  <a:cxn ang="0">
                    <a:pos x="315" y="320"/>
                  </a:cxn>
                  <a:cxn ang="0">
                    <a:pos x="280" y="328"/>
                  </a:cxn>
                  <a:cxn ang="0">
                    <a:pos x="238" y="334"/>
                  </a:cxn>
                  <a:cxn ang="0">
                    <a:pos x="199" y="334"/>
                  </a:cxn>
                  <a:cxn ang="0">
                    <a:pos x="157" y="329"/>
                  </a:cxn>
                  <a:cxn ang="0">
                    <a:pos x="114" y="317"/>
                  </a:cxn>
                  <a:cxn ang="0">
                    <a:pos x="75" y="298"/>
                  </a:cxn>
                  <a:cxn ang="0">
                    <a:pos x="52" y="282"/>
                  </a:cxn>
                  <a:cxn ang="0">
                    <a:pos x="24" y="258"/>
                  </a:cxn>
                  <a:cxn ang="0">
                    <a:pos x="9" y="238"/>
                  </a:cxn>
                  <a:cxn ang="0">
                    <a:pos x="0" y="222"/>
                  </a:cxn>
                  <a:cxn ang="0">
                    <a:pos x="0" y="204"/>
                  </a:cxn>
                  <a:cxn ang="0">
                    <a:pos x="6" y="182"/>
                  </a:cxn>
                  <a:cxn ang="0">
                    <a:pos x="18" y="166"/>
                  </a:cxn>
                  <a:cxn ang="0">
                    <a:pos x="27" y="131"/>
                  </a:cxn>
                  <a:cxn ang="0">
                    <a:pos x="31" y="112"/>
                  </a:cxn>
                  <a:cxn ang="0">
                    <a:pos x="283" y="128"/>
                  </a:cxn>
                  <a:cxn ang="0">
                    <a:pos x="316" y="122"/>
                  </a:cxn>
                  <a:cxn ang="0">
                    <a:pos x="357" y="109"/>
                  </a:cxn>
                  <a:cxn ang="0">
                    <a:pos x="388" y="93"/>
                  </a:cxn>
                  <a:cxn ang="0">
                    <a:pos x="421" y="73"/>
                  </a:cxn>
                  <a:cxn ang="0">
                    <a:pos x="453" y="44"/>
                  </a:cxn>
                  <a:cxn ang="0">
                    <a:pos x="472" y="19"/>
                  </a:cxn>
                  <a:cxn ang="0">
                    <a:pos x="486" y="0"/>
                  </a:cxn>
                  <a:cxn ang="0">
                    <a:pos x="534" y="48"/>
                  </a:cxn>
                </a:cxnLst>
                <a:rect l="0" t="0" r="r" b="b"/>
                <a:pathLst>
                  <a:path w="551" h="335">
                    <a:moveTo>
                      <a:pt x="534" y="48"/>
                    </a:moveTo>
                    <a:lnTo>
                      <a:pt x="550" y="117"/>
                    </a:lnTo>
                    <a:lnTo>
                      <a:pt x="540" y="142"/>
                    </a:lnTo>
                    <a:lnTo>
                      <a:pt x="517" y="179"/>
                    </a:lnTo>
                    <a:lnTo>
                      <a:pt x="493" y="212"/>
                    </a:lnTo>
                    <a:lnTo>
                      <a:pt x="465" y="239"/>
                    </a:lnTo>
                    <a:lnTo>
                      <a:pt x="430" y="267"/>
                    </a:lnTo>
                    <a:lnTo>
                      <a:pt x="397" y="286"/>
                    </a:lnTo>
                    <a:lnTo>
                      <a:pt x="361" y="304"/>
                    </a:lnTo>
                    <a:lnTo>
                      <a:pt x="315" y="320"/>
                    </a:lnTo>
                    <a:lnTo>
                      <a:pt x="280" y="328"/>
                    </a:lnTo>
                    <a:lnTo>
                      <a:pt x="238" y="334"/>
                    </a:lnTo>
                    <a:lnTo>
                      <a:pt x="199" y="334"/>
                    </a:lnTo>
                    <a:lnTo>
                      <a:pt x="157" y="329"/>
                    </a:lnTo>
                    <a:lnTo>
                      <a:pt x="114" y="317"/>
                    </a:lnTo>
                    <a:lnTo>
                      <a:pt x="75" y="298"/>
                    </a:lnTo>
                    <a:lnTo>
                      <a:pt x="52" y="282"/>
                    </a:lnTo>
                    <a:lnTo>
                      <a:pt x="24" y="258"/>
                    </a:lnTo>
                    <a:lnTo>
                      <a:pt x="9" y="238"/>
                    </a:lnTo>
                    <a:lnTo>
                      <a:pt x="0" y="222"/>
                    </a:lnTo>
                    <a:lnTo>
                      <a:pt x="0" y="204"/>
                    </a:lnTo>
                    <a:lnTo>
                      <a:pt x="6" y="182"/>
                    </a:lnTo>
                    <a:lnTo>
                      <a:pt x="18" y="166"/>
                    </a:lnTo>
                    <a:lnTo>
                      <a:pt x="27" y="131"/>
                    </a:lnTo>
                    <a:lnTo>
                      <a:pt x="31" y="112"/>
                    </a:lnTo>
                    <a:lnTo>
                      <a:pt x="283" y="128"/>
                    </a:lnTo>
                    <a:lnTo>
                      <a:pt x="316" y="122"/>
                    </a:lnTo>
                    <a:lnTo>
                      <a:pt x="357" y="109"/>
                    </a:lnTo>
                    <a:lnTo>
                      <a:pt x="388" y="93"/>
                    </a:lnTo>
                    <a:lnTo>
                      <a:pt x="421" y="73"/>
                    </a:lnTo>
                    <a:lnTo>
                      <a:pt x="453" y="44"/>
                    </a:lnTo>
                    <a:lnTo>
                      <a:pt x="472" y="19"/>
                    </a:lnTo>
                    <a:lnTo>
                      <a:pt x="486" y="0"/>
                    </a:lnTo>
                    <a:lnTo>
                      <a:pt x="534" y="48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100000">
                    <a:schemeClr val="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23" name="Freeform 44"/>
              <p:cNvSpPr>
                <a:spLocks/>
              </p:cNvSpPr>
              <p:nvPr/>
            </p:nvSpPr>
            <p:spPr bwMode="auto">
              <a:xfrm>
                <a:off x="5145" y="160"/>
                <a:ext cx="475" cy="55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94"/>
                  </a:cxn>
                  <a:cxn ang="0">
                    <a:pos x="28" y="291"/>
                  </a:cxn>
                  <a:cxn ang="0">
                    <a:pos x="63" y="293"/>
                  </a:cxn>
                  <a:cxn ang="0">
                    <a:pos x="121" y="299"/>
                  </a:cxn>
                  <a:cxn ang="0">
                    <a:pos x="178" y="310"/>
                  </a:cxn>
                  <a:cxn ang="0">
                    <a:pos x="231" y="323"/>
                  </a:cxn>
                  <a:cxn ang="0">
                    <a:pos x="274" y="339"/>
                  </a:cxn>
                  <a:cxn ang="0">
                    <a:pos x="325" y="364"/>
                  </a:cxn>
                  <a:cxn ang="0">
                    <a:pos x="364" y="390"/>
                  </a:cxn>
                  <a:cxn ang="0">
                    <a:pos x="393" y="415"/>
                  </a:cxn>
                  <a:cxn ang="0">
                    <a:pos x="414" y="439"/>
                  </a:cxn>
                  <a:cxn ang="0">
                    <a:pos x="427" y="461"/>
                  </a:cxn>
                  <a:cxn ang="0">
                    <a:pos x="439" y="488"/>
                  </a:cxn>
                  <a:cxn ang="0">
                    <a:pos x="444" y="513"/>
                  </a:cxn>
                  <a:cxn ang="0">
                    <a:pos x="451" y="551"/>
                  </a:cxn>
                  <a:cxn ang="0">
                    <a:pos x="457" y="518"/>
                  </a:cxn>
                  <a:cxn ang="0">
                    <a:pos x="466" y="481"/>
                  </a:cxn>
                  <a:cxn ang="0">
                    <a:pos x="469" y="453"/>
                  </a:cxn>
                  <a:cxn ang="0">
                    <a:pos x="474" y="420"/>
                  </a:cxn>
                  <a:cxn ang="0">
                    <a:pos x="472" y="393"/>
                  </a:cxn>
                  <a:cxn ang="0">
                    <a:pos x="466" y="361"/>
                  </a:cxn>
                  <a:cxn ang="0">
                    <a:pos x="459" y="317"/>
                  </a:cxn>
                  <a:cxn ang="0">
                    <a:pos x="444" y="279"/>
                  </a:cxn>
                  <a:cxn ang="0">
                    <a:pos x="424" y="238"/>
                  </a:cxn>
                  <a:cxn ang="0">
                    <a:pos x="399" y="196"/>
                  </a:cxn>
                  <a:cxn ang="0">
                    <a:pos x="363" y="152"/>
                  </a:cxn>
                  <a:cxn ang="0">
                    <a:pos x="322" y="116"/>
                  </a:cxn>
                  <a:cxn ang="0">
                    <a:pos x="286" y="87"/>
                  </a:cxn>
                  <a:cxn ang="0">
                    <a:pos x="241" y="60"/>
                  </a:cxn>
                  <a:cxn ang="0">
                    <a:pos x="195" y="40"/>
                  </a:cxn>
                  <a:cxn ang="0">
                    <a:pos x="141" y="21"/>
                  </a:cxn>
                  <a:cxn ang="0">
                    <a:pos x="94" y="10"/>
                  </a:cxn>
                  <a:cxn ang="0">
                    <a:pos x="39" y="3"/>
                  </a:cxn>
                  <a:cxn ang="0">
                    <a:pos x="0" y="0"/>
                  </a:cxn>
                </a:cxnLst>
                <a:rect l="0" t="0" r="r" b="b"/>
                <a:pathLst>
                  <a:path w="475" h="552">
                    <a:moveTo>
                      <a:pt x="0" y="0"/>
                    </a:moveTo>
                    <a:lnTo>
                      <a:pt x="0" y="294"/>
                    </a:lnTo>
                    <a:lnTo>
                      <a:pt x="28" y="291"/>
                    </a:lnTo>
                    <a:lnTo>
                      <a:pt x="63" y="293"/>
                    </a:lnTo>
                    <a:lnTo>
                      <a:pt x="121" y="299"/>
                    </a:lnTo>
                    <a:lnTo>
                      <a:pt x="178" y="310"/>
                    </a:lnTo>
                    <a:lnTo>
                      <a:pt x="231" y="323"/>
                    </a:lnTo>
                    <a:lnTo>
                      <a:pt x="274" y="339"/>
                    </a:lnTo>
                    <a:lnTo>
                      <a:pt x="325" y="364"/>
                    </a:lnTo>
                    <a:lnTo>
                      <a:pt x="364" y="390"/>
                    </a:lnTo>
                    <a:lnTo>
                      <a:pt x="393" y="415"/>
                    </a:lnTo>
                    <a:lnTo>
                      <a:pt x="414" y="439"/>
                    </a:lnTo>
                    <a:lnTo>
                      <a:pt x="427" y="461"/>
                    </a:lnTo>
                    <a:lnTo>
                      <a:pt x="439" y="488"/>
                    </a:lnTo>
                    <a:lnTo>
                      <a:pt x="444" y="513"/>
                    </a:lnTo>
                    <a:lnTo>
                      <a:pt x="451" y="551"/>
                    </a:lnTo>
                    <a:lnTo>
                      <a:pt x="457" y="518"/>
                    </a:lnTo>
                    <a:lnTo>
                      <a:pt x="466" y="481"/>
                    </a:lnTo>
                    <a:lnTo>
                      <a:pt x="469" y="453"/>
                    </a:lnTo>
                    <a:lnTo>
                      <a:pt x="474" y="420"/>
                    </a:lnTo>
                    <a:lnTo>
                      <a:pt x="472" y="393"/>
                    </a:lnTo>
                    <a:lnTo>
                      <a:pt x="466" y="361"/>
                    </a:lnTo>
                    <a:lnTo>
                      <a:pt x="459" y="317"/>
                    </a:lnTo>
                    <a:lnTo>
                      <a:pt x="444" y="279"/>
                    </a:lnTo>
                    <a:lnTo>
                      <a:pt x="424" y="238"/>
                    </a:lnTo>
                    <a:lnTo>
                      <a:pt x="399" y="196"/>
                    </a:lnTo>
                    <a:lnTo>
                      <a:pt x="363" y="152"/>
                    </a:lnTo>
                    <a:lnTo>
                      <a:pt x="322" y="116"/>
                    </a:lnTo>
                    <a:lnTo>
                      <a:pt x="286" y="87"/>
                    </a:lnTo>
                    <a:lnTo>
                      <a:pt x="241" y="60"/>
                    </a:lnTo>
                    <a:lnTo>
                      <a:pt x="195" y="40"/>
                    </a:lnTo>
                    <a:lnTo>
                      <a:pt x="141" y="21"/>
                    </a:lnTo>
                    <a:lnTo>
                      <a:pt x="94" y="10"/>
                    </a:lnTo>
                    <a:lnTo>
                      <a:pt x="39" y="3"/>
                    </a:lnTo>
                    <a:lnTo>
                      <a:pt x="0" y="0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24" name="Freeform 45"/>
              <p:cNvSpPr>
                <a:spLocks/>
              </p:cNvSpPr>
              <p:nvPr/>
            </p:nvSpPr>
            <p:spPr bwMode="auto">
              <a:xfrm>
                <a:off x="5176" y="727"/>
                <a:ext cx="156" cy="118"/>
              </a:xfrm>
              <a:custGeom>
                <a:avLst/>
                <a:gdLst/>
                <a:ahLst/>
                <a:cxnLst>
                  <a:cxn ang="0">
                    <a:pos x="83" y="0"/>
                  </a:cxn>
                  <a:cxn ang="0">
                    <a:pos x="134" y="19"/>
                  </a:cxn>
                  <a:cxn ang="0">
                    <a:pos x="152" y="46"/>
                  </a:cxn>
                  <a:cxn ang="0">
                    <a:pos x="155" y="70"/>
                  </a:cxn>
                  <a:cxn ang="0">
                    <a:pos x="155" y="84"/>
                  </a:cxn>
                  <a:cxn ang="0">
                    <a:pos x="146" y="100"/>
                  </a:cxn>
                  <a:cxn ang="0">
                    <a:pos x="126" y="108"/>
                  </a:cxn>
                  <a:cxn ang="0">
                    <a:pos x="105" y="114"/>
                  </a:cxn>
                  <a:cxn ang="0">
                    <a:pos x="86" y="117"/>
                  </a:cxn>
                  <a:cxn ang="0">
                    <a:pos x="69" y="117"/>
                  </a:cxn>
                  <a:cxn ang="0">
                    <a:pos x="41" y="112"/>
                  </a:cxn>
                  <a:cxn ang="0">
                    <a:pos x="21" y="107"/>
                  </a:cxn>
                  <a:cxn ang="0">
                    <a:pos x="9" y="98"/>
                  </a:cxn>
                  <a:cxn ang="0">
                    <a:pos x="2" y="90"/>
                  </a:cxn>
                  <a:cxn ang="0">
                    <a:pos x="0" y="78"/>
                  </a:cxn>
                  <a:cxn ang="0">
                    <a:pos x="2" y="60"/>
                  </a:cxn>
                  <a:cxn ang="0">
                    <a:pos x="9" y="11"/>
                  </a:cxn>
                  <a:cxn ang="0">
                    <a:pos x="83" y="0"/>
                  </a:cxn>
                </a:cxnLst>
                <a:rect l="0" t="0" r="r" b="b"/>
                <a:pathLst>
                  <a:path w="156" h="118">
                    <a:moveTo>
                      <a:pt x="83" y="0"/>
                    </a:moveTo>
                    <a:lnTo>
                      <a:pt x="134" y="19"/>
                    </a:lnTo>
                    <a:lnTo>
                      <a:pt x="152" y="46"/>
                    </a:lnTo>
                    <a:lnTo>
                      <a:pt x="155" y="70"/>
                    </a:lnTo>
                    <a:lnTo>
                      <a:pt x="155" y="84"/>
                    </a:lnTo>
                    <a:lnTo>
                      <a:pt x="146" y="100"/>
                    </a:lnTo>
                    <a:lnTo>
                      <a:pt x="126" y="108"/>
                    </a:lnTo>
                    <a:lnTo>
                      <a:pt x="105" y="114"/>
                    </a:lnTo>
                    <a:lnTo>
                      <a:pt x="86" y="117"/>
                    </a:lnTo>
                    <a:lnTo>
                      <a:pt x="69" y="117"/>
                    </a:lnTo>
                    <a:lnTo>
                      <a:pt x="41" y="112"/>
                    </a:lnTo>
                    <a:lnTo>
                      <a:pt x="21" y="107"/>
                    </a:lnTo>
                    <a:lnTo>
                      <a:pt x="9" y="98"/>
                    </a:lnTo>
                    <a:lnTo>
                      <a:pt x="2" y="90"/>
                    </a:lnTo>
                    <a:lnTo>
                      <a:pt x="0" y="78"/>
                    </a:lnTo>
                    <a:lnTo>
                      <a:pt x="2" y="60"/>
                    </a:lnTo>
                    <a:lnTo>
                      <a:pt x="9" y="11"/>
                    </a:lnTo>
                    <a:lnTo>
                      <a:pt x="83" y="0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100000">
                    <a:schemeClr val="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25" name="Freeform 46"/>
              <p:cNvSpPr>
                <a:spLocks/>
              </p:cNvSpPr>
              <p:nvPr/>
            </p:nvSpPr>
            <p:spPr bwMode="auto">
              <a:xfrm>
                <a:off x="5172" y="740"/>
                <a:ext cx="88" cy="74"/>
              </a:xfrm>
              <a:custGeom>
                <a:avLst/>
                <a:gdLst/>
                <a:ahLst/>
                <a:cxnLst>
                  <a:cxn ang="0">
                    <a:pos x="0" y="68"/>
                  </a:cxn>
                  <a:cxn ang="0">
                    <a:pos x="11" y="0"/>
                  </a:cxn>
                  <a:cxn ang="0">
                    <a:pos x="54" y="5"/>
                  </a:cxn>
                  <a:cxn ang="0">
                    <a:pos x="87" y="9"/>
                  </a:cxn>
                  <a:cxn ang="0">
                    <a:pos x="78" y="73"/>
                  </a:cxn>
                  <a:cxn ang="0">
                    <a:pos x="75" y="58"/>
                  </a:cxn>
                  <a:cxn ang="0">
                    <a:pos x="65" y="47"/>
                  </a:cxn>
                  <a:cxn ang="0">
                    <a:pos x="47" y="44"/>
                  </a:cxn>
                  <a:cxn ang="0">
                    <a:pos x="27" y="45"/>
                  </a:cxn>
                  <a:cxn ang="0">
                    <a:pos x="11" y="52"/>
                  </a:cxn>
                  <a:cxn ang="0">
                    <a:pos x="0" y="68"/>
                  </a:cxn>
                </a:cxnLst>
                <a:rect l="0" t="0" r="r" b="b"/>
                <a:pathLst>
                  <a:path w="88" h="74">
                    <a:moveTo>
                      <a:pt x="0" y="68"/>
                    </a:moveTo>
                    <a:lnTo>
                      <a:pt x="11" y="0"/>
                    </a:lnTo>
                    <a:lnTo>
                      <a:pt x="54" y="5"/>
                    </a:lnTo>
                    <a:lnTo>
                      <a:pt x="87" y="9"/>
                    </a:lnTo>
                    <a:lnTo>
                      <a:pt x="78" y="73"/>
                    </a:lnTo>
                    <a:lnTo>
                      <a:pt x="75" y="58"/>
                    </a:lnTo>
                    <a:lnTo>
                      <a:pt x="65" y="47"/>
                    </a:lnTo>
                    <a:lnTo>
                      <a:pt x="47" y="44"/>
                    </a:lnTo>
                    <a:lnTo>
                      <a:pt x="27" y="45"/>
                    </a:lnTo>
                    <a:lnTo>
                      <a:pt x="11" y="52"/>
                    </a:lnTo>
                    <a:lnTo>
                      <a:pt x="0" y="68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26" name="Freeform 47"/>
              <p:cNvSpPr>
                <a:spLocks/>
              </p:cNvSpPr>
              <p:nvPr/>
            </p:nvSpPr>
            <p:spPr bwMode="auto">
              <a:xfrm>
                <a:off x="5049" y="520"/>
                <a:ext cx="319" cy="286"/>
              </a:xfrm>
              <a:custGeom>
                <a:avLst/>
                <a:gdLst/>
                <a:ahLst/>
                <a:cxnLst>
                  <a:cxn ang="0">
                    <a:pos x="1" y="275"/>
                  </a:cxn>
                  <a:cxn ang="0">
                    <a:pos x="3" y="254"/>
                  </a:cxn>
                  <a:cxn ang="0">
                    <a:pos x="12" y="235"/>
                  </a:cxn>
                  <a:cxn ang="0">
                    <a:pos x="19" y="219"/>
                  </a:cxn>
                  <a:cxn ang="0">
                    <a:pos x="24" y="194"/>
                  </a:cxn>
                  <a:cxn ang="0">
                    <a:pos x="30" y="161"/>
                  </a:cxn>
                  <a:cxn ang="0">
                    <a:pos x="34" y="126"/>
                  </a:cxn>
                  <a:cxn ang="0">
                    <a:pos x="37" y="94"/>
                  </a:cxn>
                  <a:cxn ang="0">
                    <a:pos x="39" y="67"/>
                  </a:cxn>
                  <a:cxn ang="0">
                    <a:pos x="40" y="43"/>
                  </a:cxn>
                  <a:cxn ang="0">
                    <a:pos x="48" y="29"/>
                  </a:cxn>
                  <a:cxn ang="0">
                    <a:pos x="63" y="16"/>
                  </a:cxn>
                  <a:cxn ang="0">
                    <a:pos x="78" y="9"/>
                  </a:cxn>
                  <a:cxn ang="0">
                    <a:pos x="102" y="2"/>
                  </a:cxn>
                  <a:cxn ang="0">
                    <a:pos x="129" y="0"/>
                  </a:cxn>
                  <a:cxn ang="0">
                    <a:pos x="171" y="0"/>
                  </a:cxn>
                  <a:cxn ang="0">
                    <a:pos x="208" y="2"/>
                  </a:cxn>
                  <a:cxn ang="0">
                    <a:pos x="244" y="9"/>
                  </a:cxn>
                  <a:cxn ang="0">
                    <a:pos x="277" y="21"/>
                  </a:cxn>
                  <a:cxn ang="0">
                    <a:pos x="298" y="35"/>
                  </a:cxn>
                  <a:cxn ang="0">
                    <a:pos x="310" y="47"/>
                  </a:cxn>
                  <a:cxn ang="0">
                    <a:pos x="318" y="61"/>
                  </a:cxn>
                  <a:cxn ang="0">
                    <a:pos x="316" y="75"/>
                  </a:cxn>
                  <a:cxn ang="0">
                    <a:pos x="313" y="89"/>
                  </a:cxn>
                  <a:cxn ang="0">
                    <a:pos x="303" y="104"/>
                  </a:cxn>
                  <a:cxn ang="0">
                    <a:pos x="295" y="123"/>
                  </a:cxn>
                  <a:cxn ang="0">
                    <a:pos x="291" y="149"/>
                  </a:cxn>
                  <a:cxn ang="0">
                    <a:pos x="288" y="176"/>
                  </a:cxn>
                  <a:cxn ang="0">
                    <a:pos x="283" y="200"/>
                  </a:cxn>
                  <a:cxn ang="0">
                    <a:pos x="282" y="235"/>
                  </a:cxn>
                  <a:cxn ang="0">
                    <a:pos x="280" y="265"/>
                  </a:cxn>
                  <a:cxn ang="0">
                    <a:pos x="280" y="285"/>
                  </a:cxn>
                  <a:cxn ang="0">
                    <a:pos x="270" y="260"/>
                  </a:cxn>
                  <a:cxn ang="0">
                    <a:pos x="250" y="248"/>
                  </a:cxn>
                  <a:cxn ang="0">
                    <a:pos x="232" y="241"/>
                  </a:cxn>
                  <a:cxn ang="0">
                    <a:pos x="210" y="236"/>
                  </a:cxn>
                  <a:cxn ang="0">
                    <a:pos x="175" y="229"/>
                  </a:cxn>
                  <a:cxn ang="0">
                    <a:pos x="141" y="228"/>
                  </a:cxn>
                  <a:cxn ang="0">
                    <a:pos x="121" y="228"/>
                  </a:cxn>
                  <a:cxn ang="0">
                    <a:pos x="90" y="230"/>
                  </a:cxn>
                  <a:cxn ang="0">
                    <a:pos x="54" y="237"/>
                  </a:cxn>
                  <a:cxn ang="0">
                    <a:pos x="31" y="246"/>
                  </a:cxn>
                  <a:cxn ang="0">
                    <a:pos x="16" y="255"/>
                  </a:cxn>
                  <a:cxn ang="0">
                    <a:pos x="0" y="268"/>
                  </a:cxn>
                </a:cxnLst>
                <a:rect l="0" t="0" r="r" b="b"/>
                <a:pathLst>
                  <a:path w="319" h="286">
                    <a:moveTo>
                      <a:pt x="1" y="275"/>
                    </a:moveTo>
                    <a:lnTo>
                      <a:pt x="3" y="254"/>
                    </a:lnTo>
                    <a:lnTo>
                      <a:pt x="12" y="235"/>
                    </a:lnTo>
                    <a:lnTo>
                      <a:pt x="19" y="219"/>
                    </a:lnTo>
                    <a:lnTo>
                      <a:pt x="24" y="194"/>
                    </a:lnTo>
                    <a:lnTo>
                      <a:pt x="30" y="161"/>
                    </a:lnTo>
                    <a:lnTo>
                      <a:pt x="34" y="126"/>
                    </a:lnTo>
                    <a:lnTo>
                      <a:pt x="37" y="94"/>
                    </a:lnTo>
                    <a:lnTo>
                      <a:pt x="39" y="67"/>
                    </a:lnTo>
                    <a:lnTo>
                      <a:pt x="40" y="43"/>
                    </a:lnTo>
                    <a:lnTo>
                      <a:pt x="48" y="29"/>
                    </a:lnTo>
                    <a:lnTo>
                      <a:pt x="63" y="16"/>
                    </a:lnTo>
                    <a:lnTo>
                      <a:pt x="78" y="9"/>
                    </a:lnTo>
                    <a:lnTo>
                      <a:pt x="102" y="2"/>
                    </a:lnTo>
                    <a:lnTo>
                      <a:pt x="129" y="0"/>
                    </a:lnTo>
                    <a:lnTo>
                      <a:pt x="171" y="0"/>
                    </a:lnTo>
                    <a:lnTo>
                      <a:pt x="208" y="2"/>
                    </a:lnTo>
                    <a:lnTo>
                      <a:pt x="244" y="9"/>
                    </a:lnTo>
                    <a:lnTo>
                      <a:pt x="277" y="21"/>
                    </a:lnTo>
                    <a:lnTo>
                      <a:pt x="298" y="35"/>
                    </a:lnTo>
                    <a:lnTo>
                      <a:pt x="310" y="47"/>
                    </a:lnTo>
                    <a:lnTo>
                      <a:pt x="318" y="61"/>
                    </a:lnTo>
                    <a:lnTo>
                      <a:pt x="316" y="75"/>
                    </a:lnTo>
                    <a:lnTo>
                      <a:pt x="313" y="89"/>
                    </a:lnTo>
                    <a:lnTo>
                      <a:pt x="303" y="104"/>
                    </a:lnTo>
                    <a:lnTo>
                      <a:pt x="295" y="123"/>
                    </a:lnTo>
                    <a:lnTo>
                      <a:pt x="291" y="149"/>
                    </a:lnTo>
                    <a:lnTo>
                      <a:pt x="288" y="176"/>
                    </a:lnTo>
                    <a:lnTo>
                      <a:pt x="283" y="200"/>
                    </a:lnTo>
                    <a:lnTo>
                      <a:pt x="282" y="235"/>
                    </a:lnTo>
                    <a:lnTo>
                      <a:pt x="280" y="265"/>
                    </a:lnTo>
                    <a:lnTo>
                      <a:pt x="280" y="285"/>
                    </a:lnTo>
                    <a:lnTo>
                      <a:pt x="270" y="260"/>
                    </a:lnTo>
                    <a:lnTo>
                      <a:pt x="250" y="248"/>
                    </a:lnTo>
                    <a:lnTo>
                      <a:pt x="232" y="241"/>
                    </a:lnTo>
                    <a:lnTo>
                      <a:pt x="210" y="236"/>
                    </a:lnTo>
                    <a:lnTo>
                      <a:pt x="175" y="229"/>
                    </a:lnTo>
                    <a:lnTo>
                      <a:pt x="141" y="228"/>
                    </a:lnTo>
                    <a:lnTo>
                      <a:pt x="121" y="228"/>
                    </a:lnTo>
                    <a:lnTo>
                      <a:pt x="90" y="230"/>
                    </a:lnTo>
                    <a:lnTo>
                      <a:pt x="54" y="237"/>
                    </a:lnTo>
                    <a:lnTo>
                      <a:pt x="31" y="246"/>
                    </a:lnTo>
                    <a:lnTo>
                      <a:pt x="16" y="255"/>
                    </a:lnTo>
                    <a:lnTo>
                      <a:pt x="0" y="268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27" name="Freeform 48"/>
              <p:cNvSpPr>
                <a:spLocks/>
              </p:cNvSpPr>
              <p:nvPr/>
            </p:nvSpPr>
            <p:spPr bwMode="auto">
              <a:xfrm>
                <a:off x="4319" y="160"/>
                <a:ext cx="832" cy="4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56"/>
                  </a:cxn>
                  <a:cxn ang="0">
                    <a:pos x="84" y="374"/>
                  </a:cxn>
                  <a:cxn ang="0">
                    <a:pos x="153" y="393"/>
                  </a:cxn>
                  <a:cxn ang="0">
                    <a:pos x="210" y="404"/>
                  </a:cxn>
                  <a:cxn ang="0">
                    <a:pos x="258" y="410"/>
                  </a:cxn>
                  <a:cxn ang="0">
                    <a:pos x="312" y="416"/>
                  </a:cxn>
                  <a:cxn ang="0">
                    <a:pos x="402" y="419"/>
                  </a:cxn>
                  <a:cxn ang="0">
                    <a:pos x="485" y="412"/>
                  </a:cxn>
                  <a:cxn ang="0">
                    <a:pos x="570" y="399"/>
                  </a:cxn>
                  <a:cxn ang="0">
                    <a:pos x="652" y="377"/>
                  </a:cxn>
                  <a:cxn ang="0">
                    <a:pos x="724" y="347"/>
                  </a:cxn>
                  <a:cxn ang="0">
                    <a:pos x="784" y="306"/>
                  </a:cxn>
                  <a:cxn ang="0">
                    <a:pos x="829" y="291"/>
                  </a:cxn>
                  <a:cxn ang="0">
                    <a:pos x="831" y="2"/>
                  </a:cxn>
                  <a:cxn ang="0">
                    <a:pos x="786" y="9"/>
                  </a:cxn>
                  <a:cxn ang="0">
                    <a:pos x="726" y="29"/>
                  </a:cxn>
                  <a:cxn ang="0">
                    <a:pos x="654" y="55"/>
                  </a:cxn>
                  <a:cxn ang="0">
                    <a:pos x="585" y="70"/>
                  </a:cxn>
                  <a:cxn ang="0">
                    <a:pos x="515" y="78"/>
                  </a:cxn>
                  <a:cxn ang="0">
                    <a:pos x="468" y="82"/>
                  </a:cxn>
                  <a:cxn ang="0">
                    <a:pos x="428" y="84"/>
                  </a:cxn>
                  <a:cxn ang="0">
                    <a:pos x="358" y="84"/>
                  </a:cxn>
                  <a:cxn ang="0">
                    <a:pos x="314" y="81"/>
                  </a:cxn>
                  <a:cxn ang="0">
                    <a:pos x="274" y="76"/>
                  </a:cxn>
                  <a:cxn ang="0">
                    <a:pos x="229" y="73"/>
                  </a:cxn>
                  <a:cxn ang="0">
                    <a:pos x="190" y="66"/>
                  </a:cxn>
                  <a:cxn ang="0">
                    <a:pos x="140" y="57"/>
                  </a:cxn>
                  <a:cxn ang="0">
                    <a:pos x="96" y="44"/>
                  </a:cxn>
                  <a:cxn ang="0">
                    <a:pos x="49" y="24"/>
                  </a:cxn>
                  <a:cxn ang="0">
                    <a:pos x="0" y="0"/>
                  </a:cxn>
                </a:cxnLst>
                <a:rect l="0" t="0" r="r" b="b"/>
                <a:pathLst>
                  <a:path w="832" h="420">
                    <a:moveTo>
                      <a:pt x="0" y="0"/>
                    </a:moveTo>
                    <a:lnTo>
                      <a:pt x="0" y="356"/>
                    </a:lnTo>
                    <a:lnTo>
                      <a:pt x="84" y="374"/>
                    </a:lnTo>
                    <a:lnTo>
                      <a:pt x="153" y="393"/>
                    </a:lnTo>
                    <a:lnTo>
                      <a:pt x="210" y="404"/>
                    </a:lnTo>
                    <a:lnTo>
                      <a:pt x="258" y="410"/>
                    </a:lnTo>
                    <a:lnTo>
                      <a:pt x="312" y="416"/>
                    </a:lnTo>
                    <a:lnTo>
                      <a:pt x="402" y="419"/>
                    </a:lnTo>
                    <a:lnTo>
                      <a:pt x="485" y="412"/>
                    </a:lnTo>
                    <a:lnTo>
                      <a:pt x="570" y="399"/>
                    </a:lnTo>
                    <a:lnTo>
                      <a:pt x="652" y="377"/>
                    </a:lnTo>
                    <a:lnTo>
                      <a:pt x="724" y="347"/>
                    </a:lnTo>
                    <a:lnTo>
                      <a:pt x="784" y="306"/>
                    </a:lnTo>
                    <a:lnTo>
                      <a:pt x="829" y="291"/>
                    </a:lnTo>
                    <a:lnTo>
                      <a:pt x="831" y="2"/>
                    </a:lnTo>
                    <a:lnTo>
                      <a:pt x="786" y="9"/>
                    </a:lnTo>
                    <a:lnTo>
                      <a:pt x="726" y="29"/>
                    </a:lnTo>
                    <a:lnTo>
                      <a:pt x="654" y="55"/>
                    </a:lnTo>
                    <a:lnTo>
                      <a:pt x="585" y="70"/>
                    </a:lnTo>
                    <a:lnTo>
                      <a:pt x="515" y="78"/>
                    </a:lnTo>
                    <a:lnTo>
                      <a:pt x="468" y="82"/>
                    </a:lnTo>
                    <a:lnTo>
                      <a:pt x="428" y="84"/>
                    </a:lnTo>
                    <a:lnTo>
                      <a:pt x="358" y="84"/>
                    </a:lnTo>
                    <a:lnTo>
                      <a:pt x="314" y="81"/>
                    </a:lnTo>
                    <a:lnTo>
                      <a:pt x="274" y="76"/>
                    </a:lnTo>
                    <a:lnTo>
                      <a:pt x="229" y="73"/>
                    </a:lnTo>
                    <a:lnTo>
                      <a:pt x="190" y="66"/>
                    </a:lnTo>
                    <a:lnTo>
                      <a:pt x="140" y="57"/>
                    </a:lnTo>
                    <a:lnTo>
                      <a:pt x="96" y="44"/>
                    </a:lnTo>
                    <a:lnTo>
                      <a:pt x="49" y="24"/>
                    </a:lnTo>
                    <a:lnTo>
                      <a:pt x="0" y="0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</p:grpSp>
      </p:grpSp>
      <p:pic>
        <p:nvPicPr>
          <p:cNvPr id="50" name="Picture 54" descr="dnastranda_gl.gif (44360 bytes)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81000"/>
            <a:ext cx="6477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1" name="Rectangle 5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2" name="Rectangle 5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3" name="Rectangle 5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F99B79-30A9-4D6D-B048-C2C521298C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 descr="dnastranda_gl.gif (44360 bytes)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81000"/>
            <a:ext cx="6477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600C80-97CB-49B9-BA25-86C69996F98F}" type="datetimeFigureOut">
              <a:rPr lang="en-US"/>
              <a:pPr>
                <a:defRPr/>
              </a:pPr>
              <a:t>8/3/2013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D9FDC4-320F-4182-9BBA-FEB4082EFF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-17463"/>
            <a:ext cx="9178925" cy="6905626"/>
            <a:chOff x="0" y="-11"/>
            <a:chExt cx="5782" cy="4350"/>
          </a:xfrm>
        </p:grpSpPr>
        <p:sp>
          <p:nvSpPr>
            <p:cNvPr id="3" name="Rectangle 3"/>
            <p:cNvSpPr>
              <a:spLocks noChangeArrowheads="1"/>
            </p:cNvSpPr>
            <p:nvPr/>
          </p:nvSpPr>
          <p:spPr bwMode="auto">
            <a:xfrm>
              <a:off x="0" y="1008"/>
              <a:ext cx="5774" cy="3331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5759" cy="864"/>
            </a:xfrm>
            <a:prstGeom prst="rect">
              <a:avLst/>
            </a:prstGeom>
            <a:gradFill rotWithShape="0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grpSp>
          <p:nvGrpSpPr>
            <p:cNvPr id="5" name="Group 5"/>
            <p:cNvGrpSpPr>
              <a:grpSpLocks/>
            </p:cNvGrpSpPr>
            <p:nvPr/>
          </p:nvGrpSpPr>
          <p:grpSpPr bwMode="auto">
            <a:xfrm>
              <a:off x="5301" y="-11"/>
              <a:ext cx="481" cy="4284"/>
              <a:chOff x="5301" y="-11"/>
              <a:chExt cx="481" cy="4284"/>
            </a:xfrm>
          </p:grpSpPr>
          <p:sp>
            <p:nvSpPr>
              <p:cNvPr id="47" name="Freeform 6"/>
              <p:cNvSpPr>
                <a:spLocks/>
              </p:cNvSpPr>
              <p:nvPr/>
            </p:nvSpPr>
            <p:spPr bwMode="auto">
              <a:xfrm>
                <a:off x="5301" y="-11"/>
                <a:ext cx="241" cy="4284"/>
              </a:xfrm>
              <a:custGeom>
                <a:avLst/>
                <a:gdLst/>
                <a:ahLst/>
                <a:cxnLst>
                  <a:cxn ang="0">
                    <a:pos x="0" y="4234"/>
                  </a:cxn>
                  <a:cxn ang="0">
                    <a:pos x="0" y="0"/>
                  </a:cxn>
                  <a:cxn ang="0">
                    <a:pos x="240" y="0"/>
                  </a:cxn>
                  <a:cxn ang="0">
                    <a:pos x="240" y="4234"/>
                  </a:cxn>
                  <a:cxn ang="0">
                    <a:pos x="192" y="4283"/>
                  </a:cxn>
                  <a:cxn ang="0">
                    <a:pos x="144" y="4281"/>
                  </a:cxn>
                  <a:cxn ang="0">
                    <a:pos x="112" y="4281"/>
                  </a:cxn>
                  <a:cxn ang="0">
                    <a:pos x="49" y="4281"/>
                  </a:cxn>
                  <a:cxn ang="0">
                    <a:pos x="0" y="4234"/>
                  </a:cxn>
                </a:cxnLst>
                <a:rect l="0" t="0" r="r" b="b"/>
                <a:pathLst>
                  <a:path w="241" h="4284">
                    <a:moveTo>
                      <a:pt x="0" y="4234"/>
                    </a:moveTo>
                    <a:lnTo>
                      <a:pt x="0" y="0"/>
                    </a:lnTo>
                    <a:lnTo>
                      <a:pt x="240" y="0"/>
                    </a:lnTo>
                    <a:lnTo>
                      <a:pt x="240" y="4234"/>
                    </a:lnTo>
                    <a:lnTo>
                      <a:pt x="192" y="4283"/>
                    </a:lnTo>
                    <a:lnTo>
                      <a:pt x="144" y="4281"/>
                    </a:lnTo>
                    <a:lnTo>
                      <a:pt x="112" y="4281"/>
                    </a:lnTo>
                    <a:lnTo>
                      <a:pt x="49" y="4281"/>
                    </a:lnTo>
                    <a:lnTo>
                      <a:pt x="0" y="4234"/>
                    </a:lnTo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5000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48" name="Freeform 7"/>
              <p:cNvSpPr>
                <a:spLocks/>
              </p:cNvSpPr>
              <p:nvPr/>
            </p:nvSpPr>
            <p:spPr bwMode="auto">
              <a:xfrm>
                <a:off x="5541" y="-11"/>
                <a:ext cx="241" cy="4284"/>
              </a:xfrm>
              <a:custGeom>
                <a:avLst/>
                <a:gdLst/>
                <a:ahLst/>
                <a:cxnLst>
                  <a:cxn ang="0">
                    <a:pos x="0" y="4234"/>
                  </a:cxn>
                  <a:cxn ang="0">
                    <a:pos x="0" y="0"/>
                  </a:cxn>
                  <a:cxn ang="0">
                    <a:pos x="240" y="0"/>
                  </a:cxn>
                  <a:cxn ang="0">
                    <a:pos x="240" y="4234"/>
                  </a:cxn>
                  <a:cxn ang="0">
                    <a:pos x="192" y="4283"/>
                  </a:cxn>
                  <a:cxn ang="0">
                    <a:pos x="144" y="4281"/>
                  </a:cxn>
                  <a:cxn ang="0">
                    <a:pos x="112" y="4281"/>
                  </a:cxn>
                  <a:cxn ang="0">
                    <a:pos x="49" y="4281"/>
                  </a:cxn>
                  <a:cxn ang="0">
                    <a:pos x="0" y="4234"/>
                  </a:cxn>
                </a:cxnLst>
                <a:rect l="0" t="0" r="r" b="b"/>
                <a:pathLst>
                  <a:path w="241" h="4284">
                    <a:moveTo>
                      <a:pt x="0" y="4234"/>
                    </a:moveTo>
                    <a:lnTo>
                      <a:pt x="0" y="0"/>
                    </a:lnTo>
                    <a:lnTo>
                      <a:pt x="240" y="0"/>
                    </a:lnTo>
                    <a:lnTo>
                      <a:pt x="240" y="4234"/>
                    </a:lnTo>
                    <a:lnTo>
                      <a:pt x="192" y="4283"/>
                    </a:lnTo>
                    <a:lnTo>
                      <a:pt x="144" y="4281"/>
                    </a:lnTo>
                    <a:lnTo>
                      <a:pt x="112" y="4281"/>
                    </a:lnTo>
                    <a:lnTo>
                      <a:pt x="49" y="4281"/>
                    </a:lnTo>
                    <a:lnTo>
                      <a:pt x="0" y="4234"/>
                    </a:lnTo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5000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</p:grpSp>
        <p:grpSp>
          <p:nvGrpSpPr>
            <p:cNvPr id="6" name="Group 8"/>
            <p:cNvGrpSpPr>
              <a:grpSpLocks/>
            </p:cNvGrpSpPr>
            <p:nvPr/>
          </p:nvGrpSpPr>
          <p:grpSpPr bwMode="auto">
            <a:xfrm>
              <a:off x="0" y="0"/>
              <a:ext cx="481" cy="4273"/>
              <a:chOff x="0" y="0"/>
              <a:chExt cx="481" cy="4273"/>
            </a:xfrm>
          </p:grpSpPr>
          <p:sp>
            <p:nvSpPr>
              <p:cNvPr id="45" name="Freeform 9"/>
              <p:cNvSpPr>
                <a:spLocks/>
              </p:cNvSpPr>
              <p:nvPr/>
            </p:nvSpPr>
            <p:spPr bwMode="auto">
              <a:xfrm>
                <a:off x="0" y="0"/>
                <a:ext cx="241" cy="4273"/>
              </a:xfrm>
              <a:custGeom>
                <a:avLst/>
                <a:gdLst/>
                <a:ahLst/>
                <a:cxnLst>
                  <a:cxn ang="0">
                    <a:pos x="0" y="4223"/>
                  </a:cxn>
                  <a:cxn ang="0">
                    <a:pos x="0" y="0"/>
                  </a:cxn>
                  <a:cxn ang="0">
                    <a:pos x="240" y="0"/>
                  </a:cxn>
                  <a:cxn ang="0">
                    <a:pos x="240" y="4223"/>
                  </a:cxn>
                  <a:cxn ang="0">
                    <a:pos x="192" y="4272"/>
                  </a:cxn>
                  <a:cxn ang="0">
                    <a:pos x="144" y="4270"/>
                  </a:cxn>
                  <a:cxn ang="0">
                    <a:pos x="112" y="4270"/>
                  </a:cxn>
                  <a:cxn ang="0">
                    <a:pos x="49" y="4270"/>
                  </a:cxn>
                  <a:cxn ang="0">
                    <a:pos x="0" y="4223"/>
                  </a:cxn>
                </a:cxnLst>
                <a:rect l="0" t="0" r="r" b="b"/>
                <a:pathLst>
                  <a:path w="241" h="4273">
                    <a:moveTo>
                      <a:pt x="0" y="4223"/>
                    </a:moveTo>
                    <a:lnTo>
                      <a:pt x="0" y="0"/>
                    </a:lnTo>
                    <a:lnTo>
                      <a:pt x="240" y="0"/>
                    </a:lnTo>
                    <a:lnTo>
                      <a:pt x="240" y="4223"/>
                    </a:lnTo>
                    <a:lnTo>
                      <a:pt x="192" y="4272"/>
                    </a:lnTo>
                    <a:lnTo>
                      <a:pt x="144" y="4270"/>
                    </a:lnTo>
                    <a:lnTo>
                      <a:pt x="112" y="4270"/>
                    </a:lnTo>
                    <a:lnTo>
                      <a:pt x="49" y="4270"/>
                    </a:lnTo>
                    <a:lnTo>
                      <a:pt x="0" y="4223"/>
                    </a:lnTo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5000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46" name="Freeform 10"/>
              <p:cNvSpPr>
                <a:spLocks/>
              </p:cNvSpPr>
              <p:nvPr/>
            </p:nvSpPr>
            <p:spPr bwMode="auto">
              <a:xfrm>
                <a:off x="240" y="0"/>
                <a:ext cx="241" cy="4273"/>
              </a:xfrm>
              <a:custGeom>
                <a:avLst/>
                <a:gdLst/>
                <a:ahLst/>
                <a:cxnLst>
                  <a:cxn ang="0">
                    <a:pos x="0" y="4223"/>
                  </a:cxn>
                  <a:cxn ang="0">
                    <a:pos x="0" y="0"/>
                  </a:cxn>
                  <a:cxn ang="0">
                    <a:pos x="240" y="0"/>
                  </a:cxn>
                  <a:cxn ang="0">
                    <a:pos x="240" y="4223"/>
                  </a:cxn>
                  <a:cxn ang="0">
                    <a:pos x="192" y="4272"/>
                  </a:cxn>
                  <a:cxn ang="0">
                    <a:pos x="144" y="4270"/>
                  </a:cxn>
                  <a:cxn ang="0">
                    <a:pos x="112" y="4270"/>
                  </a:cxn>
                  <a:cxn ang="0">
                    <a:pos x="49" y="4270"/>
                  </a:cxn>
                  <a:cxn ang="0">
                    <a:pos x="0" y="4223"/>
                  </a:cxn>
                </a:cxnLst>
                <a:rect l="0" t="0" r="r" b="b"/>
                <a:pathLst>
                  <a:path w="241" h="4273">
                    <a:moveTo>
                      <a:pt x="0" y="4223"/>
                    </a:moveTo>
                    <a:lnTo>
                      <a:pt x="0" y="0"/>
                    </a:lnTo>
                    <a:lnTo>
                      <a:pt x="240" y="0"/>
                    </a:lnTo>
                    <a:lnTo>
                      <a:pt x="240" y="4223"/>
                    </a:lnTo>
                    <a:lnTo>
                      <a:pt x="192" y="4272"/>
                    </a:lnTo>
                    <a:lnTo>
                      <a:pt x="144" y="4270"/>
                    </a:lnTo>
                    <a:lnTo>
                      <a:pt x="112" y="4270"/>
                    </a:lnTo>
                    <a:lnTo>
                      <a:pt x="49" y="4270"/>
                    </a:lnTo>
                    <a:lnTo>
                      <a:pt x="0" y="4223"/>
                    </a:lnTo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5000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</p:grpSp>
        <p:grpSp>
          <p:nvGrpSpPr>
            <p:cNvPr id="7" name="Group 11"/>
            <p:cNvGrpSpPr>
              <a:grpSpLocks/>
            </p:cNvGrpSpPr>
            <p:nvPr/>
          </p:nvGrpSpPr>
          <p:grpSpPr bwMode="auto">
            <a:xfrm>
              <a:off x="82" y="22"/>
              <a:ext cx="5590" cy="891"/>
              <a:chOff x="82" y="22"/>
              <a:chExt cx="5590" cy="891"/>
            </a:xfrm>
          </p:grpSpPr>
          <p:grpSp>
            <p:nvGrpSpPr>
              <p:cNvPr id="8" name="Group 12"/>
              <p:cNvGrpSpPr>
                <a:grpSpLocks/>
              </p:cNvGrpSpPr>
              <p:nvPr/>
            </p:nvGrpSpPr>
            <p:grpSpPr bwMode="auto">
              <a:xfrm>
                <a:off x="134" y="22"/>
                <a:ext cx="5538" cy="850"/>
                <a:chOff x="134" y="22"/>
                <a:chExt cx="5538" cy="850"/>
              </a:xfrm>
            </p:grpSpPr>
            <p:sp>
              <p:nvSpPr>
                <p:cNvPr id="27" name="Freeform 13"/>
                <p:cNvSpPr>
                  <a:spLocks/>
                </p:cNvSpPr>
                <p:nvPr/>
              </p:nvSpPr>
              <p:spPr bwMode="auto">
                <a:xfrm>
                  <a:off x="5269" y="734"/>
                  <a:ext cx="156" cy="117"/>
                </a:xfrm>
                <a:custGeom>
                  <a:avLst/>
                  <a:gdLst/>
                  <a:ahLst/>
                  <a:cxnLst>
                    <a:cxn ang="0">
                      <a:pos x="83" y="0"/>
                    </a:cxn>
                    <a:cxn ang="0">
                      <a:pos x="134" y="19"/>
                    </a:cxn>
                    <a:cxn ang="0">
                      <a:pos x="152" y="45"/>
                    </a:cxn>
                    <a:cxn ang="0">
                      <a:pos x="155" y="70"/>
                    </a:cxn>
                    <a:cxn ang="0">
                      <a:pos x="155" y="83"/>
                    </a:cxn>
                    <a:cxn ang="0">
                      <a:pos x="146" y="99"/>
                    </a:cxn>
                    <a:cxn ang="0">
                      <a:pos x="126" y="107"/>
                    </a:cxn>
                    <a:cxn ang="0">
                      <a:pos x="105" y="113"/>
                    </a:cxn>
                    <a:cxn ang="0">
                      <a:pos x="86" y="116"/>
                    </a:cxn>
                    <a:cxn ang="0">
                      <a:pos x="69" y="116"/>
                    </a:cxn>
                    <a:cxn ang="0">
                      <a:pos x="41" y="111"/>
                    </a:cxn>
                    <a:cxn ang="0">
                      <a:pos x="21" y="106"/>
                    </a:cxn>
                    <a:cxn ang="0">
                      <a:pos x="9" y="98"/>
                    </a:cxn>
                    <a:cxn ang="0">
                      <a:pos x="2" y="89"/>
                    </a:cxn>
                    <a:cxn ang="0">
                      <a:pos x="0" y="78"/>
                    </a:cxn>
                    <a:cxn ang="0">
                      <a:pos x="2" y="60"/>
                    </a:cxn>
                    <a:cxn ang="0">
                      <a:pos x="9" y="11"/>
                    </a:cxn>
                    <a:cxn ang="0">
                      <a:pos x="83" y="0"/>
                    </a:cxn>
                  </a:cxnLst>
                  <a:rect l="0" t="0" r="r" b="b"/>
                  <a:pathLst>
                    <a:path w="156" h="117">
                      <a:moveTo>
                        <a:pt x="83" y="0"/>
                      </a:moveTo>
                      <a:lnTo>
                        <a:pt x="134" y="19"/>
                      </a:lnTo>
                      <a:lnTo>
                        <a:pt x="152" y="45"/>
                      </a:lnTo>
                      <a:lnTo>
                        <a:pt x="155" y="70"/>
                      </a:lnTo>
                      <a:lnTo>
                        <a:pt x="155" y="83"/>
                      </a:lnTo>
                      <a:lnTo>
                        <a:pt x="146" y="99"/>
                      </a:lnTo>
                      <a:lnTo>
                        <a:pt x="126" y="107"/>
                      </a:lnTo>
                      <a:lnTo>
                        <a:pt x="105" y="113"/>
                      </a:lnTo>
                      <a:lnTo>
                        <a:pt x="86" y="116"/>
                      </a:lnTo>
                      <a:lnTo>
                        <a:pt x="69" y="116"/>
                      </a:lnTo>
                      <a:lnTo>
                        <a:pt x="41" y="111"/>
                      </a:lnTo>
                      <a:lnTo>
                        <a:pt x="21" y="106"/>
                      </a:lnTo>
                      <a:lnTo>
                        <a:pt x="9" y="98"/>
                      </a:lnTo>
                      <a:lnTo>
                        <a:pt x="2" y="89"/>
                      </a:lnTo>
                      <a:lnTo>
                        <a:pt x="0" y="78"/>
                      </a:lnTo>
                      <a:lnTo>
                        <a:pt x="2" y="60"/>
                      </a:lnTo>
                      <a:lnTo>
                        <a:pt x="9" y="11"/>
                      </a:lnTo>
                      <a:lnTo>
                        <a:pt x="83" y="0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28" name="Freeform 14"/>
                <p:cNvSpPr>
                  <a:spLocks/>
                </p:cNvSpPr>
                <p:nvPr/>
              </p:nvSpPr>
              <p:spPr bwMode="auto">
                <a:xfrm>
                  <a:off x="5265" y="746"/>
                  <a:ext cx="88" cy="75"/>
                </a:xfrm>
                <a:custGeom>
                  <a:avLst/>
                  <a:gdLst/>
                  <a:ahLst/>
                  <a:cxnLst>
                    <a:cxn ang="0">
                      <a:pos x="0" y="69"/>
                    </a:cxn>
                    <a:cxn ang="0">
                      <a:pos x="11" y="0"/>
                    </a:cxn>
                    <a:cxn ang="0">
                      <a:pos x="54" y="5"/>
                    </a:cxn>
                    <a:cxn ang="0">
                      <a:pos x="87" y="9"/>
                    </a:cxn>
                    <a:cxn ang="0">
                      <a:pos x="78" y="74"/>
                    </a:cxn>
                    <a:cxn ang="0">
                      <a:pos x="75" y="59"/>
                    </a:cxn>
                    <a:cxn ang="0">
                      <a:pos x="65" y="48"/>
                    </a:cxn>
                    <a:cxn ang="0">
                      <a:pos x="47" y="44"/>
                    </a:cxn>
                    <a:cxn ang="0">
                      <a:pos x="27" y="45"/>
                    </a:cxn>
                    <a:cxn ang="0">
                      <a:pos x="11" y="52"/>
                    </a:cxn>
                    <a:cxn ang="0">
                      <a:pos x="0" y="69"/>
                    </a:cxn>
                  </a:cxnLst>
                  <a:rect l="0" t="0" r="r" b="b"/>
                  <a:pathLst>
                    <a:path w="88" h="75">
                      <a:moveTo>
                        <a:pt x="0" y="69"/>
                      </a:moveTo>
                      <a:lnTo>
                        <a:pt x="11" y="0"/>
                      </a:lnTo>
                      <a:lnTo>
                        <a:pt x="54" y="5"/>
                      </a:lnTo>
                      <a:lnTo>
                        <a:pt x="87" y="9"/>
                      </a:lnTo>
                      <a:lnTo>
                        <a:pt x="78" y="74"/>
                      </a:lnTo>
                      <a:lnTo>
                        <a:pt x="75" y="59"/>
                      </a:lnTo>
                      <a:lnTo>
                        <a:pt x="65" y="48"/>
                      </a:lnTo>
                      <a:lnTo>
                        <a:pt x="47" y="44"/>
                      </a:lnTo>
                      <a:lnTo>
                        <a:pt x="27" y="45"/>
                      </a:lnTo>
                      <a:lnTo>
                        <a:pt x="11" y="52"/>
                      </a:lnTo>
                      <a:lnTo>
                        <a:pt x="0" y="69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29" name="Freeform 15"/>
                <p:cNvSpPr>
                  <a:spLocks/>
                </p:cNvSpPr>
                <p:nvPr/>
              </p:nvSpPr>
              <p:spPr bwMode="auto">
                <a:xfrm>
                  <a:off x="475" y="725"/>
                  <a:ext cx="156" cy="117"/>
                </a:xfrm>
                <a:custGeom>
                  <a:avLst/>
                  <a:gdLst/>
                  <a:ahLst/>
                  <a:cxnLst>
                    <a:cxn ang="0">
                      <a:pos x="72" y="0"/>
                    </a:cxn>
                    <a:cxn ang="0">
                      <a:pos x="21" y="19"/>
                    </a:cxn>
                    <a:cxn ang="0">
                      <a:pos x="3" y="45"/>
                    </a:cxn>
                    <a:cxn ang="0">
                      <a:pos x="0" y="70"/>
                    </a:cxn>
                    <a:cxn ang="0">
                      <a:pos x="0" y="83"/>
                    </a:cxn>
                    <a:cxn ang="0">
                      <a:pos x="9" y="99"/>
                    </a:cxn>
                    <a:cxn ang="0">
                      <a:pos x="29" y="107"/>
                    </a:cxn>
                    <a:cxn ang="0">
                      <a:pos x="50" y="113"/>
                    </a:cxn>
                    <a:cxn ang="0">
                      <a:pos x="69" y="116"/>
                    </a:cxn>
                    <a:cxn ang="0">
                      <a:pos x="86" y="116"/>
                    </a:cxn>
                    <a:cxn ang="0">
                      <a:pos x="114" y="111"/>
                    </a:cxn>
                    <a:cxn ang="0">
                      <a:pos x="134" y="106"/>
                    </a:cxn>
                    <a:cxn ang="0">
                      <a:pos x="146" y="98"/>
                    </a:cxn>
                    <a:cxn ang="0">
                      <a:pos x="153" y="89"/>
                    </a:cxn>
                    <a:cxn ang="0">
                      <a:pos x="155" y="78"/>
                    </a:cxn>
                    <a:cxn ang="0">
                      <a:pos x="153" y="60"/>
                    </a:cxn>
                    <a:cxn ang="0">
                      <a:pos x="146" y="11"/>
                    </a:cxn>
                    <a:cxn ang="0">
                      <a:pos x="72" y="0"/>
                    </a:cxn>
                  </a:cxnLst>
                  <a:rect l="0" t="0" r="r" b="b"/>
                  <a:pathLst>
                    <a:path w="156" h="117">
                      <a:moveTo>
                        <a:pt x="72" y="0"/>
                      </a:moveTo>
                      <a:lnTo>
                        <a:pt x="21" y="19"/>
                      </a:lnTo>
                      <a:lnTo>
                        <a:pt x="3" y="45"/>
                      </a:lnTo>
                      <a:lnTo>
                        <a:pt x="0" y="70"/>
                      </a:lnTo>
                      <a:lnTo>
                        <a:pt x="0" y="83"/>
                      </a:lnTo>
                      <a:lnTo>
                        <a:pt x="9" y="99"/>
                      </a:lnTo>
                      <a:lnTo>
                        <a:pt x="29" y="107"/>
                      </a:lnTo>
                      <a:lnTo>
                        <a:pt x="50" y="113"/>
                      </a:lnTo>
                      <a:lnTo>
                        <a:pt x="69" y="116"/>
                      </a:lnTo>
                      <a:lnTo>
                        <a:pt x="86" y="116"/>
                      </a:lnTo>
                      <a:lnTo>
                        <a:pt x="114" y="111"/>
                      </a:lnTo>
                      <a:lnTo>
                        <a:pt x="134" y="106"/>
                      </a:lnTo>
                      <a:lnTo>
                        <a:pt x="146" y="98"/>
                      </a:lnTo>
                      <a:lnTo>
                        <a:pt x="153" y="89"/>
                      </a:lnTo>
                      <a:lnTo>
                        <a:pt x="155" y="78"/>
                      </a:lnTo>
                      <a:lnTo>
                        <a:pt x="153" y="60"/>
                      </a:lnTo>
                      <a:lnTo>
                        <a:pt x="146" y="11"/>
                      </a:lnTo>
                      <a:lnTo>
                        <a:pt x="72" y="0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30" name="Freeform 16"/>
                <p:cNvSpPr>
                  <a:spLocks/>
                </p:cNvSpPr>
                <p:nvPr/>
              </p:nvSpPr>
              <p:spPr bwMode="auto">
                <a:xfrm>
                  <a:off x="547" y="738"/>
                  <a:ext cx="88" cy="75"/>
                </a:xfrm>
                <a:custGeom>
                  <a:avLst/>
                  <a:gdLst/>
                  <a:ahLst/>
                  <a:cxnLst>
                    <a:cxn ang="0">
                      <a:pos x="87" y="68"/>
                    </a:cxn>
                    <a:cxn ang="0">
                      <a:pos x="76" y="0"/>
                    </a:cxn>
                    <a:cxn ang="0">
                      <a:pos x="33" y="5"/>
                    </a:cxn>
                    <a:cxn ang="0">
                      <a:pos x="0" y="9"/>
                    </a:cxn>
                    <a:cxn ang="0">
                      <a:pos x="9" y="74"/>
                    </a:cxn>
                    <a:cxn ang="0">
                      <a:pos x="12" y="58"/>
                    </a:cxn>
                    <a:cxn ang="0">
                      <a:pos x="22" y="47"/>
                    </a:cxn>
                    <a:cxn ang="0">
                      <a:pos x="40" y="44"/>
                    </a:cxn>
                    <a:cxn ang="0">
                      <a:pos x="60" y="45"/>
                    </a:cxn>
                    <a:cxn ang="0">
                      <a:pos x="76" y="52"/>
                    </a:cxn>
                    <a:cxn ang="0">
                      <a:pos x="87" y="68"/>
                    </a:cxn>
                  </a:cxnLst>
                  <a:rect l="0" t="0" r="r" b="b"/>
                  <a:pathLst>
                    <a:path w="88" h="75">
                      <a:moveTo>
                        <a:pt x="87" y="68"/>
                      </a:moveTo>
                      <a:lnTo>
                        <a:pt x="76" y="0"/>
                      </a:lnTo>
                      <a:lnTo>
                        <a:pt x="33" y="5"/>
                      </a:lnTo>
                      <a:lnTo>
                        <a:pt x="0" y="9"/>
                      </a:lnTo>
                      <a:lnTo>
                        <a:pt x="9" y="74"/>
                      </a:lnTo>
                      <a:lnTo>
                        <a:pt x="12" y="58"/>
                      </a:lnTo>
                      <a:lnTo>
                        <a:pt x="22" y="47"/>
                      </a:lnTo>
                      <a:lnTo>
                        <a:pt x="40" y="44"/>
                      </a:lnTo>
                      <a:lnTo>
                        <a:pt x="60" y="45"/>
                      </a:lnTo>
                      <a:lnTo>
                        <a:pt x="76" y="52"/>
                      </a:lnTo>
                      <a:lnTo>
                        <a:pt x="87" y="68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31" name="Line 17"/>
                <p:cNvSpPr>
                  <a:spLocks noChangeShapeType="1"/>
                </p:cNvSpPr>
                <p:nvPr/>
              </p:nvSpPr>
              <p:spPr bwMode="auto">
                <a:xfrm flipV="1">
                  <a:off x="2020" y="309"/>
                  <a:ext cx="192" cy="87"/>
                </a:xfrm>
                <a:prstGeom prst="line">
                  <a:avLst/>
                </a:prstGeom>
                <a:noFill/>
                <a:ln w="127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32" name="Freeform 18"/>
                <p:cNvSpPr>
                  <a:spLocks/>
                </p:cNvSpPr>
                <p:nvPr/>
              </p:nvSpPr>
              <p:spPr bwMode="auto">
                <a:xfrm>
                  <a:off x="1408" y="22"/>
                  <a:ext cx="2967" cy="457"/>
                </a:xfrm>
                <a:custGeom>
                  <a:avLst/>
                  <a:gdLst/>
                  <a:ahLst/>
                  <a:cxnLst>
                    <a:cxn ang="0">
                      <a:pos x="0" y="122"/>
                    </a:cxn>
                    <a:cxn ang="0">
                      <a:pos x="207" y="78"/>
                    </a:cxn>
                    <a:cxn ang="0">
                      <a:pos x="442" y="48"/>
                    </a:cxn>
                    <a:cxn ang="0">
                      <a:pos x="640" y="32"/>
                    </a:cxn>
                    <a:cxn ang="0">
                      <a:pos x="897" y="16"/>
                    </a:cxn>
                    <a:cxn ang="0">
                      <a:pos x="1215" y="2"/>
                    </a:cxn>
                    <a:cxn ang="0">
                      <a:pos x="1392" y="0"/>
                    </a:cxn>
                    <a:cxn ang="0">
                      <a:pos x="1710" y="0"/>
                    </a:cxn>
                    <a:cxn ang="0">
                      <a:pos x="1997" y="10"/>
                    </a:cxn>
                    <a:cxn ang="0">
                      <a:pos x="2258" y="21"/>
                    </a:cxn>
                    <a:cxn ang="0">
                      <a:pos x="2493" y="38"/>
                    </a:cxn>
                    <a:cxn ang="0">
                      <a:pos x="2674" y="54"/>
                    </a:cxn>
                    <a:cxn ang="0">
                      <a:pos x="2828" y="73"/>
                    </a:cxn>
                    <a:cxn ang="0">
                      <a:pos x="2966" y="92"/>
                    </a:cxn>
                    <a:cxn ang="0">
                      <a:pos x="2966" y="456"/>
                    </a:cxn>
                    <a:cxn ang="0">
                      <a:pos x="2833" y="434"/>
                    </a:cxn>
                    <a:cxn ang="0">
                      <a:pos x="2563" y="399"/>
                    </a:cxn>
                    <a:cxn ang="0">
                      <a:pos x="2382" y="382"/>
                    </a:cxn>
                    <a:cxn ang="0">
                      <a:pos x="2134" y="366"/>
                    </a:cxn>
                    <a:cxn ang="0">
                      <a:pos x="1944" y="358"/>
                    </a:cxn>
                    <a:cxn ang="0">
                      <a:pos x="1746" y="350"/>
                    </a:cxn>
                    <a:cxn ang="0">
                      <a:pos x="1529" y="350"/>
                    </a:cxn>
                    <a:cxn ang="0">
                      <a:pos x="1295" y="350"/>
                    </a:cxn>
                    <a:cxn ang="0">
                      <a:pos x="1047" y="355"/>
                    </a:cxn>
                    <a:cxn ang="0">
                      <a:pos x="853" y="363"/>
                    </a:cxn>
                    <a:cxn ang="0">
                      <a:pos x="654" y="374"/>
                    </a:cxn>
                    <a:cxn ang="0">
                      <a:pos x="468" y="388"/>
                    </a:cxn>
                    <a:cxn ang="0">
                      <a:pos x="296" y="404"/>
                    </a:cxn>
                    <a:cxn ang="0">
                      <a:pos x="150" y="423"/>
                    </a:cxn>
                    <a:cxn ang="0">
                      <a:pos x="13" y="445"/>
                    </a:cxn>
                    <a:cxn ang="0">
                      <a:pos x="0" y="122"/>
                    </a:cxn>
                  </a:cxnLst>
                  <a:rect l="0" t="0" r="r" b="b"/>
                  <a:pathLst>
                    <a:path w="2967" h="457">
                      <a:moveTo>
                        <a:pt x="0" y="122"/>
                      </a:moveTo>
                      <a:lnTo>
                        <a:pt x="207" y="78"/>
                      </a:lnTo>
                      <a:lnTo>
                        <a:pt x="442" y="48"/>
                      </a:lnTo>
                      <a:lnTo>
                        <a:pt x="640" y="32"/>
                      </a:lnTo>
                      <a:lnTo>
                        <a:pt x="897" y="16"/>
                      </a:lnTo>
                      <a:lnTo>
                        <a:pt x="1215" y="2"/>
                      </a:lnTo>
                      <a:lnTo>
                        <a:pt x="1392" y="0"/>
                      </a:lnTo>
                      <a:lnTo>
                        <a:pt x="1710" y="0"/>
                      </a:lnTo>
                      <a:lnTo>
                        <a:pt x="1997" y="10"/>
                      </a:lnTo>
                      <a:lnTo>
                        <a:pt x="2258" y="21"/>
                      </a:lnTo>
                      <a:lnTo>
                        <a:pt x="2493" y="38"/>
                      </a:lnTo>
                      <a:lnTo>
                        <a:pt x="2674" y="54"/>
                      </a:lnTo>
                      <a:lnTo>
                        <a:pt x="2828" y="73"/>
                      </a:lnTo>
                      <a:lnTo>
                        <a:pt x="2966" y="92"/>
                      </a:lnTo>
                      <a:lnTo>
                        <a:pt x="2966" y="456"/>
                      </a:lnTo>
                      <a:lnTo>
                        <a:pt x="2833" y="434"/>
                      </a:lnTo>
                      <a:lnTo>
                        <a:pt x="2563" y="399"/>
                      </a:lnTo>
                      <a:lnTo>
                        <a:pt x="2382" y="382"/>
                      </a:lnTo>
                      <a:lnTo>
                        <a:pt x="2134" y="366"/>
                      </a:lnTo>
                      <a:lnTo>
                        <a:pt x="1944" y="358"/>
                      </a:lnTo>
                      <a:lnTo>
                        <a:pt x="1746" y="350"/>
                      </a:lnTo>
                      <a:lnTo>
                        <a:pt x="1529" y="350"/>
                      </a:lnTo>
                      <a:lnTo>
                        <a:pt x="1295" y="350"/>
                      </a:lnTo>
                      <a:lnTo>
                        <a:pt x="1047" y="355"/>
                      </a:lnTo>
                      <a:lnTo>
                        <a:pt x="853" y="363"/>
                      </a:lnTo>
                      <a:lnTo>
                        <a:pt x="654" y="374"/>
                      </a:lnTo>
                      <a:lnTo>
                        <a:pt x="468" y="388"/>
                      </a:lnTo>
                      <a:lnTo>
                        <a:pt x="296" y="404"/>
                      </a:lnTo>
                      <a:lnTo>
                        <a:pt x="150" y="423"/>
                      </a:lnTo>
                      <a:lnTo>
                        <a:pt x="13" y="445"/>
                      </a:lnTo>
                      <a:lnTo>
                        <a:pt x="0" y="122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33" name="Freeform 19"/>
                <p:cNvSpPr>
                  <a:spLocks/>
                </p:cNvSpPr>
                <p:nvPr/>
              </p:nvSpPr>
              <p:spPr bwMode="auto">
                <a:xfrm>
                  <a:off x="607" y="118"/>
                  <a:ext cx="823" cy="431"/>
                </a:xfrm>
                <a:custGeom>
                  <a:avLst/>
                  <a:gdLst/>
                  <a:ahLst/>
                  <a:cxnLst>
                    <a:cxn ang="0">
                      <a:pos x="815" y="27"/>
                    </a:cxn>
                    <a:cxn ang="0">
                      <a:pos x="822" y="350"/>
                    </a:cxn>
                    <a:cxn ang="0">
                      <a:pos x="746" y="382"/>
                    </a:cxn>
                    <a:cxn ang="0">
                      <a:pos x="676" y="404"/>
                    </a:cxn>
                    <a:cxn ang="0">
                      <a:pos x="619" y="415"/>
                    </a:cxn>
                    <a:cxn ang="0">
                      <a:pos x="571" y="421"/>
                    </a:cxn>
                    <a:cxn ang="0">
                      <a:pos x="517" y="427"/>
                    </a:cxn>
                    <a:cxn ang="0">
                      <a:pos x="427" y="430"/>
                    </a:cxn>
                    <a:cxn ang="0">
                      <a:pos x="344" y="423"/>
                    </a:cxn>
                    <a:cxn ang="0">
                      <a:pos x="259" y="410"/>
                    </a:cxn>
                    <a:cxn ang="0">
                      <a:pos x="177" y="388"/>
                    </a:cxn>
                    <a:cxn ang="0">
                      <a:pos x="105" y="358"/>
                    </a:cxn>
                    <a:cxn ang="0">
                      <a:pos x="41" y="325"/>
                    </a:cxn>
                    <a:cxn ang="0">
                      <a:pos x="0" y="294"/>
                    </a:cxn>
                    <a:cxn ang="0">
                      <a:pos x="0" y="0"/>
                    </a:cxn>
                    <a:cxn ang="0">
                      <a:pos x="46" y="25"/>
                    </a:cxn>
                    <a:cxn ang="0">
                      <a:pos x="105" y="47"/>
                    </a:cxn>
                    <a:cxn ang="0">
                      <a:pos x="175" y="66"/>
                    </a:cxn>
                    <a:cxn ang="0">
                      <a:pos x="244" y="81"/>
                    </a:cxn>
                    <a:cxn ang="0">
                      <a:pos x="314" y="89"/>
                    </a:cxn>
                    <a:cxn ang="0">
                      <a:pos x="361" y="93"/>
                    </a:cxn>
                    <a:cxn ang="0">
                      <a:pos x="401" y="95"/>
                    </a:cxn>
                    <a:cxn ang="0">
                      <a:pos x="471" y="95"/>
                    </a:cxn>
                    <a:cxn ang="0">
                      <a:pos x="515" y="92"/>
                    </a:cxn>
                    <a:cxn ang="0">
                      <a:pos x="555" y="87"/>
                    </a:cxn>
                    <a:cxn ang="0">
                      <a:pos x="600" y="84"/>
                    </a:cxn>
                    <a:cxn ang="0">
                      <a:pos x="640" y="76"/>
                    </a:cxn>
                    <a:cxn ang="0">
                      <a:pos x="689" y="67"/>
                    </a:cxn>
                    <a:cxn ang="0">
                      <a:pos x="733" y="55"/>
                    </a:cxn>
                    <a:cxn ang="0">
                      <a:pos x="777" y="41"/>
                    </a:cxn>
                    <a:cxn ang="0">
                      <a:pos x="815" y="27"/>
                    </a:cxn>
                  </a:cxnLst>
                  <a:rect l="0" t="0" r="r" b="b"/>
                  <a:pathLst>
                    <a:path w="823" h="431">
                      <a:moveTo>
                        <a:pt x="815" y="27"/>
                      </a:moveTo>
                      <a:lnTo>
                        <a:pt x="822" y="350"/>
                      </a:lnTo>
                      <a:lnTo>
                        <a:pt x="746" y="382"/>
                      </a:lnTo>
                      <a:lnTo>
                        <a:pt x="676" y="404"/>
                      </a:lnTo>
                      <a:lnTo>
                        <a:pt x="619" y="415"/>
                      </a:lnTo>
                      <a:lnTo>
                        <a:pt x="571" y="421"/>
                      </a:lnTo>
                      <a:lnTo>
                        <a:pt x="517" y="427"/>
                      </a:lnTo>
                      <a:lnTo>
                        <a:pt x="427" y="430"/>
                      </a:lnTo>
                      <a:lnTo>
                        <a:pt x="344" y="423"/>
                      </a:lnTo>
                      <a:lnTo>
                        <a:pt x="259" y="410"/>
                      </a:lnTo>
                      <a:lnTo>
                        <a:pt x="177" y="388"/>
                      </a:lnTo>
                      <a:lnTo>
                        <a:pt x="105" y="358"/>
                      </a:lnTo>
                      <a:lnTo>
                        <a:pt x="41" y="325"/>
                      </a:lnTo>
                      <a:lnTo>
                        <a:pt x="0" y="294"/>
                      </a:lnTo>
                      <a:lnTo>
                        <a:pt x="0" y="0"/>
                      </a:lnTo>
                      <a:lnTo>
                        <a:pt x="46" y="25"/>
                      </a:lnTo>
                      <a:lnTo>
                        <a:pt x="105" y="47"/>
                      </a:lnTo>
                      <a:lnTo>
                        <a:pt x="175" y="66"/>
                      </a:lnTo>
                      <a:lnTo>
                        <a:pt x="244" y="81"/>
                      </a:lnTo>
                      <a:lnTo>
                        <a:pt x="314" y="89"/>
                      </a:lnTo>
                      <a:lnTo>
                        <a:pt x="361" y="93"/>
                      </a:lnTo>
                      <a:lnTo>
                        <a:pt x="401" y="95"/>
                      </a:lnTo>
                      <a:lnTo>
                        <a:pt x="471" y="95"/>
                      </a:lnTo>
                      <a:lnTo>
                        <a:pt x="515" y="92"/>
                      </a:lnTo>
                      <a:lnTo>
                        <a:pt x="555" y="87"/>
                      </a:lnTo>
                      <a:lnTo>
                        <a:pt x="600" y="84"/>
                      </a:lnTo>
                      <a:lnTo>
                        <a:pt x="640" y="76"/>
                      </a:lnTo>
                      <a:lnTo>
                        <a:pt x="689" y="67"/>
                      </a:lnTo>
                      <a:lnTo>
                        <a:pt x="733" y="55"/>
                      </a:lnTo>
                      <a:lnTo>
                        <a:pt x="777" y="41"/>
                      </a:lnTo>
                      <a:lnTo>
                        <a:pt x="815" y="27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34" name="Freeform 20"/>
                <p:cNvSpPr>
                  <a:spLocks/>
                </p:cNvSpPr>
                <p:nvPr/>
              </p:nvSpPr>
              <p:spPr bwMode="auto">
                <a:xfrm>
                  <a:off x="154" y="533"/>
                  <a:ext cx="551" cy="339"/>
                </a:xfrm>
                <a:custGeom>
                  <a:avLst/>
                  <a:gdLst/>
                  <a:ahLst/>
                  <a:cxnLst>
                    <a:cxn ang="0">
                      <a:pos x="16" y="53"/>
                    </a:cxn>
                    <a:cxn ang="0">
                      <a:pos x="0" y="122"/>
                    </a:cxn>
                    <a:cxn ang="0">
                      <a:pos x="10" y="146"/>
                    </a:cxn>
                    <a:cxn ang="0">
                      <a:pos x="33" y="183"/>
                    </a:cxn>
                    <a:cxn ang="0">
                      <a:pos x="57" y="216"/>
                    </a:cxn>
                    <a:cxn ang="0">
                      <a:pos x="85" y="244"/>
                    </a:cxn>
                    <a:cxn ang="0">
                      <a:pos x="120" y="271"/>
                    </a:cxn>
                    <a:cxn ang="0">
                      <a:pos x="153" y="290"/>
                    </a:cxn>
                    <a:cxn ang="0">
                      <a:pos x="189" y="308"/>
                    </a:cxn>
                    <a:cxn ang="0">
                      <a:pos x="235" y="324"/>
                    </a:cxn>
                    <a:cxn ang="0">
                      <a:pos x="270" y="332"/>
                    </a:cxn>
                    <a:cxn ang="0">
                      <a:pos x="312" y="338"/>
                    </a:cxn>
                    <a:cxn ang="0">
                      <a:pos x="351" y="338"/>
                    </a:cxn>
                    <a:cxn ang="0">
                      <a:pos x="393" y="333"/>
                    </a:cxn>
                    <a:cxn ang="0">
                      <a:pos x="436" y="321"/>
                    </a:cxn>
                    <a:cxn ang="0">
                      <a:pos x="475" y="302"/>
                    </a:cxn>
                    <a:cxn ang="0">
                      <a:pos x="498" y="286"/>
                    </a:cxn>
                    <a:cxn ang="0">
                      <a:pos x="526" y="262"/>
                    </a:cxn>
                    <a:cxn ang="0">
                      <a:pos x="541" y="243"/>
                    </a:cxn>
                    <a:cxn ang="0">
                      <a:pos x="550" y="226"/>
                    </a:cxn>
                    <a:cxn ang="0">
                      <a:pos x="550" y="208"/>
                    </a:cxn>
                    <a:cxn ang="0">
                      <a:pos x="544" y="187"/>
                    </a:cxn>
                    <a:cxn ang="0">
                      <a:pos x="532" y="170"/>
                    </a:cxn>
                    <a:cxn ang="0">
                      <a:pos x="523" y="135"/>
                    </a:cxn>
                    <a:cxn ang="0">
                      <a:pos x="519" y="116"/>
                    </a:cxn>
                    <a:cxn ang="0">
                      <a:pos x="267" y="132"/>
                    </a:cxn>
                    <a:cxn ang="0">
                      <a:pos x="234" y="126"/>
                    </a:cxn>
                    <a:cxn ang="0">
                      <a:pos x="193" y="113"/>
                    </a:cxn>
                    <a:cxn ang="0">
                      <a:pos x="162" y="97"/>
                    </a:cxn>
                    <a:cxn ang="0">
                      <a:pos x="129" y="77"/>
                    </a:cxn>
                    <a:cxn ang="0">
                      <a:pos x="97" y="48"/>
                    </a:cxn>
                    <a:cxn ang="0">
                      <a:pos x="78" y="24"/>
                    </a:cxn>
                    <a:cxn ang="0">
                      <a:pos x="60" y="0"/>
                    </a:cxn>
                    <a:cxn ang="0">
                      <a:pos x="16" y="53"/>
                    </a:cxn>
                  </a:cxnLst>
                  <a:rect l="0" t="0" r="r" b="b"/>
                  <a:pathLst>
                    <a:path w="551" h="339">
                      <a:moveTo>
                        <a:pt x="16" y="53"/>
                      </a:moveTo>
                      <a:lnTo>
                        <a:pt x="0" y="122"/>
                      </a:lnTo>
                      <a:lnTo>
                        <a:pt x="10" y="146"/>
                      </a:lnTo>
                      <a:lnTo>
                        <a:pt x="33" y="183"/>
                      </a:lnTo>
                      <a:lnTo>
                        <a:pt x="57" y="216"/>
                      </a:lnTo>
                      <a:lnTo>
                        <a:pt x="85" y="244"/>
                      </a:lnTo>
                      <a:lnTo>
                        <a:pt x="120" y="271"/>
                      </a:lnTo>
                      <a:lnTo>
                        <a:pt x="153" y="290"/>
                      </a:lnTo>
                      <a:lnTo>
                        <a:pt x="189" y="308"/>
                      </a:lnTo>
                      <a:lnTo>
                        <a:pt x="235" y="324"/>
                      </a:lnTo>
                      <a:lnTo>
                        <a:pt x="270" y="332"/>
                      </a:lnTo>
                      <a:lnTo>
                        <a:pt x="312" y="338"/>
                      </a:lnTo>
                      <a:lnTo>
                        <a:pt x="351" y="338"/>
                      </a:lnTo>
                      <a:lnTo>
                        <a:pt x="393" y="333"/>
                      </a:lnTo>
                      <a:lnTo>
                        <a:pt x="436" y="321"/>
                      </a:lnTo>
                      <a:lnTo>
                        <a:pt x="475" y="302"/>
                      </a:lnTo>
                      <a:lnTo>
                        <a:pt x="498" y="286"/>
                      </a:lnTo>
                      <a:lnTo>
                        <a:pt x="526" y="262"/>
                      </a:lnTo>
                      <a:lnTo>
                        <a:pt x="541" y="243"/>
                      </a:lnTo>
                      <a:lnTo>
                        <a:pt x="550" y="226"/>
                      </a:lnTo>
                      <a:lnTo>
                        <a:pt x="550" y="208"/>
                      </a:lnTo>
                      <a:lnTo>
                        <a:pt x="544" y="187"/>
                      </a:lnTo>
                      <a:lnTo>
                        <a:pt x="532" y="170"/>
                      </a:lnTo>
                      <a:lnTo>
                        <a:pt x="523" y="135"/>
                      </a:lnTo>
                      <a:lnTo>
                        <a:pt x="519" y="116"/>
                      </a:lnTo>
                      <a:lnTo>
                        <a:pt x="267" y="132"/>
                      </a:lnTo>
                      <a:lnTo>
                        <a:pt x="234" y="126"/>
                      </a:lnTo>
                      <a:lnTo>
                        <a:pt x="193" y="113"/>
                      </a:lnTo>
                      <a:lnTo>
                        <a:pt x="162" y="97"/>
                      </a:lnTo>
                      <a:lnTo>
                        <a:pt x="129" y="77"/>
                      </a:lnTo>
                      <a:lnTo>
                        <a:pt x="97" y="48"/>
                      </a:lnTo>
                      <a:lnTo>
                        <a:pt x="78" y="24"/>
                      </a:lnTo>
                      <a:lnTo>
                        <a:pt x="60" y="0"/>
                      </a:lnTo>
                      <a:lnTo>
                        <a:pt x="16" y="53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35" name="Freeform 21"/>
                <p:cNvSpPr>
                  <a:spLocks/>
                </p:cNvSpPr>
                <p:nvPr/>
              </p:nvSpPr>
              <p:spPr bwMode="auto">
                <a:xfrm>
                  <a:off x="134" y="119"/>
                  <a:ext cx="475" cy="552"/>
                </a:xfrm>
                <a:custGeom>
                  <a:avLst/>
                  <a:gdLst/>
                  <a:ahLst/>
                  <a:cxnLst>
                    <a:cxn ang="0">
                      <a:pos x="474" y="0"/>
                    </a:cxn>
                    <a:cxn ang="0">
                      <a:pos x="474" y="294"/>
                    </a:cxn>
                    <a:cxn ang="0">
                      <a:pos x="446" y="291"/>
                    </a:cxn>
                    <a:cxn ang="0">
                      <a:pos x="411" y="293"/>
                    </a:cxn>
                    <a:cxn ang="0">
                      <a:pos x="353" y="299"/>
                    </a:cxn>
                    <a:cxn ang="0">
                      <a:pos x="296" y="310"/>
                    </a:cxn>
                    <a:cxn ang="0">
                      <a:pos x="243" y="323"/>
                    </a:cxn>
                    <a:cxn ang="0">
                      <a:pos x="200" y="339"/>
                    </a:cxn>
                    <a:cxn ang="0">
                      <a:pos x="149" y="364"/>
                    </a:cxn>
                    <a:cxn ang="0">
                      <a:pos x="110" y="390"/>
                    </a:cxn>
                    <a:cxn ang="0">
                      <a:pos x="81" y="415"/>
                    </a:cxn>
                    <a:cxn ang="0">
                      <a:pos x="60" y="439"/>
                    </a:cxn>
                    <a:cxn ang="0">
                      <a:pos x="47" y="461"/>
                    </a:cxn>
                    <a:cxn ang="0">
                      <a:pos x="35" y="488"/>
                    </a:cxn>
                    <a:cxn ang="0">
                      <a:pos x="30" y="513"/>
                    </a:cxn>
                    <a:cxn ang="0">
                      <a:pos x="23" y="551"/>
                    </a:cxn>
                    <a:cxn ang="0">
                      <a:pos x="17" y="518"/>
                    </a:cxn>
                    <a:cxn ang="0">
                      <a:pos x="8" y="481"/>
                    </a:cxn>
                    <a:cxn ang="0">
                      <a:pos x="5" y="453"/>
                    </a:cxn>
                    <a:cxn ang="0">
                      <a:pos x="0" y="420"/>
                    </a:cxn>
                    <a:cxn ang="0">
                      <a:pos x="2" y="393"/>
                    </a:cxn>
                    <a:cxn ang="0">
                      <a:pos x="8" y="361"/>
                    </a:cxn>
                    <a:cxn ang="0">
                      <a:pos x="15" y="317"/>
                    </a:cxn>
                    <a:cxn ang="0">
                      <a:pos x="30" y="279"/>
                    </a:cxn>
                    <a:cxn ang="0">
                      <a:pos x="50" y="238"/>
                    </a:cxn>
                    <a:cxn ang="0">
                      <a:pos x="75" y="196"/>
                    </a:cxn>
                    <a:cxn ang="0">
                      <a:pos x="111" y="152"/>
                    </a:cxn>
                    <a:cxn ang="0">
                      <a:pos x="152" y="116"/>
                    </a:cxn>
                    <a:cxn ang="0">
                      <a:pos x="188" y="87"/>
                    </a:cxn>
                    <a:cxn ang="0">
                      <a:pos x="233" y="60"/>
                    </a:cxn>
                    <a:cxn ang="0">
                      <a:pos x="279" y="40"/>
                    </a:cxn>
                    <a:cxn ang="0">
                      <a:pos x="333" y="21"/>
                    </a:cxn>
                    <a:cxn ang="0">
                      <a:pos x="380" y="10"/>
                    </a:cxn>
                    <a:cxn ang="0">
                      <a:pos x="435" y="3"/>
                    </a:cxn>
                    <a:cxn ang="0">
                      <a:pos x="474" y="0"/>
                    </a:cxn>
                  </a:cxnLst>
                  <a:rect l="0" t="0" r="r" b="b"/>
                  <a:pathLst>
                    <a:path w="475" h="552">
                      <a:moveTo>
                        <a:pt x="474" y="0"/>
                      </a:moveTo>
                      <a:lnTo>
                        <a:pt x="474" y="294"/>
                      </a:lnTo>
                      <a:lnTo>
                        <a:pt x="446" y="291"/>
                      </a:lnTo>
                      <a:lnTo>
                        <a:pt x="411" y="293"/>
                      </a:lnTo>
                      <a:lnTo>
                        <a:pt x="353" y="299"/>
                      </a:lnTo>
                      <a:lnTo>
                        <a:pt x="296" y="310"/>
                      </a:lnTo>
                      <a:lnTo>
                        <a:pt x="243" y="323"/>
                      </a:lnTo>
                      <a:lnTo>
                        <a:pt x="200" y="339"/>
                      </a:lnTo>
                      <a:lnTo>
                        <a:pt x="149" y="364"/>
                      </a:lnTo>
                      <a:lnTo>
                        <a:pt x="110" y="390"/>
                      </a:lnTo>
                      <a:lnTo>
                        <a:pt x="81" y="415"/>
                      </a:lnTo>
                      <a:lnTo>
                        <a:pt x="60" y="439"/>
                      </a:lnTo>
                      <a:lnTo>
                        <a:pt x="47" y="461"/>
                      </a:lnTo>
                      <a:lnTo>
                        <a:pt x="35" y="488"/>
                      </a:lnTo>
                      <a:lnTo>
                        <a:pt x="30" y="513"/>
                      </a:lnTo>
                      <a:lnTo>
                        <a:pt x="23" y="551"/>
                      </a:lnTo>
                      <a:lnTo>
                        <a:pt x="17" y="518"/>
                      </a:lnTo>
                      <a:lnTo>
                        <a:pt x="8" y="481"/>
                      </a:lnTo>
                      <a:lnTo>
                        <a:pt x="5" y="453"/>
                      </a:lnTo>
                      <a:lnTo>
                        <a:pt x="0" y="420"/>
                      </a:lnTo>
                      <a:lnTo>
                        <a:pt x="2" y="393"/>
                      </a:lnTo>
                      <a:lnTo>
                        <a:pt x="8" y="361"/>
                      </a:lnTo>
                      <a:lnTo>
                        <a:pt x="15" y="317"/>
                      </a:lnTo>
                      <a:lnTo>
                        <a:pt x="30" y="279"/>
                      </a:lnTo>
                      <a:lnTo>
                        <a:pt x="50" y="238"/>
                      </a:lnTo>
                      <a:lnTo>
                        <a:pt x="75" y="196"/>
                      </a:lnTo>
                      <a:lnTo>
                        <a:pt x="111" y="152"/>
                      </a:lnTo>
                      <a:lnTo>
                        <a:pt x="152" y="116"/>
                      </a:lnTo>
                      <a:lnTo>
                        <a:pt x="188" y="87"/>
                      </a:lnTo>
                      <a:lnTo>
                        <a:pt x="233" y="60"/>
                      </a:lnTo>
                      <a:lnTo>
                        <a:pt x="279" y="40"/>
                      </a:lnTo>
                      <a:lnTo>
                        <a:pt x="333" y="21"/>
                      </a:lnTo>
                      <a:lnTo>
                        <a:pt x="380" y="10"/>
                      </a:lnTo>
                      <a:lnTo>
                        <a:pt x="435" y="3"/>
                      </a:lnTo>
                      <a:lnTo>
                        <a:pt x="474" y="0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36" name="Freeform 22"/>
                <p:cNvSpPr>
                  <a:spLocks/>
                </p:cNvSpPr>
                <p:nvPr/>
              </p:nvSpPr>
              <p:spPr bwMode="auto">
                <a:xfrm>
                  <a:off x="422" y="687"/>
                  <a:ext cx="156" cy="117"/>
                </a:xfrm>
                <a:custGeom>
                  <a:avLst/>
                  <a:gdLst/>
                  <a:ahLst/>
                  <a:cxnLst>
                    <a:cxn ang="0">
                      <a:pos x="72" y="0"/>
                    </a:cxn>
                    <a:cxn ang="0">
                      <a:pos x="21" y="19"/>
                    </a:cxn>
                    <a:cxn ang="0">
                      <a:pos x="3" y="45"/>
                    </a:cxn>
                    <a:cxn ang="0">
                      <a:pos x="0" y="70"/>
                    </a:cxn>
                    <a:cxn ang="0">
                      <a:pos x="0" y="83"/>
                    </a:cxn>
                    <a:cxn ang="0">
                      <a:pos x="9" y="99"/>
                    </a:cxn>
                    <a:cxn ang="0">
                      <a:pos x="29" y="107"/>
                    </a:cxn>
                    <a:cxn ang="0">
                      <a:pos x="50" y="113"/>
                    </a:cxn>
                    <a:cxn ang="0">
                      <a:pos x="69" y="116"/>
                    </a:cxn>
                    <a:cxn ang="0">
                      <a:pos x="86" y="116"/>
                    </a:cxn>
                    <a:cxn ang="0">
                      <a:pos x="114" y="111"/>
                    </a:cxn>
                    <a:cxn ang="0">
                      <a:pos x="134" y="106"/>
                    </a:cxn>
                    <a:cxn ang="0">
                      <a:pos x="146" y="98"/>
                    </a:cxn>
                    <a:cxn ang="0">
                      <a:pos x="153" y="89"/>
                    </a:cxn>
                    <a:cxn ang="0">
                      <a:pos x="155" y="78"/>
                    </a:cxn>
                    <a:cxn ang="0">
                      <a:pos x="153" y="60"/>
                    </a:cxn>
                    <a:cxn ang="0">
                      <a:pos x="146" y="11"/>
                    </a:cxn>
                    <a:cxn ang="0">
                      <a:pos x="72" y="0"/>
                    </a:cxn>
                  </a:cxnLst>
                  <a:rect l="0" t="0" r="r" b="b"/>
                  <a:pathLst>
                    <a:path w="156" h="117">
                      <a:moveTo>
                        <a:pt x="72" y="0"/>
                      </a:moveTo>
                      <a:lnTo>
                        <a:pt x="21" y="19"/>
                      </a:lnTo>
                      <a:lnTo>
                        <a:pt x="3" y="45"/>
                      </a:lnTo>
                      <a:lnTo>
                        <a:pt x="0" y="70"/>
                      </a:lnTo>
                      <a:lnTo>
                        <a:pt x="0" y="83"/>
                      </a:lnTo>
                      <a:lnTo>
                        <a:pt x="9" y="99"/>
                      </a:lnTo>
                      <a:lnTo>
                        <a:pt x="29" y="107"/>
                      </a:lnTo>
                      <a:lnTo>
                        <a:pt x="50" y="113"/>
                      </a:lnTo>
                      <a:lnTo>
                        <a:pt x="69" y="116"/>
                      </a:lnTo>
                      <a:lnTo>
                        <a:pt x="86" y="116"/>
                      </a:lnTo>
                      <a:lnTo>
                        <a:pt x="114" y="111"/>
                      </a:lnTo>
                      <a:lnTo>
                        <a:pt x="134" y="106"/>
                      </a:lnTo>
                      <a:lnTo>
                        <a:pt x="146" y="98"/>
                      </a:lnTo>
                      <a:lnTo>
                        <a:pt x="153" y="89"/>
                      </a:lnTo>
                      <a:lnTo>
                        <a:pt x="155" y="78"/>
                      </a:lnTo>
                      <a:lnTo>
                        <a:pt x="153" y="60"/>
                      </a:lnTo>
                      <a:lnTo>
                        <a:pt x="146" y="11"/>
                      </a:lnTo>
                      <a:lnTo>
                        <a:pt x="72" y="0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37" name="Freeform 23"/>
                <p:cNvSpPr>
                  <a:spLocks/>
                </p:cNvSpPr>
                <p:nvPr/>
              </p:nvSpPr>
              <p:spPr bwMode="auto">
                <a:xfrm>
                  <a:off x="494" y="700"/>
                  <a:ext cx="88" cy="74"/>
                </a:xfrm>
                <a:custGeom>
                  <a:avLst/>
                  <a:gdLst/>
                  <a:ahLst/>
                  <a:cxnLst>
                    <a:cxn ang="0">
                      <a:pos x="87" y="67"/>
                    </a:cxn>
                    <a:cxn ang="0">
                      <a:pos x="76" y="0"/>
                    </a:cxn>
                    <a:cxn ang="0">
                      <a:pos x="33" y="5"/>
                    </a:cxn>
                    <a:cxn ang="0">
                      <a:pos x="0" y="8"/>
                    </a:cxn>
                    <a:cxn ang="0">
                      <a:pos x="9" y="73"/>
                    </a:cxn>
                    <a:cxn ang="0">
                      <a:pos x="12" y="57"/>
                    </a:cxn>
                    <a:cxn ang="0">
                      <a:pos x="22" y="47"/>
                    </a:cxn>
                    <a:cxn ang="0">
                      <a:pos x="40" y="43"/>
                    </a:cxn>
                    <a:cxn ang="0">
                      <a:pos x="60" y="44"/>
                    </a:cxn>
                    <a:cxn ang="0">
                      <a:pos x="76" y="51"/>
                    </a:cxn>
                    <a:cxn ang="0">
                      <a:pos x="87" y="67"/>
                    </a:cxn>
                  </a:cxnLst>
                  <a:rect l="0" t="0" r="r" b="b"/>
                  <a:pathLst>
                    <a:path w="88" h="74">
                      <a:moveTo>
                        <a:pt x="87" y="67"/>
                      </a:moveTo>
                      <a:lnTo>
                        <a:pt x="76" y="0"/>
                      </a:lnTo>
                      <a:lnTo>
                        <a:pt x="33" y="5"/>
                      </a:lnTo>
                      <a:lnTo>
                        <a:pt x="0" y="8"/>
                      </a:lnTo>
                      <a:lnTo>
                        <a:pt x="9" y="73"/>
                      </a:lnTo>
                      <a:lnTo>
                        <a:pt x="12" y="57"/>
                      </a:lnTo>
                      <a:lnTo>
                        <a:pt x="22" y="47"/>
                      </a:lnTo>
                      <a:lnTo>
                        <a:pt x="40" y="43"/>
                      </a:lnTo>
                      <a:lnTo>
                        <a:pt x="60" y="44"/>
                      </a:lnTo>
                      <a:lnTo>
                        <a:pt x="76" y="51"/>
                      </a:lnTo>
                      <a:lnTo>
                        <a:pt x="87" y="67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38" name="Freeform 24"/>
                <p:cNvSpPr>
                  <a:spLocks/>
                </p:cNvSpPr>
                <p:nvPr/>
              </p:nvSpPr>
              <p:spPr bwMode="auto">
                <a:xfrm>
                  <a:off x="386" y="479"/>
                  <a:ext cx="319" cy="286"/>
                </a:xfrm>
                <a:custGeom>
                  <a:avLst/>
                  <a:gdLst/>
                  <a:ahLst/>
                  <a:cxnLst>
                    <a:cxn ang="0">
                      <a:pos x="317" y="275"/>
                    </a:cxn>
                    <a:cxn ang="0">
                      <a:pos x="315" y="254"/>
                    </a:cxn>
                    <a:cxn ang="0">
                      <a:pos x="306" y="235"/>
                    </a:cxn>
                    <a:cxn ang="0">
                      <a:pos x="299" y="219"/>
                    </a:cxn>
                    <a:cxn ang="0">
                      <a:pos x="294" y="194"/>
                    </a:cxn>
                    <a:cxn ang="0">
                      <a:pos x="288" y="161"/>
                    </a:cxn>
                    <a:cxn ang="0">
                      <a:pos x="284" y="126"/>
                    </a:cxn>
                    <a:cxn ang="0">
                      <a:pos x="281" y="94"/>
                    </a:cxn>
                    <a:cxn ang="0">
                      <a:pos x="279" y="67"/>
                    </a:cxn>
                    <a:cxn ang="0">
                      <a:pos x="278" y="43"/>
                    </a:cxn>
                    <a:cxn ang="0">
                      <a:pos x="270" y="29"/>
                    </a:cxn>
                    <a:cxn ang="0">
                      <a:pos x="255" y="16"/>
                    </a:cxn>
                    <a:cxn ang="0">
                      <a:pos x="240" y="9"/>
                    </a:cxn>
                    <a:cxn ang="0">
                      <a:pos x="216" y="2"/>
                    </a:cxn>
                    <a:cxn ang="0">
                      <a:pos x="189" y="0"/>
                    </a:cxn>
                    <a:cxn ang="0">
                      <a:pos x="147" y="0"/>
                    </a:cxn>
                    <a:cxn ang="0">
                      <a:pos x="110" y="2"/>
                    </a:cxn>
                    <a:cxn ang="0">
                      <a:pos x="74" y="9"/>
                    </a:cxn>
                    <a:cxn ang="0">
                      <a:pos x="41" y="21"/>
                    </a:cxn>
                    <a:cxn ang="0">
                      <a:pos x="20" y="35"/>
                    </a:cxn>
                    <a:cxn ang="0">
                      <a:pos x="8" y="47"/>
                    </a:cxn>
                    <a:cxn ang="0">
                      <a:pos x="0" y="61"/>
                    </a:cxn>
                    <a:cxn ang="0">
                      <a:pos x="2" y="75"/>
                    </a:cxn>
                    <a:cxn ang="0">
                      <a:pos x="5" y="89"/>
                    </a:cxn>
                    <a:cxn ang="0">
                      <a:pos x="15" y="104"/>
                    </a:cxn>
                    <a:cxn ang="0">
                      <a:pos x="23" y="123"/>
                    </a:cxn>
                    <a:cxn ang="0">
                      <a:pos x="27" y="149"/>
                    </a:cxn>
                    <a:cxn ang="0">
                      <a:pos x="30" y="176"/>
                    </a:cxn>
                    <a:cxn ang="0">
                      <a:pos x="35" y="200"/>
                    </a:cxn>
                    <a:cxn ang="0">
                      <a:pos x="36" y="235"/>
                    </a:cxn>
                    <a:cxn ang="0">
                      <a:pos x="38" y="265"/>
                    </a:cxn>
                    <a:cxn ang="0">
                      <a:pos x="38" y="285"/>
                    </a:cxn>
                    <a:cxn ang="0">
                      <a:pos x="48" y="260"/>
                    </a:cxn>
                    <a:cxn ang="0">
                      <a:pos x="68" y="248"/>
                    </a:cxn>
                    <a:cxn ang="0">
                      <a:pos x="86" y="241"/>
                    </a:cxn>
                    <a:cxn ang="0">
                      <a:pos x="108" y="236"/>
                    </a:cxn>
                    <a:cxn ang="0">
                      <a:pos x="143" y="229"/>
                    </a:cxn>
                    <a:cxn ang="0">
                      <a:pos x="177" y="228"/>
                    </a:cxn>
                    <a:cxn ang="0">
                      <a:pos x="197" y="228"/>
                    </a:cxn>
                    <a:cxn ang="0">
                      <a:pos x="228" y="230"/>
                    </a:cxn>
                    <a:cxn ang="0">
                      <a:pos x="264" y="237"/>
                    </a:cxn>
                    <a:cxn ang="0">
                      <a:pos x="287" y="246"/>
                    </a:cxn>
                    <a:cxn ang="0">
                      <a:pos x="302" y="255"/>
                    </a:cxn>
                    <a:cxn ang="0">
                      <a:pos x="318" y="268"/>
                    </a:cxn>
                  </a:cxnLst>
                  <a:rect l="0" t="0" r="r" b="b"/>
                  <a:pathLst>
                    <a:path w="319" h="286">
                      <a:moveTo>
                        <a:pt x="317" y="275"/>
                      </a:moveTo>
                      <a:lnTo>
                        <a:pt x="315" y="254"/>
                      </a:lnTo>
                      <a:lnTo>
                        <a:pt x="306" y="235"/>
                      </a:lnTo>
                      <a:lnTo>
                        <a:pt x="299" y="219"/>
                      </a:lnTo>
                      <a:lnTo>
                        <a:pt x="294" y="194"/>
                      </a:lnTo>
                      <a:lnTo>
                        <a:pt x="288" y="161"/>
                      </a:lnTo>
                      <a:lnTo>
                        <a:pt x="284" y="126"/>
                      </a:lnTo>
                      <a:lnTo>
                        <a:pt x="281" y="94"/>
                      </a:lnTo>
                      <a:lnTo>
                        <a:pt x="279" y="67"/>
                      </a:lnTo>
                      <a:lnTo>
                        <a:pt x="278" y="43"/>
                      </a:lnTo>
                      <a:lnTo>
                        <a:pt x="270" y="29"/>
                      </a:lnTo>
                      <a:lnTo>
                        <a:pt x="255" y="16"/>
                      </a:lnTo>
                      <a:lnTo>
                        <a:pt x="240" y="9"/>
                      </a:lnTo>
                      <a:lnTo>
                        <a:pt x="216" y="2"/>
                      </a:lnTo>
                      <a:lnTo>
                        <a:pt x="189" y="0"/>
                      </a:lnTo>
                      <a:lnTo>
                        <a:pt x="147" y="0"/>
                      </a:lnTo>
                      <a:lnTo>
                        <a:pt x="110" y="2"/>
                      </a:lnTo>
                      <a:lnTo>
                        <a:pt x="74" y="9"/>
                      </a:lnTo>
                      <a:lnTo>
                        <a:pt x="41" y="21"/>
                      </a:lnTo>
                      <a:lnTo>
                        <a:pt x="20" y="35"/>
                      </a:lnTo>
                      <a:lnTo>
                        <a:pt x="8" y="47"/>
                      </a:lnTo>
                      <a:lnTo>
                        <a:pt x="0" y="61"/>
                      </a:lnTo>
                      <a:lnTo>
                        <a:pt x="2" y="75"/>
                      </a:lnTo>
                      <a:lnTo>
                        <a:pt x="5" y="89"/>
                      </a:lnTo>
                      <a:lnTo>
                        <a:pt x="15" y="104"/>
                      </a:lnTo>
                      <a:lnTo>
                        <a:pt x="23" y="123"/>
                      </a:lnTo>
                      <a:lnTo>
                        <a:pt x="27" y="149"/>
                      </a:lnTo>
                      <a:lnTo>
                        <a:pt x="30" y="176"/>
                      </a:lnTo>
                      <a:lnTo>
                        <a:pt x="35" y="200"/>
                      </a:lnTo>
                      <a:lnTo>
                        <a:pt x="36" y="235"/>
                      </a:lnTo>
                      <a:lnTo>
                        <a:pt x="38" y="265"/>
                      </a:lnTo>
                      <a:lnTo>
                        <a:pt x="38" y="285"/>
                      </a:lnTo>
                      <a:lnTo>
                        <a:pt x="48" y="260"/>
                      </a:lnTo>
                      <a:lnTo>
                        <a:pt x="68" y="248"/>
                      </a:lnTo>
                      <a:lnTo>
                        <a:pt x="86" y="241"/>
                      </a:lnTo>
                      <a:lnTo>
                        <a:pt x="108" y="236"/>
                      </a:lnTo>
                      <a:lnTo>
                        <a:pt x="143" y="229"/>
                      </a:lnTo>
                      <a:lnTo>
                        <a:pt x="177" y="228"/>
                      </a:lnTo>
                      <a:lnTo>
                        <a:pt x="197" y="228"/>
                      </a:lnTo>
                      <a:lnTo>
                        <a:pt x="228" y="230"/>
                      </a:lnTo>
                      <a:lnTo>
                        <a:pt x="264" y="237"/>
                      </a:lnTo>
                      <a:lnTo>
                        <a:pt x="287" y="246"/>
                      </a:lnTo>
                      <a:lnTo>
                        <a:pt x="302" y="255"/>
                      </a:lnTo>
                      <a:lnTo>
                        <a:pt x="318" y="268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39" name="Freeform 25"/>
                <p:cNvSpPr>
                  <a:spLocks/>
                </p:cNvSpPr>
                <p:nvPr/>
              </p:nvSpPr>
              <p:spPr bwMode="auto">
                <a:xfrm>
                  <a:off x="5101" y="537"/>
                  <a:ext cx="551" cy="335"/>
                </a:xfrm>
                <a:custGeom>
                  <a:avLst/>
                  <a:gdLst/>
                  <a:ahLst/>
                  <a:cxnLst>
                    <a:cxn ang="0">
                      <a:pos x="534" y="48"/>
                    </a:cxn>
                    <a:cxn ang="0">
                      <a:pos x="550" y="117"/>
                    </a:cxn>
                    <a:cxn ang="0">
                      <a:pos x="540" y="142"/>
                    </a:cxn>
                    <a:cxn ang="0">
                      <a:pos x="517" y="179"/>
                    </a:cxn>
                    <a:cxn ang="0">
                      <a:pos x="493" y="212"/>
                    </a:cxn>
                    <a:cxn ang="0">
                      <a:pos x="465" y="239"/>
                    </a:cxn>
                    <a:cxn ang="0">
                      <a:pos x="430" y="267"/>
                    </a:cxn>
                    <a:cxn ang="0">
                      <a:pos x="397" y="286"/>
                    </a:cxn>
                    <a:cxn ang="0">
                      <a:pos x="361" y="304"/>
                    </a:cxn>
                    <a:cxn ang="0">
                      <a:pos x="315" y="320"/>
                    </a:cxn>
                    <a:cxn ang="0">
                      <a:pos x="280" y="328"/>
                    </a:cxn>
                    <a:cxn ang="0">
                      <a:pos x="238" y="334"/>
                    </a:cxn>
                    <a:cxn ang="0">
                      <a:pos x="199" y="334"/>
                    </a:cxn>
                    <a:cxn ang="0">
                      <a:pos x="157" y="329"/>
                    </a:cxn>
                    <a:cxn ang="0">
                      <a:pos x="114" y="317"/>
                    </a:cxn>
                    <a:cxn ang="0">
                      <a:pos x="75" y="298"/>
                    </a:cxn>
                    <a:cxn ang="0">
                      <a:pos x="52" y="282"/>
                    </a:cxn>
                    <a:cxn ang="0">
                      <a:pos x="24" y="258"/>
                    </a:cxn>
                    <a:cxn ang="0">
                      <a:pos x="9" y="238"/>
                    </a:cxn>
                    <a:cxn ang="0">
                      <a:pos x="0" y="222"/>
                    </a:cxn>
                    <a:cxn ang="0">
                      <a:pos x="0" y="204"/>
                    </a:cxn>
                    <a:cxn ang="0">
                      <a:pos x="6" y="182"/>
                    </a:cxn>
                    <a:cxn ang="0">
                      <a:pos x="18" y="166"/>
                    </a:cxn>
                    <a:cxn ang="0">
                      <a:pos x="27" y="131"/>
                    </a:cxn>
                    <a:cxn ang="0">
                      <a:pos x="31" y="112"/>
                    </a:cxn>
                    <a:cxn ang="0">
                      <a:pos x="283" y="128"/>
                    </a:cxn>
                    <a:cxn ang="0">
                      <a:pos x="316" y="122"/>
                    </a:cxn>
                    <a:cxn ang="0">
                      <a:pos x="357" y="109"/>
                    </a:cxn>
                    <a:cxn ang="0">
                      <a:pos x="388" y="93"/>
                    </a:cxn>
                    <a:cxn ang="0">
                      <a:pos x="421" y="73"/>
                    </a:cxn>
                    <a:cxn ang="0">
                      <a:pos x="453" y="44"/>
                    </a:cxn>
                    <a:cxn ang="0">
                      <a:pos x="472" y="19"/>
                    </a:cxn>
                    <a:cxn ang="0">
                      <a:pos x="486" y="0"/>
                    </a:cxn>
                    <a:cxn ang="0">
                      <a:pos x="534" y="48"/>
                    </a:cxn>
                  </a:cxnLst>
                  <a:rect l="0" t="0" r="r" b="b"/>
                  <a:pathLst>
                    <a:path w="551" h="335">
                      <a:moveTo>
                        <a:pt x="534" y="48"/>
                      </a:moveTo>
                      <a:lnTo>
                        <a:pt x="550" y="117"/>
                      </a:lnTo>
                      <a:lnTo>
                        <a:pt x="540" y="142"/>
                      </a:lnTo>
                      <a:lnTo>
                        <a:pt x="517" y="179"/>
                      </a:lnTo>
                      <a:lnTo>
                        <a:pt x="493" y="212"/>
                      </a:lnTo>
                      <a:lnTo>
                        <a:pt x="465" y="239"/>
                      </a:lnTo>
                      <a:lnTo>
                        <a:pt x="430" y="267"/>
                      </a:lnTo>
                      <a:lnTo>
                        <a:pt x="397" y="286"/>
                      </a:lnTo>
                      <a:lnTo>
                        <a:pt x="361" y="304"/>
                      </a:lnTo>
                      <a:lnTo>
                        <a:pt x="315" y="320"/>
                      </a:lnTo>
                      <a:lnTo>
                        <a:pt x="280" y="328"/>
                      </a:lnTo>
                      <a:lnTo>
                        <a:pt x="238" y="334"/>
                      </a:lnTo>
                      <a:lnTo>
                        <a:pt x="199" y="334"/>
                      </a:lnTo>
                      <a:lnTo>
                        <a:pt x="157" y="329"/>
                      </a:lnTo>
                      <a:lnTo>
                        <a:pt x="114" y="317"/>
                      </a:lnTo>
                      <a:lnTo>
                        <a:pt x="75" y="298"/>
                      </a:lnTo>
                      <a:lnTo>
                        <a:pt x="52" y="282"/>
                      </a:lnTo>
                      <a:lnTo>
                        <a:pt x="24" y="258"/>
                      </a:lnTo>
                      <a:lnTo>
                        <a:pt x="9" y="238"/>
                      </a:lnTo>
                      <a:lnTo>
                        <a:pt x="0" y="222"/>
                      </a:lnTo>
                      <a:lnTo>
                        <a:pt x="0" y="204"/>
                      </a:lnTo>
                      <a:lnTo>
                        <a:pt x="6" y="182"/>
                      </a:lnTo>
                      <a:lnTo>
                        <a:pt x="18" y="166"/>
                      </a:lnTo>
                      <a:lnTo>
                        <a:pt x="27" y="131"/>
                      </a:lnTo>
                      <a:lnTo>
                        <a:pt x="31" y="112"/>
                      </a:lnTo>
                      <a:lnTo>
                        <a:pt x="283" y="128"/>
                      </a:lnTo>
                      <a:lnTo>
                        <a:pt x="316" y="122"/>
                      </a:lnTo>
                      <a:lnTo>
                        <a:pt x="357" y="109"/>
                      </a:lnTo>
                      <a:lnTo>
                        <a:pt x="388" y="93"/>
                      </a:lnTo>
                      <a:lnTo>
                        <a:pt x="421" y="73"/>
                      </a:lnTo>
                      <a:lnTo>
                        <a:pt x="453" y="44"/>
                      </a:lnTo>
                      <a:lnTo>
                        <a:pt x="472" y="19"/>
                      </a:lnTo>
                      <a:lnTo>
                        <a:pt x="486" y="0"/>
                      </a:lnTo>
                      <a:lnTo>
                        <a:pt x="534" y="48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40" name="Freeform 26"/>
                <p:cNvSpPr>
                  <a:spLocks/>
                </p:cNvSpPr>
                <p:nvPr/>
              </p:nvSpPr>
              <p:spPr bwMode="auto">
                <a:xfrm>
                  <a:off x="5197" y="119"/>
                  <a:ext cx="475" cy="552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294"/>
                    </a:cxn>
                    <a:cxn ang="0">
                      <a:pos x="28" y="291"/>
                    </a:cxn>
                    <a:cxn ang="0">
                      <a:pos x="63" y="293"/>
                    </a:cxn>
                    <a:cxn ang="0">
                      <a:pos x="121" y="299"/>
                    </a:cxn>
                    <a:cxn ang="0">
                      <a:pos x="178" y="310"/>
                    </a:cxn>
                    <a:cxn ang="0">
                      <a:pos x="231" y="323"/>
                    </a:cxn>
                    <a:cxn ang="0">
                      <a:pos x="274" y="339"/>
                    </a:cxn>
                    <a:cxn ang="0">
                      <a:pos x="325" y="364"/>
                    </a:cxn>
                    <a:cxn ang="0">
                      <a:pos x="364" y="390"/>
                    </a:cxn>
                    <a:cxn ang="0">
                      <a:pos x="393" y="415"/>
                    </a:cxn>
                    <a:cxn ang="0">
                      <a:pos x="414" y="439"/>
                    </a:cxn>
                    <a:cxn ang="0">
                      <a:pos x="427" y="461"/>
                    </a:cxn>
                    <a:cxn ang="0">
                      <a:pos x="439" y="488"/>
                    </a:cxn>
                    <a:cxn ang="0">
                      <a:pos x="444" y="513"/>
                    </a:cxn>
                    <a:cxn ang="0">
                      <a:pos x="451" y="551"/>
                    </a:cxn>
                    <a:cxn ang="0">
                      <a:pos x="457" y="518"/>
                    </a:cxn>
                    <a:cxn ang="0">
                      <a:pos x="466" y="481"/>
                    </a:cxn>
                    <a:cxn ang="0">
                      <a:pos x="469" y="453"/>
                    </a:cxn>
                    <a:cxn ang="0">
                      <a:pos x="474" y="420"/>
                    </a:cxn>
                    <a:cxn ang="0">
                      <a:pos x="472" y="393"/>
                    </a:cxn>
                    <a:cxn ang="0">
                      <a:pos x="466" y="361"/>
                    </a:cxn>
                    <a:cxn ang="0">
                      <a:pos x="459" y="317"/>
                    </a:cxn>
                    <a:cxn ang="0">
                      <a:pos x="444" y="279"/>
                    </a:cxn>
                    <a:cxn ang="0">
                      <a:pos x="424" y="238"/>
                    </a:cxn>
                    <a:cxn ang="0">
                      <a:pos x="399" y="196"/>
                    </a:cxn>
                    <a:cxn ang="0">
                      <a:pos x="363" y="152"/>
                    </a:cxn>
                    <a:cxn ang="0">
                      <a:pos x="322" y="116"/>
                    </a:cxn>
                    <a:cxn ang="0">
                      <a:pos x="286" y="87"/>
                    </a:cxn>
                    <a:cxn ang="0">
                      <a:pos x="241" y="60"/>
                    </a:cxn>
                    <a:cxn ang="0">
                      <a:pos x="195" y="40"/>
                    </a:cxn>
                    <a:cxn ang="0">
                      <a:pos x="141" y="21"/>
                    </a:cxn>
                    <a:cxn ang="0">
                      <a:pos x="94" y="10"/>
                    </a:cxn>
                    <a:cxn ang="0">
                      <a:pos x="39" y="3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475" h="552">
                      <a:moveTo>
                        <a:pt x="0" y="0"/>
                      </a:moveTo>
                      <a:lnTo>
                        <a:pt x="0" y="294"/>
                      </a:lnTo>
                      <a:lnTo>
                        <a:pt x="28" y="291"/>
                      </a:lnTo>
                      <a:lnTo>
                        <a:pt x="63" y="293"/>
                      </a:lnTo>
                      <a:lnTo>
                        <a:pt x="121" y="299"/>
                      </a:lnTo>
                      <a:lnTo>
                        <a:pt x="178" y="310"/>
                      </a:lnTo>
                      <a:lnTo>
                        <a:pt x="231" y="323"/>
                      </a:lnTo>
                      <a:lnTo>
                        <a:pt x="274" y="339"/>
                      </a:lnTo>
                      <a:lnTo>
                        <a:pt x="325" y="364"/>
                      </a:lnTo>
                      <a:lnTo>
                        <a:pt x="364" y="390"/>
                      </a:lnTo>
                      <a:lnTo>
                        <a:pt x="393" y="415"/>
                      </a:lnTo>
                      <a:lnTo>
                        <a:pt x="414" y="439"/>
                      </a:lnTo>
                      <a:lnTo>
                        <a:pt x="427" y="461"/>
                      </a:lnTo>
                      <a:lnTo>
                        <a:pt x="439" y="488"/>
                      </a:lnTo>
                      <a:lnTo>
                        <a:pt x="444" y="513"/>
                      </a:lnTo>
                      <a:lnTo>
                        <a:pt x="451" y="551"/>
                      </a:lnTo>
                      <a:lnTo>
                        <a:pt x="457" y="518"/>
                      </a:lnTo>
                      <a:lnTo>
                        <a:pt x="466" y="481"/>
                      </a:lnTo>
                      <a:lnTo>
                        <a:pt x="469" y="453"/>
                      </a:lnTo>
                      <a:lnTo>
                        <a:pt x="474" y="420"/>
                      </a:lnTo>
                      <a:lnTo>
                        <a:pt x="472" y="393"/>
                      </a:lnTo>
                      <a:lnTo>
                        <a:pt x="466" y="361"/>
                      </a:lnTo>
                      <a:lnTo>
                        <a:pt x="459" y="317"/>
                      </a:lnTo>
                      <a:lnTo>
                        <a:pt x="444" y="279"/>
                      </a:lnTo>
                      <a:lnTo>
                        <a:pt x="424" y="238"/>
                      </a:lnTo>
                      <a:lnTo>
                        <a:pt x="399" y="196"/>
                      </a:lnTo>
                      <a:lnTo>
                        <a:pt x="363" y="152"/>
                      </a:lnTo>
                      <a:lnTo>
                        <a:pt x="322" y="116"/>
                      </a:lnTo>
                      <a:lnTo>
                        <a:pt x="286" y="87"/>
                      </a:lnTo>
                      <a:lnTo>
                        <a:pt x="241" y="60"/>
                      </a:lnTo>
                      <a:lnTo>
                        <a:pt x="195" y="40"/>
                      </a:lnTo>
                      <a:lnTo>
                        <a:pt x="141" y="21"/>
                      </a:lnTo>
                      <a:lnTo>
                        <a:pt x="94" y="10"/>
                      </a:lnTo>
                      <a:lnTo>
                        <a:pt x="39" y="3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41" name="Freeform 27"/>
                <p:cNvSpPr>
                  <a:spLocks/>
                </p:cNvSpPr>
                <p:nvPr/>
              </p:nvSpPr>
              <p:spPr bwMode="auto">
                <a:xfrm>
                  <a:off x="5228" y="687"/>
                  <a:ext cx="156" cy="117"/>
                </a:xfrm>
                <a:custGeom>
                  <a:avLst/>
                  <a:gdLst/>
                  <a:ahLst/>
                  <a:cxnLst>
                    <a:cxn ang="0">
                      <a:pos x="83" y="0"/>
                    </a:cxn>
                    <a:cxn ang="0">
                      <a:pos x="134" y="19"/>
                    </a:cxn>
                    <a:cxn ang="0">
                      <a:pos x="152" y="45"/>
                    </a:cxn>
                    <a:cxn ang="0">
                      <a:pos x="155" y="70"/>
                    </a:cxn>
                    <a:cxn ang="0">
                      <a:pos x="155" y="83"/>
                    </a:cxn>
                    <a:cxn ang="0">
                      <a:pos x="146" y="99"/>
                    </a:cxn>
                    <a:cxn ang="0">
                      <a:pos x="126" y="107"/>
                    </a:cxn>
                    <a:cxn ang="0">
                      <a:pos x="105" y="113"/>
                    </a:cxn>
                    <a:cxn ang="0">
                      <a:pos x="86" y="116"/>
                    </a:cxn>
                    <a:cxn ang="0">
                      <a:pos x="69" y="116"/>
                    </a:cxn>
                    <a:cxn ang="0">
                      <a:pos x="41" y="111"/>
                    </a:cxn>
                    <a:cxn ang="0">
                      <a:pos x="21" y="106"/>
                    </a:cxn>
                    <a:cxn ang="0">
                      <a:pos x="9" y="98"/>
                    </a:cxn>
                    <a:cxn ang="0">
                      <a:pos x="2" y="89"/>
                    </a:cxn>
                    <a:cxn ang="0">
                      <a:pos x="0" y="78"/>
                    </a:cxn>
                    <a:cxn ang="0">
                      <a:pos x="2" y="60"/>
                    </a:cxn>
                    <a:cxn ang="0">
                      <a:pos x="9" y="11"/>
                    </a:cxn>
                    <a:cxn ang="0">
                      <a:pos x="83" y="0"/>
                    </a:cxn>
                  </a:cxnLst>
                  <a:rect l="0" t="0" r="r" b="b"/>
                  <a:pathLst>
                    <a:path w="156" h="117">
                      <a:moveTo>
                        <a:pt x="83" y="0"/>
                      </a:moveTo>
                      <a:lnTo>
                        <a:pt x="134" y="19"/>
                      </a:lnTo>
                      <a:lnTo>
                        <a:pt x="152" y="45"/>
                      </a:lnTo>
                      <a:lnTo>
                        <a:pt x="155" y="70"/>
                      </a:lnTo>
                      <a:lnTo>
                        <a:pt x="155" y="83"/>
                      </a:lnTo>
                      <a:lnTo>
                        <a:pt x="146" y="99"/>
                      </a:lnTo>
                      <a:lnTo>
                        <a:pt x="126" y="107"/>
                      </a:lnTo>
                      <a:lnTo>
                        <a:pt x="105" y="113"/>
                      </a:lnTo>
                      <a:lnTo>
                        <a:pt x="86" y="116"/>
                      </a:lnTo>
                      <a:lnTo>
                        <a:pt x="69" y="116"/>
                      </a:lnTo>
                      <a:lnTo>
                        <a:pt x="41" y="111"/>
                      </a:lnTo>
                      <a:lnTo>
                        <a:pt x="21" y="106"/>
                      </a:lnTo>
                      <a:lnTo>
                        <a:pt x="9" y="98"/>
                      </a:lnTo>
                      <a:lnTo>
                        <a:pt x="2" y="89"/>
                      </a:lnTo>
                      <a:lnTo>
                        <a:pt x="0" y="78"/>
                      </a:lnTo>
                      <a:lnTo>
                        <a:pt x="2" y="60"/>
                      </a:lnTo>
                      <a:lnTo>
                        <a:pt x="9" y="11"/>
                      </a:lnTo>
                      <a:lnTo>
                        <a:pt x="83" y="0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42" name="Freeform 28"/>
                <p:cNvSpPr>
                  <a:spLocks/>
                </p:cNvSpPr>
                <p:nvPr/>
              </p:nvSpPr>
              <p:spPr bwMode="auto">
                <a:xfrm>
                  <a:off x="5224" y="699"/>
                  <a:ext cx="88" cy="75"/>
                </a:xfrm>
                <a:custGeom>
                  <a:avLst/>
                  <a:gdLst/>
                  <a:ahLst/>
                  <a:cxnLst>
                    <a:cxn ang="0">
                      <a:pos x="0" y="69"/>
                    </a:cxn>
                    <a:cxn ang="0">
                      <a:pos x="11" y="0"/>
                    </a:cxn>
                    <a:cxn ang="0">
                      <a:pos x="54" y="5"/>
                    </a:cxn>
                    <a:cxn ang="0">
                      <a:pos x="87" y="9"/>
                    </a:cxn>
                    <a:cxn ang="0">
                      <a:pos x="78" y="74"/>
                    </a:cxn>
                    <a:cxn ang="0">
                      <a:pos x="75" y="59"/>
                    </a:cxn>
                    <a:cxn ang="0">
                      <a:pos x="65" y="48"/>
                    </a:cxn>
                    <a:cxn ang="0">
                      <a:pos x="47" y="44"/>
                    </a:cxn>
                    <a:cxn ang="0">
                      <a:pos x="27" y="45"/>
                    </a:cxn>
                    <a:cxn ang="0">
                      <a:pos x="11" y="52"/>
                    </a:cxn>
                    <a:cxn ang="0">
                      <a:pos x="0" y="69"/>
                    </a:cxn>
                  </a:cxnLst>
                  <a:rect l="0" t="0" r="r" b="b"/>
                  <a:pathLst>
                    <a:path w="88" h="75">
                      <a:moveTo>
                        <a:pt x="0" y="69"/>
                      </a:moveTo>
                      <a:lnTo>
                        <a:pt x="11" y="0"/>
                      </a:lnTo>
                      <a:lnTo>
                        <a:pt x="54" y="5"/>
                      </a:lnTo>
                      <a:lnTo>
                        <a:pt x="87" y="9"/>
                      </a:lnTo>
                      <a:lnTo>
                        <a:pt x="78" y="74"/>
                      </a:lnTo>
                      <a:lnTo>
                        <a:pt x="75" y="59"/>
                      </a:lnTo>
                      <a:lnTo>
                        <a:pt x="65" y="48"/>
                      </a:lnTo>
                      <a:lnTo>
                        <a:pt x="47" y="44"/>
                      </a:lnTo>
                      <a:lnTo>
                        <a:pt x="27" y="45"/>
                      </a:lnTo>
                      <a:lnTo>
                        <a:pt x="11" y="52"/>
                      </a:lnTo>
                      <a:lnTo>
                        <a:pt x="0" y="69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43" name="Freeform 29"/>
                <p:cNvSpPr>
                  <a:spLocks/>
                </p:cNvSpPr>
                <p:nvPr/>
              </p:nvSpPr>
              <p:spPr bwMode="auto">
                <a:xfrm>
                  <a:off x="5101" y="479"/>
                  <a:ext cx="319" cy="286"/>
                </a:xfrm>
                <a:custGeom>
                  <a:avLst/>
                  <a:gdLst/>
                  <a:ahLst/>
                  <a:cxnLst>
                    <a:cxn ang="0">
                      <a:pos x="1" y="275"/>
                    </a:cxn>
                    <a:cxn ang="0">
                      <a:pos x="3" y="254"/>
                    </a:cxn>
                    <a:cxn ang="0">
                      <a:pos x="12" y="235"/>
                    </a:cxn>
                    <a:cxn ang="0">
                      <a:pos x="19" y="219"/>
                    </a:cxn>
                    <a:cxn ang="0">
                      <a:pos x="24" y="194"/>
                    </a:cxn>
                    <a:cxn ang="0">
                      <a:pos x="30" y="161"/>
                    </a:cxn>
                    <a:cxn ang="0">
                      <a:pos x="34" y="126"/>
                    </a:cxn>
                    <a:cxn ang="0">
                      <a:pos x="37" y="94"/>
                    </a:cxn>
                    <a:cxn ang="0">
                      <a:pos x="39" y="67"/>
                    </a:cxn>
                    <a:cxn ang="0">
                      <a:pos x="40" y="43"/>
                    </a:cxn>
                    <a:cxn ang="0">
                      <a:pos x="48" y="29"/>
                    </a:cxn>
                    <a:cxn ang="0">
                      <a:pos x="63" y="16"/>
                    </a:cxn>
                    <a:cxn ang="0">
                      <a:pos x="78" y="9"/>
                    </a:cxn>
                    <a:cxn ang="0">
                      <a:pos x="102" y="2"/>
                    </a:cxn>
                    <a:cxn ang="0">
                      <a:pos x="129" y="0"/>
                    </a:cxn>
                    <a:cxn ang="0">
                      <a:pos x="171" y="0"/>
                    </a:cxn>
                    <a:cxn ang="0">
                      <a:pos x="208" y="2"/>
                    </a:cxn>
                    <a:cxn ang="0">
                      <a:pos x="244" y="9"/>
                    </a:cxn>
                    <a:cxn ang="0">
                      <a:pos x="277" y="21"/>
                    </a:cxn>
                    <a:cxn ang="0">
                      <a:pos x="298" y="35"/>
                    </a:cxn>
                    <a:cxn ang="0">
                      <a:pos x="310" y="47"/>
                    </a:cxn>
                    <a:cxn ang="0">
                      <a:pos x="318" y="61"/>
                    </a:cxn>
                    <a:cxn ang="0">
                      <a:pos x="316" y="75"/>
                    </a:cxn>
                    <a:cxn ang="0">
                      <a:pos x="313" y="89"/>
                    </a:cxn>
                    <a:cxn ang="0">
                      <a:pos x="303" y="104"/>
                    </a:cxn>
                    <a:cxn ang="0">
                      <a:pos x="295" y="123"/>
                    </a:cxn>
                    <a:cxn ang="0">
                      <a:pos x="291" y="149"/>
                    </a:cxn>
                    <a:cxn ang="0">
                      <a:pos x="288" y="176"/>
                    </a:cxn>
                    <a:cxn ang="0">
                      <a:pos x="283" y="200"/>
                    </a:cxn>
                    <a:cxn ang="0">
                      <a:pos x="282" y="235"/>
                    </a:cxn>
                    <a:cxn ang="0">
                      <a:pos x="280" y="265"/>
                    </a:cxn>
                    <a:cxn ang="0">
                      <a:pos x="280" y="285"/>
                    </a:cxn>
                    <a:cxn ang="0">
                      <a:pos x="270" y="260"/>
                    </a:cxn>
                    <a:cxn ang="0">
                      <a:pos x="250" y="248"/>
                    </a:cxn>
                    <a:cxn ang="0">
                      <a:pos x="232" y="241"/>
                    </a:cxn>
                    <a:cxn ang="0">
                      <a:pos x="210" y="236"/>
                    </a:cxn>
                    <a:cxn ang="0">
                      <a:pos x="175" y="229"/>
                    </a:cxn>
                    <a:cxn ang="0">
                      <a:pos x="141" y="228"/>
                    </a:cxn>
                    <a:cxn ang="0">
                      <a:pos x="121" y="228"/>
                    </a:cxn>
                    <a:cxn ang="0">
                      <a:pos x="90" y="230"/>
                    </a:cxn>
                    <a:cxn ang="0">
                      <a:pos x="54" y="237"/>
                    </a:cxn>
                    <a:cxn ang="0">
                      <a:pos x="31" y="246"/>
                    </a:cxn>
                    <a:cxn ang="0">
                      <a:pos x="16" y="255"/>
                    </a:cxn>
                    <a:cxn ang="0">
                      <a:pos x="0" y="268"/>
                    </a:cxn>
                  </a:cxnLst>
                  <a:rect l="0" t="0" r="r" b="b"/>
                  <a:pathLst>
                    <a:path w="319" h="286">
                      <a:moveTo>
                        <a:pt x="1" y="275"/>
                      </a:moveTo>
                      <a:lnTo>
                        <a:pt x="3" y="254"/>
                      </a:lnTo>
                      <a:lnTo>
                        <a:pt x="12" y="235"/>
                      </a:lnTo>
                      <a:lnTo>
                        <a:pt x="19" y="219"/>
                      </a:lnTo>
                      <a:lnTo>
                        <a:pt x="24" y="194"/>
                      </a:lnTo>
                      <a:lnTo>
                        <a:pt x="30" y="161"/>
                      </a:lnTo>
                      <a:lnTo>
                        <a:pt x="34" y="126"/>
                      </a:lnTo>
                      <a:lnTo>
                        <a:pt x="37" y="94"/>
                      </a:lnTo>
                      <a:lnTo>
                        <a:pt x="39" y="67"/>
                      </a:lnTo>
                      <a:lnTo>
                        <a:pt x="40" y="43"/>
                      </a:lnTo>
                      <a:lnTo>
                        <a:pt x="48" y="29"/>
                      </a:lnTo>
                      <a:lnTo>
                        <a:pt x="63" y="16"/>
                      </a:lnTo>
                      <a:lnTo>
                        <a:pt x="78" y="9"/>
                      </a:lnTo>
                      <a:lnTo>
                        <a:pt x="102" y="2"/>
                      </a:lnTo>
                      <a:lnTo>
                        <a:pt x="129" y="0"/>
                      </a:lnTo>
                      <a:lnTo>
                        <a:pt x="171" y="0"/>
                      </a:lnTo>
                      <a:lnTo>
                        <a:pt x="208" y="2"/>
                      </a:lnTo>
                      <a:lnTo>
                        <a:pt x="244" y="9"/>
                      </a:lnTo>
                      <a:lnTo>
                        <a:pt x="277" y="21"/>
                      </a:lnTo>
                      <a:lnTo>
                        <a:pt x="298" y="35"/>
                      </a:lnTo>
                      <a:lnTo>
                        <a:pt x="310" y="47"/>
                      </a:lnTo>
                      <a:lnTo>
                        <a:pt x="318" y="61"/>
                      </a:lnTo>
                      <a:lnTo>
                        <a:pt x="316" y="75"/>
                      </a:lnTo>
                      <a:lnTo>
                        <a:pt x="313" y="89"/>
                      </a:lnTo>
                      <a:lnTo>
                        <a:pt x="303" y="104"/>
                      </a:lnTo>
                      <a:lnTo>
                        <a:pt x="295" y="123"/>
                      </a:lnTo>
                      <a:lnTo>
                        <a:pt x="291" y="149"/>
                      </a:lnTo>
                      <a:lnTo>
                        <a:pt x="288" y="176"/>
                      </a:lnTo>
                      <a:lnTo>
                        <a:pt x="283" y="200"/>
                      </a:lnTo>
                      <a:lnTo>
                        <a:pt x="282" y="235"/>
                      </a:lnTo>
                      <a:lnTo>
                        <a:pt x="280" y="265"/>
                      </a:lnTo>
                      <a:lnTo>
                        <a:pt x="280" y="285"/>
                      </a:lnTo>
                      <a:lnTo>
                        <a:pt x="270" y="260"/>
                      </a:lnTo>
                      <a:lnTo>
                        <a:pt x="250" y="248"/>
                      </a:lnTo>
                      <a:lnTo>
                        <a:pt x="232" y="241"/>
                      </a:lnTo>
                      <a:lnTo>
                        <a:pt x="210" y="236"/>
                      </a:lnTo>
                      <a:lnTo>
                        <a:pt x="175" y="229"/>
                      </a:lnTo>
                      <a:lnTo>
                        <a:pt x="141" y="228"/>
                      </a:lnTo>
                      <a:lnTo>
                        <a:pt x="121" y="228"/>
                      </a:lnTo>
                      <a:lnTo>
                        <a:pt x="90" y="230"/>
                      </a:lnTo>
                      <a:lnTo>
                        <a:pt x="54" y="237"/>
                      </a:lnTo>
                      <a:lnTo>
                        <a:pt x="31" y="246"/>
                      </a:lnTo>
                      <a:lnTo>
                        <a:pt x="16" y="255"/>
                      </a:lnTo>
                      <a:lnTo>
                        <a:pt x="0" y="268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44" name="Freeform 30"/>
                <p:cNvSpPr>
                  <a:spLocks/>
                </p:cNvSpPr>
                <p:nvPr/>
              </p:nvSpPr>
              <p:spPr bwMode="auto">
                <a:xfrm>
                  <a:off x="4371" y="119"/>
                  <a:ext cx="832" cy="42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356"/>
                    </a:cxn>
                    <a:cxn ang="0">
                      <a:pos x="84" y="374"/>
                    </a:cxn>
                    <a:cxn ang="0">
                      <a:pos x="153" y="393"/>
                    </a:cxn>
                    <a:cxn ang="0">
                      <a:pos x="210" y="404"/>
                    </a:cxn>
                    <a:cxn ang="0">
                      <a:pos x="258" y="410"/>
                    </a:cxn>
                    <a:cxn ang="0">
                      <a:pos x="312" y="416"/>
                    </a:cxn>
                    <a:cxn ang="0">
                      <a:pos x="402" y="419"/>
                    </a:cxn>
                    <a:cxn ang="0">
                      <a:pos x="485" y="412"/>
                    </a:cxn>
                    <a:cxn ang="0">
                      <a:pos x="570" y="399"/>
                    </a:cxn>
                    <a:cxn ang="0">
                      <a:pos x="652" y="377"/>
                    </a:cxn>
                    <a:cxn ang="0">
                      <a:pos x="724" y="347"/>
                    </a:cxn>
                    <a:cxn ang="0">
                      <a:pos x="784" y="306"/>
                    </a:cxn>
                    <a:cxn ang="0">
                      <a:pos x="829" y="291"/>
                    </a:cxn>
                    <a:cxn ang="0">
                      <a:pos x="831" y="2"/>
                    </a:cxn>
                    <a:cxn ang="0">
                      <a:pos x="786" y="9"/>
                    </a:cxn>
                    <a:cxn ang="0">
                      <a:pos x="726" y="29"/>
                    </a:cxn>
                    <a:cxn ang="0">
                      <a:pos x="654" y="55"/>
                    </a:cxn>
                    <a:cxn ang="0">
                      <a:pos x="585" y="70"/>
                    </a:cxn>
                    <a:cxn ang="0">
                      <a:pos x="515" y="78"/>
                    </a:cxn>
                    <a:cxn ang="0">
                      <a:pos x="468" y="82"/>
                    </a:cxn>
                    <a:cxn ang="0">
                      <a:pos x="428" y="84"/>
                    </a:cxn>
                    <a:cxn ang="0">
                      <a:pos x="358" y="84"/>
                    </a:cxn>
                    <a:cxn ang="0">
                      <a:pos x="314" y="81"/>
                    </a:cxn>
                    <a:cxn ang="0">
                      <a:pos x="274" y="76"/>
                    </a:cxn>
                    <a:cxn ang="0">
                      <a:pos x="229" y="73"/>
                    </a:cxn>
                    <a:cxn ang="0">
                      <a:pos x="190" y="66"/>
                    </a:cxn>
                    <a:cxn ang="0">
                      <a:pos x="140" y="57"/>
                    </a:cxn>
                    <a:cxn ang="0">
                      <a:pos x="96" y="44"/>
                    </a:cxn>
                    <a:cxn ang="0">
                      <a:pos x="49" y="24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832" h="420">
                      <a:moveTo>
                        <a:pt x="0" y="0"/>
                      </a:moveTo>
                      <a:lnTo>
                        <a:pt x="0" y="356"/>
                      </a:lnTo>
                      <a:lnTo>
                        <a:pt x="84" y="374"/>
                      </a:lnTo>
                      <a:lnTo>
                        <a:pt x="153" y="393"/>
                      </a:lnTo>
                      <a:lnTo>
                        <a:pt x="210" y="404"/>
                      </a:lnTo>
                      <a:lnTo>
                        <a:pt x="258" y="410"/>
                      </a:lnTo>
                      <a:lnTo>
                        <a:pt x="312" y="416"/>
                      </a:lnTo>
                      <a:lnTo>
                        <a:pt x="402" y="419"/>
                      </a:lnTo>
                      <a:lnTo>
                        <a:pt x="485" y="412"/>
                      </a:lnTo>
                      <a:lnTo>
                        <a:pt x="570" y="399"/>
                      </a:lnTo>
                      <a:lnTo>
                        <a:pt x="652" y="377"/>
                      </a:lnTo>
                      <a:lnTo>
                        <a:pt x="724" y="347"/>
                      </a:lnTo>
                      <a:lnTo>
                        <a:pt x="784" y="306"/>
                      </a:lnTo>
                      <a:lnTo>
                        <a:pt x="829" y="291"/>
                      </a:lnTo>
                      <a:lnTo>
                        <a:pt x="831" y="2"/>
                      </a:lnTo>
                      <a:lnTo>
                        <a:pt x="786" y="9"/>
                      </a:lnTo>
                      <a:lnTo>
                        <a:pt x="726" y="29"/>
                      </a:lnTo>
                      <a:lnTo>
                        <a:pt x="654" y="55"/>
                      </a:lnTo>
                      <a:lnTo>
                        <a:pt x="585" y="70"/>
                      </a:lnTo>
                      <a:lnTo>
                        <a:pt x="515" y="78"/>
                      </a:lnTo>
                      <a:lnTo>
                        <a:pt x="468" y="82"/>
                      </a:lnTo>
                      <a:lnTo>
                        <a:pt x="428" y="84"/>
                      </a:lnTo>
                      <a:lnTo>
                        <a:pt x="358" y="84"/>
                      </a:lnTo>
                      <a:lnTo>
                        <a:pt x="314" y="81"/>
                      </a:lnTo>
                      <a:lnTo>
                        <a:pt x="274" y="76"/>
                      </a:lnTo>
                      <a:lnTo>
                        <a:pt x="229" y="73"/>
                      </a:lnTo>
                      <a:lnTo>
                        <a:pt x="190" y="66"/>
                      </a:lnTo>
                      <a:lnTo>
                        <a:pt x="140" y="57"/>
                      </a:lnTo>
                      <a:lnTo>
                        <a:pt x="96" y="44"/>
                      </a:lnTo>
                      <a:lnTo>
                        <a:pt x="49" y="24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</p:grpSp>
          <p:sp>
            <p:nvSpPr>
              <p:cNvPr id="9" name="Freeform 31"/>
              <p:cNvSpPr>
                <a:spLocks/>
              </p:cNvSpPr>
              <p:nvPr/>
            </p:nvSpPr>
            <p:spPr bwMode="auto">
              <a:xfrm>
                <a:off x="5217" y="774"/>
                <a:ext cx="156" cy="118"/>
              </a:xfrm>
              <a:custGeom>
                <a:avLst/>
                <a:gdLst/>
                <a:ahLst/>
                <a:cxnLst>
                  <a:cxn ang="0">
                    <a:pos x="83" y="0"/>
                  </a:cxn>
                  <a:cxn ang="0">
                    <a:pos x="134" y="19"/>
                  </a:cxn>
                  <a:cxn ang="0">
                    <a:pos x="152" y="46"/>
                  </a:cxn>
                  <a:cxn ang="0">
                    <a:pos x="155" y="70"/>
                  </a:cxn>
                  <a:cxn ang="0">
                    <a:pos x="155" y="84"/>
                  </a:cxn>
                  <a:cxn ang="0">
                    <a:pos x="146" y="100"/>
                  </a:cxn>
                  <a:cxn ang="0">
                    <a:pos x="126" y="108"/>
                  </a:cxn>
                  <a:cxn ang="0">
                    <a:pos x="105" y="114"/>
                  </a:cxn>
                  <a:cxn ang="0">
                    <a:pos x="86" y="117"/>
                  </a:cxn>
                  <a:cxn ang="0">
                    <a:pos x="69" y="117"/>
                  </a:cxn>
                  <a:cxn ang="0">
                    <a:pos x="41" y="112"/>
                  </a:cxn>
                  <a:cxn ang="0">
                    <a:pos x="21" y="107"/>
                  </a:cxn>
                  <a:cxn ang="0">
                    <a:pos x="9" y="98"/>
                  </a:cxn>
                  <a:cxn ang="0">
                    <a:pos x="2" y="90"/>
                  </a:cxn>
                  <a:cxn ang="0">
                    <a:pos x="0" y="78"/>
                  </a:cxn>
                  <a:cxn ang="0">
                    <a:pos x="2" y="60"/>
                  </a:cxn>
                  <a:cxn ang="0">
                    <a:pos x="9" y="11"/>
                  </a:cxn>
                  <a:cxn ang="0">
                    <a:pos x="83" y="0"/>
                  </a:cxn>
                </a:cxnLst>
                <a:rect l="0" t="0" r="r" b="b"/>
                <a:pathLst>
                  <a:path w="156" h="118">
                    <a:moveTo>
                      <a:pt x="83" y="0"/>
                    </a:moveTo>
                    <a:lnTo>
                      <a:pt x="134" y="19"/>
                    </a:lnTo>
                    <a:lnTo>
                      <a:pt x="152" y="46"/>
                    </a:lnTo>
                    <a:lnTo>
                      <a:pt x="155" y="70"/>
                    </a:lnTo>
                    <a:lnTo>
                      <a:pt x="155" y="84"/>
                    </a:lnTo>
                    <a:lnTo>
                      <a:pt x="146" y="100"/>
                    </a:lnTo>
                    <a:lnTo>
                      <a:pt x="126" y="108"/>
                    </a:lnTo>
                    <a:lnTo>
                      <a:pt x="105" y="114"/>
                    </a:lnTo>
                    <a:lnTo>
                      <a:pt x="86" y="117"/>
                    </a:lnTo>
                    <a:lnTo>
                      <a:pt x="69" y="117"/>
                    </a:lnTo>
                    <a:lnTo>
                      <a:pt x="41" y="112"/>
                    </a:lnTo>
                    <a:lnTo>
                      <a:pt x="21" y="107"/>
                    </a:lnTo>
                    <a:lnTo>
                      <a:pt x="9" y="98"/>
                    </a:lnTo>
                    <a:lnTo>
                      <a:pt x="2" y="90"/>
                    </a:lnTo>
                    <a:lnTo>
                      <a:pt x="0" y="78"/>
                    </a:lnTo>
                    <a:lnTo>
                      <a:pt x="2" y="60"/>
                    </a:lnTo>
                    <a:lnTo>
                      <a:pt x="9" y="11"/>
                    </a:lnTo>
                    <a:lnTo>
                      <a:pt x="83" y="0"/>
                    </a:lnTo>
                  </a:path>
                </a:pathLst>
              </a:custGeom>
              <a:solidFill>
                <a:schemeClr val="bg2">
                  <a:alpha val="50000"/>
                </a:schemeClr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0" name="Freeform 32"/>
              <p:cNvSpPr>
                <a:spLocks/>
              </p:cNvSpPr>
              <p:nvPr/>
            </p:nvSpPr>
            <p:spPr bwMode="auto">
              <a:xfrm>
                <a:off x="5213" y="787"/>
                <a:ext cx="88" cy="74"/>
              </a:xfrm>
              <a:custGeom>
                <a:avLst/>
                <a:gdLst/>
                <a:ahLst/>
                <a:cxnLst>
                  <a:cxn ang="0">
                    <a:pos x="0" y="68"/>
                  </a:cxn>
                  <a:cxn ang="0">
                    <a:pos x="11" y="0"/>
                  </a:cxn>
                  <a:cxn ang="0">
                    <a:pos x="54" y="5"/>
                  </a:cxn>
                  <a:cxn ang="0">
                    <a:pos x="87" y="9"/>
                  </a:cxn>
                  <a:cxn ang="0">
                    <a:pos x="78" y="73"/>
                  </a:cxn>
                  <a:cxn ang="0">
                    <a:pos x="75" y="58"/>
                  </a:cxn>
                  <a:cxn ang="0">
                    <a:pos x="65" y="47"/>
                  </a:cxn>
                  <a:cxn ang="0">
                    <a:pos x="47" y="44"/>
                  </a:cxn>
                  <a:cxn ang="0">
                    <a:pos x="27" y="45"/>
                  </a:cxn>
                  <a:cxn ang="0">
                    <a:pos x="11" y="52"/>
                  </a:cxn>
                  <a:cxn ang="0">
                    <a:pos x="0" y="68"/>
                  </a:cxn>
                </a:cxnLst>
                <a:rect l="0" t="0" r="r" b="b"/>
                <a:pathLst>
                  <a:path w="88" h="74">
                    <a:moveTo>
                      <a:pt x="0" y="68"/>
                    </a:moveTo>
                    <a:lnTo>
                      <a:pt x="11" y="0"/>
                    </a:lnTo>
                    <a:lnTo>
                      <a:pt x="54" y="5"/>
                    </a:lnTo>
                    <a:lnTo>
                      <a:pt x="87" y="9"/>
                    </a:lnTo>
                    <a:lnTo>
                      <a:pt x="78" y="73"/>
                    </a:lnTo>
                    <a:lnTo>
                      <a:pt x="75" y="58"/>
                    </a:lnTo>
                    <a:lnTo>
                      <a:pt x="65" y="47"/>
                    </a:lnTo>
                    <a:lnTo>
                      <a:pt x="47" y="44"/>
                    </a:lnTo>
                    <a:lnTo>
                      <a:pt x="27" y="45"/>
                    </a:lnTo>
                    <a:lnTo>
                      <a:pt x="11" y="52"/>
                    </a:lnTo>
                    <a:lnTo>
                      <a:pt x="0" y="68"/>
                    </a:lnTo>
                  </a:path>
                </a:pathLst>
              </a:custGeom>
              <a:solidFill>
                <a:schemeClr val="bg2">
                  <a:alpha val="50000"/>
                </a:schemeClr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1" name="Freeform 33"/>
              <p:cNvSpPr>
                <a:spLocks/>
              </p:cNvSpPr>
              <p:nvPr/>
            </p:nvSpPr>
            <p:spPr bwMode="auto">
              <a:xfrm>
                <a:off x="423" y="765"/>
                <a:ext cx="156" cy="118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21" y="19"/>
                  </a:cxn>
                  <a:cxn ang="0">
                    <a:pos x="3" y="46"/>
                  </a:cxn>
                  <a:cxn ang="0">
                    <a:pos x="0" y="70"/>
                  </a:cxn>
                  <a:cxn ang="0">
                    <a:pos x="0" y="84"/>
                  </a:cxn>
                  <a:cxn ang="0">
                    <a:pos x="9" y="100"/>
                  </a:cxn>
                  <a:cxn ang="0">
                    <a:pos x="29" y="108"/>
                  </a:cxn>
                  <a:cxn ang="0">
                    <a:pos x="50" y="114"/>
                  </a:cxn>
                  <a:cxn ang="0">
                    <a:pos x="69" y="117"/>
                  </a:cxn>
                  <a:cxn ang="0">
                    <a:pos x="86" y="117"/>
                  </a:cxn>
                  <a:cxn ang="0">
                    <a:pos x="114" y="112"/>
                  </a:cxn>
                  <a:cxn ang="0">
                    <a:pos x="134" y="107"/>
                  </a:cxn>
                  <a:cxn ang="0">
                    <a:pos x="146" y="98"/>
                  </a:cxn>
                  <a:cxn ang="0">
                    <a:pos x="153" y="90"/>
                  </a:cxn>
                  <a:cxn ang="0">
                    <a:pos x="155" y="78"/>
                  </a:cxn>
                  <a:cxn ang="0">
                    <a:pos x="153" y="60"/>
                  </a:cxn>
                  <a:cxn ang="0">
                    <a:pos x="146" y="11"/>
                  </a:cxn>
                  <a:cxn ang="0">
                    <a:pos x="72" y="0"/>
                  </a:cxn>
                </a:cxnLst>
                <a:rect l="0" t="0" r="r" b="b"/>
                <a:pathLst>
                  <a:path w="156" h="118">
                    <a:moveTo>
                      <a:pt x="72" y="0"/>
                    </a:moveTo>
                    <a:lnTo>
                      <a:pt x="21" y="19"/>
                    </a:lnTo>
                    <a:lnTo>
                      <a:pt x="3" y="46"/>
                    </a:lnTo>
                    <a:lnTo>
                      <a:pt x="0" y="70"/>
                    </a:lnTo>
                    <a:lnTo>
                      <a:pt x="0" y="84"/>
                    </a:lnTo>
                    <a:lnTo>
                      <a:pt x="9" y="100"/>
                    </a:lnTo>
                    <a:lnTo>
                      <a:pt x="29" y="108"/>
                    </a:lnTo>
                    <a:lnTo>
                      <a:pt x="50" y="114"/>
                    </a:lnTo>
                    <a:lnTo>
                      <a:pt x="69" y="117"/>
                    </a:lnTo>
                    <a:lnTo>
                      <a:pt x="86" y="117"/>
                    </a:lnTo>
                    <a:lnTo>
                      <a:pt x="114" y="112"/>
                    </a:lnTo>
                    <a:lnTo>
                      <a:pt x="134" y="107"/>
                    </a:lnTo>
                    <a:lnTo>
                      <a:pt x="146" y="98"/>
                    </a:lnTo>
                    <a:lnTo>
                      <a:pt x="153" y="90"/>
                    </a:lnTo>
                    <a:lnTo>
                      <a:pt x="155" y="78"/>
                    </a:lnTo>
                    <a:lnTo>
                      <a:pt x="153" y="60"/>
                    </a:lnTo>
                    <a:lnTo>
                      <a:pt x="146" y="11"/>
                    </a:lnTo>
                    <a:lnTo>
                      <a:pt x="72" y="0"/>
                    </a:lnTo>
                  </a:path>
                </a:pathLst>
              </a:custGeom>
              <a:solidFill>
                <a:schemeClr val="bg2">
                  <a:alpha val="50000"/>
                </a:schemeClr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2" name="Freeform 34"/>
              <p:cNvSpPr>
                <a:spLocks/>
              </p:cNvSpPr>
              <p:nvPr/>
            </p:nvSpPr>
            <p:spPr bwMode="auto">
              <a:xfrm>
                <a:off x="495" y="779"/>
                <a:ext cx="88" cy="74"/>
              </a:xfrm>
              <a:custGeom>
                <a:avLst/>
                <a:gdLst/>
                <a:ahLst/>
                <a:cxnLst>
                  <a:cxn ang="0">
                    <a:pos x="87" y="67"/>
                  </a:cxn>
                  <a:cxn ang="0">
                    <a:pos x="76" y="0"/>
                  </a:cxn>
                  <a:cxn ang="0">
                    <a:pos x="33" y="5"/>
                  </a:cxn>
                  <a:cxn ang="0">
                    <a:pos x="0" y="8"/>
                  </a:cxn>
                  <a:cxn ang="0">
                    <a:pos x="9" y="73"/>
                  </a:cxn>
                  <a:cxn ang="0">
                    <a:pos x="12" y="57"/>
                  </a:cxn>
                  <a:cxn ang="0">
                    <a:pos x="22" y="47"/>
                  </a:cxn>
                  <a:cxn ang="0">
                    <a:pos x="40" y="43"/>
                  </a:cxn>
                  <a:cxn ang="0">
                    <a:pos x="60" y="44"/>
                  </a:cxn>
                  <a:cxn ang="0">
                    <a:pos x="76" y="51"/>
                  </a:cxn>
                  <a:cxn ang="0">
                    <a:pos x="87" y="67"/>
                  </a:cxn>
                </a:cxnLst>
                <a:rect l="0" t="0" r="r" b="b"/>
                <a:pathLst>
                  <a:path w="88" h="74">
                    <a:moveTo>
                      <a:pt x="87" y="67"/>
                    </a:moveTo>
                    <a:lnTo>
                      <a:pt x="76" y="0"/>
                    </a:lnTo>
                    <a:lnTo>
                      <a:pt x="33" y="5"/>
                    </a:lnTo>
                    <a:lnTo>
                      <a:pt x="0" y="8"/>
                    </a:lnTo>
                    <a:lnTo>
                      <a:pt x="9" y="73"/>
                    </a:lnTo>
                    <a:lnTo>
                      <a:pt x="12" y="57"/>
                    </a:lnTo>
                    <a:lnTo>
                      <a:pt x="22" y="47"/>
                    </a:lnTo>
                    <a:lnTo>
                      <a:pt x="40" y="43"/>
                    </a:lnTo>
                    <a:lnTo>
                      <a:pt x="60" y="44"/>
                    </a:lnTo>
                    <a:lnTo>
                      <a:pt x="76" y="51"/>
                    </a:lnTo>
                    <a:lnTo>
                      <a:pt x="87" y="67"/>
                    </a:lnTo>
                  </a:path>
                </a:pathLst>
              </a:custGeom>
              <a:solidFill>
                <a:schemeClr val="bg2">
                  <a:alpha val="50000"/>
                </a:schemeClr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3" name="Line 35"/>
              <p:cNvSpPr>
                <a:spLocks noChangeShapeType="1"/>
              </p:cNvSpPr>
              <p:nvPr/>
            </p:nvSpPr>
            <p:spPr bwMode="auto">
              <a:xfrm flipV="1">
                <a:off x="1968" y="350"/>
                <a:ext cx="192" cy="87"/>
              </a:xfrm>
              <a:prstGeom prst="line">
                <a:avLst/>
              </a:prstGeom>
              <a:noFill/>
              <a:ln w="12700">
                <a:solidFill>
                  <a:schemeClr val="hlink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4" name="Freeform 36"/>
              <p:cNvSpPr>
                <a:spLocks/>
              </p:cNvSpPr>
              <p:nvPr/>
            </p:nvSpPr>
            <p:spPr bwMode="auto">
              <a:xfrm>
                <a:off x="1356" y="63"/>
                <a:ext cx="2967" cy="457"/>
              </a:xfrm>
              <a:custGeom>
                <a:avLst/>
                <a:gdLst/>
                <a:ahLst/>
                <a:cxnLst>
                  <a:cxn ang="0">
                    <a:pos x="0" y="122"/>
                  </a:cxn>
                  <a:cxn ang="0">
                    <a:pos x="207" y="78"/>
                  </a:cxn>
                  <a:cxn ang="0">
                    <a:pos x="442" y="48"/>
                  </a:cxn>
                  <a:cxn ang="0">
                    <a:pos x="640" y="32"/>
                  </a:cxn>
                  <a:cxn ang="0">
                    <a:pos x="897" y="16"/>
                  </a:cxn>
                  <a:cxn ang="0">
                    <a:pos x="1215" y="2"/>
                  </a:cxn>
                  <a:cxn ang="0">
                    <a:pos x="1392" y="0"/>
                  </a:cxn>
                  <a:cxn ang="0">
                    <a:pos x="1710" y="0"/>
                  </a:cxn>
                  <a:cxn ang="0">
                    <a:pos x="1997" y="10"/>
                  </a:cxn>
                  <a:cxn ang="0">
                    <a:pos x="2258" y="21"/>
                  </a:cxn>
                  <a:cxn ang="0">
                    <a:pos x="2493" y="38"/>
                  </a:cxn>
                  <a:cxn ang="0">
                    <a:pos x="2674" y="54"/>
                  </a:cxn>
                  <a:cxn ang="0">
                    <a:pos x="2828" y="73"/>
                  </a:cxn>
                  <a:cxn ang="0">
                    <a:pos x="2966" y="92"/>
                  </a:cxn>
                  <a:cxn ang="0">
                    <a:pos x="2966" y="456"/>
                  </a:cxn>
                  <a:cxn ang="0">
                    <a:pos x="2833" y="434"/>
                  </a:cxn>
                  <a:cxn ang="0">
                    <a:pos x="2563" y="399"/>
                  </a:cxn>
                  <a:cxn ang="0">
                    <a:pos x="2382" y="382"/>
                  </a:cxn>
                  <a:cxn ang="0">
                    <a:pos x="2134" y="366"/>
                  </a:cxn>
                  <a:cxn ang="0">
                    <a:pos x="1944" y="358"/>
                  </a:cxn>
                  <a:cxn ang="0">
                    <a:pos x="1746" y="350"/>
                  </a:cxn>
                  <a:cxn ang="0">
                    <a:pos x="1529" y="350"/>
                  </a:cxn>
                  <a:cxn ang="0">
                    <a:pos x="1295" y="350"/>
                  </a:cxn>
                  <a:cxn ang="0">
                    <a:pos x="1047" y="355"/>
                  </a:cxn>
                  <a:cxn ang="0">
                    <a:pos x="853" y="363"/>
                  </a:cxn>
                  <a:cxn ang="0">
                    <a:pos x="654" y="374"/>
                  </a:cxn>
                  <a:cxn ang="0">
                    <a:pos x="468" y="388"/>
                  </a:cxn>
                  <a:cxn ang="0">
                    <a:pos x="296" y="404"/>
                  </a:cxn>
                  <a:cxn ang="0">
                    <a:pos x="150" y="423"/>
                  </a:cxn>
                  <a:cxn ang="0">
                    <a:pos x="13" y="445"/>
                  </a:cxn>
                  <a:cxn ang="0">
                    <a:pos x="0" y="122"/>
                  </a:cxn>
                </a:cxnLst>
                <a:rect l="0" t="0" r="r" b="b"/>
                <a:pathLst>
                  <a:path w="2967" h="457">
                    <a:moveTo>
                      <a:pt x="0" y="122"/>
                    </a:moveTo>
                    <a:lnTo>
                      <a:pt x="207" y="78"/>
                    </a:lnTo>
                    <a:lnTo>
                      <a:pt x="442" y="48"/>
                    </a:lnTo>
                    <a:lnTo>
                      <a:pt x="640" y="32"/>
                    </a:lnTo>
                    <a:lnTo>
                      <a:pt x="897" y="16"/>
                    </a:lnTo>
                    <a:lnTo>
                      <a:pt x="1215" y="2"/>
                    </a:lnTo>
                    <a:lnTo>
                      <a:pt x="1392" y="0"/>
                    </a:lnTo>
                    <a:lnTo>
                      <a:pt x="1710" y="0"/>
                    </a:lnTo>
                    <a:lnTo>
                      <a:pt x="1997" y="10"/>
                    </a:lnTo>
                    <a:lnTo>
                      <a:pt x="2258" y="21"/>
                    </a:lnTo>
                    <a:lnTo>
                      <a:pt x="2493" y="38"/>
                    </a:lnTo>
                    <a:lnTo>
                      <a:pt x="2674" y="54"/>
                    </a:lnTo>
                    <a:lnTo>
                      <a:pt x="2828" y="73"/>
                    </a:lnTo>
                    <a:lnTo>
                      <a:pt x="2966" y="92"/>
                    </a:lnTo>
                    <a:lnTo>
                      <a:pt x="2966" y="456"/>
                    </a:lnTo>
                    <a:lnTo>
                      <a:pt x="2833" y="434"/>
                    </a:lnTo>
                    <a:lnTo>
                      <a:pt x="2563" y="399"/>
                    </a:lnTo>
                    <a:lnTo>
                      <a:pt x="2382" y="382"/>
                    </a:lnTo>
                    <a:lnTo>
                      <a:pt x="2134" y="366"/>
                    </a:lnTo>
                    <a:lnTo>
                      <a:pt x="1944" y="358"/>
                    </a:lnTo>
                    <a:lnTo>
                      <a:pt x="1746" y="350"/>
                    </a:lnTo>
                    <a:lnTo>
                      <a:pt x="1529" y="350"/>
                    </a:lnTo>
                    <a:lnTo>
                      <a:pt x="1295" y="350"/>
                    </a:lnTo>
                    <a:lnTo>
                      <a:pt x="1047" y="355"/>
                    </a:lnTo>
                    <a:lnTo>
                      <a:pt x="853" y="363"/>
                    </a:lnTo>
                    <a:lnTo>
                      <a:pt x="654" y="374"/>
                    </a:lnTo>
                    <a:lnTo>
                      <a:pt x="468" y="388"/>
                    </a:lnTo>
                    <a:lnTo>
                      <a:pt x="296" y="404"/>
                    </a:lnTo>
                    <a:lnTo>
                      <a:pt x="150" y="423"/>
                    </a:lnTo>
                    <a:lnTo>
                      <a:pt x="13" y="445"/>
                    </a:lnTo>
                    <a:lnTo>
                      <a:pt x="0" y="122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5" name="Freeform 37"/>
              <p:cNvSpPr>
                <a:spLocks/>
              </p:cNvSpPr>
              <p:nvPr/>
            </p:nvSpPr>
            <p:spPr bwMode="auto">
              <a:xfrm>
                <a:off x="555" y="159"/>
                <a:ext cx="823" cy="431"/>
              </a:xfrm>
              <a:custGeom>
                <a:avLst/>
                <a:gdLst/>
                <a:ahLst/>
                <a:cxnLst>
                  <a:cxn ang="0">
                    <a:pos x="815" y="27"/>
                  </a:cxn>
                  <a:cxn ang="0">
                    <a:pos x="822" y="350"/>
                  </a:cxn>
                  <a:cxn ang="0">
                    <a:pos x="746" y="382"/>
                  </a:cxn>
                  <a:cxn ang="0">
                    <a:pos x="676" y="404"/>
                  </a:cxn>
                  <a:cxn ang="0">
                    <a:pos x="619" y="415"/>
                  </a:cxn>
                  <a:cxn ang="0">
                    <a:pos x="571" y="421"/>
                  </a:cxn>
                  <a:cxn ang="0">
                    <a:pos x="517" y="427"/>
                  </a:cxn>
                  <a:cxn ang="0">
                    <a:pos x="427" y="430"/>
                  </a:cxn>
                  <a:cxn ang="0">
                    <a:pos x="344" y="423"/>
                  </a:cxn>
                  <a:cxn ang="0">
                    <a:pos x="259" y="410"/>
                  </a:cxn>
                  <a:cxn ang="0">
                    <a:pos x="177" y="388"/>
                  </a:cxn>
                  <a:cxn ang="0">
                    <a:pos x="105" y="358"/>
                  </a:cxn>
                  <a:cxn ang="0">
                    <a:pos x="41" y="325"/>
                  </a:cxn>
                  <a:cxn ang="0">
                    <a:pos x="0" y="294"/>
                  </a:cxn>
                  <a:cxn ang="0">
                    <a:pos x="0" y="0"/>
                  </a:cxn>
                  <a:cxn ang="0">
                    <a:pos x="46" y="25"/>
                  </a:cxn>
                  <a:cxn ang="0">
                    <a:pos x="105" y="47"/>
                  </a:cxn>
                  <a:cxn ang="0">
                    <a:pos x="175" y="66"/>
                  </a:cxn>
                  <a:cxn ang="0">
                    <a:pos x="244" y="81"/>
                  </a:cxn>
                  <a:cxn ang="0">
                    <a:pos x="314" y="89"/>
                  </a:cxn>
                  <a:cxn ang="0">
                    <a:pos x="361" y="93"/>
                  </a:cxn>
                  <a:cxn ang="0">
                    <a:pos x="401" y="95"/>
                  </a:cxn>
                  <a:cxn ang="0">
                    <a:pos x="471" y="95"/>
                  </a:cxn>
                  <a:cxn ang="0">
                    <a:pos x="515" y="92"/>
                  </a:cxn>
                  <a:cxn ang="0">
                    <a:pos x="555" y="87"/>
                  </a:cxn>
                  <a:cxn ang="0">
                    <a:pos x="600" y="84"/>
                  </a:cxn>
                  <a:cxn ang="0">
                    <a:pos x="640" y="76"/>
                  </a:cxn>
                  <a:cxn ang="0">
                    <a:pos x="689" y="67"/>
                  </a:cxn>
                  <a:cxn ang="0">
                    <a:pos x="733" y="55"/>
                  </a:cxn>
                  <a:cxn ang="0">
                    <a:pos x="777" y="41"/>
                  </a:cxn>
                  <a:cxn ang="0">
                    <a:pos x="815" y="27"/>
                  </a:cxn>
                </a:cxnLst>
                <a:rect l="0" t="0" r="r" b="b"/>
                <a:pathLst>
                  <a:path w="823" h="431">
                    <a:moveTo>
                      <a:pt x="815" y="27"/>
                    </a:moveTo>
                    <a:lnTo>
                      <a:pt x="822" y="350"/>
                    </a:lnTo>
                    <a:lnTo>
                      <a:pt x="746" y="382"/>
                    </a:lnTo>
                    <a:lnTo>
                      <a:pt x="676" y="404"/>
                    </a:lnTo>
                    <a:lnTo>
                      <a:pt x="619" y="415"/>
                    </a:lnTo>
                    <a:lnTo>
                      <a:pt x="571" y="421"/>
                    </a:lnTo>
                    <a:lnTo>
                      <a:pt x="517" y="427"/>
                    </a:lnTo>
                    <a:lnTo>
                      <a:pt x="427" y="430"/>
                    </a:lnTo>
                    <a:lnTo>
                      <a:pt x="344" y="423"/>
                    </a:lnTo>
                    <a:lnTo>
                      <a:pt x="259" y="410"/>
                    </a:lnTo>
                    <a:lnTo>
                      <a:pt x="177" y="388"/>
                    </a:lnTo>
                    <a:lnTo>
                      <a:pt x="105" y="358"/>
                    </a:lnTo>
                    <a:lnTo>
                      <a:pt x="41" y="325"/>
                    </a:lnTo>
                    <a:lnTo>
                      <a:pt x="0" y="294"/>
                    </a:lnTo>
                    <a:lnTo>
                      <a:pt x="0" y="0"/>
                    </a:lnTo>
                    <a:lnTo>
                      <a:pt x="46" y="25"/>
                    </a:lnTo>
                    <a:lnTo>
                      <a:pt x="105" y="47"/>
                    </a:lnTo>
                    <a:lnTo>
                      <a:pt x="175" y="66"/>
                    </a:lnTo>
                    <a:lnTo>
                      <a:pt x="244" y="81"/>
                    </a:lnTo>
                    <a:lnTo>
                      <a:pt x="314" y="89"/>
                    </a:lnTo>
                    <a:lnTo>
                      <a:pt x="361" y="93"/>
                    </a:lnTo>
                    <a:lnTo>
                      <a:pt x="401" y="95"/>
                    </a:lnTo>
                    <a:lnTo>
                      <a:pt x="471" y="95"/>
                    </a:lnTo>
                    <a:lnTo>
                      <a:pt x="515" y="92"/>
                    </a:lnTo>
                    <a:lnTo>
                      <a:pt x="555" y="87"/>
                    </a:lnTo>
                    <a:lnTo>
                      <a:pt x="600" y="84"/>
                    </a:lnTo>
                    <a:lnTo>
                      <a:pt x="640" y="76"/>
                    </a:lnTo>
                    <a:lnTo>
                      <a:pt x="689" y="67"/>
                    </a:lnTo>
                    <a:lnTo>
                      <a:pt x="733" y="55"/>
                    </a:lnTo>
                    <a:lnTo>
                      <a:pt x="777" y="41"/>
                    </a:lnTo>
                    <a:lnTo>
                      <a:pt x="815" y="27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6" name="Freeform 38"/>
              <p:cNvSpPr>
                <a:spLocks/>
              </p:cNvSpPr>
              <p:nvPr/>
            </p:nvSpPr>
            <p:spPr bwMode="auto">
              <a:xfrm>
                <a:off x="102" y="573"/>
                <a:ext cx="551" cy="340"/>
              </a:xfrm>
              <a:custGeom>
                <a:avLst/>
                <a:gdLst/>
                <a:ahLst/>
                <a:cxnLst>
                  <a:cxn ang="0">
                    <a:pos x="16" y="53"/>
                  </a:cxn>
                  <a:cxn ang="0">
                    <a:pos x="0" y="122"/>
                  </a:cxn>
                  <a:cxn ang="0">
                    <a:pos x="10" y="146"/>
                  </a:cxn>
                  <a:cxn ang="0">
                    <a:pos x="33" y="184"/>
                  </a:cxn>
                  <a:cxn ang="0">
                    <a:pos x="57" y="217"/>
                  </a:cxn>
                  <a:cxn ang="0">
                    <a:pos x="85" y="244"/>
                  </a:cxn>
                  <a:cxn ang="0">
                    <a:pos x="120" y="271"/>
                  </a:cxn>
                  <a:cxn ang="0">
                    <a:pos x="153" y="290"/>
                  </a:cxn>
                  <a:cxn ang="0">
                    <a:pos x="189" y="309"/>
                  </a:cxn>
                  <a:cxn ang="0">
                    <a:pos x="235" y="325"/>
                  </a:cxn>
                  <a:cxn ang="0">
                    <a:pos x="270" y="333"/>
                  </a:cxn>
                  <a:cxn ang="0">
                    <a:pos x="312" y="339"/>
                  </a:cxn>
                  <a:cxn ang="0">
                    <a:pos x="351" y="339"/>
                  </a:cxn>
                  <a:cxn ang="0">
                    <a:pos x="393" y="334"/>
                  </a:cxn>
                  <a:cxn ang="0">
                    <a:pos x="436" y="322"/>
                  </a:cxn>
                  <a:cxn ang="0">
                    <a:pos x="475" y="303"/>
                  </a:cxn>
                  <a:cxn ang="0">
                    <a:pos x="498" y="287"/>
                  </a:cxn>
                  <a:cxn ang="0">
                    <a:pos x="526" y="263"/>
                  </a:cxn>
                  <a:cxn ang="0">
                    <a:pos x="541" y="243"/>
                  </a:cxn>
                  <a:cxn ang="0">
                    <a:pos x="550" y="227"/>
                  </a:cxn>
                  <a:cxn ang="0">
                    <a:pos x="550" y="209"/>
                  </a:cxn>
                  <a:cxn ang="0">
                    <a:pos x="544" y="187"/>
                  </a:cxn>
                  <a:cxn ang="0">
                    <a:pos x="532" y="171"/>
                  </a:cxn>
                  <a:cxn ang="0">
                    <a:pos x="523" y="135"/>
                  </a:cxn>
                  <a:cxn ang="0">
                    <a:pos x="519" y="116"/>
                  </a:cxn>
                  <a:cxn ang="0">
                    <a:pos x="267" y="133"/>
                  </a:cxn>
                  <a:cxn ang="0">
                    <a:pos x="234" y="126"/>
                  </a:cxn>
                  <a:cxn ang="0">
                    <a:pos x="193" y="114"/>
                  </a:cxn>
                  <a:cxn ang="0">
                    <a:pos x="162" y="97"/>
                  </a:cxn>
                  <a:cxn ang="0">
                    <a:pos x="129" y="77"/>
                  </a:cxn>
                  <a:cxn ang="0">
                    <a:pos x="97" y="48"/>
                  </a:cxn>
                  <a:cxn ang="0">
                    <a:pos x="78" y="24"/>
                  </a:cxn>
                  <a:cxn ang="0">
                    <a:pos x="60" y="0"/>
                  </a:cxn>
                  <a:cxn ang="0">
                    <a:pos x="16" y="53"/>
                  </a:cxn>
                </a:cxnLst>
                <a:rect l="0" t="0" r="r" b="b"/>
                <a:pathLst>
                  <a:path w="551" h="340">
                    <a:moveTo>
                      <a:pt x="16" y="53"/>
                    </a:moveTo>
                    <a:lnTo>
                      <a:pt x="0" y="122"/>
                    </a:lnTo>
                    <a:lnTo>
                      <a:pt x="10" y="146"/>
                    </a:lnTo>
                    <a:lnTo>
                      <a:pt x="33" y="184"/>
                    </a:lnTo>
                    <a:lnTo>
                      <a:pt x="57" y="217"/>
                    </a:lnTo>
                    <a:lnTo>
                      <a:pt x="85" y="244"/>
                    </a:lnTo>
                    <a:lnTo>
                      <a:pt x="120" y="271"/>
                    </a:lnTo>
                    <a:lnTo>
                      <a:pt x="153" y="290"/>
                    </a:lnTo>
                    <a:lnTo>
                      <a:pt x="189" y="309"/>
                    </a:lnTo>
                    <a:lnTo>
                      <a:pt x="235" y="325"/>
                    </a:lnTo>
                    <a:lnTo>
                      <a:pt x="270" y="333"/>
                    </a:lnTo>
                    <a:lnTo>
                      <a:pt x="312" y="339"/>
                    </a:lnTo>
                    <a:lnTo>
                      <a:pt x="351" y="339"/>
                    </a:lnTo>
                    <a:lnTo>
                      <a:pt x="393" y="334"/>
                    </a:lnTo>
                    <a:lnTo>
                      <a:pt x="436" y="322"/>
                    </a:lnTo>
                    <a:lnTo>
                      <a:pt x="475" y="303"/>
                    </a:lnTo>
                    <a:lnTo>
                      <a:pt x="498" y="287"/>
                    </a:lnTo>
                    <a:lnTo>
                      <a:pt x="526" y="263"/>
                    </a:lnTo>
                    <a:lnTo>
                      <a:pt x="541" y="243"/>
                    </a:lnTo>
                    <a:lnTo>
                      <a:pt x="550" y="227"/>
                    </a:lnTo>
                    <a:lnTo>
                      <a:pt x="550" y="209"/>
                    </a:lnTo>
                    <a:lnTo>
                      <a:pt x="544" y="187"/>
                    </a:lnTo>
                    <a:lnTo>
                      <a:pt x="532" y="171"/>
                    </a:lnTo>
                    <a:lnTo>
                      <a:pt x="523" y="135"/>
                    </a:lnTo>
                    <a:lnTo>
                      <a:pt x="519" y="116"/>
                    </a:lnTo>
                    <a:lnTo>
                      <a:pt x="267" y="133"/>
                    </a:lnTo>
                    <a:lnTo>
                      <a:pt x="234" y="126"/>
                    </a:lnTo>
                    <a:lnTo>
                      <a:pt x="193" y="114"/>
                    </a:lnTo>
                    <a:lnTo>
                      <a:pt x="162" y="97"/>
                    </a:lnTo>
                    <a:lnTo>
                      <a:pt x="129" y="77"/>
                    </a:lnTo>
                    <a:lnTo>
                      <a:pt x="97" y="48"/>
                    </a:lnTo>
                    <a:lnTo>
                      <a:pt x="78" y="24"/>
                    </a:lnTo>
                    <a:lnTo>
                      <a:pt x="60" y="0"/>
                    </a:lnTo>
                    <a:lnTo>
                      <a:pt x="16" y="53"/>
                    </a:lnTo>
                  </a:path>
                </a:pathLst>
              </a:custGeom>
              <a:gradFill rotWithShape="0">
                <a:gsLst>
                  <a:gs pos="0">
                    <a:schemeClr val="hlink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7" name="Freeform 39"/>
              <p:cNvSpPr>
                <a:spLocks/>
              </p:cNvSpPr>
              <p:nvPr/>
            </p:nvSpPr>
            <p:spPr bwMode="auto">
              <a:xfrm>
                <a:off x="82" y="160"/>
                <a:ext cx="475" cy="552"/>
              </a:xfrm>
              <a:custGeom>
                <a:avLst/>
                <a:gdLst/>
                <a:ahLst/>
                <a:cxnLst>
                  <a:cxn ang="0">
                    <a:pos x="474" y="0"/>
                  </a:cxn>
                  <a:cxn ang="0">
                    <a:pos x="474" y="294"/>
                  </a:cxn>
                  <a:cxn ang="0">
                    <a:pos x="446" y="291"/>
                  </a:cxn>
                  <a:cxn ang="0">
                    <a:pos x="411" y="293"/>
                  </a:cxn>
                  <a:cxn ang="0">
                    <a:pos x="353" y="299"/>
                  </a:cxn>
                  <a:cxn ang="0">
                    <a:pos x="296" y="310"/>
                  </a:cxn>
                  <a:cxn ang="0">
                    <a:pos x="243" y="323"/>
                  </a:cxn>
                  <a:cxn ang="0">
                    <a:pos x="200" y="339"/>
                  </a:cxn>
                  <a:cxn ang="0">
                    <a:pos x="149" y="364"/>
                  </a:cxn>
                  <a:cxn ang="0">
                    <a:pos x="110" y="390"/>
                  </a:cxn>
                  <a:cxn ang="0">
                    <a:pos x="81" y="415"/>
                  </a:cxn>
                  <a:cxn ang="0">
                    <a:pos x="60" y="439"/>
                  </a:cxn>
                  <a:cxn ang="0">
                    <a:pos x="47" y="461"/>
                  </a:cxn>
                  <a:cxn ang="0">
                    <a:pos x="35" y="488"/>
                  </a:cxn>
                  <a:cxn ang="0">
                    <a:pos x="30" y="513"/>
                  </a:cxn>
                  <a:cxn ang="0">
                    <a:pos x="23" y="551"/>
                  </a:cxn>
                  <a:cxn ang="0">
                    <a:pos x="17" y="518"/>
                  </a:cxn>
                  <a:cxn ang="0">
                    <a:pos x="8" y="481"/>
                  </a:cxn>
                  <a:cxn ang="0">
                    <a:pos x="5" y="453"/>
                  </a:cxn>
                  <a:cxn ang="0">
                    <a:pos x="0" y="420"/>
                  </a:cxn>
                  <a:cxn ang="0">
                    <a:pos x="2" y="393"/>
                  </a:cxn>
                  <a:cxn ang="0">
                    <a:pos x="8" y="361"/>
                  </a:cxn>
                  <a:cxn ang="0">
                    <a:pos x="15" y="317"/>
                  </a:cxn>
                  <a:cxn ang="0">
                    <a:pos x="30" y="279"/>
                  </a:cxn>
                  <a:cxn ang="0">
                    <a:pos x="50" y="238"/>
                  </a:cxn>
                  <a:cxn ang="0">
                    <a:pos x="75" y="196"/>
                  </a:cxn>
                  <a:cxn ang="0">
                    <a:pos x="111" y="152"/>
                  </a:cxn>
                  <a:cxn ang="0">
                    <a:pos x="152" y="116"/>
                  </a:cxn>
                  <a:cxn ang="0">
                    <a:pos x="188" y="87"/>
                  </a:cxn>
                  <a:cxn ang="0">
                    <a:pos x="233" y="60"/>
                  </a:cxn>
                  <a:cxn ang="0">
                    <a:pos x="279" y="40"/>
                  </a:cxn>
                  <a:cxn ang="0">
                    <a:pos x="333" y="21"/>
                  </a:cxn>
                  <a:cxn ang="0">
                    <a:pos x="380" y="10"/>
                  </a:cxn>
                  <a:cxn ang="0">
                    <a:pos x="435" y="3"/>
                  </a:cxn>
                  <a:cxn ang="0">
                    <a:pos x="474" y="0"/>
                  </a:cxn>
                </a:cxnLst>
                <a:rect l="0" t="0" r="r" b="b"/>
                <a:pathLst>
                  <a:path w="475" h="552">
                    <a:moveTo>
                      <a:pt x="474" y="0"/>
                    </a:moveTo>
                    <a:lnTo>
                      <a:pt x="474" y="294"/>
                    </a:lnTo>
                    <a:lnTo>
                      <a:pt x="446" y="291"/>
                    </a:lnTo>
                    <a:lnTo>
                      <a:pt x="411" y="293"/>
                    </a:lnTo>
                    <a:lnTo>
                      <a:pt x="353" y="299"/>
                    </a:lnTo>
                    <a:lnTo>
                      <a:pt x="296" y="310"/>
                    </a:lnTo>
                    <a:lnTo>
                      <a:pt x="243" y="323"/>
                    </a:lnTo>
                    <a:lnTo>
                      <a:pt x="200" y="339"/>
                    </a:lnTo>
                    <a:lnTo>
                      <a:pt x="149" y="364"/>
                    </a:lnTo>
                    <a:lnTo>
                      <a:pt x="110" y="390"/>
                    </a:lnTo>
                    <a:lnTo>
                      <a:pt x="81" y="415"/>
                    </a:lnTo>
                    <a:lnTo>
                      <a:pt x="60" y="439"/>
                    </a:lnTo>
                    <a:lnTo>
                      <a:pt x="47" y="461"/>
                    </a:lnTo>
                    <a:lnTo>
                      <a:pt x="35" y="488"/>
                    </a:lnTo>
                    <a:lnTo>
                      <a:pt x="30" y="513"/>
                    </a:lnTo>
                    <a:lnTo>
                      <a:pt x="23" y="551"/>
                    </a:lnTo>
                    <a:lnTo>
                      <a:pt x="17" y="518"/>
                    </a:lnTo>
                    <a:lnTo>
                      <a:pt x="8" y="481"/>
                    </a:lnTo>
                    <a:lnTo>
                      <a:pt x="5" y="453"/>
                    </a:lnTo>
                    <a:lnTo>
                      <a:pt x="0" y="420"/>
                    </a:lnTo>
                    <a:lnTo>
                      <a:pt x="2" y="393"/>
                    </a:lnTo>
                    <a:lnTo>
                      <a:pt x="8" y="361"/>
                    </a:lnTo>
                    <a:lnTo>
                      <a:pt x="15" y="317"/>
                    </a:lnTo>
                    <a:lnTo>
                      <a:pt x="30" y="279"/>
                    </a:lnTo>
                    <a:lnTo>
                      <a:pt x="50" y="238"/>
                    </a:lnTo>
                    <a:lnTo>
                      <a:pt x="75" y="196"/>
                    </a:lnTo>
                    <a:lnTo>
                      <a:pt x="111" y="152"/>
                    </a:lnTo>
                    <a:lnTo>
                      <a:pt x="152" y="116"/>
                    </a:lnTo>
                    <a:lnTo>
                      <a:pt x="188" y="87"/>
                    </a:lnTo>
                    <a:lnTo>
                      <a:pt x="233" y="60"/>
                    </a:lnTo>
                    <a:lnTo>
                      <a:pt x="279" y="40"/>
                    </a:lnTo>
                    <a:lnTo>
                      <a:pt x="333" y="21"/>
                    </a:lnTo>
                    <a:lnTo>
                      <a:pt x="380" y="10"/>
                    </a:lnTo>
                    <a:lnTo>
                      <a:pt x="435" y="3"/>
                    </a:lnTo>
                    <a:lnTo>
                      <a:pt x="474" y="0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8" name="Freeform 40"/>
              <p:cNvSpPr>
                <a:spLocks/>
              </p:cNvSpPr>
              <p:nvPr/>
            </p:nvSpPr>
            <p:spPr bwMode="auto">
              <a:xfrm>
                <a:off x="370" y="727"/>
                <a:ext cx="156" cy="118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21" y="19"/>
                  </a:cxn>
                  <a:cxn ang="0">
                    <a:pos x="3" y="46"/>
                  </a:cxn>
                  <a:cxn ang="0">
                    <a:pos x="0" y="70"/>
                  </a:cxn>
                  <a:cxn ang="0">
                    <a:pos x="0" y="84"/>
                  </a:cxn>
                  <a:cxn ang="0">
                    <a:pos x="9" y="100"/>
                  </a:cxn>
                  <a:cxn ang="0">
                    <a:pos x="29" y="108"/>
                  </a:cxn>
                  <a:cxn ang="0">
                    <a:pos x="50" y="114"/>
                  </a:cxn>
                  <a:cxn ang="0">
                    <a:pos x="69" y="117"/>
                  </a:cxn>
                  <a:cxn ang="0">
                    <a:pos x="86" y="117"/>
                  </a:cxn>
                  <a:cxn ang="0">
                    <a:pos x="114" y="112"/>
                  </a:cxn>
                  <a:cxn ang="0">
                    <a:pos x="134" y="107"/>
                  </a:cxn>
                  <a:cxn ang="0">
                    <a:pos x="146" y="98"/>
                  </a:cxn>
                  <a:cxn ang="0">
                    <a:pos x="153" y="90"/>
                  </a:cxn>
                  <a:cxn ang="0">
                    <a:pos x="155" y="78"/>
                  </a:cxn>
                  <a:cxn ang="0">
                    <a:pos x="153" y="60"/>
                  </a:cxn>
                  <a:cxn ang="0">
                    <a:pos x="146" y="11"/>
                  </a:cxn>
                  <a:cxn ang="0">
                    <a:pos x="72" y="0"/>
                  </a:cxn>
                </a:cxnLst>
                <a:rect l="0" t="0" r="r" b="b"/>
                <a:pathLst>
                  <a:path w="156" h="118">
                    <a:moveTo>
                      <a:pt x="72" y="0"/>
                    </a:moveTo>
                    <a:lnTo>
                      <a:pt x="21" y="19"/>
                    </a:lnTo>
                    <a:lnTo>
                      <a:pt x="3" y="46"/>
                    </a:lnTo>
                    <a:lnTo>
                      <a:pt x="0" y="70"/>
                    </a:lnTo>
                    <a:lnTo>
                      <a:pt x="0" y="84"/>
                    </a:lnTo>
                    <a:lnTo>
                      <a:pt x="9" y="100"/>
                    </a:lnTo>
                    <a:lnTo>
                      <a:pt x="29" y="108"/>
                    </a:lnTo>
                    <a:lnTo>
                      <a:pt x="50" y="114"/>
                    </a:lnTo>
                    <a:lnTo>
                      <a:pt x="69" y="117"/>
                    </a:lnTo>
                    <a:lnTo>
                      <a:pt x="86" y="117"/>
                    </a:lnTo>
                    <a:lnTo>
                      <a:pt x="114" y="112"/>
                    </a:lnTo>
                    <a:lnTo>
                      <a:pt x="134" y="107"/>
                    </a:lnTo>
                    <a:lnTo>
                      <a:pt x="146" y="98"/>
                    </a:lnTo>
                    <a:lnTo>
                      <a:pt x="153" y="90"/>
                    </a:lnTo>
                    <a:lnTo>
                      <a:pt x="155" y="78"/>
                    </a:lnTo>
                    <a:lnTo>
                      <a:pt x="153" y="60"/>
                    </a:lnTo>
                    <a:lnTo>
                      <a:pt x="146" y="11"/>
                    </a:lnTo>
                    <a:lnTo>
                      <a:pt x="72" y="0"/>
                    </a:lnTo>
                  </a:path>
                </a:pathLst>
              </a:custGeom>
              <a:gradFill rotWithShape="0">
                <a:gsLst>
                  <a:gs pos="0">
                    <a:schemeClr val="hlink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9" name="Freeform 41"/>
              <p:cNvSpPr>
                <a:spLocks/>
              </p:cNvSpPr>
              <p:nvPr/>
            </p:nvSpPr>
            <p:spPr bwMode="auto">
              <a:xfrm>
                <a:off x="442" y="741"/>
                <a:ext cx="88" cy="74"/>
              </a:xfrm>
              <a:custGeom>
                <a:avLst/>
                <a:gdLst/>
                <a:ahLst/>
                <a:cxnLst>
                  <a:cxn ang="0">
                    <a:pos x="87" y="67"/>
                  </a:cxn>
                  <a:cxn ang="0">
                    <a:pos x="76" y="0"/>
                  </a:cxn>
                  <a:cxn ang="0">
                    <a:pos x="33" y="5"/>
                  </a:cxn>
                  <a:cxn ang="0">
                    <a:pos x="0" y="8"/>
                  </a:cxn>
                  <a:cxn ang="0">
                    <a:pos x="9" y="73"/>
                  </a:cxn>
                  <a:cxn ang="0">
                    <a:pos x="12" y="57"/>
                  </a:cxn>
                  <a:cxn ang="0">
                    <a:pos x="22" y="47"/>
                  </a:cxn>
                  <a:cxn ang="0">
                    <a:pos x="40" y="43"/>
                  </a:cxn>
                  <a:cxn ang="0">
                    <a:pos x="60" y="44"/>
                  </a:cxn>
                  <a:cxn ang="0">
                    <a:pos x="76" y="51"/>
                  </a:cxn>
                  <a:cxn ang="0">
                    <a:pos x="87" y="67"/>
                  </a:cxn>
                </a:cxnLst>
                <a:rect l="0" t="0" r="r" b="b"/>
                <a:pathLst>
                  <a:path w="88" h="74">
                    <a:moveTo>
                      <a:pt x="87" y="67"/>
                    </a:moveTo>
                    <a:lnTo>
                      <a:pt x="76" y="0"/>
                    </a:lnTo>
                    <a:lnTo>
                      <a:pt x="33" y="5"/>
                    </a:lnTo>
                    <a:lnTo>
                      <a:pt x="0" y="8"/>
                    </a:lnTo>
                    <a:lnTo>
                      <a:pt x="9" y="73"/>
                    </a:lnTo>
                    <a:lnTo>
                      <a:pt x="12" y="57"/>
                    </a:lnTo>
                    <a:lnTo>
                      <a:pt x="22" y="47"/>
                    </a:lnTo>
                    <a:lnTo>
                      <a:pt x="40" y="43"/>
                    </a:lnTo>
                    <a:lnTo>
                      <a:pt x="60" y="44"/>
                    </a:lnTo>
                    <a:lnTo>
                      <a:pt x="76" y="51"/>
                    </a:lnTo>
                    <a:lnTo>
                      <a:pt x="87" y="67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20" name="Freeform 42"/>
              <p:cNvSpPr>
                <a:spLocks/>
              </p:cNvSpPr>
              <p:nvPr/>
            </p:nvSpPr>
            <p:spPr bwMode="auto">
              <a:xfrm>
                <a:off x="334" y="520"/>
                <a:ext cx="319" cy="286"/>
              </a:xfrm>
              <a:custGeom>
                <a:avLst/>
                <a:gdLst/>
                <a:ahLst/>
                <a:cxnLst>
                  <a:cxn ang="0">
                    <a:pos x="317" y="275"/>
                  </a:cxn>
                  <a:cxn ang="0">
                    <a:pos x="315" y="254"/>
                  </a:cxn>
                  <a:cxn ang="0">
                    <a:pos x="306" y="235"/>
                  </a:cxn>
                  <a:cxn ang="0">
                    <a:pos x="299" y="219"/>
                  </a:cxn>
                  <a:cxn ang="0">
                    <a:pos x="294" y="194"/>
                  </a:cxn>
                  <a:cxn ang="0">
                    <a:pos x="288" y="161"/>
                  </a:cxn>
                  <a:cxn ang="0">
                    <a:pos x="284" y="126"/>
                  </a:cxn>
                  <a:cxn ang="0">
                    <a:pos x="281" y="94"/>
                  </a:cxn>
                  <a:cxn ang="0">
                    <a:pos x="279" y="67"/>
                  </a:cxn>
                  <a:cxn ang="0">
                    <a:pos x="278" y="43"/>
                  </a:cxn>
                  <a:cxn ang="0">
                    <a:pos x="270" y="29"/>
                  </a:cxn>
                  <a:cxn ang="0">
                    <a:pos x="255" y="16"/>
                  </a:cxn>
                  <a:cxn ang="0">
                    <a:pos x="240" y="9"/>
                  </a:cxn>
                  <a:cxn ang="0">
                    <a:pos x="216" y="2"/>
                  </a:cxn>
                  <a:cxn ang="0">
                    <a:pos x="189" y="0"/>
                  </a:cxn>
                  <a:cxn ang="0">
                    <a:pos x="147" y="0"/>
                  </a:cxn>
                  <a:cxn ang="0">
                    <a:pos x="110" y="2"/>
                  </a:cxn>
                  <a:cxn ang="0">
                    <a:pos x="74" y="9"/>
                  </a:cxn>
                  <a:cxn ang="0">
                    <a:pos x="41" y="21"/>
                  </a:cxn>
                  <a:cxn ang="0">
                    <a:pos x="20" y="35"/>
                  </a:cxn>
                  <a:cxn ang="0">
                    <a:pos x="8" y="47"/>
                  </a:cxn>
                  <a:cxn ang="0">
                    <a:pos x="0" y="61"/>
                  </a:cxn>
                  <a:cxn ang="0">
                    <a:pos x="2" y="75"/>
                  </a:cxn>
                  <a:cxn ang="0">
                    <a:pos x="5" y="89"/>
                  </a:cxn>
                  <a:cxn ang="0">
                    <a:pos x="15" y="104"/>
                  </a:cxn>
                  <a:cxn ang="0">
                    <a:pos x="23" y="123"/>
                  </a:cxn>
                  <a:cxn ang="0">
                    <a:pos x="27" y="149"/>
                  </a:cxn>
                  <a:cxn ang="0">
                    <a:pos x="30" y="176"/>
                  </a:cxn>
                  <a:cxn ang="0">
                    <a:pos x="35" y="200"/>
                  </a:cxn>
                  <a:cxn ang="0">
                    <a:pos x="36" y="235"/>
                  </a:cxn>
                  <a:cxn ang="0">
                    <a:pos x="38" y="265"/>
                  </a:cxn>
                  <a:cxn ang="0">
                    <a:pos x="38" y="285"/>
                  </a:cxn>
                  <a:cxn ang="0">
                    <a:pos x="48" y="260"/>
                  </a:cxn>
                  <a:cxn ang="0">
                    <a:pos x="68" y="248"/>
                  </a:cxn>
                  <a:cxn ang="0">
                    <a:pos x="86" y="241"/>
                  </a:cxn>
                  <a:cxn ang="0">
                    <a:pos x="108" y="236"/>
                  </a:cxn>
                  <a:cxn ang="0">
                    <a:pos x="143" y="229"/>
                  </a:cxn>
                  <a:cxn ang="0">
                    <a:pos x="177" y="228"/>
                  </a:cxn>
                  <a:cxn ang="0">
                    <a:pos x="197" y="228"/>
                  </a:cxn>
                  <a:cxn ang="0">
                    <a:pos x="228" y="230"/>
                  </a:cxn>
                  <a:cxn ang="0">
                    <a:pos x="264" y="237"/>
                  </a:cxn>
                  <a:cxn ang="0">
                    <a:pos x="287" y="246"/>
                  </a:cxn>
                  <a:cxn ang="0">
                    <a:pos x="302" y="255"/>
                  </a:cxn>
                  <a:cxn ang="0">
                    <a:pos x="318" y="268"/>
                  </a:cxn>
                </a:cxnLst>
                <a:rect l="0" t="0" r="r" b="b"/>
                <a:pathLst>
                  <a:path w="319" h="286">
                    <a:moveTo>
                      <a:pt x="317" y="275"/>
                    </a:moveTo>
                    <a:lnTo>
                      <a:pt x="315" y="254"/>
                    </a:lnTo>
                    <a:lnTo>
                      <a:pt x="306" y="235"/>
                    </a:lnTo>
                    <a:lnTo>
                      <a:pt x="299" y="219"/>
                    </a:lnTo>
                    <a:lnTo>
                      <a:pt x="294" y="194"/>
                    </a:lnTo>
                    <a:lnTo>
                      <a:pt x="288" y="161"/>
                    </a:lnTo>
                    <a:lnTo>
                      <a:pt x="284" y="126"/>
                    </a:lnTo>
                    <a:lnTo>
                      <a:pt x="281" y="94"/>
                    </a:lnTo>
                    <a:lnTo>
                      <a:pt x="279" y="67"/>
                    </a:lnTo>
                    <a:lnTo>
                      <a:pt x="278" y="43"/>
                    </a:lnTo>
                    <a:lnTo>
                      <a:pt x="270" y="29"/>
                    </a:lnTo>
                    <a:lnTo>
                      <a:pt x="255" y="16"/>
                    </a:lnTo>
                    <a:lnTo>
                      <a:pt x="240" y="9"/>
                    </a:lnTo>
                    <a:lnTo>
                      <a:pt x="216" y="2"/>
                    </a:lnTo>
                    <a:lnTo>
                      <a:pt x="189" y="0"/>
                    </a:lnTo>
                    <a:lnTo>
                      <a:pt x="147" y="0"/>
                    </a:lnTo>
                    <a:lnTo>
                      <a:pt x="110" y="2"/>
                    </a:lnTo>
                    <a:lnTo>
                      <a:pt x="74" y="9"/>
                    </a:lnTo>
                    <a:lnTo>
                      <a:pt x="41" y="21"/>
                    </a:lnTo>
                    <a:lnTo>
                      <a:pt x="20" y="35"/>
                    </a:lnTo>
                    <a:lnTo>
                      <a:pt x="8" y="47"/>
                    </a:lnTo>
                    <a:lnTo>
                      <a:pt x="0" y="61"/>
                    </a:lnTo>
                    <a:lnTo>
                      <a:pt x="2" y="75"/>
                    </a:lnTo>
                    <a:lnTo>
                      <a:pt x="5" y="89"/>
                    </a:lnTo>
                    <a:lnTo>
                      <a:pt x="15" y="104"/>
                    </a:lnTo>
                    <a:lnTo>
                      <a:pt x="23" y="123"/>
                    </a:lnTo>
                    <a:lnTo>
                      <a:pt x="27" y="149"/>
                    </a:lnTo>
                    <a:lnTo>
                      <a:pt x="30" y="176"/>
                    </a:lnTo>
                    <a:lnTo>
                      <a:pt x="35" y="200"/>
                    </a:lnTo>
                    <a:lnTo>
                      <a:pt x="36" y="235"/>
                    </a:lnTo>
                    <a:lnTo>
                      <a:pt x="38" y="265"/>
                    </a:lnTo>
                    <a:lnTo>
                      <a:pt x="38" y="285"/>
                    </a:lnTo>
                    <a:lnTo>
                      <a:pt x="48" y="260"/>
                    </a:lnTo>
                    <a:lnTo>
                      <a:pt x="68" y="248"/>
                    </a:lnTo>
                    <a:lnTo>
                      <a:pt x="86" y="241"/>
                    </a:lnTo>
                    <a:lnTo>
                      <a:pt x="108" y="236"/>
                    </a:lnTo>
                    <a:lnTo>
                      <a:pt x="143" y="229"/>
                    </a:lnTo>
                    <a:lnTo>
                      <a:pt x="177" y="228"/>
                    </a:lnTo>
                    <a:lnTo>
                      <a:pt x="197" y="228"/>
                    </a:lnTo>
                    <a:lnTo>
                      <a:pt x="228" y="230"/>
                    </a:lnTo>
                    <a:lnTo>
                      <a:pt x="264" y="237"/>
                    </a:lnTo>
                    <a:lnTo>
                      <a:pt x="287" y="246"/>
                    </a:lnTo>
                    <a:lnTo>
                      <a:pt x="302" y="255"/>
                    </a:lnTo>
                    <a:lnTo>
                      <a:pt x="318" y="268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21" name="Freeform 43"/>
              <p:cNvSpPr>
                <a:spLocks/>
              </p:cNvSpPr>
              <p:nvPr/>
            </p:nvSpPr>
            <p:spPr bwMode="auto">
              <a:xfrm>
                <a:off x="5049" y="578"/>
                <a:ext cx="551" cy="335"/>
              </a:xfrm>
              <a:custGeom>
                <a:avLst/>
                <a:gdLst/>
                <a:ahLst/>
                <a:cxnLst>
                  <a:cxn ang="0">
                    <a:pos x="534" y="48"/>
                  </a:cxn>
                  <a:cxn ang="0">
                    <a:pos x="550" y="117"/>
                  </a:cxn>
                  <a:cxn ang="0">
                    <a:pos x="540" y="142"/>
                  </a:cxn>
                  <a:cxn ang="0">
                    <a:pos x="517" y="179"/>
                  </a:cxn>
                  <a:cxn ang="0">
                    <a:pos x="493" y="212"/>
                  </a:cxn>
                  <a:cxn ang="0">
                    <a:pos x="465" y="239"/>
                  </a:cxn>
                  <a:cxn ang="0">
                    <a:pos x="430" y="267"/>
                  </a:cxn>
                  <a:cxn ang="0">
                    <a:pos x="397" y="286"/>
                  </a:cxn>
                  <a:cxn ang="0">
                    <a:pos x="361" y="304"/>
                  </a:cxn>
                  <a:cxn ang="0">
                    <a:pos x="315" y="320"/>
                  </a:cxn>
                  <a:cxn ang="0">
                    <a:pos x="280" y="328"/>
                  </a:cxn>
                  <a:cxn ang="0">
                    <a:pos x="238" y="334"/>
                  </a:cxn>
                  <a:cxn ang="0">
                    <a:pos x="199" y="334"/>
                  </a:cxn>
                  <a:cxn ang="0">
                    <a:pos x="157" y="329"/>
                  </a:cxn>
                  <a:cxn ang="0">
                    <a:pos x="114" y="317"/>
                  </a:cxn>
                  <a:cxn ang="0">
                    <a:pos x="75" y="298"/>
                  </a:cxn>
                  <a:cxn ang="0">
                    <a:pos x="52" y="282"/>
                  </a:cxn>
                  <a:cxn ang="0">
                    <a:pos x="24" y="258"/>
                  </a:cxn>
                  <a:cxn ang="0">
                    <a:pos x="9" y="238"/>
                  </a:cxn>
                  <a:cxn ang="0">
                    <a:pos x="0" y="222"/>
                  </a:cxn>
                  <a:cxn ang="0">
                    <a:pos x="0" y="204"/>
                  </a:cxn>
                  <a:cxn ang="0">
                    <a:pos x="6" y="182"/>
                  </a:cxn>
                  <a:cxn ang="0">
                    <a:pos x="18" y="166"/>
                  </a:cxn>
                  <a:cxn ang="0">
                    <a:pos x="27" y="131"/>
                  </a:cxn>
                  <a:cxn ang="0">
                    <a:pos x="31" y="112"/>
                  </a:cxn>
                  <a:cxn ang="0">
                    <a:pos x="283" y="128"/>
                  </a:cxn>
                  <a:cxn ang="0">
                    <a:pos x="316" y="122"/>
                  </a:cxn>
                  <a:cxn ang="0">
                    <a:pos x="357" y="109"/>
                  </a:cxn>
                  <a:cxn ang="0">
                    <a:pos x="388" y="93"/>
                  </a:cxn>
                  <a:cxn ang="0">
                    <a:pos x="421" y="73"/>
                  </a:cxn>
                  <a:cxn ang="0">
                    <a:pos x="453" y="44"/>
                  </a:cxn>
                  <a:cxn ang="0">
                    <a:pos x="472" y="19"/>
                  </a:cxn>
                  <a:cxn ang="0">
                    <a:pos x="486" y="0"/>
                  </a:cxn>
                  <a:cxn ang="0">
                    <a:pos x="534" y="48"/>
                  </a:cxn>
                </a:cxnLst>
                <a:rect l="0" t="0" r="r" b="b"/>
                <a:pathLst>
                  <a:path w="551" h="335">
                    <a:moveTo>
                      <a:pt x="534" y="48"/>
                    </a:moveTo>
                    <a:lnTo>
                      <a:pt x="550" y="117"/>
                    </a:lnTo>
                    <a:lnTo>
                      <a:pt x="540" y="142"/>
                    </a:lnTo>
                    <a:lnTo>
                      <a:pt x="517" y="179"/>
                    </a:lnTo>
                    <a:lnTo>
                      <a:pt x="493" y="212"/>
                    </a:lnTo>
                    <a:lnTo>
                      <a:pt x="465" y="239"/>
                    </a:lnTo>
                    <a:lnTo>
                      <a:pt x="430" y="267"/>
                    </a:lnTo>
                    <a:lnTo>
                      <a:pt x="397" y="286"/>
                    </a:lnTo>
                    <a:lnTo>
                      <a:pt x="361" y="304"/>
                    </a:lnTo>
                    <a:lnTo>
                      <a:pt x="315" y="320"/>
                    </a:lnTo>
                    <a:lnTo>
                      <a:pt x="280" y="328"/>
                    </a:lnTo>
                    <a:lnTo>
                      <a:pt x="238" y="334"/>
                    </a:lnTo>
                    <a:lnTo>
                      <a:pt x="199" y="334"/>
                    </a:lnTo>
                    <a:lnTo>
                      <a:pt x="157" y="329"/>
                    </a:lnTo>
                    <a:lnTo>
                      <a:pt x="114" y="317"/>
                    </a:lnTo>
                    <a:lnTo>
                      <a:pt x="75" y="298"/>
                    </a:lnTo>
                    <a:lnTo>
                      <a:pt x="52" y="282"/>
                    </a:lnTo>
                    <a:lnTo>
                      <a:pt x="24" y="258"/>
                    </a:lnTo>
                    <a:lnTo>
                      <a:pt x="9" y="238"/>
                    </a:lnTo>
                    <a:lnTo>
                      <a:pt x="0" y="222"/>
                    </a:lnTo>
                    <a:lnTo>
                      <a:pt x="0" y="204"/>
                    </a:lnTo>
                    <a:lnTo>
                      <a:pt x="6" y="182"/>
                    </a:lnTo>
                    <a:lnTo>
                      <a:pt x="18" y="166"/>
                    </a:lnTo>
                    <a:lnTo>
                      <a:pt x="27" y="131"/>
                    </a:lnTo>
                    <a:lnTo>
                      <a:pt x="31" y="112"/>
                    </a:lnTo>
                    <a:lnTo>
                      <a:pt x="283" y="128"/>
                    </a:lnTo>
                    <a:lnTo>
                      <a:pt x="316" y="122"/>
                    </a:lnTo>
                    <a:lnTo>
                      <a:pt x="357" y="109"/>
                    </a:lnTo>
                    <a:lnTo>
                      <a:pt x="388" y="93"/>
                    </a:lnTo>
                    <a:lnTo>
                      <a:pt x="421" y="73"/>
                    </a:lnTo>
                    <a:lnTo>
                      <a:pt x="453" y="44"/>
                    </a:lnTo>
                    <a:lnTo>
                      <a:pt x="472" y="19"/>
                    </a:lnTo>
                    <a:lnTo>
                      <a:pt x="486" y="0"/>
                    </a:lnTo>
                    <a:lnTo>
                      <a:pt x="534" y="48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100000">
                    <a:schemeClr val="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22" name="Freeform 44"/>
              <p:cNvSpPr>
                <a:spLocks/>
              </p:cNvSpPr>
              <p:nvPr/>
            </p:nvSpPr>
            <p:spPr bwMode="auto">
              <a:xfrm>
                <a:off x="5145" y="160"/>
                <a:ext cx="475" cy="55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94"/>
                  </a:cxn>
                  <a:cxn ang="0">
                    <a:pos x="28" y="291"/>
                  </a:cxn>
                  <a:cxn ang="0">
                    <a:pos x="63" y="293"/>
                  </a:cxn>
                  <a:cxn ang="0">
                    <a:pos x="121" y="299"/>
                  </a:cxn>
                  <a:cxn ang="0">
                    <a:pos x="178" y="310"/>
                  </a:cxn>
                  <a:cxn ang="0">
                    <a:pos x="231" y="323"/>
                  </a:cxn>
                  <a:cxn ang="0">
                    <a:pos x="274" y="339"/>
                  </a:cxn>
                  <a:cxn ang="0">
                    <a:pos x="325" y="364"/>
                  </a:cxn>
                  <a:cxn ang="0">
                    <a:pos x="364" y="390"/>
                  </a:cxn>
                  <a:cxn ang="0">
                    <a:pos x="393" y="415"/>
                  </a:cxn>
                  <a:cxn ang="0">
                    <a:pos x="414" y="439"/>
                  </a:cxn>
                  <a:cxn ang="0">
                    <a:pos x="427" y="461"/>
                  </a:cxn>
                  <a:cxn ang="0">
                    <a:pos x="439" y="488"/>
                  </a:cxn>
                  <a:cxn ang="0">
                    <a:pos x="444" y="513"/>
                  </a:cxn>
                  <a:cxn ang="0">
                    <a:pos x="451" y="551"/>
                  </a:cxn>
                  <a:cxn ang="0">
                    <a:pos x="457" y="518"/>
                  </a:cxn>
                  <a:cxn ang="0">
                    <a:pos x="466" y="481"/>
                  </a:cxn>
                  <a:cxn ang="0">
                    <a:pos x="469" y="453"/>
                  </a:cxn>
                  <a:cxn ang="0">
                    <a:pos x="474" y="420"/>
                  </a:cxn>
                  <a:cxn ang="0">
                    <a:pos x="472" y="393"/>
                  </a:cxn>
                  <a:cxn ang="0">
                    <a:pos x="466" y="361"/>
                  </a:cxn>
                  <a:cxn ang="0">
                    <a:pos x="459" y="317"/>
                  </a:cxn>
                  <a:cxn ang="0">
                    <a:pos x="444" y="279"/>
                  </a:cxn>
                  <a:cxn ang="0">
                    <a:pos x="424" y="238"/>
                  </a:cxn>
                  <a:cxn ang="0">
                    <a:pos x="399" y="196"/>
                  </a:cxn>
                  <a:cxn ang="0">
                    <a:pos x="363" y="152"/>
                  </a:cxn>
                  <a:cxn ang="0">
                    <a:pos x="322" y="116"/>
                  </a:cxn>
                  <a:cxn ang="0">
                    <a:pos x="286" y="87"/>
                  </a:cxn>
                  <a:cxn ang="0">
                    <a:pos x="241" y="60"/>
                  </a:cxn>
                  <a:cxn ang="0">
                    <a:pos x="195" y="40"/>
                  </a:cxn>
                  <a:cxn ang="0">
                    <a:pos x="141" y="21"/>
                  </a:cxn>
                  <a:cxn ang="0">
                    <a:pos x="94" y="10"/>
                  </a:cxn>
                  <a:cxn ang="0">
                    <a:pos x="39" y="3"/>
                  </a:cxn>
                  <a:cxn ang="0">
                    <a:pos x="0" y="0"/>
                  </a:cxn>
                </a:cxnLst>
                <a:rect l="0" t="0" r="r" b="b"/>
                <a:pathLst>
                  <a:path w="475" h="552">
                    <a:moveTo>
                      <a:pt x="0" y="0"/>
                    </a:moveTo>
                    <a:lnTo>
                      <a:pt x="0" y="294"/>
                    </a:lnTo>
                    <a:lnTo>
                      <a:pt x="28" y="291"/>
                    </a:lnTo>
                    <a:lnTo>
                      <a:pt x="63" y="293"/>
                    </a:lnTo>
                    <a:lnTo>
                      <a:pt x="121" y="299"/>
                    </a:lnTo>
                    <a:lnTo>
                      <a:pt x="178" y="310"/>
                    </a:lnTo>
                    <a:lnTo>
                      <a:pt x="231" y="323"/>
                    </a:lnTo>
                    <a:lnTo>
                      <a:pt x="274" y="339"/>
                    </a:lnTo>
                    <a:lnTo>
                      <a:pt x="325" y="364"/>
                    </a:lnTo>
                    <a:lnTo>
                      <a:pt x="364" y="390"/>
                    </a:lnTo>
                    <a:lnTo>
                      <a:pt x="393" y="415"/>
                    </a:lnTo>
                    <a:lnTo>
                      <a:pt x="414" y="439"/>
                    </a:lnTo>
                    <a:lnTo>
                      <a:pt x="427" y="461"/>
                    </a:lnTo>
                    <a:lnTo>
                      <a:pt x="439" y="488"/>
                    </a:lnTo>
                    <a:lnTo>
                      <a:pt x="444" y="513"/>
                    </a:lnTo>
                    <a:lnTo>
                      <a:pt x="451" y="551"/>
                    </a:lnTo>
                    <a:lnTo>
                      <a:pt x="457" y="518"/>
                    </a:lnTo>
                    <a:lnTo>
                      <a:pt x="466" y="481"/>
                    </a:lnTo>
                    <a:lnTo>
                      <a:pt x="469" y="453"/>
                    </a:lnTo>
                    <a:lnTo>
                      <a:pt x="474" y="420"/>
                    </a:lnTo>
                    <a:lnTo>
                      <a:pt x="472" y="393"/>
                    </a:lnTo>
                    <a:lnTo>
                      <a:pt x="466" y="361"/>
                    </a:lnTo>
                    <a:lnTo>
                      <a:pt x="459" y="317"/>
                    </a:lnTo>
                    <a:lnTo>
                      <a:pt x="444" y="279"/>
                    </a:lnTo>
                    <a:lnTo>
                      <a:pt x="424" y="238"/>
                    </a:lnTo>
                    <a:lnTo>
                      <a:pt x="399" y="196"/>
                    </a:lnTo>
                    <a:lnTo>
                      <a:pt x="363" y="152"/>
                    </a:lnTo>
                    <a:lnTo>
                      <a:pt x="322" y="116"/>
                    </a:lnTo>
                    <a:lnTo>
                      <a:pt x="286" y="87"/>
                    </a:lnTo>
                    <a:lnTo>
                      <a:pt x="241" y="60"/>
                    </a:lnTo>
                    <a:lnTo>
                      <a:pt x="195" y="40"/>
                    </a:lnTo>
                    <a:lnTo>
                      <a:pt x="141" y="21"/>
                    </a:lnTo>
                    <a:lnTo>
                      <a:pt x="94" y="10"/>
                    </a:lnTo>
                    <a:lnTo>
                      <a:pt x="39" y="3"/>
                    </a:lnTo>
                    <a:lnTo>
                      <a:pt x="0" y="0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23" name="Freeform 45"/>
              <p:cNvSpPr>
                <a:spLocks/>
              </p:cNvSpPr>
              <p:nvPr/>
            </p:nvSpPr>
            <p:spPr bwMode="auto">
              <a:xfrm>
                <a:off x="5176" y="727"/>
                <a:ext cx="156" cy="118"/>
              </a:xfrm>
              <a:custGeom>
                <a:avLst/>
                <a:gdLst/>
                <a:ahLst/>
                <a:cxnLst>
                  <a:cxn ang="0">
                    <a:pos x="83" y="0"/>
                  </a:cxn>
                  <a:cxn ang="0">
                    <a:pos x="134" y="19"/>
                  </a:cxn>
                  <a:cxn ang="0">
                    <a:pos x="152" y="46"/>
                  </a:cxn>
                  <a:cxn ang="0">
                    <a:pos x="155" y="70"/>
                  </a:cxn>
                  <a:cxn ang="0">
                    <a:pos x="155" y="84"/>
                  </a:cxn>
                  <a:cxn ang="0">
                    <a:pos x="146" y="100"/>
                  </a:cxn>
                  <a:cxn ang="0">
                    <a:pos x="126" y="108"/>
                  </a:cxn>
                  <a:cxn ang="0">
                    <a:pos x="105" y="114"/>
                  </a:cxn>
                  <a:cxn ang="0">
                    <a:pos x="86" y="117"/>
                  </a:cxn>
                  <a:cxn ang="0">
                    <a:pos x="69" y="117"/>
                  </a:cxn>
                  <a:cxn ang="0">
                    <a:pos x="41" y="112"/>
                  </a:cxn>
                  <a:cxn ang="0">
                    <a:pos x="21" y="107"/>
                  </a:cxn>
                  <a:cxn ang="0">
                    <a:pos x="9" y="98"/>
                  </a:cxn>
                  <a:cxn ang="0">
                    <a:pos x="2" y="90"/>
                  </a:cxn>
                  <a:cxn ang="0">
                    <a:pos x="0" y="78"/>
                  </a:cxn>
                  <a:cxn ang="0">
                    <a:pos x="2" y="60"/>
                  </a:cxn>
                  <a:cxn ang="0">
                    <a:pos x="9" y="11"/>
                  </a:cxn>
                  <a:cxn ang="0">
                    <a:pos x="83" y="0"/>
                  </a:cxn>
                </a:cxnLst>
                <a:rect l="0" t="0" r="r" b="b"/>
                <a:pathLst>
                  <a:path w="156" h="118">
                    <a:moveTo>
                      <a:pt x="83" y="0"/>
                    </a:moveTo>
                    <a:lnTo>
                      <a:pt x="134" y="19"/>
                    </a:lnTo>
                    <a:lnTo>
                      <a:pt x="152" y="46"/>
                    </a:lnTo>
                    <a:lnTo>
                      <a:pt x="155" y="70"/>
                    </a:lnTo>
                    <a:lnTo>
                      <a:pt x="155" y="84"/>
                    </a:lnTo>
                    <a:lnTo>
                      <a:pt x="146" y="100"/>
                    </a:lnTo>
                    <a:lnTo>
                      <a:pt x="126" y="108"/>
                    </a:lnTo>
                    <a:lnTo>
                      <a:pt x="105" y="114"/>
                    </a:lnTo>
                    <a:lnTo>
                      <a:pt x="86" y="117"/>
                    </a:lnTo>
                    <a:lnTo>
                      <a:pt x="69" y="117"/>
                    </a:lnTo>
                    <a:lnTo>
                      <a:pt x="41" y="112"/>
                    </a:lnTo>
                    <a:lnTo>
                      <a:pt x="21" y="107"/>
                    </a:lnTo>
                    <a:lnTo>
                      <a:pt x="9" y="98"/>
                    </a:lnTo>
                    <a:lnTo>
                      <a:pt x="2" y="90"/>
                    </a:lnTo>
                    <a:lnTo>
                      <a:pt x="0" y="78"/>
                    </a:lnTo>
                    <a:lnTo>
                      <a:pt x="2" y="60"/>
                    </a:lnTo>
                    <a:lnTo>
                      <a:pt x="9" y="11"/>
                    </a:lnTo>
                    <a:lnTo>
                      <a:pt x="83" y="0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100000">
                    <a:schemeClr val="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24" name="Freeform 46"/>
              <p:cNvSpPr>
                <a:spLocks/>
              </p:cNvSpPr>
              <p:nvPr/>
            </p:nvSpPr>
            <p:spPr bwMode="auto">
              <a:xfrm>
                <a:off x="5172" y="740"/>
                <a:ext cx="88" cy="74"/>
              </a:xfrm>
              <a:custGeom>
                <a:avLst/>
                <a:gdLst/>
                <a:ahLst/>
                <a:cxnLst>
                  <a:cxn ang="0">
                    <a:pos x="0" y="68"/>
                  </a:cxn>
                  <a:cxn ang="0">
                    <a:pos x="11" y="0"/>
                  </a:cxn>
                  <a:cxn ang="0">
                    <a:pos x="54" y="5"/>
                  </a:cxn>
                  <a:cxn ang="0">
                    <a:pos x="87" y="9"/>
                  </a:cxn>
                  <a:cxn ang="0">
                    <a:pos x="78" y="73"/>
                  </a:cxn>
                  <a:cxn ang="0">
                    <a:pos x="75" y="58"/>
                  </a:cxn>
                  <a:cxn ang="0">
                    <a:pos x="65" y="47"/>
                  </a:cxn>
                  <a:cxn ang="0">
                    <a:pos x="47" y="44"/>
                  </a:cxn>
                  <a:cxn ang="0">
                    <a:pos x="27" y="45"/>
                  </a:cxn>
                  <a:cxn ang="0">
                    <a:pos x="11" y="52"/>
                  </a:cxn>
                  <a:cxn ang="0">
                    <a:pos x="0" y="68"/>
                  </a:cxn>
                </a:cxnLst>
                <a:rect l="0" t="0" r="r" b="b"/>
                <a:pathLst>
                  <a:path w="88" h="74">
                    <a:moveTo>
                      <a:pt x="0" y="68"/>
                    </a:moveTo>
                    <a:lnTo>
                      <a:pt x="11" y="0"/>
                    </a:lnTo>
                    <a:lnTo>
                      <a:pt x="54" y="5"/>
                    </a:lnTo>
                    <a:lnTo>
                      <a:pt x="87" y="9"/>
                    </a:lnTo>
                    <a:lnTo>
                      <a:pt x="78" y="73"/>
                    </a:lnTo>
                    <a:lnTo>
                      <a:pt x="75" y="58"/>
                    </a:lnTo>
                    <a:lnTo>
                      <a:pt x="65" y="47"/>
                    </a:lnTo>
                    <a:lnTo>
                      <a:pt x="47" y="44"/>
                    </a:lnTo>
                    <a:lnTo>
                      <a:pt x="27" y="45"/>
                    </a:lnTo>
                    <a:lnTo>
                      <a:pt x="11" y="52"/>
                    </a:lnTo>
                    <a:lnTo>
                      <a:pt x="0" y="68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25" name="Freeform 47"/>
              <p:cNvSpPr>
                <a:spLocks/>
              </p:cNvSpPr>
              <p:nvPr/>
            </p:nvSpPr>
            <p:spPr bwMode="auto">
              <a:xfrm>
                <a:off x="5049" y="520"/>
                <a:ext cx="319" cy="286"/>
              </a:xfrm>
              <a:custGeom>
                <a:avLst/>
                <a:gdLst/>
                <a:ahLst/>
                <a:cxnLst>
                  <a:cxn ang="0">
                    <a:pos x="1" y="275"/>
                  </a:cxn>
                  <a:cxn ang="0">
                    <a:pos x="3" y="254"/>
                  </a:cxn>
                  <a:cxn ang="0">
                    <a:pos x="12" y="235"/>
                  </a:cxn>
                  <a:cxn ang="0">
                    <a:pos x="19" y="219"/>
                  </a:cxn>
                  <a:cxn ang="0">
                    <a:pos x="24" y="194"/>
                  </a:cxn>
                  <a:cxn ang="0">
                    <a:pos x="30" y="161"/>
                  </a:cxn>
                  <a:cxn ang="0">
                    <a:pos x="34" y="126"/>
                  </a:cxn>
                  <a:cxn ang="0">
                    <a:pos x="37" y="94"/>
                  </a:cxn>
                  <a:cxn ang="0">
                    <a:pos x="39" y="67"/>
                  </a:cxn>
                  <a:cxn ang="0">
                    <a:pos x="40" y="43"/>
                  </a:cxn>
                  <a:cxn ang="0">
                    <a:pos x="48" y="29"/>
                  </a:cxn>
                  <a:cxn ang="0">
                    <a:pos x="63" y="16"/>
                  </a:cxn>
                  <a:cxn ang="0">
                    <a:pos x="78" y="9"/>
                  </a:cxn>
                  <a:cxn ang="0">
                    <a:pos x="102" y="2"/>
                  </a:cxn>
                  <a:cxn ang="0">
                    <a:pos x="129" y="0"/>
                  </a:cxn>
                  <a:cxn ang="0">
                    <a:pos x="171" y="0"/>
                  </a:cxn>
                  <a:cxn ang="0">
                    <a:pos x="208" y="2"/>
                  </a:cxn>
                  <a:cxn ang="0">
                    <a:pos x="244" y="9"/>
                  </a:cxn>
                  <a:cxn ang="0">
                    <a:pos x="277" y="21"/>
                  </a:cxn>
                  <a:cxn ang="0">
                    <a:pos x="298" y="35"/>
                  </a:cxn>
                  <a:cxn ang="0">
                    <a:pos x="310" y="47"/>
                  </a:cxn>
                  <a:cxn ang="0">
                    <a:pos x="318" y="61"/>
                  </a:cxn>
                  <a:cxn ang="0">
                    <a:pos x="316" y="75"/>
                  </a:cxn>
                  <a:cxn ang="0">
                    <a:pos x="313" y="89"/>
                  </a:cxn>
                  <a:cxn ang="0">
                    <a:pos x="303" y="104"/>
                  </a:cxn>
                  <a:cxn ang="0">
                    <a:pos x="295" y="123"/>
                  </a:cxn>
                  <a:cxn ang="0">
                    <a:pos x="291" y="149"/>
                  </a:cxn>
                  <a:cxn ang="0">
                    <a:pos x="288" y="176"/>
                  </a:cxn>
                  <a:cxn ang="0">
                    <a:pos x="283" y="200"/>
                  </a:cxn>
                  <a:cxn ang="0">
                    <a:pos x="282" y="235"/>
                  </a:cxn>
                  <a:cxn ang="0">
                    <a:pos x="280" y="265"/>
                  </a:cxn>
                  <a:cxn ang="0">
                    <a:pos x="280" y="285"/>
                  </a:cxn>
                  <a:cxn ang="0">
                    <a:pos x="270" y="260"/>
                  </a:cxn>
                  <a:cxn ang="0">
                    <a:pos x="250" y="248"/>
                  </a:cxn>
                  <a:cxn ang="0">
                    <a:pos x="232" y="241"/>
                  </a:cxn>
                  <a:cxn ang="0">
                    <a:pos x="210" y="236"/>
                  </a:cxn>
                  <a:cxn ang="0">
                    <a:pos x="175" y="229"/>
                  </a:cxn>
                  <a:cxn ang="0">
                    <a:pos x="141" y="228"/>
                  </a:cxn>
                  <a:cxn ang="0">
                    <a:pos x="121" y="228"/>
                  </a:cxn>
                  <a:cxn ang="0">
                    <a:pos x="90" y="230"/>
                  </a:cxn>
                  <a:cxn ang="0">
                    <a:pos x="54" y="237"/>
                  </a:cxn>
                  <a:cxn ang="0">
                    <a:pos x="31" y="246"/>
                  </a:cxn>
                  <a:cxn ang="0">
                    <a:pos x="16" y="255"/>
                  </a:cxn>
                  <a:cxn ang="0">
                    <a:pos x="0" y="268"/>
                  </a:cxn>
                </a:cxnLst>
                <a:rect l="0" t="0" r="r" b="b"/>
                <a:pathLst>
                  <a:path w="319" h="286">
                    <a:moveTo>
                      <a:pt x="1" y="275"/>
                    </a:moveTo>
                    <a:lnTo>
                      <a:pt x="3" y="254"/>
                    </a:lnTo>
                    <a:lnTo>
                      <a:pt x="12" y="235"/>
                    </a:lnTo>
                    <a:lnTo>
                      <a:pt x="19" y="219"/>
                    </a:lnTo>
                    <a:lnTo>
                      <a:pt x="24" y="194"/>
                    </a:lnTo>
                    <a:lnTo>
                      <a:pt x="30" y="161"/>
                    </a:lnTo>
                    <a:lnTo>
                      <a:pt x="34" y="126"/>
                    </a:lnTo>
                    <a:lnTo>
                      <a:pt x="37" y="94"/>
                    </a:lnTo>
                    <a:lnTo>
                      <a:pt x="39" y="67"/>
                    </a:lnTo>
                    <a:lnTo>
                      <a:pt x="40" y="43"/>
                    </a:lnTo>
                    <a:lnTo>
                      <a:pt x="48" y="29"/>
                    </a:lnTo>
                    <a:lnTo>
                      <a:pt x="63" y="16"/>
                    </a:lnTo>
                    <a:lnTo>
                      <a:pt x="78" y="9"/>
                    </a:lnTo>
                    <a:lnTo>
                      <a:pt x="102" y="2"/>
                    </a:lnTo>
                    <a:lnTo>
                      <a:pt x="129" y="0"/>
                    </a:lnTo>
                    <a:lnTo>
                      <a:pt x="171" y="0"/>
                    </a:lnTo>
                    <a:lnTo>
                      <a:pt x="208" y="2"/>
                    </a:lnTo>
                    <a:lnTo>
                      <a:pt x="244" y="9"/>
                    </a:lnTo>
                    <a:lnTo>
                      <a:pt x="277" y="21"/>
                    </a:lnTo>
                    <a:lnTo>
                      <a:pt x="298" y="35"/>
                    </a:lnTo>
                    <a:lnTo>
                      <a:pt x="310" y="47"/>
                    </a:lnTo>
                    <a:lnTo>
                      <a:pt x="318" y="61"/>
                    </a:lnTo>
                    <a:lnTo>
                      <a:pt x="316" y="75"/>
                    </a:lnTo>
                    <a:lnTo>
                      <a:pt x="313" y="89"/>
                    </a:lnTo>
                    <a:lnTo>
                      <a:pt x="303" y="104"/>
                    </a:lnTo>
                    <a:lnTo>
                      <a:pt x="295" y="123"/>
                    </a:lnTo>
                    <a:lnTo>
                      <a:pt x="291" y="149"/>
                    </a:lnTo>
                    <a:lnTo>
                      <a:pt x="288" y="176"/>
                    </a:lnTo>
                    <a:lnTo>
                      <a:pt x="283" y="200"/>
                    </a:lnTo>
                    <a:lnTo>
                      <a:pt x="282" y="235"/>
                    </a:lnTo>
                    <a:lnTo>
                      <a:pt x="280" y="265"/>
                    </a:lnTo>
                    <a:lnTo>
                      <a:pt x="280" y="285"/>
                    </a:lnTo>
                    <a:lnTo>
                      <a:pt x="270" y="260"/>
                    </a:lnTo>
                    <a:lnTo>
                      <a:pt x="250" y="248"/>
                    </a:lnTo>
                    <a:lnTo>
                      <a:pt x="232" y="241"/>
                    </a:lnTo>
                    <a:lnTo>
                      <a:pt x="210" y="236"/>
                    </a:lnTo>
                    <a:lnTo>
                      <a:pt x="175" y="229"/>
                    </a:lnTo>
                    <a:lnTo>
                      <a:pt x="141" y="228"/>
                    </a:lnTo>
                    <a:lnTo>
                      <a:pt x="121" y="228"/>
                    </a:lnTo>
                    <a:lnTo>
                      <a:pt x="90" y="230"/>
                    </a:lnTo>
                    <a:lnTo>
                      <a:pt x="54" y="237"/>
                    </a:lnTo>
                    <a:lnTo>
                      <a:pt x="31" y="246"/>
                    </a:lnTo>
                    <a:lnTo>
                      <a:pt x="16" y="255"/>
                    </a:lnTo>
                    <a:lnTo>
                      <a:pt x="0" y="268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26" name="Freeform 48"/>
              <p:cNvSpPr>
                <a:spLocks/>
              </p:cNvSpPr>
              <p:nvPr/>
            </p:nvSpPr>
            <p:spPr bwMode="auto">
              <a:xfrm>
                <a:off x="4319" y="160"/>
                <a:ext cx="832" cy="4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56"/>
                  </a:cxn>
                  <a:cxn ang="0">
                    <a:pos x="84" y="374"/>
                  </a:cxn>
                  <a:cxn ang="0">
                    <a:pos x="153" y="393"/>
                  </a:cxn>
                  <a:cxn ang="0">
                    <a:pos x="210" y="404"/>
                  </a:cxn>
                  <a:cxn ang="0">
                    <a:pos x="258" y="410"/>
                  </a:cxn>
                  <a:cxn ang="0">
                    <a:pos x="312" y="416"/>
                  </a:cxn>
                  <a:cxn ang="0">
                    <a:pos x="402" y="419"/>
                  </a:cxn>
                  <a:cxn ang="0">
                    <a:pos x="485" y="412"/>
                  </a:cxn>
                  <a:cxn ang="0">
                    <a:pos x="570" y="399"/>
                  </a:cxn>
                  <a:cxn ang="0">
                    <a:pos x="652" y="377"/>
                  </a:cxn>
                  <a:cxn ang="0">
                    <a:pos x="724" y="347"/>
                  </a:cxn>
                  <a:cxn ang="0">
                    <a:pos x="784" y="306"/>
                  </a:cxn>
                  <a:cxn ang="0">
                    <a:pos x="829" y="291"/>
                  </a:cxn>
                  <a:cxn ang="0">
                    <a:pos x="831" y="2"/>
                  </a:cxn>
                  <a:cxn ang="0">
                    <a:pos x="786" y="9"/>
                  </a:cxn>
                  <a:cxn ang="0">
                    <a:pos x="726" y="29"/>
                  </a:cxn>
                  <a:cxn ang="0">
                    <a:pos x="654" y="55"/>
                  </a:cxn>
                  <a:cxn ang="0">
                    <a:pos x="585" y="70"/>
                  </a:cxn>
                  <a:cxn ang="0">
                    <a:pos x="515" y="78"/>
                  </a:cxn>
                  <a:cxn ang="0">
                    <a:pos x="468" y="82"/>
                  </a:cxn>
                  <a:cxn ang="0">
                    <a:pos x="428" y="84"/>
                  </a:cxn>
                  <a:cxn ang="0">
                    <a:pos x="358" y="84"/>
                  </a:cxn>
                  <a:cxn ang="0">
                    <a:pos x="314" y="81"/>
                  </a:cxn>
                  <a:cxn ang="0">
                    <a:pos x="274" y="76"/>
                  </a:cxn>
                  <a:cxn ang="0">
                    <a:pos x="229" y="73"/>
                  </a:cxn>
                  <a:cxn ang="0">
                    <a:pos x="190" y="66"/>
                  </a:cxn>
                  <a:cxn ang="0">
                    <a:pos x="140" y="57"/>
                  </a:cxn>
                  <a:cxn ang="0">
                    <a:pos x="96" y="44"/>
                  </a:cxn>
                  <a:cxn ang="0">
                    <a:pos x="49" y="24"/>
                  </a:cxn>
                  <a:cxn ang="0">
                    <a:pos x="0" y="0"/>
                  </a:cxn>
                </a:cxnLst>
                <a:rect l="0" t="0" r="r" b="b"/>
                <a:pathLst>
                  <a:path w="832" h="420">
                    <a:moveTo>
                      <a:pt x="0" y="0"/>
                    </a:moveTo>
                    <a:lnTo>
                      <a:pt x="0" y="356"/>
                    </a:lnTo>
                    <a:lnTo>
                      <a:pt x="84" y="374"/>
                    </a:lnTo>
                    <a:lnTo>
                      <a:pt x="153" y="393"/>
                    </a:lnTo>
                    <a:lnTo>
                      <a:pt x="210" y="404"/>
                    </a:lnTo>
                    <a:lnTo>
                      <a:pt x="258" y="410"/>
                    </a:lnTo>
                    <a:lnTo>
                      <a:pt x="312" y="416"/>
                    </a:lnTo>
                    <a:lnTo>
                      <a:pt x="402" y="419"/>
                    </a:lnTo>
                    <a:lnTo>
                      <a:pt x="485" y="412"/>
                    </a:lnTo>
                    <a:lnTo>
                      <a:pt x="570" y="399"/>
                    </a:lnTo>
                    <a:lnTo>
                      <a:pt x="652" y="377"/>
                    </a:lnTo>
                    <a:lnTo>
                      <a:pt x="724" y="347"/>
                    </a:lnTo>
                    <a:lnTo>
                      <a:pt x="784" y="306"/>
                    </a:lnTo>
                    <a:lnTo>
                      <a:pt x="829" y="291"/>
                    </a:lnTo>
                    <a:lnTo>
                      <a:pt x="831" y="2"/>
                    </a:lnTo>
                    <a:lnTo>
                      <a:pt x="786" y="9"/>
                    </a:lnTo>
                    <a:lnTo>
                      <a:pt x="726" y="29"/>
                    </a:lnTo>
                    <a:lnTo>
                      <a:pt x="654" y="55"/>
                    </a:lnTo>
                    <a:lnTo>
                      <a:pt x="585" y="70"/>
                    </a:lnTo>
                    <a:lnTo>
                      <a:pt x="515" y="78"/>
                    </a:lnTo>
                    <a:lnTo>
                      <a:pt x="468" y="82"/>
                    </a:lnTo>
                    <a:lnTo>
                      <a:pt x="428" y="84"/>
                    </a:lnTo>
                    <a:lnTo>
                      <a:pt x="358" y="84"/>
                    </a:lnTo>
                    <a:lnTo>
                      <a:pt x="314" y="81"/>
                    </a:lnTo>
                    <a:lnTo>
                      <a:pt x="274" y="76"/>
                    </a:lnTo>
                    <a:lnTo>
                      <a:pt x="229" y="73"/>
                    </a:lnTo>
                    <a:lnTo>
                      <a:pt x="190" y="66"/>
                    </a:lnTo>
                    <a:lnTo>
                      <a:pt x="140" y="57"/>
                    </a:lnTo>
                    <a:lnTo>
                      <a:pt x="96" y="44"/>
                    </a:lnTo>
                    <a:lnTo>
                      <a:pt x="49" y="24"/>
                    </a:lnTo>
                    <a:lnTo>
                      <a:pt x="0" y="0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</p:grpSp>
      </p:grpSp>
      <p:pic>
        <p:nvPicPr>
          <p:cNvPr id="49" name="Picture 54" descr="dnastranda_gl.gif (44360 bytes)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81000"/>
            <a:ext cx="6477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" name="Rectangle 5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" name="Rectangle 5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2" name="Rectangle 5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F61B2D-6998-4B77-A6FF-BC74FC5E93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2"/>
          <p:cNvGrpSpPr>
            <a:grpSpLocks/>
          </p:cNvGrpSpPr>
          <p:nvPr/>
        </p:nvGrpSpPr>
        <p:grpSpPr bwMode="auto">
          <a:xfrm>
            <a:off x="0" y="-17463"/>
            <a:ext cx="9178925" cy="6905626"/>
            <a:chOff x="0" y="-11"/>
            <a:chExt cx="5782" cy="4350"/>
          </a:xfrm>
        </p:grpSpPr>
        <p:sp>
          <p:nvSpPr>
            <p:cNvPr id="6" name="Rectangle 3"/>
            <p:cNvSpPr>
              <a:spLocks noChangeArrowheads="1"/>
            </p:cNvSpPr>
            <p:nvPr/>
          </p:nvSpPr>
          <p:spPr bwMode="auto">
            <a:xfrm>
              <a:off x="0" y="1008"/>
              <a:ext cx="5774" cy="3331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7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5759" cy="864"/>
            </a:xfrm>
            <a:prstGeom prst="rect">
              <a:avLst/>
            </a:prstGeom>
            <a:gradFill rotWithShape="0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grpSp>
          <p:nvGrpSpPr>
            <p:cNvPr id="8" name="Group 5"/>
            <p:cNvGrpSpPr>
              <a:grpSpLocks/>
            </p:cNvGrpSpPr>
            <p:nvPr/>
          </p:nvGrpSpPr>
          <p:grpSpPr bwMode="auto">
            <a:xfrm>
              <a:off x="5301" y="-11"/>
              <a:ext cx="481" cy="4284"/>
              <a:chOff x="5301" y="-11"/>
              <a:chExt cx="481" cy="4284"/>
            </a:xfrm>
          </p:grpSpPr>
          <p:sp>
            <p:nvSpPr>
              <p:cNvPr id="50" name="Freeform 6"/>
              <p:cNvSpPr>
                <a:spLocks/>
              </p:cNvSpPr>
              <p:nvPr/>
            </p:nvSpPr>
            <p:spPr bwMode="auto">
              <a:xfrm>
                <a:off x="5301" y="-11"/>
                <a:ext cx="241" cy="4284"/>
              </a:xfrm>
              <a:custGeom>
                <a:avLst/>
                <a:gdLst/>
                <a:ahLst/>
                <a:cxnLst>
                  <a:cxn ang="0">
                    <a:pos x="0" y="4234"/>
                  </a:cxn>
                  <a:cxn ang="0">
                    <a:pos x="0" y="0"/>
                  </a:cxn>
                  <a:cxn ang="0">
                    <a:pos x="240" y="0"/>
                  </a:cxn>
                  <a:cxn ang="0">
                    <a:pos x="240" y="4234"/>
                  </a:cxn>
                  <a:cxn ang="0">
                    <a:pos x="192" y="4283"/>
                  </a:cxn>
                  <a:cxn ang="0">
                    <a:pos x="144" y="4281"/>
                  </a:cxn>
                  <a:cxn ang="0">
                    <a:pos x="112" y="4281"/>
                  </a:cxn>
                  <a:cxn ang="0">
                    <a:pos x="49" y="4281"/>
                  </a:cxn>
                  <a:cxn ang="0">
                    <a:pos x="0" y="4234"/>
                  </a:cxn>
                </a:cxnLst>
                <a:rect l="0" t="0" r="r" b="b"/>
                <a:pathLst>
                  <a:path w="241" h="4284">
                    <a:moveTo>
                      <a:pt x="0" y="4234"/>
                    </a:moveTo>
                    <a:lnTo>
                      <a:pt x="0" y="0"/>
                    </a:lnTo>
                    <a:lnTo>
                      <a:pt x="240" y="0"/>
                    </a:lnTo>
                    <a:lnTo>
                      <a:pt x="240" y="4234"/>
                    </a:lnTo>
                    <a:lnTo>
                      <a:pt x="192" y="4283"/>
                    </a:lnTo>
                    <a:lnTo>
                      <a:pt x="144" y="4281"/>
                    </a:lnTo>
                    <a:lnTo>
                      <a:pt x="112" y="4281"/>
                    </a:lnTo>
                    <a:lnTo>
                      <a:pt x="49" y="4281"/>
                    </a:lnTo>
                    <a:lnTo>
                      <a:pt x="0" y="4234"/>
                    </a:lnTo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5000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51" name="Freeform 7"/>
              <p:cNvSpPr>
                <a:spLocks/>
              </p:cNvSpPr>
              <p:nvPr/>
            </p:nvSpPr>
            <p:spPr bwMode="auto">
              <a:xfrm>
                <a:off x="5541" y="-11"/>
                <a:ext cx="241" cy="4284"/>
              </a:xfrm>
              <a:custGeom>
                <a:avLst/>
                <a:gdLst/>
                <a:ahLst/>
                <a:cxnLst>
                  <a:cxn ang="0">
                    <a:pos x="0" y="4234"/>
                  </a:cxn>
                  <a:cxn ang="0">
                    <a:pos x="0" y="0"/>
                  </a:cxn>
                  <a:cxn ang="0">
                    <a:pos x="240" y="0"/>
                  </a:cxn>
                  <a:cxn ang="0">
                    <a:pos x="240" y="4234"/>
                  </a:cxn>
                  <a:cxn ang="0">
                    <a:pos x="192" y="4283"/>
                  </a:cxn>
                  <a:cxn ang="0">
                    <a:pos x="144" y="4281"/>
                  </a:cxn>
                  <a:cxn ang="0">
                    <a:pos x="112" y="4281"/>
                  </a:cxn>
                  <a:cxn ang="0">
                    <a:pos x="49" y="4281"/>
                  </a:cxn>
                  <a:cxn ang="0">
                    <a:pos x="0" y="4234"/>
                  </a:cxn>
                </a:cxnLst>
                <a:rect l="0" t="0" r="r" b="b"/>
                <a:pathLst>
                  <a:path w="241" h="4284">
                    <a:moveTo>
                      <a:pt x="0" y="4234"/>
                    </a:moveTo>
                    <a:lnTo>
                      <a:pt x="0" y="0"/>
                    </a:lnTo>
                    <a:lnTo>
                      <a:pt x="240" y="0"/>
                    </a:lnTo>
                    <a:lnTo>
                      <a:pt x="240" y="4234"/>
                    </a:lnTo>
                    <a:lnTo>
                      <a:pt x="192" y="4283"/>
                    </a:lnTo>
                    <a:lnTo>
                      <a:pt x="144" y="4281"/>
                    </a:lnTo>
                    <a:lnTo>
                      <a:pt x="112" y="4281"/>
                    </a:lnTo>
                    <a:lnTo>
                      <a:pt x="49" y="4281"/>
                    </a:lnTo>
                    <a:lnTo>
                      <a:pt x="0" y="4234"/>
                    </a:lnTo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5000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</p:grpSp>
        <p:grpSp>
          <p:nvGrpSpPr>
            <p:cNvPr id="9" name="Group 8"/>
            <p:cNvGrpSpPr>
              <a:grpSpLocks/>
            </p:cNvGrpSpPr>
            <p:nvPr/>
          </p:nvGrpSpPr>
          <p:grpSpPr bwMode="auto">
            <a:xfrm>
              <a:off x="0" y="0"/>
              <a:ext cx="481" cy="4273"/>
              <a:chOff x="0" y="0"/>
              <a:chExt cx="481" cy="4273"/>
            </a:xfrm>
          </p:grpSpPr>
          <p:sp>
            <p:nvSpPr>
              <p:cNvPr id="48" name="Freeform 9"/>
              <p:cNvSpPr>
                <a:spLocks/>
              </p:cNvSpPr>
              <p:nvPr/>
            </p:nvSpPr>
            <p:spPr bwMode="auto">
              <a:xfrm>
                <a:off x="0" y="0"/>
                <a:ext cx="241" cy="4273"/>
              </a:xfrm>
              <a:custGeom>
                <a:avLst/>
                <a:gdLst/>
                <a:ahLst/>
                <a:cxnLst>
                  <a:cxn ang="0">
                    <a:pos x="0" y="4223"/>
                  </a:cxn>
                  <a:cxn ang="0">
                    <a:pos x="0" y="0"/>
                  </a:cxn>
                  <a:cxn ang="0">
                    <a:pos x="240" y="0"/>
                  </a:cxn>
                  <a:cxn ang="0">
                    <a:pos x="240" y="4223"/>
                  </a:cxn>
                  <a:cxn ang="0">
                    <a:pos x="192" y="4272"/>
                  </a:cxn>
                  <a:cxn ang="0">
                    <a:pos x="144" y="4270"/>
                  </a:cxn>
                  <a:cxn ang="0">
                    <a:pos x="112" y="4270"/>
                  </a:cxn>
                  <a:cxn ang="0">
                    <a:pos x="49" y="4270"/>
                  </a:cxn>
                  <a:cxn ang="0">
                    <a:pos x="0" y="4223"/>
                  </a:cxn>
                </a:cxnLst>
                <a:rect l="0" t="0" r="r" b="b"/>
                <a:pathLst>
                  <a:path w="241" h="4273">
                    <a:moveTo>
                      <a:pt x="0" y="4223"/>
                    </a:moveTo>
                    <a:lnTo>
                      <a:pt x="0" y="0"/>
                    </a:lnTo>
                    <a:lnTo>
                      <a:pt x="240" y="0"/>
                    </a:lnTo>
                    <a:lnTo>
                      <a:pt x="240" y="4223"/>
                    </a:lnTo>
                    <a:lnTo>
                      <a:pt x="192" y="4272"/>
                    </a:lnTo>
                    <a:lnTo>
                      <a:pt x="144" y="4270"/>
                    </a:lnTo>
                    <a:lnTo>
                      <a:pt x="112" y="4270"/>
                    </a:lnTo>
                    <a:lnTo>
                      <a:pt x="49" y="4270"/>
                    </a:lnTo>
                    <a:lnTo>
                      <a:pt x="0" y="4223"/>
                    </a:lnTo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5000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49" name="Freeform 10"/>
              <p:cNvSpPr>
                <a:spLocks/>
              </p:cNvSpPr>
              <p:nvPr/>
            </p:nvSpPr>
            <p:spPr bwMode="auto">
              <a:xfrm>
                <a:off x="240" y="0"/>
                <a:ext cx="241" cy="4273"/>
              </a:xfrm>
              <a:custGeom>
                <a:avLst/>
                <a:gdLst/>
                <a:ahLst/>
                <a:cxnLst>
                  <a:cxn ang="0">
                    <a:pos x="0" y="4223"/>
                  </a:cxn>
                  <a:cxn ang="0">
                    <a:pos x="0" y="0"/>
                  </a:cxn>
                  <a:cxn ang="0">
                    <a:pos x="240" y="0"/>
                  </a:cxn>
                  <a:cxn ang="0">
                    <a:pos x="240" y="4223"/>
                  </a:cxn>
                  <a:cxn ang="0">
                    <a:pos x="192" y="4272"/>
                  </a:cxn>
                  <a:cxn ang="0">
                    <a:pos x="144" y="4270"/>
                  </a:cxn>
                  <a:cxn ang="0">
                    <a:pos x="112" y="4270"/>
                  </a:cxn>
                  <a:cxn ang="0">
                    <a:pos x="49" y="4270"/>
                  </a:cxn>
                  <a:cxn ang="0">
                    <a:pos x="0" y="4223"/>
                  </a:cxn>
                </a:cxnLst>
                <a:rect l="0" t="0" r="r" b="b"/>
                <a:pathLst>
                  <a:path w="241" h="4273">
                    <a:moveTo>
                      <a:pt x="0" y="4223"/>
                    </a:moveTo>
                    <a:lnTo>
                      <a:pt x="0" y="0"/>
                    </a:lnTo>
                    <a:lnTo>
                      <a:pt x="240" y="0"/>
                    </a:lnTo>
                    <a:lnTo>
                      <a:pt x="240" y="4223"/>
                    </a:lnTo>
                    <a:lnTo>
                      <a:pt x="192" y="4272"/>
                    </a:lnTo>
                    <a:lnTo>
                      <a:pt x="144" y="4270"/>
                    </a:lnTo>
                    <a:lnTo>
                      <a:pt x="112" y="4270"/>
                    </a:lnTo>
                    <a:lnTo>
                      <a:pt x="49" y="4270"/>
                    </a:lnTo>
                    <a:lnTo>
                      <a:pt x="0" y="4223"/>
                    </a:lnTo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5000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</p:grpSp>
        <p:grpSp>
          <p:nvGrpSpPr>
            <p:cNvPr id="10" name="Group 11"/>
            <p:cNvGrpSpPr>
              <a:grpSpLocks/>
            </p:cNvGrpSpPr>
            <p:nvPr/>
          </p:nvGrpSpPr>
          <p:grpSpPr bwMode="auto">
            <a:xfrm>
              <a:off x="82" y="22"/>
              <a:ext cx="5590" cy="891"/>
              <a:chOff x="82" y="22"/>
              <a:chExt cx="5590" cy="891"/>
            </a:xfrm>
          </p:grpSpPr>
          <p:grpSp>
            <p:nvGrpSpPr>
              <p:cNvPr id="11" name="Group 12"/>
              <p:cNvGrpSpPr>
                <a:grpSpLocks/>
              </p:cNvGrpSpPr>
              <p:nvPr/>
            </p:nvGrpSpPr>
            <p:grpSpPr bwMode="auto">
              <a:xfrm>
                <a:off x="134" y="22"/>
                <a:ext cx="5538" cy="850"/>
                <a:chOff x="134" y="22"/>
                <a:chExt cx="5538" cy="850"/>
              </a:xfrm>
            </p:grpSpPr>
            <p:sp>
              <p:nvSpPr>
                <p:cNvPr id="30" name="Freeform 13"/>
                <p:cNvSpPr>
                  <a:spLocks/>
                </p:cNvSpPr>
                <p:nvPr/>
              </p:nvSpPr>
              <p:spPr bwMode="auto">
                <a:xfrm>
                  <a:off x="5269" y="734"/>
                  <a:ext cx="156" cy="117"/>
                </a:xfrm>
                <a:custGeom>
                  <a:avLst/>
                  <a:gdLst/>
                  <a:ahLst/>
                  <a:cxnLst>
                    <a:cxn ang="0">
                      <a:pos x="83" y="0"/>
                    </a:cxn>
                    <a:cxn ang="0">
                      <a:pos x="134" y="19"/>
                    </a:cxn>
                    <a:cxn ang="0">
                      <a:pos x="152" y="45"/>
                    </a:cxn>
                    <a:cxn ang="0">
                      <a:pos x="155" y="70"/>
                    </a:cxn>
                    <a:cxn ang="0">
                      <a:pos x="155" y="83"/>
                    </a:cxn>
                    <a:cxn ang="0">
                      <a:pos x="146" y="99"/>
                    </a:cxn>
                    <a:cxn ang="0">
                      <a:pos x="126" y="107"/>
                    </a:cxn>
                    <a:cxn ang="0">
                      <a:pos x="105" y="113"/>
                    </a:cxn>
                    <a:cxn ang="0">
                      <a:pos x="86" y="116"/>
                    </a:cxn>
                    <a:cxn ang="0">
                      <a:pos x="69" y="116"/>
                    </a:cxn>
                    <a:cxn ang="0">
                      <a:pos x="41" y="111"/>
                    </a:cxn>
                    <a:cxn ang="0">
                      <a:pos x="21" y="106"/>
                    </a:cxn>
                    <a:cxn ang="0">
                      <a:pos x="9" y="98"/>
                    </a:cxn>
                    <a:cxn ang="0">
                      <a:pos x="2" y="89"/>
                    </a:cxn>
                    <a:cxn ang="0">
                      <a:pos x="0" y="78"/>
                    </a:cxn>
                    <a:cxn ang="0">
                      <a:pos x="2" y="60"/>
                    </a:cxn>
                    <a:cxn ang="0">
                      <a:pos x="9" y="11"/>
                    </a:cxn>
                    <a:cxn ang="0">
                      <a:pos x="83" y="0"/>
                    </a:cxn>
                  </a:cxnLst>
                  <a:rect l="0" t="0" r="r" b="b"/>
                  <a:pathLst>
                    <a:path w="156" h="117">
                      <a:moveTo>
                        <a:pt x="83" y="0"/>
                      </a:moveTo>
                      <a:lnTo>
                        <a:pt x="134" y="19"/>
                      </a:lnTo>
                      <a:lnTo>
                        <a:pt x="152" y="45"/>
                      </a:lnTo>
                      <a:lnTo>
                        <a:pt x="155" y="70"/>
                      </a:lnTo>
                      <a:lnTo>
                        <a:pt x="155" y="83"/>
                      </a:lnTo>
                      <a:lnTo>
                        <a:pt x="146" y="99"/>
                      </a:lnTo>
                      <a:lnTo>
                        <a:pt x="126" y="107"/>
                      </a:lnTo>
                      <a:lnTo>
                        <a:pt x="105" y="113"/>
                      </a:lnTo>
                      <a:lnTo>
                        <a:pt x="86" y="116"/>
                      </a:lnTo>
                      <a:lnTo>
                        <a:pt x="69" y="116"/>
                      </a:lnTo>
                      <a:lnTo>
                        <a:pt x="41" y="111"/>
                      </a:lnTo>
                      <a:lnTo>
                        <a:pt x="21" y="106"/>
                      </a:lnTo>
                      <a:lnTo>
                        <a:pt x="9" y="98"/>
                      </a:lnTo>
                      <a:lnTo>
                        <a:pt x="2" y="89"/>
                      </a:lnTo>
                      <a:lnTo>
                        <a:pt x="0" y="78"/>
                      </a:lnTo>
                      <a:lnTo>
                        <a:pt x="2" y="60"/>
                      </a:lnTo>
                      <a:lnTo>
                        <a:pt x="9" y="11"/>
                      </a:lnTo>
                      <a:lnTo>
                        <a:pt x="83" y="0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31" name="Freeform 14"/>
                <p:cNvSpPr>
                  <a:spLocks/>
                </p:cNvSpPr>
                <p:nvPr/>
              </p:nvSpPr>
              <p:spPr bwMode="auto">
                <a:xfrm>
                  <a:off x="5265" y="746"/>
                  <a:ext cx="88" cy="75"/>
                </a:xfrm>
                <a:custGeom>
                  <a:avLst/>
                  <a:gdLst/>
                  <a:ahLst/>
                  <a:cxnLst>
                    <a:cxn ang="0">
                      <a:pos x="0" y="69"/>
                    </a:cxn>
                    <a:cxn ang="0">
                      <a:pos x="11" y="0"/>
                    </a:cxn>
                    <a:cxn ang="0">
                      <a:pos x="54" y="5"/>
                    </a:cxn>
                    <a:cxn ang="0">
                      <a:pos x="87" y="9"/>
                    </a:cxn>
                    <a:cxn ang="0">
                      <a:pos x="78" y="74"/>
                    </a:cxn>
                    <a:cxn ang="0">
                      <a:pos x="75" y="59"/>
                    </a:cxn>
                    <a:cxn ang="0">
                      <a:pos x="65" y="48"/>
                    </a:cxn>
                    <a:cxn ang="0">
                      <a:pos x="47" y="44"/>
                    </a:cxn>
                    <a:cxn ang="0">
                      <a:pos x="27" y="45"/>
                    </a:cxn>
                    <a:cxn ang="0">
                      <a:pos x="11" y="52"/>
                    </a:cxn>
                    <a:cxn ang="0">
                      <a:pos x="0" y="69"/>
                    </a:cxn>
                  </a:cxnLst>
                  <a:rect l="0" t="0" r="r" b="b"/>
                  <a:pathLst>
                    <a:path w="88" h="75">
                      <a:moveTo>
                        <a:pt x="0" y="69"/>
                      </a:moveTo>
                      <a:lnTo>
                        <a:pt x="11" y="0"/>
                      </a:lnTo>
                      <a:lnTo>
                        <a:pt x="54" y="5"/>
                      </a:lnTo>
                      <a:lnTo>
                        <a:pt x="87" y="9"/>
                      </a:lnTo>
                      <a:lnTo>
                        <a:pt x="78" y="74"/>
                      </a:lnTo>
                      <a:lnTo>
                        <a:pt x="75" y="59"/>
                      </a:lnTo>
                      <a:lnTo>
                        <a:pt x="65" y="48"/>
                      </a:lnTo>
                      <a:lnTo>
                        <a:pt x="47" y="44"/>
                      </a:lnTo>
                      <a:lnTo>
                        <a:pt x="27" y="45"/>
                      </a:lnTo>
                      <a:lnTo>
                        <a:pt x="11" y="52"/>
                      </a:lnTo>
                      <a:lnTo>
                        <a:pt x="0" y="69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32" name="Freeform 15"/>
                <p:cNvSpPr>
                  <a:spLocks/>
                </p:cNvSpPr>
                <p:nvPr/>
              </p:nvSpPr>
              <p:spPr bwMode="auto">
                <a:xfrm>
                  <a:off x="475" y="725"/>
                  <a:ext cx="156" cy="117"/>
                </a:xfrm>
                <a:custGeom>
                  <a:avLst/>
                  <a:gdLst/>
                  <a:ahLst/>
                  <a:cxnLst>
                    <a:cxn ang="0">
                      <a:pos x="72" y="0"/>
                    </a:cxn>
                    <a:cxn ang="0">
                      <a:pos x="21" y="19"/>
                    </a:cxn>
                    <a:cxn ang="0">
                      <a:pos x="3" y="45"/>
                    </a:cxn>
                    <a:cxn ang="0">
                      <a:pos x="0" y="70"/>
                    </a:cxn>
                    <a:cxn ang="0">
                      <a:pos x="0" y="83"/>
                    </a:cxn>
                    <a:cxn ang="0">
                      <a:pos x="9" y="99"/>
                    </a:cxn>
                    <a:cxn ang="0">
                      <a:pos x="29" y="107"/>
                    </a:cxn>
                    <a:cxn ang="0">
                      <a:pos x="50" y="113"/>
                    </a:cxn>
                    <a:cxn ang="0">
                      <a:pos x="69" y="116"/>
                    </a:cxn>
                    <a:cxn ang="0">
                      <a:pos x="86" y="116"/>
                    </a:cxn>
                    <a:cxn ang="0">
                      <a:pos x="114" y="111"/>
                    </a:cxn>
                    <a:cxn ang="0">
                      <a:pos x="134" y="106"/>
                    </a:cxn>
                    <a:cxn ang="0">
                      <a:pos x="146" y="98"/>
                    </a:cxn>
                    <a:cxn ang="0">
                      <a:pos x="153" y="89"/>
                    </a:cxn>
                    <a:cxn ang="0">
                      <a:pos x="155" y="78"/>
                    </a:cxn>
                    <a:cxn ang="0">
                      <a:pos x="153" y="60"/>
                    </a:cxn>
                    <a:cxn ang="0">
                      <a:pos x="146" y="11"/>
                    </a:cxn>
                    <a:cxn ang="0">
                      <a:pos x="72" y="0"/>
                    </a:cxn>
                  </a:cxnLst>
                  <a:rect l="0" t="0" r="r" b="b"/>
                  <a:pathLst>
                    <a:path w="156" h="117">
                      <a:moveTo>
                        <a:pt x="72" y="0"/>
                      </a:moveTo>
                      <a:lnTo>
                        <a:pt x="21" y="19"/>
                      </a:lnTo>
                      <a:lnTo>
                        <a:pt x="3" y="45"/>
                      </a:lnTo>
                      <a:lnTo>
                        <a:pt x="0" y="70"/>
                      </a:lnTo>
                      <a:lnTo>
                        <a:pt x="0" y="83"/>
                      </a:lnTo>
                      <a:lnTo>
                        <a:pt x="9" y="99"/>
                      </a:lnTo>
                      <a:lnTo>
                        <a:pt x="29" y="107"/>
                      </a:lnTo>
                      <a:lnTo>
                        <a:pt x="50" y="113"/>
                      </a:lnTo>
                      <a:lnTo>
                        <a:pt x="69" y="116"/>
                      </a:lnTo>
                      <a:lnTo>
                        <a:pt x="86" y="116"/>
                      </a:lnTo>
                      <a:lnTo>
                        <a:pt x="114" y="111"/>
                      </a:lnTo>
                      <a:lnTo>
                        <a:pt x="134" y="106"/>
                      </a:lnTo>
                      <a:lnTo>
                        <a:pt x="146" y="98"/>
                      </a:lnTo>
                      <a:lnTo>
                        <a:pt x="153" y="89"/>
                      </a:lnTo>
                      <a:lnTo>
                        <a:pt x="155" y="78"/>
                      </a:lnTo>
                      <a:lnTo>
                        <a:pt x="153" y="60"/>
                      </a:lnTo>
                      <a:lnTo>
                        <a:pt x="146" y="11"/>
                      </a:lnTo>
                      <a:lnTo>
                        <a:pt x="72" y="0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33" name="Freeform 16"/>
                <p:cNvSpPr>
                  <a:spLocks/>
                </p:cNvSpPr>
                <p:nvPr/>
              </p:nvSpPr>
              <p:spPr bwMode="auto">
                <a:xfrm>
                  <a:off x="547" y="738"/>
                  <a:ext cx="88" cy="75"/>
                </a:xfrm>
                <a:custGeom>
                  <a:avLst/>
                  <a:gdLst/>
                  <a:ahLst/>
                  <a:cxnLst>
                    <a:cxn ang="0">
                      <a:pos x="87" y="68"/>
                    </a:cxn>
                    <a:cxn ang="0">
                      <a:pos x="76" y="0"/>
                    </a:cxn>
                    <a:cxn ang="0">
                      <a:pos x="33" y="5"/>
                    </a:cxn>
                    <a:cxn ang="0">
                      <a:pos x="0" y="9"/>
                    </a:cxn>
                    <a:cxn ang="0">
                      <a:pos x="9" y="74"/>
                    </a:cxn>
                    <a:cxn ang="0">
                      <a:pos x="12" y="58"/>
                    </a:cxn>
                    <a:cxn ang="0">
                      <a:pos x="22" y="47"/>
                    </a:cxn>
                    <a:cxn ang="0">
                      <a:pos x="40" y="44"/>
                    </a:cxn>
                    <a:cxn ang="0">
                      <a:pos x="60" y="45"/>
                    </a:cxn>
                    <a:cxn ang="0">
                      <a:pos x="76" y="52"/>
                    </a:cxn>
                    <a:cxn ang="0">
                      <a:pos x="87" y="68"/>
                    </a:cxn>
                  </a:cxnLst>
                  <a:rect l="0" t="0" r="r" b="b"/>
                  <a:pathLst>
                    <a:path w="88" h="75">
                      <a:moveTo>
                        <a:pt x="87" y="68"/>
                      </a:moveTo>
                      <a:lnTo>
                        <a:pt x="76" y="0"/>
                      </a:lnTo>
                      <a:lnTo>
                        <a:pt x="33" y="5"/>
                      </a:lnTo>
                      <a:lnTo>
                        <a:pt x="0" y="9"/>
                      </a:lnTo>
                      <a:lnTo>
                        <a:pt x="9" y="74"/>
                      </a:lnTo>
                      <a:lnTo>
                        <a:pt x="12" y="58"/>
                      </a:lnTo>
                      <a:lnTo>
                        <a:pt x="22" y="47"/>
                      </a:lnTo>
                      <a:lnTo>
                        <a:pt x="40" y="44"/>
                      </a:lnTo>
                      <a:lnTo>
                        <a:pt x="60" y="45"/>
                      </a:lnTo>
                      <a:lnTo>
                        <a:pt x="76" y="52"/>
                      </a:lnTo>
                      <a:lnTo>
                        <a:pt x="87" y="68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34" name="Line 17"/>
                <p:cNvSpPr>
                  <a:spLocks noChangeShapeType="1"/>
                </p:cNvSpPr>
                <p:nvPr/>
              </p:nvSpPr>
              <p:spPr bwMode="auto">
                <a:xfrm flipV="1">
                  <a:off x="2020" y="309"/>
                  <a:ext cx="192" cy="87"/>
                </a:xfrm>
                <a:prstGeom prst="line">
                  <a:avLst/>
                </a:prstGeom>
                <a:noFill/>
                <a:ln w="127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35" name="Freeform 18"/>
                <p:cNvSpPr>
                  <a:spLocks/>
                </p:cNvSpPr>
                <p:nvPr/>
              </p:nvSpPr>
              <p:spPr bwMode="auto">
                <a:xfrm>
                  <a:off x="1408" y="22"/>
                  <a:ext cx="2967" cy="457"/>
                </a:xfrm>
                <a:custGeom>
                  <a:avLst/>
                  <a:gdLst/>
                  <a:ahLst/>
                  <a:cxnLst>
                    <a:cxn ang="0">
                      <a:pos x="0" y="122"/>
                    </a:cxn>
                    <a:cxn ang="0">
                      <a:pos x="207" y="78"/>
                    </a:cxn>
                    <a:cxn ang="0">
                      <a:pos x="442" y="48"/>
                    </a:cxn>
                    <a:cxn ang="0">
                      <a:pos x="640" y="32"/>
                    </a:cxn>
                    <a:cxn ang="0">
                      <a:pos x="897" y="16"/>
                    </a:cxn>
                    <a:cxn ang="0">
                      <a:pos x="1215" y="2"/>
                    </a:cxn>
                    <a:cxn ang="0">
                      <a:pos x="1392" y="0"/>
                    </a:cxn>
                    <a:cxn ang="0">
                      <a:pos x="1710" y="0"/>
                    </a:cxn>
                    <a:cxn ang="0">
                      <a:pos x="1997" y="10"/>
                    </a:cxn>
                    <a:cxn ang="0">
                      <a:pos x="2258" y="21"/>
                    </a:cxn>
                    <a:cxn ang="0">
                      <a:pos x="2493" y="38"/>
                    </a:cxn>
                    <a:cxn ang="0">
                      <a:pos x="2674" y="54"/>
                    </a:cxn>
                    <a:cxn ang="0">
                      <a:pos x="2828" y="73"/>
                    </a:cxn>
                    <a:cxn ang="0">
                      <a:pos x="2966" y="92"/>
                    </a:cxn>
                    <a:cxn ang="0">
                      <a:pos x="2966" y="456"/>
                    </a:cxn>
                    <a:cxn ang="0">
                      <a:pos x="2833" y="434"/>
                    </a:cxn>
                    <a:cxn ang="0">
                      <a:pos x="2563" y="399"/>
                    </a:cxn>
                    <a:cxn ang="0">
                      <a:pos x="2382" y="382"/>
                    </a:cxn>
                    <a:cxn ang="0">
                      <a:pos x="2134" y="366"/>
                    </a:cxn>
                    <a:cxn ang="0">
                      <a:pos x="1944" y="358"/>
                    </a:cxn>
                    <a:cxn ang="0">
                      <a:pos x="1746" y="350"/>
                    </a:cxn>
                    <a:cxn ang="0">
                      <a:pos x="1529" y="350"/>
                    </a:cxn>
                    <a:cxn ang="0">
                      <a:pos x="1295" y="350"/>
                    </a:cxn>
                    <a:cxn ang="0">
                      <a:pos x="1047" y="355"/>
                    </a:cxn>
                    <a:cxn ang="0">
                      <a:pos x="853" y="363"/>
                    </a:cxn>
                    <a:cxn ang="0">
                      <a:pos x="654" y="374"/>
                    </a:cxn>
                    <a:cxn ang="0">
                      <a:pos x="468" y="388"/>
                    </a:cxn>
                    <a:cxn ang="0">
                      <a:pos x="296" y="404"/>
                    </a:cxn>
                    <a:cxn ang="0">
                      <a:pos x="150" y="423"/>
                    </a:cxn>
                    <a:cxn ang="0">
                      <a:pos x="13" y="445"/>
                    </a:cxn>
                    <a:cxn ang="0">
                      <a:pos x="0" y="122"/>
                    </a:cxn>
                  </a:cxnLst>
                  <a:rect l="0" t="0" r="r" b="b"/>
                  <a:pathLst>
                    <a:path w="2967" h="457">
                      <a:moveTo>
                        <a:pt x="0" y="122"/>
                      </a:moveTo>
                      <a:lnTo>
                        <a:pt x="207" y="78"/>
                      </a:lnTo>
                      <a:lnTo>
                        <a:pt x="442" y="48"/>
                      </a:lnTo>
                      <a:lnTo>
                        <a:pt x="640" y="32"/>
                      </a:lnTo>
                      <a:lnTo>
                        <a:pt x="897" y="16"/>
                      </a:lnTo>
                      <a:lnTo>
                        <a:pt x="1215" y="2"/>
                      </a:lnTo>
                      <a:lnTo>
                        <a:pt x="1392" y="0"/>
                      </a:lnTo>
                      <a:lnTo>
                        <a:pt x="1710" y="0"/>
                      </a:lnTo>
                      <a:lnTo>
                        <a:pt x="1997" y="10"/>
                      </a:lnTo>
                      <a:lnTo>
                        <a:pt x="2258" y="21"/>
                      </a:lnTo>
                      <a:lnTo>
                        <a:pt x="2493" y="38"/>
                      </a:lnTo>
                      <a:lnTo>
                        <a:pt x="2674" y="54"/>
                      </a:lnTo>
                      <a:lnTo>
                        <a:pt x="2828" y="73"/>
                      </a:lnTo>
                      <a:lnTo>
                        <a:pt x="2966" y="92"/>
                      </a:lnTo>
                      <a:lnTo>
                        <a:pt x="2966" y="456"/>
                      </a:lnTo>
                      <a:lnTo>
                        <a:pt x="2833" y="434"/>
                      </a:lnTo>
                      <a:lnTo>
                        <a:pt x="2563" y="399"/>
                      </a:lnTo>
                      <a:lnTo>
                        <a:pt x="2382" y="382"/>
                      </a:lnTo>
                      <a:lnTo>
                        <a:pt x="2134" y="366"/>
                      </a:lnTo>
                      <a:lnTo>
                        <a:pt x="1944" y="358"/>
                      </a:lnTo>
                      <a:lnTo>
                        <a:pt x="1746" y="350"/>
                      </a:lnTo>
                      <a:lnTo>
                        <a:pt x="1529" y="350"/>
                      </a:lnTo>
                      <a:lnTo>
                        <a:pt x="1295" y="350"/>
                      </a:lnTo>
                      <a:lnTo>
                        <a:pt x="1047" y="355"/>
                      </a:lnTo>
                      <a:lnTo>
                        <a:pt x="853" y="363"/>
                      </a:lnTo>
                      <a:lnTo>
                        <a:pt x="654" y="374"/>
                      </a:lnTo>
                      <a:lnTo>
                        <a:pt x="468" y="388"/>
                      </a:lnTo>
                      <a:lnTo>
                        <a:pt x="296" y="404"/>
                      </a:lnTo>
                      <a:lnTo>
                        <a:pt x="150" y="423"/>
                      </a:lnTo>
                      <a:lnTo>
                        <a:pt x="13" y="445"/>
                      </a:lnTo>
                      <a:lnTo>
                        <a:pt x="0" y="122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36" name="Freeform 19"/>
                <p:cNvSpPr>
                  <a:spLocks/>
                </p:cNvSpPr>
                <p:nvPr/>
              </p:nvSpPr>
              <p:spPr bwMode="auto">
                <a:xfrm>
                  <a:off x="607" y="118"/>
                  <a:ext cx="823" cy="431"/>
                </a:xfrm>
                <a:custGeom>
                  <a:avLst/>
                  <a:gdLst/>
                  <a:ahLst/>
                  <a:cxnLst>
                    <a:cxn ang="0">
                      <a:pos x="815" y="27"/>
                    </a:cxn>
                    <a:cxn ang="0">
                      <a:pos x="822" y="350"/>
                    </a:cxn>
                    <a:cxn ang="0">
                      <a:pos x="746" y="382"/>
                    </a:cxn>
                    <a:cxn ang="0">
                      <a:pos x="676" y="404"/>
                    </a:cxn>
                    <a:cxn ang="0">
                      <a:pos x="619" y="415"/>
                    </a:cxn>
                    <a:cxn ang="0">
                      <a:pos x="571" y="421"/>
                    </a:cxn>
                    <a:cxn ang="0">
                      <a:pos x="517" y="427"/>
                    </a:cxn>
                    <a:cxn ang="0">
                      <a:pos x="427" y="430"/>
                    </a:cxn>
                    <a:cxn ang="0">
                      <a:pos x="344" y="423"/>
                    </a:cxn>
                    <a:cxn ang="0">
                      <a:pos x="259" y="410"/>
                    </a:cxn>
                    <a:cxn ang="0">
                      <a:pos x="177" y="388"/>
                    </a:cxn>
                    <a:cxn ang="0">
                      <a:pos x="105" y="358"/>
                    </a:cxn>
                    <a:cxn ang="0">
                      <a:pos x="41" y="325"/>
                    </a:cxn>
                    <a:cxn ang="0">
                      <a:pos x="0" y="294"/>
                    </a:cxn>
                    <a:cxn ang="0">
                      <a:pos x="0" y="0"/>
                    </a:cxn>
                    <a:cxn ang="0">
                      <a:pos x="46" y="25"/>
                    </a:cxn>
                    <a:cxn ang="0">
                      <a:pos x="105" y="47"/>
                    </a:cxn>
                    <a:cxn ang="0">
                      <a:pos x="175" y="66"/>
                    </a:cxn>
                    <a:cxn ang="0">
                      <a:pos x="244" y="81"/>
                    </a:cxn>
                    <a:cxn ang="0">
                      <a:pos x="314" y="89"/>
                    </a:cxn>
                    <a:cxn ang="0">
                      <a:pos x="361" y="93"/>
                    </a:cxn>
                    <a:cxn ang="0">
                      <a:pos x="401" y="95"/>
                    </a:cxn>
                    <a:cxn ang="0">
                      <a:pos x="471" y="95"/>
                    </a:cxn>
                    <a:cxn ang="0">
                      <a:pos x="515" y="92"/>
                    </a:cxn>
                    <a:cxn ang="0">
                      <a:pos x="555" y="87"/>
                    </a:cxn>
                    <a:cxn ang="0">
                      <a:pos x="600" y="84"/>
                    </a:cxn>
                    <a:cxn ang="0">
                      <a:pos x="640" y="76"/>
                    </a:cxn>
                    <a:cxn ang="0">
                      <a:pos x="689" y="67"/>
                    </a:cxn>
                    <a:cxn ang="0">
                      <a:pos x="733" y="55"/>
                    </a:cxn>
                    <a:cxn ang="0">
                      <a:pos x="777" y="41"/>
                    </a:cxn>
                    <a:cxn ang="0">
                      <a:pos x="815" y="27"/>
                    </a:cxn>
                  </a:cxnLst>
                  <a:rect l="0" t="0" r="r" b="b"/>
                  <a:pathLst>
                    <a:path w="823" h="431">
                      <a:moveTo>
                        <a:pt x="815" y="27"/>
                      </a:moveTo>
                      <a:lnTo>
                        <a:pt x="822" y="350"/>
                      </a:lnTo>
                      <a:lnTo>
                        <a:pt x="746" y="382"/>
                      </a:lnTo>
                      <a:lnTo>
                        <a:pt x="676" y="404"/>
                      </a:lnTo>
                      <a:lnTo>
                        <a:pt x="619" y="415"/>
                      </a:lnTo>
                      <a:lnTo>
                        <a:pt x="571" y="421"/>
                      </a:lnTo>
                      <a:lnTo>
                        <a:pt x="517" y="427"/>
                      </a:lnTo>
                      <a:lnTo>
                        <a:pt x="427" y="430"/>
                      </a:lnTo>
                      <a:lnTo>
                        <a:pt x="344" y="423"/>
                      </a:lnTo>
                      <a:lnTo>
                        <a:pt x="259" y="410"/>
                      </a:lnTo>
                      <a:lnTo>
                        <a:pt x="177" y="388"/>
                      </a:lnTo>
                      <a:lnTo>
                        <a:pt x="105" y="358"/>
                      </a:lnTo>
                      <a:lnTo>
                        <a:pt x="41" y="325"/>
                      </a:lnTo>
                      <a:lnTo>
                        <a:pt x="0" y="294"/>
                      </a:lnTo>
                      <a:lnTo>
                        <a:pt x="0" y="0"/>
                      </a:lnTo>
                      <a:lnTo>
                        <a:pt x="46" y="25"/>
                      </a:lnTo>
                      <a:lnTo>
                        <a:pt x="105" y="47"/>
                      </a:lnTo>
                      <a:lnTo>
                        <a:pt x="175" y="66"/>
                      </a:lnTo>
                      <a:lnTo>
                        <a:pt x="244" y="81"/>
                      </a:lnTo>
                      <a:lnTo>
                        <a:pt x="314" y="89"/>
                      </a:lnTo>
                      <a:lnTo>
                        <a:pt x="361" y="93"/>
                      </a:lnTo>
                      <a:lnTo>
                        <a:pt x="401" y="95"/>
                      </a:lnTo>
                      <a:lnTo>
                        <a:pt x="471" y="95"/>
                      </a:lnTo>
                      <a:lnTo>
                        <a:pt x="515" y="92"/>
                      </a:lnTo>
                      <a:lnTo>
                        <a:pt x="555" y="87"/>
                      </a:lnTo>
                      <a:lnTo>
                        <a:pt x="600" y="84"/>
                      </a:lnTo>
                      <a:lnTo>
                        <a:pt x="640" y="76"/>
                      </a:lnTo>
                      <a:lnTo>
                        <a:pt x="689" y="67"/>
                      </a:lnTo>
                      <a:lnTo>
                        <a:pt x="733" y="55"/>
                      </a:lnTo>
                      <a:lnTo>
                        <a:pt x="777" y="41"/>
                      </a:lnTo>
                      <a:lnTo>
                        <a:pt x="815" y="27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37" name="Freeform 20"/>
                <p:cNvSpPr>
                  <a:spLocks/>
                </p:cNvSpPr>
                <p:nvPr/>
              </p:nvSpPr>
              <p:spPr bwMode="auto">
                <a:xfrm>
                  <a:off x="154" y="533"/>
                  <a:ext cx="551" cy="339"/>
                </a:xfrm>
                <a:custGeom>
                  <a:avLst/>
                  <a:gdLst/>
                  <a:ahLst/>
                  <a:cxnLst>
                    <a:cxn ang="0">
                      <a:pos x="16" y="53"/>
                    </a:cxn>
                    <a:cxn ang="0">
                      <a:pos x="0" y="122"/>
                    </a:cxn>
                    <a:cxn ang="0">
                      <a:pos x="10" y="146"/>
                    </a:cxn>
                    <a:cxn ang="0">
                      <a:pos x="33" y="183"/>
                    </a:cxn>
                    <a:cxn ang="0">
                      <a:pos x="57" y="216"/>
                    </a:cxn>
                    <a:cxn ang="0">
                      <a:pos x="85" y="244"/>
                    </a:cxn>
                    <a:cxn ang="0">
                      <a:pos x="120" y="271"/>
                    </a:cxn>
                    <a:cxn ang="0">
                      <a:pos x="153" y="290"/>
                    </a:cxn>
                    <a:cxn ang="0">
                      <a:pos x="189" y="308"/>
                    </a:cxn>
                    <a:cxn ang="0">
                      <a:pos x="235" y="324"/>
                    </a:cxn>
                    <a:cxn ang="0">
                      <a:pos x="270" y="332"/>
                    </a:cxn>
                    <a:cxn ang="0">
                      <a:pos x="312" y="338"/>
                    </a:cxn>
                    <a:cxn ang="0">
                      <a:pos x="351" y="338"/>
                    </a:cxn>
                    <a:cxn ang="0">
                      <a:pos x="393" y="333"/>
                    </a:cxn>
                    <a:cxn ang="0">
                      <a:pos x="436" y="321"/>
                    </a:cxn>
                    <a:cxn ang="0">
                      <a:pos x="475" y="302"/>
                    </a:cxn>
                    <a:cxn ang="0">
                      <a:pos x="498" y="286"/>
                    </a:cxn>
                    <a:cxn ang="0">
                      <a:pos x="526" y="262"/>
                    </a:cxn>
                    <a:cxn ang="0">
                      <a:pos x="541" y="243"/>
                    </a:cxn>
                    <a:cxn ang="0">
                      <a:pos x="550" y="226"/>
                    </a:cxn>
                    <a:cxn ang="0">
                      <a:pos x="550" y="208"/>
                    </a:cxn>
                    <a:cxn ang="0">
                      <a:pos x="544" y="187"/>
                    </a:cxn>
                    <a:cxn ang="0">
                      <a:pos x="532" y="170"/>
                    </a:cxn>
                    <a:cxn ang="0">
                      <a:pos x="523" y="135"/>
                    </a:cxn>
                    <a:cxn ang="0">
                      <a:pos x="519" y="116"/>
                    </a:cxn>
                    <a:cxn ang="0">
                      <a:pos x="267" y="132"/>
                    </a:cxn>
                    <a:cxn ang="0">
                      <a:pos x="234" y="126"/>
                    </a:cxn>
                    <a:cxn ang="0">
                      <a:pos x="193" y="113"/>
                    </a:cxn>
                    <a:cxn ang="0">
                      <a:pos x="162" y="97"/>
                    </a:cxn>
                    <a:cxn ang="0">
                      <a:pos x="129" y="77"/>
                    </a:cxn>
                    <a:cxn ang="0">
                      <a:pos x="97" y="48"/>
                    </a:cxn>
                    <a:cxn ang="0">
                      <a:pos x="78" y="24"/>
                    </a:cxn>
                    <a:cxn ang="0">
                      <a:pos x="60" y="0"/>
                    </a:cxn>
                    <a:cxn ang="0">
                      <a:pos x="16" y="53"/>
                    </a:cxn>
                  </a:cxnLst>
                  <a:rect l="0" t="0" r="r" b="b"/>
                  <a:pathLst>
                    <a:path w="551" h="339">
                      <a:moveTo>
                        <a:pt x="16" y="53"/>
                      </a:moveTo>
                      <a:lnTo>
                        <a:pt x="0" y="122"/>
                      </a:lnTo>
                      <a:lnTo>
                        <a:pt x="10" y="146"/>
                      </a:lnTo>
                      <a:lnTo>
                        <a:pt x="33" y="183"/>
                      </a:lnTo>
                      <a:lnTo>
                        <a:pt x="57" y="216"/>
                      </a:lnTo>
                      <a:lnTo>
                        <a:pt x="85" y="244"/>
                      </a:lnTo>
                      <a:lnTo>
                        <a:pt x="120" y="271"/>
                      </a:lnTo>
                      <a:lnTo>
                        <a:pt x="153" y="290"/>
                      </a:lnTo>
                      <a:lnTo>
                        <a:pt x="189" y="308"/>
                      </a:lnTo>
                      <a:lnTo>
                        <a:pt x="235" y="324"/>
                      </a:lnTo>
                      <a:lnTo>
                        <a:pt x="270" y="332"/>
                      </a:lnTo>
                      <a:lnTo>
                        <a:pt x="312" y="338"/>
                      </a:lnTo>
                      <a:lnTo>
                        <a:pt x="351" y="338"/>
                      </a:lnTo>
                      <a:lnTo>
                        <a:pt x="393" y="333"/>
                      </a:lnTo>
                      <a:lnTo>
                        <a:pt x="436" y="321"/>
                      </a:lnTo>
                      <a:lnTo>
                        <a:pt x="475" y="302"/>
                      </a:lnTo>
                      <a:lnTo>
                        <a:pt x="498" y="286"/>
                      </a:lnTo>
                      <a:lnTo>
                        <a:pt x="526" y="262"/>
                      </a:lnTo>
                      <a:lnTo>
                        <a:pt x="541" y="243"/>
                      </a:lnTo>
                      <a:lnTo>
                        <a:pt x="550" y="226"/>
                      </a:lnTo>
                      <a:lnTo>
                        <a:pt x="550" y="208"/>
                      </a:lnTo>
                      <a:lnTo>
                        <a:pt x="544" y="187"/>
                      </a:lnTo>
                      <a:lnTo>
                        <a:pt x="532" y="170"/>
                      </a:lnTo>
                      <a:lnTo>
                        <a:pt x="523" y="135"/>
                      </a:lnTo>
                      <a:lnTo>
                        <a:pt x="519" y="116"/>
                      </a:lnTo>
                      <a:lnTo>
                        <a:pt x="267" y="132"/>
                      </a:lnTo>
                      <a:lnTo>
                        <a:pt x="234" y="126"/>
                      </a:lnTo>
                      <a:lnTo>
                        <a:pt x="193" y="113"/>
                      </a:lnTo>
                      <a:lnTo>
                        <a:pt x="162" y="97"/>
                      </a:lnTo>
                      <a:lnTo>
                        <a:pt x="129" y="77"/>
                      </a:lnTo>
                      <a:lnTo>
                        <a:pt x="97" y="48"/>
                      </a:lnTo>
                      <a:lnTo>
                        <a:pt x="78" y="24"/>
                      </a:lnTo>
                      <a:lnTo>
                        <a:pt x="60" y="0"/>
                      </a:lnTo>
                      <a:lnTo>
                        <a:pt x="16" y="53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38" name="Freeform 21"/>
                <p:cNvSpPr>
                  <a:spLocks/>
                </p:cNvSpPr>
                <p:nvPr/>
              </p:nvSpPr>
              <p:spPr bwMode="auto">
                <a:xfrm>
                  <a:off x="134" y="119"/>
                  <a:ext cx="475" cy="552"/>
                </a:xfrm>
                <a:custGeom>
                  <a:avLst/>
                  <a:gdLst/>
                  <a:ahLst/>
                  <a:cxnLst>
                    <a:cxn ang="0">
                      <a:pos x="474" y="0"/>
                    </a:cxn>
                    <a:cxn ang="0">
                      <a:pos x="474" y="294"/>
                    </a:cxn>
                    <a:cxn ang="0">
                      <a:pos x="446" y="291"/>
                    </a:cxn>
                    <a:cxn ang="0">
                      <a:pos x="411" y="293"/>
                    </a:cxn>
                    <a:cxn ang="0">
                      <a:pos x="353" y="299"/>
                    </a:cxn>
                    <a:cxn ang="0">
                      <a:pos x="296" y="310"/>
                    </a:cxn>
                    <a:cxn ang="0">
                      <a:pos x="243" y="323"/>
                    </a:cxn>
                    <a:cxn ang="0">
                      <a:pos x="200" y="339"/>
                    </a:cxn>
                    <a:cxn ang="0">
                      <a:pos x="149" y="364"/>
                    </a:cxn>
                    <a:cxn ang="0">
                      <a:pos x="110" y="390"/>
                    </a:cxn>
                    <a:cxn ang="0">
                      <a:pos x="81" y="415"/>
                    </a:cxn>
                    <a:cxn ang="0">
                      <a:pos x="60" y="439"/>
                    </a:cxn>
                    <a:cxn ang="0">
                      <a:pos x="47" y="461"/>
                    </a:cxn>
                    <a:cxn ang="0">
                      <a:pos x="35" y="488"/>
                    </a:cxn>
                    <a:cxn ang="0">
                      <a:pos x="30" y="513"/>
                    </a:cxn>
                    <a:cxn ang="0">
                      <a:pos x="23" y="551"/>
                    </a:cxn>
                    <a:cxn ang="0">
                      <a:pos x="17" y="518"/>
                    </a:cxn>
                    <a:cxn ang="0">
                      <a:pos x="8" y="481"/>
                    </a:cxn>
                    <a:cxn ang="0">
                      <a:pos x="5" y="453"/>
                    </a:cxn>
                    <a:cxn ang="0">
                      <a:pos x="0" y="420"/>
                    </a:cxn>
                    <a:cxn ang="0">
                      <a:pos x="2" y="393"/>
                    </a:cxn>
                    <a:cxn ang="0">
                      <a:pos x="8" y="361"/>
                    </a:cxn>
                    <a:cxn ang="0">
                      <a:pos x="15" y="317"/>
                    </a:cxn>
                    <a:cxn ang="0">
                      <a:pos x="30" y="279"/>
                    </a:cxn>
                    <a:cxn ang="0">
                      <a:pos x="50" y="238"/>
                    </a:cxn>
                    <a:cxn ang="0">
                      <a:pos x="75" y="196"/>
                    </a:cxn>
                    <a:cxn ang="0">
                      <a:pos x="111" y="152"/>
                    </a:cxn>
                    <a:cxn ang="0">
                      <a:pos x="152" y="116"/>
                    </a:cxn>
                    <a:cxn ang="0">
                      <a:pos x="188" y="87"/>
                    </a:cxn>
                    <a:cxn ang="0">
                      <a:pos x="233" y="60"/>
                    </a:cxn>
                    <a:cxn ang="0">
                      <a:pos x="279" y="40"/>
                    </a:cxn>
                    <a:cxn ang="0">
                      <a:pos x="333" y="21"/>
                    </a:cxn>
                    <a:cxn ang="0">
                      <a:pos x="380" y="10"/>
                    </a:cxn>
                    <a:cxn ang="0">
                      <a:pos x="435" y="3"/>
                    </a:cxn>
                    <a:cxn ang="0">
                      <a:pos x="474" y="0"/>
                    </a:cxn>
                  </a:cxnLst>
                  <a:rect l="0" t="0" r="r" b="b"/>
                  <a:pathLst>
                    <a:path w="475" h="552">
                      <a:moveTo>
                        <a:pt x="474" y="0"/>
                      </a:moveTo>
                      <a:lnTo>
                        <a:pt x="474" y="294"/>
                      </a:lnTo>
                      <a:lnTo>
                        <a:pt x="446" y="291"/>
                      </a:lnTo>
                      <a:lnTo>
                        <a:pt x="411" y="293"/>
                      </a:lnTo>
                      <a:lnTo>
                        <a:pt x="353" y="299"/>
                      </a:lnTo>
                      <a:lnTo>
                        <a:pt x="296" y="310"/>
                      </a:lnTo>
                      <a:lnTo>
                        <a:pt x="243" y="323"/>
                      </a:lnTo>
                      <a:lnTo>
                        <a:pt x="200" y="339"/>
                      </a:lnTo>
                      <a:lnTo>
                        <a:pt x="149" y="364"/>
                      </a:lnTo>
                      <a:lnTo>
                        <a:pt x="110" y="390"/>
                      </a:lnTo>
                      <a:lnTo>
                        <a:pt x="81" y="415"/>
                      </a:lnTo>
                      <a:lnTo>
                        <a:pt x="60" y="439"/>
                      </a:lnTo>
                      <a:lnTo>
                        <a:pt x="47" y="461"/>
                      </a:lnTo>
                      <a:lnTo>
                        <a:pt x="35" y="488"/>
                      </a:lnTo>
                      <a:lnTo>
                        <a:pt x="30" y="513"/>
                      </a:lnTo>
                      <a:lnTo>
                        <a:pt x="23" y="551"/>
                      </a:lnTo>
                      <a:lnTo>
                        <a:pt x="17" y="518"/>
                      </a:lnTo>
                      <a:lnTo>
                        <a:pt x="8" y="481"/>
                      </a:lnTo>
                      <a:lnTo>
                        <a:pt x="5" y="453"/>
                      </a:lnTo>
                      <a:lnTo>
                        <a:pt x="0" y="420"/>
                      </a:lnTo>
                      <a:lnTo>
                        <a:pt x="2" y="393"/>
                      </a:lnTo>
                      <a:lnTo>
                        <a:pt x="8" y="361"/>
                      </a:lnTo>
                      <a:lnTo>
                        <a:pt x="15" y="317"/>
                      </a:lnTo>
                      <a:lnTo>
                        <a:pt x="30" y="279"/>
                      </a:lnTo>
                      <a:lnTo>
                        <a:pt x="50" y="238"/>
                      </a:lnTo>
                      <a:lnTo>
                        <a:pt x="75" y="196"/>
                      </a:lnTo>
                      <a:lnTo>
                        <a:pt x="111" y="152"/>
                      </a:lnTo>
                      <a:lnTo>
                        <a:pt x="152" y="116"/>
                      </a:lnTo>
                      <a:lnTo>
                        <a:pt x="188" y="87"/>
                      </a:lnTo>
                      <a:lnTo>
                        <a:pt x="233" y="60"/>
                      </a:lnTo>
                      <a:lnTo>
                        <a:pt x="279" y="40"/>
                      </a:lnTo>
                      <a:lnTo>
                        <a:pt x="333" y="21"/>
                      </a:lnTo>
                      <a:lnTo>
                        <a:pt x="380" y="10"/>
                      </a:lnTo>
                      <a:lnTo>
                        <a:pt x="435" y="3"/>
                      </a:lnTo>
                      <a:lnTo>
                        <a:pt x="474" y="0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39" name="Freeform 22"/>
                <p:cNvSpPr>
                  <a:spLocks/>
                </p:cNvSpPr>
                <p:nvPr/>
              </p:nvSpPr>
              <p:spPr bwMode="auto">
                <a:xfrm>
                  <a:off x="422" y="687"/>
                  <a:ext cx="156" cy="117"/>
                </a:xfrm>
                <a:custGeom>
                  <a:avLst/>
                  <a:gdLst/>
                  <a:ahLst/>
                  <a:cxnLst>
                    <a:cxn ang="0">
                      <a:pos x="72" y="0"/>
                    </a:cxn>
                    <a:cxn ang="0">
                      <a:pos x="21" y="19"/>
                    </a:cxn>
                    <a:cxn ang="0">
                      <a:pos x="3" y="45"/>
                    </a:cxn>
                    <a:cxn ang="0">
                      <a:pos x="0" y="70"/>
                    </a:cxn>
                    <a:cxn ang="0">
                      <a:pos x="0" y="83"/>
                    </a:cxn>
                    <a:cxn ang="0">
                      <a:pos x="9" y="99"/>
                    </a:cxn>
                    <a:cxn ang="0">
                      <a:pos x="29" y="107"/>
                    </a:cxn>
                    <a:cxn ang="0">
                      <a:pos x="50" y="113"/>
                    </a:cxn>
                    <a:cxn ang="0">
                      <a:pos x="69" y="116"/>
                    </a:cxn>
                    <a:cxn ang="0">
                      <a:pos x="86" y="116"/>
                    </a:cxn>
                    <a:cxn ang="0">
                      <a:pos x="114" y="111"/>
                    </a:cxn>
                    <a:cxn ang="0">
                      <a:pos x="134" y="106"/>
                    </a:cxn>
                    <a:cxn ang="0">
                      <a:pos x="146" y="98"/>
                    </a:cxn>
                    <a:cxn ang="0">
                      <a:pos x="153" y="89"/>
                    </a:cxn>
                    <a:cxn ang="0">
                      <a:pos x="155" y="78"/>
                    </a:cxn>
                    <a:cxn ang="0">
                      <a:pos x="153" y="60"/>
                    </a:cxn>
                    <a:cxn ang="0">
                      <a:pos x="146" y="11"/>
                    </a:cxn>
                    <a:cxn ang="0">
                      <a:pos x="72" y="0"/>
                    </a:cxn>
                  </a:cxnLst>
                  <a:rect l="0" t="0" r="r" b="b"/>
                  <a:pathLst>
                    <a:path w="156" h="117">
                      <a:moveTo>
                        <a:pt x="72" y="0"/>
                      </a:moveTo>
                      <a:lnTo>
                        <a:pt x="21" y="19"/>
                      </a:lnTo>
                      <a:lnTo>
                        <a:pt x="3" y="45"/>
                      </a:lnTo>
                      <a:lnTo>
                        <a:pt x="0" y="70"/>
                      </a:lnTo>
                      <a:lnTo>
                        <a:pt x="0" y="83"/>
                      </a:lnTo>
                      <a:lnTo>
                        <a:pt x="9" y="99"/>
                      </a:lnTo>
                      <a:lnTo>
                        <a:pt x="29" y="107"/>
                      </a:lnTo>
                      <a:lnTo>
                        <a:pt x="50" y="113"/>
                      </a:lnTo>
                      <a:lnTo>
                        <a:pt x="69" y="116"/>
                      </a:lnTo>
                      <a:lnTo>
                        <a:pt x="86" y="116"/>
                      </a:lnTo>
                      <a:lnTo>
                        <a:pt x="114" y="111"/>
                      </a:lnTo>
                      <a:lnTo>
                        <a:pt x="134" y="106"/>
                      </a:lnTo>
                      <a:lnTo>
                        <a:pt x="146" y="98"/>
                      </a:lnTo>
                      <a:lnTo>
                        <a:pt x="153" y="89"/>
                      </a:lnTo>
                      <a:lnTo>
                        <a:pt x="155" y="78"/>
                      </a:lnTo>
                      <a:lnTo>
                        <a:pt x="153" y="60"/>
                      </a:lnTo>
                      <a:lnTo>
                        <a:pt x="146" y="11"/>
                      </a:lnTo>
                      <a:lnTo>
                        <a:pt x="72" y="0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40" name="Freeform 23"/>
                <p:cNvSpPr>
                  <a:spLocks/>
                </p:cNvSpPr>
                <p:nvPr/>
              </p:nvSpPr>
              <p:spPr bwMode="auto">
                <a:xfrm>
                  <a:off x="494" y="700"/>
                  <a:ext cx="88" cy="74"/>
                </a:xfrm>
                <a:custGeom>
                  <a:avLst/>
                  <a:gdLst/>
                  <a:ahLst/>
                  <a:cxnLst>
                    <a:cxn ang="0">
                      <a:pos x="87" y="67"/>
                    </a:cxn>
                    <a:cxn ang="0">
                      <a:pos x="76" y="0"/>
                    </a:cxn>
                    <a:cxn ang="0">
                      <a:pos x="33" y="5"/>
                    </a:cxn>
                    <a:cxn ang="0">
                      <a:pos x="0" y="8"/>
                    </a:cxn>
                    <a:cxn ang="0">
                      <a:pos x="9" y="73"/>
                    </a:cxn>
                    <a:cxn ang="0">
                      <a:pos x="12" y="57"/>
                    </a:cxn>
                    <a:cxn ang="0">
                      <a:pos x="22" y="47"/>
                    </a:cxn>
                    <a:cxn ang="0">
                      <a:pos x="40" y="43"/>
                    </a:cxn>
                    <a:cxn ang="0">
                      <a:pos x="60" y="44"/>
                    </a:cxn>
                    <a:cxn ang="0">
                      <a:pos x="76" y="51"/>
                    </a:cxn>
                    <a:cxn ang="0">
                      <a:pos x="87" y="67"/>
                    </a:cxn>
                  </a:cxnLst>
                  <a:rect l="0" t="0" r="r" b="b"/>
                  <a:pathLst>
                    <a:path w="88" h="74">
                      <a:moveTo>
                        <a:pt x="87" y="67"/>
                      </a:moveTo>
                      <a:lnTo>
                        <a:pt x="76" y="0"/>
                      </a:lnTo>
                      <a:lnTo>
                        <a:pt x="33" y="5"/>
                      </a:lnTo>
                      <a:lnTo>
                        <a:pt x="0" y="8"/>
                      </a:lnTo>
                      <a:lnTo>
                        <a:pt x="9" y="73"/>
                      </a:lnTo>
                      <a:lnTo>
                        <a:pt x="12" y="57"/>
                      </a:lnTo>
                      <a:lnTo>
                        <a:pt x="22" y="47"/>
                      </a:lnTo>
                      <a:lnTo>
                        <a:pt x="40" y="43"/>
                      </a:lnTo>
                      <a:lnTo>
                        <a:pt x="60" y="44"/>
                      </a:lnTo>
                      <a:lnTo>
                        <a:pt x="76" y="51"/>
                      </a:lnTo>
                      <a:lnTo>
                        <a:pt x="87" y="67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41" name="Freeform 24"/>
                <p:cNvSpPr>
                  <a:spLocks/>
                </p:cNvSpPr>
                <p:nvPr/>
              </p:nvSpPr>
              <p:spPr bwMode="auto">
                <a:xfrm>
                  <a:off x="386" y="479"/>
                  <a:ext cx="319" cy="286"/>
                </a:xfrm>
                <a:custGeom>
                  <a:avLst/>
                  <a:gdLst/>
                  <a:ahLst/>
                  <a:cxnLst>
                    <a:cxn ang="0">
                      <a:pos x="317" y="275"/>
                    </a:cxn>
                    <a:cxn ang="0">
                      <a:pos x="315" y="254"/>
                    </a:cxn>
                    <a:cxn ang="0">
                      <a:pos x="306" y="235"/>
                    </a:cxn>
                    <a:cxn ang="0">
                      <a:pos x="299" y="219"/>
                    </a:cxn>
                    <a:cxn ang="0">
                      <a:pos x="294" y="194"/>
                    </a:cxn>
                    <a:cxn ang="0">
                      <a:pos x="288" y="161"/>
                    </a:cxn>
                    <a:cxn ang="0">
                      <a:pos x="284" y="126"/>
                    </a:cxn>
                    <a:cxn ang="0">
                      <a:pos x="281" y="94"/>
                    </a:cxn>
                    <a:cxn ang="0">
                      <a:pos x="279" y="67"/>
                    </a:cxn>
                    <a:cxn ang="0">
                      <a:pos x="278" y="43"/>
                    </a:cxn>
                    <a:cxn ang="0">
                      <a:pos x="270" y="29"/>
                    </a:cxn>
                    <a:cxn ang="0">
                      <a:pos x="255" y="16"/>
                    </a:cxn>
                    <a:cxn ang="0">
                      <a:pos x="240" y="9"/>
                    </a:cxn>
                    <a:cxn ang="0">
                      <a:pos x="216" y="2"/>
                    </a:cxn>
                    <a:cxn ang="0">
                      <a:pos x="189" y="0"/>
                    </a:cxn>
                    <a:cxn ang="0">
                      <a:pos x="147" y="0"/>
                    </a:cxn>
                    <a:cxn ang="0">
                      <a:pos x="110" y="2"/>
                    </a:cxn>
                    <a:cxn ang="0">
                      <a:pos x="74" y="9"/>
                    </a:cxn>
                    <a:cxn ang="0">
                      <a:pos x="41" y="21"/>
                    </a:cxn>
                    <a:cxn ang="0">
                      <a:pos x="20" y="35"/>
                    </a:cxn>
                    <a:cxn ang="0">
                      <a:pos x="8" y="47"/>
                    </a:cxn>
                    <a:cxn ang="0">
                      <a:pos x="0" y="61"/>
                    </a:cxn>
                    <a:cxn ang="0">
                      <a:pos x="2" y="75"/>
                    </a:cxn>
                    <a:cxn ang="0">
                      <a:pos x="5" y="89"/>
                    </a:cxn>
                    <a:cxn ang="0">
                      <a:pos x="15" y="104"/>
                    </a:cxn>
                    <a:cxn ang="0">
                      <a:pos x="23" y="123"/>
                    </a:cxn>
                    <a:cxn ang="0">
                      <a:pos x="27" y="149"/>
                    </a:cxn>
                    <a:cxn ang="0">
                      <a:pos x="30" y="176"/>
                    </a:cxn>
                    <a:cxn ang="0">
                      <a:pos x="35" y="200"/>
                    </a:cxn>
                    <a:cxn ang="0">
                      <a:pos x="36" y="235"/>
                    </a:cxn>
                    <a:cxn ang="0">
                      <a:pos x="38" y="265"/>
                    </a:cxn>
                    <a:cxn ang="0">
                      <a:pos x="38" y="285"/>
                    </a:cxn>
                    <a:cxn ang="0">
                      <a:pos x="48" y="260"/>
                    </a:cxn>
                    <a:cxn ang="0">
                      <a:pos x="68" y="248"/>
                    </a:cxn>
                    <a:cxn ang="0">
                      <a:pos x="86" y="241"/>
                    </a:cxn>
                    <a:cxn ang="0">
                      <a:pos x="108" y="236"/>
                    </a:cxn>
                    <a:cxn ang="0">
                      <a:pos x="143" y="229"/>
                    </a:cxn>
                    <a:cxn ang="0">
                      <a:pos x="177" y="228"/>
                    </a:cxn>
                    <a:cxn ang="0">
                      <a:pos x="197" y="228"/>
                    </a:cxn>
                    <a:cxn ang="0">
                      <a:pos x="228" y="230"/>
                    </a:cxn>
                    <a:cxn ang="0">
                      <a:pos x="264" y="237"/>
                    </a:cxn>
                    <a:cxn ang="0">
                      <a:pos x="287" y="246"/>
                    </a:cxn>
                    <a:cxn ang="0">
                      <a:pos x="302" y="255"/>
                    </a:cxn>
                    <a:cxn ang="0">
                      <a:pos x="318" y="268"/>
                    </a:cxn>
                  </a:cxnLst>
                  <a:rect l="0" t="0" r="r" b="b"/>
                  <a:pathLst>
                    <a:path w="319" h="286">
                      <a:moveTo>
                        <a:pt x="317" y="275"/>
                      </a:moveTo>
                      <a:lnTo>
                        <a:pt x="315" y="254"/>
                      </a:lnTo>
                      <a:lnTo>
                        <a:pt x="306" y="235"/>
                      </a:lnTo>
                      <a:lnTo>
                        <a:pt x="299" y="219"/>
                      </a:lnTo>
                      <a:lnTo>
                        <a:pt x="294" y="194"/>
                      </a:lnTo>
                      <a:lnTo>
                        <a:pt x="288" y="161"/>
                      </a:lnTo>
                      <a:lnTo>
                        <a:pt x="284" y="126"/>
                      </a:lnTo>
                      <a:lnTo>
                        <a:pt x="281" y="94"/>
                      </a:lnTo>
                      <a:lnTo>
                        <a:pt x="279" y="67"/>
                      </a:lnTo>
                      <a:lnTo>
                        <a:pt x="278" y="43"/>
                      </a:lnTo>
                      <a:lnTo>
                        <a:pt x="270" y="29"/>
                      </a:lnTo>
                      <a:lnTo>
                        <a:pt x="255" y="16"/>
                      </a:lnTo>
                      <a:lnTo>
                        <a:pt x="240" y="9"/>
                      </a:lnTo>
                      <a:lnTo>
                        <a:pt x="216" y="2"/>
                      </a:lnTo>
                      <a:lnTo>
                        <a:pt x="189" y="0"/>
                      </a:lnTo>
                      <a:lnTo>
                        <a:pt x="147" y="0"/>
                      </a:lnTo>
                      <a:lnTo>
                        <a:pt x="110" y="2"/>
                      </a:lnTo>
                      <a:lnTo>
                        <a:pt x="74" y="9"/>
                      </a:lnTo>
                      <a:lnTo>
                        <a:pt x="41" y="21"/>
                      </a:lnTo>
                      <a:lnTo>
                        <a:pt x="20" y="35"/>
                      </a:lnTo>
                      <a:lnTo>
                        <a:pt x="8" y="47"/>
                      </a:lnTo>
                      <a:lnTo>
                        <a:pt x="0" y="61"/>
                      </a:lnTo>
                      <a:lnTo>
                        <a:pt x="2" y="75"/>
                      </a:lnTo>
                      <a:lnTo>
                        <a:pt x="5" y="89"/>
                      </a:lnTo>
                      <a:lnTo>
                        <a:pt x="15" y="104"/>
                      </a:lnTo>
                      <a:lnTo>
                        <a:pt x="23" y="123"/>
                      </a:lnTo>
                      <a:lnTo>
                        <a:pt x="27" y="149"/>
                      </a:lnTo>
                      <a:lnTo>
                        <a:pt x="30" y="176"/>
                      </a:lnTo>
                      <a:lnTo>
                        <a:pt x="35" y="200"/>
                      </a:lnTo>
                      <a:lnTo>
                        <a:pt x="36" y="235"/>
                      </a:lnTo>
                      <a:lnTo>
                        <a:pt x="38" y="265"/>
                      </a:lnTo>
                      <a:lnTo>
                        <a:pt x="38" y="285"/>
                      </a:lnTo>
                      <a:lnTo>
                        <a:pt x="48" y="260"/>
                      </a:lnTo>
                      <a:lnTo>
                        <a:pt x="68" y="248"/>
                      </a:lnTo>
                      <a:lnTo>
                        <a:pt x="86" y="241"/>
                      </a:lnTo>
                      <a:lnTo>
                        <a:pt x="108" y="236"/>
                      </a:lnTo>
                      <a:lnTo>
                        <a:pt x="143" y="229"/>
                      </a:lnTo>
                      <a:lnTo>
                        <a:pt x="177" y="228"/>
                      </a:lnTo>
                      <a:lnTo>
                        <a:pt x="197" y="228"/>
                      </a:lnTo>
                      <a:lnTo>
                        <a:pt x="228" y="230"/>
                      </a:lnTo>
                      <a:lnTo>
                        <a:pt x="264" y="237"/>
                      </a:lnTo>
                      <a:lnTo>
                        <a:pt x="287" y="246"/>
                      </a:lnTo>
                      <a:lnTo>
                        <a:pt x="302" y="255"/>
                      </a:lnTo>
                      <a:lnTo>
                        <a:pt x="318" y="268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42" name="Freeform 25"/>
                <p:cNvSpPr>
                  <a:spLocks/>
                </p:cNvSpPr>
                <p:nvPr/>
              </p:nvSpPr>
              <p:spPr bwMode="auto">
                <a:xfrm>
                  <a:off x="5101" y="537"/>
                  <a:ext cx="551" cy="335"/>
                </a:xfrm>
                <a:custGeom>
                  <a:avLst/>
                  <a:gdLst/>
                  <a:ahLst/>
                  <a:cxnLst>
                    <a:cxn ang="0">
                      <a:pos x="534" y="48"/>
                    </a:cxn>
                    <a:cxn ang="0">
                      <a:pos x="550" y="117"/>
                    </a:cxn>
                    <a:cxn ang="0">
                      <a:pos x="540" y="142"/>
                    </a:cxn>
                    <a:cxn ang="0">
                      <a:pos x="517" y="179"/>
                    </a:cxn>
                    <a:cxn ang="0">
                      <a:pos x="493" y="212"/>
                    </a:cxn>
                    <a:cxn ang="0">
                      <a:pos x="465" y="239"/>
                    </a:cxn>
                    <a:cxn ang="0">
                      <a:pos x="430" y="267"/>
                    </a:cxn>
                    <a:cxn ang="0">
                      <a:pos x="397" y="286"/>
                    </a:cxn>
                    <a:cxn ang="0">
                      <a:pos x="361" y="304"/>
                    </a:cxn>
                    <a:cxn ang="0">
                      <a:pos x="315" y="320"/>
                    </a:cxn>
                    <a:cxn ang="0">
                      <a:pos x="280" y="328"/>
                    </a:cxn>
                    <a:cxn ang="0">
                      <a:pos x="238" y="334"/>
                    </a:cxn>
                    <a:cxn ang="0">
                      <a:pos x="199" y="334"/>
                    </a:cxn>
                    <a:cxn ang="0">
                      <a:pos x="157" y="329"/>
                    </a:cxn>
                    <a:cxn ang="0">
                      <a:pos x="114" y="317"/>
                    </a:cxn>
                    <a:cxn ang="0">
                      <a:pos x="75" y="298"/>
                    </a:cxn>
                    <a:cxn ang="0">
                      <a:pos x="52" y="282"/>
                    </a:cxn>
                    <a:cxn ang="0">
                      <a:pos x="24" y="258"/>
                    </a:cxn>
                    <a:cxn ang="0">
                      <a:pos x="9" y="238"/>
                    </a:cxn>
                    <a:cxn ang="0">
                      <a:pos x="0" y="222"/>
                    </a:cxn>
                    <a:cxn ang="0">
                      <a:pos x="0" y="204"/>
                    </a:cxn>
                    <a:cxn ang="0">
                      <a:pos x="6" y="182"/>
                    </a:cxn>
                    <a:cxn ang="0">
                      <a:pos x="18" y="166"/>
                    </a:cxn>
                    <a:cxn ang="0">
                      <a:pos x="27" y="131"/>
                    </a:cxn>
                    <a:cxn ang="0">
                      <a:pos x="31" y="112"/>
                    </a:cxn>
                    <a:cxn ang="0">
                      <a:pos x="283" y="128"/>
                    </a:cxn>
                    <a:cxn ang="0">
                      <a:pos x="316" y="122"/>
                    </a:cxn>
                    <a:cxn ang="0">
                      <a:pos x="357" y="109"/>
                    </a:cxn>
                    <a:cxn ang="0">
                      <a:pos x="388" y="93"/>
                    </a:cxn>
                    <a:cxn ang="0">
                      <a:pos x="421" y="73"/>
                    </a:cxn>
                    <a:cxn ang="0">
                      <a:pos x="453" y="44"/>
                    </a:cxn>
                    <a:cxn ang="0">
                      <a:pos x="472" y="19"/>
                    </a:cxn>
                    <a:cxn ang="0">
                      <a:pos x="486" y="0"/>
                    </a:cxn>
                    <a:cxn ang="0">
                      <a:pos x="534" y="48"/>
                    </a:cxn>
                  </a:cxnLst>
                  <a:rect l="0" t="0" r="r" b="b"/>
                  <a:pathLst>
                    <a:path w="551" h="335">
                      <a:moveTo>
                        <a:pt x="534" y="48"/>
                      </a:moveTo>
                      <a:lnTo>
                        <a:pt x="550" y="117"/>
                      </a:lnTo>
                      <a:lnTo>
                        <a:pt x="540" y="142"/>
                      </a:lnTo>
                      <a:lnTo>
                        <a:pt x="517" y="179"/>
                      </a:lnTo>
                      <a:lnTo>
                        <a:pt x="493" y="212"/>
                      </a:lnTo>
                      <a:lnTo>
                        <a:pt x="465" y="239"/>
                      </a:lnTo>
                      <a:lnTo>
                        <a:pt x="430" y="267"/>
                      </a:lnTo>
                      <a:lnTo>
                        <a:pt x="397" y="286"/>
                      </a:lnTo>
                      <a:lnTo>
                        <a:pt x="361" y="304"/>
                      </a:lnTo>
                      <a:lnTo>
                        <a:pt x="315" y="320"/>
                      </a:lnTo>
                      <a:lnTo>
                        <a:pt x="280" y="328"/>
                      </a:lnTo>
                      <a:lnTo>
                        <a:pt x="238" y="334"/>
                      </a:lnTo>
                      <a:lnTo>
                        <a:pt x="199" y="334"/>
                      </a:lnTo>
                      <a:lnTo>
                        <a:pt x="157" y="329"/>
                      </a:lnTo>
                      <a:lnTo>
                        <a:pt x="114" y="317"/>
                      </a:lnTo>
                      <a:lnTo>
                        <a:pt x="75" y="298"/>
                      </a:lnTo>
                      <a:lnTo>
                        <a:pt x="52" y="282"/>
                      </a:lnTo>
                      <a:lnTo>
                        <a:pt x="24" y="258"/>
                      </a:lnTo>
                      <a:lnTo>
                        <a:pt x="9" y="238"/>
                      </a:lnTo>
                      <a:lnTo>
                        <a:pt x="0" y="222"/>
                      </a:lnTo>
                      <a:lnTo>
                        <a:pt x="0" y="204"/>
                      </a:lnTo>
                      <a:lnTo>
                        <a:pt x="6" y="182"/>
                      </a:lnTo>
                      <a:lnTo>
                        <a:pt x="18" y="166"/>
                      </a:lnTo>
                      <a:lnTo>
                        <a:pt x="27" y="131"/>
                      </a:lnTo>
                      <a:lnTo>
                        <a:pt x="31" y="112"/>
                      </a:lnTo>
                      <a:lnTo>
                        <a:pt x="283" y="128"/>
                      </a:lnTo>
                      <a:lnTo>
                        <a:pt x="316" y="122"/>
                      </a:lnTo>
                      <a:lnTo>
                        <a:pt x="357" y="109"/>
                      </a:lnTo>
                      <a:lnTo>
                        <a:pt x="388" y="93"/>
                      </a:lnTo>
                      <a:lnTo>
                        <a:pt x="421" y="73"/>
                      </a:lnTo>
                      <a:lnTo>
                        <a:pt x="453" y="44"/>
                      </a:lnTo>
                      <a:lnTo>
                        <a:pt x="472" y="19"/>
                      </a:lnTo>
                      <a:lnTo>
                        <a:pt x="486" y="0"/>
                      </a:lnTo>
                      <a:lnTo>
                        <a:pt x="534" y="48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43" name="Freeform 26"/>
                <p:cNvSpPr>
                  <a:spLocks/>
                </p:cNvSpPr>
                <p:nvPr/>
              </p:nvSpPr>
              <p:spPr bwMode="auto">
                <a:xfrm>
                  <a:off x="5197" y="119"/>
                  <a:ext cx="475" cy="552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294"/>
                    </a:cxn>
                    <a:cxn ang="0">
                      <a:pos x="28" y="291"/>
                    </a:cxn>
                    <a:cxn ang="0">
                      <a:pos x="63" y="293"/>
                    </a:cxn>
                    <a:cxn ang="0">
                      <a:pos x="121" y="299"/>
                    </a:cxn>
                    <a:cxn ang="0">
                      <a:pos x="178" y="310"/>
                    </a:cxn>
                    <a:cxn ang="0">
                      <a:pos x="231" y="323"/>
                    </a:cxn>
                    <a:cxn ang="0">
                      <a:pos x="274" y="339"/>
                    </a:cxn>
                    <a:cxn ang="0">
                      <a:pos x="325" y="364"/>
                    </a:cxn>
                    <a:cxn ang="0">
                      <a:pos x="364" y="390"/>
                    </a:cxn>
                    <a:cxn ang="0">
                      <a:pos x="393" y="415"/>
                    </a:cxn>
                    <a:cxn ang="0">
                      <a:pos x="414" y="439"/>
                    </a:cxn>
                    <a:cxn ang="0">
                      <a:pos x="427" y="461"/>
                    </a:cxn>
                    <a:cxn ang="0">
                      <a:pos x="439" y="488"/>
                    </a:cxn>
                    <a:cxn ang="0">
                      <a:pos x="444" y="513"/>
                    </a:cxn>
                    <a:cxn ang="0">
                      <a:pos x="451" y="551"/>
                    </a:cxn>
                    <a:cxn ang="0">
                      <a:pos x="457" y="518"/>
                    </a:cxn>
                    <a:cxn ang="0">
                      <a:pos x="466" y="481"/>
                    </a:cxn>
                    <a:cxn ang="0">
                      <a:pos x="469" y="453"/>
                    </a:cxn>
                    <a:cxn ang="0">
                      <a:pos x="474" y="420"/>
                    </a:cxn>
                    <a:cxn ang="0">
                      <a:pos x="472" y="393"/>
                    </a:cxn>
                    <a:cxn ang="0">
                      <a:pos x="466" y="361"/>
                    </a:cxn>
                    <a:cxn ang="0">
                      <a:pos x="459" y="317"/>
                    </a:cxn>
                    <a:cxn ang="0">
                      <a:pos x="444" y="279"/>
                    </a:cxn>
                    <a:cxn ang="0">
                      <a:pos x="424" y="238"/>
                    </a:cxn>
                    <a:cxn ang="0">
                      <a:pos x="399" y="196"/>
                    </a:cxn>
                    <a:cxn ang="0">
                      <a:pos x="363" y="152"/>
                    </a:cxn>
                    <a:cxn ang="0">
                      <a:pos x="322" y="116"/>
                    </a:cxn>
                    <a:cxn ang="0">
                      <a:pos x="286" y="87"/>
                    </a:cxn>
                    <a:cxn ang="0">
                      <a:pos x="241" y="60"/>
                    </a:cxn>
                    <a:cxn ang="0">
                      <a:pos x="195" y="40"/>
                    </a:cxn>
                    <a:cxn ang="0">
                      <a:pos x="141" y="21"/>
                    </a:cxn>
                    <a:cxn ang="0">
                      <a:pos x="94" y="10"/>
                    </a:cxn>
                    <a:cxn ang="0">
                      <a:pos x="39" y="3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475" h="552">
                      <a:moveTo>
                        <a:pt x="0" y="0"/>
                      </a:moveTo>
                      <a:lnTo>
                        <a:pt x="0" y="294"/>
                      </a:lnTo>
                      <a:lnTo>
                        <a:pt x="28" y="291"/>
                      </a:lnTo>
                      <a:lnTo>
                        <a:pt x="63" y="293"/>
                      </a:lnTo>
                      <a:lnTo>
                        <a:pt x="121" y="299"/>
                      </a:lnTo>
                      <a:lnTo>
                        <a:pt x="178" y="310"/>
                      </a:lnTo>
                      <a:lnTo>
                        <a:pt x="231" y="323"/>
                      </a:lnTo>
                      <a:lnTo>
                        <a:pt x="274" y="339"/>
                      </a:lnTo>
                      <a:lnTo>
                        <a:pt x="325" y="364"/>
                      </a:lnTo>
                      <a:lnTo>
                        <a:pt x="364" y="390"/>
                      </a:lnTo>
                      <a:lnTo>
                        <a:pt x="393" y="415"/>
                      </a:lnTo>
                      <a:lnTo>
                        <a:pt x="414" y="439"/>
                      </a:lnTo>
                      <a:lnTo>
                        <a:pt x="427" y="461"/>
                      </a:lnTo>
                      <a:lnTo>
                        <a:pt x="439" y="488"/>
                      </a:lnTo>
                      <a:lnTo>
                        <a:pt x="444" y="513"/>
                      </a:lnTo>
                      <a:lnTo>
                        <a:pt x="451" y="551"/>
                      </a:lnTo>
                      <a:lnTo>
                        <a:pt x="457" y="518"/>
                      </a:lnTo>
                      <a:lnTo>
                        <a:pt x="466" y="481"/>
                      </a:lnTo>
                      <a:lnTo>
                        <a:pt x="469" y="453"/>
                      </a:lnTo>
                      <a:lnTo>
                        <a:pt x="474" y="420"/>
                      </a:lnTo>
                      <a:lnTo>
                        <a:pt x="472" y="393"/>
                      </a:lnTo>
                      <a:lnTo>
                        <a:pt x="466" y="361"/>
                      </a:lnTo>
                      <a:lnTo>
                        <a:pt x="459" y="317"/>
                      </a:lnTo>
                      <a:lnTo>
                        <a:pt x="444" y="279"/>
                      </a:lnTo>
                      <a:lnTo>
                        <a:pt x="424" y="238"/>
                      </a:lnTo>
                      <a:lnTo>
                        <a:pt x="399" y="196"/>
                      </a:lnTo>
                      <a:lnTo>
                        <a:pt x="363" y="152"/>
                      </a:lnTo>
                      <a:lnTo>
                        <a:pt x="322" y="116"/>
                      </a:lnTo>
                      <a:lnTo>
                        <a:pt x="286" y="87"/>
                      </a:lnTo>
                      <a:lnTo>
                        <a:pt x="241" y="60"/>
                      </a:lnTo>
                      <a:lnTo>
                        <a:pt x="195" y="40"/>
                      </a:lnTo>
                      <a:lnTo>
                        <a:pt x="141" y="21"/>
                      </a:lnTo>
                      <a:lnTo>
                        <a:pt x="94" y="10"/>
                      </a:lnTo>
                      <a:lnTo>
                        <a:pt x="39" y="3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44" name="Freeform 27"/>
                <p:cNvSpPr>
                  <a:spLocks/>
                </p:cNvSpPr>
                <p:nvPr/>
              </p:nvSpPr>
              <p:spPr bwMode="auto">
                <a:xfrm>
                  <a:off x="5228" y="687"/>
                  <a:ext cx="156" cy="117"/>
                </a:xfrm>
                <a:custGeom>
                  <a:avLst/>
                  <a:gdLst/>
                  <a:ahLst/>
                  <a:cxnLst>
                    <a:cxn ang="0">
                      <a:pos x="83" y="0"/>
                    </a:cxn>
                    <a:cxn ang="0">
                      <a:pos x="134" y="19"/>
                    </a:cxn>
                    <a:cxn ang="0">
                      <a:pos x="152" y="45"/>
                    </a:cxn>
                    <a:cxn ang="0">
                      <a:pos x="155" y="70"/>
                    </a:cxn>
                    <a:cxn ang="0">
                      <a:pos x="155" y="83"/>
                    </a:cxn>
                    <a:cxn ang="0">
                      <a:pos x="146" y="99"/>
                    </a:cxn>
                    <a:cxn ang="0">
                      <a:pos x="126" y="107"/>
                    </a:cxn>
                    <a:cxn ang="0">
                      <a:pos x="105" y="113"/>
                    </a:cxn>
                    <a:cxn ang="0">
                      <a:pos x="86" y="116"/>
                    </a:cxn>
                    <a:cxn ang="0">
                      <a:pos x="69" y="116"/>
                    </a:cxn>
                    <a:cxn ang="0">
                      <a:pos x="41" y="111"/>
                    </a:cxn>
                    <a:cxn ang="0">
                      <a:pos x="21" y="106"/>
                    </a:cxn>
                    <a:cxn ang="0">
                      <a:pos x="9" y="98"/>
                    </a:cxn>
                    <a:cxn ang="0">
                      <a:pos x="2" y="89"/>
                    </a:cxn>
                    <a:cxn ang="0">
                      <a:pos x="0" y="78"/>
                    </a:cxn>
                    <a:cxn ang="0">
                      <a:pos x="2" y="60"/>
                    </a:cxn>
                    <a:cxn ang="0">
                      <a:pos x="9" y="11"/>
                    </a:cxn>
                    <a:cxn ang="0">
                      <a:pos x="83" y="0"/>
                    </a:cxn>
                  </a:cxnLst>
                  <a:rect l="0" t="0" r="r" b="b"/>
                  <a:pathLst>
                    <a:path w="156" h="117">
                      <a:moveTo>
                        <a:pt x="83" y="0"/>
                      </a:moveTo>
                      <a:lnTo>
                        <a:pt x="134" y="19"/>
                      </a:lnTo>
                      <a:lnTo>
                        <a:pt x="152" y="45"/>
                      </a:lnTo>
                      <a:lnTo>
                        <a:pt x="155" y="70"/>
                      </a:lnTo>
                      <a:lnTo>
                        <a:pt x="155" y="83"/>
                      </a:lnTo>
                      <a:lnTo>
                        <a:pt x="146" y="99"/>
                      </a:lnTo>
                      <a:lnTo>
                        <a:pt x="126" y="107"/>
                      </a:lnTo>
                      <a:lnTo>
                        <a:pt x="105" y="113"/>
                      </a:lnTo>
                      <a:lnTo>
                        <a:pt x="86" y="116"/>
                      </a:lnTo>
                      <a:lnTo>
                        <a:pt x="69" y="116"/>
                      </a:lnTo>
                      <a:lnTo>
                        <a:pt x="41" y="111"/>
                      </a:lnTo>
                      <a:lnTo>
                        <a:pt x="21" y="106"/>
                      </a:lnTo>
                      <a:lnTo>
                        <a:pt x="9" y="98"/>
                      </a:lnTo>
                      <a:lnTo>
                        <a:pt x="2" y="89"/>
                      </a:lnTo>
                      <a:lnTo>
                        <a:pt x="0" y="78"/>
                      </a:lnTo>
                      <a:lnTo>
                        <a:pt x="2" y="60"/>
                      </a:lnTo>
                      <a:lnTo>
                        <a:pt x="9" y="11"/>
                      </a:lnTo>
                      <a:lnTo>
                        <a:pt x="83" y="0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45" name="Freeform 28"/>
                <p:cNvSpPr>
                  <a:spLocks/>
                </p:cNvSpPr>
                <p:nvPr/>
              </p:nvSpPr>
              <p:spPr bwMode="auto">
                <a:xfrm>
                  <a:off x="5224" y="699"/>
                  <a:ext cx="88" cy="75"/>
                </a:xfrm>
                <a:custGeom>
                  <a:avLst/>
                  <a:gdLst/>
                  <a:ahLst/>
                  <a:cxnLst>
                    <a:cxn ang="0">
                      <a:pos x="0" y="69"/>
                    </a:cxn>
                    <a:cxn ang="0">
                      <a:pos x="11" y="0"/>
                    </a:cxn>
                    <a:cxn ang="0">
                      <a:pos x="54" y="5"/>
                    </a:cxn>
                    <a:cxn ang="0">
                      <a:pos x="87" y="9"/>
                    </a:cxn>
                    <a:cxn ang="0">
                      <a:pos x="78" y="74"/>
                    </a:cxn>
                    <a:cxn ang="0">
                      <a:pos x="75" y="59"/>
                    </a:cxn>
                    <a:cxn ang="0">
                      <a:pos x="65" y="48"/>
                    </a:cxn>
                    <a:cxn ang="0">
                      <a:pos x="47" y="44"/>
                    </a:cxn>
                    <a:cxn ang="0">
                      <a:pos x="27" y="45"/>
                    </a:cxn>
                    <a:cxn ang="0">
                      <a:pos x="11" y="52"/>
                    </a:cxn>
                    <a:cxn ang="0">
                      <a:pos x="0" y="69"/>
                    </a:cxn>
                  </a:cxnLst>
                  <a:rect l="0" t="0" r="r" b="b"/>
                  <a:pathLst>
                    <a:path w="88" h="75">
                      <a:moveTo>
                        <a:pt x="0" y="69"/>
                      </a:moveTo>
                      <a:lnTo>
                        <a:pt x="11" y="0"/>
                      </a:lnTo>
                      <a:lnTo>
                        <a:pt x="54" y="5"/>
                      </a:lnTo>
                      <a:lnTo>
                        <a:pt x="87" y="9"/>
                      </a:lnTo>
                      <a:lnTo>
                        <a:pt x="78" y="74"/>
                      </a:lnTo>
                      <a:lnTo>
                        <a:pt x="75" y="59"/>
                      </a:lnTo>
                      <a:lnTo>
                        <a:pt x="65" y="48"/>
                      </a:lnTo>
                      <a:lnTo>
                        <a:pt x="47" y="44"/>
                      </a:lnTo>
                      <a:lnTo>
                        <a:pt x="27" y="45"/>
                      </a:lnTo>
                      <a:lnTo>
                        <a:pt x="11" y="52"/>
                      </a:lnTo>
                      <a:lnTo>
                        <a:pt x="0" y="69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46" name="Freeform 29"/>
                <p:cNvSpPr>
                  <a:spLocks/>
                </p:cNvSpPr>
                <p:nvPr/>
              </p:nvSpPr>
              <p:spPr bwMode="auto">
                <a:xfrm>
                  <a:off x="5101" y="479"/>
                  <a:ext cx="319" cy="286"/>
                </a:xfrm>
                <a:custGeom>
                  <a:avLst/>
                  <a:gdLst/>
                  <a:ahLst/>
                  <a:cxnLst>
                    <a:cxn ang="0">
                      <a:pos x="1" y="275"/>
                    </a:cxn>
                    <a:cxn ang="0">
                      <a:pos x="3" y="254"/>
                    </a:cxn>
                    <a:cxn ang="0">
                      <a:pos x="12" y="235"/>
                    </a:cxn>
                    <a:cxn ang="0">
                      <a:pos x="19" y="219"/>
                    </a:cxn>
                    <a:cxn ang="0">
                      <a:pos x="24" y="194"/>
                    </a:cxn>
                    <a:cxn ang="0">
                      <a:pos x="30" y="161"/>
                    </a:cxn>
                    <a:cxn ang="0">
                      <a:pos x="34" y="126"/>
                    </a:cxn>
                    <a:cxn ang="0">
                      <a:pos x="37" y="94"/>
                    </a:cxn>
                    <a:cxn ang="0">
                      <a:pos x="39" y="67"/>
                    </a:cxn>
                    <a:cxn ang="0">
                      <a:pos x="40" y="43"/>
                    </a:cxn>
                    <a:cxn ang="0">
                      <a:pos x="48" y="29"/>
                    </a:cxn>
                    <a:cxn ang="0">
                      <a:pos x="63" y="16"/>
                    </a:cxn>
                    <a:cxn ang="0">
                      <a:pos x="78" y="9"/>
                    </a:cxn>
                    <a:cxn ang="0">
                      <a:pos x="102" y="2"/>
                    </a:cxn>
                    <a:cxn ang="0">
                      <a:pos x="129" y="0"/>
                    </a:cxn>
                    <a:cxn ang="0">
                      <a:pos x="171" y="0"/>
                    </a:cxn>
                    <a:cxn ang="0">
                      <a:pos x="208" y="2"/>
                    </a:cxn>
                    <a:cxn ang="0">
                      <a:pos x="244" y="9"/>
                    </a:cxn>
                    <a:cxn ang="0">
                      <a:pos x="277" y="21"/>
                    </a:cxn>
                    <a:cxn ang="0">
                      <a:pos x="298" y="35"/>
                    </a:cxn>
                    <a:cxn ang="0">
                      <a:pos x="310" y="47"/>
                    </a:cxn>
                    <a:cxn ang="0">
                      <a:pos x="318" y="61"/>
                    </a:cxn>
                    <a:cxn ang="0">
                      <a:pos x="316" y="75"/>
                    </a:cxn>
                    <a:cxn ang="0">
                      <a:pos x="313" y="89"/>
                    </a:cxn>
                    <a:cxn ang="0">
                      <a:pos x="303" y="104"/>
                    </a:cxn>
                    <a:cxn ang="0">
                      <a:pos x="295" y="123"/>
                    </a:cxn>
                    <a:cxn ang="0">
                      <a:pos x="291" y="149"/>
                    </a:cxn>
                    <a:cxn ang="0">
                      <a:pos x="288" y="176"/>
                    </a:cxn>
                    <a:cxn ang="0">
                      <a:pos x="283" y="200"/>
                    </a:cxn>
                    <a:cxn ang="0">
                      <a:pos x="282" y="235"/>
                    </a:cxn>
                    <a:cxn ang="0">
                      <a:pos x="280" y="265"/>
                    </a:cxn>
                    <a:cxn ang="0">
                      <a:pos x="280" y="285"/>
                    </a:cxn>
                    <a:cxn ang="0">
                      <a:pos x="270" y="260"/>
                    </a:cxn>
                    <a:cxn ang="0">
                      <a:pos x="250" y="248"/>
                    </a:cxn>
                    <a:cxn ang="0">
                      <a:pos x="232" y="241"/>
                    </a:cxn>
                    <a:cxn ang="0">
                      <a:pos x="210" y="236"/>
                    </a:cxn>
                    <a:cxn ang="0">
                      <a:pos x="175" y="229"/>
                    </a:cxn>
                    <a:cxn ang="0">
                      <a:pos x="141" y="228"/>
                    </a:cxn>
                    <a:cxn ang="0">
                      <a:pos x="121" y="228"/>
                    </a:cxn>
                    <a:cxn ang="0">
                      <a:pos x="90" y="230"/>
                    </a:cxn>
                    <a:cxn ang="0">
                      <a:pos x="54" y="237"/>
                    </a:cxn>
                    <a:cxn ang="0">
                      <a:pos x="31" y="246"/>
                    </a:cxn>
                    <a:cxn ang="0">
                      <a:pos x="16" y="255"/>
                    </a:cxn>
                    <a:cxn ang="0">
                      <a:pos x="0" y="268"/>
                    </a:cxn>
                  </a:cxnLst>
                  <a:rect l="0" t="0" r="r" b="b"/>
                  <a:pathLst>
                    <a:path w="319" h="286">
                      <a:moveTo>
                        <a:pt x="1" y="275"/>
                      </a:moveTo>
                      <a:lnTo>
                        <a:pt x="3" y="254"/>
                      </a:lnTo>
                      <a:lnTo>
                        <a:pt x="12" y="235"/>
                      </a:lnTo>
                      <a:lnTo>
                        <a:pt x="19" y="219"/>
                      </a:lnTo>
                      <a:lnTo>
                        <a:pt x="24" y="194"/>
                      </a:lnTo>
                      <a:lnTo>
                        <a:pt x="30" y="161"/>
                      </a:lnTo>
                      <a:lnTo>
                        <a:pt x="34" y="126"/>
                      </a:lnTo>
                      <a:lnTo>
                        <a:pt x="37" y="94"/>
                      </a:lnTo>
                      <a:lnTo>
                        <a:pt x="39" y="67"/>
                      </a:lnTo>
                      <a:lnTo>
                        <a:pt x="40" y="43"/>
                      </a:lnTo>
                      <a:lnTo>
                        <a:pt x="48" y="29"/>
                      </a:lnTo>
                      <a:lnTo>
                        <a:pt x="63" y="16"/>
                      </a:lnTo>
                      <a:lnTo>
                        <a:pt x="78" y="9"/>
                      </a:lnTo>
                      <a:lnTo>
                        <a:pt x="102" y="2"/>
                      </a:lnTo>
                      <a:lnTo>
                        <a:pt x="129" y="0"/>
                      </a:lnTo>
                      <a:lnTo>
                        <a:pt x="171" y="0"/>
                      </a:lnTo>
                      <a:lnTo>
                        <a:pt x="208" y="2"/>
                      </a:lnTo>
                      <a:lnTo>
                        <a:pt x="244" y="9"/>
                      </a:lnTo>
                      <a:lnTo>
                        <a:pt x="277" y="21"/>
                      </a:lnTo>
                      <a:lnTo>
                        <a:pt x="298" y="35"/>
                      </a:lnTo>
                      <a:lnTo>
                        <a:pt x="310" y="47"/>
                      </a:lnTo>
                      <a:lnTo>
                        <a:pt x="318" y="61"/>
                      </a:lnTo>
                      <a:lnTo>
                        <a:pt x="316" y="75"/>
                      </a:lnTo>
                      <a:lnTo>
                        <a:pt x="313" y="89"/>
                      </a:lnTo>
                      <a:lnTo>
                        <a:pt x="303" y="104"/>
                      </a:lnTo>
                      <a:lnTo>
                        <a:pt x="295" y="123"/>
                      </a:lnTo>
                      <a:lnTo>
                        <a:pt x="291" y="149"/>
                      </a:lnTo>
                      <a:lnTo>
                        <a:pt x="288" y="176"/>
                      </a:lnTo>
                      <a:lnTo>
                        <a:pt x="283" y="200"/>
                      </a:lnTo>
                      <a:lnTo>
                        <a:pt x="282" y="235"/>
                      </a:lnTo>
                      <a:lnTo>
                        <a:pt x="280" y="265"/>
                      </a:lnTo>
                      <a:lnTo>
                        <a:pt x="280" y="285"/>
                      </a:lnTo>
                      <a:lnTo>
                        <a:pt x="270" y="260"/>
                      </a:lnTo>
                      <a:lnTo>
                        <a:pt x="250" y="248"/>
                      </a:lnTo>
                      <a:lnTo>
                        <a:pt x="232" y="241"/>
                      </a:lnTo>
                      <a:lnTo>
                        <a:pt x="210" y="236"/>
                      </a:lnTo>
                      <a:lnTo>
                        <a:pt x="175" y="229"/>
                      </a:lnTo>
                      <a:lnTo>
                        <a:pt x="141" y="228"/>
                      </a:lnTo>
                      <a:lnTo>
                        <a:pt x="121" y="228"/>
                      </a:lnTo>
                      <a:lnTo>
                        <a:pt x="90" y="230"/>
                      </a:lnTo>
                      <a:lnTo>
                        <a:pt x="54" y="237"/>
                      </a:lnTo>
                      <a:lnTo>
                        <a:pt x="31" y="246"/>
                      </a:lnTo>
                      <a:lnTo>
                        <a:pt x="16" y="255"/>
                      </a:lnTo>
                      <a:lnTo>
                        <a:pt x="0" y="268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47" name="Freeform 30"/>
                <p:cNvSpPr>
                  <a:spLocks/>
                </p:cNvSpPr>
                <p:nvPr/>
              </p:nvSpPr>
              <p:spPr bwMode="auto">
                <a:xfrm>
                  <a:off x="4371" y="119"/>
                  <a:ext cx="832" cy="42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356"/>
                    </a:cxn>
                    <a:cxn ang="0">
                      <a:pos x="84" y="374"/>
                    </a:cxn>
                    <a:cxn ang="0">
                      <a:pos x="153" y="393"/>
                    </a:cxn>
                    <a:cxn ang="0">
                      <a:pos x="210" y="404"/>
                    </a:cxn>
                    <a:cxn ang="0">
                      <a:pos x="258" y="410"/>
                    </a:cxn>
                    <a:cxn ang="0">
                      <a:pos x="312" y="416"/>
                    </a:cxn>
                    <a:cxn ang="0">
                      <a:pos x="402" y="419"/>
                    </a:cxn>
                    <a:cxn ang="0">
                      <a:pos x="485" y="412"/>
                    </a:cxn>
                    <a:cxn ang="0">
                      <a:pos x="570" y="399"/>
                    </a:cxn>
                    <a:cxn ang="0">
                      <a:pos x="652" y="377"/>
                    </a:cxn>
                    <a:cxn ang="0">
                      <a:pos x="724" y="347"/>
                    </a:cxn>
                    <a:cxn ang="0">
                      <a:pos x="784" y="306"/>
                    </a:cxn>
                    <a:cxn ang="0">
                      <a:pos x="829" y="291"/>
                    </a:cxn>
                    <a:cxn ang="0">
                      <a:pos x="831" y="2"/>
                    </a:cxn>
                    <a:cxn ang="0">
                      <a:pos x="786" y="9"/>
                    </a:cxn>
                    <a:cxn ang="0">
                      <a:pos x="726" y="29"/>
                    </a:cxn>
                    <a:cxn ang="0">
                      <a:pos x="654" y="55"/>
                    </a:cxn>
                    <a:cxn ang="0">
                      <a:pos x="585" y="70"/>
                    </a:cxn>
                    <a:cxn ang="0">
                      <a:pos x="515" y="78"/>
                    </a:cxn>
                    <a:cxn ang="0">
                      <a:pos x="468" y="82"/>
                    </a:cxn>
                    <a:cxn ang="0">
                      <a:pos x="428" y="84"/>
                    </a:cxn>
                    <a:cxn ang="0">
                      <a:pos x="358" y="84"/>
                    </a:cxn>
                    <a:cxn ang="0">
                      <a:pos x="314" y="81"/>
                    </a:cxn>
                    <a:cxn ang="0">
                      <a:pos x="274" y="76"/>
                    </a:cxn>
                    <a:cxn ang="0">
                      <a:pos x="229" y="73"/>
                    </a:cxn>
                    <a:cxn ang="0">
                      <a:pos x="190" y="66"/>
                    </a:cxn>
                    <a:cxn ang="0">
                      <a:pos x="140" y="57"/>
                    </a:cxn>
                    <a:cxn ang="0">
                      <a:pos x="96" y="44"/>
                    </a:cxn>
                    <a:cxn ang="0">
                      <a:pos x="49" y="24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832" h="420">
                      <a:moveTo>
                        <a:pt x="0" y="0"/>
                      </a:moveTo>
                      <a:lnTo>
                        <a:pt x="0" y="356"/>
                      </a:lnTo>
                      <a:lnTo>
                        <a:pt x="84" y="374"/>
                      </a:lnTo>
                      <a:lnTo>
                        <a:pt x="153" y="393"/>
                      </a:lnTo>
                      <a:lnTo>
                        <a:pt x="210" y="404"/>
                      </a:lnTo>
                      <a:lnTo>
                        <a:pt x="258" y="410"/>
                      </a:lnTo>
                      <a:lnTo>
                        <a:pt x="312" y="416"/>
                      </a:lnTo>
                      <a:lnTo>
                        <a:pt x="402" y="419"/>
                      </a:lnTo>
                      <a:lnTo>
                        <a:pt x="485" y="412"/>
                      </a:lnTo>
                      <a:lnTo>
                        <a:pt x="570" y="399"/>
                      </a:lnTo>
                      <a:lnTo>
                        <a:pt x="652" y="377"/>
                      </a:lnTo>
                      <a:lnTo>
                        <a:pt x="724" y="347"/>
                      </a:lnTo>
                      <a:lnTo>
                        <a:pt x="784" y="306"/>
                      </a:lnTo>
                      <a:lnTo>
                        <a:pt x="829" y="291"/>
                      </a:lnTo>
                      <a:lnTo>
                        <a:pt x="831" y="2"/>
                      </a:lnTo>
                      <a:lnTo>
                        <a:pt x="786" y="9"/>
                      </a:lnTo>
                      <a:lnTo>
                        <a:pt x="726" y="29"/>
                      </a:lnTo>
                      <a:lnTo>
                        <a:pt x="654" y="55"/>
                      </a:lnTo>
                      <a:lnTo>
                        <a:pt x="585" y="70"/>
                      </a:lnTo>
                      <a:lnTo>
                        <a:pt x="515" y="78"/>
                      </a:lnTo>
                      <a:lnTo>
                        <a:pt x="468" y="82"/>
                      </a:lnTo>
                      <a:lnTo>
                        <a:pt x="428" y="84"/>
                      </a:lnTo>
                      <a:lnTo>
                        <a:pt x="358" y="84"/>
                      </a:lnTo>
                      <a:lnTo>
                        <a:pt x="314" y="81"/>
                      </a:lnTo>
                      <a:lnTo>
                        <a:pt x="274" y="76"/>
                      </a:lnTo>
                      <a:lnTo>
                        <a:pt x="229" y="73"/>
                      </a:lnTo>
                      <a:lnTo>
                        <a:pt x="190" y="66"/>
                      </a:lnTo>
                      <a:lnTo>
                        <a:pt x="140" y="57"/>
                      </a:lnTo>
                      <a:lnTo>
                        <a:pt x="96" y="44"/>
                      </a:lnTo>
                      <a:lnTo>
                        <a:pt x="49" y="24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</p:grpSp>
          <p:sp>
            <p:nvSpPr>
              <p:cNvPr id="12" name="Freeform 31"/>
              <p:cNvSpPr>
                <a:spLocks/>
              </p:cNvSpPr>
              <p:nvPr/>
            </p:nvSpPr>
            <p:spPr bwMode="auto">
              <a:xfrm>
                <a:off x="5217" y="774"/>
                <a:ext cx="156" cy="118"/>
              </a:xfrm>
              <a:custGeom>
                <a:avLst/>
                <a:gdLst/>
                <a:ahLst/>
                <a:cxnLst>
                  <a:cxn ang="0">
                    <a:pos x="83" y="0"/>
                  </a:cxn>
                  <a:cxn ang="0">
                    <a:pos x="134" y="19"/>
                  </a:cxn>
                  <a:cxn ang="0">
                    <a:pos x="152" y="46"/>
                  </a:cxn>
                  <a:cxn ang="0">
                    <a:pos x="155" y="70"/>
                  </a:cxn>
                  <a:cxn ang="0">
                    <a:pos x="155" y="84"/>
                  </a:cxn>
                  <a:cxn ang="0">
                    <a:pos x="146" y="100"/>
                  </a:cxn>
                  <a:cxn ang="0">
                    <a:pos x="126" y="108"/>
                  </a:cxn>
                  <a:cxn ang="0">
                    <a:pos x="105" y="114"/>
                  </a:cxn>
                  <a:cxn ang="0">
                    <a:pos x="86" y="117"/>
                  </a:cxn>
                  <a:cxn ang="0">
                    <a:pos x="69" y="117"/>
                  </a:cxn>
                  <a:cxn ang="0">
                    <a:pos x="41" y="112"/>
                  </a:cxn>
                  <a:cxn ang="0">
                    <a:pos x="21" y="107"/>
                  </a:cxn>
                  <a:cxn ang="0">
                    <a:pos x="9" y="98"/>
                  </a:cxn>
                  <a:cxn ang="0">
                    <a:pos x="2" y="90"/>
                  </a:cxn>
                  <a:cxn ang="0">
                    <a:pos x="0" y="78"/>
                  </a:cxn>
                  <a:cxn ang="0">
                    <a:pos x="2" y="60"/>
                  </a:cxn>
                  <a:cxn ang="0">
                    <a:pos x="9" y="11"/>
                  </a:cxn>
                  <a:cxn ang="0">
                    <a:pos x="83" y="0"/>
                  </a:cxn>
                </a:cxnLst>
                <a:rect l="0" t="0" r="r" b="b"/>
                <a:pathLst>
                  <a:path w="156" h="118">
                    <a:moveTo>
                      <a:pt x="83" y="0"/>
                    </a:moveTo>
                    <a:lnTo>
                      <a:pt x="134" y="19"/>
                    </a:lnTo>
                    <a:lnTo>
                      <a:pt x="152" y="46"/>
                    </a:lnTo>
                    <a:lnTo>
                      <a:pt x="155" y="70"/>
                    </a:lnTo>
                    <a:lnTo>
                      <a:pt x="155" y="84"/>
                    </a:lnTo>
                    <a:lnTo>
                      <a:pt x="146" y="100"/>
                    </a:lnTo>
                    <a:lnTo>
                      <a:pt x="126" y="108"/>
                    </a:lnTo>
                    <a:lnTo>
                      <a:pt x="105" y="114"/>
                    </a:lnTo>
                    <a:lnTo>
                      <a:pt x="86" y="117"/>
                    </a:lnTo>
                    <a:lnTo>
                      <a:pt x="69" y="117"/>
                    </a:lnTo>
                    <a:lnTo>
                      <a:pt x="41" y="112"/>
                    </a:lnTo>
                    <a:lnTo>
                      <a:pt x="21" y="107"/>
                    </a:lnTo>
                    <a:lnTo>
                      <a:pt x="9" y="98"/>
                    </a:lnTo>
                    <a:lnTo>
                      <a:pt x="2" y="90"/>
                    </a:lnTo>
                    <a:lnTo>
                      <a:pt x="0" y="78"/>
                    </a:lnTo>
                    <a:lnTo>
                      <a:pt x="2" y="60"/>
                    </a:lnTo>
                    <a:lnTo>
                      <a:pt x="9" y="11"/>
                    </a:lnTo>
                    <a:lnTo>
                      <a:pt x="83" y="0"/>
                    </a:lnTo>
                  </a:path>
                </a:pathLst>
              </a:custGeom>
              <a:solidFill>
                <a:schemeClr val="bg2">
                  <a:alpha val="50000"/>
                </a:schemeClr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3" name="Freeform 32"/>
              <p:cNvSpPr>
                <a:spLocks/>
              </p:cNvSpPr>
              <p:nvPr/>
            </p:nvSpPr>
            <p:spPr bwMode="auto">
              <a:xfrm>
                <a:off x="5213" y="787"/>
                <a:ext cx="88" cy="74"/>
              </a:xfrm>
              <a:custGeom>
                <a:avLst/>
                <a:gdLst/>
                <a:ahLst/>
                <a:cxnLst>
                  <a:cxn ang="0">
                    <a:pos x="0" y="68"/>
                  </a:cxn>
                  <a:cxn ang="0">
                    <a:pos x="11" y="0"/>
                  </a:cxn>
                  <a:cxn ang="0">
                    <a:pos x="54" y="5"/>
                  </a:cxn>
                  <a:cxn ang="0">
                    <a:pos x="87" y="9"/>
                  </a:cxn>
                  <a:cxn ang="0">
                    <a:pos x="78" y="73"/>
                  </a:cxn>
                  <a:cxn ang="0">
                    <a:pos x="75" y="58"/>
                  </a:cxn>
                  <a:cxn ang="0">
                    <a:pos x="65" y="47"/>
                  </a:cxn>
                  <a:cxn ang="0">
                    <a:pos x="47" y="44"/>
                  </a:cxn>
                  <a:cxn ang="0">
                    <a:pos x="27" y="45"/>
                  </a:cxn>
                  <a:cxn ang="0">
                    <a:pos x="11" y="52"/>
                  </a:cxn>
                  <a:cxn ang="0">
                    <a:pos x="0" y="68"/>
                  </a:cxn>
                </a:cxnLst>
                <a:rect l="0" t="0" r="r" b="b"/>
                <a:pathLst>
                  <a:path w="88" h="74">
                    <a:moveTo>
                      <a:pt x="0" y="68"/>
                    </a:moveTo>
                    <a:lnTo>
                      <a:pt x="11" y="0"/>
                    </a:lnTo>
                    <a:lnTo>
                      <a:pt x="54" y="5"/>
                    </a:lnTo>
                    <a:lnTo>
                      <a:pt x="87" y="9"/>
                    </a:lnTo>
                    <a:lnTo>
                      <a:pt x="78" y="73"/>
                    </a:lnTo>
                    <a:lnTo>
                      <a:pt x="75" y="58"/>
                    </a:lnTo>
                    <a:lnTo>
                      <a:pt x="65" y="47"/>
                    </a:lnTo>
                    <a:lnTo>
                      <a:pt x="47" y="44"/>
                    </a:lnTo>
                    <a:lnTo>
                      <a:pt x="27" y="45"/>
                    </a:lnTo>
                    <a:lnTo>
                      <a:pt x="11" y="52"/>
                    </a:lnTo>
                    <a:lnTo>
                      <a:pt x="0" y="68"/>
                    </a:lnTo>
                  </a:path>
                </a:pathLst>
              </a:custGeom>
              <a:solidFill>
                <a:schemeClr val="bg2">
                  <a:alpha val="50000"/>
                </a:schemeClr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4" name="Freeform 33"/>
              <p:cNvSpPr>
                <a:spLocks/>
              </p:cNvSpPr>
              <p:nvPr/>
            </p:nvSpPr>
            <p:spPr bwMode="auto">
              <a:xfrm>
                <a:off x="423" y="765"/>
                <a:ext cx="156" cy="118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21" y="19"/>
                  </a:cxn>
                  <a:cxn ang="0">
                    <a:pos x="3" y="46"/>
                  </a:cxn>
                  <a:cxn ang="0">
                    <a:pos x="0" y="70"/>
                  </a:cxn>
                  <a:cxn ang="0">
                    <a:pos x="0" y="84"/>
                  </a:cxn>
                  <a:cxn ang="0">
                    <a:pos x="9" y="100"/>
                  </a:cxn>
                  <a:cxn ang="0">
                    <a:pos x="29" y="108"/>
                  </a:cxn>
                  <a:cxn ang="0">
                    <a:pos x="50" y="114"/>
                  </a:cxn>
                  <a:cxn ang="0">
                    <a:pos x="69" y="117"/>
                  </a:cxn>
                  <a:cxn ang="0">
                    <a:pos x="86" y="117"/>
                  </a:cxn>
                  <a:cxn ang="0">
                    <a:pos x="114" y="112"/>
                  </a:cxn>
                  <a:cxn ang="0">
                    <a:pos x="134" y="107"/>
                  </a:cxn>
                  <a:cxn ang="0">
                    <a:pos x="146" y="98"/>
                  </a:cxn>
                  <a:cxn ang="0">
                    <a:pos x="153" y="90"/>
                  </a:cxn>
                  <a:cxn ang="0">
                    <a:pos x="155" y="78"/>
                  </a:cxn>
                  <a:cxn ang="0">
                    <a:pos x="153" y="60"/>
                  </a:cxn>
                  <a:cxn ang="0">
                    <a:pos x="146" y="11"/>
                  </a:cxn>
                  <a:cxn ang="0">
                    <a:pos x="72" y="0"/>
                  </a:cxn>
                </a:cxnLst>
                <a:rect l="0" t="0" r="r" b="b"/>
                <a:pathLst>
                  <a:path w="156" h="118">
                    <a:moveTo>
                      <a:pt x="72" y="0"/>
                    </a:moveTo>
                    <a:lnTo>
                      <a:pt x="21" y="19"/>
                    </a:lnTo>
                    <a:lnTo>
                      <a:pt x="3" y="46"/>
                    </a:lnTo>
                    <a:lnTo>
                      <a:pt x="0" y="70"/>
                    </a:lnTo>
                    <a:lnTo>
                      <a:pt x="0" y="84"/>
                    </a:lnTo>
                    <a:lnTo>
                      <a:pt x="9" y="100"/>
                    </a:lnTo>
                    <a:lnTo>
                      <a:pt x="29" y="108"/>
                    </a:lnTo>
                    <a:lnTo>
                      <a:pt x="50" y="114"/>
                    </a:lnTo>
                    <a:lnTo>
                      <a:pt x="69" y="117"/>
                    </a:lnTo>
                    <a:lnTo>
                      <a:pt x="86" y="117"/>
                    </a:lnTo>
                    <a:lnTo>
                      <a:pt x="114" y="112"/>
                    </a:lnTo>
                    <a:lnTo>
                      <a:pt x="134" y="107"/>
                    </a:lnTo>
                    <a:lnTo>
                      <a:pt x="146" y="98"/>
                    </a:lnTo>
                    <a:lnTo>
                      <a:pt x="153" y="90"/>
                    </a:lnTo>
                    <a:lnTo>
                      <a:pt x="155" y="78"/>
                    </a:lnTo>
                    <a:lnTo>
                      <a:pt x="153" y="60"/>
                    </a:lnTo>
                    <a:lnTo>
                      <a:pt x="146" y="11"/>
                    </a:lnTo>
                    <a:lnTo>
                      <a:pt x="72" y="0"/>
                    </a:lnTo>
                  </a:path>
                </a:pathLst>
              </a:custGeom>
              <a:solidFill>
                <a:schemeClr val="bg2">
                  <a:alpha val="50000"/>
                </a:schemeClr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5" name="Freeform 34"/>
              <p:cNvSpPr>
                <a:spLocks/>
              </p:cNvSpPr>
              <p:nvPr/>
            </p:nvSpPr>
            <p:spPr bwMode="auto">
              <a:xfrm>
                <a:off x="495" y="779"/>
                <a:ext cx="88" cy="74"/>
              </a:xfrm>
              <a:custGeom>
                <a:avLst/>
                <a:gdLst/>
                <a:ahLst/>
                <a:cxnLst>
                  <a:cxn ang="0">
                    <a:pos x="87" y="67"/>
                  </a:cxn>
                  <a:cxn ang="0">
                    <a:pos x="76" y="0"/>
                  </a:cxn>
                  <a:cxn ang="0">
                    <a:pos x="33" y="5"/>
                  </a:cxn>
                  <a:cxn ang="0">
                    <a:pos x="0" y="8"/>
                  </a:cxn>
                  <a:cxn ang="0">
                    <a:pos x="9" y="73"/>
                  </a:cxn>
                  <a:cxn ang="0">
                    <a:pos x="12" y="57"/>
                  </a:cxn>
                  <a:cxn ang="0">
                    <a:pos x="22" y="47"/>
                  </a:cxn>
                  <a:cxn ang="0">
                    <a:pos x="40" y="43"/>
                  </a:cxn>
                  <a:cxn ang="0">
                    <a:pos x="60" y="44"/>
                  </a:cxn>
                  <a:cxn ang="0">
                    <a:pos x="76" y="51"/>
                  </a:cxn>
                  <a:cxn ang="0">
                    <a:pos x="87" y="67"/>
                  </a:cxn>
                </a:cxnLst>
                <a:rect l="0" t="0" r="r" b="b"/>
                <a:pathLst>
                  <a:path w="88" h="74">
                    <a:moveTo>
                      <a:pt x="87" y="67"/>
                    </a:moveTo>
                    <a:lnTo>
                      <a:pt x="76" y="0"/>
                    </a:lnTo>
                    <a:lnTo>
                      <a:pt x="33" y="5"/>
                    </a:lnTo>
                    <a:lnTo>
                      <a:pt x="0" y="8"/>
                    </a:lnTo>
                    <a:lnTo>
                      <a:pt x="9" y="73"/>
                    </a:lnTo>
                    <a:lnTo>
                      <a:pt x="12" y="57"/>
                    </a:lnTo>
                    <a:lnTo>
                      <a:pt x="22" y="47"/>
                    </a:lnTo>
                    <a:lnTo>
                      <a:pt x="40" y="43"/>
                    </a:lnTo>
                    <a:lnTo>
                      <a:pt x="60" y="44"/>
                    </a:lnTo>
                    <a:lnTo>
                      <a:pt x="76" y="51"/>
                    </a:lnTo>
                    <a:lnTo>
                      <a:pt x="87" y="67"/>
                    </a:lnTo>
                  </a:path>
                </a:pathLst>
              </a:custGeom>
              <a:solidFill>
                <a:schemeClr val="bg2">
                  <a:alpha val="50000"/>
                </a:schemeClr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6" name="Line 35"/>
              <p:cNvSpPr>
                <a:spLocks noChangeShapeType="1"/>
              </p:cNvSpPr>
              <p:nvPr/>
            </p:nvSpPr>
            <p:spPr bwMode="auto">
              <a:xfrm flipV="1">
                <a:off x="1968" y="350"/>
                <a:ext cx="192" cy="87"/>
              </a:xfrm>
              <a:prstGeom prst="line">
                <a:avLst/>
              </a:prstGeom>
              <a:noFill/>
              <a:ln w="12700">
                <a:solidFill>
                  <a:schemeClr val="hlink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7" name="Freeform 36"/>
              <p:cNvSpPr>
                <a:spLocks/>
              </p:cNvSpPr>
              <p:nvPr/>
            </p:nvSpPr>
            <p:spPr bwMode="auto">
              <a:xfrm>
                <a:off x="1356" y="63"/>
                <a:ext cx="2967" cy="457"/>
              </a:xfrm>
              <a:custGeom>
                <a:avLst/>
                <a:gdLst/>
                <a:ahLst/>
                <a:cxnLst>
                  <a:cxn ang="0">
                    <a:pos x="0" y="122"/>
                  </a:cxn>
                  <a:cxn ang="0">
                    <a:pos x="207" y="78"/>
                  </a:cxn>
                  <a:cxn ang="0">
                    <a:pos x="442" y="48"/>
                  </a:cxn>
                  <a:cxn ang="0">
                    <a:pos x="640" y="32"/>
                  </a:cxn>
                  <a:cxn ang="0">
                    <a:pos x="897" y="16"/>
                  </a:cxn>
                  <a:cxn ang="0">
                    <a:pos x="1215" y="2"/>
                  </a:cxn>
                  <a:cxn ang="0">
                    <a:pos x="1392" y="0"/>
                  </a:cxn>
                  <a:cxn ang="0">
                    <a:pos x="1710" y="0"/>
                  </a:cxn>
                  <a:cxn ang="0">
                    <a:pos x="1997" y="10"/>
                  </a:cxn>
                  <a:cxn ang="0">
                    <a:pos x="2258" y="21"/>
                  </a:cxn>
                  <a:cxn ang="0">
                    <a:pos x="2493" y="38"/>
                  </a:cxn>
                  <a:cxn ang="0">
                    <a:pos x="2674" y="54"/>
                  </a:cxn>
                  <a:cxn ang="0">
                    <a:pos x="2828" y="73"/>
                  </a:cxn>
                  <a:cxn ang="0">
                    <a:pos x="2966" y="92"/>
                  </a:cxn>
                  <a:cxn ang="0">
                    <a:pos x="2966" y="456"/>
                  </a:cxn>
                  <a:cxn ang="0">
                    <a:pos x="2833" y="434"/>
                  </a:cxn>
                  <a:cxn ang="0">
                    <a:pos x="2563" y="399"/>
                  </a:cxn>
                  <a:cxn ang="0">
                    <a:pos x="2382" y="382"/>
                  </a:cxn>
                  <a:cxn ang="0">
                    <a:pos x="2134" y="366"/>
                  </a:cxn>
                  <a:cxn ang="0">
                    <a:pos x="1944" y="358"/>
                  </a:cxn>
                  <a:cxn ang="0">
                    <a:pos x="1746" y="350"/>
                  </a:cxn>
                  <a:cxn ang="0">
                    <a:pos x="1529" y="350"/>
                  </a:cxn>
                  <a:cxn ang="0">
                    <a:pos x="1295" y="350"/>
                  </a:cxn>
                  <a:cxn ang="0">
                    <a:pos x="1047" y="355"/>
                  </a:cxn>
                  <a:cxn ang="0">
                    <a:pos x="853" y="363"/>
                  </a:cxn>
                  <a:cxn ang="0">
                    <a:pos x="654" y="374"/>
                  </a:cxn>
                  <a:cxn ang="0">
                    <a:pos x="468" y="388"/>
                  </a:cxn>
                  <a:cxn ang="0">
                    <a:pos x="296" y="404"/>
                  </a:cxn>
                  <a:cxn ang="0">
                    <a:pos x="150" y="423"/>
                  </a:cxn>
                  <a:cxn ang="0">
                    <a:pos x="13" y="445"/>
                  </a:cxn>
                  <a:cxn ang="0">
                    <a:pos x="0" y="122"/>
                  </a:cxn>
                </a:cxnLst>
                <a:rect l="0" t="0" r="r" b="b"/>
                <a:pathLst>
                  <a:path w="2967" h="457">
                    <a:moveTo>
                      <a:pt x="0" y="122"/>
                    </a:moveTo>
                    <a:lnTo>
                      <a:pt x="207" y="78"/>
                    </a:lnTo>
                    <a:lnTo>
                      <a:pt x="442" y="48"/>
                    </a:lnTo>
                    <a:lnTo>
                      <a:pt x="640" y="32"/>
                    </a:lnTo>
                    <a:lnTo>
                      <a:pt x="897" y="16"/>
                    </a:lnTo>
                    <a:lnTo>
                      <a:pt x="1215" y="2"/>
                    </a:lnTo>
                    <a:lnTo>
                      <a:pt x="1392" y="0"/>
                    </a:lnTo>
                    <a:lnTo>
                      <a:pt x="1710" y="0"/>
                    </a:lnTo>
                    <a:lnTo>
                      <a:pt x="1997" y="10"/>
                    </a:lnTo>
                    <a:lnTo>
                      <a:pt x="2258" y="21"/>
                    </a:lnTo>
                    <a:lnTo>
                      <a:pt x="2493" y="38"/>
                    </a:lnTo>
                    <a:lnTo>
                      <a:pt x="2674" y="54"/>
                    </a:lnTo>
                    <a:lnTo>
                      <a:pt x="2828" y="73"/>
                    </a:lnTo>
                    <a:lnTo>
                      <a:pt x="2966" y="92"/>
                    </a:lnTo>
                    <a:lnTo>
                      <a:pt x="2966" y="456"/>
                    </a:lnTo>
                    <a:lnTo>
                      <a:pt x="2833" y="434"/>
                    </a:lnTo>
                    <a:lnTo>
                      <a:pt x="2563" y="399"/>
                    </a:lnTo>
                    <a:lnTo>
                      <a:pt x="2382" y="382"/>
                    </a:lnTo>
                    <a:lnTo>
                      <a:pt x="2134" y="366"/>
                    </a:lnTo>
                    <a:lnTo>
                      <a:pt x="1944" y="358"/>
                    </a:lnTo>
                    <a:lnTo>
                      <a:pt x="1746" y="350"/>
                    </a:lnTo>
                    <a:lnTo>
                      <a:pt x="1529" y="350"/>
                    </a:lnTo>
                    <a:lnTo>
                      <a:pt x="1295" y="350"/>
                    </a:lnTo>
                    <a:lnTo>
                      <a:pt x="1047" y="355"/>
                    </a:lnTo>
                    <a:lnTo>
                      <a:pt x="853" y="363"/>
                    </a:lnTo>
                    <a:lnTo>
                      <a:pt x="654" y="374"/>
                    </a:lnTo>
                    <a:lnTo>
                      <a:pt x="468" y="388"/>
                    </a:lnTo>
                    <a:lnTo>
                      <a:pt x="296" y="404"/>
                    </a:lnTo>
                    <a:lnTo>
                      <a:pt x="150" y="423"/>
                    </a:lnTo>
                    <a:lnTo>
                      <a:pt x="13" y="445"/>
                    </a:lnTo>
                    <a:lnTo>
                      <a:pt x="0" y="122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8" name="Freeform 37"/>
              <p:cNvSpPr>
                <a:spLocks/>
              </p:cNvSpPr>
              <p:nvPr/>
            </p:nvSpPr>
            <p:spPr bwMode="auto">
              <a:xfrm>
                <a:off x="555" y="159"/>
                <a:ext cx="823" cy="431"/>
              </a:xfrm>
              <a:custGeom>
                <a:avLst/>
                <a:gdLst/>
                <a:ahLst/>
                <a:cxnLst>
                  <a:cxn ang="0">
                    <a:pos x="815" y="27"/>
                  </a:cxn>
                  <a:cxn ang="0">
                    <a:pos x="822" y="350"/>
                  </a:cxn>
                  <a:cxn ang="0">
                    <a:pos x="746" y="382"/>
                  </a:cxn>
                  <a:cxn ang="0">
                    <a:pos x="676" y="404"/>
                  </a:cxn>
                  <a:cxn ang="0">
                    <a:pos x="619" y="415"/>
                  </a:cxn>
                  <a:cxn ang="0">
                    <a:pos x="571" y="421"/>
                  </a:cxn>
                  <a:cxn ang="0">
                    <a:pos x="517" y="427"/>
                  </a:cxn>
                  <a:cxn ang="0">
                    <a:pos x="427" y="430"/>
                  </a:cxn>
                  <a:cxn ang="0">
                    <a:pos x="344" y="423"/>
                  </a:cxn>
                  <a:cxn ang="0">
                    <a:pos x="259" y="410"/>
                  </a:cxn>
                  <a:cxn ang="0">
                    <a:pos x="177" y="388"/>
                  </a:cxn>
                  <a:cxn ang="0">
                    <a:pos x="105" y="358"/>
                  </a:cxn>
                  <a:cxn ang="0">
                    <a:pos x="41" y="325"/>
                  </a:cxn>
                  <a:cxn ang="0">
                    <a:pos x="0" y="294"/>
                  </a:cxn>
                  <a:cxn ang="0">
                    <a:pos x="0" y="0"/>
                  </a:cxn>
                  <a:cxn ang="0">
                    <a:pos x="46" y="25"/>
                  </a:cxn>
                  <a:cxn ang="0">
                    <a:pos x="105" y="47"/>
                  </a:cxn>
                  <a:cxn ang="0">
                    <a:pos x="175" y="66"/>
                  </a:cxn>
                  <a:cxn ang="0">
                    <a:pos x="244" y="81"/>
                  </a:cxn>
                  <a:cxn ang="0">
                    <a:pos x="314" y="89"/>
                  </a:cxn>
                  <a:cxn ang="0">
                    <a:pos x="361" y="93"/>
                  </a:cxn>
                  <a:cxn ang="0">
                    <a:pos x="401" y="95"/>
                  </a:cxn>
                  <a:cxn ang="0">
                    <a:pos x="471" y="95"/>
                  </a:cxn>
                  <a:cxn ang="0">
                    <a:pos x="515" y="92"/>
                  </a:cxn>
                  <a:cxn ang="0">
                    <a:pos x="555" y="87"/>
                  </a:cxn>
                  <a:cxn ang="0">
                    <a:pos x="600" y="84"/>
                  </a:cxn>
                  <a:cxn ang="0">
                    <a:pos x="640" y="76"/>
                  </a:cxn>
                  <a:cxn ang="0">
                    <a:pos x="689" y="67"/>
                  </a:cxn>
                  <a:cxn ang="0">
                    <a:pos x="733" y="55"/>
                  </a:cxn>
                  <a:cxn ang="0">
                    <a:pos x="777" y="41"/>
                  </a:cxn>
                  <a:cxn ang="0">
                    <a:pos x="815" y="27"/>
                  </a:cxn>
                </a:cxnLst>
                <a:rect l="0" t="0" r="r" b="b"/>
                <a:pathLst>
                  <a:path w="823" h="431">
                    <a:moveTo>
                      <a:pt x="815" y="27"/>
                    </a:moveTo>
                    <a:lnTo>
                      <a:pt x="822" y="350"/>
                    </a:lnTo>
                    <a:lnTo>
                      <a:pt x="746" y="382"/>
                    </a:lnTo>
                    <a:lnTo>
                      <a:pt x="676" y="404"/>
                    </a:lnTo>
                    <a:lnTo>
                      <a:pt x="619" y="415"/>
                    </a:lnTo>
                    <a:lnTo>
                      <a:pt x="571" y="421"/>
                    </a:lnTo>
                    <a:lnTo>
                      <a:pt x="517" y="427"/>
                    </a:lnTo>
                    <a:lnTo>
                      <a:pt x="427" y="430"/>
                    </a:lnTo>
                    <a:lnTo>
                      <a:pt x="344" y="423"/>
                    </a:lnTo>
                    <a:lnTo>
                      <a:pt x="259" y="410"/>
                    </a:lnTo>
                    <a:lnTo>
                      <a:pt x="177" y="388"/>
                    </a:lnTo>
                    <a:lnTo>
                      <a:pt x="105" y="358"/>
                    </a:lnTo>
                    <a:lnTo>
                      <a:pt x="41" y="325"/>
                    </a:lnTo>
                    <a:lnTo>
                      <a:pt x="0" y="294"/>
                    </a:lnTo>
                    <a:lnTo>
                      <a:pt x="0" y="0"/>
                    </a:lnTo>
                    <a:lnTo>
                      <a:pt x="46" y="25"/>
                    </a:lnTo>
                    <a:lnTo>
                      <a:pt x="105" y="47"/>
                    </a:lnTo>
                    <a:lnTo>
                      <a:pt x="175" y="66"/>
                    </a:lnTo>
                    <a:lnTo>
                      <a:pt x="244" y="81"/>
                    </a:lnTo>
                    <a:lnTo>
                      <a:pt x="314" y="89"/>
                    </a:lnTo>
                    <a:lnTo>
                      <a:pt x="361" y="93"/>
                    </a:lnTo>
                    <a:lnTo>
                      <a:pt x="401" y="95"/>
                    </a:lnTo>
                    <a:lnTo>
                      <a:pt x="471" y="95"/>
                    </a:lnTo>
                    <a:lnTo>
                      <a:pt x="515" y="92"/>
                    </a:lnTo>
                    <a:lnTo>
                      <a:pt x="555" y="87"/>
                    </a:lnTo>
                    <a:lnTo>
                      <a:pt x="600" y="84"/>
                    </a:lnTo>
                    <a:lnTo>
                      <a:pt x="640" y="76"/>
                    </a:lnTo>
                    <a:lnTo>
                      <a:pt x="689" y="67"/>
                    </a:lnTo>
                    <a:lnTo>
                      <a:pt x="733" y="55"/>
                    </a:lnTo>
                    <a:lnTo>
                      <a:pt x="777" y="41"/>
                    </a:lnTo>
                    <a:lnTo>
                      <a:pt x="815" y="27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9" name="Freeform 38"/>
              <p:cNvSpPr>
                <a:spLocks/>
              </p:cNvSpPr>
              <p:nvPr/>
            </p:nvSpPr>
            <p:spPr bwMode="auto">
              <a:xfrm>
                <a:off x="102" y="573"/>
                <a:ext cx="551" cy="340"/>
              </a:xfrm>
              <a:custGeom>
                <a:avLst/>
                <a:gdLst/>
                <a:ahLst/>
                <a:cxnLst>
                  <a:cxn ang="0">
                    <a:pos x="16" y="53"/>
                  </a:cxn>
                  <a:cxn ang="0">
                    <a:pos x="0" y="122"/>
                  </a:cxn>
                  <a:cxn ang="0">
                    <a:pos x="10" y="146"/>
                  </a:cxn>
                  <a:cxn ang="0">
                    <a:pos x="33" y="184"/>
                  </a:cxn>
                  <a:cxn ang="0">
                    <a:pos x="57" y="217"/>
                  </a:cxn>
                  <a:cxn ang="0">
                    <a:pos x="85" y="244"/>
                  </a:cxn>
                  <a:cxn ang="0">
                    <a:pos x="120" y="271"/>
                  </a:cxn>
                  <a:cxn ang="0">
                    <a:pos x="153" y="290"/>
                  </a:cxn>
                  <a:cxn ang="0">
                    <a:pos x="189" y="309"/>
                  </a:cxn>
                  <a:cxn ang="0">
                    <a:pos x="235" y="325"/>
                  </a:cxn>
                  <a:cxn ang="0">
                    <a:pos x="270" y="333"/>
                  </a:cxn>
                  <a:cxn ang="0">
                    <a:pos x="312" y="339"/>
                  </a:cxn>
                  <a:cxn ang="0">
                    <a:pos x="351" y="339"/>
                  </a:cxn>
                  <a:cxn ang="0">
                    <a:pos x="393" y="334"/>
                  </a:cxn>
                  <a:cxn ang="0">
                    <a:pos x="436" y="322"/>
                  </a:cxn>
                  <a:cxn ang="0">
                    <a:pos x="475" y="303"/>
                  </a:cxn>
                  <a:cxn ang="0">
                    <a:pos x="498" y="287"/>
                  </a:cxn>
                  <a:cxn ang="0">
                    <a:pos x="526" y="263"/>
                  </a:cxn>
                  <a:cxn ang="0">
                    <a:pos x="541" y="243"/>
                  </a:cxn>
                  <a:cxn ang="0">
                    <a:pos x="550" y="227"/>
                  </a:cxn>
                  <a:cxn ang="0">
                    <a:pos x="550" y="209"/>
                  </a:cxn>
                  <a:cxn ang="0">
                    <a:pos x="544" y="187"/>
                  </a:cxn>
                  <a:cxn ang="0">
                    <a:pos x="532" y="171"/>
                  </a:cxn>
                  <a:cxn ang="0">
                    <a:pos x="523" y="135"/>
                  </a:cxn>
                  <a:cxn ang="0">
                    <a:pos x="519" y="116"/>
                  </a:cxn>
                  <a:cxn ang="0">
                    <a:pos x="267" y="133"/>
                  </a:cxn>
                  <a:cxn ang="0">
                    <a:pos x="234" y="126"/>
                  </a:cxn>
                  <a:cxn ang="0">
                    <a:pos x="193" y="114"/>
                  </a:cxn>
                  <a:cxn ang="0">
                    <a:pos x="162" y="97"/>
                  </a:cxn>
                  <a:cxn ang="0">
                    <a:pos x="129" y="77"/>
                  </a:cxn>
                  <a:cxn ang="0">
                    <a:pos x="97" y="48"/>
                  </a:cxn>
                  <a:cxn ang="0">
                    <a:pos x="78" y="24"/>
                  </a:cxn>
                  <a:cxn ang="0">
                    <a:pos x="60" y="0"/>
                  </a:cxn>
                  <a:cxn ang="0">
                    <a:pos x="16" y="53"/>
                  </a:cxn>
                </a:cxnLst>
                <a:rect l="0" t="0" r="r" b="b"/>
                <a:pathLst>
                  <a:path w="551" h="340">
                    <a:moveTo>
                      <a:pt x="16" y="53"/>
                    </a:moveTo>
                    <a:lnTo>
                      <a:pt x="0" y="122"/>
                    </a:lnTo>
                    <a:lnTo>
                      <a:pt x="10" y="146"/>
                    </a:lnTo>
                    <a:lnTo>
                      <a:pt x="33" y="184"/>
                    </a:lnTo>
                    <a:lnTo>
                      <a:pt x="57" y="217"/>
                    </a:lnTo>
                    <a:lnTo>
                      <a:pt x="85" y="244"/>
                    </a:lnTo>
                    <a:lnTo>
                      <a:pt x="120" y="271"/>
                    </a:lnTo>
                    <a:lnTo>
                      <a:pt x="153" y="290"/>
                    </a:lnTo>
                    <a:lnTo>
                      <a:pt x="189" y="309"/>
                    </a:lnTo>
                    <a:lnTo>
                      <a:pt x="235" y="325"/>
                    </a:lnTo>
                    <a:lnTo>
                      <a:pt x="270" y="333"/>
                    </a:lnTo>
                    <a:lnTo>
                      <a:pt x="312" y="339"/>
                    </a:lnTo>
                    <a:lnTo>
                      <a:pt x="351" y="339"/>
                    </a:lnTo>
                    <a:lnTo>
                      <a:pt x="393" y="334"/>
                    </a:lnTo>
                    <a:lnTo>
                      <a:pt x="436" y="322"/>
                    </a:lnTo>
                    <a:lnTo>
                      <a:pt x="475" y="303"/>
                    </a:lnTo>
                    <a:lnTo>
                      <a:pt x="498" y="287"/>
                    </a:lnTo>
                    <a:lnTo>
                      <a:pt x="526" y="263"/>
                    </a:lnTo>
                    <a:lnTo>
                      <a:pt x="541" y="243"/>
                    </a:lnTo>
                    <a:lnTo>
                      <a:pt x="550" y="227"/>
                    </a:lnTo>
                    <a:lnTo>
                      <a:pt x="550" y="209"/>
                    </a:lnTo>
                    <a:lnTo>
                      <a:pt x="544" y="187"/>
                    </a:lnTo>
                    <a:lnTo>
                      <a:pt x="532" y="171"/>
                    </a:lnTo>
                    <a:lnTo>
                      <a:pt x="523" y="135"/>
                    </a:lnTo>
                    <a:lnTo>
                      <a:pt x="519" y="116"/>
                    </a:lnTo>
                    <a:lnTo>
                      <a:pt x="267" y="133"/>
                    </a:lnTo>
                    <a:lnTo>
                      <a:pt x="234" y="126"/>
                    </a:lnTo>
                    <a:lnTo>
                      <a:pt x="193" y="114"/>
                    </a:lnTo>
                    <a:lnTo>
                      <a:pt x="162" y="97"/>
                    </a:lnTo>
                    <a:lnTo>
                      <a:pt x="129" y="77"/>
                    </a:lnTo>
                    <a:lnTo>
                      <a:pt x="97" y="48"/>
                    </a:lnTo>
                    <a:lnTo>
                      <a:pt x="78" y="24"/>
                    </a:lnTo>
                    <a:lnTo>
                      <a:pt x="60" y="0"/>
                    </a:lnTo>
                    <a:lnTo>
                      <a:pt x="16" y="53"/>
                    </a:lnTo>
                  </a:path>
                </a:pathLst>
              </a:custGeom>
              <a:gradFill rotWithShape="0">
                <a:gsLst>
                  <a:gs pos="0">
                    <a:schemeClr val="hlink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20" name="Freeform 39"/>
              <p:cNvSpPr>
                <a:spLocks/>
              </p:cNvSpPr>
              <p:nvPr/>
            </p:nvSpPr>
            <p:spPr bwMode="auto">
              <a:xfrm>
                <a:off x="82" y="160"/>
                <a:ext cx="475" cy="552"/>
              </a:xfrm>
              <a:custGeom>
                <a:avLst/>
                <a:gdLst/>
                <a:ahLst/>
                <a:cxnLst>
                  <a:cxn ang="0">
                    <a:pos x="474" y="0"/>
                  </a:cxn>
                  <a:cxn ang="0">
                    <a:pos x="474" y="294"/>
                  </a:cxn>
                  <a:cxn ang="0">
                    <a:pos x="446" y="291"/>
                  </a:cxn>
                  <a:cxn ang="0">
                    <a:pos x="411" y="293"/>
                  </a:cxn>
                  <a:cxn ang="0">
                    <a:pos x="353" y="299"/>
                  </a:cxn>
                  <a:cxn ang="0">
                    <a:pos x="296" y="310"/>
                  </a:cxn>
                  <a:cxn ang="0">
                    <a:pos x="243" y="323"/>
                  </a:cxn>
                  <a:cxn ang="0">
                    <a:pos x="200" y="339"/>
                  </a:cxn>
                  <a:cxn ang="0">
                    <a:pos x="149" y="364"/>
                  </a:cxn>
                  <a:cxn ang="0">
                    <a:pos x="110" y="390"/>
                  </a:cxn>
                  <a:cxn ang="0">
                    <a:pos x="81" y="415"/>
                  </a:cxn>
                  <a:cxn ang="0">
                    <a:pos x="60" y="439"/>
                  </a:cxn>
                  <a:cxn ang="0">
                    <a:pos x="47" y="461"/>
                  </a:cxn>
                  <a:cxn ang="0">
                    <a:pos x="35" y="488"/>
                  </a:cxn>
                  <a:cxn ang="0">
                    <a:pos x="30" y="513"/>
                  </a:cxn>
                  <a:cxn ang="0">
                    <a:pos x="23" y="551"/>
                  </a:cxn>
                  <a:cxn ang="0">
                    <a:pos x="17" y="518"/>
                  </a:cxn>
                  <a:cxn ang="0">
                    <a:pos x="8" y="481"/>
                  </a:cxn>
                  <a:cxn ang="0">
                    <a:pos x="5" y="453"/>
                  </a:cxn>
                  <a:cxn ang="0">
                    <a:pos x="0" y="420"/>
                  </a:cxn>
                  <a:cxn ang="0">
                    <a:pos x="2" y="393"/>
                  </a:cxn>
                  <a:cxn ang="0">
                    <a:pos x="8" y="361"/>
                  </a:cxn>
                  <a:cxn ang="0">
                    <a:pos x="15" y="317"/>
                  </a:cxn>
                  <a:cxn ang="0">
                    <a:pos x="30" y="279"/>
                  </a:cxn>
                  <a:cxn ang="0">
                    <a:pos x="50" y="238"/>
                  </a:cxn>
                  <a:cxn ang="0">
                    <a:pos x="75" y="196"/>
                  </a:cxn>
                  <a:cxn ang="0">
                    <a:pos x="111" y="152"/>
                  </a:cxn>
                  <a:cxn ang="0">
                    <a:pos x="152" y="116"/>
                  </a:cxn>
                  <a:cxn ang="0">
                    <a:pos x="188" y="87"/>
                  </a:cxn>
                  <a:cxn ang="0">
                    <a:pos x="233" y="60"/>
                  </a:cxn>
                  <a:cxn ang="0">
                    <a:pos x="279" y="40"/>
                  </a:cxn>
                  <a:cxn ang="0">
                    <a:pos x="333" y="21"/>
                  </a:cxn>
                  <a:cxn ang="0">
                    <a:pos x="380" y="10"/>
                  </a:cxn>
                  <a:cxn ang="0">
                    <a:pos x="435" y="3"/>
                  </a:cxn>
                  <a:cxn ang="0">
                    <a:pos x="474" y="0"/>
                  </a:cxn>
                </a:cxnLst>
                <a:rect l="0" t="0" r="r" b="b"/>
                <a:pathLst>
                  <a:path w="475" h="552">
                    <a:moveTo>
                      <a:pt x="474" y="0"/>
                    </a:moveTo>
                    <a:lnTo>
                      <a:pt x="474" y="294"/>
                    </a:lnTo>
                    <a:lnTo>
                      <a:pt x="446" y="291"/>
                    </a:lnTo>
                    <a:lnTo>
                      <a:pt x="411" y="293"/>
                    </a:lnTo>
                    <a:lnTo>
                      <a:pt x="353" y="299"/>
                    </a:lnTo>
                    <a:lnTo>
                      <a:pt x="296" y="310"/>
                    </a:lnTo>
                    <a:lnTo>
                      <a:pt x="243" y="323"/>
                    </a:lnTo>
                    <a:lnTo>
                      <a:pt x="200" y="339"/>
                    </a:lnTo>
                    <a:lnTo>
                      <a:pt x="149" y="364"/>
                    </a:lnTo>
                    <a:lnTo>
                      <a:pt x="110" y="390"/>
                    </a:lnTo>
                    <a:lnTo>
                      <a:pt x="81" y="415"/>
                    </a:lnTo>
                    <a:lnTo>
                      <a:pt x="60" y="439"/>
                    </a:lnTo>
                    <a:lnTo>
                      <a:pt x="47" y="461"/>
                    </a:lnTo>
                    <a:lnTo>
                      <a:pt x="35" y="488"/>
                    </a:lnTo>
                    <a:lnTo>
                      <a:pt x="30" y="513"/>
                    </a:lnTo>
                    <a:lnTo>
                      <a:pt x="23" y="551"/>
                    </a:lnTo>
                    <a:lnTo>
                      <a:pt x="17" y="518"/>
                    </a:lnTo>
                    <a:lnTo>
                      <a:pt x="8" y="481"/>
                    </a:lnTo>
                    <a:lnTo>
                      <a:pt x="5" y="453"/>
                    </a:lnTo>
                    <a:lnTo>
                      <a:pt x="0" y="420"/>
                    </a:lnTo>
                    <a:lnTo>
                      <a:pt x="2" y="393"/>
                    </a:lnTo>
                    <a:lnTo>
                      <a:pt x="8" y="361"/>
                    </a:lnTo>
                    <a:lnTo>
                      <a:pt x="15" y="317"/>
                    </a:lnTo>
                    <a:lnTo>
                      <a:pt x="30" y="279"/>
                    </a:lnTo>
                    <a:lnTo>
                      <a:pt x="50" y="238"/>
                    </a:lnTo>
                    <a:lnTo>
                      <a:pt x="75" y="196"/>
                    </a:lnTo>
                    <a:lnTo>
                      <a:pt x="111" y="152"/>
                    </a:lnTo>
                    <a:lnTo>
                      <a:pt x="152" y="116"/>
                    </a:lnTo>
                    <a:lnTo>
                      <a:pt x="188" y="87"/>
                    </a:lnTo>
                    <a:lnTo>
                      <a:pt x="233" y="60"/>
                    </a:lnTo>
                    <a:lnTo>
                      <a:pt x="279" y="40"/>
                    </a:lnTo>
                    <a:lnTo>
                      <a:pt x="333" y="21"/>
                    </a:lnTo>
                    <a:lnTo>
                      <a:pt x="380" y="10"/>
                    </a:lnTo>
                    <a:lnTo>
                      <a:pt x="435" y="3"/>
                    </a:lnTo>
                    <a:lnTo>
                      <a:pt x="474" y="0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21" name="Freeform 40"/>
              <p:cNvSpPr>
                <a:spLocks/>
              </p:cNvSpPr>
              <p:nvPr/>
            </p:nvSpPr>
            <p:spPr bwMode="auto">
              <a:xfrm>
                <a:off x="370" y="727"/>
                <a:ext cx="156" cy="118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21" y="19"/>
                  </a:cxn>
                  <a:cxn ang="0">
                    <a:pos x="3" y="46"/>
                  </a:cxn>
                  <a:cxn ang="0">
                    <a:pos x="0" y="70"/>
                  </a:cxn>
                  <a:cxn ang="0">
                    <a:pos x="0" y="84"/>
                  </a:cxn>
                  <a:cxn ang="0">
                    <a:pos x="9" y="100"/>
                  </a:cxn>
                  <a:cxn ang="0">
                    <a:pos x="29" y="108"/>
                  </a:cxn>
                  <a:cxn ang="0">
                    <a:pos x="50" y="114"/>
                  </a:cxn>
                  <a:cxn ang="0">
                    <a:pos x="69" y="117"/>
                  </a:cxn>
                  <a:cxn ang="0">
                    <a:pos x="86" y="117"/>
                  </a:cxn>
                  <a:cxn ang="0">
                    <a:pos x="114" y="112"/>
                  </a:cxn>
                  <a:cxn ang="0">
                    <a:pos x="134" y="107"/>
                  </a:cxn>
                  <a:cxn ang="0">
                    <a:pos x="146" y="98"/>
                  </a:cxn>
                  <a:cxn ang="0">
                    <a:pos x="153" y="90"/>
                  </a:cxn>
                  <a:cxn ang="0">
                    <a:pos x="155" y="78"/>
                  </a:cxn>
                  <a:cxn ang="0">
                    <a:pos x="153" y="60"/>
                  </a:cxn>
                  <a:cxn ang="0">
                    <a:pos x="146" y="11"/>
                  </a:cxn>
                  <a:cxn ang="0">
                    <a:pos x="72" y="0"/>
                  </a:cxn>
                </a:cxnLst>
                <a:rect l="0" t="0" r="r" b="b"/>
                <a:pathLst>
                  <a:path w="156" h="118">
                    <a:moveTo>
                      <a:pt x="72" y="0"/>
                    </a:moveTo>
                    <a:lnTo>
                      <a:pt x="21" y="19"/>
                    </a:lnTo>
                    <a:lnTo>
                      <a:pt x="3" y="46"/>
                    </a:lnTo>
                    <a:lnTo>
                      <a:pt x="0" y="70"/>
                    </a:lnTo>
                    <a:lnTo>
                      <a:pt x="0" y="84"/>
                    </a:lnTo>
                    <a:lnTo>
                      <a:pt x="9" y="100"/>
                    </a:lnTo>
                    <a:lnTo>
                      <a:pt x="29" y="108"/>
                    </a:lnTo>
                    <a:lnTo>
                      <a:pt x="50" y="114"/>
                    </a:lnTo>
                    <a:lnTo>
                      <a:pt x="69" y="117"/>
                    </a:lnTo>
                    <a:lnTo>
                      <a:pt x="86" y="117"/>
                    </a:lnTo>
                    <a:lnTo>
                      <a:pt x="114" y="112"/>
                    </a:lnTo>
                    <a:lnTo>
                      <a:pt x="134" y="107"/>
                    </a:lnTo>
                    <a:lnTo>
                      <a:pt x="146" y="98"/>
                    </a:lnTo>
                    <a:lnTo>
                      <a:pt x="153" y="90"/>
                    </a:lnTo>
                    <a:lnTo>
                      <a:pt x="155" y="78"/>
                    </a:lnTo>
                    <a:lnTo>
                      <a:pt x="153" y="60"/>
                    </a:lnTo>
                    <a:lnTo>
                      <a:pt x="146" y="11"/>
                    </a:lnTo>
                    <a:lnTo>
                      <a:pt x="72" y="0"/>
                    </a:lnTo>
                  </a:path>
                </a:pathLst>
              </a:custGeom>
              <a:gradFill rotWithShape="0">
                <a:gsLst>
                  <a:gs pos="0">
                    <a:schemeClr val="hlink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22" name="Freeform 41"/>
              <p:cNvSpPr>
                <a:spLocks/>
              </p:cNvSpPr>
              <p:nvPr/>
            </p:nvSpPr>
            <p:spPr bwMode="auto">
              <a:xfrm>
                <a:off x="442" y="741"/>
                <a:ext cx="88" cy="74"/>
              </a:xfrm>
              <a:custGeom>
                <a:avLst/>
                <a:gdLst/>
                <a:ahLst/>
                <a:cxnLst>
                  <a:cxn ang="0">
                    <a:pos x="87" y="67"/>
                  </a:cxn>
                  <a:cxn ang="0">
                    <a:pos x="76" y="0"/>
                  </a:cxn>
                  <a:cxn ang="0">
                    <a:pos x="33" y="5"/>
                  </a:cxn>
                  <a:cxn ang="0">
                    <a:pos x="0" y="8"/>
                  </a:cxn>
                  <a:cxn ang="0">
                    <a:pos x="9" y="73"/>
                  </a:cxn>
                  <a:cxn ang="0">
                    <a:pos x="12" y="57"/>
                  </a:cxn>
                  <a:cxn ang="0">
                    <a:pos x="22" y="47"/>
                  </a:cxn>
                  <a:cxn ang="0">
                    <a:pos x="40" y="43"/>
                  </a:cxn>
                  <a:cxn ang="0">
                    <a:pos x="60" y="44"/>
                  </a:cxn>
                  <a:cxn ang="0">
                    <a:pos x="76" y="51"/>
                  </a:cxn>
                  <a:cxn ang="0">
                    <a:pos x="87" y="67"/>
                  </a:cxn>
                </a:cxnLst>
                <a:rect l="0" t="0" r="r" b="b"/>
                <a:pathLst>
                  <a:path w="88" h="74">
                    <a:moveTo>
                      <a:pt x="87" y="67"/>
                    </a:moveTo>
                    <a:lnTo>
                      <a:pt x="76" y="0"/>
                    </a:lnTo>
                    <a:lnTo>
                      <a:pt x="33" y="5"/>
                    </a:lnTo>
                    <a:lnTo>
                      <a:pt x="0" y="8"/>
                    </a:lnTo>
                    <a:lnTo>
                      <a:pt x="9" y="73"/>
                    </a:lnTo>
                    <a:lnTo>
                      <a:pt x="12" y="57"/>
                    </a:lnTo>
                    <a:lnTo>
                      <a:pt x="22" y="47"/>
                    </a:lnTo>
                    <a:lnTo>
                      <a:pt x="40" y="43"/>
                    </a:lnTo>
                    <a:lnTo>
                      <a:pt x="60" y="44"/>
                    </a:lnTo>
                    <a:lnTo>
                      <a:pt x="76" y="51"/>
                    </a:lnTo>
                    <a:lnTo>
                      <a:pt x="87" y="67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23" name="Freeform 42"/>
              <p:cNvSpPr>
                <a:spLocks/>
              </p:cNvSpPr>
              <p:nvPr/>
            </p:nvSpPr>
            <p:spPr bwMode="auto">
              <a:xfrm>
                <a:off x="334" y="520"/>
                <a:ext cx="319" cy="286"/>
              </a:xfrm>
              <a:custGeom>
                <a:avLst/>
                <a:gdLst/>
                <a:ahLst/>
                <a:cxnLst>
                  <a:cxn ang="0">
                    <a:pos x="317" y="275"/>
                  </a:cxn>
                  <a:cxn ang="0">
                    <a:pos x="315" y="254"/>
                  </a:cxn>
                  <a:cxn ang="0">
                    <a:pos x="306" y="235"/>
                  </a:cxn>
                  <a:cxn ang="0">
                    <a:pos x="299" y="219"/>
                  </a:cxn>
                  <a:cxn ang="0">
                    <a:pos x="294" y="194"/>
                  </a:cxn>
                  <a:cxn ang="0">
                    <a:pos x="288" y="161"/>
                  </a:cxn>
                  <a:cxn ang="0">
                    <a:pos x="284" y="126"/>
                  </a:cxn>
                  <a:cxn ang="0">
                    <a:pos x="281" y="94"/>
                  </a:cxn>
                  <a:cxn ang="0">
                    <a:pos x="279" y="67"/>
                  </a:cxn>
                  <a:cxn ang="0">
                    <a:pos x="278" y="43"/>
                  </a:cxn>
                  <a:cxn ang="0">
                    <a:pos x="270" y="29"/>
                  </a:cxn>
                  <a:cxn ang="0">
                    <a:pos x="255" y="16"/>
                  </a:cxn>
                  <a:cxn ang="0">
                    <a:pos x="240" y="9"/>
                  </a:cxn>
                  <a:cxn ang="0">
                    <a:pos x="216" y="2"/>
                  </a:cxn>
                  <a:cxn ang="0">
                    <a:pos x="189" y="0"/>
                  </a:cxn>
                  <a:cxn ang="0">
                    <a:pos x="147" y="0"/>
                  </a:cxn>
                  <a:cxn ang="0">
                    <a:pos x="110" y="2"/>
                  </a:cxn>
                  <a:cxn ang="0">
                    <a:pos x="74" y="9"/>
                  </a:cxn>
                  <a:cxn ang="0">
                    <a:pos x="41" y="21"/>
                  </a:cxn>
                  <a:cxn ang="0">
                    <a:pos x="20" y="35"/>
                  </a:cxn>
                  <a:cxn ang="0">
                    <a:pos x="8" y="47"/>
                  </a:cxn>
                  <a:cxn ang="0">
                    <a:pos x="0" y="61"/>
                  </a:cxn>
                  <a:cxn ang="0">
                    <a:pos x="2" y="75"/>
                  </a:cxn>
                  <a:cxn ang="0">
                    <a:pos x="5" y="89"/>
                  </a:cxn>
                  <a:cxn ang="0">
                    <a:pos x="15" y="104"/>
                  </a:cxn>
                  <a:cxn ang="0">
                    <a:pos x="23" y="123"/>
                  </a:cxn>
                  <a:cxn ang="0">
                    <a:pos x="27" y="149"/>
                  </a:cxn>
                  <a:cxn ang="0">
                    <a:pos x="30" y="176"/>
                  </a:cxn>
                  <a:cxn ang="0">
                    <a:pos x="35" y="200"/>
                  </a:cxn>
                  <a:cxn ang="0">
                    <a:pos x="36" y="235"/>
                  </a:cxn>
                  <a:cxn ang="0">
                    <a:pos x="38" y="265"/>
                  </a:cxn>
                  <a:cxn ang="0">
                    <a:pos x="38" y="285"/>
                  </a:cxn>
                  <a:cxn ang="0">
                    <a:pos x="48" y="260"/>
                  </a:cxn>
                  <a:cxn ang="0">
                    <a:pos x="68" y="248"/>
                  </a:cxn>
                  <a:cxn ang="0">
                    <a:pos x="86" y="241"/>
                  </a:cxn>
                  <a:cxn ang="0">
                    <a:pos x="108" y="236"/>
                  </a:cxn>
                  <a:cxn ang="0">
                    <a:pos x="143" y="229"/>
                  </a:cxn>
                  <a:cxn ang="0">
                    <a:pos x="177" y="228"/>
                  </a:cxn>
                  <a:cxn ang="0">
                    <a:pos x="197" y="228"/>
                  </a:cxn>
                  <a:cxn ang="0">
                    <a:pos x="228" y="230"/>
                  </a:cxn>
                  <a:cxn ang="0">
                    <a:pos x="264" y="237"/>
                  </a:cxn>
                  <a:cxn ang="0">
                    <a:pos x="287" y="246"/>
                  </a:cxn>
                  <a:cxn ang="0">
                    <a:pos x="302" y="255"/>
                  </a:cxn>
                  <a:cxn ang="0">
                    <a:pos x="318" y="268"/>
                  </a:cxn>
                </a:cxnLst>
                <a:rect l="0" t="0" r="r" b="b"/>
                <a:pathLst>
                  <a:path w="319" h="286">
                    <a:moveTo>
                      <a:pt x="317" y="275"/>
                    </a:moveTo>
                    <a:lnTo>
                      <a:pt x="315" y="254"/>
                    </a:lnTo>
                    <a:lnTo>
                      <a:pt x="306" y="235"/>
                    </a:lnTo>
                    <a:lnTo>
                      <a:pt x="299" y="219"/>
                    </a:lnTo>
                    <a:lnTo>
                      <a:pt x="294" y="194"/>
                    </a:lnTo>
                    <a:lnTo>
                      <a:pt x="288" y="161"/>
                    </a:lnTo>
                    <a:lnTo>
                      <a:pt x="284" y="126"/>
                    </a:lnTo>
                    <a:lnTo>
                      <a:pt x="281" y="94"/>
                    </a:lnTo>
                    <a:lnTo>
                      <a:pt x="279" y="67"/>
                    </a:lnTo>
                    <a:lnTo>
                      <a:pt x="278" y="43"/>
                    </a:lnTo>
                    <a:lnTo>
                      <a:pt x="270" y="29"/>
                    </a:lnTo>
                    <a:lnTo>
                      <a:pt x="255" y="16"/>
                    </a:lnTo>
                    <a:lnTo>
                      <a:pt x="240" y="9"/>
                    </a:lnTo>
                    <a:lnTo>
                      <a:pt x="216" y="2"/>
                    </a:lnTo>
                    <a:lnTo>
                      <a:pt x="189" y="0"/>
                    </a:lnTo>
                    <a:lnTo>
                      <a:pt x="147" y="0"/>
                    </a:lnTo>
                    <a:lnTo>
                      <a:pt x="110" y="2"/>
                    </a:lnTo>
                    <a:lnTo>
                      <a:pt x="74" y="9"/>
                    </a:lnTo>
                    <a:lnTo>
                      <a:pt x="41" y="21"/>
                    </a:lnTo>
                    <a:lnTo>
                      <a:pt x="20" y="35"/>
                    </a:lnTo>
                    <a:lnTo>
                      <a:pt x="8" y="47"/>
                    </a:lnTo>
                    <a:lnTo>
                      <a:pt x="0" y="61"/>
                    </a:lnTo>
                    <a:lnTo>
                      <a:pt x="2" y="75"/>
                    </a:lnTo>
                    <a:lnTo>
                      <a:pt x="5" y="89"/>
                    </a:lnTo>
                    <a:lnTo>
                      <a:pt x="15" y="104"/>
                    </a:lnTo>
                    <a:lnTo>
                      <a:pt x="23" y="123"/>
                    </a:lnTo>
                    <a:lnTo>
                      <a:pt x="27" y="149"/>
                    </a:lnTo>
                    <a:lnTo>
                      <a:pt x="30" y="176"/>
                    </a:lnTo>
                    <a:lnTo>
                      <a:pt x="35" y="200"/>
                    </a:lnTo>
                    <a:lnTo>
                      <a:pt x="36" y="235"/>
                    </a:lnTo>
                    <a:lnTo>
                      <a:pt x="38" y="265"/>
                    </a:lnTo>
                    <a:lnTo>
                      <a:pt x="38" y="285"/>
                    </a:lnTo>
                    <a:lnTo>
                      <a:pt x="48" y="260"/>
                    </a:lnTo>
                    <a:lnTo>
                      <a:pt x="68" y="248"/>
                    </a:lnTo>
                    <a:lnTo>
                      <a:pt x="86" y="241"/>
                    </a:lnTo>
                    <a:lnTo>
                      <a:pt x="108" y="236"/>
                    </a:lnTo>
                    <a:lnTo>
                      <a:pt x="143" y="229"/>
                    </a:lnTo>
                    <a:lnTo>
                      <a:pt x="177" y="228"/>
                    </a:lnTo>
                    <a:lnTo>
                      <a:pt x="197" y="228"/>
                    </a:lnTo>
                    <a:lnTo>
                      <a:pt x="228" y="230"/>
                    </a:lnTo>
                    <a:lnTo>
                      <a:pt x="264" y="237"/>
                    </a:lnTo>
                    <a:lnTo>
                      <a:pt x="287" y="246"/>
                    </a:lnTo>
                    <a:lnTo>
                      <a:pt x="302" y="255"/>
                    </a:lnTo>
                    <a:lnTo>
                      <a:pt x="318" y="268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24" name="Freeform 43"/>
              <p:cNvSpPr>
                <a:spLocks/>
              </p:cNvSpPr>
              <p:nvPr/>
            </p:nvSpPr>
            <p:spPr bwMode="auto">
              <a:xfrm>
                <a:off x="5049" y="578"/>
                <a:ext cx="551" cy="335"/>
              </a:xfrm>
              <a:custGeom>
                <a:avLst/>
                <a:gdLst/>
                <a:ahLst/>
                <a:cxnLst>
                  <a:cxn ang="0">
                    <a:pos x="534" y="48"/>
                  </a:cxn>
                  <a:cxn ang="0">
                    <a:pos x="550" y="117"/>
                  </a:cxn>
                  <a:cxn ang="0">
                    <a:pos x="540" y="142"/>
                  </a:cxn>
                  <a:cxn ang="0">
                    <a:pos x="517" y="179"/>
                  </a:cxn>
                  <a:cxn ang="0">
                    <a:pos x="493" y="212"/>
                  </a:cxn>
                  <a:cxn ang="0">
                    <a:pos x="465" y="239"/>
                  </a:cxn>
                  <a:cxn ang="0">
                    <a:pos x="430" y="267"/>
                  </a:cxn>
                  <a:cxn ang="0">
                    <a:pos x="397" y="286"/>
                  </a:cxn>
                  <a:cxn ang="0">
                    <a:pos x="361" y="304"/>
                  </a:cxn>
                  <a:cxn ang="0">
                    <a:pos x="315" y="320"/>
                  </a:cxn>
                  <a:cxn ang="0">
                    <a:pos x="280" y="328"/>
                  </a:cxn>
                  <a:cxn ang="0">
                    <a:pos x="238" y="334"/>
                  </a:cxn>
                  <a:cxn ang="0">
                    <a:pos x="199" y="334"/>
                  </a:cxn>
                  <a:cxn ang="0">
                    <a:pos x="157" y="329"/>
                  </a:cxn>
                  <a:cxn ang="0">
                    <a:pos x="114" y="317"/>
                  </a:cxn>
                  <a:cxn ang="0">
                    <a:pos x="75" y="298"/>
                  </a:cxn>
                  <a:cxn ang="0">
                    <a:pos x="52" y="282"/>
                  </a:cxn>
                  <a:cxn ang="0">
                    <a:pos x="24" y="258"/>
                  </a:cxn>
                  <a:cxn ang="0">
                    <a:pos x="9" y="238"/>
                  </a:cxn>
                  <a:cxn ang="0">
                    <a:pos x="0" y="222"/>
                  </a:cxn>
                  <a:cxn ang="0">
                    <a:pos x="0" y="204"/>
                  </a:cxn>
                  <a:cxn ang="0">
                    <a:pos x="6" y="182"/>
                  </a:cxn>
                  <a:cxn ang="0">
                    <a:pos x="18" y="166"/>
                  </a:cxn>
                  <a:cxn ang="0">
                    <a:pos x="27" y="131"/>
                  </a:cxn>
                  <a:cxn ang="0">
                    <a:pos x="31" y="112"/>
                  </a:cxn>
                  <a:cxn ang="0">
                    <a:pos x="283" y="128"/>
                  </a:cxn>
                  <a:cxn ang="0">
                    <a:pos x="316" y="122"/>
                  </a:cxn>
                  <a:cxn ang="0">
                    <a:pos x="357" y="109"/>
                  </a:cxn>
                  <a:cxn ang="0">
                    <a:pos x="388" y="93"/>
                  </a:cxn>
                  <a:cxn ang="0">
                    <a:pos x="421" y="73"/>
                  </a:cxn>
                  <a:cxn ang="0">
                    <a:pos x="453" y="44"/>
                  </a:cxn>
                  <a:cxn ang="0">
                    <a:pos x="472" y="19"/>
                  </a:cxn>
                  <a:cxn ang="0">
                    <a:pos x="486" y="0"/>
                  </a:cxn>
                  <a:cxn ang="0">
                    <a:pos x="534" y="48"/>
                  </a:cxn>
                </a:cxnLst>
                <a:rect l="0" t="0" r="r" b="b"/>
                <a:pathLst>
                  <a:path w="551" h="335">
                    <a:moveTo>
                      <a:pt x="534" y="48"/>
                    </a:moveTo>
                    <a:lnTo>
                      <a:pt x="550" y="117"/>
                    </a:lnTo>
                    <a:lnTo>
                      <a:pt x="540" y="142"/>
                    </a:lnTo>
                    <a:lnTo>
                      <a:pt x="517" y="179"/>
                    </a:lnTo>
                    <a:lnTo>
                      <a:pt x="493" y="212"/>
                    </a:lnTo>
                    <a:lnTo>
                      <a:pt x="465" y="239"/>
                    </a:lnTo>
                    <a:lnTo>
                      <a:pt x="430" y="267"/>
                    </a:lnTo>
                    <a:lnTo>
                      <a:pt x="397" y="286"/>
                    </a:lnTo>
                    <a:lnTo>
                      <a:pt x="361" y="304"/>
                    </a:lnTo>
                    <a:lnTo>
                      <a:pt x="315" y="320"/>
                    </a:lnTo>
                    <a:lnTo>
                      <a:pt x="280" y="328"/>
                    </a:lnTo>
                    <a:lnTo>
                      <a:pt x="238" y="334"/>
                    </a:lnTo>
                    <a:lnTo>
                      <a:pt x="199" y="334"/>
                    </a:lnTo>
                    <a:lnTo>
                      <a:pt x="157" y="329"/>
                    </a:lnTo>
                    <a:lnTo>
                      <a:pt x="114" y="317"/>
                    </a:lnTo>
                    <a:lnTo>
                      <a:pt x="75" y="298"/>
                    </a:lnTo>
                    <a:lnTo>
                      <a:pt x="52" y="282"/>
                    </a:lnTo>
                    <a:lnTo>
                      <a:pt x="24" y="258"/>
                    </a:lnTo>
                    <a:lnTo>
                      <a:pt x="9" y="238"/>
                    </a:lnTo>
                    <a:lnTo>
                      <a:pt x="0" y="222"/>
                    </a:lnTo>
                    <a:lnTo>
                      <a:pt x="0" y="204"/>
                    </a:lnTo>
                    <a:lnTo>
                      <a:pt x="6" y="182"/>
                    </a:lnTo>
                    <a:lnTo>
                      <a:pt x="18" y="166"/>
                    </a:lnTo>
                    <a:lnTo>
                      <a:pt x="27" y="131"/>
                    </a:lnTo>
                    <a:lnTo>
                      <a:pt x="31" y="112"/>
                    </a:lnTo>
                    <a:lnTo>
                      <a:pt x="283" y="128"/>
                    </a:lnTo>
                    <a:lnTo>
                      <a:pt x="316" y="122"/>
                    </a:lnTo>
                    <a:lnTo>
                      <a:pt x="357" y="109"/>
                    </a:lnTo>
                    <a:lnTo>
                      <a:pt x="388" y="93"/>
                    </a:lnTo>
                    <a:lnTo>
                      <a:pt x="421" y="73"/>
                    </a:lnTo>
                    <a:lnTo>
                      <a:pt x="453" y="44"/>
                    </a:lnTo>
                    <a:lnTo>
                      <a:pt x="472" y="19"/>
                    </a:lnTo>
                    <a:lnTo>
                      <a:pt x="486" y="0"/>
                    </a:lnTo>
                    <a:lnTo>
                      <a:pt x="534" y="48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100000">
                    <a:schemeClr val="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25" name="Freeform 44"/>
              <p:cNvSpPr>
                <a:spLocks/>
              </p:cNvSpPr>
              <p:nvPr/>
            </p:nvSpPr>
            <p:spPr bwMode="auto">
              <a:xfrm>
                <a:off x="5145" y="160"/>
                <a:ext cx="475" cy="55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94"/>
                  </a:cxn>
                  <a:cxn ang="0">
                    <a:pos x="28" y="291"/>
                  </a:cxn>
                  <a:cxn ang="0">
                    <a:pos x="63" y="293"/>
                  </a:cxn>
                  <a:cxn ang="0">
                    <a:pos x="121" y="299"/>
                  </a:cxn>
                  <a:cxn ang="0">
                    <a:pos x="178" y="310"/>
                  </a:cxn>
                  <a:cxn ang="0">
                    <a:pos x="231" y="323"/>
                  </a:cxn>
                  <a:cxn ang="0">
                    <a:pos x="274" y="339"/>
                  </a:cxn>
                  <a:cxn ang="0">
                    <a:pos x="325" y="364"/>
                  </a:cxn>
                  <a:cxn ang="0">
                    <a:pos x="364" y="390"/>
                  </a:cxn>
                  <a:cxn ang="0">
                    <a:pos x="393" y="415"/>
                  </a:cxn>
                  <a:cxn ang="0">
                    <a:pos x="414" y="439"/>
                  </a:cxn>
                  <a:cxn ang="0">
                    <a:pos x="427" y="461"/>
                  </a:cxn>
                  <a:cxn ang="0">
                    <a:pos x="439" y="488"/>
                  </a:cxn>
                  <a:cxn ang="0">
                    <a:pos x="444" y="513"/>
                  </a:cxn>
                  <a:cxn ang="0">
                    <a:pos x="451" y="551"/>
                  </a:cxn>
                  <a:cxn ang="0">
                    <a:pos x="457" y="518"/>
                  </a:cxn>
                  <a:cxn ang="0">
                    <a:pos x="466" y="481"/>
                  </a:cxn>
                  <a:cxn ang="0">
                    <a:pos x="469" y="453"/>
                  </a:cxn>
                  <a:cxn ang="0">
                    <a:pos x="474" y="420"/>
                  </a:cxn>
                  <a:cxn ang="0">
                    <a:pos x="472" y="393"/>
                  </a:cxn>
                  <a:cxn ang="0">
                    <a:pos x="466" y="361"/>
                  </a:cxn>
                  <a:cxn ang="0">
                    <a:pos x="459" y="317"/>
                  </a:cxn>
                  <a:cxn ang="0">
                    <a:pos x="444" y="279"/>
                  </a:cxn>
                  <a:cxn ang="0">
                    <a:pos x="424" y="238"/>
                  </a:cxn>
                  <a:cxn ang="0">
                    <a:pos x="399" y="196"/>
                  </a:cxn>
                  <a:cxn ang="0">
                    <a:pos x="363" y="152"/>
                  </a:cxn>
                  <a:cxn ang="0">
                    <a:pos x="322" y="116"/>
                  </a:cxn>
                  <a:cxn ang="0">
                    <a:pos x="286" y="87"/>
                  </a:cxn>
                  <a:cxn ang="0">
                    <a:pos x="241" y="60"/>
                  </a:cxn>
                  <a:cxn ang="0">
                    <a:pos x="195" y="40"/>
                  </a:cxn>
                  <a:cxn ang="0">
                    <a:pos x="141" y="21"/>
                  </a:cxn>
                  <a:cxn ang="0">
                    <a:pos x="94" y="10"/>
                  </a:cxn>
                  <a:cxn ang="0">
                    <a:pos x="39" y="3"/>
                  </a:cxn>
                  <a:cxn ang="0">
                    <a:pos x="0" y="0"/>
                  </a:cxn>
                </a:cxnLst>
                <a:rect l="0" t="0" r="r" b="b"/>
                <a:pathLst>
                  <a:path w="475" h="552">
                    <a:moveTo>
                      <a:pt x="0" y="0"/>
                    </a:moveTo>
                    <a:lnTo>
                      <a:pt x="0" y="294"/>
                    </a:lnTo>
                    <a:lnTo>
                      <a:pt x="28" y="291"/>
                    </a:lnTo>
                    <a:lnTo>
                      <a:pt x="63" y="293"/>
                    </a:lnTo>
                    <a:lnTo>
                      <a:pt x="121" y="299"/>
                    </a:lnTo>
                    <a:lnTo>
                      <a:pt x="178" y="310"/>
                    </a:lnTo>
                    <a:lnTo>
                      <a:pt x="231" y="323"/>
                    </a:lnTo>
                    <a:lnTo>
                      <a:pt x="274" y="339"/>
                    </a:lnTo>
                    <a:lnTo>
                      <a:pt x="325" y="364"/>
                    </a:lnTo>
                    <a:lnTo>
                      <a:pt x="364" y="390"/>
                    </a:lnTo>
                    <a:lnTo>
                      <a:pt x="393" y="415"/>
                    </a:lnTo>
                    <a:lnTo>
                      <a:pt x="414" y="439"/>
                    </a:lnTo>
                    <a:lnTo>
                      <a:pt x="427" y="461"/>
                    </a:lnTo>
                    <a:lnTo>
                      <a:pt x="439" y="488"/>
                    </a:lnTo>
                    <a:lnTo>
                      <a:pt x="444" y="513"/>
                    </a:lnTo>
                    <a:lnTo>
                      <a:pt x="451" y="551"/>
                    </a:lnTo>
                    <a:lnTo>
                      <a:pt x="457" y="518"/>
                    </a:lnTo>
                    <a:lnTo>
                      <a:pt x="466" y="481"/>
                    </a:lnTo>
                    <a:lnTo>
                      <a:pt x="469" y="453"/>
                    </a:lnTo>
                    <a:lnTo>
                      <a:pt x="474" y="420"/>
                    </a:lnTo>
                    <a:lnTo>
                      <a:pt x="472" y="393"/>
                    </a:lnTo>
                    <a:lnTo>
                      <a:pt x="466" y="361"/>
                    </a:lnTo>
                    <a:lnTo>
                      <a:pt x="459" y="317"/>
                    </a:lnTo>
                    <a:lnTo>
                      <a:pt x="444" y="279"/>
                    </a:lnTo>
                    <a:lnTo>
                      <a:pt x="424" y="238"/>
                    </a:lnTo>
                    <a:lnTo>
                      <a:pt x="399" y="196"/>
                    </a:lnTo>
                    <a:lnTo>
                      <a:pt x="363" y="152"/>
                    </a:lnTo>
                    <a:lnTo>
                      <a:pt x="322" y="116"/>
                    </a:lnTo>
                    <a:lnTo>
                      <a:pt x="286" y="87"/>
                    </a:lnTo>
                    <a:lnTo>
                      <a:pt x="241" y="60"/>
                    </a:lnTo>
                    <a:lnTo>
                      <a:pt x="195" y="40"/>
                    </a:lnTo>
                    <a:lnTo>
                      <a:pt x="141" y="21"/>
                    </a:lnTo>
                    <a:lnTo>
                      <a:pt x="94" y="10"/>
                    </a:lnTo>
                    <a:lnTo>
                      <a:pt x="39" y="3"/>
                    </a:lnTo>
                    <a:lnTo>
                      <a:pt x="0" y="0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26" name="Freeform 45"/>
              <p:cNvSpPr>
                <a:spLocks/>
              </p:cNvSpPr>
              <p:nvPr/>
            </p:nvSpPr>
            <p:spPr bwMode="auto">
              <a:xfrm>
                <a:off x="5176" y="727"/>
                <a:ext cx="156" cy="118"/>
              </a:xfrm>
              <a:custGeom>
                <a:avLst/>
                <a:gdLst/>
                <a:ahLst/>
                <a:cxnLst>
                  <a:cxn ang="0">
                    <a:pos x="83" y="0"/>
                  </a:cxn>
                  <a:cxn ang="0">
                    <a:pos x="134" y="19"/>
                  </a:cxn>
                  <a:cxn ang="0">
                    <a:pos x="152" y="46"/>
                  </a:cxn>
                  <a:cxn ang="0">
                    <a:pos x="155" y="70"/>
                  </a:cxn>
                  <a:cxn ang="0">
                    <a:pos x="155" y="84"/>
                  </a:cxn>
                  <a:cxn ang="0">
                    <a:pos x="146" y="100"/>
                  </a:cxn>
                  <a:cxn ang="0">
                    <a:pos x="126" y="108"/>
                  </a:cxn>
                  <a:cxn ang="0">
                    <a:pos x="105" y="114"/>
                  </a:cxn>
                  <a:cxn ang="0">
                    <a:pos x="86" y="117"/>
                  </a:cxn>
                  <a:cxn ang="0">
                    <a:pos x="69" y="117"/>
                  </a:cxn>
                  <a:cxn ang="0">
                    <a:pos x="41" y="112"/>
                  </a:cxn>
                  <a:cxn ang="0">
                    <a:pos x="21" y="107"/>
                  </a:cxn>
                  <a:cxn ang="0">
                    <a:pos x="9" y="98"/>
                  </a:cxn>
                  <a:cxn ang="0">
                    <a:pos x="2" y="90"/>
                  </a:cxn>
                  <a:cxn ang="0">
                    <a:pos x="0" y="78"/>
                  </a:cxn>
                  <a:cxn ang="0">
                    <a:pos x="2" y="60"/>
                  </a:cxn>
                  <a:cxn ang="0">
                    <a:pos x="9" y="11"/>
                  </a:cxn>
                  <a:cxn ang="0">
                    <a:pos x="83" y="0"/>
                  </a:cxn>
                </a:cxnLst>
                <a:rect l="0" t="0" r="r" b="b"/>
                <a:pathLst>
                  <a:path w="156" h="118">
                    <a:moveTo>
                      <a:pt x="83" y="0"/>
                    </a:moveTo>
                    <a:lnTo>
                      <a:pt x="134" y="19"/>
                    </a:lnTo>
                    <a:lnTo>
                      <a:pt x="152" y="46"/>
                    </a:lnTo>
                    <a:lnTo>
                      <a:pt x="155" y="70"/>
                    </a:lnTo>
                    <a:lnTo>
                      <a:pt x="155" y="84"/>
                    </a:lnTo>
                    <a:lnTo>
                      <a:pt x="146" y="100"/>
                    </a:lnTo>
                    <a:lnTo>
                      <a:pt x="126" y="108"/>
                    </a:lnTo>
                    <a:lnTo>
                      <a:pt x="105" y="114"/>
                    </a:lnTo>
                    <a:lnTo>
                      <a:pt x="86" y="117"/>
                    </a:lnTo>
                    <a:lnTo>
                      <a:pt x="69" y="117"/>
                    </a:lnTo>
                    <a:lnTo>
                      <a:pt x="41" y="112"/>
                    </a:lnTo>
                    <a:lnTo>
                      <a:pt x="21" y="107"/>
                    </a:lnTo>
                    <a:lnTo>
                      <a:pt x="9" y="98"/>
                    </a:lnTo>
                    <a:lnTo>
                      <a:pt x="2" y="90"/>
                    </a:lnTo>
                    <a:lnTo>
                      <a:pt x="0" y="78"/>
                    </a:lnTo>
                    <a:lnTo>
                      <a:pt x="2" y="60"/>
                    </a:lnTo>
                    <a:lnTo>
                      <a:pt x="9" y="11"/>
                    </a:lnTo>
                    <a:lnTo>
                      <a:pt x="83" y="0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100000">
                    <a:schemeClr val="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27" name="Freeform 46"/>
              <p:cNvSpPr>
                <a:spLocks/>
              </p:cNvSpPr>
              <p:nvPr/>
            </p:nvSpPr>
            <p:spPr bwMode="auto">
              <a:xfrm>
                <a:off x="5172" y="740"/>
                <a:ext cx="88" cy="74"/>
              </a:xfrm>
              <a:custGeom>
                <a:avLst/>
                <a:gdLst/>
                <a:ahLst/>
                <a:cxnLst>
                  <a:cxn ang="0">
                    <a:pos x="0" y="68"/>
                  </a:cxn>
                  <a:cxn ang="0">
                    <a:pos x="11" y="0"/>
                  </a:cxn>
                  <a:cxn ang="0">
                    <a:pos x="54" y="5"/>
                  </a:cxn>
                  <a:cxn ang="0">
                    <a:pos x="87" y="9"/>
                  </a:cxn>
                  <a:cxn ang="0">
                    <a:pos x="78" y="73"/>
                  </a:cxn>
                  <a:cxn ang="0">
                    <a:pos x="75" y="58"/>
                  </a:cxn>
                  <a:cxn ang="0">
                    <a:pos x="65" y="47"/>
                  </a:cxn>
                  <a:cxn ang="0">
                    <a:pos x="47" y="44"/>
                  </a:cxn>
                  <a:cxn ang="0">
                    <a:pos x="27" y="45"/>
                  </a:cxn>
                  <a:cxn ang="0">
                    <a:pos x="11" y="52"/>
                  </a:cxn>
                  <a:cxn ang="0">
                    <a:pos x="0" y="68"/>
                  </a:cxn>
                </a:cxnLst>
                <a:rect l="0" t="0" r="r" b="b"/>
                <a:pathLst>
                  <a:path w="88" h="74">
                    <a:moveTo>
                      <a:pt x="0" y="68"/>
                    </a:moveTo>
                    <a:lnTo>
                      <a:pt x="11" y="0"/>
                    </a:lnTo>
                    <a:lnTo>
                      <a:pt x="54" y="5"/>
                    </a:lnTo>
                    <a:lnTo>
                      <a:pt x="87" y="9"/>
                    </a:lnTo>
                    <a:lnTo>
                      <a:pt x="78" y="73"/>
                    </a:lnTo>
                    <a:lnTo>
                      <a:pt x="75" y="58"/>
                    </a:lnTo>
                    <a:lnTo>
                      <a:pt x="65" y="47"/>
                    </a:lnTo>
                    <a:lnTo>
                      <a:pt x="47" y="44"/>
                    </a:lnTo>
                    <a:lnTo>
                      <a:pt x="27" y="45"/>
                    </a:lnTo>
                    <a:lnTo>
                      <a:pt x="11" y="52"/>
                    </a:lnTo>
                    <a:lnTo>
                      <a:pt x="0" y="68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28" name="Freeform 47"/>
              <p:cNvSpPr>
                <a:spLocks/>
              </p:cNvSpPr>
              <p:nvPr/>
            </p:nvSpPr>
            <p:spPr bwMode="auto">
              <a:xfrm>
                <a:off x="5049" y="520"/>
                <a:ext cx="319" cy="286"/>
              </a:xfrm>
              <a:custGeom>
                <a:avLst/>
                <a:gdLst/>
                <a:ahLst/>
                <a:cxnLst>
                  <a:cxn ang="0">
                    <a:pos x="1" y="275"/>
                  </a:cxn>
                  <a:cxn ang="0">
                    <a:pos x="3" y="254"/>
                  </a:cxn>
                  <a:cxn ang="0">
                    <a:pos x="12" y="235"/>
                  </a:cxn>
                  <a:cxn ang="0">
                    <a:pos x="19" y="219"/>
                  </a:cxn>
                  <a:cxn ang="0">
                    <a:pos x="24" y="194"/>
                  </a:cxn>
                  <a:cxn ang="0">
                    <a:pos x="30" y="161"/>
                  </a:cxn>
                  <a:cxn ang="0">
                    <a:pos x="34" y="126"/>
                  </a:cxn>
                  <a:cxn ang="0">
                    <a:pos x="37" y="94"/>
                  </a:cxn>
                  <a:cxn ang="0">
                    <a:pos x="39" y="67"/>
                  </a:cxn>
                  <a:cxn ang="0">
                    <a:pos x="40" y="43"/>
                  </a:cxn>
                  <a:cxn ang="0">
                    <a:pos x="48" y="29"/>
                  </a:cxn>
                  <a:cxn ang="0">
                    <a:pos x="63" y="16"/>
                  </a:cxn>
                  <a:cxn ang="0">
                    <a:pos x="78" y="9"/>
                  </a:cxn>
                  <a:cxn ang="0">
                    <a:pos x="102" y="2"/>
                  </a:cxn>
                  <a:cxn ang="0">
                    <a:pos x="129" y="0"/>
                  </a:cxn>
                  <a:cxn ang="0">
                    <a:pos x="171" y="0"/>
                  </a:cxn>
                  <a:cxn ang="0">
                    <a:pos x="208" y="2"/>
                  </a:cxn>
                  <a:cxn ang="0">
                    <a:pos x="244" y="9"/>
                  </a:cxn>
                  <a:cxn ang="0">
                    <a:pos x="277" y="21"/>
                  </a:cxn>
                  <a:cxn ang="0">
                    <a:pos x="298" y="35"/>
                  </a:cxn>
                  <a:cxn ang="0">
                    <a:pos x="310" y="47"/>
                  </a:cxn>
                  <a:cxn ang="0">
                    <a:pos x="318" y="61"/>
                  </a:cxn>
                  <a:cxn ang="0">
                    <a:pos x="316" y="75"/>
                  </a:cxn>
                  <a:cxn ang="0">
                    <a:pos x="313" y="89"/>
                  </a:cxn>
                  <a:cxn ang="0">
                    <a:pos x="303" y="104"/>
                  </a:cxn>
                  <a:cxn ang="0">
                    <a:pos x="295" y="123"/>
                  </a:cxn>
                  <a:cxn ang="0">
                    <a:pos x="291" y="149"/>
                  </a:cxn>
                  <a:cxn ang="0">
                    <a:pos x="288" y="176"/>
                  </a:cxn>
                  <a:cxn ang="0">
                    <a:pos x="283" y="200"/>
                  </a:cxn>
                  <a:cxn ang="0">
                    <a:pos x="282" y="235"/>
                  </a:cxn>
                  <a:cxn ang="0">
                    <a:pos x="280" y="265"/>
                  </a:cxn>
                  <a:cxn ang="0">
                    <a:pos x="280" y="285"/>
                  </a:cxn>
                  <a:cxn ang="0">
                    <a:pos x="270" y="260"/>
                  </a:cxn>
                  <a:cxn ang="0">
                    <a:pos x="250" y="248"/>
                  </a:cxn>
                  <a:cxn ang="0">
                    <a:pos x="232" y="241"/>
                  </a:cxn>
                  <a:cxn ang="0">
                    <a:pos x="210" y="236"/>
                  </a:cxn>
                  <a:cxn ang="0">
                    <a:pos x="175" y="229"/>
                  </a:cxn>
                  <a:cxn ang="0">
                    <a:pos x="141" y="228"/>
                  </a:cxn>
                  <a:cxn ang="0">
                    <a:pos x="121" y="228"/>
                  </a:cxn>
                  <a:cxn ang="0">
                    <a:pos x="90" y="230"/>
                  </a:cxn>
                  <a:cxn ang="0">
                    <a:pos x="54" y="237"/>
                  </a:cxn>
                  <a:cxn ang="0">
                    <a:pos x="31" y="246"/>
                  </a:cxn>
                  <a:cxn ang="0">
                    <a:pos x="16" y="255"/>
                  </a:cxn>
                  <a:cxn ang="0">
                    <a:pos x="0" y="268"/>
                  </a:cxn>
                </a:cxnLst>
                <a:rect l="0" t="0" r="r" b="b"/>
                <a:pathLst>
                  <a:path w="319" h="286">
                    <a:moveTo>
                      <a:pt x="1" y="275"/>
                    </a:moveTo>
                    <a:lnTo>
                      <a:pt x="3" y="254"/>
                    </a:lnTo>
                    <a:lnTo>
                      <a:pt x="12" y="235"/>
                    </a:lnTo>
                    <a:lnTo>
                      <a:pt x="19" y="219"/>
                    </a:lnTo>
                    <a:lnTo>
                      <a:pt x="24" y="194"/>
                    </a:lnTo>
                    <a:lnTo>
                      <a:pt x="30" y="161"/>
                    </a:lnTo>
                    <a:lnTo>
                      <a:pt x="34" y="126"/>
                    </a:lnTo>
                    <a:lnTo>
                      <a:pt x="37" y="94"/>
                    </a:lnTo>
                    <a:lnTo>
                      <a:pt x="39" y="67"/>
                    </a:lnTo>
                    <a:lnTo>
                      <a:pt x="40" y="43"/>
                    </a:lnTo>
                    <a:lnTo>
                      <a:pt x="48" y="29"/>
                    </a:lnTo>
                    <a:lnTo>
                      <a:pt x="63" y="16"/>
                    </a:lnTo>
                    <a:lnTo>
                      <a:pt x="78" y="9"/>
                    </a:lnTo>
                    <a:lnTo>
                      <a:pt x="102" y="2"/>
                    </a:lnTo>
                    <a:lnTo>
                      <a:pt x="129" y="0"/>
                    </a:lnTo>
                    <a:lnTo>
                      <a:pt x="171" y="0"/>
                    </a:lnTo>
                    <a:lnTo>
                      <a:pt x="208" y="2"/>
                    </a:lnTo>
                    <a:lnTo>
                      <a:pt x="244" y="9"/>
                    </a:lnTo>
                    <a:lnTo>
                      <a:pt x="277" y="21"/>
                    </a:lnTo>
                    <a:lnTo>
                      <a:pt x="298" y="35"/>
                    </a:lnTo>
                    <a:lnTo>
                      <a:pt x="310" y="47"/>
                    </a:lnTo>
                    <a:lnTo>
                      <a:pt x="318" y="61"/>
                    </a:lnTo>
                    <a:lnTo>
                      <a:pt x="316" y="75"/>
                    </a:lnTo>
                    <a:lnTo>
                      <a:pt x="313" y="89"/>
                    </a:lnTo>
                    <a:lnTo>
                      <a:pt x="303" y="104"/>
                    </a:lnTo>
                    <a:lnTo>
                      <a:pt x="295" y="123"/>
                    </a:lnTo>
                    <a:lnTo>
                      <a:pt x="291" y="149"/>
                    </a:lnTo>
                    <a:lnTo>
                      <a:pt x="288" y="176"/>
                    </a:lnTo>
                    <a:lnTo>
                      <a:pt x="283" y="200"/>
                    </a:lnTo>
                    <a:lnTo>
                      <a:pt x="282" y="235"/>
                    </a:lnTo>
                    <a:lnTo>
                      <a:pt x="280" y="265"/>
                    </a:lnTo>
                    <a:lnTo>
                      <a:pt x="280" y="285"/>
                    </a:lnTo>
                    <a:lnTo>
                      <a:pt x="270" y="260"/>
                    </a:lnTo>
                    <a:lnTo>
                      <a:pt x="250" y="248"/>
                    </a:lnTo>
                    <a:lnTo>
                      <a:pt x="232" y="241"/>
                    </a:lnTo>
                    <a:lnTo>
                      <a:pt x="210" y="236"/>
                    </a:lnTo>
                    <a:lnTo>
                      <a:pt x="175" y="229"/>
                    </a:lnTo>
                    <a:lnTo>
                      <a:pt x="141" y="228"/>
                    </a:lnTo>
                    <a:lnTo>
                      <a:pt x="121" y="228"/>
                    </a:lnTo>
                    <a:lnTo>
                      <a:pt x="90" y="230"/>
                    </a:lnTo>
                    <a:lnTo>
                      <a:pt x="54" y="237"/>
                    </a:lnTo>
                    <a:lnTo>
                      <a:pt x="31" y="246"/>
                    </a:lnTo>
                    <a:lnTo>
                      <a:pt x="16" y="255"/>
                    </a:lnTo>
                    <a:lnTo>
                      <a:pt x="0" y="268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29" name="Freeform 48"/>
              <p:cNvSpPr>
                <a:spLocks/>
              </p:cNvSpPr>
              <p:nvPr/>
            </p:nvSpPr>
            <p:spPr bwMode="auto">
              <a:xfrm>
                <a:off x="4319" y="160"/>
                <a:ext cx="832" cy="4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56"/>
                  </a:cxn>
                  <a:cxn ang="0">
                    <a:pos x="84" y="374"/>
                  </a:cxn>
                  <a:cxn ang="0">
                    <a:pos x="153" y="393"/>
                  </a:cxn>
                  <a:cxn ang="0">
                    <a:pos x="210" y="404"/>
                  </a:cxn>
                  <a:cxn ang="0">
                    <a:pos x="258" y="410"/>
                  </a:cxn>
                  <a:cxn ang="0">
                    <a:pos x="312" y="416"/>
                  </a:cxn>
                  <a:cxn ang="0">
                    <a:pos x="402" y="419"/>
                  </a:cxn>
                  <a:cxn ang="0">
                    <a:pos x="485" y="412"/>
                  </a:cxn>
                  <a:cxn ang="0">
                    <a:pos x="570" y="399"/>
                  </a:cxn>
                  <a:cxn ang="0">
                    <a:pos x="652" y="377"/>
                  </a:cxn>
                  <a:cxn ang="0">
                    <a:pos x="724" y="347"/>
                  </a:cxn>
                  <a:cxn ang="0">
                    <a:pos x="784" y="306"/>
                  </a:cxn>
                  <a:cxn ang="0">
                    <a:pos x="829" y="291"/>
                  </a:cxn>
                  <a:cxn ang="0">
                    <a:pos x="831" y="2"/>
                  </a:cxn>
                  <a:cxn ang="0">
                    <a:pos x="786" y="9"/>
                  </a:cxn>
                  <a:cxn ang="0">
                    <a:pos x="726" y="29"/>
                  </a:cxn>
                  <a:cxn ang="0">
                    <a:pos x="654" y="55"/>
                  </a:cxn>
                  <a:cxn ang="0">
                    <a:pos x="585" y="70"/>
                  </a:cxn>
                  <a:cxn ang="0">
                    <a:pos x="515" y="78"/>
                  </a:cxn>
                  <a:cxn ang="0">
                    <a:pos x="468" y="82"/>
                  </a:cxn>
                  <a:cxn ang="0">
                    <a:pos x="428" y="84"/>
                  </a:cxn>
                  <a:cxn ang="0">
                    <a:pos x="358" y="84"/>
                  </a:cxn>
                  <a:cxn ang="0">
                    <a:pos x="314" y="81"/>
                  </a:cxn>
                  <a:cxn ang="0">
                    <a:pos x="274" y="76"/>
                  </a:cxn>
                  <a:cxn ang="0">
                    <a:pos x="229" y="73"/>
                  </a:cxn>
                  <a:cxn ang="0">
                    <a:pos x="190" y="66"/>
                  </a:cxn>
                  <a:cxn ang="0">
                    <a:pos x="140" y="57"/>
                  </a:cxn>
                  <a:cxn ang="0">
                    <a:pos x="96" y="44"/>
                  </a:cxn>
                  <a:cxn ang="0">
                    <a:pos x="49" y="24"/>
                  </a:cxn>
                  <a:cxn ang="0">
                    <a:pos x="0" y="0"/>
                  </a:cxn>
                </a:cxnLst>
                <a:rect l="0" t="0" r="r" b="b"/>
                <a:pathLst>
                  <a:path w="832" h="420">
                    <a:moveTo>
                      <a:pt x="0" y="0"/>
                    </a:moveTo>
                    <a:lnTo>
                      <a:pt x="0" y="356"/>
                    </a:lnTo>
                    <a:lnTo>
                      <a:pt x="84" y="374"/>
                    </a:lnTo>
                    <a:lnTo>
                      <a:pt x="153" y="393"/>
                    </a:lnTo>
                    <a:lnTo>
                      <a:pt x="210" y="404"/>
                    </a:lnTo>
                    <a:lnTo>
                      <a:pt x="258" y="410"/>
                    </a:lnTo>
                    <a:lnTo>
                      <a:pt x="312" y="416"/>
                    </a:lnTo>
                    <a:lnTo>
                      <a:pt x="402" y="419"/>
                    </a:lnTo>
                    <a:lnTo>
                      <a:pt x="485" y="412"/>
                    </a:lnTo>
                    <a:lnTo>
                      <a:pt x="570" y="399"/>
                    </a:lnTo>
                    <a:lnTo>
                      <a:pt x="652" y="377"/>
                    </a:lnTo>
                    <a:lnTo>
                      <a:pt x="724" y="347"/>
                    </a:lnTo>
                    <a:lnTo>
                      <a:pt x="784" y="306"/>
                    </a:lnTo>
                    <a:lnTo>
                      <a:pt x="829" y="291"/>
                    </a:lnTo>
                    <a:lnTo>
                      <a:pt x="831" y="2"/>
                    </a:lnTo>
                    <a:lnTo>
                      <a:pt x="786" y="9"/>
                    </a:lnTo>
                    <a:lnTo>
                      <a:pt x="726" y="29"/>
                    </a:lnTo>
                    <a:lnTo>
                      <a:pt x="654" y="55"/>
                    </a:lnTo>
                    <a:lnTo>
                      <a:pt x="585" y="70"/>
                    </a:lnTo>
                    <a:lnTo>
                      <a:pt x="515" y="78"/>
                    </a:lnTo>
                    <a:lnTo>
                      <a:pt x="468" y="82"/>
                    </a:lnTo>
                    <a:lnTo>
                      <a:pt x="428" y="84"/>
                    </a:lnTo>
                    <a:lnTo>
                      <a:pt x="358" y="84"/>
                    </a:lnTo>
                    <a:lnTo>
                      <a:pt x="314" y="81"/>
                    </a:lnTo>
                    <a:lnTo>
                      <a:pt x="274" y="76"/>
                    </a:lnTo>
                    <a:lnTo>
                      <a:pt x="229" y="73"/>
                    </a:lnTo>
                    <a:lnTo>
                      <a:pt x="190" y="66"/>
                    </a:lnTo>
                    <a:lnTo>
                      <a:pt x="140" y="57"/>
                    </a:lnTo>
                    <a:lnTo>
                      <a:pt x="96" y="44"/>
                    </a:lnTo>
                    <a:lnTo>
                      <a:pt x="49" y="24"/>
                    </a:lnTo>
                    <a:lnTo>
                      <a:pt x="0" y="0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</p:grpSp>
      </p:grpSp>
      <p:pic>
        <p:nvPicPr>
          <p:cNvPr id="52" name="Picture 54" descr="dnastranda_gl.gif (44360 bytes)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81000"/>
            <a:ext cx="6477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3" name="Rectangle 5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4" name="Rectangle 5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5" name="Rectangle 5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8E0553-249C-4EBE-ADB8-6877387671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2"/>
          <p:cNvGrpSpPr>
            <a:grpSpLocks/>
          </p:cNvGrpSpPr>
          <p:nvPr/>
        </p:nvGrpSpPr>
        <p:grpSpPr bwMode="auto">
          <a:xfrm>
            <a:off x="0" y="-17463"/>
            <a:ext cx="9178925" cy="6905626"/>
            <a:chOff x="0" y="-11"/>
            <a:chExt cx="5782" cy="4350"/>
          </a:xfrm>
        </p:grpSpPr>
        <p:sp>
          <p:nvSpPr>
            <p:cNvPr id="6" name="Rectangle 3"/>
            <p:cNvSpPr>
              <a:spLocks noChangeArrowheads="1"/>
            </p:cNvSpPr>
            <p:nvPr/>
          </p:nvSpPr>
          <p:spPr bwMode="auto">
            <a:xfrm>
              <a:off x="0" y="1008"/>
              <a:ext cx="5774" cy="3331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7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5759" cy="864"/>
            </a:xfrm>
            <a:prstGeom prst="rect">
              <a:avLst/>
            </a:prstGeom>
            <a:gradFill rotWithShape="0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grpSp>
          <p:nvGrpSpPr>
            <p:cNvPr id="8" name="Group 5"/>
            <p:cNvGrpSpPr>
              <a:grpSpLocks/>
            </p:cNvGrpSpPr>
            <p:nvPr/>
          </p:nvGrpSpPr>
          <p:grpSpPr bwMode="auto">
            <a:xfrm>
              <a:off x="5301" y="-11"/>
              <a:ext cx="481" cy="4284"/>
              <a:chOff x="5301" y="-11"/>
              <a:chExt cx="481" cy="4284"/>
            </a:xfrm>
          </p:grpSpPr>
          <p:sp>
            <p:nvSpPr>
              <p:cNvPr id="50" name="Freeform 6"/>
              <p:cNvSpPr>
                <a:spLocks/>
              </p:cNvSpPr>
              <p:nvPr/>
            </p:nvSpPr>
            <p:spPr bwMode="auto">
              <a:xfrm>
                <a:off x="5301" y="-11"/>
                <a:ext cx="241" cy="4284"/>
              </a:xfrm>
              <a:custGeom>
                <a:avLst/>
                <a:gdLst/>
                <a:ahLst/>
                <a:cxnLst>
                  <a:cxn ang="0">
                    <a:pos x="0" y="4234"/>
                  </a:cxn>
                  <a:cxn ang="0">
                    <a:pos x="0" y="0"/>
                  </a:cxn>
                  <a:cxn ang="0">
                    <a:pos x="240" y="0"/>
                  </a:cxn>
                  <a:cxn ang="0">
                    <a:pos x="240" y="4234"/>
                  </a:cxn>
                  <a:cxn ang="0">
                    <a:pos x="192" y="4283"/>
                  </a:cxn>
                  <a:cxn ang="0">
                    <a:pos x="144" y="4281"/>
                  </a:cxn>
                  <a:cxn ang="0">
                    <a:pos x="112" y="4281"/>
                  </a:cxn>
                  <a:cxn ang="0">
                    <a:pos x="49" y="4281"/>
                  </a:cxn>
                  <a:cxn ang="0">
                    <a:pos x="0" y="4234"/>
                  </a:cxn>
                </a:cxnLst>
                <a:rect l="0" t="0" r="r" b="b"/>
                <a:pathLst>
                  <a:path w="241" h="4284">
                    <a:moveTo>
                      <a:pt x="0" y="4234"/>
                    </a:moveTo>
                    <a:lnTo>
                      <a:pt x="0" y="0"/>
                    </a:lnTo>
                    <a:lnTo>
                      <a:pt x="240" y="0"/>
                    </a:lnTo>
                    <a:lnTo>
                      <a:pt x="240" y="4234"/>
                    </a:lnTo>
                    <a:lnTo>
                      <a:pt x="192" y="4283"/>
                    </a:lnTo>
                    <a:lnTo>
                      <a:pt x="144" y="4281"/>
                    </a:lnTo>
                    <a:lnTo>
                      <a:pt x="112" y="4281"/>
                    </a:lnTo>
                    <a:lnTo>
                      <a:pt x="49" y="4281"/>
                    </a:lnTo>
                    <a:lnTo>
                      <a:pt x="0" y="4234"/>
                    </a:lnTo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5000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51" name="Freeform 7"/>
              <p:cNvSpPr>
                <a:spLocks/>
              </p:cNvSpPr>
              <p:nvPr/>
            </p:nvSpPr>
            <p:spPr bwMode="auto">
              <a:xfrm>
                <a:off x="5541" y="-11"/>
                <a:ext cx="241" cy="4284"/>
              </a:xfrm>
              <a:custGeom>
                <a:avLst/>
                <a:gdLst/>
                <a:ahLst/>
                <a:cxnLst>
                  <a:cxn ang="0">
                    <a:pos x="0" y="4234"/>
                  </a:cxn>
                  <a:cxn ang="0">
                    <a:pos x="0" y="0"/>
                  </a:cxn>
                  <a:cxn ang="0">
                    <a:pos x="240" y="0"/>
                  </a:cxn>
                  <a:cxn ang="0">
                    <a:pos x="240" y="4234"/>
                  </a:cxn>
                  <a:cxn ang="0">
                    <a:pos x="192" y="4283"/>
                  </a:cxn>
                  <a:cxn ang="0">
                    <a:pos x="144" y="4281"/>
                  </a:cxn>
                  <a:cxn ang="0">
                    <a:pos x="112" y="4281"/>
                  </a:cxn>
                  <a:cxn ang="0">
                    <a:pos x="49" y="4281"/>
                  </a:cxn>
                  <a:cxn ang="0">
                    <a:pos x="0" y="4234"/>
                  </a:cxn>
                </a:cxnLst>
                <a:rect l="0" t="0" r="r" b="b"/>
                <a:pathLst>
                  <a:path w="241" h="4284">
                    <a:moveTo>
                      <a:pt x="0" y="4234"/>
                    </a:moveTo>
                    <a:lnTo>
                      <a:pt x="0" y="0"/>
                    </a:lnTo>
                    <a:lnTo>
                      <a:pt x="240" y="0"/>
                    </a:lnTo>
                    <a:lnTo>
                      <a:pt x="240" y="4234"/>
                    </a:lnTo>
                    <a:lnTo>
                      <a:pt x="192" y="4283"/>
                    </a:lnTo>
                    <a:lnTo>
                      <a:pt x="144" y="4281"/>
                    </a:lnTo>
                    <a:lnTo>
                      <a:pt x="112" y="4281"/>
                    </a:lnTo>
                    <a:lnTo>
                      <a:pt x="49" y="4281"/>
                    </a:lnTo>
                    <a:lnTo>
                      <a:pt x="0" y="4234"/>
                    </a:lnTo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5000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</p:grpSp>
        <p:grpSp>
          <p:nvGrpSpPr>
            <p:cNvPr id="9" name="Group 8"/>
            <p:cNvGrpSpPr>
              <a:grpSpLocks/>
            </p:cNvGrpSpPr>
            <p:nvPr/>
          </p:nvGrpSpPr>
          <p:grpSpPr bwMode="auto">
            <a:xfrm>
              <a:off x="0" y="0"/>
              <a:ext cx="481" cy="4273"/>
              <a:chOff x="0" y="0"/>
              <a:chExt cx="481" cy="4273"/>
            </a:xfrm>
          </p:grpSpPr>
          <p:sp>
            <p:nvSpPr>
              <p:cNvPr id="48" name="Freeform 9"/>
              <p:cNvSpPr>
                <a:spLocks/>
              </p:cNvSpPr>
              <p:nvPr/>
            </p:nvSpPr>
            <p:spPr bwMode="auto">
              <a:xfrm>
                <a:off x="0" y="0"/>
                <a:ext cx="241" cy="4273"/>
              </a:xfrm>
              <a:custGeom>
                <a:avLst/>
                <a:gdLst/>
                <a:ahLst/>
                <a:cxnLst>
                  <a:cxn ang="0">
                    <a:pos x="0" y="4223"/>
                  </a:cxn>
                  <a:cxn ang="0">
                    <a:pos x="0" y="0"/>
                  </a:cxn>
                  <a:cxn ang="0">
                    <a:pos x="240" y="0"/>
                  </a:cxn>
                  <a:cxn ang="0">
                    <a:pos x="240" y="4223"/>
                  </a:cxn>
                  <a:cxn ang="0">
                    <a:pos x="192" y="4272"/>
                  </a:cxn>
                  <a:cxn ang="0">
                    <a:pos x="144" y="4270"/>
                  </a:cxn>
                  <a:cxn ang="0">
                    <a:pos x="112" y="4270"/>
                  </a:cxn>
                  <a:cxn ang="0">
                    <a:pos x="49" y="4270"/>
                  </a:cxn>
                  <a:cxn ang="0">
                    <a:pos x="0" y="4223"/>
                  </a:cxn>
                </a:cxnLst>
                <a:rect l="0" t="0" r="r" b="b"/>
                <a:pathLst>
                  <a:path w="241" h="4273">
                    <a:moveTo>
                      <a:pt x="0" y="4223"/>
                    </a:moveTo>
                    <a:lnTo>
                      <a:pt x="0" y="0"/>
                    </a:lnTo>
                    <a:lnTo>
                      <a:pt x="240" y="0"/>
                    </a:lnTo>
                    <a:lnTo>
                      <a:pt x="240" y="4223"/>
                    </a:lnTo>
                    <a:lnTo>
                      <a:pt x="192" y="4272"/>
                    </a:lnTo>
                    <a:lnTo>
                      <a:pt x="144" y="4270"/>
                    </a:lnTo>
                    <a:lnTo>
                      <a:pt x="112" y="4270"/>
                    </a:lnTo>
                    <a:lnTo>
                      <a:pt x="49" y="4270"/>
                    </a:lnTo>
                    <a:lnTo>
                      <a:pt x="0" y="4223"/>
                    </a:lnTo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5000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49" name="Freeform 10"/>
              <p:cNvSpPr>
                <a:spLocks/>
              </p:cNvSpPr>
              <p:nvPr/>
            </p:nvSpPr>
            <p:spPr bwMode="auto">
              <a:xfrm>
                <a:off x="240" y="0"/>
                <a:ext cx="241" cy="4273"/>
              </a:xfrm>
              <a:custGeom>
                <a:avLst/>
                <a:gdLst/>
                <a:ahLst/>
                <a:cxnLst>
                  <a:cxn ang="0">
                    <a:pos x="0" y="4223"/>
                  </a:cxn>
                  <a:cxn ang="0">
                    <a:pos x="0" y="0"/>
                  </a:cxn>
                  <a:cxn ang="0">
                    <a:pos x="240" y="0"/>
                  </a:cxn>
                  <a:cxn ang="0">
                    <a:pos x="240" y="4223"/>
                  </a:cxn>
                  <a:cxn ang="0">
                    <a:pos x="192" y="4272"/>
                  </a:cxn>
                  <a:cxn ang="0">
                    <a:pos x="144" y="4270"/>
                  </a:cxn>
                  <a:cxn ang="0">
                    <a:pos x="112" y="4270"/>
                  </a:cxn>
                  <a:cxn ang="0">
                    <a:pos x="49" y="4270"/>
                  </a:cxn>
                  <a:cxn ang="0">
                    <a:pos x="0" y="4223"/>
                  </a:cxn>
                </a:cxnLst>
                <a:rect l="0" t="0" r="r" b="b"/>
                <a:pathLst>
                  <a:path w="241" h="4273">
                    <a:moveTo>
                      <a:pt x="0" y="4223"/>
                    </a:moveTo>
                    <a:lnTo>
                      <a:pt x="0" y="0"/>
                    </a:lnTo>
                    <a:lnTo>
                      <a:pt x="240" y="0"/>
                    </a:lnTo>
                    <a:lnTo>
                      <a:pt x="240" y="4223"/>
                    </a:lnTo>
                    <a:lnTo>
                      <a:pt x="192" y="4272"/>
                    </a:lnTo>
                    <a:lnTo>
                      <a:pt x="144" y="4270"/>
                    </a:lnTo>
                    <a:lnTo>
                      <a:pt x="112" y="4270"/>
                    </a:lnTo>
                    <a:lnTo>
                      <a:pt x="49" y="4270"/>
                    </a:lnTo>
                    <a:lnTo>
                      <a:pt x="0" y="4223"/>
                    </a:lnTo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5000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</p:grpSp>
        <p:grpSp>
          <p:nvGrpSpPr>
            <p:cNvPr id="10" name="Group 11"/>
            <p:cNvGrpSpPr>
              <a:grpSpLocks/>
            </p:cNvGrpSpPr>
            <p:nvPr/>
          </p:nvGrpSpPr>
          <p:grpSpPr bwMode="auto">
            <a:xfrm>
              <a:off x="82" y="22"/>
              <a:ext cx="5590" cy="891"/>
              <a:chOff x="82" y="22"/>
              <a:chExt cx="5590" cy="891"/>
            </a:xfrm>
          </p:grpSpPr>
          <p:grpSp>
            <p:nvGrpSpPr>
              <p:cNvPr id="11" name="Group 12"/>
              <p:cNvGrpSpPr>
                <a:grpSpLocks/>
              </p:cNvGrpSpPr>
              <p:nvPr/>
            </p:nvGrpSpPr>
            <p:grpSpPr bwMode="auto">
              <a:xfrm>
                <a:off x="134" y="22"/>
                <a:ext cx="5538" cy="850"/>
                <a:chOff x="134" y="22"/>
                <a:chExt cx="5538" cy="850"/>
              </a:xfrm>
            </p:grpSpPr>
            <p:sp>
              <p:nvSpPr>
                <p:cNvPr id="30" name="Freeform 13"/>
                <p:cNvSpPr>
                  <a:spLocks/>
                </p:cNvSpPr>
                <p:nvPr/>
              </p:nvSpPr>
              <p:spPr bwMode="auto">
                <a:xfrm>
                  <a:off x="5269" y="734"/>
                  <a:ext cx="156" cy="117"/>
                </a:xfrm>
                <a:custGeom>
                  <a:avLst/>
                  <a:gdLst/>
                  <a:ahLst/>
                  <a:cxnLst>
                    <a:cxn ang="0">
                      <a:pos x="83" y="0"/>
                    </a:cxn>
                    <a:cxn ang="0">
                      <a:pos x="134" y="19"/>
                    </a:cxn>
                    <a:cxn ang="0">
                      <a:pos x="152" y="45"/>
                    </a:cxn>
                    <a:cxn ang="0">
                      <a:pos x="155" y="70"/>
                    </a:cxn>
                    <a:cxn ang="0">
                      <a:pos x="155" y="83"/>
                    </a:cxn>
                    <a:cxn ang="0">
                      <a:pos x="146" y="99"/>
                    </a:cxn>
                    <a:cxn ang="0">
                      <a:pos x="126" y="107"/>
                    </a:cxn>
                    <a:cxn ang="0">
                      <a:pos x="105" y="113"/>
                    </a:cxn>
                    <a:cxn ang="0">
                      <a:pos x="86" y="116"/>
                    </a:cxn>
                    <a:cxn ang="0">
                      <a:pos x="69" y="116"/>
                    </a:cxn>
                    <a:cxn ang="0">
                      <a:pos x="41" y="111"/>
                    </a:cxn>
                    <a:cxn ang="0">
                      <a:pos x="21" y="106"/>
                    </a:cxn>
                    <a:cxn ang="0">
                      <a:pos x="9" y="98"/>
                    </a:cxn>
                    <a:cxn ang="0">
                      <a:pos x="2" y="89"/>
                    </a:cxn>
                    <a:cxn ang="0">
                      <a:pos x="0" y="78"/>
                    </a:cxn>
                    <a:cxn ang="0">
                      <a:pos x="2" y="60"/>
                    </a:cxn>
                    <a:cxn ang="0">
                      <a:pos x="9" y="11"/>
                    </a:cxn>
                    <a:cxn ang="0">
                      <a:pos x="83" y="0"/>
                    </a:cxn>
                  </a:cxnLst>
                  <a:rect l="0" t="0" r="r" b="b"/>
                  <a:pathLst>
                    <a:path w="156" h="117">
                      <a:moveTo>
                        <a:pt x="83" y="0"/>
                      </a:moveTo>
                      <a:lnTo>
                        <a:pt x="134" y="19"/>
                      </a:lnTo>
                      <a:lnTo>
                        <a:pt x="152" y="45"/>
                      </a:lnTo>
                      <a:lnTo>
                        <a:pt x="155" y="70"/>
                      </a:lnTo>
                      <a:lnTo>
                        <a:pt x="155" y="83"/>
                      </a:lnTo>
                      <a:lnTo>
                        <a:pt x="146" y="99"/>
                      </a:lnTo>
                      <a:lnTo>
                        <a:pt x="126" y="107"/>
                      </a:lnTo>
                      <a:lnTo>
                        <a:pt x="105" y="113"/>
                      </a:lnTo>
                      <a:lnTo>
                        <a:pt x="86" y="116"/>
                      </a:lnTo>
                      <a:lnTo>
                        <a:pt x="69" y="116"/>
                      </a:lnTo>
                      <a:lnTo>
                        <a:pt x="41" y="111"/>
                      </a:lnTo>
                      <a:lnTo>
                        <a:pt x="21" y="106"/>
                      </a:lnTo>
                      <a:lnTo>
                        <a:pt x="9" y="98"/>
                      </a:lnTo>
                      <a:lnTo>
                        <a:pt x="2" y="89"/>
                      </a:lnTo>
                      <a:lnTo>
                        <a:pt x="0" y="78"/>
                      </a:lnTo>
                      <a:lnTo>
                        <a:pt x="2" y="60"/>
                      </a:lnTo>
                      <a:lnTo>
                        <a:pt x="9" y="11"/>
                      </a:lnTo>
                      <a:lnTo>
                        <a:pt x="83" y="0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31" name="Freeform 14"/>
                <p:cNvSpPr>
                  <a:spLocks/>
                </p:cNvSpPr>
                <p:nvPr/>
              </p:nvSpPr>
              <p:spPr bwMode="auto">
                <a:xfrm>
                  <a:off x="5265" y="746"/>
                  <a:ext cx="88" cy="75"/>
                </a:xfrm>
                <a:custGeom>
                  <a:avLst/>
                  <a:gdLst/>
                  <a:ahLst/>
                  <a:cxnLst>
                    <a:cxn ang="0">
                      <a:pos x="0" y="69"/>
                    </a:cxn>
                    <a:cxn ang="0">
                      <a:pos x="11" y="0"/>
                    </a:cxn>
                    <a:cxn ang="0">
                      <a:pos x="54" y="5"/>
                    </a:cxn>
                    <a:cxn ang="0">
                      <a:pos x="87" y="9"/>
                    </a:cxn>
                    <a:cxn ang="0">
                      <a:pos x="78" y="74"/>
                    </a:cxn>
                    <a:cxn ang="0">
                      <a:pos x="75" y="59"/>
                    </a:cxn>
                    <a:cxn ang="0">
                      <a:pos x="65" y="48"/>
                    </a:cxn>
                    <a:cxn ang="0">
                      <a:pos x="47" y="44"/>
                    </a:cxn>
                    <a:cxn ang="0">
                      <a:pos x="27" y="45"/>
                    </a:cxn>
                    <a:cxn ang="0">
                      <a:pos x="11" y="52"/>
                    </a:cxn>
                    <a:cxn ang="0">
                      <a:pos x="0" y="69"/>
                    </a:cxn>
                  </a:cxnLst>
                  <a:rect l="0" t="0" r="r" b="b"/>
                  <a:pathLst>
                    <a:path w="88" h="75">
                      <a:moveTo>
                        <a:pt x="0" y="69"/>
                      </a:moveTo>
                      <a:lnTo>
                        <a:pt x="11" y="0"/>
                      </a:lnTo>
                      <a:lnTo>
                        <a:pt x="54" y="5"/>
                      </a:lnTo>
                      <a:lnTo>
                        <a:pt x="87" y="9"/>
                      </a:lnTo>
                      <a:lnTo>
                        <a:pt x="78" y="74"/>
                      </a:lnTo>
                      <a:lnTo>
                        <a:pt x="75" y="59"/>
                      </a:lnTo>
                      <a:lnTo>
                        <a:pt x="65" y="48"/>
                      </a:lnTo>
                      <a:lnTo>
                        <a:pt x="47" y="44"/>
                      </a:lnTo>
                      <a:lnTo>
                        <a:pt x="27" y="45"/>
                      </a:lnTo>
                      <a:lnTo>
                        <a:pt x="11" y="52"/>
                      </a:lnTo>
                      <a:lnTo>
                        <a:pt x="0" y="69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32" name="Freeform 15"/>
                <p:cNvSpPr>
                  <a:spLocks/>
                </p:cNvSpPr>
                <p:nvPr/>
              </p:nvSpPr>
              <p:spPr bwMode="auto">
                <a:xfrm>
                  <a:off x="475" y="725"/>
                  <a:ext cx="156" cy="117"/>
                </a:xfrm>
                <a:custGeom>
                  <a:avLst/>
                  <a:gdLst/>
                  <a:ahLst/>
                  <a:cxnLst>
                    <a:cxn ang="0">
                      <a:pos x="72" y="0"/>
                    </a:cxn>
                    <a:cxn ang="0">
                      <a:pos x="21" y="19"/>
                    </a:cxn>
                    <a:cxn ang="0">
                      <a:pos x="3" y="45"/>
                    </a:cxn>
                    <a:cxn ang="0">
                      <a:pos x="0" y="70"/>
                    </a:cxn>
                    <a:cxn ang="0">
                      <a:pos x="0" y="83"/>
                    </a:cxn>
                    <a:cxn ang="0">
                      <a:pos x="9" y="99"/>
                    </a:cxn>
                    <a:cxn ang="0">
                      <a:pos x="29" y="107"/>
                    </a:cxn>
                    <a:cxn ang="0">
                      <a:pos x="50" y="113"/>
                    </a:cxn>
                    <a:cxn ang="0">
                      <a:pos x="69" y="116"/>
                    </a:cxn>
                    <a:cxn ang="0">
                      <a:pos x="86" y="116"/>
                    </a:cxn>
                    <a:cxn ang="0">
                      <a:pos x="114" y="111"/>
                    </a:cxn>
                    <a:cxn ang="0">
                      <a:pos x="134" y="106"/>
                    </a:cxn>
                    <a:cxn ang="0">
                      <a:pos x="146" y="98"/>
                    </a:cxn>
                    <a:cxn ang="0">
                      <a:pos x="153" y="89"/>
                    </a:cxn>
                    <a:cxn ang="0">
                      <a:pos x="155" y="78"/>
                    </a:cxn>
                    <a:cxn ang="0">
                      <a:pos x="153" y="60"/>
                    </a:cxn>
                    <a:cxn ang="0">
                      <a:pos x="146" y="11"/>
                    </a:cxn>
                    <a:cxn ang="0">
                      <a:pos x="72" y="0"/>
                    </a:cxn>
                  </a:cxnLst>
                  <a:rect l="0" t="0" r="r" b="b"/>
                  <a:pathLst>
                    <a:path w="156" h="117">
                      <a:moveTo>
                        <a:pt x="72" y="0"/>
                      </a:moveTo>
                      <a:lnTo>
                        <a:pt x="21" y="19"/>
                      </a:lnTo>
                      <a:lnTo>
                        <a:pt x="3" y="45"/>
                      </a:lnTo>
                      <a:lnTo>
                        <a:pt x="0" y="70"/>
                      </a:lnTo>
                      <a:lnTo>
                        <a:pt x="0" y="83"/>
                      </a:lnTo>
                      <a:lnTo>
                        <a:pt x="9" y="99"/>
                      </a:lnTo>
                      <a:lnTo>
                        <a:pt x="29" y="107"/>
                      </a:lnTo>
                      <a:lnTo>
                        <a:pt x="50" y="113"/>
                      </a:lnTo>
                      <a:lnTo>
                        <a:pt x="69" y="116"/>
                      </a:lnTo>
                      <a:lnTo>
                        <a:pt x="86" y="116"/>
                      </a:lnTo>
                      <a:lnTo>
                        <a:pt x="114" y="111"/>
                      </a:lnTo>
                      <a:lnTo>
                        <a:pt x="134" y="106"/>
                      </a:lnTo>
                      <a:lnTo>
                        <a:pt x="146" y="98"/>
                      </a:lnTo>
                      <a:lnTo>
                        <a:pt x="153" y="89"/>
                      </a:lnTo>
                      <a:lnTo>
                        <a:pt x="155" y="78"/>
                      </a:lnTo>
                      <a:lnTo>
                        <a:pt x="153" y="60"/>
                      </a:lnTo>
                      <a:lnTo>
                        <a:pt x="146" y="11"/>
                      </a:lnTo>
                      <a:lnTo>
                        <a:pt x="72" y="0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33" name="Freeform 16"/>
                <p:cNvSpPr>
                  <a:spLocks/>
                </p:cNvSpPr>
                <p:nvPr/>
              </p:nvSpPr>
              <p:spPr bwMode="auto">
                <a:xfrm>
                  <a:off x="547" y="738"/>
                  <a:ext cx="88" cy="75"/>
                </a:xfrm>
                <a:custGeom>
                  <a:avLst/>
                  <a:gdLst/>
                  <a:ahLst/>
                  <a:cxnLst>
                    <a:cxn ang="0">
                      <a:pos x="87" y="68"/>
                    </a:cxn>
                    <a:cxn ang="0">
                      <a:pos x="76" y="0"/>
                    </a:cxn>
                    <a:cxn ang="0">
                      <a:pos x="33" y="5"/>
                    </a:cxn>
                    <a:cxn ang="0">
                      <a:pos x="0" y="9"/>
                    </a:cxn>
                    <a:cxn ang="0">
                      <a:pos x="9" y="74"/>
                    </a:cxn>
                    <a:cxn ang="0">
                      <a:pos x="12" y="58"/>
                    </a:cxn>
                    <a:cxn ang="0">
                      <a:pos x="22" y="47"/>
                    </a:cxn>
                    <a:cxn ang="0">
                      <a:pos x="40" y="44"/>
                    </a:cxn>
                    <a:cxn ang="0">
                      <a:pos x="60" y="45"/>
                    </a:cxn>
                    <a:cxn ang="0">
                      <a:pos x="76" y="52"/>
                    </a:cxn>
                    <a:cxn ang="0">
                      <a:pos x="87" y="68"/>
                    </a:cxn>
                  </a:cxnLst>
                  <a:rect l="0" t="0" r="r" b="b"/>
                  <a:pathLst>
                    <a:path w="88" h="75">
                      <a:moveTo>
                        <a:pt x="87" y="68"/>
                      </a:moveTo>
                      <a:lnTo>
                        <a:pt x="76" y="0"/>
                      </a:lnTo>
                      <a:lnTo>
                        <a:pt x="33" y="5"/>
                      </a:lnTo>
                      <a:lnTo>
                        <a:pt x="0" y="9"/>
                      </a:lnTo>
                      <a:lnTo>
                        <a:pt x="9" y="74"/>
                      </a:lnTo>
                      <a:lnTo>
                        <a:pt x="12" y="58"/>
                      </a:lnTo>
                      <a:lnTo>
                        <a:pt x="22" y="47"/>
                      </a:lnTo>
                      <a:lnTo>
                        <a:pt x="40" y="44"/>
                      </a:lnTo>
                      <a:lnTo>
                        <a:pt x="60" y="45"/>
                      </a:lnTo>
                      <a:lnTo>
                        <a:pt x="76" y="52"/>
                      </a:lnTo>
                      <a:lnTo>
                        <a:pt x="87" y="68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34" name="Line 17"/>
                <p:cNvSpPr>
                  <a:spLocks noChangeShapeType="1"/>
                </p:cNvSpPr>
                <p:nvPr/>
              </p:nvSpPr>
              <p:spPr bwMode="auto">
                <a:xfrm flipV="1">
                  <a:off x="2020" y="309"/>
                  <a:ext cx="192" cy="87"/>
                </a:xfrm>
                <a:prstGeom prst="line">
                  <a:avLst/>
                </a:prstGeom>
                <a:noFill/>
                <a:ln w="127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35" name="Freeform 18"/>
                <p:cNvSpPr>
                  <a:spLocks/>
                </p:cNvSpPr>
                <p:nvPr/>
              </p:nvSpPr>
              <p:spPr bwMode="auto">
                <a:xfrm>
                  <a:off x="1408" y="22"/>
                  <a:ext cx="2967" cy="457"/>
                </a:xfrm>
                <a:custGeom>
                  <a:avLst/>
                  <a:gdLst/>
                  <a:ahLst/>
                  <a:cxnLst>
                    <a:cxn ang="0">
                      <a:pos x="0" y="122"/>
                    </a:cxn>
                    <a:cxn ang="0">
                      <a:pos x="207" y="78"/>
                    </a:cxn>
                    <a:cxn ang="0">
                      <a:pos x="442" y="48"/>
                    </a:cxn>
                    <a:cxn ang="0">
                      <a:pos x="640" y="32"/>
                    </a:cxn>
                    <a:cxn ang="0">
                      <a:pos x="897" y="16"/>
                    </a:cxn>
                    <a:cxn ang="0">
                      <a:pos x="1215" y="2"/>
                    </a:cxn>
                    <a:cxn ang="0">
                      <a:pos x="1392" y="0"/>
                    </a:cxn>
                    <a:cxn ang="0">
                      <a:pos x="1710" y="0"/>
                    </a:cxn>
                    <a:cxn ang="0">
                      <a:pos x="1997" y="10"/>
                    </a:cxn>
                    <a:cxn ang="0">
                      <a:pos x="2258" y="21"/>
                    </a:cxn>
                    <a:cxn ang="0">
                      <a:pos x="2493" y="38"/>
                    </a:cxn>
                    <a:cxn ang="0">
                      <a:pos x="2674" y="54"/>
                    </a:cxn>
                    <a:cxn ang="0">
                      <a:pos x="2828" y="73"/>
                    </a:cxn>
                    <a:cxn ang="0">
                      <a:pos x="2966" y="92"/>
                    </a:cxn>
                    <a:cxn ang="0">
                      <a:pos x="2966" y="456"/>
                    </a:cxn>
                    <a:cxn ang="0">
                      <a:pos x="2833" y="434"/>
                    </a:cxn>
                    <a:cxn ang="0">
                      <a:pos x="2563" y="399"/>
                    </a:cxn>
                    <a:cxn ang="0">
                      <a:pos x="2382" y="382"/>
                    </a:cxn>
                    <a:cxn ang="0">
                      <a:pos x="2134" y="366"/>
                    </a:cxn>
                    <a:cxn ang="0">
                      <a:pos x="1944" y="358"/>
                    </a:cxn>
                    <a:cxn ang="0">
                      <a:pos x="1746" y="350"/>
                    </a:cxn>
                    <a:cxn ang="0">
                      <a:pos x="1529" y="350"/>
                    </a:cxn>
                    <a:cxn ang="0">
                      <a:pos x="1295" y="350"/>
                    </a:cxn>
                    <a:cxn ang="0">
                      <a:pos x="1047" y="355"/>
                    </a:cxn>
                    <a:cxn ang="0">
                      <a:pos x="853" y="363"/>
                    </a:cxn>
                    <a:cxn ang="0">
                      <a:pos x="654" y="374"/>
                    </a:cxn>
                    <a:cxn ang="0">
                      <a:pos x="468" y="388"/>
                    </a:cxn>
                    <a:cxn ang="0">
                      <a:pos x="296" y="404"/>
                    </a:cxn>
                    <a:cxn ang="0">
                      <a:pos x="150" y="423"/>
                    </a:cxn>
                    <a:cxn ang="0">
                      <a:pos x="13" y="445"/>
                    </a:cxn>
                    <a:cxn ang="0">
                      <a:pos x="0" y="122"/>
                    </a:cxn>
                  </a:cxnLst>
                  <a:rect l="0" t="0" r="r" b="b"/>
                  <a:pathLst>
                    <a:path w="2967" h="457">
                      <a:moveTo>
                        <a:pt x="0" y="122"/>
                      </a:moveTo>
                      <a:lnTo>
                        <a:pt x="207" y="78"/>
                      </a:lnTo>
                      <a:lnTo>
                        <a:pt x="442" y="48"/>
                      </a:lnTo>
                      <a:lnTo>
                        <a:pt x="640" y="32"/>
                      </a:lnTo>
                      <a:lnTo>
                        <a:pt x="897" y="16"/>
                      </a:lnTo>
                      <a:lnTo>
                        <a:pt x="1215" y="2"/>
                      </a:lnTo>
                      <a:lnTo>
                        <a:pt x="1392" y="0"/>
                      </a:lnTo>
                      <a:lnTo>
                        <a:pt x="1710" y="0"/>
                      </a:lnTo>
                      <a:lnTo>
                        <a:pt x="1997" y="10"/>
                      </a:lnTo>
                      <a:lnTo>
                        <a:pt x="2258" y="21"/>
                      </a:lnTo>
                      <a:lnTo>
                        <a:pt x="2493" y="38"/>
                      </a:lnTo>
                      <a:lnTo>
                        <a:pt x="2674" y="54"/>
                      </a:lnTo>
                      <a:lnTo>
                        <a:pt x="2828" y="73"/>
                      </a:lnTo>
                      <a:lnTo>
                        <a:pt x="2966" y="92"/>
                      </a:lnTo>
                      <a:lnTo>
                        <a:pt x="2966" y="456"/>
                      </a:lnTo>
                      <a:lnTo>
                        <a:pt x="2833" y="434"/>
                      </a:lnTo>
                      <a:lnTo>
                        <a:pt x="2563" y="399"/>
                      </a:lnTo>
                      <a:lnTo>
                        <a:pt x="2382" y="382"/>
                      </a:lnTo>
                      <a:lnTo>
                        <a:pt x="2134" y="366"/>
                      </a:lnTo>
                      <a:lnTo>
                        <a:pt x="1944" y="358"/>
                      </a:lnTo>
                      <a:lnTo>
                        <a:pt x="1746" y="350"/>
                      </a:lnTo>
                      <a:lnTo>
                        <a:pt x="1529" y="350"/>
                      </a:lnTo>
                      <a:lnTo>
                        <a:pt x="1295" y="350"/>
                      </a:lnTo>
                      <a:lnTo>
                        <a:pt x="1047" y="355"/>
                      </a:lnTo>
                      <a:lnTo>
                        <a:pt x="853" y="363"/>
                      </a:lnTo>
                      <a:lnTo>
                        <a:pt x="654" y="374"/>
                      </a:lnTo>
                      <a:lnTo>
                        <a:pt x="468" y="388"/>
                      </a:lnTo>
                      <a:lnTo>
                        <a:pt x="296" y="404"/>
                      </a:lnTo>
                      <a:lnTo>
                        <a:pt x="150" y="423"/>
                      </a:lnTo>
                      <a:lnTo>
                        <a:pt x="13" y="445"/>
                      </a:lnTo>
                      <a:lnTo>
                        <a:pt x="0" y="122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36" name="Freeform 19"/>
                <p:cNvSpPr>
                  <a:spLocks/>
                </p:cNvSpPr>
                <p:nvPr/>
              </p:nvSpPr>
              <p:spPr bwMode="auto">
                <a:xfrm>
                  <a:off x="607" y="118"/>
                  <a:ext cx="823" cy="431"/>
                </a:xfrm>
                <a:custGeom>
                  <a:avLst/>
                  <a:gdLst/>
                  <a:ahLst/>
                  <a:cxnLst>
                    <a:cxn ang="0">
                      <a:pos x="815" y="27"/>
                    </a:cxn>
                    <a:cxn ang="0">
                      <a:pos x="822" y="350"/>
                    </a:cxn>
                    <a:cxn ang="0">
                      <a:pos x="746" y="382"/>
                    </a:cxn>
                    <a:cxn ang="0">
                      <a:pos x="676" y="404"/>
                    </a:cxn>
                    <a:cxn ang="0">
                      <a:pos x="619" y="415"/>
                    </a:cxn>
                    <a:cxn ang="0">
                      <a:pos x="571" y="421"/>
                    </a:cxn>
                    <a:cxn ang="0">
                      <a:pos x="517" y="427"/>
                    </a:cxn>
                    <a:cxn ang="0">
                      <a:pos x="427" y="430"/>
                    </a:cxn>
                    <a:cxn ang="0">
                      <a:pos x="344" y="423"/>
                    </a:cxn>
                    <a:cxn ang="0">
                      <a:pos x="259" y="410"/>
                    </a:cxn>
                    <a:cxn ang="0">
                      <a:pos x="177" y="388"/>
                    </a:cxn>
                    <a:cxn ang="0">
                      <a:pos x="105" y="358"/>
                    </a:cxn>
                    <a:cxn ang="0">
                      <a:pos x="41" y="325"/>
                    </a:cxn>
                    <a:cxn ang="0">
                      <a:pos x="0" y="294"/>
                    </a:cxn>
                    <a:cxn ang="0">
                      <a:pos x="0" y="0"/>
                    </a:cxn>
                    <a:cxn ang="0">
                      <a:pos x="46" y="25"/>
                    </a:cxn>
                    <a:cxn ang="0">
                      <a:pos x="105" y="47"/>
                    </a:cxn>
                    <a:cxn ang="0">
                      <a:pos x="175" y="66"/>
                    </a:cxn>
                    <a:cxn ang="0">
                      <a:pos x="244" y="81"/>
                    </a:cxn>
                    <a:cxn ang="0">
                      <a:pos x="314" y="89"/>
                    </a:cxn>
                    <a:cxn ang="0">
                      <a:pos x="361" y="93"/>
                    </a:cxn>
                    <a:cxn ang="0">
                      <a:pos x="401" y="95"/>
                    </a:cxn>
                    <a:cxn ang="0">
                      <a:pos x="471" y="95"/>
                    </a:cxn>
                    <a:cxn ang="0">
                      <a:pos x="515" y="92"/>
                    </a:cxn>
                    <a:cxn ang="0">
                      <a:pos x="555" y="87"/>
                    </a:cxn>
                    <a:cxn ang="0">
                      <a:pos x="600" y="84"/>
                    </a:cxn>
                    <a:cxn ang="0">
                      <a:pos x="640" y="76"/>
                    </a:cxn>
                    <a:cxn ang="0">
                      <a:pos x="689" y="67"/>
                    </a:cxn>
                    <a:cxn ang="0">
                      <a:pos x="733" y="55"/>
                    </a:cxn>
                    <a:cxn ang="0">
                      <a:pos x="777" y="41"/>
                    </a:cxn>
                    <a:cxn ang="0">
                      <a:pos x="815" y="27"/>
                    </a:cxn>
                  </a:cxnLst>
                  <a:rect l="0" t="0" r="r" b="b"/>
                  <a:pathLst>
                    <a:path w="823" h="431">
                      <a:moveTo>
                        <a:pt x="815" y="27"/>
                      </a:moveTo>
                      <a:lnTo>
                        <a:pt x="822" y="350"/>
                      </a:lnTo>
                      <a:lnTo>
                        <a:pt x="746" y="382"/>
                      </a:lnTo>
                      <a:lnTo>
                        <a:pt x="676" y="404"/>
                      </a:lnTo>
                      <a:lnTo>
                        <a:pt x="619" y="415"/>
                      </a:lnTo>
                      <a:lnTo>
                        <a:pt x="571" y="421"/>
                      </a:lnTo>
                      <a:lnTo>
                        <a:pt x="517" y="427"/>
                      </a:lnTo>
                      <a:lnTo>
                        <a:pt x="427" y="430"/>
                      </a:lnTo>
                      <a:lnTo>
                        <a:pt x="344" y="423"/>
                      </a:lnTo>
                      <a:lnTo>
                        <a:pt x="259" y="410"/>
                      </a:lnTo>
                      <a:lnTo>
                        <a:pt x="177" y="388"/>
                      </a:lnTo>
                      <a:lnTo>
                        <a:pt x="105" y="358"/>
                      </a:lnTo>
                      <a:lnTo>
                        <a:pt x="41" y="325"/>
                      </a:lnTo>
                      <a:lnTo>
                        <a:pt x="0" y="294"/>
                      </a:lnTo>
                      <a:lnTo>
                        <a:pt x="0" y="0"/>
                      </a:lnTo>
                      <a:lnTo>
                        <a:pt x="46" y="25"/>
                      </a:lnTo>
                      <a:lnTo>
                        <a:pt x="105" y="47"/>
                      </a:lnTo>
                      <a:lnTo>
                        <a:pt x="175" y="66"/>
                      </a:lnTo>
                      <a:lnTo>
                        <a:pt x="244" y="81"/>
                      </a:lnTo>
                      <a:lnTo>
                        <a:pt x="314" y="89"/>
                      </a:lnTo>
                      <a:lnTo>
                        <a:pt x="361" y="93"/>
                      </a:lnTo>
                      <a:lnTo>
                        <a:pt x="401" y="95"/>
                      </a:lnTo>
                      <a:lnTo>
                        <a:pt x="471" y="95"/>
                      </a:lnTo>
                      <a:lnTo>
                        <a:pt x="515" y="92"/>
                      </a:lnTo>
                      <a:lnTo>
                        <a:pt x="555" y="87"/>
                      </a:lnTo>
                      <a:lnTo>
                        <a:pt x="600" y="84"/>
                      </a:lnTo>
                      <a:lnTo>
                        <a:pt x="640" y="76"/>
                      </a:lnTo>
                      <a:lnTo>
                        <a:pt x="689" y="67"/>
                      </a:lnTo>
                      <a:lnTo>
                        <a:pt x="733" y="55"/>
                      </a:lnTo>
                      <a:lnTo>
                        <a:pt x="777" y="41"/>
                      </a:lnTo>
                      <a:lnTo>
                        <a:pt x="815" y="27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37" name="Freeform 20"/>
                <p:cNvSpPr>
                  <a:spLocks/>
                </p:cNvSpPr>
                <p:nvPr/>
              </p:nvSpPr>
              <p:spPr bwMode="auto">
                <a:xfrm>
                  <a:off x="154" y="533"/>
                  <a:ext cx="551" cy="339"/>
                </a:xfrm>
                <a:custGeom>
                  <a:avLst/>
                  <a:gdLst/>
                  <a:ahLst/>
                  <a:cxnLst>
                    <a:cxn ang="0">
                      <a:pos x="16" y="53"/>
                    </a:cxn>
                    <a:cxn ang="0">
                      <a:pos x="0" y="122"/>
                    </a:cxn>
                    <a:cxn ang="0">
                      <a:pos x="10" y="146"/>
                    </a:cxn>
                    <a:cxn ang="0">
                      <a:pos x="33" y="183"/>
                    </a:cxn>
                    <a:cxn ang="0">
                      <a:pos x="57" y="216"/>
                    </a:cxn>
                    <a:cxn ang="0">
                      <a:pos x="85" y="244"/>
                    </a:cxn>
                    <a:cxn ang="0">
                      <a:pos x="120" y="271"/>
                    </a:cxn>
                    <a:cxn ang="0">
                      <a:pos x="153" y="290"/>
                    </a:cxn>
                    <a:cxn ang="0">
                      <a:pos x="189" y="308"/>
                    </a:cxn>
                    <a:cxn ang="0">
                      <a:pos x="235" y="324"/>
                    </a:cxn>
                    <a:cxn ang="0">
                      <a:pos x="270" y="332"/>
                    </a:cxn>
                    <a:cxn ang="0">
                      <a:pos x="312" y="338"/>
                    </a:cxn>
                    <a:cxn ang="0">
                      <a:pos x="351" y="338"/>
                    </a:cxn>
                    <a:cxn ang="0">
                      <a:pos x="393" y="333"/>
                    </a:cxn>
                    <a:cxn ang="0">
                      <a:pos x="436" y="321"/>
                    </a:cxn>
                    <a:cxn ang="0">
                      <a:pos x="475" y="302"/>
                    </a:cxn>
                    <a:cxn ang="0">
                      <a:pos x="498" y="286"/>
                    </a:cxn>
                    <a:cxn ang="0">
                      <a:pos x="526" y="262"/>
                    </a:cxn>
                    <a:cxn ang="0">
                      <a:pos x="541" y="243"/>
                    </a:cxn>
                    <a:cxn ang="0">
                      <a:pos x="550" y="226"/>
                    </a:cxn>
                    <a:cxn ang="0">
                      <a:pos x="550" y="208"/>
                    </a:cxn>
                    <a:cxn ang="0">
                      <a:pos x="544" y="187"/>
                    </a:cxn>
                    <a:cxn ang="0">
                      <a:pos x="532" y="170"/>
                    </a:cxn>
                    <a:cxn ang="0">
                      <a:pos x="523" y="135"/>
                    </a:cxn>
                    <a:cxn ang="0">
                      <a:pos x="519" y="116"/>
                    </a:cxn>
                    <a:cxn ang="0">
                      <a:pos x="267" y="132"/>
                    </a:cxn>
                    <a:cxn ang="0">
                      <a:pos x="234" y="126"/>
                    </a:cxn>
                    <a:cxn ang="0">
                      <a:pos x="193" y="113"/>
                    </a:cxn>
                    <a:cxn ang="0">
                      <a:pos x="162" y="97"/>
                    </a:cxn>
                    <a:cxn ang="0">
                      <a:pos x="129" y="77"/>
                    </a:cxn>
                    <a:cxn ang="0">
                      <a:pos x="97" y="48"/>
                    </a:cxn>
                    <a:cxn ang="0">
                      <a:pos x="78" y="24"/>
                    </a:cxn>
                    <a:cxn ang="0">
                      <a:pos x="60" y="0"/>
                    </a:cxn>
                    <a:cxn ang="0">
                      <a:pos x="16" y="53"/>
                    </a:cxn>
                  </a:cxnLst>
                  <a:rect l="0" t="0" r="r" b="b"/>
                  <a:pathLst>
                    <a:path w="551" h="339">
                      <a:moveTo>
                        <a:pt x="16" y="53"/>
                      </a:moveTo>
                      <a:lnTo>
                        <a:pt x="0" y="122"/>
                      </a:lnTo>
                      <a:lnTo>
                        <a:pt x="10" y="146"/>
                      </a:lnTo>
                      <a:lnTo>
                        <a:pt x="33" y="183"/>
                      </a:lnTo>
                      <a:lnTo>
                        <a:pt x="57" y="216"/>
                      </a:lnTo>
                      <a:lnTo>
                        <a:pt x="85" y="244"/>
                      </a:lnTo>
                      <a:lnTo>
                        <a:pt x="120" y="271"/>
                      </a:lnTo>
                      <a:lnTo>
                        <a:pt x="153" y="290"/>
                      </a:lnTo>
                      <a:lnTo>
                        <a:pt x="189" y="308"/>
                      </a:lnTo>
                      <a:lnTo>
                        <a:pt x="235" y="324"/>
                      </a:lnTo>
                      <a:lnTo>
                        <a:pt x="270" y="332"/>
                      </a:lnTo>
                      <a:lnTo>
                        <a:pt x="312" y="338"/>
                      </a:lnTo>
                      <a:lnTo>
                        <a:pt x="351" y="338"/>
                      </a:lnTo>
                      <a:lnTo>
                        <a:pt x="393" y="333"/>
                      </a:lnTo>
                      <a:lnTo>
                        <a:pt x="436" y="321"/>
                      </a:lnTo>
                      <a:lnTo>
                        <a:pt x="475" y="302"/>
                      </a:lnTo>
                      <a:lnTo>
                        <a:pt x="498" y="286"/>
                      </a:lnTo>
                      <a:lnTo>
                        <a:pt x="526" y="262"/>
                      </a:lnTo>
                      <a:lnTo>
                        <a:pt x="541" y="243"/>
                      </a:lnTo>
                      <a:lnTo>
                        <a:pt x="550" y="226"/>
                      </a:lnTo>
                      <a:lnTo>
                        <a:pt x="550" y="208"/>
                      </a:lnTo>
                      <a:lnTo>
                        <a:pt x="544" y="187"/>
                      </a:lnTo>
                      <a:lnTo>
                        <a:pt x="532" y="170"/>
                      </a:lnTo>
                      <a:lnTo>
                        <a:pt x="523" y="135"/>
                      </a:lnTo>
                      <a:lnTo>
                        <a:pt x="519" y="116"/>
                      </a:lnTo>
                      <a:lnTo>
                        <a:pt x="267" y="132"/>
                      </a:lnTo>
                      <a:lnTo>
                        <a:pt x="234" y="126"/>
                      </a:lnTo>
                      <a:lnTo>
                        <a:pt x="193" y="113"/>
                      </a:lnTo>
                      <a:lnTo>
                        <a:pt x="162" y="97"/>
                      </a:lnTo>
                      <a:lnTo>
                        <a:pt x="129" y="77"/>
                      </a:lnTo>
                      <a:lnTo>
                        <a:pt x="97" y="48"/>
                      </a:lnTo>
                      <a:lnTo>
                        <a:pt x="78" y="24"/>
                      </a:lnTo>
                      <a:lnTo>
                        <a:pt x="60" y="0"/>
                      </a:lnTo>
                      <a:lnTo>
                        <a:pt x="16" y="53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38" name="Freeform 21"/>
                <p:cNvSpPr>
                  <a:spLocks/>
                </p:cNvSpPr>
                <p:nvPr/>
              </p:nvSpPr>
              <p:spPr bwMode="auto">
                <a:xfrm>
                  <a:off x="134" y="119"/>
                  <a:ext cx="475" cy="552"/>
                </a:xfrm>
                <a:custGeom>
                  <a:avLst/>
                  <a:gdLst/>
                  <a:ahLst/>
                  <a:cxnLst>
                    <a:cxn ang="0">
                      <a:pos x="474" y="0"/>
                    </a:cxn>
                    <a:cxn ang="0">
                      <a:pos x="474" y="294"/>
                    </a:cxn>
                    <a:cxn ang="0">
                      <a:pos x="446" y="291"/>
                    </a:cxn>
                    <a:cxn ang="0">
                      <a:pos x="411" y="293"/>
                    </a:cxn>
                    <a:cxn ang="0">
                      <a:pos x="353" y="299"/>
                    </a:cxn>
                    <a:cxn ang="0">
                      <a:pos x="296" y="310"/>
                    </a:cxn>
                    <a:cxn ang="0">
                      <a:pos x="243" y="323"/>
                    </a:cxn>
                    <a:cxn ang="0">
                      <a:pos x="200" y="339"/>
                    </a:cxn>
                    <a:cxn ang="0">
                      <a:pos x="149" y="364"/>
                    </a:cxn>
                    <a:cxn ang="0">
                      <a:pos x="110" y="390"/>
                    </a:cxn>
                    <a:cxn ang="0">
                      <a:pos x="81" y="415"/>
                    </a:cxn>
                    <a:cxn ang="0">
                      <a:pos x="60" y="439"/>
                    </a:cxn>
                    <a:cxn ang="0">
                      <a:pos x="47" y="461"/>
                    </a:cxn>
                    <a:cxn ang="0">
                      <a:pos x="35" y="488"/>
                    </a:cxn>
                    <a:cxn ang="0">
                      <a:pos x="30" y="513"/>
                    </a:cxn>
                    <a:cxn ang="0">
                      <a:pos x="23" y="551"/>
                    </a:cxn>
                    <a:cxn ang="0">
                      <a:pos x="17" y="518"/>
                    </a:cxn>
                    <a:cxn ang="0">
                      <a:pos x="8" y="481"/>
                    </a:cxn>
                    <a:cxn ang="0">
                      <a:pos x="5" y="453"/>
                    </a:cxn>
                    <a:cxn ang="0">
                      <a:pos x="0" y="420"/>
                    </a:cxn>
                    <a:cxn ang="0">
                      <a:pos x="2" y="393"/>
                    </a:cxn>
                    <a:cxn ang="0">
                      <a:pos x="8" y="361"/>
                    </a:cxn>
                    <a:cxn ang="0">
                      <a:pos x="15" y="317"/>
                    </a:cxn>
                    <a:cxn ang="0">
                      <a:pos x="30" y="279"/>
                    </a:cxn>
                    <a:cxn ang="0">
                      <a:pos x="50" y="238"/>
                    </a:cxn>
                    <a:cxn ang="0">
                      <a:pos x="75" y="196"/>
                    </a:cxn>
                    <a:cxn ang="0">
                      <a:pos x="111" y="152"/>
                    </a:cxn>
                    <a:cxn ang="0">
                      <a:pos x="152" y="116"/>
                    </a:cxn>
                    <a:cxn ang="0">
                      <a:pos x="188" y="87"/>
                    </a:cxn>
                    <a:cxn ang="0">
                      <a:pos x="233" y="60"/>
                    </a:cxn>
                    <a:cxn ang="0">
                      <a:pos x="279" y="40"/>
                    </a:cxn>
                    <a:cxn ang="0">
                      <a:pos x="333" y="21"/>
                    </a:cxn>
                    <a:cxn ang="0">
                      <a:pos x="380" y="10"/>
                    </a:cxn>
                    <a:cxn ang="0">
                      <a:pos x="435" y="3"/>
                    </a:cxn>
                    <a:cxn ang="0">
                      <a:pos x="474" y="0"/>
                    </a:cxn>
                  </a:cxnLst>
                  <a:rect l="0" t="0" r="r" b="b"/>
                  <a:pathLst>
                    <a:path w="475" h="552">
                      <a:moveTo>
                        <a:pt x="474" y="0"/>
                      </a:moveTo>
                      <a:lnTo>
                        <a:pt x="474" y="294"/>
                      </a:lnTo>
                      <a:lnTo>
                        <a:pt x="446" y="291"/>
                      </a:lnTo>
                      <a:lnTo>
                        <a:pt x="411" y="293"/>
                      </a:lnTo>
                      <a:lnTo>
                        <a:pt x="353" y="299"/>
                      </a:lnTo>
                      <a:lnTo>
                        <a:pt x="296" y="310"/>
                      </a:lnTo>
                      <a:lnTo>
                        <a:pt x="243" y="323"/>
                      </a:lnTo>
                      <a:lnTo>
                        <a:pt x="200" y="339"/>
                      </a:lnTo>
                      <a:lnTo>
                        <a:pt x="149" y="364"/>
                      </a:lnTo>
                      <a:lnTo>
                        <a:pt x="110" y="390"/>
                      </a:lnTo>
                      <a:lnTo>
                        <a:pt x="81" y="415"/>
                      </a:lnTo>
                      <a:lnTo>
                        <a:pt x="60" y="439"/>
                      </a:lnTo>
                      <a:lnTo>
                        <a:pt x="47" y="461"/>
                      </a:lnTo>
                      <a:lnTo>
                        <a:pt x="35" y="488"/>
                      </a:lnTo>
                      <a:lnTo>
                        <a:pt x="30" y="513"/>
                      </a:lnTo>
                      <a:lnTo>
                        <a:pt x="23" y="551"/>
                      </a:lnTo>
                      <a:lnTo>
                        <a:pt x="17" y="518"/>
                      </a:lnTo>
                      <a:lnTo>
                        <a:pt x="8" y="481"/>
                      </a:lnTo>
                      <a:lnTo>
                        <a:pt x="5" y="453"/>
                      </a:lnTo>
                      <a:lnTo>
                        <a:pt x="0" y="420"/>
                      </a:lnTo>
                      <a:lnTo>
                        <a:pt x="2" y="393"/>
                      </a:lnTo>
                      <a:lnTo>
                        <a:pt x="8" y="361"/>
                      </a:lnTo>
                      <a:lnTo>
                        <a:pt x="15" y="317"/>
                      </a:lnTo>
                      <a:lnTo>
                        <a:pt x="30" y="279"/>
                      </a:lnTo>
                      <a:lnTo>
                        <a:pt x="50" y="238"/>
                      </a:lnTo>
                      <a:lnTo>
                        <a:pt x="75" y="196"/>
                      </a:lnTo>
                      <a:lnTo>
                        <a:pt x="111" y="152"/>
                      </a:lnTo>
                      <a:lnTo>
                        <a:pt x="152" y="116"/>
                      </a:lnTo>
                      <a:lnTo>
                        <a:pt x="188" y="87"/>
                      </a:lnTo>
                      <a:lnTo>
                        <a:pt x="233" y="60"/>
                      </a:lnTo>
                      <a:lnTo>
                        <a:pt x="279" y="40"/>
                      </a:lnTo>
                      <a:lnTo>
                        <a:pt x="333" y="21"/>
                      </a:lnTo>
                      <a:lnTo>
                        <a:pt x="380" y="10"/>
                      </a:lnTo>
                      <a:lnTo>
                        <a:pt x="435" y="3"/>
                      </a:lnTo>
                      <a:lnTo>
                        <a:pt x="474" y="0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39" name="Freeform 22"/>
                <p:cNvSpPr>
                  <a:spLocks/>
                </p:cNvSpPr>
                <p:nvPr/>
              </p:nvSpPr>
              <p:spPr bwMode="auto">
                <a:xfrm>
                  <a:off x="422" y="687"/>
                  <a:ext cx="156" cy="117"/>
                </a:xfrm>
                <a:custGeom>
                  <a:avLst/>
                  <a:gdLst/>
                  <a:ahLst/>
                  <a:cxnLst>
                    <a:cxn ang="0">
                      <a:pos x="72" y="0"/>
                    </a:cxn>
                    <a:cxn ang="0">
                      <a:pos x="21" y="19"/>
                    </a:cxn>
                    <a:cxn ang="0">
                      <a:pos x="3" y="45"/>
                    </a:cxn>
                    <a:cxn ang="0">
                      <a:pos x="0" y="70"/>
                    </a:cxn>
                    <a:cxn ang="0">
                      <a:pos x="0" y="83"/>
                    </a:cxn>
                    <a:cxn ang="0">
                      <a:pos x="9" y="99"/>
                    </a:cxn>
                    <a:cxn ang="0">
                      <a:pos x="29" y="107"/>
                    </a:cxn>
                    <a:cxn ang="0">
                      <a:pos x="50" y="113"/>
                    </a:cxn>
                    <a:cxn ang="0">
                      <a:pos x="69" y="116"/>
                    </a:cxn>
                    <a:cxn ang="0">
                      <a:pos x="86" y="116"/>
                    </a:cxn>
                    <a:cxn ang="0">
                      <a:pos x="114" y="111"/>
                    </a:cxn>
                    <a:cxn ang="0">
                      <a:pos x="134" y="106"/>
                    </a:cxn>
                    <a:cxn ang="0">
                      <a:pos x="146" y="98"/>
                    </a:cxn>
                    <a:cxn ang="0">
                      <a:pos x="153" y="89"/>
                    </a:cxn>
                    <a:cxn ang="0">
                      <a:pos x="155" y="78"/>
                    </a:cxn>
                    <a:cxn ang="0">
                      <a:pos x="153" y="60"/>
                    </a:cxn>
                    <a:cxn ang="0">
                      <a:pos x="146" y="11"/>
                    </a:cxn>
                    <a:cxn ang="0">
                      <a:pos x="72" y="0"/>
                    </a:cxn>
                  </a:cxnLst>
                  <a:rect l="0" t="0" r="r" b="b"/>
                  <a:pathLst>
                    <a:path w="156" h="117">
                      <a:moveTo>
                        <a:pt x="72" y="0"/>
                      </a:moveTo>
                      <a:lnTo>
                        <a:pt x="21" y="19"/>
                      </a:lnTo>
                      <a:lnTo>
                        <a:pt x="3" y="45"/>
                      </a:lnTo>
                      <a:lnTo>
                        <a:pt x="0" y="70"/>
                      </a:lnTo>
                      <a:lnTo>
                        <a:pt x="0" y="83"/>
                      </a:lnTo>
                      <a:lnTo>
                        <a:pt x="9" y="99"/>
                      </a:lnTo>
                      <a:lnTo>
                        <a:pt x="29" y="107"/>
                      </a:lnTo>
                      <a:lnTo>
                        <a:pt x="50" y="113"/>
                      </a:lnTo>
                      <a:lnTo>
                        <a:pt x="69" y="116"/>
                      </a:lnTo>
                      <a:lnTo>
                        <a:pt x="86" y="116"/>
                      </a:lnTo>
                      <a:lnTo>
                        <a:pt x="114" y="111"/>
                      </a:lnTo>
                      <a:lnTo>
                        <a:pt x="134" y="106"/>
                      </a:lnTo>
                      <a:lnTo>
                        <a:pt x="146" y="98"/>
                      </a:lnTo>
                      <a:lnTo>
                        <a:pt x="153" y="89"/>
                      </a:lnTo>
                      <a:lnTo>
                        <a:pt x="155" y="78"/>
                      </a:lnTo>
                      <a:lnTo>
                        <a:pt x="153" y="60"/>
                      </a:lnTo>
                      <a:lnTo>
                        <a:pt x="146" y="11"/>
                      </a:lnTo>
                      <a:lnTo>
                        <a:pt x="72" y="0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40" name="Freeform 23"/>
                <p:cNvSpPr>
                  <a:spLocks/>
                </p:cNvSpPr>
                <p:nvPr/>
              </p:nvSpPr>
              <p:spPr bwMode="auto">
                <a:xfrm>
                  <a:off x="494" y="700"/>
                  <a:ext cx="88" cy="74"/>
                </a:xfrm>
                <a:custGeom>
                  <a:avLst/>
                  <a:gdLst/>
                  <a:ahLst/>
                  <a:cxnLst>
                    <a:cxn ang="0">
                      <a:pos x="87" y="67"/>
                    </a:cxn>
                    <a:cxn ang="0">
                      <a:pos x="76" y="0"/>
                    </a:cxn>
                    <a:cxn ang="0">
                      <a:pos x="33" y="5"/>
                    </a:cxn>
                    <a:cxn ang="0">
                      <a:pos x="0" y="8"/>
                    </a:cxn>
                    <a:cxn ang="0">
                      <a:pos x="9" y="73"/>
                    </a:cxn>
                    <a:cxn ang="0">
                      <a:pos x="12" y="57"/>
                    </a:cxn>
                    <a:cxn ang="0">
                      <a:pos x="22" y="47"/>
                    </a:cxn>
                    <a:cxn ang="0">
                      <a:pos x="40" y="43"/>
                    </a:cxn>
                    <a:cxn ang="0">
                      <a:pos x="60" y="44"/>
                    </a:cxn>
                    <a:cxn ang="0">
                      <a:pos x="76" y="51"/>
                    </a:cxn>
                    <a:cxn ang="0">
                      <a:pos x="87" y="67"/>
                    </a:cxn>
                  </a:cxnLst>
                  <a:rect l="0" t="0" r="r" b="b"/>
                  <a:pathLst>
                    <a:path w="88" h="74">
                      <a:moveTo>
                        <a:pt x="87" y="67"/>
                      </a:moveTo>
                      <a:lnTo>
                        <a:pt x="76" y="0"/>
                      </a:lnTo>
                      <a:lnTo>
                        <a:pt x="33" y="5"/>
                      </a:lnTo>
                      <a:lnTo>
                        <a:pt x="0" y="8"/>
                      </a:lnTo>
                      <a:lnTo>
                        <a:pt x="9" y="73"/>
                      </a:lnTo>
                      <a:lnTo>
                        <a:pt x="12" y="57"/>
                      </a:lnTo>
                      <a:lnTo>
                        <a:pt x="22" y="47"/>
                      </a:lnTo>
                      <a:lnTo>
                        <a:pt x="40" y="43"/>
                      </a:lnTo>
                      <a:lnTo>
                        <a:pt x="60" y="44"/>
                      </a:lnTo>
                      <a:lnTo>
                        <a:pt x="76" y="51"/>
                      </a:lnTo>
                      <a:lnTo>
                        <a:pt x="87" y="67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41" name="Freeform 24"/>
                <p:cNvSpPr>
                  <a:spLocks/>
                </p:cNvSpPr>
                <p:nvPr/>
              </p:nvSpPr>
              <p:spPr bwMode="auto">
                <a:xfrm>
                  <a:off x="386" y="479"/>
                  <a:ext cx="319" cy="286"/>
                </a:xfrm>
                <a:custGeom>
                  <a:avLst/>
                  <a:gdLst/>
                  <a:ahLst/>
                  <a:cxnLst>
                    <a:cxn ang="0">
                      <a:pos x="317" y="275"/>
                    </a:cxn>
                    <a:cxn ang="0">
                      <a:pos x="315" y="254"/>
                    </a:cxn>
                    <a:cxn ang="0">
                      <a:pos x="306" y="235"/>
                    </a:cxn>
                    <a:cxn ang="0">
                      <a:pos x="299" y="219"/>
                    </a:cxn>
                    <a:cxn ang="0">
                      <a:pos x="294" y="194"/>
                    </a:cxn>
                    <a:cxn ang="0">
                      <a:pos x="288" y="161"/>
                    </a:cxn>
                    <a:cxn ang="0">
                      <a:pos x="284" y="126"/>
                    </a:cxn>
                    <a:cxn ang="0">
                      <a:pos x="281" y="94"/>
                    </a:cxn>
                    <a:cxn ang="0">
                      <a:pos x="279" y="67"/>
                    </a:cxn>
                    <a:cxn ang="0">
                      <a:pos x="278" y="43"/>
                    </a:cxn>
                    <a:cxn ang="0">
                      <a:pos x="270" y="29"/>
                    </a:cxn>
                    <a:cxn ang="0">
                      <a:pos x="255" y="16"/>
                    </a:cxn>
                    <a:cxn ang="0">
                      <a:pos x="240" y="9"/>
                    </a:cxn>
                    <a:cxn ang="0">
                      <a:pos x="216" y="2"/>
                    </a:cxn>
                    <a:cxn ang="0">
                      <a:pos x="189" y="0"/>
                    </a:cxn>
                    <a:cxn ang="0">
                      <a:pos x="147" y="0"/>
                    </a:cxn>
                    <a:cxn ang="0">
                      <a:pos x="110" y="2"/>
                    </a:cxn>
                    <a:cxn ang="0">
                      <a:pos x="74" y="9"/>
                    </a:cxn>
                    <a:cxn ang="0">
                      <a:pos x="41" y="21"/>
                    </a:cxn>
                    <a:cxn ang="0">
                      <a:pos x="20" y="35"/>
                    </a:cxn>
                    <a:cxn ang="0">
                      <a:pos x="8" y="47"/>
                    </a:cxn>
                    <a:cxn ang="0">
                      <a:pos x="0" y="61"/>
                    </a:cxn>
                    <a:cxn ang="0">
                      <a:pos x="2" y="75"/>
                    </a:cxn>
                    <a:cxn ang="0">
                      <a:pos x="5" y="89"/>
                    </a:cxn>
                    <a:cxn ang="0">
                      <a:pos x="15" y="104"/>
                    </a:cxn>
                    <a:cxn ang="0">
                      <a:pos x="23" y="123"/>
                    </a:cxn>
                    <a:cxn ang="0">
                      <a:pos x="27" y="149"/>
                    </a:cxn>
                    <a:cxn ang="0">
                      <a:pos x="30" y="176"/>
                    </a:cxn>
                    <a:cxn ang="0">
                      <a:pos x="35" y="200"/>
                    </a:cxn>
                    <a:cxn ang="0">
                      <a:pos x="36" y="235"/>
                    </a:cxn>
                    <a:cxn ang="0">
                      <a:pos x="38" y="265"/>
                    </a:cxn>
                    <a:cxn ang="0">
                      <a:pos x="38" y="285"/>
                    </a:cxn>
                    <a:cxn ang="0">
                      <a:pos x="48" y="260"/>
                    </a:cxn>
                    <a:cxn ang="0">
                      <a:pos x="68" y="248"/>
                    </a:cxn>
                    <a:cxn ang="0">
                      <a:pos x="86" y="241"/>
                    </a:cxn>
                    <a:cxn ang="0">
                      <a:pos x="108" y="236"/>
                    </a:cxn>
                    <a:cxn ang="0">
                      <a:pos x="143" y="229"/>
                    </a:cxn>
                    <a:cxn ang="0">
                      <a:pos x="177" y="228"/>
                    </a:cxn>
                    <a:cxn ang="0">
                      <a:pos x="197" y="228"/>
                    </a:cxn>
                    <a:cxn ang="0">
                      <a:pos x="228" y="230"/>
                    </a:cxn>
                    <a:cxn ang="0">
                      <a:pos x="264" y="237"/>
                    </a:cxn>
                    <a:cxn ang="0">
                      <a:pos x="287" y="246"/>
                    </a:cxn>
                    <a:cxn ang="0">
                      <a:pos x="302" y="255"/>
                    </a:cxn>
                    <a:cxn ang="0">
                      <a:pos x="318" y="268"/>
                    </a:cxn>
                  </a:cxnLst>
                  <a:rect l="0" t="0" r="r" b="b"/>
                  <a:pathLst>
                    <a:path w="319" h="286">
                      <a:moveTo>
                        <a:pt x="317" y="275"/>
                      </a:moveTo>
                      <a:lnTo>
                        <a:pt x="315" y="254"/>
                      </a:lnTo>
                      <a:lnTo>
                        <a:pt x="306" y="235"/>
                      </a:lnTo>
                      <a:lnTo>
                        <a:pt x="299" y="219"/>
                      </a:lnTo>
                      <a:lnTo>
                        <a:pt x="294" y="194"/>
                      </a:lnTo>
                      <a:lnTo>
                        <a:pt x="288" y="161"/>
                      </a:lnTo>
                      <a:lnTo>
                        <a:pt x="284" y="126"/>
                      </a:lnTo>
                      <a:lnTo>
                        <a:pt x="281" y="94"/>
                      </a:lnTo>
                      <a:lnTo>
                        <a:pt x="279" y="67"/>
                      </a:lnTo>
                      <a:lnTo>
                        <a:pt x="278" y="43"/>
                      </a:lnTo>
                      <a:lnTo>
                        <a:pt x="270" y="29"/>
                      </a:lnTo>
                      <a:lnTo>
                        <a:pt x="255" y="16"/>
                      </a:lnTo>
                      <a:lnTo>
                        <a:pt x="240" y="9"/>
                      </a:lnTo>
                      <a:lnTo>
                        <a:pt x="216" y="2"/>
                      </a:lnTo>
                      <a:lnTo>
                        <a:pt x="189" y="0"/>
                      </a:lnTo>
                      <a:lnTo>
                        <a:pt x="147" y="0"/>
                      </a:lnTo>
                      <a:lnTo>
                        <a:pt x="110" y="2"/>
                      </a:lnTo>
                      <a:lnTo>
                        <a:pt x="74" y="9"/>
                      </a:lnTo>
                      <a:lnTo>
                        <a:pt x="41" y="21"/>
                      </a:lnTo>
                      <a:lnTo>
                        <a:pt x="20" y="35"/>
                      </a:lnTo>
                      <a:lnTo>
                        <a:pt x="8" y="47"/>
                      </a:lnTo>
                      <a:lnTo>
                        <a:pt x="0" y="61"/>
                      </a:lnTo>
                      <a:lnTo>
                        <a:pt x="2" y="75"/>
                      </a:lnTo>
                      <a:lnTo>
                        <a:pt x="5" y="89"/>
                      </a:lnTo>
                      <a:lnTo>
                        <a:pt x="15" y="104"/>
                      </a:lnTo>
                      <a:lnTo>
                        <a:pt x="23" y="123"/>
                      </a:lnTo>
                      <a:lnTo>
                        <a:pt x="27" y="149"/>
                      </a:lnTo>
                      <a:lnTo>
                        <a:pt x="30" y="176"/>
                      </a:lnTo>
                      <a:lnTo>
                        <a:pt x="35" y="200"/>
                      </a:lnTo>
                      <a:lnTo>
                        <a:pt x="36" y="235"/>
                      </a:lnTo>
                      <a:lnTo>
                        <a:pt x="38" y="265"/>
                      </a:lnTo>
                      <a:lnTo>
                        <a:pt x="38" y="285"/>
                      </a:lnTo>
                      <a:lnTo>
                        <a:pt x="48" y="260"/>
                      </a:lnTo>
                      <a:lnTo>
                        <a:pt x="68" y="248"/>
                      </a:lnTo>
                      <a:lnTo>
                        <a:pt x="86" y="241"/>
                      </a:lnTo>
                      <a:lnTo>
                        <a:pt x="108" y="236"/>
                      </a:lnTo>
                      <a:lnTo>
                        <a:pt x="143" y="229"/>
                      </a:lnTo>
                      <a:lnTo>
                        <a:pt x="177" y="228"/>
                      </a:lnTo>
                      <a:lnTo>
                        <a:pt x="197" y="228"/>
                      </a:lnTo>
                      <a:lnTo>
                        <a:pt x="228" y="230"/>
                      </a:lnTo>
                      <a:lnTo>
                        <a:pt x="264" y="237"/>
                      </a:lnTo>
                      <a:lnTo>
                        <a:pt x="287" y="246"/>
                      </a:lnTo>
                      <a:lnTo>
                        <a:pt x="302" y="255"/>
                      </a:lnTo>
                      <a:lnTo>
                        <a:pt x="318" y="268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42" name="Freeform 25"/>
                <p:cNvSpPr>
                  <a:spLocks/>
                </p:cNvSpPr>
                <p:nvPr/>
              </p:nvSpPr>
              <p:spPr bwMode="auto">
                <a:xfrm>
                  <a:off x="5101" y="537"/>
                  <a:ext cx="551" cy="335"/>
                </a:xfrm>
                <a:custGeom>
                  <a:avLst/>
                  <a:gdLst/>
                  <a:ahLst/>
                  <a:cxnLst>
                    <a:cxn ang="0">
                      <a:pos x="534" y="48"/>
                    </a:cxn>
                    <a:cxn ang="0">
                      <a:pos x="550" y="117"/>
                    </a:cxn>
                    <a:cxn ang="0">
                      <a:pos x="540" y="142"/>
                    </a:cxn>
                    <a:cxn ang="0">
                      <a:pos x="517" y="179"/>
                    </a:cxn>
                    <a:cxn ang="0">
                      <a:pos x="493" y="212"/>
                    </a:cxn>
                    <a:cxn ang="0">
                      <a:pos x="465" y="239"/>
                    </a:cxn>
                    <a:cxn ang="0">
                      <a:pos x="430" y="267"/>
                    </a:cxn>
                    <a:cxn ang="0">
                      <a:pos x="397" y="286"/>
                    </a:cxn>
                    <a:cxn ang="0">
                      <a:pos x="361" y="304"/>
                    </a:cxn>
                    <a:cxn ang="0">
                      <a:pos x="315" y="320"/>
                    </a:cxn>
                    <a:cxn ang="0">
                      <a:pos x="280" y="328"/>
                    </a:cxn>
                    <a:cxn ang="0">
                      <a:pos x="238" y="334"/>
                    </a:cxn>
                    <a:cxn ang="0">
                      <a:pos x="199" y="334"/>
                    </a:cxn>
                    <a:cxn ang="0">
                      <a:pos x="157" y="329"/>
                    </a:cxn>
                    <a:cxn ang="0">
                      <a:pos x="114" y="317"/>
                    </a:cxn>
                    <a:cxn ang="0">
                      <a:pos x="75" y="298"/>
                    </a:cxn>
                    <a:cxn ang="0">
                      <a:pos x="52" y="282"/>
                    </a:cxn>
                    <a:cxn ang="0">
                      <a:pos x="24" y="258"/>
                    </a:cxn>
                    <a:cxn ang="0">
                      <a:pos x="9" y="238"/>
                    </a:cxn>
                    <a:cxn ang="0">
                      <a:pos x="0" y="222"/>
                    </a:cxn>
                    <a:cxn ang="0">
                      <a:pos x="0" y="204"/>
                    </a:cxn>
                    <a:cxn ang="0">
                      <a:pos x="6" y="182"/>
                    </a:cxn>
                    <a:cxn ang="0">
                      <a:pos x="18" y="166"/>
                    </a:cxn>
                    <a:cxn ang="0">
                      <a:pos x="27" y="131"/>
                    </a:cxn>
                    <a:cxn ang="0">
                      <a:pos x="31" y="112"/>
                    </a:cxn>
                    <a:cxn ang="0">
                      <a:pos x="283" y="128"/>
                    </a:cxn>
                    <a:cxn ang="0">
                      <a:pos x="316" y="122"/>
                    </a:cxn>
                    <a:cxn ang="0">
                      <a:pos x="357" y="109"/>
                    </a:cxn>
                    <a:cxn ang="0">
                      <a:pos x="388" y="93"/>
                    </a:cxn>
                    <a:cxn ang="0">
                      <a:pos x="421" y="73"/>
                    </a:cxn>
                    <a:cxn ang="0">
                      <a:pos x="453" y="44"/>
                    </a:cxn>
                    <a:cxn ang="0">
                      <a:pos x="472" y="19"/>
                    </a:cxn>
                    <a:cxn ang="0">
                      <a:pos x="486" y="0"/>
                    </a:cxn>
                    <a:cxn ang="0">
                      <a:pos x="534" y="48"/>
                    </a:cxn>
                  </a:cxnLst>
                  <a:rect l="0" t="0" r="r" b="b"/>
                  <a:pathLst>
                    <a:path w="551" h="335">
                      <a:moveTo>
                        <a:pt x="534" y="48"/>
                      </a:moveTo>
                      <a:lnTo>
                        <a:pt x="550" y="117"/>
                      </a:lnTo>
                      <a:lnTo>
                        <a:pt x="540" y="142"/>
                      </a:lnTo>
                      <a:lnTo>
                        <a:pt x="517" y="179"/>
                      </a:lnTo>
                      <a:lnTo>
                        <a:pt x="493" y="212"/>
                      </a:lnTo>
                      <a:lnTo>
                        <a:pt x="465" y="239"/>
                      </a:lnTo>
                      <a:lnTo>
                        <a:pt x="430" y="267"/>
                      </a:lnTo>
                      <a:lnTo>
                        <a:pt x="397" y="286"/>
                      </a:lnTo>
                      <a:lnTo>
                        <a:pt x="361" y="304"/>
                      </a:lnTo>
                      <a:lnTo>
                        <a:pt x="315" y="320"/>
                      </a:lnTo>
                      <a:lnTo>
                        <a:pt x="280" y="328"/>
                      </a:lnTo>
                      <a:lnTo>
                        <a:pt x="238" y="334"/>
                      </a:lnTo>
                      <a:lnTo>
                        <a:pt x="199" y="334"/>
                      </a:lnTo>
                      <a:lnTo>
                        <a:pt x="157" y="329"/>
                      </a:lnTo>
                      <a:lnTo>
                        <a:pt x="114" y="317"/>
                      </a:lnTo>
                      <a:lnTo>
                        <a:pt x="75" y="298"/>
                      </a:lnTo>
                      <a:lnTo>
                        <a:pt x="52" y="282"/>
                      </a:lnTo>
                      <a:lnTo>
                        <a:pt x="24" y="258"/>
                      </a:lnTo>
                      <a:lnTo>
                        <a:pt x="9" y="238"/>
                      </a:lnTo>
                      <a:lnTo>
                        <a:pt x="0" y="222"/>
                      </a:lnTo>
                      <a:lnTo>
                        <a:pt x="0" y="204"/>
                      </a:lnTo>
                      <a:lnTo>
                        <a:pt x="6" y="182"/>
                      </a:lnTo>
                      <a:lnTo>
                        <a:pt x="18" y="166"/>
                      </a:lnTo>
                      <a:lnTo>
                        <a:pt x="27" y="131"/>
                      </a:lnTo>
                      <a:lnTo>
                        <a:pt x="31" y="112"/>
                      </a:lnTo>
                      <a:lnTo>
                        <a:pt x="283" y="128"/>
                      </a:lnTo>
                      <a:lnTo>
                        <a:pt x="316" y="122"/>
                      </a:lnTo>
                      <a:lnTo>
                        <a:pt x="357" y="109"/>
                      </a:lnTo>
                      <a:lnTo>
                        <a:pt x="388" y="93"/>
                      </a:lnTo>
                      <a:lnTo>
                        <a:pt x="421" y="73"/>
                      </a:lnTo>
                      <a:lnTo>
                        <a:pt x="453" y="44"/>
                      </a:lnTo>
                      <a:lnTo>
                        <a:pt x="472" y="19"/>
                      </a:lnTo>
                      <a:lnTo>
                        <a:pt x="486" y="0"/>
                      </a:lnTo>
                      <a:lnTo>
                        <a:pt x="534" y="48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43" name="Freeform 26"/>
                <p:cNvSpPr>
                  <a:spLocks/>
                </p:cNvSpPr>
                <p:nvPr/>
              </p:nvSpPr>
              <p:spPr bwMode="auto">
                <a:xfrm>
                  <a:off x="5197" y="119"/>
                  <a:ext cx="475" cy="552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294"/>
                    </a:cxn>
                    <a:cxn ang="0">
                      <a:pos x="28" y="291"/>
                    </a:cxn>
                    <a:cxn ang="0">
                      <a:pos x="63" y="293"/>
                    </a:cxn>
                    <a:cxn ang="0">
                      <a:pos x="121" y="299"/>
                    </a:cxn>
                    <a:cxn ang="0">
                      <a:pos x="178" y="310"/>
                    </a:cxn>
                    <a:cxn ang="0">
                      <a:pos x="231" y="323"/>
                    </a:cxn>
                    <a:cxn ang="0">
                      <a:pos x="274" y="339"/>
                    </a:cxn>
                    <a:cxn ang="0">
                      <a:pos x="325" y="364"/>
                    </a:cxn>
                    <a:cxn ang="0">
                      <a:pos x="364" y="390"/>
                    </a:cxn>
                    <a:cxn ang="0">
                      <a:pos x="393" y="415"/>
                    </a:cxn>
                    <a:cxn ang="0">
                      <a:pos x="414" y="439"/>
                    </a:cxn>
                    <a:cxn ang="0">
                      <a:pos x="427" y="461"/>
                    </a:cxn>
                    <a:cxn ang="0">
                      <a:pos x="439" y="488"/>
                    </a:cxn>
                    <a:cxn ang="0">
                      <a:pos x="444" y="513"/>
                    </a:cxn>
                    <a:cxn ang="0">
                      <a:pos x="451" y="551"/>
                    </a:cxn>
                    <a:cxn ang="0">
                      <a:pos x="457" y="518"/>
                    </a:cxn>
                    <a:cxn ang="0">
                      <a:pos x="466" y="481"/>
                    </a:cxn>
                    <a:cxn ang="0">
                      <a:pos x="469" y="453"/>
                    </a:cxn>
                    <a:cxn ang="0">
                      <a:pos x="474" y="420"/>
                    </a:cxn>
                    <a:cxn ang="0">
                      <a:pos x="472" y="393"/>
                    </a:cxn>
                    <a:cxn ang="0">
                      <a:pos x="466" y="361"/>
                    </a:cxn>
                    <a:cxn ang="0">
                      <a:pos x="459" y="317"/>
                    </a:cxn>
                    <a:cxn ang="0">
                      <a:pos x="444" y="279"/>
                    </a:cxn>
                    <a:cxn ang="0">
                      <a:pos x="424" y="238"/>
                    </a:cxn>
                    <a:cxn ang="0">
                      <a:pos x="399" y="196"/>
                    </a:cxn>
                    <a:cxn ang="0">
                      <a:pos x="363" y="152"/>
                    </a:cxn>
                    <a:cxn ang="0">
                      <a:pos x="322" y="116"/>
                    </a:cxn>
                    <a:cxn ang="0">
                      <a:pos x="286" y="87"/>
                    </a:cxn>
                    <a:cxn ang="0">
                      <a:pos x="241" y="60"/>
                    </a:cxn>
                    <a:cxn ang="0">
                      <a:pos x="195" y="40"/>
                    </a:cxn>
                    <a:cxn ang="0">
                      <a:pos x="141" y="21"/>
                    </a:cxn>
                    <a:cxn ang="0">
                      <a:pos x="94" y="10"/>
                    </a:cxn>
                    <a:cxn ang="0">
                      <a:pos x="39" y="3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475" h="552">
                      <a:moveTo>
                        <a:pt x="0" y="0"/>
                      </a:moveTo>
                      <a:lnTo>
                        <a:pt x="0" y="294"/>
                      </a:lnTo>
                      <a:lnTo>
                        <a:pt x="28" y="291"/>
                      </a:lnTo>
                      <a:lnTo>
                        <a:pt x="63" y="293"/>
                      </a:lnTo>
                      <a:lnTo>
                        <a:pt x="121" y="299"/>
                      </a:lnTo>
                      <a:lnTo>
                        <a:pt x="178" y="310"/>
                      </a:lnTo>
                      <a:lnTo>
                        <a:pt x="231" y="323"/>
                      </a:lnTo>
                      <a:lnTo>
                        <a:pt x="274" y="339"/>
                      </a:lnTo>
                      <a:lnTo>
                        <a:pt x="325" y="364"/>
                      </a:lnTo>
                      <a:lnTo>
                        <a:pt x="364" y="390"/>
                      </a:lnTo>
                      <a:lnTo>
                        <a:pt x="393" y="415"/>
                      </a:lnTo>
                      <a:lnTo>
                        <a:pt x="414" y="439"/>
                      </a:lnTo>
                      <a:lnTo>
                        <a:pt x="427" y="461"/>
                      </a:lnTo>
                      <a:lnTo>
                        <a:pt x="439" y="488"/>
                      </a:lnTo>
                      <a:lnTo>
                        <a:pt x="444" y="513"/>
                      </a:lnTo>
                      <a:lnTo>
                        <a:pt x="451" y="551"/>
                      </a:lnTo>
                      <a:lnTo>
                        <a:pt x="457" y="518"/>
                      </a:lnTo>
                      <a:lnTo>
                        <a:pt x="466" y="481"/>
                      </a:lnTo>
                      <a:lnTo>
                        <a:pt x="469" y="453"/>
                      </a:lnTo>
                      <a:lnTo>
                        <a:pt x="474" y="420"/>
                      </a:lnTo>
                      <a:lnTo>
                        <a:pt x="472" y="393"/>
                      </a:lnTo>
                      <a:lnTo>
                        <a:pt x="466" y="361"/>
                      </a:lnTo>
                      <a:lnTo>
                        <a:pt x="459" y="317"/>
                      </a:lnTo>
                      <a:lnTo>
                        <a:pt x="444" y="279"/>
                      </a:lnTo>
                      <a:lnTo>
                        <a:pt x="424" y="238"/>
                      </a:lnTo>
                      <a:lnTo>
                        <a:pt x="399" y="196"/>
                      </a:lnTo>
                      <a:lnTo>
                        <a:pt x="363" y="152"/>
                      </a:lnTo>
                      <a:lnTo>
                        <a:pt x="322" y="116"/>
                      </a:lnTo>
                      <a:lnTo>
                        <a:pt x="286" y="87"/>
                      </a:lnTo>
                      <a:lnTo>
                        <a:pt x="241" y="60"/>
                      </a:lnTo>
                      <a:lnTo>
                        <a:pt x="195" y="40"/>
                      </a:lnTo>
                      <a:lnTo>
                        <a:pt x="141" y="21"/>
                      </a:lnTo>
                      <a:lnTo>
                        <a:pt x="94" y="10"/>
                      </a:lnTo>
                      <a:lnTo>
                        <a:pt x="39" y="3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44" name="Freeform 27"/>
                <p:cNvSpPr>
                  <a:spLocks/>
                </p:cNvSpPr>
                <p:nvPr/>
              </p:nvSpPr>
              <p:spPr bwMode="auto">
                <a:xfrm>
                  <a:off x="5228" y="687"/>
                  <a:ext cx="156" cy="117"/>
                </a:xfrm>
                <a:custGeom>
                  <a:avLst/>
                  <a:gdLst/>
                  <a:ahLst/>
                  <a:cxnLst>
                    <a:cxn ang="0">
                      <a:pos x="83" y="0"/>
                    </a:cxn>
                    <a:cxn ang="0">
                      <a:pos x="134" y="19"/>
                    </a:cxn>
                    <a:cxn ang="0">
                      <a:pos x="152" y="45"/>
                    </a:cxn>
                    <a:cxn ang="0">
                      <a:pos x="155" y="70"/>
                    </a:cxn>
                    <a:cxn ang="0">
                      <a:pos x="155" y="83"/>
                    </a:cxn>
                    <a:cxn ang="0">
                      <a:pos x="146" y="99"/>
                    </a:cxn>
                    <a:cxn ang="0">
                      <a:pos x="126" y="107"/>
                    </a:cxn>
                    <a:cxn ang="0">
                      <a:pos x="105" y="113"/>
                    </a:cxn>
                    <a:cxn ang="0">
                      <a:pos x="86" y="116"/>
                    </a:cxn>
                    <a:cxn ang="0">
                      <a:pos x="69" y="116"/>
                    </a:cxn>
                    <a:cxn ang="0">
                      <a:pos x="41" y="111"/>
                    </a:cxn>
                    <a:cxn ang="0">
                      <a:pos x="21" y="106"/>
                    </a:cxn>
                    <a:cxn ang="0">
                      <a:pos x="9" y="98"/>
                    </a:cxn>
                    <a:cxn ang="0">
                      <a:pos x="2" y="89"/>
                    </a:cxn>
                    <a:cxn ang="0">
                      <a:pos x="0" y="78"/>
                    </a:cxn>
                    <a:cxn ang="0">
                      <a:pos x="2" y="60"/>
                    </a:cxn>
                    <a:cxn ang="0">
                      <a:pos x="9" y="11"/>
                    </a:cxn>
                    <a:cxn ang="0">
                      <a:pos x="83" y="0"/>
                    </a:cxn>
                  </a:cxnLst>
                  <a:rect l="0" t="0" r="r" b="b"/>
                  <a:pathLst>
                    <a:path w="156" h="117">
                      <a:moveTo>
                        <a:pt x="83" y="0"/>
                      </a:moveTo>
                      <a:lnTo>
                        <a:pt x="134" y="19"/>
                      </a:lnTo>
                      <a:lnTo>
                        <a:pt x="152" y="45"/>
                      </a:lnTo>
                      <a:lnTo>
                        <a:pt x="155" y="70"/>
                      </a:lnTo>
                      <a:lnTo>
                        <a:pt x="155" y="83"/>
                      </a:lnTo>
                      <a:lnTo>
                        <a:pt x="146" y="99"/>
                      </a:lnTo>
                      <a:lnTo>
                        <a:pt x="126" y="107"/>
                      </a:lnTo>
                      <a:lnTo>
                        <a:pt x="105" y="113"/>
                      </a:lnTo>
                      <a:lnTo>
                        <a:pt x="86" y="116"/>
                      </a:lnTo>
                      <a:lnTo>
                        <a:pt x="69" y="116"/>
                      </a:lnTo>
                      <a:lnTo>
                        <a:pt x="41" y="111"/>
                      </a:lnTo>
                      <a:lnTo>
                        <a:pt x="21" y="106"/>
                      </a:lnTo>
                      <a:lnTo>
                        <a:pt x="9" y="98"/>
                      </a:lnTo>
                      <a:lnTo>
                        <a:pt x="2" y="89"/>
                      </a:lnTo>
                      <a:lnTo>
                        <a:pt x="0" y="78"/>
                      </a:lnTo>
                      <a:lnTo>
                        <a:pt x="2" y="60"/>
                      </a:lnTo>
                      <a:lnTo>
                        <a:pt x="9" y="11"/>
                      </a:lnTo>
                      <a:lnTo>
                        <a:pt x="83" y="0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45" name="Freeform 28"/>
                <p:cNvSpPr>
                  <a:spLocks/>
                </p:cNvSpPr>
                <p:nvPr/>
              </p:nvSpPr>
              <p:spPr bwMode="auto">
                <a:xfrm>
                  <a:off x="5224" y="699"/>
                  <a:ext cx="88" cy="75"/>
                </a:xfrm>
                <a:custGeom>
                  <a:avLst/>
                  <a:gdLst/>
                  <a:ahLst/>
                  <a:cxnLst>
                    <a:cxn ang="0">
                      <a:pos x="0" y="69"/>
                    </a:cxn>
                    <a:cxn ang="0">
                      <a:pos x="11" y="0"/>
                    </a:cxn>
                    <a:cxn ang="0">
                      <a:pos x="54" y="5"/>
                    </a:cxn>
                    <a:cxn ang="0">
                      <a:pos x="87" y="9"/>
                    </a:cxn>
                    <a:cxn ang="0">
                      <a:pos x="78" y="74"/>
                    </a:cxn>
                    <a:cxn ang="0">
                      <a:pos x="75" y="59"/>
                    </a:cxn>
                    <a:cxn ang="0">
                      <a:pos x="65" y="48"/>
                    </a:cxn>
                    <a:cxn ang="0">
                      <a:pos x="47" y="44"/>
                    </a:cxn>
                    <a:cxn ang="0">
                      <a:pos x="27" y="45"/>
                    </a:cxn>
                    <a:cxn ang="0">
                      <a:pos x="11" y="52"/>
                    </a:cxn>
                    <a:cxn ang="0">
                      <a:pos x="0" y="69"/>
                    </a:cxn>
                  </a:cxnLst>
                  <a:rect l="0" t="0" r="r" b="b"/>
                  <a:pathLst>
                    <a:path w="88" h="75">
                      <a:moveTo>
                        <a:pt x="0" y="69"/>
                      </a:moveTo>
                      <a:lnTo>
                        <a:pt x="11" y="0"/>
                      </a:lnTo>
                      <a:lnTo>
                        <a:pt x="54" y="5"/>
                      </a:lnTo>
                      <a:lnTo>
                        <a:pt x="87" y="9"/>
                      </a:lnTo>
                      <a:lnTo>
                        <a:pt x="78" y="74"/>
                      </a:lnTo>
                      <a:lnTo>
                        <a:pt x="75" y="59"/>
                      </a:lnTo>
                      <a:lnTo>
                        <a:pt x="65" y="48"/>
                      </a:lnTo>
                      <a:lnTo>
                        <a:pt x="47" y="44"/>
                      </a:lnTo>
                      <a:lnTo>
                        <a:pt x="27" y="45"/>
                      </a:lnTo>
                      <a:lnTo>
                        <a:pt x="11" y="52"/>
                      </a:lnTo>
                      <a:lnTo>
                        <a:pt x="0" y="69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46" name="Freeform 29"/>
                <p:cNvSpPr>
                  <a:spLocks/>
                </p:cNvSpPr>
                <p:nvPr/>
              </p:nvSpPr>
              <p:spPr bwMode="auto">
                <a:xfrm>
                  <a:off x="5101" y="479"/>
                  <a:ext cx="319" cy="286"/>
                </a:xfrm>
                <a:custGeom>
                  <a:avLst/>
                  <a:gdLst/>
                  <a:ahLst/>
                  <a:cxnLst>
                    <a:cxn ang="0">
                      <a:pos x="1" y="275"/>
                    </a:cxn>
                    <a:cxn ang="0">
                      <a:pos x="3" y="254"/>
                    </a:cxn>
                    <a:cxn ang="0">
                      <a:pos x="12" y="235"/>
                    </a:cxn>
                    <a:cxn ang="0">
                      <a:pos x="19" y="219"/>
                    </a:cxn>
                    <a:cxn ang="0">
                      <a:pos x="24" y="194"/>
                    </a:cxn>
                    <a:cxn ang="0">
                      <a:pos x="30" y="161"/>
                    </a:cxn>
                    <a:cxn ang="0">
                      <a:pos x="34" y="126"/>
                    </a:cxn>
                    <a:cxn ang="0">
                      <a:pos x="37" y="94"/>
                    </a:cxn>
                    <a:cxn ang="0">
                      <a:pos x="39" y="67"/>
                    </a:cxn>
                    <a:cxn ang="0">
                      <a:pos x="40" y="43"/>
                    </a:cxn>
                    <a:cxn ang="0">
                      <a:pos x="48" y="29"/>
                    </a:cxn>
                    <a:cxn ang="0">
                      <a:pos x="63" y="16"/>
                    </a:cxn>
                    <a:cxn ang="0">
                      <a:pos x="78" y="9"/>
                    </a:cxn>
                    <a:cxn ang="0">
                      <a:pos x="102" y="2"/>
                    </a:cxn>
                    <a:cxn ang="0">
                      <a:pos x="129" y="0"/>
                    </a:cxn>
                    <a:cxn ang="0">
                      <a:pos x="171" y="0"/>
                    </a:cxn>
                    <a:cxn ang="0">
                      <a:pos x="208" y="2"/>
                    </a:cxn>
                    <a:cxn ang="0">
                      <a:pos x="244" y="9"/>
                    </a:cxn>
                    <a:cxn ang="0">
                      <a:pos x="277" y="21"/>
                    </a:cxn>
                    <a:cxn ang="0">
                      <a:pos x="298" y="35"/>
                    </a:cxn>
                    <a:cxn ang="0">
                      <a:pos x="310" y="47"/>
                    </a:cxn>
                    <a:cxn ang="0">
                      <a:pos x="318" y="61"/>
                    </a:cxn>
                    <a:cxn ang="0">
                      <a:pos x="316" y="75"/>
                    </a:cxn>
                    <a:cxn ang="0">
                      <a:pos x="313" y="89"/>
                    </a:cxn>
                    <a:cxn ang="0">
                      <a:pos x="303" y="104"/>
                    </a:cxn>
                    <a:cxn ang="0">
                      <a:pos x="295" y="123"/>
                    </a:cxn>
                    <a:cxn ang="0">
                      <a:pos x="291" y="149"/>
                    </a:cxn>
                    <a:cxn ang="0">
                      <a:pos x="288" y="176"/>
                    </a:cxn>
                    <a:cxn ang="0">
                      <a:pos x="283" y="200"/>
                    </a:cxn>
                    <a:cxn ang="0">
                      <a:pos x="282" y="235"/>
                    </a:cxn>
                    <a:cxn ang="0">
                      <a:pos x="280" y="265"/>
                    </a:cxn>
                    <a:cxn ang="0">
                      <a:pos x="280" y="285"/>
                    </a:cxn>
                    <a:cxn ang="0">
                      <a:pos x="270" y="260"/>
                    </a:cxn>
                    <a:cxn ang="0">
                      <a:pos x="250" y="248"/>
                    </a:cxn>
                    <a:cxn ang="0">
                      <a:pos x="232" y="241"/>
                    </a:cxn>
                    <a:cxn ang="0">
                      <a:pos x="210" y="236"/>
                    </a:cxn>
                    <a:cxn ang="0">
                      <a:pos x="175" y="229"/>
                    </a:cxn>
                    <a:cxn ang="0">
                      <a:pos x="141" y="228"/>
                    </a:cxn>
                    <a:cxn ang="0">
                      <a:pos x="121" y="228"/>
                    </a:cxn>
                    <a:cxn ang="0">
                      <a:pos x="90" y="230"/>
                    </a:cxn>
                    <a:cxn ang="0">
                      <a:pos x="54" y="237"/>
                    </a:cxn>
                    <a:cxn ang="0">
                      <a:pos x="31" y="246"/>
                    </a:cxn>
                    <a:cxn ang="0">
                      <a:pos x="16" y="255"/>
                    </a:cxn>
                    <a:cxn ang="0">
                      <a:pos x="0" y="268"/>
                    </a:cxn>
                  </a:cxnLst>
                  <a:rect l="0" t="0" r="r" b="b"/>
                  <a:pathLst>
                    <a:path w="319" h="286">
                      <a:moveTo>
                        <a:pt x="1" y="275"/>
                      </a:moveTo>
                      <a:lnTo>
                        <a:pt x="3" y="254"/>
                      </a:lnTo>
                      <a:lnTo>
                        <a:pt x="12" y="235"/>
                      </a:lnTo>
                      <a:lnTo>
                        <a:pt x="19" y="219"/>
                      </a:lnTo>
                      <a:lnTo>
                        <a:pt x="24" y="194"/>
                      </a:lnTo>
                      <a:lnTo>
                        <a:pt x="30" y="161"/>
                      </a:lnTo>
                      <a:lnTo>
                        <a:pt x="34" y="126"/>
                      </a:lnTo>
                      <a:lnTo>
                        <a:pt x="37" y="94"/>
                      </a:lnTo>
                      <a:lnTo>
                        <a:pt x="39" y="67"/>
                      </a:lnTo>
                      <a:lnTo>
                        <a:pt x="40" y="43"/>
                      </a:lnTo>
                      <a:lnTo>
                        <a:pt x="48" y="29"/>
                      </a:lnTo>
                      <a:lnTo>
                        <a:pt x="63" y="16"/>
                      </a:lnTo>
                      <a:lnTo>
                        <a:pt x="78" y="9"/>
                      </a:lnTo>
                      <a:lnTo>
                        <a:pt x="102" y="2"/>
                      </a:lnTo>
                      <a:lnTo>
                        <a:pt x="129" y="0"/>
                      </a:lnTo>
                      <a:lnTo>
                        <a:pt x="171" y="0"/>
                      </a:lnTo>
                      <a:lnTo>
                        <a:pt x="208" y="2"/>
                      </a:lnTo>
                      <a:lnTo>
                        <a:pt x="244" y="9"/>
                      </a:lnTo>
                      <a:lnTo>
                        <a:pt x="277" y="21"/>
                      </a:lnTo>
                      <a:lnTo>
                        <a:pt x="298" y="35"/>
                      </a:lnTo>
                      <a:lnTo>
                        <a:pt x="310" y="47"/>
                      </a:lnTo>
                      <a:lnTo>
                        <a:pt x="318" y="61"/>
                      </a:lnTo>
                      <a:lnTo>
                        <a:pt x="316" y="75"/>
                      </a:lnTo>
                      <a:lnTo>
                        <a:pt x="313" y="89"/>
                      </a:lnTo>
                      <a:lnTo>
                        <a:pt x="303" y="104"/>
                      </a:lnTo>
                      <a:lnTo>
                        <a:pt x="295" y="123"/>
                      </a:lnTo>
                      <a:lnTo>
                        <a:pt x="291" y="149"/>
                      </a:lnTo>
                      <a:lnTo>
                        <a:pt x="288" y="176"/>
                      </a:lnTo>
                      <a:lnTo>
                        <a:pt x="283" y="200"/>
                      </a:lnTo>
                      <a:lnTo>
                        <a:pt x="282" y="235"/>
                      </a:lnTo>
                      <a:lnTo>
                        <a:pt x="280" y="265"/>
                      </a:lnTo>
                      <a:lnTo>
                        <a:pt x="280" y="285"/>
                      </a:lnTo>
                      <a:lnTo>
                        <a:pt x="270" y="260"/>
                      </a:lnTo>
                      <a:lnTo>
                        <a:pt x="250" y="248"/>
                      </a:lnTo>
                      <a:lnTo>
                        <a:pt x="232" y="241"/>
                      </a:lnTo>
                      <a:lnTo>
                        <a:pt x="210" y="236"/>
                      </a:lnTo>
                      <a:lnTo>
                        <a:pt x="175" y="229"/>
                      </a:lnTo>
                      <a:lnTo>
                        <a:pt x="141" y="228"/>
                      </a:lnTo>
                      <a:lnTo>
                        <a:pt x="121" y="228"/>
                      </a:lnTo>
                      <a:lnTo>
                        <a:pt x="90" y="230"/>
                      </a:lnTo>
                      <a:lnTo>
                        <a:pt x="54" y="237"/>
                      </a:lnTo>
                      <a:lnTo>
                        <a:pt x="31" y="246"/>
                      </a:lnTo>
                      <a:lnTo>
                        <a:pt x="16" y="255"/>
                      </a:lnTo>
                      <a:lnTo>
                        <a:pt x="0" y="268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47" name="Freeform 30"/>
                <p:cNvSpPr>
                  <a:spLocks/>
                </p:cNvSpPr>
                <p:nvPr/>
              </p:nvSpPr>
              <p:spPr bwMode="auto">
                <a:xfrm>
                  <a:off x="4371" y="119"/>
                  <a:ext cx="832" cy="42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356"/>
                    </a:cxn>
                    <a:cxn ang="0">
                      <a:pos x="84" y="374"/>
                    </a:cxn>
                    <a:cxn ang="0">
                      <a:pos x="153" y="393"/>
                    </a:cxn>
                    <a:cxn ang="0">
                      <a:pos x="210" y="404"/>
                    </a:cxn>
                    <a:cxn ang="0">
                      <a:pos x="258" y="410"/>
                    </a:cxn>
                    <a:cxn ang="0">
                      <a:pos x="312" y="416"/>
                    </a:cxn>
                    <a:cxn ang="0">
                      <a:pos x="402" y="419"/>
                    </a:cxn>
                    <a:cxn ang="0">
                      <a:pos x="485" y="412"/>
                    </a:cxn>
                    <a:cxn ang="0">
                      <a:pos x="570" y="399"/>
                    </a:cxn>
                    <a:cxn ang="0">
                      <a:pos x="652" y="377"/>
                    </a:cxn>
                    <a:cxn ang="0">
                      <a:pos x="724" y="347"/>
                    </a:cxn>
                    <a:cxn ang="0">
                      <a:pos x="784" y="306"/>
                    </a:cxn>
                    <a:cxn ang="0">
                      <a:pos x="829" y="291"/>
                    </a:cxn>
                    <a:cxn ang="0">
                      <a:pos x="831" y="2"/>
                    </a:cxn>
                    <a:cxn ang="0">
                      <a:pos x="786" y="9"/>
                    </a:cxn>
                    <a:cxn ang="0">
                      <a:pos x="726" y="29"/>
                    </a:cxn>
                    <a:cxn ang="0">
                      <a:pos x="654" y="55"/>
                    </a:cxn>
                    <a:cxn ang="0">
                      <a:pos x="585" y="70"/>
                    </a:cxn>
                    <a:cxn ang="0">
                      <a:pos x="515" y="78"/>
                    </a:cxn>
                    <a:cxn ang="0">
                      <a:pos x="468" y="82"/>
                    </a:cxn>
                    <a:cxn ang="0">
                      <a:pos x="428" y="84"/>
                    </a:cxn>
                    <a:cxn ang="0">
                      <a:pos x="358" y="84"/>
                    </a:cxn>
                    <a:cxn ang="0">
                      <a:pos x="314" y="81"/>
                    </a:cxn>
                    <a:cxn ang="0">
                      <a:pos x="274" y="76"/>
                    </a:cxn>
                    <a:cxn ang="0">
                      <a:pos x="229" y="73"/>
                    </a:cxn>
                    <a:cxn ang="0">
                      <a:pos x="190" y="66"/>
                    </a:cxn>
                    <a:cxn ang="0">
                      <a:pos x="140" y="57"/>
                    </a:cxn>
                    <a:cxn ang="0">
                      <a:pos x="96" y="44"/>
                    </a:cxn>
                    <a:cxn ang="0">
                      <a:pos x="49" y="24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832" h="420">
                      <a:moveTo>
                        <a:pt x="0" y="0"/>
                      </a:moveTo>
                      <a:lnTo>
                        <a:pt x="0" y="356"/>
                      </a:lnTo>
                      <a:lnTo>
                        <a:pt x="84" y="374"/>
                      </a:lnTo>
                      <a:lnTo>
                        <a:pt x="153" y="393"/>
                      </a:lnTo>
                      <a:lnTo>
                        <a:pt x="210" y="404"/>
                      </a:lnTo>
                      <a:lnTo>
                        <a:pt x="258" y="410"/>
                      </a:lnTo>
                      <a:lnTo>
                        <a:pt x="312" y="416"/>
                      </a:lnTo>
                      <a:lnTo>
                        <a:pt x="402" y="419"/>
                      </a:lnTo>
                      <a:lnTo>
                        <a:pt x="485" y="412"/>
                      </a:lnTo>
                      <a:lnTo>
                        <a:pt x="570" y="399"/>
                      </a:lnTo>
                      <a:lnTo>
                        <a:pt x="652" y="377"/>
                      </a:lnTo>
                      <a:lnTo>
                        <a:pt x="724" y="347"/>
                      </a:lnTo>
                      <a:lnTo>
                        <a:pt x="784" y="306"/>
                      </a:lnTo>
                      <a:lnTo>
                        <a:pt x="829" y="291"/>
                      </a:lnTo>
                      <a:lnTo>
                        <a:pt x="831" y="2"/>
                      </a:lnTo>
                      <a:lnTo>
                        <a:pt x="786" y="9"/>
                      </a:lnTo>
                      <a:lnTo>
                        <a:pt x="726" y="29"/>
                      </a:lnTo>
                      <a:lnTo>
                        <a:pt x="654" y="55"/>
                      </a:lnTo>
                      <a:lnTo>
                        <a:pt x="585" y="70"/>
                      </a:lnTo>
                      <a:lnTo>
                        <a:pt x="515" y="78"/>
                      </a:lnTo>
                      <a:lnTo>
                        <a:pt x="468" y="82"/>
                      </a:lnTo>
                      <a:lnTo>
                        <a:pt x="428" y="84"/>
                      </a:lnTo>
                      <a:lnTo>
                        <a:pt x="358" y="84"/>
                      </a:lnTo>
                      <a:lnTo>
                        <a:pt x="314" y="81"/>
                      </a:lnTo>
                      <a:lnTo>
                        <a:pt x="274" y="76"/>
                      </a:lnTo>
                      <a:lnTo>
                        <a:pt x="229" y="73"/>
                      </a:lnTo>
                      <a:lnTo>
                        <a:pt x="190" y="66"/>
                      </a:lnTo>
                      <a:lnTo>
                        <a:pt x="140" y="57"/>
                      </a:lnTo>
                      <a:lnTo>
                        <a:pt x="96" y="44"/>
                      </a:lnTo>
                      <a:lnTo>
                        <a:pt x="49" y="24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</p:grpSp>
          <p:sp>
            <p:nvSpPr>
              <p:cNvPr id="12" name="Freeform 31"/>
              <p:cNvSpPr>
                <a:spLocks/>
              </p:cNvSpPr>
              <p:nvPr/>
            </p:nvSpPr>
            <p:spPr bwMode="auto">
              <a:xfrm>
                <a:off x="5217" y="774"/>
                <a:ext cx="156" cy="118"/>
              </a:xfrm>
              <a:custGeom>
                <a:avLst/>
                <a:gdLst/>
                <a:ahLst/>
                <a:cxnLst>
                  <a:cxn ang="0">
                    <a:pos x="83" y="0"/>
                  </a:cxn>
                  <a:cxn ang="0">
                    <a:pos x="134" y="19"/>
                  </a:cxn>
                  <a:cxn ang="0">
                    <a:pos x="152" y="46"/>
                  </a:cxn>
                  <a:cxn ang="0">
                    <a:pos x="155" y="70"/>
                  </a:cxn>
                  <a:cxn ang="0">
                    <a:pos x="155" y="84"/>
                  </a:cxn>
                  <a:cxn ang="0">
                    <a:pos x="146" y="100"/>
                  </a:cxn>
                  <a:cxn ang="0">
                    <a:pos x="126" y="108"/>
                  </a:cxn>
                  <a:cxn ang="0">
                    <a:pos x="105" y="114"/>
                  </a:cxn>
                  <a:cxn ang="0">
                    <a:pos x="86" y="117"/>
                  </a:cxn>
                  <a:cxn ang="0">
                    <a:pos x="69" y="117"/>
                  </a:cxn>
                  <a:cxn ang="0">
                    <a:pos x="41" y="112"/>
                  </a:cxn>
                  <a:cxn ang="0">
                    <a:pos x="21" y="107"/>
                  </a:cxn>
                  <a:cxn ang="0">
                    <a:pos x="9" y="98"/>
                  </a:cxn>
                  <a:cxn ang="0">
                    <a:pos x="2" y="90"/>
                  </a:cxn>
                  <a:cxn ang="0">
                    <a:pos x="0" y="78"/>
                  </a:cxn>
                  <a:cxn ang="0">
                    <a:pos x="2" y="60"/>
                  </a:cxn>
                  <a:cxn ang="0">
                    <a:pos x="9" y="11"/>
                  </a:cxn>
                  <a:cxn ang="0">
                    <a:pos x="83" y="0"/>
                  </a:cxn>
                </a:cxnLst>
                <a:rect l="0" t="0" r="r" b="b"/>
                <a:pathLst>
                  <a:path w="156" h="118">
                    <a:moveTo>
                      <a:pt x="83" y="0"/>
                    </a:moveTo>
                    <a:lnTo>
                      <a:pt x="134" y="19"/>
                    </a:lnTo>
                    <a:lnTo>
                      <a:pt x="152" y="46"/>
                    </a:lnTo>
                    <a:lnTo>
                      <a:pt x="155" y="70"/>
                    </a:lnTo>
                    <a:lnTo>
                      <a:pt x="155" y="84"/>
                    </a:lnTo>
                    <a:lnTo>
                      <a:pt x="146" y="100"/>
                    </a:lnTo>
                    <a:lnTo>
                      <a:pt x="126" y="108"/>
                    </a:lnTo>
                    <a:lnTo>
                      <a:pt x="105" y="114"/>
                    </a:lnTo>
                    <a:lnTo>
                      <a:pt x="86" y="117"/>
                    </a:lnTo>
                    <a:lnTo>
                      <a:pt x="69" y="117"/>
                    </a:lnTo>
                    <a:lnTo>
                      <a:pt x="41" y="112"/>
                    </a:lnTo>
                    <a:lnTo>
                      <a:pt x="21" y="107"/>
                    </a:lnTo>
                    <a:lnTo>
                      <a:pt x="9" y="98"/>
                    </a:lnTo>
                    <a:lnTo>
                      <a:pt x="2" y="90"/>
                    </a:lnTo>
                    <a:lnTo>
                      <a:pt x="0" y="78"/>
                    </a:lnTo>
                    <a:lnTo>
                      <a:pt x="2" y="60"/>
                    </a:lnTo>
                    <a:lnTo>
                      <a:pt x="9" y="11"/>
                    </a:lnTo>
                    <a:lnTo>
                      <a:pt x="83" y="0"/>
                    </a:lnTo>
                  </a:path>
                </a:pathLst>
              </a:custGeom>
              <a:solidFill>
                <a:schemeClr val="bg2">
                  <a:alpha val="50000"/>
                </a:schemeClr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3" name="Freeform 32"/>
              <p:cNvSpPr>
                <a:spLocks/>
              </p:cNvSpPr>
              <p:nvPr/>
            </p:nvSpPr>
            <p:spPr bwMode="auto">
              <a:xfrm>
                <a:off x="5213" y="787"/>
                <a:ext cx="88" cy="74"/>
              </a:xfrm>
              <a:custGeom>
                <a:avLst/>
                <a:gdLst/>
                <a:ahLst/>
                <a:cxnLst>
                  <a:cxn ang="0">
                    <a:pos x="0" y="68"/>
                  </a:cxn>
                  <a:cxn ang="0">
                    <a:pos x="11" y="0"/>
                  </a:cxn>
                  <a:cxn ang="0">
                    <a:pos x="54" y="5"/>
                  </a:cxn>
                  <a:cxn ang="0">
                    <a:pos x="87" y="9"/>
                  </a:cxn>
                  <a:cxn ang="0">
                    <a:pos x="78" y="73"/>
                  </a:cxn>
                  <a:cxn ang="0">
                    <a:pos x="75" y="58"/>
                  </a:cxn>
                  <a:cxn ang="0">
                    <a:pos x="65" y="47"/>
                  </a:cxn>
                  <a:cxn ang="0">
                    <a:pos x="47" y="44"/>
                  </a:cxn>
                  <a:cxn ang="0">
                    <a:pos x="27" y="45"/>
                  </a:cxn>
                  <a:cxn ang="0">
                    <a:pos x="11" y="52"/>
                  </a:cxn>
                  <a:cxn ang="0">
                    <a:pos x="0" y="68"/>
                  </a:cxn>
                </a:cxnLst>
                <a:rect l="0" t="0" r="r" b="b"/>
                <a:pathLst>
                  <a:path w="88" h="74">
                    <a:moveTo>
                      <a:pt x="0" y="68"/>
                    </a:moveTo>
                    <a:lnTo>
                      <a:pt x="11" y="0"/>
                    </a:lnTo>
                    <a:lnTo>
                      <a:pt x="54" y="5"/>
                    </a:lnTo>
                    <a:lnTo>
                      <a:pt x="87" y="9"/>
                    </a:lnTo>
                    <a:lnTo>
                      <a:pt x="78" y="73"/>
                    </a:lnTo>
                    <a:lnTo>
                      <a:pt x="75" y="58"/>
                    </a:lnTo>
                    <a:lnTo>
                      <a:pt x="65" y="47"/>
                    </a:lnTo>
                    <a:lnTo>
                      <a:pt x="47" y="44"/>
                    </a:lnTo>
                    <a:lnTo>
                      <a:pt x="27" y="45"/>
                    </a:lnTo>
                    <a:lnTo>
                      <a:pt x="11" y="52"/>
                    </a:lnTo>
                    <a:lnTo>
                      <a:pt x="0" y="68"/>
                    </a:lnTo>
                  </a:path>
                </a:pathLst>
              </a:custGeom>
              <a:solidFill>
                <a:schemeClr val="bg2">
                  <a:alpha val="50000"/>
                </a:schemeClr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4" name="Freeform 33"/>
              <p:cNvSpPr>
                <a:spLocks/>
              </p:cNvSpPr>
              <p:nvPr/>
            </p:nvSpPr>
            <p:spPr bwMode="auto">
              <a:xfrm>
                <a:off x="423" y="765"/>
                <a:ext cx="156" cy="118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21" y="19"/>
                  </a:cxn>
                  <a:cxn ang="0">
                    <a:pos x="3" y="46"/>
                  </a:cxn>
                  <a:cxn ang="0">
                    <a:pos x="0" y="70"/>
                  </a:cxn>
                  <a:cxn ang="0">
                    <a:pos x="0" y="84"/>
                  </a:cxn>
                  <a:cxn ang="0">
                    <a:pos x="9" y="100"/>
                  </a:cxn>
                  <a:cxn ang="0">
                    <a:pos x="29" y="108"/>
                  </a:cxn>
                  <a:cxn ang="0">
                    <a:pos x="50" y="114"/>
                  </a:cxn>
                  <a:cxn ang="0">
                    <a:pos x="69" y="117"/>
                  </a:cxn>
                  <a:cxn ang="0">
                    <a:pos x="86" y="117"/>
                  </a:cxn>
                  <a:cxn ang="0">
                    <a:pos x="114" y="112"/>
                  </a:cxn>
                  <a:cxn ang="0">
                    <a:pos x="134" y="107"/>
                  </a:cxn>
                  <a:cxn ang="0">
                    <a:pos x="146" y="98"/>
                  </a:cxn>
                  <a:cxn ang="0">
                    <a:pos x="153" y="90"/>
                  </a:cxn>
                  <a:cxn ang="0">
                    <a:pos x="155" y="78"/>
                  </a:cxn>
                  <a:cxn ang="0">
                    <a:pos x="153" y="60"/>
                  </a:cxn>
                  <a:cxn ang="0">
                    <a:pos x="146" y="11"/>
                  </a:cxn>
                  <a:cxn ang="0">
                    <a:pos x="72" y="0"/>
                  </a:cxn>
                </a:cxnLst>
                <a:rect l="0" t="0" r="r" b="b"/>
                <a:pathLst>
                  <a:path w="156" h="118">
                    <a:moveTo>
                      <a:pt x="72" y="0"/>
                    </a:moveTo>
                    <a:lnTo>
                      <a:pt x="21" y="19"/>
                    </a:lnTo>
                    <a:lnTo>
                      <a:pt x="3" y="46"/>
                    </a:lnTo>
                    <a:lnTo>
                      <a:pt x="0" y="70"/>
                    </a:lnTo>
                    <a:lnTo>
                      <a:pt x="0" y="84"/>
                    </a:lnTo>
                    <a:lnTo>
                      <a:pt x="9" y="100"/>
                    </a:lnTo>
                    <a:lnTo>
                      <a:pt x="29" y="108"/>
                    </a:lnTo>
                    <a:lnTo>
                      <a:pt x="50" y="114"/>
                    </a:lnTo>
                    <a:lnTo>
                      <a:pt x="69" y="117"/>
                    </a:lnTo>
                    <a:lnTo>
                      <a:pt x="86" y="117"/>
                    </a:lnTo>
                    <a:lnTo>
                      <a:pt x="114" y="112"/>
                    </a:lnTo>
                    <a:lnTo>
                      <a:pt x="134" y="107"/>
                    </a:lnTo>
                    <a:lnTo>
                      <a:pt x="146" y="98"/>
                    </a:lnTo>
                    <a:lnTo>
                      <a:pt x="153" y="90"/>
                    </a:lnTo>
                    <a:lnTo>
                      <a:pt x="155" y="78"/>
                    </a:lnTo>
                    <a:lnTo>
                      <a:pt x="153" y="60"/>
                    </a:lnTo>
                    <a:lnTo>
                      <a:pt x="146" y="11"/>
                    </a:lnTo>
                    <a:lnTo>
                      <a:pt x="72" y="0"/>
                    </a:lnTo>
                  </a:path>
                </a:pathLst>
              </a:custGeom>
              <a:solidFill>
                <a:schemeClr val="bg2">
                  <a:alpha val="50000"/>
                </a:schemeClr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5" name="Freeform 34"/>
              <p:cNvSpPr>
                <a:spLocks/>
              </p:cNvSpPr>
              <p:nvPr/>
            </p:nvSpPr>
            <p:spPr bwMode="auto">
              <a:xfrm>
                <a:off x="495" y="779"/>
                <a:ext cx="88" cy="74"/>
              </a:xfrm>
              <a:custGeom>
                <a:avLst/>
                <a:gdLst/>
                <a:ahLst/>
                <a:cxnLst>
                  <a:cxn ang="0">
                    <a:pos x="87" y="67"/>
                  </a:cxn>
                  <a:cxn ang="0">
                    <a:pos x="76" y="0"/>
                  </a:cxn>
                  <a:cxn ang="0">
                    <a:pos x="33" y="5"/>
                  </a:cxn>
                  <a:cxn ang="0">
                    <a:pos x="0" y="8"/>
                  </a:cxn>
                  <a:cxn ang="0">
                    <a:pos x="9" y="73"/>
                  </a:cxn>
                  <a:cxn ang="0">
                    <a:pos x="12" y="57"/>
                  </a:cxn>
                  <a:cxn ang="0">
                    <a:pos x="22" y="47"/>
                  </a:cxn>
                  <a:cxn ang="0">
                    <a:pos x="40" y="43"/>
                  </a:cxn>
                  <a:cxn ang="0">
                    <a:pos x="60" y="44"/>
                  </a:cxn>
                  <a:cxn ang="0">
                    <a:pos x="76" y="51"/>
                  </a:cxn>
                  <a:cxn ang="0">
                    <a:pos x="87" y="67"/>
                  </a:cxn>
                </a:cxnLst>
                <a:rect l="0" t="0" r="r" b="b"/>
                <a:pathLst>
                  <a:path w="88" h="74">
                    <a:moveTo>
                      <a:pt x="87" y="67"/>
                    </a:moveTo>
                    <a:lnTo>
                      <a:pt x="76" y="0"/>
                    </a:lnTo>
                    <a:lnTo>
                      <a:pt x="33" y="5"/>
                    </a:lnTo>
                    <a:lnTo>
                      <a:pt x="0" y="8"/>
                    </a:lnTo>
                    <a:lnTo>
                      <a:pt x="9" y="73"/>
                    </a:lnTo>
                    <a:lnTo>
                      <a:pt x="12" y="57"/>
                    </a:lnTo>
                    <a:lnTo>
                      <a:pt x="22" y="47"/>
                    </a:lnTo>
                    <a:lnTo>
                      <a:pt x="40" y="43"/>
                    </a:lnTo>
                    <a:lnTo>
                      <a:pt x="60" y="44"/>
                    </a:lnTo>
                    <a:lnTo>
                      <a:pt x="76" y="51"/>
                    </a:lnTo>
                    <a:lnTo>
                      <a:pt x="87" y="67"/>
                    </a:lnTo>
                  </a:path>
                </a:pathLst>
              </a:custGeom>
              <a:solidFill>
                <a:schemeClr val="bg2">
                  <a:alpha val="50000"/>
                </a:schemeClr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6" name="Line 35"/>
              <p:cNvSpPr>
                <a:spLocks noChangeShapeType="1"/>
              </p:cNvSpPr>
              <p:nvPr/>
            </p:nvSpPr>
            <p:spPr bwMode="auto">
              <a:xfrm flipV="1">
                <a:off x="1968" y="350"/>
                <a:ext cx="192" cy="87"/>
              </a:xfrm>
              <a:prstGeom prst="line">
                <a:avLst/>
              </a:prstGeom>
              <a:noFill/>
              <a:ln w="12700">
                <a:solidFill>
                  <a:schemeClr val="hlink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7" name="Freeform 36"/>
              <p:cNvSpPr>
                <a:spLocks/>
              </p:cNvSpPr>
              <p:nvPr/>
            </p:nvSpPr>
            <p:spPr bwMode="auto">
              <a:xfrm>
                <a:off x="1356" y="63"/>
                <a:ext cx="2967" cy="457"/>
              </a:xfrm>
              <a:custGeom>
                <a:avLst/>
                <a:gdLst/>
                <a:ahLst/>
                <a:cxnLst>
                  <a:cxn ang="0">
                    <a:pos x="0" y="122"/>
                  </a:cxn>
                  <a:cxn ang="0">
                    <a:pos x="207" y="78"/>
                  </a:cxn>
                  <a:cxn ang="0">
                    <a:pos x="442" y="48"/>
                  </a:cxn>
                  <a:cxn ang="0">
                    <a:pos x="640" y="32"/>
                  </a:cxn>
                  <a:cxn ang="0">
                    <a:pos x="897" y="16"/>
                  </a:cxn>
                  <a:cxn ang="0">
                    <a:pos x="1215" y="2"/>
                  </a:cxn>
                  <a:cxn ang="0">
                    <a:pos x="1392" y="0"/>
                  </a:cxn>
                  <a:cxn ang="0">
                    <a:pos x="1710" y="0"/>
                  </a:cxn>
                  <a:cxn ang="0">
                    <a:pos x="1997" y="10"/>
                  </a:cxn>
                  <a:cxn ang="0">
                    <a:pos x="2258" y="21"/>
                  </a:cxn>
                  <a:cxn ang="0">
                    <a:pos x="2493" y="38"/>
                  </a:cxn>
                  <a:cxn ang="0">
                    <a:pos x="2674" y="54"/>
                  </a:cxn>
                  <a:cxn ang="0">
                    <a:pos x="2828" y="73"/>
                  </a:cxn>
                  <a:cxn ang="0">
                    <a:pos x="2966" y="92"/>
                  </a:cxn>
                  <a:cxn ang="0">
                    <a:pos x="2966" y="456"/>
                  </a:cxn>
                  <a:cxn ang="0">
                    <a:pos x="2833" y="434"/>
                  </a:cxn>
                  <a:cxn ang="0">
                    <a:pos x="2563" y="399"/>
                  </a:cxn>
                  <a:cxn ang="0">
                    <a:pos x="2382" y="382"/>
                  </a:cxn>
                  <a:cxn ang="0">
                    <a:pos x="2134" y="366"/>
                  </a:cxn>
                  <a:cxn ang="0">
                    <a:pos x="1944" y="358"/>
                  </a:cxn>
                  <a:cxn ang="0">
                    <a:pos x="1746" y="350"/>
                  </a:cxn>
                  <a:cxn ang="0">
                    <a:pos x="1529" y="350"/>
                  </a:cxn>
                  <a:cxn ang="0">
                    <a:pos x="1295" y="350"/>
                  </a:cxn>
                  <a:cxn ang="0">
                    <a:pos x="1047" y="355"/>
                  </a:cxn>
                  <a:cxn ang="0">
                    <a:pos x="853" y="363"/>
                  </a:cxn>
                  <a:cxn ang="0">
                    <a:pos x="654" y="374"/>
                  </a:cxn>
                  <a:cxn ang="0">
                    <a:pos x="468" y="388"/>
                  </a:cxn>
                  <a:cxn ang="0">
                    <a:pos x="296" y="404"/>
                  </a:cxn>
                  <a:cxn ang="0">
                    <a:pos x="150" y="423"/>
                  </a:cxn>
                  <a:cxn ang="0">
                    <a:pos x="13" y="445"/>
                  </a:cxn>
                  <a:cxn ang="0">
                    <a:pos x="0" y="122"/>
                  </a:cxn>
                </a:cxnLst>
                <a:rect l="0" t="0" r="r" b="b"/>
                <a:pathLst>
                  <a:path w="2967" h="457">
                    <a:moveTo>
                      <a:pt x="0" y="122"/>
                    </a:moveTo>
                    <a:lnTo>
                      <a:pt x="207" y="78"/>
                    </a:lnTo>
                    <a:lnTo>
                      <a:pt x="442" y="48"/>
                    </a:lnTo>
                    <a:lnTo>
                      <a:pt x="640" y="32"/>
                    </a:lnTo>
                    <a:lnTo>
                      <a:pt x="897" y="16"/>
                    </a:lnTo>
                    <a:lnTo>
                      <a:pt x="1215" y="2"/>
                    </a:lnTo>
                    <a:lnTo>
                      <a:pt x="1392" y="0"/>
                    </a:lnTo>
                    <a:lnTo>
                      <a:pt x="1710" y="0"/>
                    </a:lnTo>
                    <a:lnTo>
                      <a:pt x="1997" y="10"/>
                    </a:lnTo>
                    <a:lnTo>
                      <a:pt x="2258" y="21"/>
                    </a:lnTo>
                    <a:lnTo>
                      <a:pt x="2493" y="38"/>
                    </a:lnTo>
                    <a:lnTo>
                      <a:pt x="2674" y="54"/>
                    </a:lnTo>
                    <a:lnTo>
                      <a:pt x="2828" y="73"/>
                    </a:lnTo>
                    <a:lnTo>
                      <a:pt x="2966" y="92"/>
                    </a:lnTo>
                    <a:lnTo>
                      <a:pt x="2966" y="456"/>
                    </a:lnTo>
                    <a:lnTo>
                      <a:pt x="2833" y="434"/>
                    </a:lnTo>
                    <a:lnTo>
                      <a:pt x="2563" y="399"/>
                    </a:lnTo>
                    <a:lnTo>
                      <a:pt x="2382" y="382"/>
                    </a:lnTo>
                    <a:lnTo>
                      <a:pt x="2134" y="366"/>
                    </a:lnTo>
                    <a:lnTo>
                      <a:pt x="1944" y="358"/>
                    </a:lnTo>
                    <a:lnTo>
                      <a:pt x="1746" y="350"/>
                    </a:lnTo>
                    <a:lnTo>
                      <a:pt x="1529" y="350"/>
                    </a:lnTo>
                    <a:lnTo>
                      <a:pt x="1295" y="350"/>
                    </a:lnTo>
                    <a:lnTo>
                      <a:pt x="1047" y="355"/>
                    </a:lnTo>
                    <a:lnTo>
                      <a:pt x="853" y="363"/>
                    </a:lnTo>
                    <a:lnTo>
                      <a:pt x="654" y="374"/>
                    </a:lnTo>
                    <a:lnTo>
                      <a:pt x="468" y="388"/>
                    </a:lnTo>
                    <a:lnTo>
                      <a:pt x="296" y="404"/>
                    </a:lnTo>
                    <a:lnTo>
                      <a:pt x="150" y="423"/>
                    </a:lnTo>
                    <a:lnTo>
                      <a:pt x="13" y="445"/>
                    </a:lnTo>
                    <a:lnTo>
                      <a:pt x="0" y="122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8" name="Freeform 37"/>
              <p:cNvSpPr>
                <a:spLocks/>
              </p:cNvSpPr>
              <p:nvPr/>
            </p:nvSpPr>
            <p:spPr bwMode="auto">
              <a:xfrm>
                <a:off x="555" y="159"/>
                <a:ext cx="823" cy="431"/>
              </a:xfrm>
              <a:custGeom>
                <a:avLst/>
                <a:gdLst/>
                <a:ahLst/>
                <a:cxnLst>
                  <a:cxn ang="0">
                    <a:pos x="815" y="27"/>
                  </a:cxn>
                  <a:cxn ang="0">
                    <a:pos x="822" y="350"/>
                  </a:cxn>
                  <a:cxn ang="0">
                    <a:pos x="746" y="382"/>
                  </a:cxn>
                  <a:cxn ang="0">
                    <a:pos x="676" y="404"/>
                  </a:cxn>
                  <a:cxn ang="0">
                    <a:pos x="619" y="415"/>
                  </a:cxn>
                  <a:cxn ang="0">
                    <a:pos x="571" y="421"/>
                  </a:cxn>
                  <a:cxn ang="0">
                    <a:pos x="517" y="427"/>
                  </a:cxn>
                  <a:cxn ang="0">
                    <a:pos x="427" y="430"/>
                  </a:cxn>
                  <a:cxn ang="0">
                    <a:pos x="344" y="423"/>
                  </a:cxn>
                  <a:cxn ang="0">
                    <a:pos x="259" y="410"/>
                  </a:cxn>
                  <a:cxn ang="0">
                    <a:pos x="177" y="388"/>
                  </a:cxn>
                  <a:cxn ang="0">
                    <a:pos x="105" y="358"/>
                  </a:cxn>
                  <a:cxn ang="0">
                    <a:pos x="41" y="325"/>
                  </a:cxn>
                  <a:cxn ang="0">
                    <a:pos x="0" y="294"/>
                  </a:cxn>
                  <a:cxn ang="0">
                    <a:pos x="0" y="0"/>
                  </a:cxn>
                  <a:cxn ang="0">
                    <a:pos x="46" y="25"/>
                  </a:cxn>
                  <a:cxn ang="0">
                    <a:pos x="105" y="47"/>
                  </a:cxn>
                  <a:cxn ang="0">
                    <a:pos x="175" y="66"/>
                  </a:cxn>
                  <a:cxn ang="0">
                    <a:pos x="244" y="81"/>
                  </a:cxn>
                  <a:cxn ang="0">
                    <a:pos x="314" y="89"/>
                  </a:cxn>
                  <a:cxn ang="0">
                    <a:pos x="361" y="93"/>
                  </a:cxn>
                  <a:cxn ang="0">
                    <a:pos x="401" y="95"/>
                  </a:cxn>
                  <a:cxn ang="0">
                    <a:pos x="471" y="95"/>
                  </a:cxn>
                  <a:cxn ang="0">
                    <a:pos x="515" y="92"/>
                  </a:cxn>
                  <a:cxn ang="0">
                    <a:pos x="555" y="87"/>
                  </a:cxn>
                  <a:cxn ang="0">
                    <a:pos x="600" y="84"/>
                  </a:cxn>
                  <a:cxn ang="0">
                    <a:pos x="640" y="76"/>
                  </a:cxn>
                  <a:cxn ang="0">
                    <a:pos x="689" y="67"/>
                  </a:cxn>
                  <a:cxn ang="0">
                    <a:pos x="733" y="55"/>
                  </a:cxn>
                  <a:cxn ang="0">
                    <a:pos x="777" y="41"/>
                  </a:cxn>
                  <a:cxn ang="0">
                    <a:pos x="815" y="27"/>
                  </a:cxn>
                </a:cxnLst>
                <a:rect l="0" t="0" r="r" b="b"/>
                <a:pathLst>
                  <a:path w="823" h="431">
                    <a:moveTo>
                      <a:pt x="815" y="27"/>
                    </a:moveTo>
                    <a:lnTo>
                      <a:pt x="822" y="350"/>
                    </a:lnTo>
                    <a:lnTo>
                      <a:pt x="746" y="382"/>
                    </a:lnTo>
                    <a:lnTo>
                      <a:pt x="676" y="404"/>
                    </a:lnTo>
                    <a:lnTo>
                      <a:pt x="619" y="415"/>
                    </a:lnTo>
                    <a:lnTo>
                      <a:pt x="571" y="421"/>
                    </a:lnTo>
                    <a:lnTo>
                      <a:pt x="517" y="427"/>
                    </a:lnTo>
                    <a:lnTo>
                      <a:pt x="427" y="430"/>
                    </a:lnTo>
                    <a:lnTo>
                      <a:pt x="344" y="423"/>
                    </a:lnTo>
                    <a:lnTo>
                      <a:pt x="259" y="410"/>
                    </a:lnTo>
                    <a:lnTo>
                      <a:pt x="177" y="388"/>
                    </a:lnTo>
                    <a:lnTo>
                      <a:pt x="105" y="358"/>
                    </a:lnTo>
                    <a:lnTo>
                      <a:pt x="41" y="325"/>
                    </a:lnTo>
                    <a:lnTo>
                      <a:pt x="0" y="294"/>
                    </a:lnTo>
                    <a:lnTo>
                      <a:pt x="0" y="0"/>
                    </a:lnTo>
                    <a:lnTo>
                      <a:pt x="46" y="25"/>
                    </a:lnTo>
                    <a:lnTo>
                      <a:pt x="105" y="47"/>
                    </a:lnTo>
                    <a:lnTo>
                      <a:pt x="175" y="66"/>
                    </a:lnTo>
                    <a:lnTo>
                      <a:pt x="244" y="81"/>
                    </a:lnTo>
                    <a:lnTo>
                      <a:pt x="314" y="89"/>
                    </a:lnTo>
                    <a:lnTo>
                      <a:pt x="361" y="93"/>
                    </a:lnTo>
                    <a:lnTo>
                      <a:pt x="401" y="95"/>
                    </a:lnTo>
                    <a:lnTo>
                      <a:pt x="471" y="95"/>
                    </a:lnTo>
                    <a:lnTo>
                      <a:pt x="515" y="92"/>
                    </a:lnTo>
                    <a:lnTo>
                      <a:pt x="555" y="87"/>
                    </a:lnTo>
                    <a:lnTo>
                      <a:pt x="600" y="84"/>
                    </a:lnTo>
                    <a:lnTo>
                      <a:pt x="640" y="76"/>
                    </a:lnTo>
                    <a:lnTo>
                      <a:pt x="689" y="67"/>
                    </a:lnTo>
                    <a:lnTo>
                      <a:pt x="733" y="55"/>
                    </a:lnTo>
                    <a:lnTo>
                      <a:pt x="777" y="41"/>
                    </a:lnTo>
                    <a:lnTo>
                      <a:pt x="815" y="27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9" name="Freeform 38"/>
              <p:cNvSpPr>
                <a:spLocks/>
              </p:cNvSpPr>
              <p:nvPr/>
            </p:nvSpPr>
            <p:spPr bwMode="auto">
              <a:xfrm>
                <a:off x="102" y="573"/>
                <a:ext cx="551" cy="340"/>
              </a:xfrm>
              <a:custGeom>
                <a:avLst/>
                <a:gdLst/>
                <a:ahLst/>
                <a:cxnLst>
                  <a:cxn ang="0">
                    <a:pos x="16" y="53"/>
                  </a:cxn>
                  <a:cxn ang="0">
                    <a:pos x="0" y="122"/>
                  </a:cxn>
                  <a:cxn ang="0">
                    <a:pos x="10" y="146"/>
                  </a:cxn>
                  <a:cxn ang="0">
                    <a:pos x="33" y="184"/>
                  </a:cxn>
                  <a:cxn ang="0">
                    <a:pos x="57" y="217"/>
                  </a:cxn>
                  <a:cxn ang="0">
                    <a:pos x="85" y="244"/>
                  </a:cxn>
                  <a:cxn ang="0">
                    <a:pos x="120" y="271"/>
                  </a:cxn>
                  <a:cxn ang="0">
                    <a:pos x="153" y="290"/>
                  </a:cxn>
                  <a:cxn ang="0">
                    <a:pos x="189" y="309"/>
                  </a:cxn>
                  <a:cxn ang="0">
                    <a:pos x="235" y="325"/>
                  </a:cxn>
                  <a:cxn ang="0">
                    <a:pos x="270" y="333"/>
                  </a:cxn>
                  <a:cxn ang="0">
                    <a:pos x="312" y="339"/>
                  </a:cxn>
                  <a:cxn ang="0">
                    <a:pos x="351" y="339"/>
                  </a:cxn>
                  <a:cxn ang="0">
                    <a:pos x="393" y="334"/>
                  </a:cxn>
                  <a:cxn ang="0">
                    <a:pos x="436" y="322"/>
                  </a:cxn>
                  <a:cxn ang="0">
                    <a:pos x="475" y="303"/>
                  </a:cxn>
                  <a:cxn ang="0">
                    <a:pos x="498" y="287"/>
                  </a:cxn>
                  <a:cxn ang="0">
                    <a:pos x="526" y="263"/>
                  </a:cxn>
                  <a:cxn ang="0">
                    <a:pos x="541" y="243"/>
                  </a:cxn>
                  <a:cxn ang="0">
                    <a:pos x="550" y="227"/>
                  </a:cxn>
                  <a:cxn ang="0">
                    <a:pos x="550" y="209"/>
                  </a:cxn>
                  <a:cxn ang="0">
                    <a:pos x="544" y="187"/>
                  </a:cxn>
                  <a:cxn ang="0">
                    <a:pos x="532" y="171"/>
                  </a:cxn>
                  <a:cxn ang="0">
                    <a:pos x="523" y="135"/>
                  </a:cxn>
                  <a:cxn ang="0">
                    <a:pos x="519" y="116"/>
                  </a:cxn>
                  <a:cxn ang="0">
                    <a:pos x="267" y="133"/>
                  </a:cxn>
                  <a:cxn ang="0">
                    <a:pos x="234" y="126"/>
                  </a:cxn>
                  <a:cxn ang="0">
                    <a:pos x="193" y="114"/>
                  </a:cxn>
                  <a:cxn ang="0">
                    <a:pos x="162" y="97"/>
                  </a:cxn>
                  <a:cxn ang="0">
                    <a:pos x="129" y="77"/>
                  </a:cxn>
                  <a:cxn ang="0">
                    <a:pos x="97" y="48"/>
                  </a:cxn>
                  <a:cxn ang="0">
                    <a:pos x="78" y="24"/>
                  </a:cxn>
                  <a:cxn ang="0">
                    <a:pos x="60" y="0"/>
                  </a:cxn>
                  <a:cxn ang="0">
                    <a:pos x="16" y="53"/>
                  </a:cxn>
                </a:cxnLst>
                <a:rect l="0" t="0" r="r" b="b"/>
                <a:pathLst>
                  <a:path w="551" h="340">
                    <a:moveTo>
                      <a:pt x="16" y="53"/>
                    </a:moveTo>
                    <a:lnTo>
                      <a:pt x="0" y="122"/>
                    </a:lnTo>
                    <a:lnTo>
                      <a:pt x="10" y="146"/>
                    </a:lnTo>
                    <a:lnTo>
                      <a:pt x="33" y="184"/>
                    </a:lnTo>
                    <a:lnTo>
                      <a:pt x="57" y="217"/>
                    </a:lnTo>
                    <a:lnTo>
                      <a:pt x="85" y="244"/>
                    </a:lnTo>
                    <a:lnTo>
                      <a:pt x="120" y="271"/>
                    </a:lnTo>
                    <a:lnTo>
                      <a:pt x="153" y="290"/>
                    </a:lnTo>
                    <a:lnTo>
                      <a:pt x="189" y="309"/>
                    </a:lnTo>
                    <a:lnTo>
                      <a:pt x="235" y="325"/>
                    </a:lnTo>
                    <a:lnTo>
                      <a:pt x="270" y="333"/>
                    </a:lnTo>
                    <a:lnTo>
                      <a:pt x="312" y="339"/>
                    </a:lnTo>
                    <a:lnTo>
                      <a:pt x="351" y="339"/>
                    </a:lnTo>
                    <a:lnTo>
                      <a:pt x="393" y="334"/>
                    </a:lnTo>
                    <a:lnTo>
                      <a:pt x="436" y="322"/>
                    </a:lnTo>
                    <a:lnTo>
                      <a:pt x="475" y="303"/>
                    </a:lnTo>
                    <a:lnTo>
                      <a:pt x="498" y="287"/>
                    </a:lnTo>
                    <a:lnTo>
                      <a:pt x="526" y="263"/>
                    </a:lnTo>
                    <a:lnTo>
                      <a:pt x="541" y="243"/>
                    </a:lnTo>
                    <a:lnTo>
                      <a:pt x="550" y="227"/>
                    </a:lnTo>
                    <a:lnTo>
                      <a:pt x="550" y="209"/>
                    </a:lnTo>
                    <a:lnTo>
                      <a:pt x="544" y="187"/>
                    </a:lnTo>
                    <a:lnTo>
                      <a:pt x="532" y="171"/>
                    </a:lnTo>
                    <a:lnTo>
                      <a:pt x="523" y="135"/>
                    </a:lnTo>
                    <a:lnTo>
                      <a:pt x="519" y="116"/>
                    </a:lnTo>
                    <a:lnTo>
                      <a:pt x="267" y="133"/>
                    </a:lnTo>
                    <a:lnTo>
                      <a:pt x="234" y="126"/>
                    </a:lnTo>
                    <a:lnTo>
                      <a:pt x="193" y="114"/>
                    </a:lnTo>
                    <a:lnTo>
                      <a:pt x="162" y="97"/>
                    </a:lnTo>
                    <a:lnTo>
                      <a:pt x="129" y="77"/>
                    </a:lnTo>
                    <a:lnTo>
                      <a:pt x="97" y="48"/>
                    </a:lnTo>
                    <a:lnTo>
                      <a:pt x="78" y="24"/>
                    </a:lnTo>
                    <a:lnTo>
                      <a:pt x="60" y="0"/>
                    </a:lnTo>
                    <a:lnTo>
                      <a:pt x="16" y="53"/>
                    </a:lnTo>
                  </a:path>
                </a:pathLst>
              </a:custGeom>
              <a:gradFill rotWithShape="0">
                <a:gsLst>
                  <a:gs pos="0">
                    <a:schemeClr val="hlink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20" name="Freeform 39"/>
              <p:cNvSpPr>
                <a:spLocks/>
              </p:cNvSpPr>
              <p:nvPr/>
            </p:nvSpPr>
            <p:spPr bwMode="auto">
              <a:xfrm>
                <a:off x="82" y="160"/>
                <a:ext cx="475" cy="552"/>
              </a:xfrm>
              <a:custGeom>
                <a:avLst/>
                <a:gdLst/>
                <a:ahLst/>
                <a:cxnLst>
                  <a:cxn ang="0">
                    <a:pos x="474" y="0"/>
                  </a:cxn>
                  <a:cxn ang="0">
                    <a:pos x="474" y="294"/>
                  </a:cxn>
                  <a:cxn ang="0">
                    <a:pos x="446" y="291"/>
                  </a:cxn>
                  <a:cxn ang="0">
                    <a:pos x="411" y="293"/>
                  </a:cxn>
                  <a:cxn ang="0">
                    <a:pos x="353" y="299"/>
                  </a:cxn>
                  <a:cxn ang="0">
                    <a:pos x="296" y="310"/>
                  </a:cxn>
                  <a:cxn ang="0">
                    <a:pos x="243" y="323"/>
                  </a:cxn>
                  <a:cxn ang="0">
                    <a:pos x="200" y="339"/>
                  </a:cxn>
                  <a:cxn ang="0">
                    <a:pos x="149" y="364"/>
                  </a:cxn>
                  <a:cxn ang="0">
                    <a:pos x="110" y="390"/>
                  </a:cxn>
                  <a:cxn ang="0">
                    <a:pos x="81" y="415"/>
                  </a:cxn>
                  <a:cxn ang="0">
                    <a:pos x="60" y="439"/>
                  </a:cxn>
                  <a:cxn ang="0">
                    <a:pos x="47" y="461"/>
                  </a:cxn>
                  <a:cxn ang="0">
                    <a:pos x="35" y="488"/>
                  </a:cxn>
                  <a:cxn ang="0">
                    <a:pos x="30" y="513"/>
                  </a:cxn>
                  <a:cxn ang="0">
                    <a:pos x="23" y="551"/>
                  </a:cxn>
                  <a:cxn ang="0">
                    <a:pos x="17" y="518"/>
                  </a:cxn>
                  <a:cxn ang="0">
                    <a:pos x="8" y="481"/>
                  </a:cxn>
                  <a:cxn ang="0">
                    <a:pos x="5" y="453"/>
                  </a:cxn>
                  <a:cxn ang="0">
                    <a:pos x="0" y="420"/>
                  </a:cxn>
                  <a:cxn ang="0">
                    <a:pos x="2" y="393"/>
                  </a:cxn>
                  <a:cxn ang="0">
                    <a:pos x="8" y="361"/>
                  </a:cxn>
                  <a:cxn ang="0">
                    <a:pos x="15" y="317"/>
                  </a:cxn>
                  <a:cxn ang="0">
                    <a:pos x="30" y="279"/>
                  </a:cxn>
                  <a:cxn ang="0">
                    <a:pos x="50" y="238"/>
                  </a:cxn>
                  <a:cxn ang="0">
                    <a:pos x="75" y="196"/>
                  </a:cxn>
                  <a:cxn ang="0">
                    <a:pos x="111" y="152"/>
                  </a:cxn>
                  <a:cxn ang="0">
                    <a:pos x="152" y="116"/>
                  </a:cxn>
                  <a:cxn ang="0">
                    <a:pos x="188" y="87"/>
                  </a:cxn>
                  <a:cxn ang="0">
                    <a:pos x="233" y="60"/>
                  </a:cxn>
                  <a:cxn ang="0">
                    <a:pos x="279" y="40"/>
                  </a:cxn>
                  <a:cxn ang="0">
                    <a:pos x="333" y="21"/>
                  </a:cxn>
                  <a:cxn ang="0">
                    <a:pos x="380" y="10"/>
                  </a:cxn>
                  <a:cxn ang="0">
                    <a:pos x="435" y="3"/>
                  </a:cxn>
                  <a:cxn ang="0">
                    <a:pos x="474" y="0"/>
                  </a:cxn>
                </a:cxnLst>
                <a:rect l="0" t="0" r="r" b="b"/>
                <a:pathLst>
                  <a:path w="475" h="552">
                    <a:moveTo>
                      <a:pt x="474" y="0"/>
                    </a:moveTo>
                    <a:lnTo>
                      <a:pt x="474" y="294"/>
                    </a:lnTo>
                    <a:lnTo>
                      <a:pt x="446" y="291"/>
                    </a:lnTo>
                    <a:lnTo>
                      <a:pt x="411" y="293"/>
                    </a:lnTo>
                    <a:lnTo>
                      <a:pt x="353" y="299"/>
                    </a:lnTo>
                    <a:lnTo>
                      <a:pt x="296" y="310"/>
                    </a:lnTo>
                    <a:lnTo>
                      <a:pt x="243" y="323"/>
                    </a:lnTo>
                    <a:lnTo>
                      <a:pt x="200" y="339"/>
                    </a:lnTo>
                    <a:lnTo>
                      <a:pt x="149" y="364"/>
                    </a:lnTo>
                    <a:lnTo>
                      <a:pt x="110" y="390"/>
                    </a:lnTo>
                    <a:lnTo>
                      <a:pt x="81" y="415"/>
                    </a:lnTo>
                    <a:lnTo>
                      <a:pt x="60" y="439"/>
                    </a:lnTo>
                    <a:lnTo>
                      <a:pt x="47" y="461"/>
                    </a:lnTo>
                    <a:lnTo>
                      <a:pt x="35" y="488"/>
                    </a:lnTo>
                    <a:lnTo>
                      <a:pt x="30" y="513"/>
                    </a:lnTo>
                    <a:lnTo>
                      <a:pt x="23" y="551"/>
                    </a:lnTo>
                    <a:lnTo>
                      <a:pt x="17" y="518"/>
                    </a:lnTo>
                    <a:lnTo>
                      <a:pt x="8" y="481"/>
                    </a:lnTo>
                    <a:lnTo>
                      <a:pt x="5" y="453"/>
                    </a:lnTo>
                    <a:lnTo>
                      <a:pt x="0" y="420"/>
                    </a:lnTo>
                    <a:lnTo>
                      <a:pt x="2" y="393"/>
                    </a:lnTo>
                    <a:lnTo>
                      <a:pt x="8" y="361"/>
                    </a:lnTo>
                    <a:lnTo>
                      <a:pt x="15" y="317"/>
                    </a:lnTo>
                    <a:lnTo>
                      <a:pt x="30" y="279"/>
                    </a:lnTo>
                    <a:lnTo>
                      <a:pt x="50" y="238"/>
                    </a:lnTo>
                    <a:lnTo>
                      <a:pt x="75" y="196"/>
                    </a:lnTo>
                    <a:lnTo>
                      <a:pt x="111" y="152"/>
                    </a:lnTo>
                    <a:lnTo>
                      <a:pt x="152" y="116"/>
                    </a:lnTo>
                    <a:lnTo>
                      <a:pt x="188" y="87"/>
                    </a:lnTo>
                    <a:lnTo>
                      <a:pt x="233" y="60"/>
                    </a:lnTo>
                    <a:lnTo>
                      <a:pt x="279" y="40"/>
                    </a:lnTo>
                    <a:lnTo>
                      <a:pt x="333" y="21"/>
                    </a:lnTo>
                    <a:lnTo>
                      <a:pt x="380" y="10"/>
                    </a:lnTo>
                    <a:lnTo>
                      <a:pt x="435" y="3"/>
                    </a:lnTo>
                    <a:lnTo>
                      <a:pt x="474" y="0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21" name="Freeform 40"/>
              <p:cNvSpPr>
                <a:spLocks/>
              </p:cNvSpPr>
              <p:nvPr/>
            </p:nvSpPr>
            <p:spPr bwMode="auto">
              <a:xfrm>
                <a:off x="370" y="727"/>
                <a:ext cx="156" cy="118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21" y="19"/>
                  </a:cxn>
                  <a:cxn ang="0">
                    <a:pos x="3" y="46"/>
                  </a:cxn>
                  <a:cxn ang="0">
                    <a:pos x="0" y="70"/>
                  </a:cxn>
                  <a:cxn ang="0">
                    <a:pos x="0" y="84"/>
                  </a:cxn>
                  <a:cxn ang="0">
                    <a:pos x="9" y="100"/>
                  </a:cxn>
                  <a:cxn ang="0">
                    <a:pos x="29" y="108"/>
                  </a:cxn>
                  <a:cxn ang="0">
                    <a:pos x="50" y="114"/>
                  </a:cxn>
                  <a:cxn ang="0">
                    <a:pos x="69" y="117"/>
                  </a:cxn>
                  <a:cxn ang="0">
                    <a:pos x="86" y="117"/>
                  </a:cxn>
                  <a:cxn ang="0">
                    <a:pos x="114" y="112"/>
                  </a:cxn>
                  <a:cxn ang="0">
                    <a:pos x="134" y="107"/>
                  </a:cxn>
                  <a:cxn ang="0">
                    <a:pos x="146" y="98"/>
                  </a:cxn>
                  <a:cxn ang="0">
                    <a:pos x="153" y="90"/>
                  </a:cxn>
                  <a:cxn ang="0">
                    <a:pos x="155" y="78"/>
                  </a:cxn>
                  <a:cxn ang="0">
                    <a:pos x="153" y="60"/>
                  </a:cxn>
                  <a:cxn ang="0">
                    <a:pos x="146" y="11"/>
                  </a:cxn>
                  <a:cxn ang="0">
                    <a:pos x="72" y="0"/>
                  </a:cxn>
                </a:cxnLst>
                <a:rect l="0" t="0" r="r" b="b"/>
                <a:pathLst>
                  <a:path w="156" h="118">
                    <a:moveTo>
                      <a:pt x="72" y="0"/>
                    </a:moveTo>
                    <a:lnTo>
                      <a:pt x="21" y="19"/>
                    </a:lnTo>
                    <a:lnTo>
                      <a:pt x="3" y="46"/>
                    </a:lnTo>
                    <a:lnTo>
                      <a:pt x="0" y="70"/>
                    </a:lnTo>
                    <a:lnTo>
                      <a:pt x="0" y="84"/>
                    </a:lnTo>
                    <a:lnTo>
                      <a:pt x="9" y="100"/>
                    </a:lnTo>
                    <a:lnTo>
                      <a:pt x="29" y="108"/>
                    </a:lnTo>
                    <a:lnTo>
                      <a:pt x="50" y="114"/>
                    </a:lnTo>
                    <a:lnTo>
                      <a:pt x="69" y="117"/>
                    </a:lnTo>
                    <a:lnTo>
                      <a:pt x="86" y="117"/>
                    </a:lnTo>
                    <a:lnTo>
                      <a:pt x="114" y="112"/>
                    </a:lnTo>
                    <a:lnTo>
                      <a:pt x="134" y="107"/>
                    </a:lnTo>
                    <a:lnTo>
                      <a:pt x="146" y="98"/>
                    </a:lnTo>
                    <a:lnTo>
                      <a:pt x="153" y="90"/>
                    </a:lnTo>
                    <a:lnTo>
                      <a:pt x="155" y="78"/>
                    </a:lnTo>
                    <a:lnTo>
                      <a:pt x="153" y="60"/>
                    </a:lnTo>
                    <a:lnTo>
                      <a:pt x="146" y="11"/>
                    </a:lnTo>
                    <a:lnTo>
                      <a:pt x="72" y="0"/>
                    </a:lnTo>
                  </a:path>
                </a:pathLst>
              </a:custGeom>
              <a:gradFill rotWithShape="0">
                <a:gsLst>
                  <a:gs pos="0">
                    <a:schemeClr val="hlink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22" name="Freeform 41"/>
              <p:cNvSpPr>
                <a:spLocks/>
              </p:cNvSpPr>
              <p:nvPr/>
            </p:nvSpPr>
            <p:spPr bwMode="auto">
              <a:xfrm>
                <a:off x="442" y="741"/>
                <a:ext cx="88" cy="74"/>
              </a:xfrm>
              <a:custGeom>
                <a:avLst/>
                <a:gdLst/>
                <a:ahLst/>
                <a:cxnLst>
                  <a:cxn ang="0">
                    <a:pos x="87" y="67"/>
                  </a:cxn>
                  <a:cxn ang="0">
                    <a:pos x="76" y="0"/>
                  </a:cxn>
                  <a:cxn ang="0">
                    <a:pos x="33" y="5"/>
                  </a:cxn>
                  <a:cxn ang="0">
                    <a:pos x="0" y="8"/>
                  </a:cxn>
                  <a:cxn ang="0">
                    <a:pos x="9" y="73"/>
                  </a:cxn>
                  <a:cxn ang="0">
                    <a:pos x="12" y="57"/>
                  </a:cxn>
                  <a:cxn ang="0">
                    <a:pos x="22" y="47"/>
                  </a:cxn>
                  <a:cxn ang="0">
                    <a:pos x="40" y="43"/>
                  </a:cxn>
                  <a:cxn ang="0">
                    <a:pos x="60" y="44"/>
                  </a:cxn>
                  <a:cxn ang="0">
                    <a:pos x="76" y="51"/>
                  </a:cxn>
                  <a:cxn ang="0">
                    <a:pos x="87" y="67"/>
                  </a:cxn>
                </a:cxnLst>
                <a:rect l="0" t="0" r="r" b="b"/>
                <a:pathLst>
                  <a:path w="88" h="74">
                    <a:moveTo>
                      <a:pt x="87" y="67"/>
                    </a:moveTo>
                    <a:lnTo>
                      <a:pt x="76" y="0"/>
                    </a:lnTo>
                    <a:lnTo>
                      <a:pt x="33" y="5"/>
                    </a:lnTo>
                    <a:lnTo>
                      <a:pt x="0" y="8"/>
                    </a:lnTo>
                    <a:lnTo>
                      <a:pt x="9" y="73"/>
                    </a:lnTo>
                    <a:lnTo>
                      <a:pt x="12" y="57"/>
                    </a:lnTo>
                    <a:lnTo>
                      <a:pt x="22" y="47"/>
                    </a:lnTo>
                    <a:lnTo>
                      <a:pt x="40" y="43"/>
                    </a:lnTo>
                    <a:lnTo>
                      <a:pt x="60" y="44"/>
                    </a:lnTo>
                    <a:lnTo>
                      <a:pt x="76" y="51"/>
                    </a:lnTo>
                    <a:lnTo>
                      <a:pt x="87" y="67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23" name="Freeform 42"/>
              <p:cNvSpPr>
                <a:spLocks/>
              </p:cNvSpPr>
              <p:nvPr/>
            </p:nvSpPr>
            <p:spPr bwMode="auto">
              <a:xfrm>
                <a:off x="334" y="520"/>
                <a:ext cx="319" cy="286"/>
              </a:xfrm>
              <a:custGeom>
                <a:avLst/>
                <a:gdLst/>
                <a:ahLst/>
                <a:cxnLst>
                  <a:cxn ang="0">
                    <a:pos x="317" y="275"/>
                  </a:cxn>
                  <a:cxn ang="0">
                    <a:pos x="315" y="254"/>
                  </a:cxn>
                  <a:cxn ang="0">
                    <a:pos x="306" y="235"/>
                  </a:cxn>
                  <a:cxn ang="0">
                    <a:pos x="299" y="219"/>
                  </a:cxn>
                  <a:cxn ang="0">
                    <a:pos x="294" y="194"/>
                  </a:cxn>
                  <a:cxn ang="0">
                    <a:pos x="288" y="161"/>
                  </a:cxn>
                  <a:cxn ang="0">
                    <a:pos x="284" y="126"/>
                  </a:cxn>
                  <a:cxn ang="0">
                    <a:pos x="281" y="94"/>
                  </a:cxn>
                  <a:cxn ang="0">
                    <a:pos x="279" y="67"/>
                  </a:cxn>
                  <a:cxn ang="0">
                    <a:pos x="278" y="43"/>
                  </a:cxn>
                  <a:cxn ang="0">
                    <a:pos x="270" y="29"/>
                  </a:cxn>
                  <a:cxn ang="0">
                    <a:pos x="255" y="16"/>
                  </a:cxn>
                  <a:cxn ang="0">
                    <a:pos x="240" y="9"/>
                  </a:cxn>
                  <a:cxn ang="0">
                    <a:pos x="216" y="2"/>
                  </a:cxn>
                  <a:cxn ang="0">
                    <a:pos x="189" y="0"/>
                  </a:cxn>
                  <a:cxn ang="0">
                    <a:pos x="147" y="0"/>
                  </a:cxn>
                  <a:cxn ang="0">
                    <a:pos x="110" y="2"/>
                  </a:cxn>
                  <a:cxn ang="0">
                    <a:pos x="74" y="9"/>
                  </a:cxn>
                  <a:cxn ang="0">
                    <a:pos x="41" y="21"/>
                  </a:cxn>
                  <a:cxn ang="0">
                    <a:pos x="20" y="35"/>
                  </a:cxn>
                  <a:cxn ang="0">
                    <a:pos x="8" y="47"/>
                  </a:cxn>
                  <a:cxn ang="0">
                    <a:pos x="0" y="61"/>
                  </a:cxn>
                  <a:cxn ang="0">
                    <a:pos x="2" y="75"/>
                  </a:cxn>
                  <a:cxn ang="0">
                    <a:pos x="5" y="89"/>
                  </a:cxn>
                  <a:cxn ang="0">
                    <a:pos x="15" y="104"/>
                  </a:cxn>
                  <a:cxn ang="0">
                    <a:pos x="23" y="123"/>
                  </a:cxn>
                  <a:cxn ang="0">
                    <a:pos x="27" y="149"/>
                  </a:cxn>
                  <a:cxn ang="0">
                    <a:pos x="30" y="176"/>
                  </a:cxn>
                  <a:cxn ang="0">
                    <a:pos x="35" y="200"/>
                  </a:cxn>
                  <a:cxn ang="0">
                    <a:pos x="36" y="235"/>
                  </a:cxn>
                  <a:cxn ang="0">
                    <a:pos x="38" y="265"/>
                  </a:cxn>
                  <a:cxn ang="0">
                    <a:pos x="38" y="285"/>
                  </a:cxn>
                  <a:cxn ang="0">
                    <a:pos x="48" y="260"/>
                  </a:cxn>
                  <a:cxn ang="0">
                    <a:pos x="68" y="248"/>
                  </a:cxn>
                  <a:cxn ang="0">
                    <a:pos x="86" y="241"/>
                  </a:cxn>
                  <a:cxn ang="0">
                    <a:pos x="108" y="236"/>
                  </a:cxn>
                  <a:cxn ang="0">
                    <a:pos x="143" y="229"/>
                  </a:cxn>
                  <a:cxn ang="0">
                    <a:pos x="177" y="228"/>
                  </a:cxn>
                  <a:cxn ang="0">
                    <a:pos x="197" y="228"/>
                  </a:cxn>
                  <a:cxn ang="0">
                    <a:pos x="228" y="230"/>
                  </a:cxn>
                  <a:cxn ang="0">
                    <a:pos x="264" y="237"/>
                  </a:cxn>
                  <a:cxn ang="0">
                    <a:pos x="287" y="246"/>
                  </a:cxn>
                  <a:cxn ang="0">
                    <a:pos x="302" y="255"/>
                  </a:cxn>
                  <a:cxn ang="0">
                    <a:pos x="318" y="268"/>
                  </a:cxn>
                </a:cxnLst>
                <a:rect l="0" t="0" r="r" b="b"/>
                <a:pathLst>
                  <a:path w="319" h="286">
                    <a:moveTo>
                      <a:pt x="317" y="275"/>
                    </a:moveTo>
                    <a:lnTo>
                      <a:pt x="315" y="254"/>
                    </a:lnTo>
                    <a:lnTo>
                      <a:pt x="306" y="235"/>
                    </a:lnTo>
                    <a:lnTo>
                      <a:pt x="299" y="219"/>
                    </a:lnTo>
                    <a:lnTo>
                      <a:pt x="294" y="194"/>
                    </a:lnTo>
                    <a:lnTo>
                      <a:pt x="288" y="161"/>
                    </a:lnTo>
                    <a:lnTo>
                      <a:pt x="284" y="126"/>
                    </a:lnTo>
                    <a:lnTo>
                      <a:pt x="281" y="94"/>
                    </a:lnTo>
                    <a:lnTo>
                      <a:pt x="279" y="67"/>
                    </a:lnTo>
                    <a:lnTo>
                      <a:pt x="278" y="43"/>
                    </a:lnTo>
                    <a:lnTo>
                      <a:pt x="270" y="29"/>
                    </a:lnTo>
                    <a:lnTo>
                      <a:pt x="255" y="16"/>
                    </a:lnTo>
                    <a:lnTo>
                      <a:pt x="240" y="9"/>
                    </a:lnTo>
                    <a:lnTo>
                      <a:pt x="216" y="2"/>
                    </a:lnTo>
                    <a:lnTo>
                      <a:pt x="189" y="0"/>
                    </a:lnTo>
                    <a:lnTo>
                      <a:pt x="147" y="0"/>
                    </a:lnTo>
                    <a:lnTo>
                      <a:pt x="110" y="2"/>
                    </a:lnTo>
                    <a:lnTo>
                      <a:pt x="74" y="9"/>
                    </a:lnTo>
                    <a:lnTo>
                      <a:pt x="41" y="21"/>
                    </a:lnTo>
                    <a:lnTo>
                      <a:pt x="20" y="35"/>
                    </a:lnTo>
                    <a:lnTo>
                      <a:pt x="8" y="47"/>
                    </a:lnTo>
                    <a:lnTo>
                      <a:pt x="0" y="61"/>
                    </a:lnTo>
                    <a:lnTo>
                      <a:pt x="2" y="75"/>
                    </a:lnTo>
                    <a:lnTo>
                      <a:pt x="5" y="89"/>
                    </a:lnTo>
                    <a:lnTo>
                      <a:pt x="15" y="104"/>
                    </a:lnTo>
                    <a:lnTo>
                      <a:pt x="23" y="123"/>
                    </a:lnTo>
                    <a:lnTo>
                      <a:pt x="27" y="149"/>
                    </a:lnTo>
                    <a:lnTo>
                      <a:pt x="30" y="176"/>
                    </a:lnTo>
                    <a:lnTo>
                      <a:pt x="35" y="200"/>
                    </a:lnTo>
                    <a:lnTo>
                      <a:pt x="36" y="235"/>
                    </a:lnTo>
                    <a:lnTo>
                      <a:pt x="38" y="265"/>
                    </a:lnTo>
                    <a:lnTo>
                      <a:pt x="38" y="285"/>
                    </a:lnTo>
                    <a:lnTo>
                      <a:pt x="48" y="260"/>
                    </a:lnTo>
                    <a:lnTo>
                      <a:pt x="68" y="248"/>
                    </a:lnTo>
                    <a:lnTo>
                      <a:pt x="86" y="241"/>
                    </a:lnTo>
                    <a:lnTo>
                      <a:pt x="108" y="236"/>
                    </a:lnTo>
                    <a:lnTo>
                      <a:pt x="143" y="229"/>
                    </a:lnTo>
                    <a:lnTo>
                      <a:pt x="177" y="228"/>
                    </a:lnTo>
                    <a:lnTo>
                      <a:pt x="197" y="228"/>
                    </a:lnTo>
                    <a:lnTo>
                      <a:pt x="228" y="230"/>
                    </a:lnTo>
                    <a:lnTo>
                      <a:pt x="264" y="237"/>
                    </a:lnTo>
                    <a:lnTo>
                      <a:pt x="287" y="246"/>
                    </a:lnTo>
                    <a:lnTo>
                      <a:pt x="302" y="255"/>
                    </a:lnTo>
                    <a:lnTo>
                      <a:pt x="318" y="268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24" name="Freeform 43"/>
              <p:cNvSpPr>
                <a:spLocks/>
              </p:cNvSpPr>
              <p:nvPr/>
            </p:nvSpPr>
            <p:spPr bwMode="auto">
              <a:xfrm>
                <a:off x="5049" y="578"/>
                <a:ext cx="551" cy="335"/>
              </a:xfrm>
              <a:custGeom>
                <a:avLst/>
                <a:gdLst/>
                <a:ahLst/>
                <a:cxnLst>
                  <a:cxn ang="0">
                    <a:pos x="534" y="48"/>
                  </a:cxn>
                  <a:cxn ang="0">
                    <a:pos x="550" y="117"/>
                  </a:cxn>
                  <a:cxn ang="0">
                    <a:pos x="540" y="142"/>
                  </a:cxn>
                  <a:cxn ang="0">
                    <a:pos x="517" y="179"/>
                  </a:cxn>
                  <a:cxn ang="0">
                    <a:pos x="493" y="212"/>
                  </a:cxn>
                  <a:cxn ang="0">
                    <a:pos x="465" y="239"/>
                  </a:cxn>
                  <a:cxn ang="0">
                    <a:pos x="430" y="267"/>
                  </a:cxn>
                  <a:cxn ang="0">
                    <a:pos x="397" y="286"/>
                  </a:cxn>
                  <a:cxn ang="0">
                    <a:pos x="361" y="304"/>
                  </a:cxn>
                  <a:cxn ang="0">
                    <a:pos x="315" y="320"/>
                  </a:cxn>
                  <a:cxn ang="0">
                    <a:pos x="280" y="328"/>
                  </a:cxn>
                  <a:cxn ang="0">
                    <a:pos x="238" y="334"/>
                  </a:cxn>
                  <a:cxn ang="0">
                    <a:pos x="199" y="334"/>
                  </a:cxn>
                  <a:cxn ang="0">
                    <a:pos x="157" y="329"/>
                  </a:cxn>
                  <a:cxn ang="0">
                    <a:pos x="114" y="317"/>
                  </a:cxn>
                  <a:cxn ang="0">
                    <a:pos x="75" y="298"/>
                  </a:cxn>
                  <a:cxn ang="0">
                    <a:pos x="52" y="282"/>
                  </a:cxn>
                  <a:cxn ang="0">
                    <a:pos x="24" y="258"/>
                  </a:cxn>
                  <a:cxn ang="0">
                    <a:pos x="9" y="238"/>
                  </a:cxn>
                  <a:cxn ang="0">
                    <a:pos x="0" y="222"/>
                  </a:cxn>
                  <a:cxn ang="0">
                    <a:pos x="0" y="204"/>
                  </a:cxn>
                  <a:cxn ang="0">
                    <a:pos x="6" y="182"/>
                  </a:cxn>
                  <a:cxn ang="0">
                    <a:pos x="18" y="166"/>
                  </a:cxn>
                  <a:cxn ang="0">
                    <a:pos x="27" y="131"/>
                  </a:cxn>
                  <a:cxn ang="0">
                    <a:pos x="31" y="112"/>
                  </a:cxn>
                  <a:cxn ang="0">
                    <a:pos x="283" y="128"/>
                  </a:cxn>
                  <a:cxn ang="0">
                    <a:pos x="316" y="122"/>
                  </a:cxn>
                  <a:cxn ang="0">
                    <a:pos x="357" y="109"/>
                  </a:cxn>
                  <a:cxn ang="0">
                    <a:pos x="388" y="93"/>
                  </a:cxn>
                  <a:cxn ang="0">
                    <a:pos x="421" y="73"/>
                  </a:cxn>
                  <a:cxn ang="0">
                    <a:pos x="453" y="44"/>
                  </a:cxn>
                  <a:cxn ang="0">
                    <a:pos x="472" y="19"/>
                  </a:cxn>
                  <a:cxn ang="0">
                    <a:pos x="486" y="0"/>
                  </a:cxn>
                  <a:cxn ang="0">
                    <a:pos x="534" y="48"/>
                  </a:cxn>
                </a:cxnLst>
                <a:rect l="0" t="0" r="r" b="b"/>
                <a:pathLst>
                  <a:path w="551" h="335">
                    <a:moveTo>
                      <a:pt x="534" y="48"/>
                    </a:moveTo>
                    <a:lnTo>
                      <a:pt x="550" y="117"/>
                    </a:lnTo>
                    <a:lnTo>
                      <a:pt x="540" y="142"/>
                    </a:lnTo>
                    <a:lnTo>
                      <a:pt x="517" y="179"/>
                    </a:lnTo>
                    <a:lnTo>
                      <a:pt x="493" y="212"/>
                    </a:lnTo>
                    <a:lnTo>
                      <a:pt x="465" y="239"/>
                    </a:lnTo>
                    <a:lnTo>
                      <a:pt x="430" y="267"/>
                    </a:lnTo>
                    <a:lnTo>
                      <a:pt x="397" y="286"/>
                    </a:lnTo>
                    <a:lnTo>
                      <a:pt x="361" y="304"/>
                    </a:lnTo>
                    <a:lnTo>
                      <a:pt x="315" y="320"/>
                    </a:lnTo>
                    <a:lnTo>
                      <a:pt x="280" y="328"/>
                    </a:lnTo>
                    <a:lnTo>
                      <a:pt x="238" y="334"/>
                    </a:lnTo>
                    <a:lnTo>
                      <a:pt x="199" y="334"/>
                    </a:lnTo>
                    <a:lnTo>
                      <a:pt x="157" y="329"/>
                    </a:lnTo>
                    <a:lnTo>
                      <a:pt x="114" y="317"/>
                    </a:lnTo>
                    <a:lnTo>
                      <a:pt x="75" y="298"/>
                    </a:lnTo>
                    <a:lnTo>
                      <a:pt x="52" y="282"/>
                    </a:lnTo>
                    <a:lnTo>
                      <a:pt x="24" y="258"/>
                    </a:lnTo>
                    <a:lnTo>
                      <a:pt x="9" y="238"/>
                    </a:lnTo>
                    <a:lnTo>
                      <a:pt x="0" y="222"/>
                    </a:lnTo>
                    <a:lnTo>
                      <a:pt x="0" y="204"/>
                    </a:lnTo>
                    <a:lnTo>
                      <a:pt x="6" y="182"/>
                    </a:lnTo>
                    <a:lnTo>
                      <a:pt x="18" y="166"/>
                    </a:lnTo>
                    <a:lnTo>
                      <a:pt x="27" y="131"/>
                    </a:lnTo>
                    <a:lnTo>
                      <a:pt x="31" y="112"/>
                    </a:lnTo>
                    <a:lnTo>
                      <a:pt x="283" y="128"/>
                    </a:lnTo>
                    <a:lnTo>
                      <a:pt x="316" y="122"/>
                    </a:lnTo>
                    <a:lnTo>
                      <a:pt x="357" y="109"/>
                    </a:lnTo>
                    <a:lnTo>
                      <a:pt x="388" y="93"/>
                    </a:lnTo>
                    <a:lnTo>
                      <a:pt x="421" y="73"/>
                    </a:lnTo>
                    <a:lnTo>
                      <a:pt x="453" y="44"/>
                    </a:lnTo>
                    <a:lnTo>
                      <a:pt x="472" y="19"/>
                    </a:lnTo>
                    <a:lnTo>
                      <a:pt x="486" y="0"/>
                    </a:lnTo>
                    <a:lnTo>
                      <a:pt x="534" y="48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100000">
                    <a:schemeClr val="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25" name="Freeform 44"/>
              <p:cNvSpPr>
                <a:spLocks/>
              </p:cNvSpPr>
              <p:nvPr/>
            </p:nvSpPr>
            <p:spPr bwMode="auto">
              <a:xfrm>
                <a:off x="5145" y="160"/>
                <a:ext cx="475" cy="55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94"/>
                  </a:cxn>
                  <a:cxn ang="0">
                    <a:pos x="28" y="291"/>
                  </a:cxn>
                  <a:cxn ang="0">
                    <a:pos x="63" y="293"/>
                  </a:cxn>
                  <a:cxn ang="0">
                    <a:pos x="121" y="299"/>
                  </a:cxn>
                  <a:cxn ang="0">
                    <a:pos x="178" y="310"/>
                  </a:cxn>
                  <a:cxn ang="0">
                    <a:pos x="231" y="323"/>
                  </a:cxn>
                  <a:cxn ang="0">
                    <a:pos x="274" y="339"/>
                  </a:cxn>
                  <a:cxn ang="0">
                    <a:pos x="325" y="364"/>
                  </a:cxn>
                  <a:cxn ang="0">
                    <a:pos x="364" y="390"/>
                  </a:cxn>
                  <a:cxn ang="0">
                    <a:pos x="393" y="415"/>
                  </a:cxn>
                  <a:cxn ang="0">
                    <a:pos x="414" y="439"/>
                  </a:cxn>
                  <a:cxn ang="0">
                    <a:pos x="427" y="461"/>
                  </a:cxn>
                  <a:cxn ang="0">
                    <a:pos x="439" y="488"/>
                  </a:cxn>
                  <a:cxn ang="0">
                    <a:pos x="444" y="513"/>
                  </a:cxn>
                  <a:cxn ang="0">
                    <a:pos x="451" y="551"/>
                  </a:cxn>
                  <a:cxn ang="0">
                    <a:pos x="457" y="518"/>
                  </a:cxn>
                  <a:cxn ang="0">
                    <a:pos x="466" y="481"/>
                  </a:cxn>
                  <a:cxn ang="0">
                    <a:pos x="469" y="453"/>
                  </a:cxn>
                  <a:cxn ang="0">
                    <a:pos x="474" y="420"/>
                  </a:cxn>
                  <a:cxn ang="0">
                    <a:pos x="472" y="393"/>
                  </a:cxn>
                  <a:cxn ang="0">
                    <a:pos x="466" y="361"/>
                  </a:cxn>
                  <a:cxn ang="0">
                    <a:pos x="459" y="317"/>
                  </a:cxn>
                  <a:cxn ang="0">
                    <a:pos x="444" y="279"/>
                  </a:cxn>
                  <a:cxn ang="0">
                    <a:pos x="424" y="238"/>
                  </a:cxn>
                  <a:cxn ang="0">
                    <a:pos x="399" y="196"/>
                  </a:cxn>
                  <a:cxn ang="0">
                    <a:pos x="363" y="152"/>
                  </a:cxn>
                  <a:cxn ang="0">
                    <a:pos x="322" y="116"/>
                  </a:cxn>
                  <a:cxn ang="0">
                    <a:pos x="286" y="87"/>
                  </a:cxn>
                  <a:cxn ang="0">
                    <a:pos x="241" y="60"/>
                  </a:cxn>
                  <a:cxn ang="0">
                    <a:pos x="195" y="40"/>
                  </a:cxn>
                  <a:cxn ang="0">
                    <a:pos x="141" y="21"/>
                  </a:cxn>
                  <a:cxn ang="0">
                    <a:pos x="94" y="10"/>
                  </a:cxn>
                  <a:cxn ang="0">
                    <a:pos x="39" y="3"/>
                  </a:cxn>
                  <a:cxn ang="0">
                    <a:pos x="0" y="0"/>
                  </a:cxn>
                </a:cxnLst>
                <a:rect l="0" t="0" r="r" b="b"/>
                <a:pathLst>
                  <a:path w="475" h="552">
                    <a:moveTo>
                      <a:pt x="0" y="0"/>
                    </a:moveTo>
                    <a:lnTo>
                      <a:pt x="0" y="294"/>
                    </a:lnTo>
                    <a:lnTo>
                      <a:pt x="28" y="291"/>
                    </a:lnTo>
                    <a:lnTo>
                      <a:pt x="63" y="293"/>
                    </a:lnTo>
                    <a:lnTo>
                      <a:pt x="121" y="299"/>
                    </a:lnTo>
                    <a:lnTo>
                      <a:pt x="178" y="310"/>
                    </a:lnTo>
                    <a:lnTo>
                      <a:pt x="231" y="323"/>
                    </a:lnTo>
                    <a:lnTo>
                      <a:pt x="274" y="339"/>
                    </a:lnTo>
                    <a:lnTo>
                      <a:pt x="325" y="364"/>
                    </a:lnTo>
                    <a:lnTo>
                      <a:pt x="364" y="390"/>
                    </a:lnTo>
                    <a:lnTo>
                      <a:pt x="393" y="415"/>
                    </a:lnTo>
                    <a:lnTo>
                      <a:pt x="414" y="439"/>
                    </a:lnTo>
                    <a:lnTo>
                      <a:pt x="427" y="461"/>
                    </a:lnTo>
                    <a:lnTo>
                      <a:pt x="439" y="488"/>
                    </a:lnTo>
                    <a:lnTo>
                      <a:pt x="444" y="513"/>
                    </a:lnTo>
                    <a:lnTo>
                      <a:pt x="451" y="551"/>
                    </a:lnTo>
                    <a:lnTo>
                      <a:pt x="457" y="518"/>
                    </a:lnTo>
                    <a:lnTo>
                      <a:pt x="466" y="481"/>
                    </a:lnTo>
                    <a:lnTo>
                      <a:pt x="469" y="453"/>
                    </a:lnTo>
                    <a:lnTo>
                      <a:pt x="474" y="420"/>
                    </a:lnTo>
                    <a:lnTo>
                      <a:pt x="472" y="393"/>
                    </a:lnTo>
                    <a:lnTo>
                      <a:pt x="466" y="361"/>
                    </a:lnTo>
                    <a:lnTo>
                      <a:pt x="459" y="317"/>
                    </a:lnTo>
                    <a:lnTo>
                      <a:pt x="444" y="279"/>
                    </a:lnTo>
                    <a:lnTo>
                      <a:pt x="424" y="238"/>
                    </a:lnTo>
                    <a:lnTo>
                      <a:pt x="399" y="196"/>
                    </a:lnTo>
                    <a:lnTo>
                      <a:pt x="363" y="152"/>
                    </a:lnTo>
                    <a:lnTo>
                      <a:pt x="322" y="116"/>
                    </a:lnTo>
                    <a:lnTo>
                      <a:pt x="286" y="87"/>
                    </a:lnTo>
                    <a:lnTo>
                      <a:pt x="241" y="60"/>
                    </a:lnTo>
                    <a:lnTo>
                      <a:pt x="195" y="40"/>
                    </a:lnTo>
                    <a:lnTo>
                      <a:pt x="141" y="21"/>
                    </a:lnTo>
                    <a:lnTo>
                      <a:pt x="94" y="10"/>
                    </a:lnTo>
                    <a:lnTo>
                      <a:pt x="39" y="3"/>
                    </a:lnTo>
                    <a:lnTo>
                      <a:pt x="0" y="0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26" name="Freeform 45"/>
              <p:cNvSpPr>
                <a:spLocks/>
              </p:cNvSpPr>
              <p:nvPr/>
            </p:nvSpPr>
            <p:spPr bwMode="auto">
              <a:xfrm>
                <a:off x="5176" y="727"/>
                <a:ext cx="156" cy="118"/>
              </a:xfrm>
              <a:custGeom>
                <a:avLst/>
                <a:gdLst/>
                <a:ahLst/>
                <a:cxnLst>
                  <a:cxn ang="0">
                    <a:pos x="83" y="0"/>
                  </a:cxn>
                  <a:cxn ang="0">
                    <a:pos x="134" y="19"/>
                  </a:cxn>
                  <a:cxn ang="0">
                    <a:pos x="152" y="46"/>
                  </a:cxn>
                  <a:cxn ang="0">
                    <a:pos x="155" y="70"/>
                  </a:cxn>
                  <a:cxn ang="0">
                    <a:pos x="155" y="84"/>
                  </a:cxn>
                  <a:cxn ang="0">
                    <a:pos x="146" y="100"/>
                  </a:cxn>
                  <a:cxn ang="0">
                    <a:pos x="126" y="108"/>
                  </a:cxn>
                  <a:cxn ang="0">
                    <a:pos x="105" y="114"/>
                  </a:cxn>
                  <a:cxn ang="0">
                    <a:pos x="86" y="117"/>
                  </a:cxn>
                  <a:cxn ang="0">
                    <a:pos x="69" y="117"/>
                  </a:cxn>
                  <a:cxn ang="0">
                    <a:pos x="41" y="112"/>
                  </a:cxn>
                  <a:cxn ang="0">
                    <a:pos x="21" y="107"/>
                  </a:cxn>
                  <a:cxn ang="0">
                    <a:pos x="9" y="98"/>
                  </a:cxn>
                  <a:cxn ang="0">
                    <a:pos x="2" y="90"/>
                  </a:cxn>
                  <a:cxn ang="0">
                    <a:pos x="0" y="78"/>
                  </a:cxn>
                  <a:cxn ang="0">
                    <a:pos x="2" y="60"/>
                  </a:cxn>
                  <a:cxn ang="0">
                    <a:pos x="9" y="11"/>
                  </a:cxn>
                  <a:cxn ang="0">
                    <a:pos x="83" y="0"/>
                  </a:cxn>
                </a:cxnLst>
                <a:rect l="0" t="0" r="r" b="b"/>
                <a:pathLst>
                  <a:path w="156" h="118">
                    <a:moveTo>
                      <a:pt x="83" y="0"/>
                    </a:moveTo>
                    <a:lnTo>
                      <a:pt x="134" y="19"/>
                    </a:lnTo>
                    <a:lnTo>
                      <a:pt x="152" y="46"/>
                    </a:lnTo>
                    <a:lnTo>
                      <a:pt x="155" y="70"/>
                    </a:lnTo>
                    <a:lnTo>
                      <a:pt x="155" y="84"/>
                    </a:lnTo>
                    <a:lnTo>
                      <a:pt x="146" y="100"/>
                    </a:lnTo>
                    <a:lnTo>
                      <a:pt x="126" y="108"/>
                    </a:lnTo>
                    <a:lnTo>
                      <a:pt x="105" y="114"/>
                    </a:lnTo>
                    <a:lnTo>
                      <a:pt x="86" y="117"/>
                    </a:lnTo>
                    <a:lnTo>
                      <a:pt x="69" y="117"/>
                    </a:lnTo>
                    <a:lnTo>
                      <a:pt x="41" y="112"/>
                    </a:lnTo>
                    <a:lnTo>
                      <a:pt x="21" y="107"/>
                    </a:lnTo>
                    <a:lnTo>
                      <a:pt x="9" y="98"/>
                    </a:lnTo>
                    <a:lnTo>
                      <a:pt x="2" y="90"/>
                    </a:lnTo>
                    <a:lnTo>
                      <a:pt x="0" y="78"/>
                    </a:lnTo>
                    <a:lnTo>
                      <a:pt x="2" y="60"/>
                    </a:lnTo>
                    <a:lnTo>
                      <a:pt x="9" y="11"/>
                    </a:lnTo>
                    <a:lnTo>
                      <a:pt x="83" y="0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100000">
                    <a:schemeClr val="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27" name="Freeform 46"/>
              <p:cNvSpPr>
                <a:spLocks/>
              </p:cNvSpPr>
              <p:nvPr/>
            </p:nvSpPr>
            <p:spPr bwMode="auto">
              <a:xfrm>
                <a:off x="5172" y="740"/>
                <a:ext cx="88" cy="74"/>
              </a:xfrm>
              <a:custGeom>
                <a:avLst/>
                <a:gdLst/>
                <a:ahLst/>
                <a:cxnLst>
                  <a:cxn ang="0">
                    <a:pos x="0" y="68"/>
                  </a:cxn>
                  <a:cxn ang="0">
                    <a:pos x="11" y="0"/>
                  </a:cxn>
                  <a:cxn ang="0">
                    <a:pos x="54" y="5"/>
                  </a:cxn>
                  <a:cxn ang="0">
                    <a:pos x="87" y="9"/>
                  </a:cxn>
                  <a:cxn ang="0">
                    <a:pos x="78" y="73"/>
                  </a:cxn>
                  <a:cxn ang="0">
                    <a:pos x="75" y="58"/>
                  </a:cxn>
                  <a:cxn ang="0">
                    <a:pos x="65" y="47"/>
                  </a:cxn>
                  <a:cxn ang="0">
                    <a:pos x="47" y="44"/>
                  </a:cxn>
                  <a:cxn ang="0">
                    <a:pos x="27" y="45"/>
                  </a:cxn>
                  <a:cxn ang="0">
                    <a:pos x="11" y="52"/>
                  </a:cxn>
                  <a:cxn ang="0">
                    <a:pos x="0" y="68"/>
                  </a:cxn>
                </a:cxnLst>
                <a:rect l="0" t="0" r="r" b="b"/>
                <a:pathLst>
                  <a:path w="88" h="74">
                    <a:moveTo>
                      <a:pt x="0" y="68"/>
                    </a:moveTo>
                    <a:lnTo>
                      <a:pt x="11" y="0"/>
                    </a:lnTo>
                    <a:lnTo>
                      <a:pt x="54" y="5"/>
                    </a:lnTo>
                    <a:lnTo>
                      <a:pt x="87" y="9"/>
                    </a:lnTo>
                    <a:lnTo>
                      <a:pt x="78" y="73"/>
                    </a:lnTo>
                    <a:lnTo>
                      <a:pt x="75" y="58"/>
                    </a:lnTo>
                    <a:lnTo>
                      <a:pt x="65" y="47"/>
                    </a:lnTo>
                    <a:lnTo>
                      <a:pt x="47" y="44"/>
                    </a:lnTo>
                    <a:lnTo>
                      <a:pt x="27" y="45"/>
                    </a:lnTo>
                    <a:lnTo>
                      <a:pt x="11" y="52"/>
                    </a:lnTo>
                    <a:lnTo>
                      <a:pt x="0" y="68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28" name="Freeform 47"/>
              <p:cNvSpPr>
                <a:spLocks/>
              </p:cNvSpPr>
              <p:nvPr/>
            </p:nvSpPr>
            <p:spPr bwMode="auto">
              <a:xfrm>
                <a:off x="5049" y="520"/>
                <a:ext cx="319" cy="286"/>
              </a:xfrm>
              <a:custGeom>
                <a:avLst/>
                <a:gdLst/>
                <a:ahLst/>
                <a:cxnLst>
                  <a:cxn ang="0">
                    <a:pos x="1" y="275"/>
                  </a:cxn>
                  <a:cxn ang="0">
                    <a:pos x="3" y="254"/>
                  </a:cxn>
                  <a:cxn ang="0">
                    <a:pos x="12" y="235"/>
                  </a:cxn>
                  <a:cxn ang="0">
                    <a:pos x="19" y="219"/>
                  </a:cxn>
                  <a:cxn ang="0">
                    <a:pos x="24" y="194"/>
                  </a:cxn>
                  <a:cxn ang="0">
                    <a:pos x="30" y="161"/>
                  </a:cxn>
                  <a:cxn ang="0">
                    <a:pos x="34" y="126"/>
                  </a:cxn>
                  <a:cxn ang="0">
                    <a:pos x="37" y="94"/>
                  </a:cxn>
                  <a:cxn ang="0">
                    <a:pos x="39" y="67"/>
                  </a:cxn>
                  <a:cxn ang="0">
                    <a:pos x="40" y="43"/>
                  </a:cxn>
                  <a:cxn ang="0">
                    <a:pos x="48" y="29"/>
                  </a:cxn>
                  <a:cxn ang="0">
                    <a:pos x="63" y="16"/>
                  </a:cxn>
                  <a:cxn ang="0">
                    <a:pos x="78" y="9"/>
                  </a:cxn>
                  <a:cxn ang="0">
                    <a:pos x="102" y="2"/>
                  </a:cxn>
                  <a:cxn ang="0">
                    <a:pos x="129" y="0"/>
                  </a:cxn>
                  <a:cxn ang="0">
                    <a:pos x="171" y="0"/>
                  </a:cxn>
                  <a:cxn ang="0">
                    <a:pos x="208" y="2"/>
                  </a:cxn>
                  <a:cxn ang="0">
                    <a:pos x="244" y="9"/>
                  </a:cxn>
                  <a:cxn ang="0">
                    <a:pos x="277" y="21"/>
                  </a:cxn>
                  <a:cxn ang="0">
                    <a:pos x="298" y="35"/>
                  </a:cxn>
                  <a:cxn ang="0">
                    <a:pos x="310" y="47"/>
                  </a:cxn>
                  <a:cxn ang="0">
                    <a:pos x="318" y="61"/>
                  </a:cxn>
                  <a:cxn ang="0">
                    <a:pos x="316" y="75"/>
                  </a:cxn>
                  <a:cxn ang="0">
                    <a:pos x="313" y="89"/>
                  </a:cxn>
                  <a:cxn ang="0">
                    <a:pos x="303" y="104"/>
                  </a:cxn>
                  <a:cxn ang="0">
                    <a:pos x="295" y="123"/>
                  </a:cxn>
                  <a:cxn ang="0">
                    <a:pos x="291" y="149"/>
                  </a:cxn>
                  <a:cxn ang="0">
                    <a:pos x="288" y="176"/>
                  </a:cxn>
                  <a:cxn ang="0">
                    <a:pos x="283" y="200"/>
                  </a:cxn>
                  <a:cxn ang="0">
                    <a:pos x="282" y="235"/>
                  </a:cxn>
                  <a:cxn ang="0">
                    <a:pos x="280" y="265"/>
                  </a:cxn>
                  <a:cxn ang="0">
                    <a:pos x="280" y="285"/>
                  </a:cxn>
                  <a:cxn ang="0">
                    <a:pos x="270" y="260"/>
                  </a:cxn>
                  <a:cxn ang="0">
                    <a:pos x="250" y="248"/>
                  </a:cxn>
                  <a:cxn ang="0">
                    <a:pos x="232" y="241"/>
                  </a:cxn>
                  <a:cxn ang="0">
                    <a:pos x="210" y="236"/>
                  </a:cxn>
                  <a:cxn ang="0">
                    <a:pos x="175" y="229"/>
                  </a:cxn>
                  <a:cxn ang="0">
                    <a:pos x="141" y="228"/>
                  </a:cxn>
                  <a:cxn ang="0">
                    <a:pos x="121" y="228"/>
                  </a:cxn>
                  <a:cxn ang="0">
                    <a:pos x="90" y="230"/>
                  </a:cxn>
                  <a:cxn ang="0">
                    <a:pos x="54" y="237"/>
                  </a:cxn>
                  <a:cxn ang="0">
                    <a:pos x="31" y="246"/>
                  </a:cxn>
                  <a:cxn ang="0">
                    <a:pos x="16" y="255"/>
                  </a:cxn>
                  <a:cxn ang="0">
                    <a:pos x="0" y="268"/>
                  </a:cxn>
                </a:cxnLst>
                <a:rect l="0" t="0" r="r" b="b"/>
                <a:pathLst>
                  <a:path w="319" h="286">
                    <a:moveTo>
                      <a:pt x="1" y="275"/>
                    </a:moveTo>
                    <a:lnTo>
                      <a:pt x="3" y="254"/>
                    </a:lnTo>
                    <a:lnTo>
                      <a:pt x="12" y="235"/>
                    </a:lnTo>
                    <a:lnTo>
                      <a:pt x="19" y="219"/>
                    </a:lnTo>
                    <a:lnTo>
                      <a:pt x="24" y="194"/>
                    </a:lnTo>
                    <a:lnTo>
                      <a:pt x="30" y="161"/>
                    </a:lnTo>
                    <a:lnTo>
                      <a:pt x="34" y="126"/>
                    </a:lnTo>
                    <a:lnTo>
                      <a:pt x="37" y="94"/>
                    </a:lnTo>
                    <a:lnTo>
                      <a:pt x="39" y="67"/>
                    </a:lnTo>
                    <a:lnTo>
                      <a:pt x="40" y="43"/>
                    </a:lnTo>
                    <a:lnTo>
                      <a:pt x="48" y="29"/>
                    </a:lnTo>
                    <a:lnTo>
                      <a:pt x="63" y="16"/>
                    </a:lnTo>
                    <a:lnTo>
                      <a:pt x="78" y="9"/>
                    </a:lnTo>
                    <a:lnTo>
                      <a:pt x="102" y="2"/>
                    </a:lnTo>
                    <a:lnTo>
                      <a:pt x="129" y="0"/>
                    </a:lnTo>
                    <a:lnTo>
                      <a:pt x="171" y="0"/>
                    </a:lnTo>
                    <a:lnTo>
                      <a:pt x="208" y="2"/>
                    </a:lnTo>
                    <a:lnTo>
                      <a:pt x="244" y="9"/>
                    </a:lnTo>
                    <a:lnTo>
                      <a:pt x="277" y="21"/>
                    </a:lnTo>
                    <a:lnTo>
                      <a:pt x="298" y="35"/>
                    </a:lnTo>
                    <a:lnTo>
                      <a:pt x="310" y="47"/>
                    </a:lnTo>
                    <a:lnTo>
                      <a:pt x="318" y="61"/>
                    </a:lnTo>
                    <a:lnTo>
                      <a:pt x="316" y="75"/>
                    </a:lnTo>
                    <a:lnTo>
                      <a:pt x="313" y="89"/>
                    </a:lnTo>
                    <a:lnTo>
                      <a:pt x="303" y="104"/>
                    </a:lnTo>
                    <a:lnTo>
                      <a:pt x="295" y="123"/>
                    </a:lnTo>
                    <a:lnTo>
                      <a:pt x="291" y="149"/>
                    </a:lnTo>
                    <a:lnTo>
                      <a:pt x="288" y="176"/>
                    </a:lnTo>
                    <a:lnTo>
                      <a:pt x="283" y="200"/>
                    </a:lnTo>
                    <a:lnTo>
                      <a:pt x="282" y="235"/>
                    </a:lnTo>
                    <a:lnTo>
                      <a:pt x="280" y="265"/>
                    </a:lnTo>
                    <a:lnTo>
                      <a:pt x="280" y="285"/>
                    </a:lnTo>
                    <a:lnTo>
                      <a:pt x="270" y="260"/>
                    </a:lnTo>
                    <a:lnTo>
                      <a:pt x="250" y="248"/>
                    </a:lnTo>
                    <a:lnTo>
                      <a:pt x="232" y="241"/>
                    </a:lnTo>
                    <a:lnTo>
                      <a:pt x="210" y="236"/>
                    </a:lnTo>
                    <a:lnTo>
                      <a:pt x="175" y="229"/>
                    </a:lnTo>
                    <a:lnTo>
                      <a:pt x="141" y="228"/>
                    </a:lnTo>
                    <a:lnTo>
                      <a:pt x="121" y="228"/>
                    </a:lnTo>
                    <a:lnTo>
                      <a:pt x="90" y="230"/>
                    </a:lnTo>
                    <a:lnTo>
                      <a:pt x="54" y="237"/>
                    </a:lnTo>
                    <a:lnTo>
                      <a:pt x="31" y="246"/>
                    </a:lnTo>
                    <a:lnTo>
                      <a:pt x="16" y="255"/>
                    </a:lnTo>
                    <a:lnTo>
                      <a:pt x="0" y="268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29" name="Freeform 48"/>
              <p:cNvSpPr>
                <a:spLocks/>
              </p:cNvSpPr>
              <p:nvPr/>
            </p:nvSpPr>
            <p:spPr bwMode="auto">
              <a:xfrm>
                <a:off x="4319" y="160"/>
                <a:ext cx="832" cy="4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56"/>
                  </a:cxn>
                  <a:cxn ang="0">
                    <a:pos x="84" y="374"/>
                  </a:cxn>
                  <a:cxn ang="0">
                    <a:pos x="153" y="393"/>
                  </a:cxn>
                  <a:cxn ang="0">
                    <a:pos x="210" y="404"/>
                  </a:cxn>
                  <a:cxn ang="0">
                    <a:pos x="258" y="410"/>
                  </a:cxn>
                  <a:cxn ang="0">
                    <a:pos x="312" y="416"/>
                  </a:cxn>
                  <a:cxn ang="0">
                    <a:pos x="402" y="419"/>
                  </a:cxn>
                  <a:cxn ang="0">
                    <a:pos x="485" y="412"/>
                  </a:cxn>
                  <a:cxn ang="0">
                    <a:pos x="570" y="399"/>
                  </a:cxn>
                  <a:cxn ang="0">
                    <a:pos x="652" y="377"/>
                  </a:cxn>
                  <a:cxn ang="0">
                    <a:pos x="724" y="347"/>
                  </a:cxn>
                  <a:cxn ang="0">
                    <a:pos x="784" y="306"/>
                  </a:cxn>
                  <a:cxn ang="0">
                    <a:pos x="829" y="291"/>
                  </a:cxn>
                  <a:cxn ang="0">
                    <a:pos x="831" y="2"/>
                  </a:cxn>
                  <a:cxn ang="0">
                    <a:pos x="786" y="9"/>
                  </a:cxn>
                  <a:cxn ang="0">
                    <a:pos x="726" y="29"/>
                  </a:cxn>
                  <a:cxn ang="0">
                    <a:pos x="654" y="55"/>
                  </a:cxn>
                  <a:cxn ang="0">
                    <a:pos x="585" y="70"/>
                  </a:cxn>
                  <a:cxn ang="0">
                    <a:pos x="515" y="78"/>
                  </a:cxn>
                  <a:cxn ang="0">
                    <a:pos x="468" y="82"/>
                  </a:cxn>
                  <a:cxn ang="0">
                    <a:pos x="428" y="84"/>
                  </a:cxn>
                  <a:cxn ang="0">
                    <a:pos x="358" y="84"/>
                  </a:cxn>
                  <a:cxn ang="0">
                    <a:pos x="314" y="81"/>
                  </a:cxn>
                  <a:cxn ang="0">
                    <a:pos x="274" y="76"/>
                  </a:cxn>
                  <a:cxn ang="0">
                    <a:pos x="229" y="73"/>
                  </a:cxn>
                  <a:cxn ang="0">
                    <a:pos x="190" y="66"/>
                  </a:cxn>
                  <a:cxn ang="0">
                    <a:pos x="140" y="57"/>
                  </a:cxn>
                  <a:cxn ang="0">
                    <a:pos x="96" y="44"/>
                  </a:cxn>
                  <a:cxn ang="0">
                    <a:pos x="49" y="24"/>
                  </a:cxn>
                  <a:cxn ang="0">
                    <a:pos x="0" y="0"/>
                  </a:cxn>
                </a:cxnLst>
                <a:rect l="0" t="0" r="r" b="b"/>
                <a:pathLst>
                  <a:path w="832" h="420">
                    <a:moveTo>
                      <a:pt x="0" y="0"/>
                    </a:moveTo>
                    <a:lnTo>
                      <a:pt x="0" y="356"/>
                    </a:lnTo>
                    <a:lnTo>
                      <a:pt x="84" y="374"/>
                    </a:lnTo>
                    <a:lnTo>
                      <a:pt x="153" y="393"/>
                    </a:lnTo>
                    <a:lnTo>
                      <a:pt x="210" y="404"/>
                    </a:lnTo>
                    <a:lnTo>
                      <a:pt x="258" y="410"/>
                    </a:lnTo>
                    <a:lnTo>
                      <a:pt x="312" y="416"/>
                    </a:lnTo>
                    <a:lnTo>
                      <a:pt x="402" y="419"/>
                    </a:lnTo>
                    <a:lnTo>
                      <a:pt x="485" y="412"/>
                    </a:lnTo>
                    <a:lnTo>
                      <a:pt x="570" y="399"/>
                    </a:lnTo>
                    <a:lnTo>
                      <a:pt x="652" y="377"/>
                    </a:lnTo>
                    <a:lnTo>
                      <a:pt x="724" y="347"/>
                    </a:lnTo>
                    <a:lnTo>
                      <a:pt x="784" y="306"/>
                    </a:lnTo>
                    <a:lnTo>
                      <a:pt x="829" y="291"/>
                    </a:lnTo>
                    <a:lnTo>
                      <a:pt x="831" y="2"/>
                    </a:lnTo>
                    <a:lnTo>
                      <a:pt x="786" y="9"/>
                    </a:lnTo>
                    <a:lnTo>
                      <a:pt x="726" y="29"/>
                    </a:lnTo>
                    <a:lnTo>
                      <a:pt x="654" y="55"/>
                    </a:lnTo>
                    <a:lnTo>
                      <a:pt x="585" y="70"/>
                    </a:lnTo>
                    <a:lnTo>
                      <a:pt x="515" y="78"/>
                    </a:lnTo>
                    <a:lnTo>
                      <a:pt x="468" y="82"/>
                    </a:lnTo>
                    <a:lnTo>
                      <a:pt x="428" y="84"/>
                    </a:lnTo>
                    <a:lnTo>
                      <a:pt x="358" y="84"/>
                    </a:lnTo>
                    <a:lnTo>
                      <a:pt x="314" y="81"/>
                    </a:lnTo>
                    <a:lnTo>
                      <a:pt x="274" y="76"/>
                    </a:lnTo>
                    <a:lnTo>
                      <a:pt x="229" y="73"/>
                    </a:lnTo>
                    <a:lnTo>
                      <a:pt x="190" y="66"/>
                    </a:lnTo>
                    <a:lnTo>
                      <a:pt x="140" y="57"/>
                    </a:lnTo>
                    <a:lnTo>
                      <a:pt x="96" y="44"/>
                    </a:lnTo>
                    <a:lnTo>
                      <a:pt x="49" y="24"/>
                    </a:lnTo>
                    <a:lnTo>
                      <a:pt x="0" y="0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</p:grpSp>
      </p:grpSp>
      <p:pic>
        <p:nvPicPr>
          <p:cNvPr id="52" name="Picture 54" descr="dnastranda_gl.gif (44360 bytes)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81000"/>
            <a:ext cx="6477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3" name="Rectangle 5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4" name="Rectangle 5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5" name="Rectangle 5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ABDAC3-0815-4AAD-B29D-93836CBE99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-17463"/>
            <a:ext cx="9178925" cy="6905626"/>
            <a:chOff x="0" y="-11"/>
            <a:chExt cx="5782" cy="435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0" y="1008"/>
              <a:ext cx="5774" cy="3331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5759" cy="864"/>
            </a:xfrm>
            <a:prstGeom prst="rect">
              <a:avLst/>
            </a:prstGeom>
            <a:gradFill rotWithShape="0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grpSp>
          <p:nvGrpSpPr>
            <p:cNvPr id="7" name="Group 5"/>
            <p:cNvGrpSpPr>
              <a:grpSpLocks/>
            </p:cNvGrpSpPr>
            <p:nvPr/>
          </p:nvGrpSpPr>
          <p:grpSpPr bwMode="auto">
            <a:xfrm>
              <a:off x="5301" y="-11"/>
              <a:ext cx="481" cy="4284"/>
              <a:chOff x="5301" y="-11"/>
              <a:chExt cx="481" cy="4284"/>
            </a:xfrm>
          </p:grpSpPr>
          <p:sp>
            <p:nvSpPr>
              <p:cNvPr id="49" name="Freeform 6"/>
              <p:cNvSpPr>
                <a:spLocks/>
              </p:cNvSpPr>
              <p:nvPr/>
            </p:nvSpPr>
            <p:spPr bwMode="auto">
              <a:xfrm>
                <a:off x="5301" y="-11"/>
                <a:ext cx="241" cy="4284"/>
              </a:xfrm>
              <a:custGeom>
                <a:avLst/>
                <a:gdLst/>
                <a:ahLst/>
                <a:cxnLst>
                  <a:cxn ang="0">
                    <a:pos x="0" y="4234"/>
                  </a:cxn>
                  <a:cxn ang="0">
                    <a:pos x="0" y="0"/>
                  </a:cxn>
                  <a:cxn ang="0">
                    <a:pos x="240" y="0"/>
                  </a:cxn>
                  <a:cxn ang="0">
                    <a:pos x="240" y="4234"/>
                  </a:cxn>
                  <a:cxn ang="0">
                    <a:pos x="192" y="4283"/>
                  </a:cxn>
                  <a:cxn ang="0">
                    <a:pos x="144" y="4281"/>
                  </a:cxn>
                  <a:cxn ang="0">
                    <a:pos x="112" y="4281"/>
                  </a:cxn>
                  <a:cxn ang="0">
                    <a:pos x="49" y="4281"/>
                  </a:cxn>
                  <a:cxn ang="0">
                    <a:pos x="0" y="4234"/>
                  </a:cxn>
                </a:cxnLst>
                <a:rect l="0" t="0" r="r" b="b"/>
                <a:pathLst>
                  <a:path w="241" h="4284">
                    <a:moveTo>
                      <a:pt x="0" y="4234"/>
                    </a:moveTo>
                    <a:lnTo>
                      <a:pt x="0" y="0"/>
                    </a:lnTo>
                    <a:lnTo>
                      <a:pt x="240" y="0"/>
                    </a:lnTo>
                    <a:lnTo>
                      <a:pt x="240" y="4234"/>
                    </a:lnTo>
                    <a:lnTo>
                      <a:pt x="192" y="4283"/>
                    </a:lnTo>
                    <a:lnTo>
                      <a:pt x="144" y="4281"/>
                    </a:lnTo>
                    <a:lnTo>
                      <a:pt x="112" y="4281"/>
                    </a:lnTo>
                    <a:lnTo>
                      <a:pt x="49" y="4281"/>
                    </a:lnTo>
                    <a:lnTo>
                      <a:pt x="0" y="4234"/>
                    </a:lnTo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5000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50" name="Freeform 7"/>
              <p:cNvSpPr>
                <a:spLocks/>
              </p:cNvSpPr>
              <p:nvPr/>
            </p:nvSpPr>
            <p:spPr bwMode="auto">
              <a:xfrm>
                <a:off x="5541" y="-11"/>
                <a:ext cx="241" cy="4284"/>
              </a:xfrm>
              <a:custGeom>
                <a:avLst/>
                <a:gdLst/>
                <a:ahLst/>
                <a:cxnLst>
                  <a:cxn ang="0">
                    <a:pos x="0" y="4234"/>
                  </a:cxn>
                  <a:cxn ang="0">
                    <a:pos x="0" y="0"/>
                  </a:cxn>
                  <a:cxn ang="0">
                    <a:pos x="240" y="0"/>
                  </a:cxn>
                  <a:cxn ang="0">
                    <a:pos x="240" y="4234"/>
                  </a:cxn>
                  <a:cxn ang="0">
                    <a:pos x="192" y="4283"/>
                  </a:cxn>
                  <a:cxn ang="0">
                    <a:pos x="144" y="4281"/>
                  </a:cxn>
                  <a:cxn ang="0">
                    <a:pos x="112" y="4281"/>
                  </a:cxn>
                  <a:cxn ang="0">
                    <a:pos x="49" y="4281"/>
                  </a:cxn>
                  <a:cxn ang="0">
                    <a:pos x="0" y="4234"/>
                  </a:cxn>
                </a:cxnLst>
                <a:rect l="0" t="0" r="r" b="b"/>
                <a:pathLst>
                  <a:path w="241" h="4284">
                    <a:moveTo>
                      <a:pt x="0" y="4234"/>
                    </a:moveTo>
                    <a:lnTo>
                      <a:pt x="0" y="0"/>
                    </a:lnTo>
                    <a:lnTo>
                      <a:pt x="240" y="0"/>
                    </a:lnTo>
                    <a:lnTo>
                      <a:pt x="240" y="4234"/>
                    </a:lnTo>
                    <a:lnTo>
                      <a:pt x="192" y="4283"/>
                    </a:lnTo>
                    <a:lnTo>
                      <a:pt x="144" y="4281"/>
                    </a:lnTo>
                    <a:lnTo>
                      <a:pt x="112" y="4281"/>
                    </a:lnTo>
                    <a:lnTo>
                      <a:pt x="49" y="4281"/>
                    </a:lnTo>
                    <a:lnTo>
                      <a:pt x="0" y="4234"/>
                    </a:lnTo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5000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</p:grpSp>
        <p:grpSp>
          <p:nvGrpSpPr>
            <p:cNvPr id="8" name="Group 8"/>
            <p:cNvGrpSpPr>
              <a:grpSpLocks/>
            </p:cNvGrpSpPr>
            <p:nvPr/>
          </p:nvGrpSpPr>
          <p:grpSpPr bwMode="auto">
            <a:xfrm>
              <a:off x="0" y="0"/>
              <a:ext cx="481" cy="4273"/>
              <a:chOff x="0" y="0"/>
              <a:chExt cx="481" cy="4273"/>
            </a:xfrm>
          </p:grpSpPr>
          <p:sp>
            <p:nvSpPr>
              <p:cNvPr id="47" name="Freeform 9"/>
              <p:cNvSpPr>
                <a:spLocks/>
              </p:cNvSpPr>
              <p:nvPr/>
            </p:nvSpPr>
            <p:spPr bwMode="auto">
              <a:xfrm>
                <a:off x="0" y="0"/>
                <a:ext cx="241" cy="4273"/>
              </a:xfrm>
              <a:custGeom>
                <a:avLst/>
                <a:gdLst/>
                <a:ahLst/>
                <a:cxnLst>
                  <a:cxn ang="0">
                    <a:pos x="0" y="4223"/>
                  </a:cxn>
                  <a:cxn ang="0">
                    <a:pos x="0" y="0"/>
                  </a:cxn>
                  <a:cxn ang="0">
                    <a:pos x="240" y="0"/>
                  </a:cxn>
                  <a:cxn ang="0">
                    <a:pos x="240" y="4223"/>
                  </a:cxn>
                  <a:cxn ang="0">
                    <a:pos x="192" y="4272"/>
                  </a:cxn>
                  <a:cxn ang="0">
                    <a:pos x="144" y="4270"/>
                  </a:cxn>
                  <a:cxn ang="0">
                    <a:pos x="112" y="4270"/>
                  </a:cxn>
                  <a:cxn ang="0">
                    <a:pos x="49" y="4270"/>
                  </a:cxn>
                  <a:cxn ang="0">
                    <a:pos x="0" y="4223"/>
                  </a:cxn>
                </a:cxnLst>
                <a:rect l="0" t="0" r="r" b="b"/>
                <a:pathLst>
                  <a:path w="241" h="4273">
                    <a:moveTo>
                      <a:pt x="0" y="4223"/>
                    </a:moveTo>
                    <a:lnTo>
                      <a:pt x="0" y="0"/>
                    </a:lnTo>
                    <a:lnTo>
                      <a:pt x="240" y="0"/>
                    </a:lnTo>
                    <a:lnTo>
                      <a:pt x="240" y="4223"/>
                    </a:lnTo>
                    <a:lnTo>
                      <a:pt x="192" y="4272"/>
                    </a:lnTo>
                    <a:lnTo>
                      <a:pt x="144" y="4270"/>
                    </a:lnTo>
                    <a:lnTo>
                      <a:pt x="112" y="4270"/>
                    </a:lnTo>
                    <a:lnTo>
                      <a:pt x="49" y="4270"/>
                    </a:lnTo>
                    <a:lnTo>
                      <a:pt x="0" y="4223"/>
                    </a:lnTo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5000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48" name="Freeform 10"/>
              <p:cNvSpPr>
                <a:spLocks/>
              </p:cNvSpPr>
              <p:nvPr/>
            </p:nvSpPr>
            <p:spPr bwMode="auto">
              <a:xfrm>
                <a:off x="240" y="0"/>
                <a:ext cx="241" cy="4273"/>
              </a:xfrm>
              <a:custGeom>
                <a:avLst/>
                <a:gdLst/>
                <a:ahLst/>
                <a:cxnLst>
                  <a:cxn ang="0">
                    <a:pos x="0" y="4223"/>
                  </a:cxn>
                  <a:cxn ang="0">
                    <a:pos x="0" y="0"/>
                  </a:cxn>
                  <a:cxn ang="0">
                    <a:pos x="240" y="0"/>
                  </a:cxn>
                  <a:cxn ang="0">
                    <a:pos x="240" y="4223"/>
                  </a:cxn>
                  <a:cxn ang="0">
                    <a:pos x="192" y="4272"/>
                  </a:cxn>
                  <a:cxn ang="0">
                    <a:pos x="144" y="4270"/>
                  </a:cxn>
                  <a:cxn ang="0">
                    <a:pos x="112" y="4270"/>
                  </a:cxn>
                  <a:cxn ang="0">
                    <a:pos x="49" y="4270"/>
                  </a:cxn>
                  <a:cxn ang="0">
                    <a:pos x="0" y="4223"/>
                  </a:cxn>
                </a:cxnLst>
                <a:rect l="0" t="0" r="r" b="b"/>
                <a:pathLst>
                  <a:path w="241" h="4273">
                    <a:moveTo>
                      <a:pt x="0" y="4223"/>
                    </a:moveTo>
                    <a:lnTo>
                      <a:pt x="0" y="0"/>
                    </a:lnTo>
                    <a:lnTo>
                      <a:pt x="240" y="0"/>
                    </a:lnTo>
                    <a:lnTo>
                      <a:pt x="240" y="4223"/>
                    </a:lnTo>
                    <a:lnTo>
                      <a:pt x="192" y="4272"/>
                    </a:lnTo>
                    <a:lnTo>
                      <a:pt x="144" y="4270"/>
                    </a:lnTo>
                    <a:lnTo>
                      <a:pt x="112" y="4270"/>
                    </a:lnTo>
                    <a:lnTo>
                      <a:pt x="49" y="4270"/>
                    </a:lnTo>
                    <a:lnTo>
                      <a:pt x="0" y="4223"/>
                    </a:lnTo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5000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</p:grpSp>
        <p:grpSp>
          <p:nvGrpSpPr>
            <p:cNvPr id="9" name="Group 11"/>
            <p:cNvGrpSpPr>
              <a:grpSpLocks/>
            </p:cNvGrpSpPr>
            <p:nvPr/>
          </p:nvGrpSpPr>
          <p:grpSpPr bwMode="auto">
            <a:xfrm>
              <a:off x="82" y="22"/>
              <a:ext cx="5590" cy="891"/>
              <a:chOff x="82" y="22"/>
              <a:chExt cx="5590" cy="891"/>
            </a:xfrm>
          </p:grpSpPr>
          <p:grpSp>
            <p:nvGrpSpPr>
              <p:cNvPr id="10" name="Group 12"/>
              <p:cNvGrpSpPr>
                <a:grpSpLocks/>
              </p:cNvGrpSpPr>
              <p:nvPr/>
            </p:nvGrpSpPr>
            <p:grpSpPr bwMode="auto">
              <a:xfrm>
                <a:off x="134" y="22"/>
                <a:ext cx="5538" cy="850"/>
                <a:chOff x="134" y="22"/>
                <a:chExt cx="5538" cy="850"/>
              </a:xfrm>
            </p:grpSpPr>
            <p:sp>
              <p:nvSpPr>
                <p:cNvPr id="29" name="Freeform 13"/>
                <p:cNvSpPr>
                  <a:spLocks/>
                </p:cNvSpPr>
                <p:nvPr/>
              </p:nvSpPr>
              <p:spPr bwMode="auto">
                <a:xfrm>
                  <a:off x="5269" y="734"/>
                  <a:ext cx="156" cy="117"/>
                </a:xfrm>
                <a:custGeom>
                  <a:avLst/>
                  <a:gdLst/>
                  <a:ahLst/>
                  <a:cxnLst>
                    <a:cxn ang="0">
                      <a:pos x="83" y="0"/>
                    </a:cxn>
                    <a:cxn ang="0">
                      <a:pos x="134" y="19"/>
                    </a:cxn>
                    <a:cxn ang="0">
                      <a:pos x="152" y="45"/>
                    </a:cxn>
                    <a:cxn ang="0">
                      <a:pos x="155" y="70"/>
                    </a:cxn>
                    <a:cxn ang="0">
                      <a:pos x="155" y="83"/>
                    </a:cxn>
                    <a:cxn ang="0">
                      <a:pos x="146" y="99"/>
                    </a:cxn>
                    <a:cxn ang="0">
                      <a:pos x="126" y="107"/>
                    </a:cxn>
                    <a:cxn ang="0">
                      <a:pos x="105" y="113"/>
                    </a:cxn>
                    <a:cxn ang="0">
                      <a:pos x="86" y="116"/>
                    </a:cxn>
                    <a:cxn ang="0">
                      <a:pos x="69" y="116"/>
                    </a:cxn>
                    <a:cxn ang="0">
                      <a:pos x="41" y="111"/>
                    </a:cxn>
                    <a:cxn ang="0">
                      <a:pos x="21" y="106"/>
                    </a:cxn>
                    <a:cxn ang="0">
                      <a:pos x="9" y="98"/>
                    </a:cxn>
                    <a:cxn ang="0">
                      <a:pos x="2" y="89"/>
                    </a:cxn>
                    <a:cxn ang="0">
                      <a:pos x="0" y="78"/>
                    </a:cxn>
                    <a:cxn ang="0">
                      <a:pos x="2" y="60"/>
                    </a:cxn>
                    <a:cxn ang="0">
                      <a:pos x="9" y="11"/>
                    </a:cxn>
                    <a:cxn ang="0">
                      <a:pos x="83" y="0"/>
                    </a:cxn>
                  </a:cxnLst>
                  <a:rect l="0" t="0" r="r" b="b"/>
                  <a:pathLst>
                    <a:path w="156" h="117">
                      <a:moveTo>
                        <a:pt x="83" y="0"/>
                      </a:moveTo>
                      <a:lnTo>
                        <a:pt x="134" y="19"/>
                      </a:lnTo>
                      <a:lnTo>
                        <a:pt x="152" y="45"/>
                      </a:lnTo>
                      <a:lnTo>
                        <a:pt x="155" y="70"/>
                      </a:lnTo>
                      <a:lnTo>
                        <a:pt x="155" y="83"/>
                      </a:lnTo>
                      <a:lnTo>
                        <a:pt x="146" y="99"/>
                      </a:lnTo>
                      <a:lnTo>
                        <a:pt x="126" y="107"/>
                      </a:lnTo>
                      <a:lnTo>
                        <a:pt x="105" y="113"/>
                      </a:lnTo>
                      <a:lnTo>
                        <a:pt x="86" y="116"/>
                      </a:lnTo>
                      <a:lnTo>
                        <a:pt x="69" y="116"/>
                      </a:lnTo>
                      <a:lnTo>
                        <a:pt x="41" y="111"/>
                      </a:lnTo>
                      <a:lnTo>
                        <a:pt x="21" y="106"/>
                      </a:lnTo>
                      <a:lnTo>
                        <a:pt x="9" y="98"/>
                      </a:lnTo>
                      <a:lnTo>
                        <a:pt x="2" y="89"/>
                      </a:lnTo>
                      <a:lnTo>
                        <a:pt x="0" y="78"/>
                      </a:lnTo>
                      <a:lnTo>
                        <a:pt x="2" y="60"/>
                      </a:lnTo>
                      <a:lnTo>
                        <a:pt x="9" y="11"/>
                      </a:lnTo>
                      <a:lnTo>
                        <a:pt x="83" y="0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30" name="Freeform 14"/>
                <p:cNvSpPr>
                  <a:spLocks/>
                </p:cNvSpPr>
                <p:nvPr/>
              </p:nvSpPr>
              <p:spPr bwMode="auto">
                <a:xfrm>
                  <a:off x="5265" y="746"/>
                  <a:ext cx="88" cy="75"/>
                </a:xfrm>
                <a:custGeom>
                  <a:avLst/>
                  <a:gdLst/>
                  <a:ahLst/>
                  <a:cxnLst>
                    <a:cxn ang="0">
                      <a:pos x="0" y="69"/>
                    </a:cxn>
                    <a:cxn ang="0">
                      <a:pos x="11" y="0"/>
                    </a:cxn>
                    <a:cxn ang="0">
                      <a:pos x="54" y="5"/>
                    </a:cxn>
                    <a:cxn ang="0">
                      <a:pos x="87" y="9"/>
                    </a:cxn>
                    <a:cxn ang="0">
                      <a:pos x="78" y="74"/>
                    </a:cxn>
                    <a:cxn ang="0">
                      <a:pos x="75" y="59"/>
                    </a:cxn>
                    <a:cxn ang="0">
                      <a:pos x="65" y="48"/>
                    </a:cxn>
                    <a:cxn ang="0">
                      <a:pos x="47" y="44"/>
                    </a:cxn>
                    <a:cxn ang="0">
                      <a:pos x="27" y="45"/>
                    </a:cxn>
                    <a:cxn ang="0">
                      <a:pos x="11" y="52"/>
                    </a:cxn>
                    <a:cxn ang="0">
                      <a:pos x="0" y="69"/>
                    </a:cxn>
                  </a:cxnLst>
                  <a:rect l="0" t="0" r="r" b="b"/>
                  <a:pathLst>
                    <a:path w="88" h="75">
                      <a:moveTo>
                        <a:pt x="0" y="69"/>
                      </a:moveTo>
                      <a:lnTo>
                        <a:pt x="11" y="0"/>
                      </a:lnTo>
                      <a:lnTo>
                        <a:pt x="54" y="5"/>
                      </a:lnTo>
                      <a:lnTo>
                        <a:pt x="87" y="9"/>
                      </a:lnTo>
                      <a:lnTo>
                        <a:pt x="78" y="74"/>
                      </a:lnTo>
                      <a:lnTo>
                        <a:pt x="75" y="59"/>
                      </a:lnTo>
                      <a:lnTo>
                        <a:pt x="65" y="48"/>
                      </a:lnTo>
                      <a:lnTo>
                        <a:pt x="47" y="44"/>
                      </a:lnTo>
                      <a:lnTo>
                        <a:pt x="27" y="45"/>
                      </a:lnTo>
                      <a:lnTo>
                        <a:pt x="11" y="52"/>
                      </a:lnTo>
                      <a:lnTo>
                        <a:pt x="0" y="69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31" name="Freeform 15"/>
                <p:cNvSpPr>
                  <a:spLocks/>
                </p:cNvSpPr>
                <p:nvPr/>
              </p:nvSpPr>
              <p:spPr bwMode="auto">
                <a:xfrm>
                  <a:off x="475" y="725"/>
                  <a:ext cx="156" cy="117"/>
                </a:xfrm>
                <a:custGeom>
                  <a:avLst/>
                  <a:gdLst/>
                  <a:ahLst/>
                  <a:cxnLst>
                    <a:cxn ang="0">
                      <a:pos x="72" y="0"/>
                    </a:cxn>
                    <a:cxn ang="0">
                      <a:pos x="21" y="19"/>
                    </a:cxn>
                    <a:cxn ang="0">
                      <a:pos x="3" y="45"/>
                    </a:cxn>
                    <a:cxn ang="0">
                      <a:pos x="0" y="70"/>
                    </a:cxn>
                    <a:cxn ang="0">
                      <a:pos x="0" y="83"/>
                    </a:cxn>
                    <a:cxn ang="0">
                      <a:pos x="9" y="99"/>
                    </a:cxn>
                    <a:cxn ang="0">
                      <a:pos x="29" y="107"/>
                    </a:cxn>
                    <a:cxn ang="0">
                      <a:pos x="50" y="113"/>
                    </a:cxn>
                    <a:cxn ang="0">
                      <a:pos x="69" y="116"/>
                    </a:cxn>
                    <a:cxn ang="0">
                      <a:pos x="86" y="116"/>
                    </a:cxn>
                    <a:cxn ang="0">
                      <a:pos x="114" y="111"/>
                    </a:cxn>
                    <a:cxn ang="0">
                      <a:pos x="134" y="106"/>
                    </a:cxn>
                    <a:cxn ang="0">
                      <a:pos x="146" y="98"/>
                    </a:cxn>
                    <a:cxn ang="0">
                      <a:pos x="153" y="89"/>
                    </a:cxn>
                    <a:cxn ang="0">
                      <a:pos x="155" y="78"/>
                    </a:cxn>
                    <a:cxn ang="0">
                      <a:pos x="153" y="60"/>
                    </a:cxn>
                    <a:cxn ang="0">
                      <a:pos x="146" y="11"/>
                    </a:cxn>
                    <a:cxn ang="0">
                      <a:pos x="72" y="0"/>
                    </a:cxn>
                  </a:cxnLst>
                  <a:rect l="0" t="0" r="r" b="b"/>
                  <a:pathLst>
                    <a:path w="156" h="117">
                      <a:moveTo>
                        <a:pt x="72" y="0"/>
                      </a:moveTo>
                      <a:lnTo>
                        <a:pt x="21" y="19"/>
                      </a:lnTo>
                      <a:lnTo>
                        <a:pt x="3" y="45"/>
                      </a:lnTo>
                      <a:lnTo>
                        <a:pt x="0" y="70"/>
                      </a:lnTo>
                      <a:lnTo>
                        <a:pt x="0" y="83"/>
                      </a:lnTo>
                      <a:lnTo>
                        <a:pt x="9" y="99"/>
                      </a:lnTo>
                      <a:lnTo>
                        <a:pt x="29" y="107"/>
                      </a:lnTo>
                      <a:lnTo>
                        <a:pt x="50" y="113"/>
                      </a:lnTo>
                      <a:lnTo>
                        <a:pt x="69" y="116"/>
                      </a:lnTo>
                      <a:lnTo>
                        <a:pt x="86" y="116"/>
                      </a:lnTo>
                      <a:lnTo>
                        <a:pt x="114" y="111"/>
                      </a:lnTo>
                      <a:lnTo>
                        <a:pt x="134" y="106"/>
                      </a:lnTo>
                      <a:lnTo>
                        <a:pt x="146" y="98"/>
                      </a:lnTo>
                      <a:lnTo>
                        <a:pt x="153" y="89"/>
                      </a:lnTo>
                      <a:lnTo>
                        <a:pt x="155" y="78"/>
                      </a:lnTo>
                      <a:lnTo>
                        <a:pt x="153" y="60"/>
                      </a:lnTo>
                      <a:lnTo>
                        <a:pt x="146" y="11"/>
                      </a:lnTo>
                      <a:lnTo>
                        <a:pt x="72" y="0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32" name="Freeform 16"/>
                <p:cNvSpPr>
                  <a:spLocks/>
                </p:cNvSpPr>
                <p:nvPr/>
              </p:nvSpPr>
              <p:spPr bwMode="auto">
                <a:xfrm>
                  <a:off x="547" y="738"/>
                  <a:ext cx="88" cy="75"/>
                </a:xfrm>
                <a:custGeom>
                  <a:avLst/>
                  <a:gdLst/>
                  <a:ahLst/>
                  <a:cxnLst>
                    <a:cxn ang="0">
                      <a:pos x="87" y="68"/>
                    </a:cxn>
                    <a:cxn ang="0">
                      <a:pos x="76" y="0"/>
                    </a:cxn>
                    <a:cxn ang="0">
                      <a:pos x="33" y="5"/>
                    </a:cxn>
                    <a:cxn ang="0">
                      <a:pos x="0" y="9"/>
                    </a:cxn>
                    <a:cxn ang="0">
                      <a:pos x="9" y="74"/>
                    </a:cxn>
                    <a:cxn ang="0">
                      <a:pos x="12" y="58"/>
                    </a:cxn>
                    <a:cxn ang="0">
                      <a:pos x="22" y="47"/>
                    </a:cxn>
                    <a:cxn ang="0">
                      <a:pos x="40" y="44"/>
                    </a:cxn>
                    <a:cxn ang="0">
                      <a:pos x="60" y="45"/>
                    </a:cxn>
                    <a:cxn ang="0">
                      <a:pos x="76" y="52"/>
                    </a:cxn>
                    <a:cxn ang="0">
                      <a:pos x="87" y="68"/>
                    </a:cxn>
                  </a:cxnLst>
                  <a:rect l="0" t="0" r="r" b="b"/>
                  <a:pathLst>
                    <a:path w="88" h="75">
                      <a:moveTo>
                        <a:pt x="87" y="68"/>
                      </a:moveTo>
                      <a:lnTo>
                        <a:pt x="76" y="0"/>
                      </a:lnTo>
                      <a:lnTo>
                        <a:pt x="33" y="5"/>
                      </a:lnTo>
                      <a:lnTo>
                        <a:pt x="0" y="9"/>
                      </a:lnTo>
                      <a:lnTo>
                        <a:pt x="9" y="74"/>
                      </a:lnTo>
                      <a:lnTo>
                        <a:pt x="12" y="58"/>
                      </a:lnTo>
                      <a:lnTo>
                        <a:pt x="22" y="47"/>
                      </a:lnTo>
                      <a:lnTo>
                        <a:pt x="40" y="44"/>
                      </a:lnTo>
                      <a:lnTo>
                        <a:pt x="60" y="45"/>
                      </a:lnTo>
                      <a:lnTo>
                        <a:pt x="76" y="52"/>
                      </a:lnTo>
                      <a:lnTo>
                        <a:pt x="87" y="68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33" name="Line 17"/>
                <p:cNvSpPr>
                  <a:spLocks noChangeShapeType="1"/>
                </p:cNvSpPr>
                <p:nvPr/>
              </p:nvSpPr>
              <p:spPr bwMode="auto">
                <a:xfrm flipV="1">
                  <a:off x="2020" y="309"/>
                  <a:ext cx="192" cy="87"/>
                </a:xfrm>
                <a:prstGeom prst="line">
                  <a:avLst/>
                </a:prstGeom>
                <a:noFill/>
                <a:ln w="127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34" name="Freeform 18"/>
                <p:cNvSpPr>
                  <a:spLocks/>
                </p:cNvSpPr>
                <p:nvPr/>
              </p:nvSpPr>
              <p:spPr bwMode="auto">
                <a:xfrm>
                  <a:off x="1408" y="22"/>
                  <a:ext cx="2967" cy="457"/>
                </a:xfrm>
                <a:custGeom>
                  <a:avLst/>
                  <a:gdLst/>
                  <a:ahLst/>
                  <a:cxnLst>
                    <a:cxn ang="0">
                      <a:pos x="0" y="122"/>
                    </a:cxn>
                    <a:cxn ang="0">
                      <a:pos x="207" y="78"/>
                    </a:cxn>
                    <a:cxn ang="0">
                      <a:pos x="442" y="48"/>
                    </a:cxn>
                    <a:cxn ang="0">
                      <a:pos x="640" y="32"/>
                    </a:cxn>
                    <a:cxn ang="0">
                      <a:pos x="897" y="16"/>
                    </a:cxn>
                    <a:cxn ang="0">
                      <a:pos x="1215" y="2"/>
                    </a:cxn>
                    <a:cxn ang="0">
                      <a:pos x="1392" y="0"/>
                    </a:cxn>
                    <a:cxn ang="0">
                      <a:pos x="1710" y="0"/>
                    </a:cxn>
                    <a:cxn ang="0">
                      <a:pos x="1997" y="10"/>
                    </a:cxn>
                    <a:cxn ang="0">
                      <a:pos x="2258" y="21"/>
                    </a:cxn>
                    <a:cxn ang="0">
                      <a:pos x="2493" y="38"/>
                    </a:cxn>
                    <a:cxn ang="0">
                      <a:pos x="2674" y="54"/>
                    </a:cxn>
                    <a:cxn ang="0">
                      <a:pos x="2828" y="73"/>
                    </a:cxn>
                    <a:cxn ang="0">
                      <a:pos x="2966" y="92"/>
                    </a:cxn>
                    <a:cxn ang="0">
                      <a:pos x="2966" y="456"/>
                    </a:cxn>
                    <a:cxn ang="0">
                      <a:pos x="2833" y="434"/>
                    </a:cxn>
                    <a:cxn ang="0">
                      <a:pos x="2563" y="399"/>
                    </a:cxn>
                    <a:cxn ang="0">
                      <a:pos x="2382" y="382"/>
                    </a:cxn>
                    <a:cxn ang="0">
                      <a:pos x="2134" y="366"/>
                    </a:cxn>
                    <a:cxn ang="0">
                      <a:pos x="1944" y="358"/>
                    </a:cxn>
                    <a:cxn ang="0">
                      <a:pos x="1746" y="350"/>
                    </a:cxn>
                    <a:cxn ang="0">
                      <a:pos x="1529" y="350"/>
                    </a:cxn>
                    <a:cxn ang="0">
                      <a:pos x="1295" y="350"/>
                    </a:cxn>
                    <a:cxn ang="0">
                      <a:pos x="1047" y="355"/>
                    </a:cxn>
                    <a:cxn ang="0">
                      <a:pos x="853" y="363"/>
                    </a:cxn>
                    <a:cxn ang="0">
                      <a:pos x="654" y="374"/>
                    </a:cxn>
                    <a:cxn ang="0">
                      <a:pos x="468" y="388"/>
                    </a:cxn>
                    <a:cxn ang="0">
                      <a:pos x="296" y="404"/>
                    </a:cxn>
                    <a:cxn ang="0">
                      <a:pos x="150" y="423"/>
                    </a:cxn>
                    <a:cxn ang="0">
                      <a:pos x="13" y="445"/>
                    </a:cxn>
                    <a:cxn ang="0">
                      <a:pos x="0" y="122"/>
                    </a:cxn>
                  </a:cxnLst>
                  <a:rect l="0" t="0" r="r" b="b"/>
                  <a:pathLst>
                    <a:path w="2967" h="457">
                      <a:moveTo>
                        <a:pt x="0" y="122"/>
                      </a:moveTo>
                      <a:lnTo>
                        <a:pt x="207" y="78"/>
                      </a:lnTo>
                      <a:lnTo>
                        <a:pt x="442" y="48"/>
                      </a:lnTo>
                      <a:lnTo>
                        <a:pt x="640" y="32"/>
                      </a:lnTo>
                      <a:lnTo>
                        <a:pt x="897" y="16"/>
                      </a:lnTo>
                      <a:lnTo>
                        <a:pt x="1215" y="2"/>
                      </a:lnTo>
                      <a:lnTo>
                        <a:pt x="1392" y="0"/>
                      </a:lnTo>
                      <a:lnTo>
                        <a:pt x="1710" y="0"/>
                      </a:lnTo>
                      <a:lnTo>
                        <a:pt x="1997" y="10"/>
                      </a:lnTo>
                      <a:lnTo>
                        <a:pt x="2258" y="21"/>
                      </a:lnTo>
                      <a:lnTo>
                        <a:pt x="2493" y="38"/>
                      </a:lnTo>
                      <a:lnTo>
                        <a:pt x="2674" y="54"/>
                      </a:lnTo>
                      <a:lnTo>
                        <a:pt x="2828" y="73"/>
                      </a:lnTo>
                      <a:lnTo>
                        <a:pt x="2966" y="92"/>
                      </a:lnTo>
                      <a:lnTo>
                        <a:pt x="2966" y="456"/>
                      </a:lnTo>
                      <a:lnTo>
                        <a:pt x="2833" y="434"/>
                      </a:lnTo>
                      <a:lnTo>
                        <a:pt x="2563" y="399"/>
                      </a:lnTo>
                      <a:lnTo>
                        <a:pt x="2382" y="382"/>
                      </a:lnTo>
                      <a:lnTo>
                        <a:pt x="2134" y="366"/>
                      </a:lnTo>
                      <a:lnTo>
                        <a:pt x="1944" y="358"/>
                      </a:lnTo>
                      <a:lnTo>
                        <a:pt x="1746" y="350"/>
                      </a:lnTo>
                      <a:lnTo>
                        <a:pt x="1529" y="350"/>
                      </a:lnTo>
                      <a:lnTo>
                        <a:pt x="1295" y="350"/>
                      </a:lnTo>
                      <a:lnTo>
                        <a:pt x="1047" y="355"/>
                      </a:lnTo>
                      <a:lnTo>
                        <a:pt x="853" y="363"/>
                      </a:lnTo>
                      <a:lnTo>
                        <a:pt x="654" y="374"/>
                      </a:lnTo>
                      <a:lnTo>
                        <a:pt x="468" y="388"/>
                      </a:lnTo>
                      <a:lnTo>
                        <a:pt x="296" y="404"/>
                      </a:lnTo>
                      <a:lnTo>
                        <a:pt x="150" y="423"/>
                      </a:lnTo>
                      <a:lnTo>
                        <a:pt x="13" y="445"/>
                      </a:lnTo>
                      <a:lnTo>
                        <a:pt x="0" y="122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35" name="Freeform 19"/>
                <p:cNvSpPr>
                  <a:spLocks/>
                </p:cNvSpPr>
                <p:nvPr/>
              </p:nvSpPr>
              <p:spPr bwMode="auto">
                <a:xfrm>
                  <a:off x="607" y="118"/>
                  <a:ext cx="823" cy="431"/>
                </a:xfrm>
                <a:custGeom>
                  <a:avLst/>
                  <a:gdLst/>
                  <a:ahLst/>
                  <a:cxnLst>
                    <a:cxn ang="0">
                      <a:pos x="815" y="27"/>
                    </a:cxn>
                    <a:cxn ang="0">
                      <a:pos x="822" y="350"/>
                    </a:cxn>
                    <a:cxn ang="0">
                      <a:pos x="746" y="382"/>
                    </a:cxn>
                    <a:cxn ang="0">
                      <a:pos x="676" y="404"/>
                    </a:cxn>
                    <a:cxn ang="0">
                      <a:pos x="619" y="415"/>
                    </a:cxn>
                    <a:cxn ang="0">
                      <a:pos x="571" y="421"/>
                    </a:cxn>
                    <a:cxn ang="0">
                      <a:pos x="517" y="427"/>
                    </a:cxn>
                    <a:cxn ang="0">
                      <a:pos x="427" y="430"/>
                    </a:cxn>
                    <a:cxn ang="0">
                      <a:pos x="344" y="423"/>
                    </a:cxn>
                    <a:cxn ang="0">
                      <a:pos x="259" y="410"/>
                    </a:cxn>
                    <a:cxn ang="0">
                      <a:pos x="177" y="388"/>
                    </a:cxn>
                    <a:cxn ang="0">
                      <a:pos x="105" y="358"/>
                    </a:cxn>
                    <a:cxn ang="0">
                      <a:pos x="41" y="325"/>
                    </a:cxn>
                    <a:cxn ang="0">
                      <a:pos x="0" y="294"/>
                    </a:cxn>
                    <a:cxn ang="0">
                      <a:pos x="0" y="0"/>
                    </a:cxn>
                    <a:cxn ang="0">
                      <a:pos x="46" y="25"/>
                    </a:cxn>
                    <a:cxn ang="0">
                      <a:pos x="105" y="47"/>
                    </a:cxn>
                    <a:cxn ang="0">
                      <a:pos x="175" y="66"/>
                    </a:cxn>
                    <a:cxn ang="0">
                      <a:pos x="244" y="81"/>
                    </a:cxn>
                    <a:cxn ang="0">
                      <a:pos x="314" y="89"/>
                    </a:cxn>
                    <a:cxn ang="0">
                      <a:pos x="361" y="93"/>
                    </a:cxn>
                    <a:cxn ang="0">
                      <a:pos x="401" y="95"/>
                    </a:cxn>
                    <a:cxn ang="0">
                      <a:pos x="471" y="95"/>
                    </a:cxn>
                    <a:cxn ang="0">
                      <a:pos x="515" y="92"/>
                    </a:cxn>
                    <a:cxn ang="0">
                      <a:pos x="555" y="87"/>
                    </a:cxn>
                    <a:cxn ang="0">
                      <a:pos x="600" y="84"/>
                    </a:cxn>
                    <a:cxn ang="0">
                      <a:pos x="640" y="76"/>
                    </a:cxn>
                    <a:cxn ang="0">
                      <a:pos x="689" y="67"/>
                    </a:cxn>
                    <a:cxn ang="0">
                      <a:pos x="733" y="55"/>
                    </a:cxn>
                    <a:cxn ang="0">
                      <a:pos x="777" y="41"/>
                    </a:cxn>
                    <a:cxn ang="0">
                      <a:pos x="815" y="27"/>
                    </a:cxn>
                  </a:cxnLst>
                  <a:rect l="0" t="0" r="r" b="b"/>
                  <a:pathLst>
                    <a:path w="823" h="431">
                      <a:moveTo>
                        <a:pt x="815" y="27"/>
                      </a:moveTo>
                      <a:lnTo>
                        <a:pt x="822" y="350"/>
                      </a:lnTo>
                      <a:lnTo>
                        <a:pt x="746" y="382"/>
                      </a:lnTo>
                      <a:lnTo>
                        <a:pt x="676" y="404"/>
                      </a:lnTo>
                      <a:lnTo>
                        <a:pt x="619" y="415"/>
                      </a:lnTo>
                      <a:lnTo>
                        <a:pt x="571" y="421"/>
                      </a:lnTo>
                      <a:lnTo>
                        <a:pt x="517" y="427"/>
                      </a:lnTo>
                      <a:lnTo>
                        <a:pt x="427" y="430"/>
                      </a:lnTo>
                      <a:lnTo>
                        <a:pt x="344" y="423"/>
                      </a:lnTo>
                      <a:lnTo>
                        <a:pt x="259" y="410"/>
                      </a:lnTo>
                      <a:lnTo>
                        <a:pt x="177" y="388"/>
                      </a:lnTo>
                      <a:lnTo>
                        <a:pt x="105" y="358"/>
                      </a:lnTo>
                      <a:lnTo>
                        <a:pt x="41" y="325"/>
                      </a:lnTo>
                      <a:lnTo>
                        <a:pt x="0" y="294"/>
                      </a:lnTo>
                      <a:lnTo>
                        <a:pt x="0" y="0"/>
                      </a:lnTo>
                      <a:lnTo>
                        <a:pt x="46" y="25"/>
                      </a:lnTo>
                      <a:lnTo>
                        <a:pt x="105" y="47"/>
                      </a:lnTo>
                      <a:lnTo>
                        <a:pt x="175" y="66"/>
                      </a:lnTo>
                      <a:lnTo>
                        <a:pt x="244" y="81"/>
                      </a:lnTo>
                      <a:lnTo>
                        <a:pt x="314" y="89"/>
                      </a:lnTo>
                      <a:lnTo>
                        <a:pt x="361" y="93"/>
                      </a:lnTo>
                      <a:lnTo>
                        <a:pt x="401" y="95"/>
                      </a:lnTo>
                      <a:lnTo>
                        <a:pt x="471" y="95"/>
                      </a:lnTo>
                      <a:lnTo>
                        <a:pt x="515" y="92"/>
                      </a:lnTo>
                      <a:lnTo>
                        <a:pt x="555" y="87"/>
                      </a:lnTo>
                      <a:lnTo>
                        <a:pt x="600" y="84"/>
                      </a:lnTo>
                      <a:lnTo>
                        <a:pt x="640" y="76"/>
                      </a:lnTo>
                      <a:lnTo>
                        <a:pt x="689" y="67"/>
                      </a:lnTo>
                      <a:lnTo>
                        <a:pt x="733" y="55"/>
                      </a:lnTo>
                      <a:lnTo>
                        <a:pt x="777" y="41"/>
                      </a:lnTo>
                      <a:lnTo>
                        <a:pt x="815" y="27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36" name="Freeform 20"/>
                <p:cNvSpPr>
                  <a:spLocks/>
                </p:cNvSpPr>
                <p:nvPr/>
              </p:nvSpPr>
              <p:spPr bwMode="auto">
                <a:xfrm>
                  <a:off x="154" y="533"/>
                  <a:ext cx="551" cy="339"/>
                </a:xfrm>
                <a:custGeom>
                  <a:avLst/>
                  <a:gdLst/>
                  <a:ahLst/>
                  <a:cxnLst>
                    <a:cxn ang="0">
                      <a:pos x="16" y="53"/>
                    </a:cxn>
                    <a:cxn ang="0">
                      <a:pos x="0" y="122"/>
                    </a:cxn>
                    <a:cxn ang="0">
                      <a:pos x="10" y="146"/>
                    </a:cxn>
                    <a:cxn ang="0">
                      <a:pos x="33" y="183"/>
                    </a:cxn>
                    <a:cxn ang="0">
                      <a:pos x="57" y="216"/>
                    </a:cxn>
                    <a:cxn ang="0">
                      <a:pos x="85" y="244"/>
                    </a:cxn>
                    <a:cxn ang="0">
                      <a:pos x="120" y="271"/>
                    </a:cxn>
                    <a:cxn ang="0">
                      <a:pos x="153" y="290"/>
                    </a:cxn>
                    <a:cxn ang="0">
                      <a:pos x="189" y="308"/>
                    </a:cxn>
                    <a:cxn ang="0">
                      <a:pos x="235" y="324"/>
                    </a:cxn>
                    <a:cxn ang="0">
                      <a:pos x="270" y="332"/>
                    </a:cxn>
                    <a:cxn ang="0">
                      <a:pos x="312" y="338"/>
                    </a:cxn>
                    <a:cxn ang="0">
                      <a:pos x="351" y="338"/>
                    </a:cxn>
                    <a:cxn ang="0">
                      <a:pos x="393" y="333"/>
                    </a:cxn>
                    <a:cxn ang="0">
                      <a:pos x="436" y="321"/>
                    </a:cxn>
                    <a:cxn ang="0">
                      <a:pos x="475" y="302"/>
                    </a:cxn>
                    <a:cxn ang="0">
                      <a:pos x="498" y="286"/>
                    </a:cxn>
                    <a:cxn ang="0">
                      <a:pos x="526" y="262"/>
                    </a:cxn>
                    <a:cxn ang="0">
                      <a:pos x="541" y="243"/>
                    </a:cxn>
                    <a:cxn ang="0">
                      <a:pos x="550" y="226"/>
                    </a:cxn>
                    <a:cxn ang="0">
                      <a:pos x="550" y="208"/>
                    </a:cxn>
                    <a:cxn ang="0">
                      <a:pos x="544" y="187"/>
                    </a:cxn>
                    <a:cxn ang="0">
                      <a:pos x="532" y="170"/>
                    </a:cxn>
                    <a:cxn ang="0">
                      <a:pos x="523" y="135"/>
                    </a:cxn>
                    <a:cxn ang="0">
                      <a:pos x="519" y="116"/>
                    </a:cxn>
                    <a:cxn ang="0">
                      <a:pos x="267" y="132"/>
                    </a:cxn>
                    <a:cxn ang="0">
                      <a:pos x="234" y="126"/>
                    </a:cxn>
                    <a:cxn ang="0">
                      <a:pos x="193" y="113"/>
                    </a:cxn>
                    <a:cxn ang="0">
                      <a:pos x="162" y="97"/>
                    </a:cxn>
                    <a:cxn ang="0">
                      <a:pos x="129" y="77"/>
                    </a:cxn>
                    <a:cxn ang="0">
                      <a:pos x="97" y="48"/>
                    </a:cxn>
                    <a:cxn ang="0">
                      <a:pos x="78" y="24"/>
                    </a:cxn>
                    <a:cxn ang="0">
                      <a:pos x="60" y="0"/>
                    </a:cxn>
                    <a:cxn ang="0">
                      <a:pos x="16" y="53"/>
                    </a:cxn>
                  </a:cxnLst>
                  <a:rect l="0" t="0" r="r" b="b"/>
                  <a:pathLst>
                    <a:path w="551" h="339">
                      <a:moveTo>
                        <a:pt x="16" y="53"/>
                      </a:moveTo>
                      <a:lnTo>
                        <a:pt x="0" y="122"/>
                      </a:lnTo>
                      <a:lnTo>
                        <a:pt x="10" y="146"/>
                      </a:lnTo>
                      <a:lnTo>
                        <a:pt x="33" y="183"/>
                      </a:lnTo>
                      <a:lnTo>
                        <a:pt x="57" y="216"/>
                      </a:lnTo>
                      <a:lnTo>
                        <a:pt x="85" y="244"/>
                      </a:lnTo>
                      <a:lnTo>
                        <a:pt x="120" y="271"/>
                      </a:lnTo>
                      <a:lnTo>
                        <a:pt x="153" y="290"/>
                      </a:lnTo>
                      <a:lnTo>
                        <a:pt x="189" y="308"/>
                      </a:lnTo>
                      <a:lnTo>
                        <a:pt x="235" y="324"/>
                      </a:lnTo>
                      <a:lnTo>
                        <a:pt x="270" y="332"/>
                      </a:lnTo>
                      <a:lnTo>
                        <a:pt x="312" y="338"/>
                      </a:lnTo>
                      <a:lnTo>
                        <a:pt x="351" y="338"/>
                      </a:lnTo>
                      <a:lnTo>
                        <a:pt x="393" y="333"/>
                      </a:lnTo>
                      <a:lnTo>
                        <a:pt x="436" y="321"/>
                      </a:lnTo>
                      <a:lnTo>
                        <a:pt x="475" y="302"/>
                      </a:lnTo>
                      <a:lnTo>
                        <a:pt x="498" y="286"/>
                      </a:lnTo>
                      <a:lnTo>
                        <a:pt x="526" y="262"/>
                      </a:lnTo>
                      <a:lnTo>
                        <a:pt x="541" y="243"/>
                      </a:lnTo>
                      <a:lnTo>
                        <a:pt x="550" y="226"/>
                      </a:lnTo>
                      <a:lnTo>
                        <a:pt x="550" y="208"/>
                      </a:lnTo>
                      <a:lnTo>
                        <a:pt x="544" y="187"/>
                      </a:lnTo>
                      <a:lnTo>
                        <a:pt x="532" y="170"/>
                      </a:lnTo>
                      <a:lnTo>
                        <a:pt x="523" y="135"/>
                      </a:lnTo>
                      <a:lnTo>
                        <a:pt x="519" y="116"/>
                      </a:lnTo>
                      <a:lnTo>
                        <a:pt x="267" y="132"/>
                      </a:lnTo>
                      <a:lnTo>
                        <a:pt x="234" y="126"/>
                      </a:lnTo>
                      <a:lnTo>
                        <a:pt x="193" y="113"/>
                      </a:lnTo>
                      <a:lnTo>
                        <a:pt x="162" y="97"/>
                      </a:lnTo>
                      <a:lnTo>
                        <a:pt x="129" y="77"/>
                      </a:lnTo>
                      <a:lnTo>
                        <a:pt x="97" y="48"/>
                      </a:lnTo>
                      <a:lnTo>
                        <a:pt x="78" y="24"/>
                      </a:lnTo>
                      <a:lnTo>
                        <a:pt x="60" y="0"/>
                      </a:lnTo>
                      <a:lnTo>
                        <a:pt x="16" y="53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37" name="Freeform 21"/>
                <p:cNvSpPr>
                  <a:spLocks/>
                </p:cNvSpPr>
                <p:nvPr/>
              </p:nvSpPr>
              <p:spPr bwMode="auto">
                <a:xfrm>
                  <a:off x="134" y="119"/>
                  <a:ext cx="475" cy="552"/>
                </a:xfrm>
                <a:custGeom>
                  <a:avLst/>
                  <a:gdLst/>
                  <a:ahLst/>
                  <a:cxnLst>
                    <a:cxn ang="0">
                      <a:pos x="474" y="0"/>
                    </a:cxn>
                    <a:cxn ang="0">
                      <a:pos x="474" y="294"/>
                    </a:cxn>
                    <a:cxn ang="0">
                      <a:pos x="446" y="291"/>
                    </a:cxn>
                    <a:cxn ang="0">
                      <a:pos x="411" y="293"/>
                    </a:cxn>
                    <a:cxn ang="0">
                      <a:pos x="353" y="299"/>
                    </a:cxn>
                    <a:cxn ang="0">
                      <a:pos x="296" y="310"/>
                    </a:cxn>
                    <a:cxn ang="0">
                      <a:pos x="243" y="323"/>
                    </a:cxn>
                    <a:cxn ang="0">
                      <a:pos x="200" y="339"/>
                    </a:cxn>
                    <a:cxn ang="0">
                      <a:pos x="149" y="364"/>
                    </a:cxn>
                    <a:cxn ang="0">
                      <a:pos x="110" y="390"/>
                    </a:cxn>
                    <a:cxn ang="0">
                      <a:pos x="81" y="415"/>
                    </a:cxn>
                    <a:cxn ang="0">
                      <a:pos x="60" y="439"/>
                    </a:cxn>
                    <a:cxn ang="0">
                      <a:pos x="47" y="461"/>
                    </a:cxn>
                    <a:cxn ang="0">
                      <a:pos x="35" y="488"/>
                    </a:cxn>
                    <a:cxn ang="0">
                      <a:pos x="30" y="513"/>
                    </a:cxn>
                    <a:cxn ang="0">
                      <a:pos x="23" y="551"/>
                    </a:cxn>
                    <a:cxn ang="0">
                      <a:pos x="17" y="518"/>
                    </a:cxn>
                    <a:cxn ang="0">
                      <a:pos x="8" y="481"/>
                    </a:cxn>
                    <a:cxn ang="0">
                      <a:pos x="5" y="453"/>
                    </a:cxn>
                    <a:cxn ang="0">
                      <a:pos x="0" y="420"/>
                    </a:cxn>
                    <a:cxn ang="0">
                      <a:pos x="2" y="393"/>
                    </a:cxn>
                    <a:cxn ang="0">
                      <a:pos x="8" y="361"/>
                    </a:cxn>
                    <a:cxn ang="0">
                      <a:pos x="15" y="317"/>
                    </a:cxn>
                    <a:cxn ang="0">
                      <a:pos x="30" y="279"/>
                    </a:cxn>
                    <a:cxn ang="0">
                      <a:pos x="50" y="238"/>
                    </a:cxn>
                    <a:cxn ang="0">
                      <a:pos x="75" y="196"/>
                    </a:cxn>
                    <a:cxn ang="0">
                      <a:pos x="111" y="152"/>
                    </a:cxn>
                    <a:cxn ang="0">
                      <a:pos x="152" y="116"/>
                    </a:cxn>
                    <a:cxn ang="0">
                      <a:pos x="188" y="87"/>
                    </a:cxn>
                    <a:cxn ang="0">
                      <a:pos x="233" y="60"/>
                    </a:cxn>
                    <a:cxn ang="0">
                      <a:pos x="279" y="40"/>
                    </a:cxn>
                    <a:cxn ang="0">
                      <a:pos x="333" y="21"/>
                    </a:cxn>
                    <a:cxn ang="0">
                      <a:pos x="380" y="10"/>
                    </a:cxn>
                    <a:cxn ang="0">
                      <a:pos x="435" y="3"/>
                    </a:cxn>
                    <a:cxn ang="0">
                      <a:pos x="474" y="0"/>
                    </a:cxn>
                  </a:cxnLst>
                  <a:rect l="0" t="0" r="r" b="b"/>
                  <a:pathLst>
                    <a:path w="475" h="552">
                      <a:moveTo>
                        <a:pt x="474" y="0"/>
                      </a:moveTo>
                      <a:lnTo>
                        <a:pt x="474" y="294"/>
                      </a:lnTo>
                      <a:lnTo>
                        <a:pt x="446" y="291"/>
                      </a:lnTo>
                      <a:lnTo>
                        <a:pt x="411" y="293"/>
                      </a:lnTo>
                      <a:lnTo>
                        <a:pt x="353" y="299"/>
                      </a:lnTo>
                      <a:lnTo>
                        <a:pt x="296" y="310"/>
                      </a:lnTo>
                      <a:lnTo>
                        <a:pt x="243" y="323"/>
                      </a:lnTo>
                      <a:lnTo>
                        <a:pt x="200" y="339"/>
                      </a:lnTo>
                      <a:lnTo>
                        <a:pt x="149" y="364"/>
                      </a:lnTo>
                      <a:lnTo>
                        <a:pt x="110" y="390"/>
                      </a:lnTo>
                      <a:lnTo>
                        <a:pt x="81" y="415"/>
                      </a:lnTo>
                      <a:lnTo>
                        <a:pt x="60" y="439"/>
                      </a:lnTo>
                      <a:lnTo>
                        <a:pt x="47" y="461"/>
                      </a:lnTo>
                      <a:lnTo>
                        <a:pt x="35" y="488"/>
                      </a:lnTo>
                      <a:lnTo>
                        <a:pt x="30" y="513"/>
                      </a:lnTo>
                      <a:lnTo>
                        <a:pt x="23" y="551"/>
                      </a:lnTo>
                      <a:lnTo>
                        <a:pt x="17" y="518"/>
                      </a:lnTo>
                      <a:lnTo>
                        <a:pt x="8" y="481"/>
                      </a:lnTo>
                      <a:lnTo>
                        <a:pt x="5" y="453"/>
                      </a:lnTo>
                      <a:lnTo>
                        <a:pt x="0" y="420"/>
                      </a:lnTo>
                      <a:lnTo>
                        <a:pt x="2" y="393"/>
                      </a:lnTo>
                      <a:lnTo>
                        <a:pt x="8" y="361"/>
                      </a:lnTo>
                      <a:lnTo>
                        <a:pt x="15" y="317"/>
                      </a:lnTo>
                      <a:lnTo>
                        <a:pt x="30" y="279"/>
                      </a:lnTo>
                      <a:lnTo>
                        <a:pt x="50" y="238"/>
                      </a:lnTo>
                      <a:lnTo>
                        <a:pt x="75" y="196"/>
                      </a:lnTo>
                      <a:lnTo>
                        <a:pt x="111" y="152"/>
                      </a:lnTo>
                      <a:lnTo>
                        <a:pt x="152" y="116"/>
                      </a:lnTo>
                      <a:lnTo>
                        <a:pt x="188" y="87"/>
                      </a:lnTo>
                      <a:lnTo>
                        <a:pt x="233" y="60"/>
                      </a:lnTo>
                      <a:lnTo>
                        <a:pt x="279" y="40"/>
                      </a:lnTo>
                      <a:lnTo>
                        <a:pt x="333" y="21"/>
                      </a:lnTo>
                      <a:lnTo>
                        <a:pt x="380" y="10"/>
                      </a:lnTo>
                      <a:lnTo>
                        <a:pt x="435" y="3"/>
                      </a:lnTo>
                      <a:lnTo>
                        <a:pt x="474" y="0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38" name="Freeform 22"/>
                <p:cNvSpPr>
                  <a:spLocks/>
                </p:cNvSpPr>
                <p:nvPr/>
              </p:nvSpPr>
              <p:spPr bwMode="auto">
                <a:xfrm>
                  <a:off x="422" y="687"/>
                  <a:ext cx="156" cy="117"/>
                </a:xfrm>
                <a:custGeom>
                  <a:avLst/>
                  <a:gdLst/>
                  <a:ahLst/>
                  <a:cxnLst>
                    <a:cxn ang="0">
                      <a:pos x="72" y="0"/>
                    </a:cxn>
                    <a:cxn ang="0">
                      <a:pos x="21" y="19"/>
                    </a:cxn>
                    <a:cxn ang="0">
                      <a:pos x="3" y="45"/>
                    </a:cxn>
                    <a:cxn ang="0">
                      <a:pos x="0" y="70"/>
                    </a:cxn>
                    <a:cxn ang="0">
                      <a:pos x="0" y="83"/>
                    </a:cxn>
                    <a:cxn ang="0">
                      <a:pos x="9" y="99"/>
                    </a:cxn>
                    <a:cxn ang="0">
                      <a:pos x="29" y="107"/>
                    </a:cxn>
                    <a:cxn ang="0">
                      <a:pos x="50" y="113"/>
                    </a:cxn>
                    <a:cxn ang="0">
                      <a:pos x="69" y="116"/>
                    </a:cxn>
                    <a:cxn ang="0">
                      <a:pos x="86" y="116"/>
                    </a:cxn>
                    <a:cxn ang="0">
                      <a:pos x="114" y="111"/>
                    </a:cxn>
                    <a:cxn ang="0">
                      <a:pos x="134" y="106"/>
                    </a:cxn>
                    <a:cxn ang="0">
                      <a:pos x="146" y="98"/>
                    </a:cxn>
                    <a:cxn ang="0">
                      <a:pos x="153" y="89"/>
                    </a:cxn>
                    <a:cxn ang="0">
                      <a:pos x="155" y="78"/>
                    </a:cxn>
                    <a:cxn ang="0">
                      <a:pos x="153" y="60"/>
                    </a:cxn>
                    <a:cxn ang="0">
                      <a:pos x="146" y="11"/>
                    </a:cxn>
                    <a:cxn ang="0">
                      <a:pos x="72" y="0"/>
                    </a:cxn>
                  </a:cxnLst>
                  <a:rect l="0" t="0" r="r" b="b"/>
                  <a:pathLst>
                    <a:path w="156" h="117">
                      <a:moveTo>
                        <a:pt x="72" y="0"/>
                      </a:moveTo>
                      <a:lnTo>
                        <a:pt x="21" y="19"/>
                      </a:lnTo>
                      <a:lnTo>
                        <a:pt x="3" y="45"/>
                      </a:lnTo>
                      <a:lnTo>
                        <a:pt x="0" y="70"/>
                      </a:lnTo>
                      <a:lnTo>
                        <a:pt x="0" y="83"/>
                      </a:lnTo>
                      <a:lnTo>
                        <a:pt x="9" y="99"/>
                      </a:lnTo>
                      <a:lnTo>
                        <a:pt x="29" y="107"/>
                      </a:lnTo>
                      <a:lnTo>
                        <a:pt x="50" y="113"/>
                      </a:lnTo>
                      <a:lnTo>
                        <a:pt x="69" y="116"/>
                      </a:lnTo>
                      <a:lnTo>
                        <a:pt x="86" y="116"/>
                      </a:lnTo>
                      <a:lnTo>
                        <a:pt x="114" y="111"/>
                      </a:lnTo>
                      <a:lnTo>
                        <a:pt x="134" y="106"/>
                      </a:lnTo>
                      <a:lnTo>
                        <a:pt x="146" y="98"/>
                      </a:lnTo>
                      <a:lnTo>
                        <a:pt x="153" y="89"/>
                      </a:lnTo>
                      <a:lnTo>
                        <a:pt x="155" y="78"/>
                      </a:lnTo>
                      <a:lnTo>
                        <a:pt x="153" y="60"/>
                      </a:lnTo>
                      <a:lnTo>
                        <a:pt x="146" y="11"/>
                      </a:lnTo>
                      <a:lnTo>
                        <a:pt x="72" y="0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39" name="Freeform 23"/>
                <p:cNvSpPr>
                  <a:spLocks/>
                </p:cNvSpPr>
                <p:nvPr/>
              </p:nvSpPr>
              <p:spPr bwMode="auto">
                <a:xfrm>
                  <a:off x="494" y="700"/>
                  <a:ext cx="88" cy="74"/>
                </a:xfrm>
                <a:custGeom>
                  <a:avLst/>
                  <a:gdLst/>
                  <a:ahLst/>
                  <a:cxnLst>
                    <a:cxn ang="0">
                      <a:pos x="87" y="67"/>
                    </a:cxn>
                    <a:cxn ang="0">
                      <a:pos x="76" y="0"/>
                    </a:cxn>
                    <a:cxn ang="0">
                      <a:pos x="33" y="5"/>
                    </a:cxn>
                    <a:cxn ang="0">
                      <a:pos x="0" y="8"/>
                    </a:cxn>
                    <a:cxn ang="0">
                      <a:pos x="9" y="73"/>
                    </a:cxn>
                    <a:cxn ang="0">
                      <a:pos x="12" y="57"/>
                    </a:cxn>
                    <a:cxn ang="0">
                      <a:pos x="22" y="47"/>
                    </a:cxn>
                    <a:cxn ang="0">
                      <a:pos x="40" y="43"/>
                    </a:cxn>
                    <a:cxn ang="0">
                      <a:pos x="60" y="44"/>
                    </a:cxn>
                    <a:cxn ang="0">
                      <a:pos x="76" y="51"/>
                    </a:cxn>
                    <a:cxn ang="0">
                      <a:pos x="87" y="67"/>
                    </a:cxn>
                  </a:cxnLst>
                  <a:rect l="0" t="0" r="r" b="b"/>
                  <a:pathLst>
                    <a:path w="88" h="74">
                      <a:moveTo>
                        <a:pt x="87" y="67"/>
                      </a:moveTo>
                      <a:lnTo>
                        <a:pt x="76" y="0"/>
                      </a:lnTo>
                      <a:lnTo>
                        <a:pt x="33" y="5"/>
                      </a:lnTo>
                      <a:lnTo>
                        <a:pt x="0" y="8"/>
                      </a:lnTo>
                      <a:lnTo>
                        <a:pt x="9" y="73"/>
                      </a:lnTo>
                      <a:lnTo>
                        <a:pt x="12" y="57"/>
                      </a:lnTo>
                      <a:lnTo>
                        <a:pt x="22" y="47"/>
                      </a:lnTo>
                      <a:lnTo>
                        <a:pt x="40" y="43"/>
                      </a:lnTo>
                      <a:lnTo>
                        <a:pt x="60" y="44"/>
                      </a:lnTo>
                      <a:lnTo>
                        <a:pt x="76" y="51"/>
                      </a:lnTo>
                      <a:lnTo>
                        <a:pt x="87" y="67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40" name="Freeform 24"/>
                <p:cNvSpPr>
                  <a:spLocks/>
                </p:cNvSpPr>
                <p:nvPr/>
              </p:nvSpPr>
              <p:spPr bwMode="auto">
                <a:xfrm>
                  <a:off x="386" y="479"/>
                  <a:ext cx="319" cy="286"/>
                </a:xfrm>
                <a:custGeom>
                  <a:avLst/>
                  <a:gdLst/>
                  <a:ahLst/>
                  <a:cxnLst>
                    <a:cxn ang="0">
                      <a:pos x="317" y="275"/>
                    </a:cxn>
                    <a:cxn ang="0">
                      <a:pos x="315" y="254"/>
                    </a:cxn>
                    <a:cxn ang="0">
                      <a:pos x="306" y="235"/>
                    </a:cxn>
                    <a:cxn ang="0">
                      <a:pos x="299" y="219"/>
                    </a:cxn>
                    <a:cxn ang="0">
                      <a:pos x="294" y="194"/>
                    </a:cxn>
                    <a:cxn ang="0">
                      <a:pos x="288" y="161"/>
                    </a:cxn>
                    <a:cxn ang="0">
                      <a:pos x="284" y="126"/>
                    </a:cxn>
                    <a:cxn ang="0">
                      <a:pos x="281" y="94"/>
                    </a:cxn>
                    <a:cxn ang="0">
                      <a:pos x="279" y="67"/>
                    </a:cxn>
                    <a:cxn ang="0">
                      <a:pos x="278" y="43"/>
                    </a:cxn>
                    <a:cxn ang="0">
                      <a:pos x="270" y="29"/>
                    </a:cxn>
                    <a:cxn ang="0">
                      <a:pos x="255" y="16"/>
                    </a:cxn>
                    <a:cxn ang="0">
                      <a:pos x="240" y="9"/>
                    </a:cxn>
                    <a:cxn ang="0">
                      <a:pos x="216" y="2"/>
                    </a:cxn>
                    <a:cxn ang="0">
                      <a:pos x="189" y="0"/>
                    </a:cxn>
                    <a:cxn ang="0">
                      <a:pos x="147" y="0"/>
                    </a:cxn>
                    <a:cxn ang="0">
                      <a:pos x="110" y="2"/>
                    </a:cxn>
                    <a:cxn ang="0">
                      <a:pos x="74" y="9"/>
                    </a:cxn>
                    <a:cxn ang="0">
                      <a:pos x="41" y="21"/>
                    </a:cxn>
                    <a:cxn ang="0">
                      <a:pos x="20" y="35"/>
                    </a:cxn>
                    <a:cxn ang="0">
                      <a:pos x="8" y="47"/>
                    </a:cxn>
                    <a:cxn ang="0">
                      <a:pos x="0" y="61"/>
                    </a:cxn>
                    <a:cxn ang="0">
                      <a:pos x="2" y="75"/>
                    </a:cxn>
                    <a:cxn ang="0">
                      <a:pos x="5" y="89"/>
                    </a:cxn>
                    <a:cxn ang="0">
                      <a:pos x="15" y="104"/>
                    </a:cxn>
                    <a:cxn ang="0">
                      <a:pos x="23" y="123"/>
                    </a:cxn>
                    <a:cxn ang="0">
                      <a:pos x="27" y="149"/>
                    </a:cxn>
                    <a:cxn ang="0">
                      <a:pos x="30" y="176"/>
                    </a:cxn>
                    <a:cxn ang="0">
                      <a:pos x="35" y="200"/>
                    </a:cxn>
                    <a:cxn ang="0">
                      <a:pos x="36" y="235"/>
                    </a:cxn>
                    <a:cxn ang="0">
                      <a:pos x="38" y="265"/>
                    </a:cxn>
                    <a:cxn ang="0">
                      <a:pos x="38" y="285"/>
                    </a:cxn>
                    <a:cxn ang="0">
                      <a:pos x="48" y="260"/>
                    </a:cxn>
                    <a:cxn ang="0">
                      <a:pos x="68" y="248"/>
                    </a:cxn>
                    <a:cxn ang="0">
                      <a:pos x="86" y="241"/>
                    </a:cxn>
                    <a:cxn ang="0">
                      <a:pos x="108" y="236"/>
                    </a:cxn>
                    <a:cxn ang="0">
                      <a:pos x="143" y="229"/>
                    </a:cxn>
                    <a:cxn ang="0">
                      <a:pos x="177" y="228"/>
                    </a:cxn>
                    <a:cxn ang="0">
                      <a:pos x="197" y="228"/>
                    </a:cxn>
                    <a:cxn ang="0">
                      <a:pos x="228" y="230"/>
                    </a:cxn>
                    <a:cxn ang="0">
                      <a:pos x="264" y="237"/>
                    </a:cxn>
                    <a:cxn ang="0">
                      <a:pos x="287" y="246"/>
                    </a:cxn>
                    <a:cxn ang="0">
                      <a:pos x="302" y="255"/>
                    </a:cxn>
                    <a:cxn ang="0">
                      <a:pos x="318" y="268"/>
                    </a:cxn>
                  </a:cxnLst>
                  <a:rect l="0" t="0" r="r" b="b"/>
                  <a:pathLst>
                    <a:path w="319" h="286">
                      <a:moveTo>
                        <a:pt x="317" y="275"/>
                      </a:moveTo>
                      <a:lnTo>
                        <a:pt x="315" y="254"/>
                      </a:lnTo>
                      <a:lnTo>
                        <a:pt x="306" y="235"/>
                      </a:lnTo>
                      <a:lnTo>
                        <a:pt x="299" y="219"/>
                      </a:lnTo>
                      <a:lnTo>
                        <a:pt x="294" y="194"/>
                      </a:lnTo>
                      <a:lnTo>
                        <a:pt x="288" y="161"/>
                      </a:lnTo>
                      <a:lnTo>
                        <a:pt x="284" y="126"/>
                      </a:lnTo>
                      <a:lnTo>
                        <a:pt x="281" y="94"/>
                      </a:lnTo>
                      <a:lnTo>
                        <a:pt x="279" y="67"/>
                      </a:lnTo>
                      <a:lnTo>
                        <a:pt x="278" y="43"/>
                      </a:lnTo>
                      <a:lnTo>
                        <a:pt x="270" y="29"/>
                      </a:lnTo>
                      <a:lnTo>
                        <a:pt x="255" y="16"/>
                      </a:lnTo>
                      <a:lnTo>
                        <a:pt x="240" y="9"/>
                      </a:lnTo>
                      <a:lnTo>
                        <a:pt x="216" y="2"/>
                      </a:lnTo>
                      <a:lnTo>
                        <a:pt x="189" y="0"/>
                      </a:lnTo>
                      <a:lnTo>
                        <a:pt x="147" y="0"/>
                      </a:lnTo>
                      <a:lnTo>
                        <a:pt x="110" y="2"/>
                      </a:lnTo>
                      <a:lnTo>
                        <a:pt x="74" y="9"/>
                      </a:lnTo>
                      <a:lnTo>
                        <a:pt x="41" y="21"/>
                      </a:lnTo>
                      <a:lnTo>
                        <a:pt x="20" y="35"/>
                      </a:lnTo>
                      <a:lnTo>
                        <a:pt x="8" y="47"/>
                      </a:lnTo>
                      <a:lnTo>
                        <a:pt x="0" y="61"/>
                      </a:lnTo>
                      <a:lnTo>
                        <a:pt x="2" y="75"/>
                      </a:lnTo>
                      <a:lnTo>
                        <a:pt x="5" y="89"/>
                      </a:lnTo>
                      <a:lnTo>
                        <a:pt x="15" y="104"/>
                      </a:lnTo>
                      <a:lnTo>
                        <a:pt x="23" y="123"/>
                      </a:lnTo>
                      <a:lnTo>
                        <a:pt x="27" y="149"/>
                      </a:lnTo>
                      <a:lnTo>
                        <a:pt x="30" y="176"/>
                      </a:lnTo>
                      <a:lnTo>
                        <a:pt x="35" y="200"/>
                      </a:lnTo>
                      <a:lnTo>
                        <a:pt x="36" y="235"/>
                      </a:lnTo>
                      <a:lnTo>
                        <a:pt x="38" y="265"/>
                      </a:lnTo>
                      <a:lnTo>
                        <a:pt x="38" y="285"/>
                      </a:lnTo>
                      <a:lnTo>
                        <a:pt x="48" y="260"/>
                      </a:lnTo>
                      <a:lnTo>
                        <a:pt x="68" y="248"/>
                      </a:lnTo>
                      <a:lnTo>
                        <a:pt x="86" y="241"/>
                      </a:lnTo>
                      <a:lnTo>
                        <a:pt x="108" y="236"/>
                      </a:lnTo>
                      <a:lnTo>
                        <a:pt x="143" y="229"/>
                      </a:lnTo>
                      <a:lnTo>
                        <a:pt x="177" y="228"/>
                      </a:lnTo>
                      <a:lnTo>
                        <a:pt x="197" y="228"/>
                      </a:lnTo>
                      <a:lnTo>
                        <a:pt x="228" y="230"/>
                      </a:lnTo>
                      <a:lnTo>
                        <a:pt x="264" y="237"/>
                      </a:lnTo>
                      <a:lnTo>
                        <a:pt x="287" y="246"/>
                      </a:lnTo>
                      <a:lnTo>
                        <a:pt x="302" y="255"/>
                      </a:lnTo>
                      <a:lnTo>
                        <a:pt x="318" y="268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41" name="Freeform 25"/>
                <p:cNvSpPr>
                  <a:spLocks/>
                </p:cNvSpPr>
                <p:nvPr/>
              </p:nvSpPr>
              <p:spPr bwMode="auto">
                <a:xfrm>
                  <a:off x="5101" y="537"/>
                  <a:ext cx="551" cy="335"/>
                </a:xfrm>
                <a:custGeom>
                  <a:avLst/>
                  <a:gdLst/>
                  <a:ahLst/>
                  <a:cxnLst>
                    <a:cxn ang="0">
                      <a:pos x="534" y="48"/>
                    </a:cxn>
                    <a:cxn ang="0">
                      <a:pos x="550" y="117"/>
                    </a:cxn>
                    <a:cxn ang="0">
                      <a:pos x="540" y="142"/>
                    </a:cxn>
                    <a:cxn ang="0">
                      <a:pos x="517" y="179"/>
                    </a:cxn>
                    <a:cxn ang="0">
                      <a:pos x="493" y="212"/>
                    </a:cxn>
                    <a:cxn ang="0">
                      <a:pos x="465" y="239"/>
                    </a:cxn>
                    <a:cxn ang="0">
                      <a:pos x="430" y="267"/>
                    </a:cxn>
                    <a:cxn ang="0">
                      <a:pos x="397" y="286"/>
                    </a:cxn>
                    <a:cxn ang="0">
                      <a:pos x="361" y="304"/>
                    </a:cxn>
                    <a:cxn ang="0">
                      <a:pos x="315" y="320"/>
                    </a:cxn>
                    <a:cxn ang="0">
                      <a:pos x="280" y="328"/>
                    </a:cxn>
                    <a:cxn ang="0">
                      <a:pos x="238" y="334"/>
                    </a:cxn>
                    <a:cxn ang="0">
                      <a:pos x="199" y="334"/>
                    </a:cxn>
                    <a:cxn ang="0">
                      <a:pos x="157" y="329"/>
                    </a:cxn>
                    <a:cxn ang="0">
                      <a:pos x="114" y="317"/>
                    </a:cxn>
                    <a:cxn ang="0">
                      <a:pos x="75" y="298"/>
                    </a:cxn>
                    <a:cxn ang="0">
                      <a:pos x="52" y="282"/>
                    </a:cxn>
                    <a:cxn ang="0">
                      <a:pos x="24" y="258"/>
                    </a:cxn>
                    <a:cxn ang="0">
                      <a:pos x="9" y="238"/>
                    </a:cxn>
                    <a:cxn ang="0">
                      <a:pos x="0" y="222"/>
                    </a:cxn>
                    <a:cxn ang="0">
                      <a:pos x="0" y="204"/>
                    </a:cxn>
                    <a:cxn ang="0">
                      <a:pos x="6" y="182"/>
                    </a:cxn>
                    <a:cxn ang="0">
                      <a:pos x="18" y="166"/>
                    </a:cxn>
                    <a:cxn ang="0">
                      <a:pos x="27" y="131"/>
                    </a:cxn>
                    <a:cxn ang="0">
                      <a:pos x="31" y="112"/>
                    </a:cxn>
                    <a:cxn ang="0">
                      <a:pos x="283" y="128"/>
                    </a:cxn>
                    <a:cxn ang="0">
                      <a:pos x="316" y="122"/>
                    </a:cxn>
                    <a:cxn ang="0">
                      <a:pos x="357" y="109"/>
                    </a:cxn>
                    <a:cxn ang="0">
                      <a:pos x="388" y="93"/>
                    </a:cxn>
                    <a:cxn ang="0">
                      <a:pos x="421" y="73"/>
                    </a:cxn>
                    <a:cxn ang="0">
                      <a:pos x="453" y="44"/>
                    </a:cxn>
                    <a:cxn ang="0">
                      <a:pos x="472" y="19"/>
                    </a:cxn>
                    <a:cxn ang="0">
                      <a:pos x="486" y="0"/>
                    </a:cxn>
                    <a:cxn ang="0">
                      <a:pos x="534" y="48"/>
                    </a:cxn>
                  </a:cxnLst>
                  <a:rect l="0" t="0" r="r" b="b"/>
                  <a:pathLst>
                    <a:path w="551" h="335">
                      <a:moveTo>
                        <a:pt x="534" y="48"/>
                      </a:moveTo>
                      <a:lnTo>
                        <a:pt x="550" y="117"/>
                      </a:lnTo>
                      <a:lnTo>
                        <a:pt x="540" y="142"/>
                      </a:lnTo>
                      <a:lnTo>
                        <a:pt x="517" y="179"/>
                      </a:lnTo>
                      <a:lnTo>
                        <a:pt x="493" y="212"/>
                      </a:lnTo>
                      <a:lnTo>
                        <a:pt x="465" y="239"/>
                      </a:lnTo>
                      <a:lnTo>
                        <a:pt x="430" y="267"/>
                      </a:lnTo>
                      <a:lnTo>
                        <a:pt x="397" y="286"/>
                      </a:lnTo>
                      <a:lnTo>
                        <a:pt x="361" y="304"/>
                      </a:lnTo>
                      <a:lnTo>
                        <a:pt x="315" y="320"/>
                      </a:lnTo>
                      <a:lnTo>
                        <a:pt x="280" y="328"/>
                      </a:lnTo>
                      <a:lnTo>
                        <a:pt x="238" y="334"/>
                      </a:lnTo>
                      <a:lnTo>
                        <a:pt x="199" y="334"/>
                      </a:lnTo>
                      <a:lnTo>
                        <a:pt x="157" y="329"/>
                      </a:lnTo>
                      <a:lnTo>
                        <a:pt x="114" y="317"/>
                      </a:lnTo>
                      <a:lnTo>
                        <a:pt x="75" y="298"/>
                      </a:lnTo>
                      <a:lnTo>
                        <a:pt x="52" y="282"/>
                      </a:lnTo>
                      <a:lnTo>
                        <a:pt x="24" y="258"/>
                      </a:lnTo>
                      <a:lnTo>
                        <a:pt x="9" y="238"/>
                      </a:lnTo>
                      <a:lnTo>
                        <a:pt x="0" y="222"/>
                      </a:lnTo>
                      <a:lnTo>
                        <a:pt x="0" y="204"/>
                      </a:lnTo>
                      <a:lnTo>
                        <a:pt x="6" y="182"/>
                      </a:lnTo>
                      <a:lnTo>
                        <a:pt x="18" y="166"/>
                      </a:lnTo>
                      <a:lnTo>
                        <a:pt x="27" y="131"/>
                      </a:lnTo>
                      <a:lnTo>
                        <a:pt x="31" y="112"/>
                      </a:lnTo>
                      <a:lnTo>
                        <a:pt x="283" y="128"/>
                      </a:lnTo>
                      <a:lnTo>
                        <a:pt x="316" y="122"/>
                      </a:lnTo>
                      <a:lnTo>
                        <a:pt x="357" y="109"/>
                      </a:lnTo>
                      <a:lnTo>
                        <a:pt x="388" y="93"/>
                      </a:lnTo>
                      <a:lnTo>
                        <a:pt x="421" y="73"/>
                      </a:lnTo>
                      <a:lnTo>
                        <a:pt x="453" y="44"/>
                      </a:lnTo>
                      <a:lnTo>
                        <a:pt x="472" y="19"/>
                      </a:lnTo>
                      <a:lnTo>
                        <a:pt x="486" y="0"/>
                      </a:lnTo>
                      <a:lnTo>
                        <a:pt x="534" y="48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42" name="Freeform 26"/>
                <p:cNvSpPr>
                  <a:spLocks/>
                </p:cNvSpPr>
                <p:nvPr/>
              </p:nvSpPr>
              <p:spPr bwMode="auto">
                <a:xfrm>
                  <a:off x="5197" y="119"/>
                  <a:ext cx="475" cy="552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294"/>
                    </a:cxn>
                    <a:cxn ang="0">
                      <a:pos x="28" y="291"/>
                    </a:cxn>
                    <a:cxn ang="0">
                      <a:pos x="63" y="293"/>
                    </a:cxn>
                    <a:cxn ang="0">
                      <a:pos x="121" y="299"/>
                    </a:cxn>
                    <a:cxn ang="0">
                      <a:pos x="178" y="310"/>
                    </a:cxn>
                    <a:cxn ang="0">
                      <a:pos x="231" y="323"/>
                    </a:cxn>
                    <a:cxn ang="0">
                      <a:pos x="274" y="339"/>
                    </a:cxn>
                    <a:cxn ang="0">
                      <a:pos x="325" y="364"/>
                    </a:cxn>
                    <a:cxn ang="0">
                      <a:pos x="364" y="390"/>
                    </a:cxn>
                    <a:cxn ang="0">
                      <a:pos x="393" y="415"/>
                    </a:cxn>
                    <a:cxn ang="0">
                      <a:pos x="414" y="439"/>
                    </a:cxn>
                    <a:cxn ang="0">
                      <a:pos x="427" y="461"/>
                    </a:cxn>
                    <a:cxn ang="0">
                      <a:pos x="439" y="488"/>
                    </a:cxn>
                    <a:cxn ang="0">
                      <a:pos x="444" y="513"/>
                    </a:cxn>
                    <a:cxn ang="0">
                      <a:pos x="451" y="551"/>
                    </a:cxn>
                    <a:cxn ang="0">
                      <a:pos x="457" y="518"/>
                    </a:cxn>
                    <a:cxn ang="0">
                      <a:pos x="466" y="481"/>
                    </a:cxn>
                    <a:cxn ang="0">
                      <a:pos x="469" y="453"/>
                    </a:cxn>
                    <a:cxn ang="0">
                      <a:pos x="474" y="420"/>
                    </a:cxn>
                    <a:cxn ang="0">
                      <a:pos x="472" y="393"/>
                    </a:cxn>
                    <a:cxn ang="0">
                      <a:pos x="466" y="361"/>
                    </a:cxn>
                    <a:cxn ang="0">
                      <a:pos x="459" y="317"/>
                    </a:cxn>
                    <a:cxn ang="0">
                      <a:pos x="444" y="279"/>
                    </a:cxn>
                    <a:cxn ang="0">
                      <a:pos x="424" y="238"/>
                    </a:cxn>
                    <a:cxn ang="0">
                      <a:pos x="399" y="196"/>
                    </a:cxn>
                    <a:cxn ang="0">
                      <a:pos x="363" y="152"/>
                    </a:cxn>
                    <a:cxn ang="0">
                      <a:pos x="322" y="116"/>
                    </a:cxn>
                    <a:cxn ang="0">
                      <a:pos x="286" y="87"/>
                    </a:cxn>
                    <a:cxn ang="0">
                      <a:pos x="241" y="60"/>
                    </a:cxn>
                    <a:cxn ang="0">
                      <a:pos x="195" y="40"/>
                    </a:cxn>
                    <a:cxn ang="0">
                      <a:pos x="141" y="21"/>
                    </a:cxn>
                    <a:cxn ang="0">
                      <a:pos x="94" y="10"/>
                    </a:cxn>
                    <a:cxn ang="0">
                      <a:pos x="39" y="3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475" h="552">
                      <a:moveTo>
                        <a:pt x="0" y="0"/>
                      </a:moveTo>
                      <a:lnTo>
                        <a:pt x="0" y="294"/>
                      </a:lnTo>
                      <a:lnTo>
                        <a:pt x="28" y="291"/>
                      </a:lnTo>
                      <a:lnTo>
                        <a:pt x="63" y="293"/>
                      </a:lnTo>
                      <a:lnTo>
                        <a:pt x="121" y="299"/>
                      </a:lnTo>
                      <a:lnTo>
                        <a:pt x="178" y="310"/>
                      </a:lnTo>
                      <a:lnTo>
                        <a:pt x="231" y="323"/>
                      </a:lnTo>
                      <a:lnTo>
                        <a:pt x="274" y="339"/>
                      </a:lnTo>
                      <a:lnTo>
                        <a:pt x="325" y="364"/>
                      </a:lnTo>
                      <a:lnTo>
                        <a:pt x="364" y="390"/>
                      </a:lnTo>
                      <a:lnTo>
                        <a:pt x="393" y="415"/>
                      </a:lnTo>
                      <a:lnTo>
                        <a:pt x="414" y="439"/>
                      </a:lnTo>
                      <a:lnTo>
                        <a:pt x="427" y="461"/>
                      </a:lnTo>
                      <a:lnTo>
                        <a:pt x="439" y="488"/>
                      </a:lnTo>
                      <a:lnTo>
                        <a:pt x="444" y="513"/>
                      </a:lnTo>
                      <a:lnTo>
                        <a:pt x="451" y="551"/>
                      </a:lnTo>
                      <a:lnTo>
                        <a:pt x="457" y="518"/>
                      </a:lnTo>
                      <a:lnTo>
                        <a:pt x="466" y="481"/>
                      </a:lnTo>
                      <a:lnTo>
                        <a:pt x="469" y="453"/>
                      </a:lnTo>
                      <a:lnTo>
                        <a:pt x="474" y="420"/>
                      </a:lnTo>
                      <a:lnTo>
                        <a:pt x="472" y="393"/>
                      </a:lnTo>
                      <a:lnTo>
                        <a:pt x="466" y="361"/>
                      </a:lnTo>
                      <a:lnTo>
                        <a:pt x="459" y="317"/>
                      </a:lnTo>
                      <a:lnTo>
                        <a:pt x="444" y="279"/>
                      </a:lnTo>
                      <a:lnTo>
                        <a:pt x="424" y="238"/>
                      </a:lnTo>
                      <a:lnTo>
                        <a:pt x="399" y="196"/>
                      </a:lnTo>
                      <a:lnTo>
                        <a:pt x="363" y="152"/>
                      </a:lnTo>
                      <a:lnTo>
                        <a:pt x="322" y="116"/>
                      </a:lnTo>
                      <a:lnTo>
                        <a:pt x="286" y="87"/>
                      </a:lnTo>
                      <a:lnTo>
                        <a:pt x="241" y="60"/>
                      </a:lnTo>
                      <a:lnTo>
                        <a:pt x="195" y="40"/>
                      </a:lnTo>
                      <a:lnTo>
                        <a:pt x="141" y="21"/>
                      </a:lnTo>
                      <a:lnTo>
                        <a:pt x="94" y="10"/>
                      </a:lnTo>
                      <a:lnTo>
                        <a:pt x="39" y="3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43" name="Freeform 27"/>
                <p:cNvSpPr>
                  <a:spLocks/>
                </p:cNvSpPr>
                <p:nvPr/>
              </p:nvSpPr>
              <p:spPr bwMode="auto">
                <a:xfrm>
                  <a:off x="5228" y="687"/>
                  <a:ext cx="156" cy="117"/>
                </a:xfrm>
                <a:custGeom>
                  <a:avLst/>
                  <a:gdLst/>
                  <a:ahLst/>
                  <a:cxnLst>
                    <a:cxn ang="0">
                      <a:pos x="83" y="0"/>
                    </a:cxn>
                    <a:cxn ang="0">
                      <a:pos x="134" y="19"/>
                    </a:cxn>
                    <a:cxn ang="0">
                      <a:pos x="152" y="45"/>
                    </a:cxn>
                    <a:cxn ang="0">
                      <a:pos x="155" y="70"/>
                    </a:cxn>
                    <a:cxn ang="0">
                      <a:pos x="155" y="83"/>
                    </a:cxn>
                    <a:cxn ang="0">
                      <a:pos x="146" y="99"/>
                    </a:cxn>
                    <a:cxn ang="0">
                      <a:pos x="126" y="107"/>
                    </a:cxn>
                    <a:cxn ang="0">
                      <a:pos x="105" y="113"/>
                    </a:cxn>
                    <a:cxn ang="0">
                      <a:pos x="86" y="116"/>
                    </a:cxn>
                    <a:cxn ang="0">
                      <a:pos x="69" y="116"/>
                    </a:cxn>
                    <a:cxn ang="0">
                      <a:pos x="41" y="111"/>
                    </a:cxn>
                    <a:cxn ang="0">
                      <a:pos x="21" y="106"/>
                    </a:cxn>
                    <a:cxn ang="0">
                      <a:pos x="9" y="98"/>
                    </a:cxn>
                    <a:cxn ang="0">
                      <a:pos x="2" y="89"/>
                    </a:cxn>
                    <a:cxn ang="0">
                      <a:pos x="0" y="78"/>
                    </a:cxn>
                    <a:cxn ang="0">
                      <a:pos x="2" y="60"/>
                    </a:cxn>
                    <a:cxn ang="0">
                      <a:pos x="9" y="11"/>
                    </a:cxn>
                    <a:cxn ang="0">
                      <a:pos x="83" y="0"/>
                    </a:cxn>
                  </a:cxnLst>
                  <a:rect l="0" t="0" r="r" b="b"/>
                  <a:pathLst>
                    <a:path w="156" h="117">
                      <a:moveTo>
                        <a:pt x="83" y="0"/>
                      </a:moveTo>
                      <a:lnTo>
                        <a:pt x="134" y="19"/>
                      </a:lnTo>
                      <a:lnTo>
                        <a:pt x="152" y="45"/>
                      </a:lnTo>
                      <a:lnTo>
                        <a:pt x="155" y="70"/>
                      </a:lnTo>
                      <a:lnTo>
                        <a:pt x="155" y="83"/>
                      </a:lnTo>
                      <a:lnTo>
                        <a:pt x="146" y="99"/>
                      </a:lnTo>
                      <a:lnTo>
                        <a:pt x="126" y="107"/>
                      </a:lnTo>
                      <a:lnTo>
                        <a:pt x="105" y="113"/>
                      </a:lnTo>
                      <a:lnTo>
                        <a:pt x="86" y="116"/>
                      </a:lnTo>
                      <a:lnTo>
                        <a:pt x="69" y="116"/>
                      </a:lnTo>
                      <a:lnTo>
                        <a:pt x="41" y="111"/>
                      </a:lnTo>
                      <a:lnTo>
                        <a:pt x="21" y="106"/>
                      </a:lnTo>
                      <a:lnTo>
                        <a:pt x="9" y="98"/>
                      </a:lnTo>
                      <a:lnTo>
                        <a:pt x="2" y="89"/>
                      </a:lnTo>
                      <a:lnTo>
                        <a:pt x="0" y="78"/>
                      </a:lnTo>
                      <a:lnTo>
                        <a:pt x="2" y="60"/>
                      </a:lnTo>
                      <a:lnTo>
                        <a:pt x="9" y="11"/>
                      </a:lnTo>
                      <a:lnTo>
                        <a:pt x="83" y="0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44" name="Freeform 28"/>
                <p:cNvSpPr>
                  <a:spLocks/>
                </p:cNvSpPr>
                <p:nvPr/>
              </p:nvSpPr>
              <p:spPr bwMode="auto">
                <a:xfrm>
                  <a:off x="5224" y="699"/>
                  <a:ext cx="88" cy="75"/>
                </a:xfrm>
                <a:custGeom>
                  <a:avLst/>
                  <a:gdLst/>
                  <a:ahLst/>
                  <a:cxnLst>
                    <a:cxn ang="0">
                      <a:pos x="0" y="69"/>
                    </a:cxn>
                    <a:cxn ang="0">
                      <a:pos x="11" y="0"/>
                    </a:cxn>
                    <a:cxn ang="0">
                      <a:pos x="54" y="5"/>
                    </a:cxn>
                    <a:cxn ang="0">
                      <a:pos x="87" y="9"/>
                    </a:cxn>
                    <a:cxn ang="0">
                      <a:pos x="78" y="74"/>
                    </a:cxn>
                    <a:cxn ang="0">
                      <a:pos x="75" y="59"/>
                    </a:cxn>
                    <a:cxn ang="0">
                      <a:pos x="65" y="48"/>
                    </a:cxn>
                    <a:cxn ang="0">
                      <a:pos x="47" y="44"/>
                    </a:cxn>
                    <a:cxn ang="0">
                      <a:pos x="27" y="45"/>
                    </a:cxn>
                    <a:cxn ang="0">
                      <a:pos x="11" y="52"/>
                    </a:cxn>
                    <a:cxn ang="0">
                      <a:pos x="0" y="69"/>
                    </a:cxn>
                  </a:cxnLst>
                  <a:rect l="0" t="0" r="r" b="b"/>
                  <a:pathLst>
                    <a:path w="88" h="75">
                      <a:moveTo>
                        <a:pt x="0" y="69"/>
                      </a:moveTo>
                      <a:lnTo>
                        <a:pt x="11" y="0"/>
                      </a:lnTo>
                      <a:lnTo>
                        <a:pt x="54" y="5"/>
                      </a:lnTo>
                      <a:lnTo>
                        <a:pt x="87" y="9"/>
                      </a:lnTo>
                      <a:lnTo>
                        <a:pt x="78" y="74"/>
                      </a:lnTo>
                      <a:lnTo>
                        <a:pt x="75" y="59"/>
                      </a:lnTo>
                      <a:lnTo>
                        <a:pt x="65" y="48"/>
                      </a:lnTo>
                      <a:lnTo>
                        <a:pt x="47" y="44"/>
                      </a:lnTo>
                      <a:lnTo>
                        <a:pt x="27" y="45"/>
                      </a:lnTo>
                      <a:lnTo>
                        <a:pt x="11" y="52"/>
                      </a:lnTo>
                      <a:lnTo>
                        <a:pt x="0" y="69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45" name="Freeform 29"/>
                <p:cNvSpPr>
                  <a:spLocks/>
                </p:cNvSpPr>
                <p:nvPr/>
              </p:nvSpPr>
              <p:spPr bwMode="auto">
                <a:xfrm>
                  <a:off x="5101" y="479"/>
                  <a:ext cx="319" cy="286"/>
                </a:xfrm>
                <a:custGeom>
                  <a:avLst/>
                  <a:gdLst/>
                  <a:ahLst/>
                  <a:cxnLst>
                    <a:cxn ang="0">
                      <a:pos x="1" y="275"/>
                    </a:cxn>
                    <a:cxn ang="0">
                      <a:pos x="3" y="254"/>
                    </a:cxn>
                    <a:cxn ang="0">
                      <a:pos x="12" y="235"/>
                    </a:cxn>
                    <a:cxn ang="0">
                      <a:pos x="19" y="219"/>
                    </a:cxn>
                    <a:cxn ang="0">
                      <a:pos x="24" y="194"/>
                    </a:cxn>
                    <a:cxn ang="0">
                      <a:pos x="30" y="161"/>
                    </a:cxn>
                    <a:cxn ang="0">
                      <a:pos x="34" y="126"/>
                    </a:cxn>
                    <a:cxn ang="0">
                      <a:pos x="37" y="94"/>
                    </a:cxn>
                    <a:cxn ang="0">
                      <a:pos x="39" y="67"/>
                    </a:cxn>
                    <a:cxn ang="0">
                      <a:pos x="40" y="43"/>
                    </a:cxn>
                    <a:cxn ang="0">
                      <a:pos x="48" y="29"/>
                    </a:cxn>
                    <a:cxn ang="0">
                      <a:pos x="63" y="16"/>
                    </a:cxn>
                    <a:cxn ang="0">
                      <a:pos x="78" y="9"/>
                    </a:cxn>
                    <a:cxn ang="0">
                      <a:pos x="102" y="2"/>
                    </a:cxn>
                    <a:cxn ang="0">
                      <a:pos x="129" y="0"/>
                    </a:cxn>
                    <a:cxn ang="0">
                      <a:pos x="171" y="0"/>
                    </a:cxn>
                    <a:cxn ang="0">
                      <a:pos x="208" y="2"/>
                    </a:cxn>
                    <a:cxn ang="0">
                      <a:pos x="244" y="9"/>
                    </a:cxn>
                    <a:cxn ang="0">
                      <a:pos x="277" y="21"/>
                    </a:cxn>
                    <a:cxn ang="0">
                      <a:pos x="298" y="35"/>
                    </a:cxn>
                    <a:cxn ang="0">
                      <a:pos x="310" y="47"/>
                    </a:cxn>
                    <a:cxn ang="0">
                      <a:pos x="318" y="61"/>
                    </a:cxn>
                    <a:cxn ang="0">
                      <a:pos x="316" y="75"/>
                    </a:cxn>
                    <a:cxn ang="0">
                      <a:pos x="313" y="89"/>
                    </a:cxn>
                    <a:cxn ang="0">
                      <a:pos x="303" y="104"/>
                    </a:cxn>
                    <a:cxn ang="0">
                      <a:pos x="295" y="123"/>
                    </a:cxn>
                    <a:cxn ang="0">
                      <a:pos x="291" y="149"/>
                    </a:cxn>
                    <a:cxn ang="0">
                      <a:pos x="288" y="176"/>
                    </a:cxn>
                    <a:cxn ang="0">
                      <a:pos x="283" y="200"/>
                    </a:cxn>
                    <a:cxn ang="0">
                      <a:pos x="282" y="235"/>
                    </a:cxn>
                    <a:cxn ang="0">
                      <a:pos x="280" y="265"/>
                    </a:cxn>
                    <a:cxn ang="0">
                      <a:pos x="280" y="285"/>
                    </a:cxn>
                    <a:cxn ang="0">
                      <a:pos x="270" y="260"/>
                    </a:cxn>
                    <a:cxn ang="0">
                      <a:pos x="250" y="248"/>
                    </a:cxn>
                    <a:cxn ang="0">
                      <a:pos x="232" y="241"/>
                    </a:cxn>
                    <a:cxn ang="0">
                      <a:pos x="210" y="236"/>
                    </a:cxn>
                    <a:cxn ang="0">
                      <a:pos x="175" y="229"/>
                    </a:cxn>
                    <a:cxn ang="0">
                      <a:pos x="141" y="228"/>
                    </a:cxn>
                    <a:cxn ang="0">
                      <a:pos x="121" y="228"/>
                    </a:cxn>
                    <a:cxn ang="0">
                      <a:pos x="90" y="230"/>
                    </a:cxn>
                    <a:cxn ang="0">
                      <a:pos x="54" y="237"/>
                    </a:cxn>
                    <a:cxn ang="0">
                      <a:pos x="31" y="246"/>
                    </a:cxn>
                    <a:cxn ang="0">
                      <a:pos x="16" y="255"/>
                    </a:cxn>
                    <a:cxn ang="0">
                      <a:pos x="0" y="268"/>
                    </a:cxn>
                  </a:cxnLst>
                  <a:rect l="0" t="0" r="r" b="b"/>
                  <a:pathLst>
                    <a:path w="319" h="286">
                      <a:moveTo>
                        <a:pt x="1" y="275"/>
                      </a:moveTo>
                      <a:lnTo>
                        <a:pt x="3" y="254"/>
                      </a:lnTo>
                      <a:lnTo>
                        <a:pt x="12" y="235"/>
                      </a:lnTo>
                      <a:lnTo>
                        <a:pt x="19" y="219"/>
                      </a:lnTo>
                      <a:lnTo>
                        <a:pt x="24" y="194"/>
                      </a:lnTo>
                      <a:lnTo>
                        <a:pt x="30" y="161"/>
                      </a:lnTo>
                      <a:lnTo>
                        <a:pt x="34" y="126"/>
                      </a:lnTo>
                      <a:lnTo>
                        <a:pt x="37" y="94"/>
                      </a:lnTo>
                      <a:lnTo>
                        <a:pt x="39" y="67"/>
                      </a:lnTo>
                      <a:lnTo>
                        <a:pt x="40" y="43"/>
                      </a:lnTo>
                      <a:lnTo>
                        <a:pt x="48" y="29"/>
                      </a:lnTo>
                      <a:lnTo>
                        <a:pt x="63" y="16"/>
                      </a:lnTo>
                      <a:lnTo>
                        <a:pt x="78" y="9"/>
                      </a:lnTo>
                      <a:lnTo>
                        <a:pt x="102" y="2"/>
                      </a:lnTo>
                      <a:lnTo>
                        <a:pt x="129" y="0"/>
                      </a:lnTo>
                      <a:lnTo>
                        <a:pt x="171" y="0"/>
                      </a:lnTo>
                      <a:lnTo>
                        <a:pt x="208" y="2"/>
                      </a:lnTo>
                      <a:lnTo>
                        <a:pt x="244" y="9"/>
                      </a:lnTo>
                      <a:lnTo>
                        <a:pt x="277" y="21"/>
                      </a:lnTo>
                      <a:lnTo>
                        <a:pt x="298" y="35"/>
                      </a:lnTo>
                      <a:lnTo>
                        <a:pt x="310" y="47"/>
                      </a:lnTo>
                      <a:lnTo>
                        <a:pt x="318" y="61"/>
                      </a:lnTo>
                      <a:lnTo>
                        <a:pt x="316" y="75"/>
                      </a:lnTo>
                      <a:lnTo>
                        <a:pt x="313" y="89"/>
                      </a:lnTo>
                      <a:lnTo>
                        <a:pt x="303" y="104"/>
                      </a:lnTo>
                      <a:lnTo>
                        <a:pt x="295" y="123"/>
                      </a:lnTo>
                      <a:lnTo>
                        <a:pt x="291" y="149"/>
                      </a:lnTo>
                      <a:lnTo>
                        <a:pt x="288" y="176"/>
                      </a:lnTo>
                      <a:lnTo>
                        <a:pt x="283" y="200"/>
                      </a:lnTo>
                      <a:lnTo>
                        <a:pt x="282" y="235"/>
                      </a:lnTo>
                      <a:lnTo>
                        <a:pt x="280" y="265"/>
                      </a:lnTo>
                      <a:lnTo>
                        <a:pt x="280" y="285"/>
                      </a:lnTo>
                      <a:lnTo>
                        <a:pt x="270" y="260"/>
                      </a:lnTo>
                      <a:lnTo>
                        <a:pt x="250" y="248"/>
                      </a:lnTo>
                      <a:lnTo>
                        <a:pt x="232" y="241"/>
                      </a:lnTo>
                      <a:lnTo>
                        <a:pt x="210" y="236"/>
                      </a:lnTo>
                      <a:lnTo>
                        <a:pt x="175" y="229"/>
                      </a:lnTo>
                      <a:lnTo>
                        <a:pt x="141" y="228"/>
                      </a:lnTo>
                      <a:lnTo>
                        <a:pt x="121" y="228"/>
                      </a:lnTo>
                      <a:lnTo>
                        <a:pt x="90" y="230"/>
                      </a:lnTo>
                      <a:lnTo>
                        <a:pt x="54" y="237"/>
                      </a:lnTo>
                      <a:lnTo>
                        <a:pt x="31" y="246"/>
                      </a:lnTo>
                      <a:lnTo>
                        <a:pt x="16" y="255"/>
                      </a:lnTo>
                      <a:lnTo>
                        <a:pt x="0" y="268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46" name="Freeform 30"/>
                <p:cNvSpPr>
                  <a:spLocks/>
                </p:cNvSpPr>
                <p:nvPr/>
              </p:nvSpPr>
              <p:spPr bwMode="auto">
                <a:xfrm>
                  <a:off x="4371" y="119"/>
                  <a:ext cx="832" cy="42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356"/>
                    </a:cxn>
                    <a:cxn ang="0">
                      <a:pos x="84" y="374"/>
                    </a:cxn>
                    <a:cxn ang="0">
                      <a:pos x="153" y="393"/>
                    </a:cxn>
                    <a:cxn ang="0">
                      <a:pos x="210" y="404"/>
                    </a:cxn>
                    <a:cxn ang="0">
                      <a:pos x="258" y="410"/>
                    </a:cxn>
                    <a:cxn ang="0">
                      <a:pos x="312" y="416"/>
                    </a:cxn>
                    <a:cxn ang="0">
                      <a:pos x="402" y="419"/>
                    </a:cxn>
                    <a:cxn ang="0">
                      <a:pos x="485" y="412"/>
                    </a:cxn>
                    <a:cxn ang="0">
                      <a:pos x="570" y="399"/>
                    </a:cxn>
                    <a:cxn ang="0">
                      <a:pos x="652" y="377"/>
                    </a:cxn>
                    <a:cxn ang="0">
                      <a:pos x="724" y="347"/>
                    </a:cxn>
                    <a:cxn ang="0">
                      <a:pos x="784" y="306"/>
                    </a:cxn>
                    <a:cxn ang="0">
                      <a:pos x="829" y="291"/>
                    </a:cxn>
                    <a:cxn ang="0">
                      <a:pos x="831" y="2"/>
                    </a:cxn>
                    <a:cxn ang="0">
                      <a:pos x="786" y="9"/>
                    </a:cxn>
                    <a:cxn ang="0">
                      <a:pos x="726" y="29"/>
                    </a:cxn>
                    <a:cxn ang="0">
                      <a:pos x="654" y="55"/>
                    </a:cxn>
                    <a:cxn ang="0">
                      <a:pos x="585" y="70"/>
                    </a:cxn>
                    <a:cxn ang="0">
                      <a:pos x="515" y="78"/>
                    </a:cxn>
                    <a:cxn ang="0">
                      <a:pos x="468" y="82"/>
                    </a:cxn>
                    <a:cxn ang="0">
                      <a:pos x="428" y="84"/>
                    </a:cxn>
                    <a:cxn ang="0">
                      <a:pos x="358" y="84"/>
                    </a:cxn>
                    <a:cxn ang="0">
                      <a:pos x="314" y="81"/>
                    </a:cxn>
                    <a:cxn ang="0">
                      <a:pos x="274" y="76"/>
                    </a:cxn>
                    <a:cxn ang="0">
                      <a:pos x="229" y="73"/>
                    </a:cxn>
                    <a:cxn ang="0">
                      <a:pos x="190" y="66"/>
                    </a:cxn>
                    <a:cxn ang="0">
                      <a:pos x="140" y="57"/>
                    </a:cxn>
                    <a:cxn ang="0">
                      <a:pos x="96" y="44"/>
                    </a:cxn>
                    <a:cxn ang="0">
                      <a:pos x="49" y="24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832" h="420">
                      <a:moveTo>
                        <a:pt x="0" y="0"/>
                      </a:moveTo>
                      <a:lnTo>
                        <a:pt x="0" y="356"/>
                      </a:lnTo>
                      <a:lnTo>
                        <a:pt x="84" y="374"/>
                      </a:lnTo>
                      <a:lnTo>
                        <a:pt x="153" y="393"/>
                      </a:lnTo>
                      <a:lnTo>
                        <a:pt x="210" y="404"/>
                      </a:lnTo>
                      <a:lnTo>
                        <a:pt x="258" y="410"/>
                      </a:lnTo>
                      <a:lnTo>
                        <a:pt x="312" y="416"/>
                      </a:lnTo>
                      <a:lnTo>
                        <a:pt x="402" y="419"/>
                      </a:lnTo>
                      <a:lnTo>
                        <a:pt x="485" y="412"/>
                      </a:lnTo>
                      <a:lnTo>
                        <a:pt x="570" y="399"/>
                      </a:lnTo>
                      <a:lnTo>
                        <a:pt x="652" y="377"/>
                      </a:lnTo>
                      <a:lnTo>
                        <a:pt x="724" y="347"/>
                      </a:lnTo>
                      <a:lnTo>
                        <a:pt x="784" y="306"/>
                      </a:lnTo>
                      <a:lnTo>
                        <a:pt x="829" y="291"/>
                      </a:lnTo>
                      <a:lnTo>
                        <a:pt x="831" y="2"/>
                      </a:lnTo>
                      <a:lnTo>
                        <a:pt x="786" y="9"/>
                      </a:lnTo>
                      <a:lnTo>
                        <a:pt x="726" y="29"/>
                      </a:lnTo>
                      <a:lnTo>
                        <a:pt x="654" y="55"/>
                      </a:lnTo>
                      <a:lnTo>
                        <a:pt x="585" y="70"/>
                      </a:lnTo>
                      <a:lnTo>
                        <a:pt x="515" y="78"/>
                      </a:lnTo>
                      <a:lnTo>
                        <a:pt x="468" y="82"/>
                      </a:lnTo>
                      <a:lnTo>
                        <a:pt x="428" y="84"/>
                      </a:lnTo>
                      <a:lnTo>
                        <a:pt x="358" y="84"/>
                      </a:lnTo>
                      <a:lnTo>
                        <a:pt x="314" y="81"/>
                      </a:lnTo>
                      <a:lnTo>
                        <a:pt x="274" y="76"/>
                      </a:lnTo>
                      <a:lnTo>
                        <a:pt x="229" y="73"/>
                      </a:lnTo>
                      <a:lnTo>
                        <a:pt x="190" y="66"/>
                      </a:lnTo>
                      <a:lnTo>
                        <a:pt x="140" y="57"/>
                      </a:lnTo>
                      <a:lnTo>
                        <a:pt x="96" y="44"/>
                      </a:lnTo>
                      <a:lnTo>
                        <a:pt x="49" y="24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</p:grpSp>
          <p:sp>
            <p:nvSpPr>
              <p:cNvPr id="11" name="Freeform 31"/>
              <p:cNvSpPr>
                <a:spLocks/>
              </p:cNvSpPr>
              <p:nvPr/>
            </p:nvSpPr>
            <p:spPr bwMode="auto">
              <a:xfrm>
                <a:off x="5217" y="774"/>
                <a:ext cx="156" cy="118"/>
              </a:xfrm>
              <a:custGeom>
                <a:avLst/>
                <a:gdLst/>
                <a:ahLst/>
                <a:cxnLst>
                  <a:cxn ang="0">
                    <a:pos x="83" y="0"/>
                  </a:cxn>
                  <a:cxn ang="0">
                    <a:pos x="134" y="19"/>
                  </a:cxn>
                  <a:cxn ang="0">
                    <a:pos x="152" y="46"/>
                  </a:cxn>
                  <a:cxn ang="0">
                    <a:pos x="155" y="70"/>
                  </a:cxn>
                  <a:cxn ang="0">
                    <a:pos x="155" y="84"/>
                  </a:cxn>
                  <a:cxn ang="0">
                    <a:pos x="146" y="100"/>
                  </a:cxn>
                  <a:cxn ang="0">
                    <a:pos x="126" y="108"/>
                  </a:cxn>
                  <a:cxn ang="0">
                    <a:pos x="105" y="114"/>
                  </a:cxn>
                  <a:cxn ang="0">
                    <a:pos x="86" y="117"/>
                  </a:cxn>
                  <a:cxn ang="0">
                    <a:pos x="69" y="117"/>
                  </a:cxn>
                  <a:cxn ang="0">
                    <a:pos x="41" y="112"/>
                  </a:cxn>
                  <a:cxn ang="0">
                    <a:pos x="21" y="107"/>
                  </a:cxn>
                  <a:cxn ang="0">
                    <a:pos x="9" y="98"/>
                  </a:cxn>
                  <a:cxn ang="0">
                    <a:pos x="2" y="90"/>
                  </a:cxn>
                  <a:cxn ang="0">
                    <a:pos x="0" y="78"/>
                  </a:cxn>
                  <a:cxn ang="0">
                    <a:pos x="2" y="60"/>
                  </a:cxn>
                  <a:cxn ang="0">
                    <a:pos x="9" y="11"/>
                  </a:cxn>
                  <a:cxn ang="0">
                    <a:pos x="83" y="0"/>
                  </a:cxn>
                </a:cxnLst>
                <a:rect l="0" t="0" r="r" b="b"/>
                <a:pathLst>
                  <a:path w="156" h="118">
                    <a:moveTo>
                      <a:pt x="83" y="0"/>
                    </a:moveTo>
                    <a:lnTo>
                      <a:pt x="134" y="19"/>
                    </a:lnTo>
                    <a:lnTo>
                      <a:pt x="152" y="46"/>
                    </a:lnTo>
                    <a:lnTo>
                      <a:pt x="155" y="70"/>
                    </a:lnTo>
                    <a:lnTo>
                      <a:pt x="155" y="84"/>
                    </a:lnTo>
                    <a:lnTo>
                      <a:pt x="146" y="100"/>
                    </a:lnTo>
                    <a:lnTo>
                      <a:pt x="126" y="108"/>
                    </a:lnTo>
                    <a:lnTo>
                      <a:pt x="105" y="114"/>
                    </a:lnTo>
                    <a:lnTo>
                      <a:pt x="86" y="117"/>
                    </a:lnTo>
                    <a:lnTo>
                      <a:pt x="69" y="117"/>
                    </a:lnTo>
                    <a:lnTo>
                      <a:pt x="41" y="112"/>
                    </a:lnTo>
                    <a:lnTo>
                      <a:pt x="21" y="107"/>
                    </a:lnTo>
                    <a:lnTo>
                      <a:pt x="9" y="98"/>
                    </a:lnTo>
                    <a:lnTo>
                      <a:pt x="2" y="90"/>
                    </a:lnTo>
                    <a:lnTo>
                      <a:pt x="0" y="78"/>
                    </a:lnTo>
                    <a:lnTo>
                      <a:pt x="2" y="60"/>
                    </a:lnTo>
                    <a:lnTo>
                      <a:pt x="9" y="11"/>
                    </a:lnTo>
                    <a:lnTo>
                      <a:pt x="83" y="0"/>
                    </a:lnTo>
                  </a:path>
                </a:pathLst>
              </a:custGeom>
              <a:solidFill>
                <a:schemeClr val="bg2">
                  <a:alpha val="50000"/>
                </a:schemeClr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2" name="Freeform 32"/>
              <p:cNvSpPr>
                <a:spLocks/>
              </p:cNvSpPr>
              <p:nvPr/>
            </p:nvSpPr>
            <p:spPr bwMode="auto">
              <a:xfrm>
                <a:off x="5213" y="787"/>
                <a:ext cx="88" cy="74"/>
              </a:xfrm>
              <a:custGeom>
                <a:avLst/>
                <a:gdLst/>
                <a:ahLst/>
                <a:cxnLst>
                  <a:cxn ang="0">
                    <a:pos x="0" y="68"/>
                  </a:cxn>
                  <a:cxn ang="0">
                    <a:pos x="11" y="0"/>
                  </a:cxn>
                  <a:cxn ang="0">
                    <a:pos x="54" y="5"/>
                  </a:cxn>
                  <a:cxn ang="0">
                    <a:pos x="87" y="9"/>
                  </a:cxn>
                  <a:cxn ang="0">
                    <a:pos x="78" y="73"/>
                  </a:cxn>
                  <a:cxn ang="0">
                    <a:pos x="75" y="58"/>
                  </a:cxn>
                  <a:cxn ang="0">
                    <a:pos x="65" y="47"/>
                  </a:cxn>
                  <a:cxn ang="0">
                    <a:pos x="47" y="44"/>
                  </a:cxn>
                  <a:cxn ang="0">
                    <a:pos x="27" y="45"/>
                  </a:cxn>
                  <a:cxn ang="0">
                    <a:pos x="11" y="52"/>
                  </a:cxn>
                  <a:cxn ang="0">
                    <a:pos x="0" y="68"/>
                  </a:cxn>
                </a:cxnLst>
                <a:rect l="0" t="0" r="r" b="b"/>
                <a:pathLst>
                  <a:path w="88" h="74">
                    <a:moveTo>
                      <a:pt x="0" y="68"/>
                    </a:moveTo>
                    <a:lnTo>
                      <a:pt x="11" y="0"/>
                    </a:lnTo>
                    <a:lnTo>
                      <a:pt x="54" y="5"/>
                    </a:lnTo>
                    <a:lnTo>
                      <a:pt x="87" y="9"/>
                    </a:lnTo>
                    <a:lnTo>
                      <a:pt x="78" y="73"/>
                    </a:lnTo>
                    <a:lnTo>
                      <a:pt x="75" y="58"/>
                    </a:lnTo>
                    <a:lnTo>
                      <a:pt x="65" y="47"/>
                    </a:lnTo>
                    <a:lnTo>
                      <a:pt x="47" y="44"/>
                    </a:lnTo>
                    <a:lnTo>
                      <a:pt x="27" y="45"/>
                    </a:lnTo>
                    <a:lnTo>
                      <a:pt x="11" y="52"/>
                    </a:lnTo>
                    <a:lnTo>
                      <a:pt x="0" y="68"/>
                    </a:lnTo>
                  </a:path>
                </a:pathLst>
              </a:custGeom>
              <a:solidFill>
                <a:schemeClr val="bg2">
                  <a:alpha val="50000"/>
                </a:schemeClr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3" name="Freeform 33"/>
              <p:cNvSpPr>
                <a:spLocks/>
              </p:cNvSpPr>
              <p:nvPr/>
            </p:nvSpPr>
            <p:spPr bwMode="auto">
              <a:xfrm>
                <a:off x="423" y="765"/>
                <a:ext cx="156" cy="118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21" y="19"/>
                  </a:cxn>
                  <a:cxn ang="0">
                    <a:pos x="3" y="46"/>
                  </a:cxn>
                  <a:cxn ang="0">
                    <a:pos x="0" y="70"/>
                  </a:cxn>
                  <a:cxn ang="0">
                    <a:pos x="0" y="84"/>
                  </a:cxn>
                  <a:cxn ang="0">
                    <a:pos x="9" y="100"/>
                  </a:cxn>
                  <a:cxn ang="0">
                    <a:pos x="29" y="108"/>
                  </a:cxn>
                  <a:cxn ang="0">
                    <a:pos x="50" y="114"/>
                  </a:cxn>
                  <a:cxn ang="0">
                    <a:pos x="69" y="117"/>
                  </a:cxn>
                  <a:cxn ang="0">
                    <a:pos x="86" y="117"/>
                  </a:cxn>
                  <a:cxn ang="0">
                    <a:pos x="114" y="112"/>
                  </a:cxn>
                  <a:cxn ang="0">
                    <a:pos x="134" y="107"/>
                  </a:cxn>
                  <a:cxn ang="0">
                    <a:pos x="146" y="98"/>
                  </a:cxn>
                  <a:cxn ang="0">
                    <a:pos x="153" y="90"/>
                  </a:cxn>
                  <a:cxn ang="0">
                    <a:pos x="155" y="78"/>
                  </a:cxn>
                  <a:cxn ang="0">
                    <a:pos x="153" y="60"/>
                  </a:cxn>
                  <a:cxn ang="0">
                    <a:pos x="146" y="11"/>
                  </a:cxn>
                  <a:cxn ang="0">
                    <a:pos x="72" y="0"/>
                  </a:cxn>
                </a:cxnLst>
                <a:rect l="0" t="0" r="r" b="b"/>
                <a:pathLst>
                  <a:path w="156" h="118">
                    <a:moveTo>
                      <a:pt x="72" y="0"/>
                    </a:moveTo>
                    <a:lnTo>
                      <a:pt x="21" y="19"/>
                    </a:lnTo>
                    <a:lnTo>
                      <a:pt x="3" y="46"/>
                    </a:lnTo>
                    <a:lnTo>
                      <a:pt x="0" y="70"/>
                    </a:lnTo>
                    <a:lnTo>
                      <a:pt x="0" y="84"/>
                    </a:lnTo>
                    <a:lnTo>
                      <a:pt x="9" y="100"/>
                    </a:lnTo>
                    <a:lnTo>
                      <a:pt x="29" y="108"/>
                    </a:lnTo>
                    <a:lnTo>
                      <a:pt x="50" y="114"/>
                    </a:lnTo>
                    <a:lnTo>
                      <a:pt x="69" y="117"/>
                    </a:lnTo>
                    <a:lnTo>
                      <a:pt x="86" y="117"/>
                    </a:lnTo>
                    <a:lnTo>
                      <a:pt x="114" y="112"/>
                    </a:lnTo>
                    <a:lnTo>
                      <a:pt x="134" y="107"/>
                    </a:lnTo>
                    <a:lnTo>
                      <a:pt x="146" y="98"/>
                    </a:lnTo>
                    <a:lnTo>
                      <a:pt x="153" y="90"/>
                    </a:lnTo>
                    <a:lnTo>
                      <a:pt x="155" y="78"/>
                    </a:lnTo>
                    <a:lnTo>
                      <a:pt x="153" y="60"/>
                    </a:lnTo>
                    <a:lnTo>
                      <a:pt x="146" y="11"/>
                    </a:lnTo>
                    <a:lnTo>
                      <a:pt x="72" y="0"/>
                    </a:lnTo>
                  </a:path>
                </a:pathLst>
              </a:custGeom>
              <a:solidFill>
                <a:schemeClr val="bg2">
                  <a:alpha val="50000"/>
                </a:schemeClr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4" name="Freeform 34"/>
              <p:cNvSpPr>
                <a:spLocks/>
              </p:cNvSpPr>
              <p:nvPr/>
            </p:nvSpPr>
            <p:spPr bwMode="auto">
              <a:xfrm>
                <a:off x="495" y="779"/>
                <a:ext cx="88" cy="74"/>
              </a:xfrm>
              <a:custGeom>
                <a:avLst/>
                <a:gdLst/>
                <a:ahLst/>
                <a:cxnLst>
                  <a:cxn ang="0">
                    <a:pos x="87" y="67"/>
                  </a:cxn>
                  <a:cxn ang="0">
                    <a:pos x="76" y="0"/>
                  </a:cxn>
                  <a:cxn ang="0">
                    <a:pos x="33" y="5"/>
                  </a:cxn>
                  <a:cxn ang="0">
                    <a:pos x="0" y="8"/>
                  </a:cxn>
                  <a:cxn ang="0">
                    <a:pos x="9" y="73"/>
                  </a:cxn>
                  <a:cxn ang="0">
                    <a:pos x="12" y="57"/>
                  </a:cxn>
                  <a:cxn ang="0">
                    <a:pos x="22" y="47"/>
                  </a:cxn>
                  <a:cxn ang="0">
                    <a:pos x="40" y="43"/>
                  </a:cxn>
                  <a:cxn ang="0">
                    <a:pos x="60" y="44"/>
                  </a:cxn>
                  <a:cxn ang="0">
                    <a:pos x="76" y="51"/>
                  </a:cxn>
                  <a:cxn ang="0">
                    <a:pos x="87" y="67"/>
                  </a:cxn>
                </a:cxnLst>
                <a:rect l="0" t="0" r="r" b="b"/>
                <a:pathLst>
                  <a:path w="88" h="74">
                    <a:moveTo>
                      <a:pt x="87" y="67"/>
                    </a:moveTo>
                    <a:lnTo>
                      <a:pt x="76" y="0"/>
                    </a:lnTo>
                    <a:lnTo>
                      <a:pt x="33" y="5"/>
                    </a:lnTo>
                    <a:lnTo>
                      <a:pt x="0" y="8"/>
                    </a:lnTo>
                    <a:lnTo>
                      <a:pt x="9" y="73"/>
                    </a:lnTo>
                    <a:lnTo>
                      <a:pt x="12" y="57"/>
                    </a:lnTo>
                    <a:lnTo>
                      <a:pt x="22" y="47"/>
                    </a:lnTo>
                    <a:lnTo>
                      <a:pt x="40" y="43"/>
                    </a:lnTo>
                    <a:lnTo>
                      <a:pt x="60" y="44"/>
                    </a:lnTo>
                    <a:lnTo>
                      <a:pt x="76" y="51"/>
                    </a:lnTo>
                    <a:lnTo>
                      <a:pt x="87" y="67"/>
                    </a:lnTo>
                  </a:path>
                </a:pathLst>
              </a:custGeom>
              <a:solidFill>
                <a:schemeClr val="bg2">
                  <a:alpha val="50000"/>
                </a:schemeClr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5" name="Line 35"/>
              <p:cNvSpPr>
                <a:spLocks noChangeShapeType="1"/>
              </p:cNvSpPr>
              <p:nvPr/>
            </p:nvSpPr>
            <p:spPr bwMode="auto">
              <a:xfrm flipV="1">
                <a:off x="1968" y="350"/>
                <a:ext cx="192" cy="87"/>
              </a:xfrm>
              <a:prstGeom prst="line">
                <a:avLst/>
              </a:prstGeom>
              <a:noFill/>
              <a:ln w="12700">
                <a:solidFill>
                  <a:schemeClr val="hlink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6" name="Freeform 36"/>
              <p:cNvSpPr>
                <a:spLocks/>
              </p:cNvSpPr>
              <p:nvPr/>
            </p:nvSpPr>
            <p:spPr bwMode="auto">
              <a:xfrm>
                <a:off x="1356" y="63"/>
                <a:ext cx="2967" cy="457"/>
              </a:xfrm>
              <a:custGeom>
                <a:avLst/>
                <a:gdLst/>
                <a:ahLst/>
                <a:cxnLst>
                  <a:cxn ang="0">
                    <a:pos x="0" y="122"/>
                  </a:cxn>
                  <a:cxn ang="0">
                    <a:pos x="207" y="78"/>
                  </a:cxn>
                  <a:cxn ang="0">
                    <a:pos x="442" y="48"/>
                  </a:cxn>
                  <a:cxn ang="0">
                    <a:pos x="640" y="32"/>
                  </a:cxn>
                  <a:cxn ang="0">
                    <a:pos x="897" y="16"/>
                  </a:cxn>
                  <a:cxn ang="0">
                    <a:pos x="1215" y="2"/>
                  </a:cxn>
                  <a:cxn ang="0">
                    <a:pos x="1392" y="0"/>
                  </a:cxn>
                  <a:cxn ang="0">
                    <a:pos x="1710" y="0"/>
                  </a:cxn>
                  <a:cxn ang="0">
                    <a:pos x="1997" y="10"/>
                  </a:cxn>
                  <a:cxn ang="0">
                    <a:pos x="2258" y="21"/>
                  </a:cxn>
                  <a:cxn ang="0">
                    <a:pos x="2493" y="38"/>
                  </a:cxn>
                  <a:cxn ang="0">
                    <a:pos x="2674" y="54"/>
                  </a:cxn>
                  <a:cxn ang="0">
                    <a:pos x="2828" y="73"/>
                  </a:cxn>
                  <a:cxn ang="0">
                    <a:pos x="2966" y="92"/>
                  </a:cxn>
                  <a:cxn ang="0">
                    <a:pos x="2966" y="456"/>
                  </a:cxn>
                  <a:cxn ang="0">
                    <a:pos x="2833" y="434"/>
                  </a:cxn>
                  <a:cxn ang="0">
                    <a:pos x="2563" y="399"/>
                  </a:cxn>
                  <a:cxn ang="0">
                    <a:pos x="2382" y="382"/>
                  </a:cxn>
                  <a:cxn ang="0">
                    <a:pos x="2134" y="366"/>
                  </a:cxn>
                  <a:cxn ang="0">
                    <a:pos x="1944" y="358"/>
                  </a:cxn>
                  <a:cxn ang="0">
                    <a:pos x="1746" y="350"/>
                  </a:cxn>
                  <a:cxn ang="0">
                    <a:pos x="1529" y="350"/>
                  </a:cxn>
                  <a:cxn ang="0">
                    <a:pos x="1295" y="350"/>
                  </a:cxn>
                  <a:cxn ang="0">
                    <a:pos x="1047" y="355"/>
                  </a:cxn>
                  <a:cxn ang="0">
                    <a:pos x="853" y="363"/>
                  </a:cxn>
                  <a:cxn ang="0">
                    <a:pos x="654" y="374"/>
                  </a:cxn>
                  <a:cxn ang="0">
                    <a:pos x="468" y="388"/>
                  </a:cxn>
                  <a:cxn ang="0">
                    <a:pos x="296" y="404"/>
                  </a:cxn>
                  <a:cxn ang="0">
                    <a:pos x="150" y="423"/>
                  </a:cxn>
                  <a:cxn ang="0">
                    <a:pos x="13" y="445"/>
                  </a:cxn>
                  <a:cxn ang="0">
                    <a:pos x="0" y="122"/>
                  </a:cxn>
                </a:cxnLst>
                <a:rect l="0" t="0" r="r" b="b"/>
                <a:pathLst>
                  <a:path w="2967" h="457">
                    <a:moveTo>
                      <a:pt x="0" y="122"/>
                    </a:moveTo>
                    <a:lnTo>
                      <a:pt x="207" y="78"/>
                    </a:lnTo>
                    <a:lnTo>
                      <a:pt x="442" y="48"/>
                    </a:lnTo>
                    <a:lnTo>
                      <a:pt x="640" y="32"/>
                    </a:lnTo>
                    <a:lnTo>
                      <a:pt x="897" y="16"/>
                    </a:lnTo>
                    <a:lnTo>
                      <a:pt x="1215" y="2"/>
                    </a:lnTo>
                    <a:lnTo>
                      <a:pt x="1392" y="0"/>
                    </a:lnTo>
                    <a:lnTo>
                      <a:pt x="1710" y="0"/>
                    </a:lnTo>
                    <a:lnTo>
                      <a:pt x="1997" y="10"/>
                    </a:lnTo>
                    <a:lnTo>
                      <a:pt x="2258" y="21"/>
                    </a:lnTo>
                    <a:lnTo>
                      <a:pt x="2493" y="38"/>
                    </a:lnTo>
                    <a:lnTo>
                      <a:pt x="2674" y="54"/>
                    </a:lnTo>
                    <a:lnTo>
                      <a:pt x="2828" y="73"/>
                    </a:lnTo>
                    <a:lnTo>
                      <a:pt x="2966" y="92"/>
                    </a:lnTo>
                    <a:lnTo>
                      <a:pt x="2966" y="456"/>
                    </a:lnTo>
                    <a:lnTo>
                      <a:pt x="2833" y="434"/>
                    </a:lnTo>
                    <a:lnTo>
                      <a:pt x="2563" y="399"/>
                    </a:lnTo>
                    <a:lnTo>
                      <a:pt x="2382" y="382"/>
                    </a:lnTo>
                    <a:lnTo>
                      <a:pt x="2134" y="366"/>
                    </a:lnTo>
                    <a:lnTo>
                      <a:pt x="1944" y="358"/>
                    </a:lnTo>
                    <a:lnTo>
                      <a:pt x="1746" y="350"/>
                    </a:lnTo>
                    <a:lnTo>
                      <a:pt x="1529" y="350"/>
                    </a:lnTo>
                    <a:lnTo>
                      <a:pt x="1295" y="350"/>
                    </a:lnTo>
                    <a:lnTo>
                      <a:pt x="1047" y="355"/>
                    </a:lnTo>
                    <a:lnTo>
                      <a:pt x="853" y="363"/>
                    </a:lnTo>
                    <a:lnTo>
                      <a:pt x="654" y="374"/>
                    </a:lnTo>
                    <a:lnTo>
                      <a:pt x="468" y="388"/>
                    </a:lnTo>
                    <a:lnTo>
                      <a:pt x="296" y="404"/>
                    </a:lnTo>
                    <a:lnTo>
                      <a:pt x="150" y="423"/>
                    </a:lnTo>
                    <a:lnTo>
                      <a:pt x="13" y="445"/>
                    </a:lnTo>
                    <a:lnTo>
                      <a:pt x="0" y="122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7" name="Freeform 37"/>
              <p:cNvSpPr>
                <a:spLocks/>
              </p:cNvSpPr>
              <p:nvPr/>
            </p:nvSpPr>
            <p:spPr bwMode="auto">
              <a:xfrm>
                <a:off x="555" y="159"/>
                <a:ext cx="823" cy="431"/>
              </a:xfrm>
              <a:custGeom>
                <a:avLst/>
                <a:gdLst/>
                <a:ahLst/>
                <a:cxnLst>
                  <a:cxn ang="0">
                    <a:pos x="815" y="27"/>
                  </a:cxn>
                  <a:cxn ang="0">
                    <a:pos x="822" y="350"/>
                  </a:cxn>
                  <a:cxn ang="0">
                    <a:pos x="746" y="382"/>
                  </a:cxn>
                  <a:cxn ang="0">
                    <a:pos x="676" y="404"/>
                  </a:cxn>
                  <a:cxn ang="0">
                    <a:pos x="619" y="415"/>
                  </a:cxn>
                  <a:cxn ang="0">
                    <a:pos x="571" y="421"/>
                  </a:cxn>
                  <a:cxn ang="0">
                    <a:pos x="517" y="427"/>
                  </a:cxn>
                  <a:cxn ang="0">
                    <a:pos x="427" y="430"/>
                  </a:cxn>
                  <a:cxn ang="0">
                    <a:pos x="344" y="423"/>
                  </a:cxn>
                  <a:cxn ang="0">
                    <a:pos x="259" y="410"/>
                  </a:cxn>
                  <a:cxn ang="0">
                    <a:pos x="177" y="388"/>
                  </a:cxn>
                  <a:cxn ang="0">
                    <a:pos x="105" y="358"/>
                  </a:cxn>
                  <a:cxn ang="0">
                    <a:pos x="41" y="325"/>
                  </a:cxn>
                  <a:cxn ang="0">
                    <a:pos x="0" y="294"/>
                  </a:cxn>
                  <a:cxn ang="0">
                    <a:pos x="0" y="0"/>
                  </a:cxn>
                  <a:cxn ang="0">
                    <a:pos x="46" y="25"/>
                  </a:cxn>
                  <a:cxn ang="0">
                    <a:pos x="105" y="47"/>
                  </a:cxn>
                  <a:cxn ang="0">
                    <a:pos x="175" y="66"/>
                  </a:cxn>
                  <a:cxn ang="0">
                    <a:pos x="244" y="81"/>
                  </a:cxn>
                  <a:cxn ang="0">
                    <a:pos x="314" y="89"/>
                  </a:cxn>
                  <a:cxn ang="0">
                    <a:pos x="361" y="93"/>
                  </a:cxn>
                  <a:cxn ang="0">
                    <a:pos x="401" y="95"/>
                  </a:cxn>
                  <a:cxn ang="0">
                    <a:pos x="471" y="95"/>
                  </a:cxn>
                  <a:cxn ang="0">
                    <a:pos x="515" y="92"/>
                  </a:cxn>
                  <a:cxn ang="0">
                    <a:pos x="555" y="87"/>
                  </a:cxn>
                  <a:cxn ang="0">
                    <a:pos x="600" y="84"/>
                  </a:cxn>
                  <a:cxn ang="0">
                    <a:pos x="640" y="76"/>
                  </a:cxn>
                  <a:cxn ang="0">
                    <a:pos x="689" y="67"/>
                  </a:cxn>
                  <a:cxn ang="0">
                    <a:pos x="733" y="55"/>
                  </a:cxn>
                  <a:cxn ang="0">
                    <a:pos x="777" y="41"/>
                  </a:cxn>
                  <a:cxn ang="0">
                    <a:pos x="815" y="27"/>
                  </a:cxn>
                </a:cxnLst>
                <a:rect l="0" t="0" r="r" b="b"/>
                <a:pathLst>
                  <a:path w="823" h="431">
                    <a:moveTo>
                      <a:pt x="815" y="27"/>
                    </a:moveTo>
                    <a:lnTo>
                      <a:pt x="822" y="350"/>
                    </a:lnTo>
                    <a:lnTo>
                      <a:pt x="746" y="382"/>
                    </a:lnTo>
                    <a:lnTo>
                      <a:pt x="676" y="404"/>
                    </a:lnTo>
                    <a:lnTo>
                      <a:pt x="619" y="415"/>
                    </a:lnTo>
                    <a:lnTo>
                      <a:pt x="571" y="421"/>
                    </a:lnTo>
                    <a:lnTo>
                      <a:pt x="517" y="427"/>
                    </a:lnTo>
                    <a:lnTo>
                      <a:pt x="427" y="430"/>
                    </a:lnTo>
                    <a:lnTo>
                      <a:pt x="344" y="423"/>
                    </a:lnTo>
                    <a:lnTo>
                      <a:pt x="259" y="410"/>
                    </a:lnTo>
                    <a:lnTo>
                      <a:pt x="177" y="388"/>
                    </a:lnTo>
                    <a:lnTo>
                      <a:pt x="105" y="358"/>
                    </a:lnTo>
                    <a:lnTo>
                      <a:pt x="41" y="325"/>
                    </a:lnTo>
                    <a:lnTo>
                      <a:pt x="0" y="294"/>
                    </a:lnTo>
                    <a:lnTo>
                      <a:pt x="0" y="0"/>
                    </a:lnTo>
                    <a:lnTo>
                      <a:pt x="46" y="25"/>
                    </a:lnTo>
                    <a:lnTo>
                      <a:pt x="105" y="47"/>
                    </a:lnTo>
                    <a:lnTo>
                      <a:pt x="175" y="66"/>
                    </a:lnTo>
                    <a:lnTo>
                      <a:pt x="244" y="81"/>
                    </a:lnTo>
                    <a:lnTo>
                      <a:pt x="314" y="89"/>
                    </a:lnTo>
                    <a:lnTo>
                      <a:pt x="361" y="93"/>
                    </a:lnTo>
                    <a:lnTo>
                      <a:pt x="401" y="95"/>
                    </a:lnTo>
                    <a:lnTo>
                      <a:pt x="471" y="95"/>
                    </a:lnTo>
                    <a:lnTo>
                      <a:pt x="515" y="92"/>
                    </a:lnTo>
                    <a:lnTo>
                      <a:pt x="555" y="87"/>
                    </a:lnTo>
                    <a:lnTo>
                      <a:pt x="600" y="84"/>
                    </a:lnTo>
                    <a:lnTo>
                      <a:pt x="640" y="76"/>
                    </a:lnTo>
                    <a:lnTo>
                      <a:pt x="689" y="67"/>
                    </a:lnTo>
                    <a:lnTo>
                      <a:pt x="733" y="55"/>
                    </a:lnTo>
                    <a:lnTo>
                      <a:pt x="777" y="41"/>
                    </a:lnTo>
                    <a:lnTo>
                      <a:pt x="815" y="27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8" name="Freeform 38"/>
              <p:cNvSpPr>
                <a:spLocks/>
              </p:cNvSpPr>
              <p:nvPr/>
            </p:nvSpPr>
            <p:spPr bwMode="auto">
              <a:xfrm>
                <a:off x="102" y="573"/>
                <a:ext cx="551" cy="340"/>
              </a:xfrm>
              <a:custGeom>
                <a:avLst/>
                <a:gdLst/>
                <a:ahLst/>
                <a:cxnLst>
                  <a:cxn ang="0">
                    <a:pos x="16" y="53"/>
                  </a:cxn>
                  <a:cxn ang="0">
                    <a:pos x="0" y="122"/>
                  </a:cxn>
                  <a:cxn ang="0">
                    <a:pos x="10" y="146"/>
                  </a:cxn>
                  <a:cxn ang="0">
                    <a:pos x="33" y="184"/>
                  </a:cxn>
                  <a:cxn ang="0">
                    <a:pos x="57" y="217"/>
                  </a:cxn>
                  <a:cxn ang="0">
                    <a:pos x="85" y="244"/>
                  </a:cxn>
                  <a:cxn ang="0">
                    <a:pos x="120" y="271"/>
                  </a:cxn>
                  <a:cxn ang="0">
                    <a:pos x="153" y="290"/>
                  </a:cxn>
                  <a:cxn ang="0">
                    <a:pos x="189" y="309"/>
                  </a:cxn>
                  <a:cxn ang="0">
                    <a:pos x="235" y="325"/>
                  </a:cxn>
                  <a:cxn ang="0">
                    <a:pos x="270" y="333"/>
                  </a:cxn>
                  <a:cxn ang="0">
                    <a:pos x="312" y="339"/>
                  </a:cxn>
                  <a:cxn ang="0">
                    <a:pos x="351" y="339"/>
                  </a:cxn>
                  <a:cxn ang="0">
                    <a:pos x="393" y="334"/>
                  </a:cxn>
                  <a:cxn ang="0">
                    <a:pos x="436" y="322"/>
                  </a:cxn>
                  <a:cxn ang="0">
                    <a:pos x="475" y="303"/>
                  </a:cxn>
                  <a:cxn ang="0">
                    <a:pos x="498" y="287"/>
                  </a:cxn>
                  <a:cxn ang="0">
                    <a:pos x="526" y="263"/>
                  </a:cxn>
                  <a:cxn ang="0">
                    <a:pos x="541" y="243"/>
                  </a:cxn>
                  <a:cxn ang="0">
                    <a:pos x="550" y="227"/>
                  </a:cxn>
                  <a:cxn ang="0">
                    <a:pos x="550" y="209"/>
                  </a:cxn>
                  <a:cxn ang="0">
                    <a:pos x="544" y="187"/>
                  </a:cxn>
                  <a:cxn ang="0">
                    <a:pos x="532" y="171"/>
                  </a:cxn>
                  <a:cxn ang="0">
                    <a:pos x="523" y="135"/>
                  </a:cxn>
                  <a:cxn ang="0">
                    <a:pos x="519" y="116"/>
                  </a:cxn>
                  <a:cxn ang="0">
                    <a:pos x="267" y="133"/>
                  </a:cxn>
                  <a:cxn ang="0">
                    <a:pos x="234" y="126"/>
                  </a:cxn>
                  <a:cxn ang="0">
                    <a:pos x="193" y="114"/>
                  </a:cxn>
                  <a:cxn ang="0">
                    <a:pos x="162" y="97"/>
                  </a:cxn>
                  <a:cxn ang="0">
                    <a:pos x="129" y="77"/>
                  </a:cxn>
                  <a:cxn ang="0">
                    <a:pos x="97" y="48"/>
                  </a:cxn>
                  <a:cxn ang="0">
                    <a:pos x="78" y="24"/>
                  </a:cxn>
                  <a:cxn ang="0">
                    <a:pos x="60" y="0"/>
                  </a:cxn>
                  <a:cxn ang="0">
                    <a:pos x="16" y="53"/>
                  </a:cxn>
                </a:cxnLst>
                <a:rect l="0" t="0" r="r" b="b"/>
                <a:pathLst>
                  <a:path w="551" h="340">
                    <a:moveTo>
                      <a:pt x="16" y="53"/>
                    </a:moveTo>
                    <a:lnTo>
                      <a:pt x="0" y="122"/>
                    </a:lnTo>
                    <a:lnTo>
                      <a:pt x="10" y="146"/>
                    </a:lnTo>
                    <a:lnTo>
                      <a:pt x="33" y="184"/>
                    </a:lnTo>
                    <a:lnTo>
                      <a:pt x="57" y="217"/>
                    </a:lnTo>
                    <a:lnTo>
                      <a:pt x="85" y="244"/>
                    </a:lnTo>
                    <a:lnTo>
                      <a:pt x="120" y="271"/>
                    </a:lnTo>
                    <a:lnTo>
                      <a:pt x="153" y="290"/>
                    </a:lnTo>
                    <a:lnTo>
                      <a:pt x="189" y="309"/>
                    </a:lnTo>
                    <a:lnTo>
                      <a:pt x="235" y="325"/>
                    </a:lnTo>
                    <a:lnTo>
                      <a:pt x="270" y="333"/>
                    </a:lnTo>
                    <a:lnTo>
                      <a:pt x="312" y="339"/>
                    </a:lnTo>
                    <a:lnTo>
                      <a:pt x="351" y="339"/>
                    </a:lnTo>
                    <a:lnTo>
                      <a:pt x="393" y="334"/>
                    </a:lnTo>
                    <a:lnTo>
                      <a:pt x="436" y="322"/>
                    </a:lnTo>
                    <a:lnTo>
                      <a:pt x="475" y="303"/>
                    </a:lnTo>
                    <a:lnTo>
                      <a:pt x="498" y="287"/>
                    </a:lnTo>
                    <a:lnTo>
                      <a:pt x="526" y="263"/>
                    </a:lnTo>
                    <a:lnTo>
                      <a:pt x="541" y="243"/>
                    </a:lnTo>
                    <a:lnTo>
                      <a:pt x="550" y="227"/>
                    </a:lnTo>
                    <a:lnTo>
                      <a:pt x="550" y="209"/>
                    </a:lnTo>
                    <a:lnTo>
                      <a:pt x="544" y="187"/>
                    </a:lnTo>
                    <a:lnTo>
                      <a:pt x="532" y="171"/>
                    </a:lnTo>
                    <a:lnTo>
                      <a:pt x="523" y="135"/>
                    </a:lnTo>
                    <a:lnTo>
                      <a:pt x="519" y="116"/>
                    </a:lnTo>
                    <a:lnTo>
                      <a:pt x="267" y="133"/>
                    </a:lnTo>
                    <a:lnTo>
                      <a:pt x="234" y="126"/>
                    </a:lnTo>
                    <a:lnTo>
                      <a:pt x="193" y="114"/>
                    </a:lnTo>
                    <a:lnTo>
                      <a:pt x="162" y="97"/>
                    </a:lnTo>
                    <a:lnTo>
                      <a:pt x="129" y="77"/>
                    </a:lnTo>
                    <a:lnTo>
                      <a:pt x="97" y="48"/>
                    </a:lnTo>
                    <a:lnTo>
                      <a:pt x="78" y="24"/>
                    </a:lnTo>
                    <a:lnTo>
                      <a:pt x="60" y="0"/>
                    </a:lnTo>
                    <a:lnTo>
                      <a:pt x="16" y="53"/>
                    </a:lnTo>
                  </a:path>
                </a:pathLst>
              </a:custGeom>
              <a:gradFill rotWithShape="0">
                <a:gsLst>
                  <a:gs pos="0">
                    <a:schemeClr val="hlink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9" name="Freeform 39"/>
              <p:cNvSpPr>
                <a:spLocks/>
              </p:cNvSpPr>
              <p:nvPr/>
            </p:nvSpPr>
            <p:spPr bwMode="auto">
              <a:xfrm>
                <a:off x="82" y="160"/>
                <a:ext cx="475" cy="552"/>
              </a:xfrm>
              <a:custGeom>
                <a:avLst/>
                <a:gdLst/>
                <a:ahLst/>
                <a:cxnLst>
                  <a:cxn ang="0">
                    <a:pos x="474" y="0"/>
                  </a:cxn>
                  <a:cxn ang="0">
                    <a:pos x="474" y="294"/>
                  </a:cxn>
                  <a:cxn ang="0">
                    <a:pos x="446" y="291"/>
                  </a:cxn>
                  <a:cxn ang="0">
                    <a:pos x="411" y="293"/>
                  </a:cxn>
                  <a:cxn ang="0">
                    <a:pos x="353" y="299"/>
                  </a:cxn>
                  <a:cxn ang="0">
                    <a:pos x="296" y="310"/>
                  </a:cxn>
                  <a:cxn ang="0">
                    <a:pos x="243" y="323"/>
                  </a:cxn>
                  <a:cxn ang="0">
                    <a:pos x="200" y="339"/>
                  </a:cxn>
                  <a:cxn ang="0">
                    <a:pos x="149" y="364"/>
                  </a:cxn>
                  <a:cxn ang="0">
                    <a:pos x="110" y="390"/>
                  </a:cxn>
                  <a:cxn ang="0">
                    <a:pos x="81" y="415"/>
                  </a:cxn>
                  <a:cxn ang="0">
                    <a:pos x="60" y="439"/>
                  </a:cxn>
                  <a:cxn ang="0">
                    <a:pos x="47" y="461"/>
                  </a:cxn>
                  <a:cxn ang="0">
                    <a:pos x="35" y="488"/>
                  </a:cxn>
                  <a:cxn ang="0">
                    <a:pos x="30" y="513"/>
                  </a:cxn>
                  <a:cxn ang="0">
                    <a:pos x="23" y="551"/>
                  </a:cxn>
                  <a:cxn ang="0">
                    <a:pos x="17" y="518"/>
                  </a:cxn>
                  <a:cxn ang="0">
                    <a:pos x="8" y="481"/>
                  </a:cxn>
                  <a:cxn ang="0">
                    <a:pos x="5" y="453"/>
                  </a:cxn>
                  <a:cxn ang="0">
                    <a:pos x="0" y="420"/>
                  </a:cxn>
                  <a:cxn ang="0">
                    <a:pos x="2" y="393"/>
                  </a:cxn>
                  <a:cxn ang="0">
                    <a:pos x="8" y="361"/>
                  </a:cxn>
                  <a:cxn ang="0">
                    <a:pos x="15" y="317"/>
                  </a:cxn>
                  <a:cxn ang="0">
                    <a:pos x="30" y="279"/>
                  </a:cxn>
                  <a:cxn ang="0">
                    <a:pos x="50" y="238"/>
                  </a:cxn>
                  <a:cxn ang="0">
                    <a:pos x="75" y="196"/>
                  </a:cxn>
                  <a:cxn ang="0">
                    <a:pos x="111" y="152"/>
                  </a:cxn>
                  <a:cxn ang="0">
                    <a:pos x="152" y="116"/>
                  </a:cxn>
                  <a:cxn ang="0">
                    <a:pos x="188" y="87"/>
                  </a:cxn>
                  <a:cxn ang="0">
                    <a:pos x="233" y="60"/>
                  </a:cxn>
                  <a:cxn ang="0">
                    <a:pos x="279" y="40"/>
                  </a:cxn>
                  <a:cxn ang="0">
                    <a:pos x="333" y="21"/>
                  </a:cxn>
                  <a:cxn ang="0">
                    <a:pos x="380" y="10"/>
                  </a:cxn>
                  <a:cxn ang="0">
                    <a:pos x="435" y="3"/>
                  </a:cxn>
                  <a:cxn ang="0">
                    <a:pos x="474" y="0"/>
                  </a:cxn>
                </a:cxnLst>
                <a:rect l="0" t="0" r="r" b="b"/>
                <a:pathLst>
                  <a:path w="475" h="552">
                    <a:moveTo>
                      <a:pt x="474" y="0"/>
                    </a:moveTo>
                    <a:lnTo>
                      <a:pt x="474" y="294"/>
                    </a:lnTo>
                    <a:lnTo>
                      <a:pt x="446" y="291"/>
                    </a:lnTo>
                    <a:lnTo>
                      <a:pt x="411" y="293"/>
                    </a:lnTo>
                    <a:lnTo>
                      <a:pt x="353" y="299"/>
                    </a:lnTo>
                    <a:lnTo>
                      <a:pt x="296" y="310"/>
                    </a:lnTo>
                    <a:lnTo>
                      <a:pt x="243" y="323"/>
                    </a:lnTo>
                    <a:lnTo>
                      <a:pt x="200" y="339"/>
                    </a:lnTo>
                    <a:lnTo>
                      <a:pt x="149" y="364"/>
                    </a:lnTo>
                    <a:lnTo>
                      <a:pt x="110" y="390"/>
                    </a:lnTo>
                    <a:lnTo>
                      <a:pt x="81" y="415"/>
                    </a:lnTo>
                    <a:lnTo>
                      <a:pt x="60" y="439"/>
                    </a:lnTo>
                    <a:lnTo>
                      <a:pt x="47" y="461"/>
                    </a:lnTo>
                    <a:lnTo>
                      <a:pt x="35" y="488"/>
                    </a:lnTo>
                    <a:lnTo>
                      <a:pt x="30" y="513"/>
                    </a:lnTo>
                    <a:lnTo>
                      <a:pt x="23" y="551"/>
                    </a:lnTo>
                    <a:lnTo>
                      <a:pt x="17" y="518"/>
                    </a:lnTo>
                    <a:lnTo>
                      <a:pt x="8" y="481"/>
                    </a:lnTo>
                    <a:lnTo>
                      <a:pt x="5" y="453"/>
                    </a:lnTo>
                    <a:lnTo>
                      <a:pt x="0" y="420"/>
                    </a:lnTo>
                    <a:lnTo>
                      <a:pt x="2" y="393"/>
                    </a:lnTo>
                    <a:lnTo>
                      <a:pt x="8" y="361"/>
                    </a:lnTo>
                    <a:lnTo>
                      <a:pt x="15" y="317"/>
                    </a:lnTo>
                    <a:lnTo>
                      <a:pt x="30" y="279"/>
                    </a:lnTo>
                    <a:lnTo>
                      <a:pt x="50" y="238"/>
                    </a:lnTo>
                    <a:lnTo>
                      <a:pt x="75" y="196"/>
                    </a:lnTo>
                    <a:lnTo>
                      <a:pt x="111" y="152"/>
                    </a:lnTo>
                    <a:lnTo>
                      <a:pt x="152" y="116"/>
                    </a:lnTo>
                    <a:lnTo>
                      <a:pt x="188" y="87"/>
                    </a:lnTo>
                    <a:lnTo>
                      <a:pt x="233" y="60"/>
                    </a:lnTo>
                    <a:lnTo>
                      <a:pt x="279" y="40"/>
                    </a:lnTo>
                    <a:lnTo>
                      <a:pt x="333" y="21"/>
                    </a:lnTo>
                    <a:lnTo>
                      <a:pt x="380" y="10"/>
                    </a:lnTo>
                    <a:lnTo>
                      <a:pt x="435" y="3"/>
                    </a:lnTo>
                    <a:lnTo>
                      <a:pt x="474" y="0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20" name="Freeform 40"/>
              <p:cNvSpPr>
                <a:spLocks/>
              </p:cNvSpPr>
              <p:nvPr/>
            </p:nvSpPr>
            <p:spPr bwMode="auto">
              <a:xfrm>
                <a:off x="370" y="727"/>
                <a:ext cx="156" cy="118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21" y="19"/>
                  </a:cxn>
                  <a:cxn ang="0">
                    <a:pos x="3" y="46"/>
                  </a:cxn>
                  <a:cxn ang="0">
                    <a:pos x="0" y="70"/>
                  </a:cxn>
                  <a:cxn ang="0">
                    <a:pos x="0" y="84"/>
                  </a:cxn>
                  <a:cxn ang="0">
                    <a:pos x="9" y="100"/>
                  </a:cxn>
                  <a:cxn ang="0">
                    <a:pos x="29" y="108"/>
                  </a:cxn>
                  <a:cxn ang="0">
                    <a:pos x="50" y="114"/>
                  </a:cxn>
                  <a:cxn ang="0">
                    <a:pos x="69" y="117"/>
                  </a:cxn>
                  <a:cxn ang="0">
                    <a:pos x="86" y="117"/>
                  </a:cxn>
                  <a:cxn ang="0">
                    <a:pos x="114" y="112"/>
                  </a:cxn>
                  <a:cxn ang="0">
                    <a:pos x="134" y="107"/>
                  </a:cxn>
                  <a:cxn ang="0">
                    <a:pos x="146" y="98"/>
                  </a:cxn>
                  <a:cxn ang="0">
                    <a:pos x="153" y="90"/>
                  </a:cxn>
                  <a:cxn ang="0">
                    <a:pos x="155" y="78"/>
                  </a:cxn>
                  <a:cxn ang="0">
                    <a:pos x="153" y="60"/>
                  </a:cxn>
                  <a:cxn ang="0">
                    <a:pos x="146" y="11"/>
                  </a:cxn>
                  <a:cxn ang="0">
                    <a:pos x="72" y="0"/>
                  </a:cxn>
                </a:cxnLst>
                <a:rect l="0" t="0" r="r" b="b"/>
                <a:pathLst>
                  <a:path w="156" h="118">
                    <a:moveTo>
                      <a:pt x="72" y="0"/>
                    </a:moveTo>
                    <a:lnTo>
                      <a:pt x="21" y="19"/>
                    </a:lnTo>
                    <a:lnTo>
                      <a:pt x="3" y="46"/>
                    </a:lnTo>
                    <a:lnTo>
                      <a:pt x="0" y="70"/>
                    </a:lnTo>
                    <a:lnTo>
                      <a:pt x="0" y="84"/>
                    </a:lnTo>
                    <a:lnTo>
                      <a:pt x="9" y="100"/>
                    </a:lnTo>
                    <a:lnTo>
                      <a:pt x="29" y="108"/>
                    </a:lnTo>
                    <a:lnTo>
                      <a:pt x="50" y="114"/>
                    </a:lnTo>
                    <a:lnTo>
                      <a:pt x="69" y="117"/>
                    </a:lnTo>
                    <a:lnTo>
                      <a:pt x="86" y="117"/>
                    </a:lnTo>
                    <a:lnTo>
                      <a:pt x="114" y="112"/>
                    </a:lnTo>
                    <a:lnTo>
                      <a:pt x="134" y="107"/>
                    </a:lnTo>
                    <a:lnTo>
                      <a:pt x="146" y="98"/>
                    </a:lnTo>
                    <a:lnTo>
                      <a:pt x="153" y="90"/>
                    </a:lnTo>
                    <a:lnTo>
                      <a:pt x="155" y="78"/>
                    </a:lnTo>
                    <a:lnTo>
                      <a:pt x="153" y="60"/>
                    </a:lnTo>
                    <a:lnTo>
                      <a:pt x="146" y="11"/>
                    </a:lnTo>
                    <a:lnTo>
                      <a:pt x="72" y="0"/>
                    </a:lnTo>
                  </a:path>
                </a:pathLst>
              </a:custGeom>
              <a:gradFill rotWithShape="0">
                <a:gsLst>
                  <a:gs pos="0">
                    <a:schemeClr val="hlink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21" name="Freeform 41"/>
              <p:cNvSpPr>
                <a:spLocks/>
              </p:cNvSpPr>
              <p:nvPr/>
            </p:nvSpPr>
            <p:spPr bwMode="auto">
              <a:xfrm>
                <a:off x="442" y="741"/>
                <a:ext cx="88" cy="74"/>
              </a:xfrm>
              <a:custGeom>
                <a:avLst/>
                <a:gdLst/>
                <a:ahLst/>
                <a:cxnLst>
                  <a:cxn ang="0">
                    <a:pos x="87" y="67"/>
                  </a:cxn>
                  <a:cxn ang="0">
                    <a:pos x="76" y="0"/>
                  </a:cxn>
                  <a:cxn ang="0">
                    <a:pos x="33" y="5"/>
                  </a:cxn>
                  <a:cxn ang="0">
                    <a:pos x="0" y="8"/>
                  </a:cxn>
                  <a:cxn ang="0">
                    <a:pos x="9" y="73"/>
                  </a:cxn>
                  <a:cxn ang="0">
                    <a:pos x="12" y="57"/>
                  </a:cxn>
                  <a:cxn ang="0">
                    <a:pos x="22" y="47"/>
                  </a:cxn>
                  <a:cxn ang="0">
                    <a:pos x="40" y="43"/>
                  </a:cxn>
                  <a:cxn ang="0">
                    <a:pos x="60" y="44"/>
                  </a:cxn>
                  <a:cxn ang="0">
                    <a:pos x="76" y="51"/>
                  </a:cxn>
                  <a:cxn ang="0">
                    <a:pos x="87" y="67"/>
                  </a:cxn>
                </a:cxnLst>
                <a:rect l="0" t="0" r="r" b="b"/>
                <a:pathLst>
                  <a:path w="88" h="74">
                    <a:moveTo>
                      <a:pt x="87" y="67"/>
                    </a:moveTo>
                    <a:lnTo>
                      <a:pt x="76" y="0"/>
                    </a:lnTo>
                    <a:lnTo>
                      <a:pt x="33" y="5"/>
                    </a:lnTo>
                    <a:lnTo>
                      <a:pt x="0" y="8"/>
                    </a:lnTo>
                    <a:lnTo>
                      <a:pt x="9" y="73"/>
                    </a:lnTo>
                    <a:lnTo>
                      <a:pt x="12" y="57"/>
                    </a:lnTo>
                    <a:lnTo>
                      <a:pt x="22" y="47"/>
                    </a:lnTo>
                    <a:lnTo>
                      <a:pt x="40" y="43"/>
                    </a:lnTo>
                    <a:lnTo>
                      <a:pt x="60" y="44"/>
                    </a:lnTo>
                    <a:lnTo>
                      <a:pt x="76" y="51"/>
                    </a:lnTo>
                    <a:lnTo>
                      <a:pt x="87" y="67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22" name="Freeform 42"/>
              <p:cNvSpPr>
                <a:spLocks/>
              </p:cNvSpPr>
              <p:nvPr/>
            </p:nvSpPr>
            <p:spPr bwMode="auto">
              <a:xfrm>
                <a:off x="334" y="520"/>
                <a:ext cx="319" cy="286"/>
              </a:xfrm>
              <a:custGeom>
                <a:avLst/>
                <a:gdLst/>
                <a:ahLst/>
                <a:cxnLst>
                  <a:cxn ang="0">
                    <a:pos x="317" y="275"/>
                  </a:cxn>
                  <a:cxn ang="0">
                    <a:pos x="315" y="254"/>
                  </a:cxn>
                  <a:cxn ang="0">
                    <a:pos x="306" y="235"/>
                  </a:cxn>
                  <a:cxn ang="0">
                    <a:pos x="299" y="219"/>
                  </a:cxn>
                  <a:cxn ang="0">
                    <a:pos x="294" y="194"/>
                  </a:cxn>
                  <a:cxn ang="0">
                    <a:pos x="288" y="161"/>
                  </a:cxn>
                  <a:cxn ang="0">
                    <a:pos x="284" y="126"/>
                  </a:cxn>
                  <a:cxn ang="0">
                    <a:pos x="281" y="94"/>
                  </a:cxn>
                  <a:cxn ang="0">
                    <a:pos x="279" y="67"/>
                  </a:cxn>
                  <a:cxn ang="0">
                    <a:pos x="278" y="43"/>
                  </a:cxn>
                  <a:cxn ang="0">
                    <a:pos x="270" y="29"/>
                  </a:cxn>
                  <a:cxn ang="0">
                    <a:pos x="255" y="16"/>
                  </a:cxn>
                  <a:cxn ang="0">
                    <a:pos x="240" y="9"/>
                  </a:cxn>
                  <a:cxn ang="0">
                    <a:pos x="216" y="2"/>
                  </a:cxn>
                  <a:cxn ang="0">
                    <a:pos x="189" y="0"/>
                  </a:cxn>
                  <a:cxn ang="0">
                    <a:pos x="147" y="0"/>
                  </a:cxn>
                  <a:cxn ang="0">
                    <a:pos x="110" y="2"/>
                  </a:cxn>
                  <a:cxn ang="0">
                    <a:pos x="74" y="9"/>
                  </a:cxn>
                  <a:cxn ang="0">
                    <a:pos x="41" y="21"/>
                  </a:cxn>
                  <a:cxn ang="0">
                    <a:pos x="20" y="35"/>
                  </a:cxn>
                  <a:cxn ang="0">
                    <a:pos x="8" y="47"/>
                  </a:cxn>
                  <a:cxn ang="0">
                    <a:pos x="0" y="61"/>
                  </a:cxn>
                  <a:cxn ang="0">
                    <a:pos x="2" y="75"/>
                  </a:cxn>
                  <a:cxn ang="0">
                    <a:pos x="5" y="89"/>
                  </a:cxn>
                  <a:cxn ang="0">
                    <a:pos x="15" y="104"/>
                  </a:cxn>
                  <a:cxn ang="0">
                    <a:pos x="23" y="123"/>
                  </a:cxn>
                  <a:cxn ang="0">
                    <a:pos x="27" y="149"/>
                  </a:cxn>
                  <a:cxn ang="0">
                    <a:pos x="30" y="176"/>
                  </a:cxn>
                  <a:cxn ang="0">
                    <a:pos x="35" y="200"/>
                  </a:cxn>
                  <a:cxn ang="0">
                    <a:pos x="36" y="235"/>
                  </a:cxn>
                  <a:cxn ang="0">
                    <a:pos x="38" y="265"/>
                  </a:cxn>
                  <a:cxn ang="0">
                    <a:pos x="38" y="285"/>
                  </a:cxn>
                  <a:cxn ang="0">
                    <a:pos x="48" y="260"/>
                  </a:cxn>
                  <a:cxn ang="0">
                    <a:pos x="68" y="248"/>
                  </a:cxn>
                  <a:cxn ang="0">
                    <a:pos x="86" y="241"/>
                  </a:cxn>
                  <a:cxn ang="0">
                    <a:pos x="108" y="236"/>
                  </a:cxn>
                  <a:cxn ang="0">
                    <a:pos x="143" y="229"/>
                  </a:cxn>
                  <a:cxn ang="0">
                    <a:pos x="177" y="228"/>
                  </a:cxn>
                  <a:cxn ang="0">
                    <a:pos x="197" y="228"/>
                  </a:cxn>
                  <a:cxn ang="0">
                    <a:pos x="228" y="230"/>
                  </a:cxn>
                  <a:cxn ang="0">
                    <a:pos x="264" y="237"/>
                  </a:cxn>
                  <a:cxn ang="0">
                    <a:pos x="287" y="246"/>
                  </a:cxn>
                  <a:cxn ang="0">
                    <a:pos x="302" y="255"/>
                  </a:cxn>
                  <a:cxn ang="0">
                    <a:pos x="318" y="268"/>
                  </a:cxn>
                </a:cxnLst>
                <a:rect l="0" t="0" r="r" b="b"/>
                <a:pathLst>
                  <a:path w="319" h="286">
                    <a:moveTo>
                      <a:pt x="317" y="275"/>
                    </a:moveTo>
                    <a:lnTo>
                      <a:pt x="315" y="254"/>
                    </a:lnTo>
                    <a:lnTo>
                      <a:pt x="306" y="235"/>
                    </a:lnTo>
                    <a:lnTo>
                      <a:pt x="299" y="219"/>
                    </a:lnTo>
                    <a:lnTo>
                      <a:pt x="294" y="194"/>
                    </a:lnTo>
                    <a:lnTo>
                      <a:pt x="288" y="161"/>
                    </a:lnTo>
                    <a:lnTo>
                      <a:pt x="284" y="126"/>
                    </a:lnTo>
                    <a:lnTo>
                      <a:pt x="281" y="94"/>
                    </a:lnTo>
                    <a:lnTo>
                      <a:pt x="279" y="67"/>
                    </a:lnTo>
                    <a:lnTo>
                      <a:pt x="278" y="43"/>
                    </a:lnTo>
                    <a:lnTo>
                      <a:pt x="270" y="29"/>
                    </a:lnTo>
                    <a:lnTo>
                      <a:pt x="255" y="16"/>
                    </a:lnTo>
                    <a:lnTo>
                      <a:pt x="240" y="9"/>
                    </a:lnTo>
                    <a:lnTo>
                      <a:pt x="216" y="2"/>
                    </a:lnTo>
                    <a:lnTo>
                      <a:pt x="189" y="0"/>
                    </a:lnTo>
                    <a:lnTo>
                      <a:pt x="147" y="0"/>
                    </a:lnTo>
                    <a:lnTo>
                      <a:pt x="110" y="2"/>
                    </a:lnTo>
                    <a:lnTo>
                      <a:pt x="74" y="9"/>
                    </a:lnTo>
                    <a:lnTo>
                      <a:pt x="41" y="21"/>
                    </a:lnTo>
                    <a:lnTo>
                      <a:pt x="20" y="35"/>
                    </a:lnTo>
                    <a:lnTo>
                      <a:pt x="8" y="47"/>
                    </a:lnTo>
                    <a:lnTo>
                      <a:pt x="0" y="61"/>
                    </a:lnTo>
                    <a:lnTo>
                      <a:pt x="2" y="75"/>
                    </a:lnTo>
                    <a:lnTo>
                      <a:pt x="5" y="89"/>
                    </a:lnTo>
                    <a:lnTo>
                      <a:pt x="15" y="104"/>
                    </a:lnTo>
                    <a:lnTo>
                      <a:pt x="23" y="123"/>
                    </a:lnTo>
                    <a:lnTo>
                      <a:pt x="27" y="149"/>
                    </a:lnTo>
                    <a:lnTo>
                      <a:pt x="30" y="176"/>
                    </a:lnTo>
                    <a:lnTo>
                      <a:pt x="35" y="200"/>
                    </a:lnTo>
                    <a:lnTo>
                      <a:pt x="36" y="235"/>
                    </a:lnTo>
                    <a:lnTo>
                      <a:pt x="38" y="265"/>
                    </a:lnTo>
                    <a:lnTo>
                      <a:pt x="38" y="285"/>
                    </a:lnTo>
                    <a:lnTo>
                      <a:pt x="48" y="260"/>
                    </a:lnTo>
                    <a:lnTo>
                      <a:pt x="68" y="248"/>
                    </a:lnTo>
                    <a:lnTo>
                      <a:pt x="86" y="241"/>
                    </a:lnTo>
                    <a:lnTo>
                      <a:pt x="108" y="236"/>
                    </a:lnTo>
                    <a:lnTo>
                      <a:pt x="143" y="229"/>
                    </a:lnTo>
                    <a:lnTo>
                      <a:pt x="177" y="228"/>
                    </a:lnTo>
                    <a:lnTo>
                      <a:pt x="197" y="228"/>
                    </a:lnTo>
                    <a:lnTo>
                      <a:pt x="228" y="230"/>
                    </a:lnTo>
                    <a:lnTo>
                      <a:pt x="264" y="237"/>
                    </a:lnTo>
                    <a:lnTo>
                      <a:pt x="287" y="246"/>
                    </a:lnTo>
                    <a:lnTo>
                      <a:pt x="302" y="255"/>
                    </a:lnTo>
                    <a:lnTo>
                      <a:pt x="318" y="268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23" name="Freeform 43"/>
              <p:cNvSpPr>
                <a:spLocks/>
              </p:cNvSpPr>
              <p:nvPr/>
            </p:nvSpPr>
            <p:spPr bwMode="auto">
              <a:xfrm>
                <a:off x="5049" y="578"/>
                <a:ext cx="551" cy="335"/>
              </a:xfrm>
              <a:custGeom>
                <a:avLst/>
                <a:gdLst/>
                <a:ahLst/>
                <a:cxnLst>
                  <a:cxn ang="0">
                    <a:pos x="534" y="48"/>
                  </a:cxn>
                  <a:cxn ang="0">
                    <a:pos x="550" y="117"/>
                  </a:cxn>
                  <a:cxn ang="0">
                    <a:pos x="540" y="142"/>
                  </a:cxn>
                  <a:cxn ang="0">
                    <a:pos x="517" y="179"/>
                  </a:cxn>
                  <a:cxn ang="0">
                    <a:pos x="493" y="212"/>
                  </a:cxn>
                  <a:cxn ang="0">
                    <a:pos x="465" y="239"/>
                  </a:cxn>
                  <a:cxn ang="0">
                    <a:pos x="430" y="267"/>
                  </a:cxn>
                  <a:cxn ang="0">
                    <a:pos x="397" y="286"/>
                  </a:cxn>
                  <a:cxn ang="0">
                    <a:pos x="361" y="304"/>
                  </a:cxn>
                  <a:cxn ang="0">
                    <a:pos x="315" y="320"/>
                  </a:cxn>
                  <a:cxn ang="0">
                    <a:pos x="280" y="328"/>
                  </a:cxn>
                  <a:cxn ang="0">
                    <a:pos x="238" y="334"/>
                  </a:cxn>
                  <a:cxn ang="0">
                    <a:pos x="199" y="334"/>
                  </a:cxn>
                  <a:cxn ang="0">
                    <a:pos x="157" y="329"/>
                  </a:cxn>
                  <a:cxn ang="0">
                    <a:pos x="114" y="317"/>
                  </a:cxn>
                  <a:cxn ang="0">
                    <a:pos x="75" y="298"/>
                  </a:cxn>
                  <a:cxn ang="0">
                    <a:pos x="52" y="282"/>
                  </a:cxn>
                  <a:cxn ang="0">
                    <a:pos x="24" y="258"/>
                  </a:cxn>
                  <a:cxn ang="0">
                    <a:pos x="9" y="238"/>
                  </a:cxn>
                  <a:cxn ang="0">
                    <a:pos x="0" y="222"/>
                  </a:cxn>
                  <a:cxn ang="0">
                    <a:pos x="0" y="204"/>
                  </a:cxn>
                  <a:cxn ang="0">
                    <a:pos x="6" y="182"/>
                  </a:cxn>
                  <a:cxn ang="0">
                    <a:pos x="18" y="166"/>
                  </a:cxn>
                  <a:cxn ang="0">
                    <a:pos x="27" y="131"/>
                  </a:cxn>
                  <a:cxn ang="0">
                    <a:pos x="31" y="112"/>
                  </a:cxn>
                  <a:cxn ang="0">
                    <a:pos x="283" y="128"/>
                  </a:cxn>
                  <a:cxn ang="0">
                    <a:pos x="316" y="122"/>
                  </a:cxn>
                  <a:cxn ang="0">
                    <a:pos x="357" y="109"/>
                  </a:cxn>
                  <a:cxn ang="0">
                    <a:pos x="388" y="93"/>
                  </a:cxn>
                  <a:cxn ang="0">
                    <a:pos x="421" y="73"/>
                  </a:cxn>
                  <a:cxn ang="0">
                    <a:pos x="453" y="44"/>
                  </a:cxn>
                  <a:cxn ang="0">
                    <a:pos x="472" y="19"/>
                  </a:cxn>
                  <a:cxn ang="0">
                    <a:pos x="486" y="0"/>
                  </a:cxn>
                  <a:cxn ang="0">
                    <a:pos x="534" y="48"/>
                  </a:cxn>
                </a:cxnLst>
                <a:rect l="0" t="0" r="r" b="b"/>
                <a:pathLst>
                  <a:path w="551" h="335">
                    <a:moveTo>
                      <a:pt x="534" y="48"/>
                    </a:moveTo>
                    <a:lnTo>
                      <a:pt x="550" y="117"/>
                    </a:lnTo>
                    <a:lnTo>
                      <a:pt x="540" y="142"/>
                    </a:lnTo>
                    <a:lnTo>
                      <a:pt x="517" y="179"/>
                    </a:lnTo>
                    <a:lnTo>
                      <a:pt x="493" y="212"/>
                    </a:lnTo>
                    <a:lnTo>
                      <a:pt x="465" y="239"/>
                    </a:lnTo>
                    <a:lnTo>
                      <a:pt x="430" y="267"/>
                    </a:lnTo>
                    <a:lnTo>
                      <a:pt x="397" y="286"/>
                    </a:lnTo>
                    <a:lnTo>
                      <a:pt x="361" y="304"/>
                    </a:lnTo>
                    <a:lnTo>
                      <a:pt x="315" y="320"/>
                    </a:lnTo>
                    <a:lnTo>
                      <a:pt x="280" y="328"/>
                    </a:lnTo>
                    <a:lnTo>
                      <a:pt x="238" y="334"/>
                    </a:lnTo>
                    <a:lnTo>
                      <a:pt x="199" y="334"/>
                    </a:lnTo>
                    <a:lnTo>
                      <a:pt x="157" y="329"/>
                    </a:lnTo>
                    <a:lnTo>
                      <a:pt x="114" y="317"/>
                    </a:lnTo>
                    <a:lnTo>
                      <a:pt x="75" y="298"/>
                    </a:lnTo>
                    <a:lnTo>
                      <a:pt x="52" y="282"/>
                    </a:lnTo>
                    <a:lnTo>
                      <a:pt x="24" y="258"/>
                    </a:lnTo>
                    <a:lnTo>
                      <a:pt x="9" y="238"/>
                    </a:lnTo>
                    <a:lnTo>
                      <a:pt x="0" y="222"/>
                    </a:lnTo>
                    <a:lnTo>
                      <a:pt x="0" y="204"/>
                    </a:lnTo>
                    <a:lnTo>
                      <a:pt x="6" y="182"/>
                    </a:lnTo>
                    <a:lnTo>
                      <a:pt x="18" y="166"/>
                    </a:lnTo>
                    <a:lnTo>
                      <a:pt x="27" y="131"/>
                    </a:lnTo>
                    <a:lnTo>
                      <a:pt x="31" y="112"/>
                    </a:lnTo>
                    <a:lnTo>
                      <a:pt x="283" y="128"/>
                    </a:lnTo>
                    <a:lnTo>
                      <a:pt x="316" y="122"/>
                    </a:lnTo>
                    <a:lnTo>
                      <a:pt x="357" y="109"/>
                    </a:lnTo>
                    <a:lnTo>
                      <a:pt x="388" y="93"/>
                    </a:lnTo>
                    <a:lnTo>
                      <a:pt x="421" y="73"/>
                    </a:lnTo>
                    <a:lnTo>
                      <a:pt x="453" y="44"/>
                    </a:lnTo>
                    <a:lnTo>
                      <a:pt x="472" y="19"/>
                    </a:lnTo>
                    <a:lnTo>
                      <a:pt x="486" y="0"/>
                    </a:lnTo>
                    <a:lnTo>
                      <a:pt x="534" y="48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100000">
                    <a:schemeClr val="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24" name="Freeform 44"/>
              <p:cNvSpPr>
                <a:spLocks/>
              </p:cNvSpPr>
              <p:nvPr/>
            </p:nvSpPr>
            <p:spPr bwMode="auto">
              <a:xfrm>
                <a:off x="5145" y="160"/>
                <a:ext cx="475" cy="55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94"/>
                  </a:cxn>
                  <a:cxn ang="0">
                    <a:pos x="28" y="291"/>
                  </a:cxn>
                  <a:cxn ang="0">
                    <a:pos x="63" y="293"/>
                  </a:cxn>
                  <a:cxn ang="0">
                    <a:pos x="121" y="299"/>
                  </a:cxn>
                  <a:cxn ang="0">
                    <a:pos x="178" y="310"/>
                  </a:cxn>
                  <a:cxn ang="0">
                    <a:pos x="231" y="323"/>
                  </a:cxn>
                  <a:cxn ang="0">
                    <a:pos x="274" y="339"/>
                  </a:cxn>
                  <a:cxn ang="0">
                    <a:pos x="325" y="364"/>
                  </a:cxn>
                  <a:cxn ang="0">
                    <a:pos x="364" y="390"/>
                  </a:cxn>
                  <a:cxn ang="0">
                    <a:pos x="393" y="415"/>
                  </a:cxn>
                  <a:cxn ang="0">
                    <a:pos x="414" y="439"/>
                  </a:cxn>
                  <a:cxn ang="0">
                    <a:pos x="427" y="461"/>
                  </a:cxn>
                  <a:cxn ang="0">
                    <a:pos x="439" y="488"/>
                  </a:cxn>
                  <a:cxn ang="0">
                    <a:pos x="444" y="513"/>
                  </a:cxn>
                  <a:cxn ang="0">
                    <a:pos x="451" y="551"/>
                  </a:cxn>
                  <a:cxn ang="0">
                    <a:pos x="457" y="518"/>
                  </a:cxn>
                  <a:cxn ang="0">
                    <a:pos x="466" y="481"/>
                  </a:cxn>
                  <a:cxn ang="0">
                    <a:pos x="469" y="453"/>
                  </a:cxn>
                  <a:cxn ang="0">
                    <a:pos x="474" y="420"/>
                  </a:cxn>
                  <a:cxn ang="0">
                    <a:pos x="472" y="393"/>
                  </a:cxn>
                  <a:cxn ang="0">
                    <a:pos x="466" y="361"/>
                  </a:cxn>
                  <a:cxn ang="0">
                    <a:pos x="459" y="317"/>
                  </a:cxn>
                  <a:cxn ang="0">
                    <a:pos x="444" y="279"/>
                  </a:cxn>
                  <a:cxn ang="0">
                    <a:pos x="424" y="238"/>
                  </a:cxn>
                  <a:cxn ang="0">
                    <a:pos x="399" y="196"/>
                  </a:cxn>
                  <a:cxn ang="0">
                    <a:pos x="363" y="152"/>
                  </a:cxn>
                  <a:cxn ang="0">
                    <a:pos x="322" y="116"/>
                  </a:cxn>
                  <a:cxn ang="0">
                    <a:pos x="286" y="87"/>
                  </a:cxn>
                  <a:cxn ang="0">
                    <a:pos x="241" y="60"/>
                  </a:cxn>
                  <a:cxn ang="0">
                    <a:pos x="195" y="40"/>
                  </a:cxn>
                  <a:cxn ang="0">
                    <a:pos x="141" y="21"/>
                  </a:cxn>
                  <a:cxn ang="0">
                    <a:pos x="94" y="10"/>
                  </a:cxn>
                  <a:cxn ang="0">
                    <a:pos x="39" y="3"/>
                  </a:cxn>
                  <a:cxn ang="0">
                    <a:pos x="0" y="0"/>
                  </a:cxn>
                </a:cxnLst>
                <a:rect l="0" t="0" r="r" b="b"/>
                <a:pathLst>
                  <a:path w="475" h="552">
                    <a:moveTo>
                      <a:pt x="0" y="0"/>
                    </a:moveTo>
                    <a:lnTo>
                      <a:pt x="0" y="294"/>
                    </a:lnTo>
                    <a:lnTo>
                      <a:pt x="28" y="291"/>
                    </a:lnTo>
                    <a:lnTo>
                      <a:pt x="63" y="293"/>
                    </a:lnTo>
                    <a:lnTo>
                      <a:pt x="121" y="299"/>
                    </a:lnTo>
                    <a:lnTo>
                      <a:pt x="178" y="310"/>
                    </a:lnTo>
                    <a:lnTo>
                      <a:pt x="231" y="323"/>
                    </a:lnTo>
                    <a:lnTo>
                      <a:pt x="274" y="339"/>
                    </a:lnTo>
                    <a:lnTo>
                      <a:pt x="325" y="364"/>
                    </a:lnTo>
                    <a:lnTo>
                      <a:pt x="364" y="390"/>
                    </a:lnTo>
                    <a:lnTo>
                      <a:pt x="393" y="415"/>
                    </a:lnTo>
                    <a:lnTo>
                      <a:pt x="414" y="439"/>
                    </a:lnTo>
                    <a:lnTo>
                      <a:pt x="427" y="461"/>
                    </a:lnTo>
                    <a:lnTo>
                      <a:pt x="439" y="488"/>
                    </a:lnTo>
                    <a:lnTo>
                      <a:pt x="444" y="513"/>
                    </a:lnTo>
                    <a:lnTo>
                      <a:pt x="451" y="551"/>
                    </a:lnTo>
                    <a:lnTo>
                      <a:pt x="457" y="518"/>
                    </a:lnTo>
                    <a:lnTo>
                      <a:pt x="466" y="481"/>
                    </a:lnTo>
                    <a:lnTo>
                      <a:pt x="469" y="453"/>
                    </a:lnTo>
                    <a:lnTo>
                      <a:pt x="474" y="420"/>
                    </a:lnTo>
                    <a:lnTo>
                      <a:pt x="472" y="393"/>
                    </a:lnTo>
                    <a:lnTo>
                      <a:pt x="466" y="361"/>
                    </a:lnTo>
                    <a:lnTo>
                      <a:pt x="459" y="317"/>
                    </a:lnTo>
                    <a:lnTo>
                      <a:pt x="444" y="279"/>
                    </a:lnTo>
                    <a:lnTo>
                      <a:pt x="424" y="238"/>
                    </a:lnTo>
                    <a:lnTo>
                      <a:pt x="399" y="196"/>
                    </a:lnTo>
                    <a:lnTo>
                      <a:pt x="363" y="152"/>
                    </a:lnTo>
                    <a:lnTo>
                      <a:pt x="322" y="116"/>
                    </a:lnTo>
                    <a:lnTo>
                      <a:pt x="286" y="87"/>
                    </a:lnTo>
                    <a:lnTo>
                      <a:pt x="241" y="60"/>
                    </a:lnTo>
                    <a:lnTo>
                      <a:pt x="195" y="40"/>
                    </a:lnTo>
                    <a:lnTo>
                      <a:pt x="141" y="21"/>
                    </a:lnTo>
                    <a:lnTo>
                      <a:pt x="94" y="10"/>
                    </a:lnTo>
                    <a:lnTo>
                      <a:pt x="39" y="3"/>
                    </a:lnTo>
                    <a:lnTo>
                      <a:pt x="0" y="0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25" name="Freeform 45"/>
              <p:cNvSpPr>
                <a:spLocks/>
              </p:cNvSpPr>
              <p:nvPr/>
            </p:nvSpPr>
            <p:spPr bwMode="auto">
              <a:xfrm>
                <a:off x="5176" y="727"/>
                <a:ext cx="156" cy="118"/>
              </a:xfrm>
              <a:custGeom>
                <a:avLst/>
                <a:gdLst/>
                <a:ahLst/>
                <a:cxnLst>
                  <a:cxn ang="0">
                    <a:pos x="83" y="0"/>
                  </a:cxn>
                  <a:cxn ang="0">
                    <a:pos x="134" y="19"/>
                  </a:cxn>
                  <a:cxn ang="0">
                    <a:pos x="152" y="46"/>
                  </a:cxn>
                  <a:cxn ang="0">
                    <a:pos x="155" y="70"/>
                  </a:cxn>
                  <a:cxn ang="0">
                    <a:pos x="155" y="84"/>
                  </a:cxn>
                  <a:cxn ang="0">
                    <a:pos x="146" y="100"/>
                  </a:cxn>
                  <a:cxn ang="0">
                    <a:pos x="126" y="108"/>
                  </a:cxn>
                  <a:cxn ang="0">
                    <a:pos x="105" y="114"/>
                  </a:cxn>
                  <a:cxn ang="0">
                    <a:pos x="86" y="117"/>
                  </a:cxn>
                  <a:cxn ang="0">
                    <a:pos x="69" y="117"/>
                  </a:cxn>
                  <a:cxn ang="0">
                    <a:pos x="41" y="112"/>
                  </a:cxn>
                  <a:cxn ang="0">
                    <a:pos x="21" y="107"/>
                  </a:cxn>
                  <a:cxn ang="0">
                    <a:pos x="9" y="98"/>
                  </a:cxn>
                  <a:cxn ang="0">
                    <a:pos x="2" y="90"/>
                  </a:cxn>
                  <a:cxn ang="0">
                    <a:pos x="0" y="78"/>
                  </a:cxn>
                  <a:cxn ang="0">
                    <a:pos x="2" y="60"/>
                  </a:cxn>
                  <a:cxn ang="0">
                    <a:pos x="9" y="11"/>
                  </a:cxn>
                  <a:cxn ang="0">
                    <a:pos x="83" y="0"/>
                  </a:cxn>
                </a:cxnLst>
                <a:rect l="0" t="0" r="r" b="b"/>
                <a:pathLst>
                  <a:path w="156" h="118">
                    <a:moveTo>
                      <a:pt x="83" y="0"/>
                    </a:moveTo>
                    <a:lnTo>
                      <a:pt x="134" y="19"/>
                    </a:lnTo>
                    <a:lnTo>
                      <a:pt x="152" y="46"/>
                    </a:lnTo>
                    <a:lnTo>
                      <a:pt x="155" y="70"/>
                    </a:lnTo>
                    <a:lnTo>
                      <a:pt x="155" y="84"/>
                    </a:lnTo>
                    <a:lnTo>
                      <a:pt x="146" y="100"/>
                    </a:lnTo>
                    <a:lnTo>
                      <a:pt x="126" y="108"/>
                    </a:lnTo>
                    <a:lnTo>
                      <a:pt x="105" y="114"/>
                    </a:lnTo>
                    <a:lnTo>
                      <a:pt x="86" y="117"/>
                    </a:lnTo>
                    <a:lnTo>
                      <a:pt x="69" y="117"/>
                    </a:lnTo>
                    <a:lnTo>
                      <a:pt x="41" y="112"/>
                    </a:lnTo>
                    <a:lnTo>
                      <a:pt x="21" y="107"/>
                    </a:lnTo>
                    <a:lnTo>
                      <a:pt x="9" y="98"/>
                    </a:lnTo>
                    <a:lnTo>
                      <a:pt x="2" y="90"/>
                    </a:lnTo>
                    <a:lnTo>
                      <a:pt x="0" y="78"/>
                    </a:lnTo>
                    <a:lnTo>
                      <a:pt x="2" y="60"/>
                    </a:lnTo>
                    <a:lnTo>
                      <a:pt x="9" y="11"/>
                    </a:lnTo>
                    <a:lnTo>
                      <a:pt x="83" y="0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100000">
                    <a:schemeClr val="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26" name="Freeform 46"/>
              <p:cNvSpPr>
                <a:spLocks/>
              </p:cNvSpPr>
              <p:nvPr/>
            </p:nvSpPr>
            <p:spPr bwMode="auto">
              <a:xfrm>
                <a:off x="5172" y="740"/>
                <a:ext cx="88" cy="74"/>
              </a:xfrm>
              <a:custGeom>
                <a:avLst/>
                <a:gdLst/>
                <a:ahLst/>
                <a:cxnLst>
                  <a:cxn ang="0">
                    <a:pos x="0" y="68"/>
                  </a:cxn>
                  <a:cxn ang="0">
                    <a:pos x="11" y="0"/>
                  </a:cxn>
                  <a:cxn ang="0">
                    <a:pos x="54" y="5"/>
                  </a:cxn>
                  <a:cxn ang="0">
                    <a:pos x="87" y="9"/>
                  </a:cxn>
                  <a:cxn ang="0">
                    <a:pos x="78" y="73"/>
                  </a:cxn>
                  <a:cxn ang="0">
                    <a:pos x="75" y="58"/>
                  </a:cxn>
                  <a:cxn ang="0">
                    <a:pos x="65" y="47"/>
                  </a:cxn>
                  <a:cxn ang="0">
                    <a:pos x="47" y="44"/>
                  </a:cxn>
                  <a:cxn ang="0">
                    <a:pos x="27" y="45"/>
                  </a:cxn>
                  <a:cxn ang="0">
                    <a:pos x="11" y="52"/>
                  </a:cxn>
                  <a:cxn ang="0">
                    <a:pos x="0" y="68"/>
                  </a:cxn>
                </a:cxnLst>
                <a:rect l="0" t="0" r="r" b="b"/>
                <a:pathLst>
                  <a:path w="88" h="74">
                    <a:moveTo>
                      <a:pt x="0" y="68"/>
                    </a:moveTo>
                    <a:lnTo>
                      <a:pt x="11" y="0"/>
                    </a:lnTo>
                    <a:lnTo>
                      <a:pt x="54" y="5"/>
                    </a:lnTo>
                    <a:lnTo>
                      <a:pt x="87" y="9"/>
                    </a:lnTo>
                    <a:lnTo>
                      <a:pt x="78" y="73"/>
                    </a:lnTo>
                    <a:lnTo>
                      <a:pt x="75" y="58"/>
                    </a:lnTo>
                    <a:lnTo>
                      <a:pt x="65" y="47"/>
                    </a:lnTo>
                    <a:lnTo>
                      <a:pt x="47" y="44"/>
                    </a:lnTo>
                    <a:lnTo>
                      <a:pt x="27" y="45"/>
                    </a:lnTo>
                    <a:lnTo>
                      <a:pt x="11" y="52"/>
                    </a:lnTo>
                    <a:lnTo>
                      <a:pt x="0" y="68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27" name="Freeform 47"/>
              <p:cNvSpPr>
                <a:spLocks/>
              </p:cNvSpPr>
              <p:nvPr/>
            </p:nvSpPr>
            <p:spPr bwMode="auto">
              <a:xfrm>
                <a:off x="5049" y="520"/>
                <a:ext cx="319" cy="286"/>
              </a:xfrm>
              <a:custGeom>
                <a:avLst/>
                <a:gdLst/>
                <a:ahLst/>
                <a:cxnLst>
                  <a:cxn ang="0">
                    <a:pos x="1" y="275"/>
                  </a:cxn>
                  <a:cxn ang="0">
                    <a:pos x="3" y="254"/>
                  </a:cxn>
                  <a:cxn ang="0">
                    <a:pos x="12" y="235"/>
                  </a:cxn>
                  <a:cxn ang="0">
                    <a:pos x="19" y="219"/>
                  </a:cxn>
                  <a:cxn ang="0">
                    <a:pos x="24" y="194"/>
                  </a:cxn>
                  <a:cxn ang="0">
                    <a:pos x="30" y="161"/>
                  </a:cxn>
                  <a:cxn ang="0">
                    <a:pos x="34" y="126"/>
                  </a:cxn>
                  <a:cxn ang="0">
                    <a:pos x="37" y="94"/>
                  </a:cxn>
                  <a:cxn ang="0">
                    <a:pos x="39" y="67"/>
                  </a:cxn>
                  <a:cxn ang="0">
                    <a:pos x="40" y="43"/>
                  </a:cxn>
                  <a:cxn ang="0">
                    <a:pos x="48" y="29"/>
                  </a:cxn>
                  <a:cxn ang="0">
                    <a:pos x="63" y="16"/>
                  </a:cxn>
                  <a:cxn ang="0">
                    <a:pos x="78" y="9"/>
                  </a:cxn>
                  <a:cxn ang="0">
                    <a:pos x="102" y="2"/>
                  </a:cxn>
                  <a:cxn ang="0">
                    <a:pos x="129" y="0"/>
                  </a:cxn>
                  <a:cxn ang="0">
                    <a:pos x="171" y="0"/>
                  </a:cxn>
                  <a:cxn ang="0">
                    <a:pos x="208" y="2"/>
                  </a:cxn>
                  <a:cxn ang="0">
                    <a:pos x="244" y="9"/>
                  </a:cxn>
                  <a:cxn ang="0">
                    <a:pos x="277" y="21"/>
                  </a:cxn>
                  <a:cxn ang="0">
                    <a:pos x="298" y="35"/>
                  </a:cxn>
                  <a:cxn ang="0">
                    <a:pos x="310" y="47"/>
                  </a:cxn>
                  <a:cxn ang="0">
                    <a:pos x="318" y="61"/>
                  </a:cxn>
                  <a:cxn ang="0">
                    <a:pos x="316" y="75"/>
                  </a:cxn>
                  <a:cxn ang="0">
                    <a:pos x="313" y="89"/>
                  </a:cxn>
                  <a:cxn ang="0">
                    <a:pos x="303" y="104"/>
                  </a:cxn>
                  <a:cxn ang="0">
                    <a:pos x="295" y="123"/>
                  </a:cxn>
                  <a:cxn ang="0">
                    <a:pos x="291" y="149"/>
                  </a:cxn>
                  <a:cxn ang="0">
                    <a:pos x="288" y="176"/>
                  </a:cxn>
                  <a:cxn ang="0">
                    <a:pos x="283" y="200"/>
                  </a:cxn>
                  <a:cxn ang="0">
                    <a:pos x="282" y="235"/>
                  </a:cxn>
                  <a:cxn ang="0">
                    <a:pos x="280" y="265"/>
                  </a:cxn>
                  <a:cxn ang="0">
                    <a:pos x="280" y="285"/>
                  </a:cxn>
                  <a:cxn ang="0">
                    <a:pos x="270" y="260"/>
                  </a:cxn>
                  <a:cxn ang="0">
                    <a:pos x="250" y="248"/>
                  </a:cxn>
                  <a:cxn ang="0">
                    <a:pos x="232" y="241"/>
                  </a:cxn>
                  <a:cxn ang="0">
                    <a:pos x="210" y="236"/>
                  </a:cxn>
                  <a:cxn ang="0">
                    <a:pos x="175" y="229"/>
                  </a:cxn>
                  <a:cxn ang="0">
                    <a:pos x="141" y="228"/>
                  </a:cxn>
                  <a:cxn ang="0">
                    <a:pos x="121" y="228"/>
                  </a:cxn>
                  <a:cxn ang="0">
                    <a:pos x="90" y="230"/>
                  </a:cxn>
                  <a:cxn ang="0">
                    <a:pos x="54" y="237"/>
                  </a:cxn>
                  <a:cxn ang="0">
                    <a:pos x="31" y="246"/>
                  </a:cxn>
                  <a:cxn ang="0">
                    <a:pos x="16" y="255"/>
                  </a:cxn>
                  <a:cxn ang="0">
                    <a:pos x="0" y="268"/>
                  </a:cxn>
                </a:cxnLst>
                <a:rect l="0" t="0" r="r" b="b"/>
                <a:pathLst>
                  <a:path w="319" h="286">
                    <a:moveTo>
                      <a:pt x="1" y="275"/>
                    </a:moveTo>
                    <a:lnTo>
                      <a:pt x="3" y="254"/>
                    </a:lnTo>
                    <a:lnTo>
                      <a:pt x="12" y="235"/>
                    </a:lnTo>
                    <a:lnTo>
                      <a:pt x="19" y="219"/>
                    </a:lnTo>
                    <a:lnTo>
                      <a:pt x="24" y="194"/>
                    </a:lnTo>
                    <a:lnTo>
                      <a:pt x="30" y="161"/>
                    </a:lnTo>
                    <a:lnTo>
                      <a:pt x="34" y="126"/>
                    </a:lnTo>
                    <a:lnTo>
                      <a:pt x="37" y="94"/>
                    </a:lnTo>
                    <a:lnTo>
                      <a:pt x="39" y="67"/>
                    </a:lnTo>
                    <a:lnTo>
                      <a:pt x="40" y="43"/>
                    </a:lnTo>
                    <a:lnTo>
                      <a:pt x="48" y="29"/>
                    </a:lnTo>
                    <a:lnTo>
                      <a:pt x="63" y="16"/>
                    </a:lnTo>
                    <a:lnTo>
                      <a:pt x="78" y="9"/>
                    </a:lnTo>
                    <a:lnTo>
                      <a:pt x="102" y="2"/>
                    </a:lnTo>
                    <a:lnTo>
                      <a:pt x="129" y="0"/>
                    </a:lnTo>
                    <a:lnTo>
                      <a:pt x="171" y="0"/>
                    </a:lnTo>
                    <a:lnTo>
                      <a:pt x="208" y="2"/>
                    </a:lnTo>
                    <a:lnTo>
                      <a:pt x="244" y="9"/>
                    </a:lnTo>
                    <a:lnTo>
                      <a:pt x="277" y="21"/>
                    </a:lnTo>
                    <a:lnTo>
                      <a:pt x="298" y="35"/>
                    </a:lnTo>
                    <a:lnTo>
                      <a:pt x="310" y="47"/>
                    </a:lnTo>
                    <a:lnTo>
                      <a:pt x="318" y="61"/>
                    </a:lnTo>
                    <a:lnTo>
                      <a:pt x="316" y="75"/>
                    </a:lnTo>
                    <a:lnTo>
                      <a:pt x="313" y="89"/>
                    </a:lnTo>
                    <a:lnTo>
                      <a:pt x="303" y="104"/>
                    </a:lnTo>
                    <a:lnTo>
                      <a:pt x="295" y="123"/>
                    </a:lnTo>
                    <a:lnTo>
                      <a:pt x="291" y="149"/>
                    </a:lnTo>
                    <a:lnTo>
                      <a:pt x="288" y="176"/>
                    </a:lnTo>
                    <a:lnTo>
                      <a:pt x="283" y="200"/>
                    </a:lnTo>
                    <a:lnTo>
                      <a:pt x="282" y="235"/>
                    </a:lnTo>
                    <a:lnTo>
                      <a:pt x="280" y="265"/>
                    </a:lnTo>
                    <a:lnTo>
                      <a:pt x="280" y="285"/>
                    </a:lnTo>
                    <a:lnTo>
                      <a:pt x="270" y="260"/>
                    </a:lnTo>
                    <a:lnTo>
                      <a:pt x="250" y="248"/>
                    </a:lnTo>
                    <a:lnTo>
                      <a:pt x="232" y="241"/>
                    </a:lnTo>
                    <a:lnTo>
                      <a:pt x="210" y="236"/>
                    </a:lnTo>
                    <a:lnTo>
                      <a:pt x="175" y="229"/>
                    </a:lnTo>
                    <a:lnTo>
                      <a:pt x="141" y="228"/>
                    </a:lnTo>
                    <a:lnTo>
                      <a:pt x="121" y="228"/>
                    </a:lnTo>
                    <a:lnTo>
                      <a:pt x="90" y="230"/>
                    </a:lnTo>
                    <a:lnTo>
                      <a:pt x="54" y="237"/>
                    </a:lnTo>
                    <a:lnTo>
                      <a:pt x="31" y="246"/>
                    </a:lnTo>
                    <a:lnTo>
                      <a:pt x="16" y="255"/>
                    </a:lnTo>
                    <a:lnTo>
                      <a:pt x="0" y="268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28" name="Freeform 48"/>
              <p:cNvSpPr>
                <a:spLocks/>
              </p:cNvSpPr>
              <p:nvPr/>
            </p:nvSpPr>
            <p:spPr bwMode="auto">
              <a:xfrm>
                <a:off x="4319" y="160"/>
                <a:ext cx="832" cy="4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56"/>
                  </a:cxn>
                  <a:cxn ang="0">
                    <a:pos x="84" y="374"/>
                  </a:cxn>
                  <a:cxn ang="0">
                    <a:pos x="153" y="393"/>
                  </a:cxn>
                  <a:cxn ang="0">
                    <a:pos x="210" y="404"/>
                  </a:cxn>
                  <a:cxn ang="0">
                    <a:pos x="258" y="410"/>
                  </a:cxn>
                  <a:cxn ang="0">
                    <a:pos x="312" y="416"/>
                  </a:cxn>
                  <a:cxn ang="0">
                    <a:pos x="402" y="419"/>
                  </a:cxn>
                  <a:cxn ang="0">
                    <a:pos x="485" y="412"/>
                  </a:cxn>
                  <a:cxn ang="0">
                    <a:pos x="570" y="399"/>
                  </a:cxn>
                  <a:cxn ang="0">
                    <a:pos x="652" y="377"/>
                  </a:cxn>
                  <a:cxn ang="0">
                    <a:pos x="724" y="347"/>
                  </a:cxn>
                  <a:cxn ang="0">
                    <a:pos x="784" y="306"/>
                  </a:cxn>
                  <a:cxn ang="0">
                    <a:pos x="829" y="291"/>
                  </a:cxn>
                  <a:cxn ang="0">
                    <a:pos x="831" y="2"/>
                  </a:cxn>
                  <a:cxn ang="0">
                    <a:pos x="786" y="9"/>
                  </a:cxn>
                  <a:cxn ang="0">
                    <a:pos x="726" y="29"/>
                  </a:cxn>
                  <a:cxn ang="0">
                    <a:pos x="654" y="55"/>
                  </a:cxn>
                  <a:cxn ang="0">
                    <a:pos x="585" y="70"/>
                  </a:cxn>
                  <a:cxn ang="0">
                    <a:pos x="515" y="78"/>
                  </a:cxn>
                  <a:cxn ang="0">
                    <a:pos x="468" y="82"/>
                  </a:cxn>
                  <a:cxn ang="0">
                    <a:pos x="428" y="84"/>
                  </a:cxn>
                  <a:cxn ang="0">
                    <a:pos x="358" y="84"/>
                  </a:cxn>
                  <a:cxn ang="0">
                    <a:pos x="314" y="81"/>
                  </a:cxn>
                  <a:cxn ang="0">
                    <a:pos x="274" y="76"/>
                  </a:cxn>
                  <a:cxn ang="0">
                    <a:pos x="229" y="73"/>
                  </a:cxn>
                  <a:cxn ang="0">
                    <a:pos x="190" y="66"/>
                  </a:cxn>
                  <a:cxn ang="0">
                    <a:pos x="140" y="57"/>
                  </a:cxn>
                  <a:cxn ang="0">
                    <a:pos x="96" y="44"/>
                  </a:cxn>
                  <a:cxn ang="0">
                    <a:pos x="49" y="24"/>
                  </a:cxn>
                  <a:cxn ang="0">
                    <a:pos x="0" y="0"/>
                  </a:cxn>
                </a:cxnLst>
                <a:rect l="0" t="0" r="r" b="b"/>
                <a:pathLst>
                  <a:path w="832" h="420">
                    <a:moveTo>
                      <a:pt x="0" y="0"/>
                    </a:moveTo>
                    <a:lnTo>
                      <a:pt x="0" y="356"/>
                    </a:lnTo>
                    <a:lnTo>
                      <a:pt x="84" y="374"/>
                    </a:lnTo>
                    <a:lnTo>
                      <a:pt x="153" y="393"/>
                    </a:lnTo>
                    <a:lnTo>
                      <a:pt x="210" y="404"/>
                    </a:lnTo>
                    <a:lnTo>
                      <a:pt x="258" y="410"/>
                    </a:lnTo>
                    <a:lnTo>
                      <a:pt x="312" y="416"/>
                    </a:lnTo>
                    <a:lnTo>
                      <a:pt x="402" y="419"/>
                    </a:lnTo>
                    <a:lnTo>
                      <a:pt x="485" y="412"/>
                    </a:lnTo>
                    <a:lnTo>
                      <a:pt x="570" y="399"/>
                    </a:lnTo>
                    <a:lnTo>
                      <a:pt x="652" y="377"/>
                    </a:lnTo>
                    <a:lnTo>
                      <a:pt x="724" y="347"/>
                    </a:lnTo>
                    <a:lnTo>
                      <a:pt x="784" y="306"/>
                    </a:lnTo>
                    <a:lnTo>
                      <a:pt x="829" y="291"/>
                    </a:lnTo>
                    <a:lnTo>
                      <a:pt x="831" y="2"/>
                    </a:lnTo>
                    <a:lnTo>
                      <a:pt x="786" y="9"/>
                    </a:lnTo>
                    <a:lnTo>
                      <a:pt x="726" y="29"/>
                    </a:lnTo>
                    <a:lnTo>
                      <a:pt x="654" y="55"/>
                    </a:lnTo>
                    <a:lnTo>
                      <a:pt x="585" y="70"/>
                    </a:lnTo>
                    <a:lnTo>
                      <a:pt x="515" y="78"/>
                    </a:lnTo>
                    <a:lnTo>
                      <a:pt x="468" y="82"/>
                    </a:lnTo>
                    <a:lnTo>
                      <a:pt x="428" y="84"/>
                    </a:lnTo>
                    <a:lnTo>
                      <a:pt x="358" y="84"/>
                    </a:lnTo>
                    <a:lnTo>
                      <a:pt x="314" y="81"/>
                    </a:lnTo>
                    <a:lnTo>
                      <a:pt x="274" y="76"/>
                    </a:lnTo>
                    <a:lnTo>
                      <a:pt x="229" y="73"/>
                    </a:lnTo>
                    <a:lnTo>
                      <a:pt x="190" y="66"/>
                    </a:lnTo>
                    <a:lnTo>
                      <a:pt x="140" y="57"/>
                    </a:lnTo>
                    <a:lnTo>
                      <a:pt x="96" y="44"/>
                    </a:lnTo>
                    <a:lnTo>
                      <a:pt x="49" y="24"/>
                    </a:lnTo>
                    <a:lnTo>
                      <a:pt x="0" y="0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</p:grpSp>
      </p:grpSp>
      <p:pic>
        <p:nvPicPr>
          <p:cNvPr id="51" name="Picture 54" descr="dnastranda_gl.gif (44360 bytes)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81000"/>
            <a:ext cx="6477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2" name="Rectangle 5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3" name="Rectangle 5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4" name="Rectangle 5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D7C6D6-89AF-4CE1-93BF-3B92CF76AF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-17463"/>
            <a:ext cx="9178925" cy="6905626"/>
            <a:chOff x="0" y="-11"/>
            <a:chExt cx="5782" cy="435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0" y="1008"/>
              <a:ext cx="5774" cy="3331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5759" cy="864"/>
            </a:xfrm>
            <a:prstGeom prst="rect">
              <a:avLst/>
            </a:prstGeom>
            <a:gradFill rotWithShape="0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grpSp>
          <p:nvGrpSpPr>
            <p:cNvPr id="7" name="Group 5"/>
            <p:cNvGrpSpPr>
              <a:grpSpLocks/>
            </p:cNvGrpSpPr>
            <p:nvPr/>
          </p:nvGrpSpPr>
          <p:grpSpPr bwMode="auto">
            <a:xfrm>
              <a:off x="5301" y="-11"/>
              <a:ext cx="481" cy="4284"/>
              <a:chOff x="5301" y="-11"/>
              <a:chExt cx="481" cy="4284"/>
            </a:xfrm>
          </p:grpSpPr>
          <p:sp>
            <p:nvSpPr>
              <p:cNvPr id="49" name="Freeform 6"/>
              <p:cNvSpPr>
                <a:spLocks/>
              </p:cNvSpPr>
              <p:nvPr/>
            </p:nvSpPr>
            <p:spPr bwMode="auto">
              <a:xfrm>
                <a:off x="5301" y="-11"/>
                <a:ext cx="241" cy="4284"/>
              </a:xfrm>
              <a:custGeom>
                <a:avLst/>
                <a:gdLst/>
                <a:ahLst/>
                <a:cxnLst>
                  <a:cxn ang="0">
                    <a:pos x="0" y="4234"/>
                  </a:cxn>
                  <a:cxn ang="0">
                    <a:pos x="0" y="0"/>
                  </a:cxn>
                  <a:cxn ang="0">
                    <a:pos x="240" y="0"/>
                  </a:cxn>
                  <a:cxn ang="0">
                    <a:pos x="240" y="4234"/>
                  </a:cxn>
                  <a:cxn ang="0">
                    <a:pos x="192" y="4283"/>
                  </a:cxn>
                  <a:cxn ang="0">
                    <a:pos x="144" y="4281"/>
                  </a:cxn>
                  <a:cxn ang="0">
                    <a:pos x="112" y="4281"/>
                  </a:cxn>
                  <a:cxn ang="0">
                    <a:pos x="49" y="4281"/>
                  </a:cxn>
                  <a:cxn ang="0">
                    <a:pos x="0" y="4234"/>
                  </a:cxn>
                </a:cxnLst>
                <a:rect l="0" t="0" r="r" b="b"/>
                <a:pathLst>
                  <a:path w="241" h="4284">
                    <a:moveTo>
                      <a:pt x="0" y="4234"/>
                    </a:moveTo>
                    <a:lnTo>
                      <a:pt x="0" y="0"/>
                    </a:lnTo>
                    <a:lnTo>
                      <a:pt x="240" y="0"/>
                    </a:lnTo>
                    <a:lnTo>
                      <a:pt x="240" y="4234"/>
                    </a:lnTo>
                    <a:lnTo>
                      <a:pt x="192" y="4283"/>
                    </a:lnTo>
                    <a:lnTo>
                      <a:pt x="144" y="4281"/>
                    </a:lnTo>
                    <a:lnTo>
                      <a:pt x="112" y="4281"/>
                    </a:lnTo>
                    <a:lnTo>
                      <a:pt x="49" y="4281"/>
                    </a:lnTo>
                    <a:lnTo>
                      <a:pt x="0" y="4234"/>
                    </a:lnTo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5000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50" name="Freeform 7"/>
              <p:cNvSpPr>
                <a:spLocks/>
              </p:cNvSpPr>
              <p:nvPr/>
            </p:nvSpPr>
            <p:spPr bwMode="auto">
              <a:xfrm>
                <a:off x="5541" y="-11"/>
                <a:ext cx="241" cy="4284"/>
              </a:xfrm>
              <a:custGeom>
                <a:avLst/>
                <a:gdLst/>
                <a:ahLst/>
                <a:cxnLst>
                  <a:cxn ang="0">
                    <a:pos x="0" y="4234"/>
                  </a:cxn>
                  <a:cxn ang="0">
                    <a:pos x="0" y="0"/>
                  </a:cxn>
                  <a:cxn ang="0">
                    <a:pos x="240" y="0"/>
                  </a:cxn>
                  <a:cxn ang="0">
                    <a:pos x="240" y="4234"/>
                  </a:cxn>
                  <a:cxn ang="0">
                    <a:pos x="192" y="4283"/>
                  </a:cxn>
                  <a:cxn ang="0">
                    <a:pos x="144" y="4281"/>
                  </a:cxn>
                  <a:cxn ang="0">
                    <a:pos x="112" y="4281"/>
                  </a:cxn>
                  <a:cxn ang="0">
                    <a:pos x="49" y="4281"/>
                  </a:cxn>
                  <a:cxn ang="0">
                    <a:pos x="0" y="4234"/>
                  </a:cxn>
                </a:cxnLst>
                <a:rect l="0" t="0" r="r" b="b"/>
                <a:pathLst>
                  <a:path w="241" h="4284">
                    <a:moveTo>
                      <a:pt x="0" y="4234"/>
                    </a:moveTo>
                    <a:lnTo>
                      <a:pt x="0" y="0"/>
                    </a:lnTo>
                    <a:lnTo>
                      <a:pt x="240" y="0"/>
                    </a:lnTo>
                    <a:lnTo>
                      <a:pt x="240" y="4234"/>
                    </a:lnTo>
                    <a:lnTo>
                      <a:pt x="192" y="4283"/>
                    </a:lnTo>
                    <a:lnTo>
                      <a:pt x="144" y="4281"/>
                    </a:lnTo>
                    <a:lnTo>
                      <a:pt x="112" y="4281"/>
                    </a:lnTo>
                    <a:lnTo>
                      <a:pt x="49" y="4281"/>
                    </a:lnTo>
                    <a:lnTo>
                      <a:pt x="0" y="4234"/>
                    </a:lnTo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5000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</p:grpSp>
        <p:grpSp>
          <p:nvGrpSpPr>
            <p:cNvPr id="8" name="Group 8"/>
            <p:cNvGrpSpPr>
              <a:grpSpLocks/>
            </p:cNvGrpSpPr>
            <p:nvPr/>
          </p:nvGrpSpPr>
          <p:grpSpPr bwMode="auto">
            <a:xfrm>
              <a:off x="0" y="0"/>
              <a:ext cx="481" cy="4273"/>
              <a:chOff x="0" y="0"/>
              <a:chExt cx="481" cy="4273"/>
            </a:xfrm>
          </p:grpSpPr>
          <p:sp>
            <p:nvSpPr>
              <p:cNvPr id="47" name="Freeform 9"/>
              <p:cNvSpPr>
                <a:spLocks/>
              </p:cNvSpPr>
              <p:nvPr/>
            </p:nvSpPr>
            <p:spPr bwMode="auto">
              <a:xfrm>
                <a:off x="0" y="0"/>
                <a:ext cx="241" cy="4273"/>
              </a:xfrm>
              <a:custGeom>
                <a:avLst/>
                <a:gdLst/>
                <a:ahLst/>
                <a:cxnLst>
                  <a:cxn ang="0">
                    <a:pos x="0" y="4223"/>
                  </a:cxn>
                  <a:cxn ang="0">
                    <a:pos x="0" y="0"/>
                  </a:cxn>
                  <a:cxn ang="0">
                    <a:pos x="240" y="0"/>
                  </a:cxn>
                  <a:cxn ang="0">
                    <a:pos x="240" y="4223"/>
                  </a:cxn>
                  <a:cxn ang="0">
                    <a:pos x="192" y="4272"/>
                  </a:cxn>
                  <a:cxn ang="0">
                    <a:pos x="144" y="4270"/>
                  </a:cxn>
                  <a:cxn ang="0">
                    <a:pos x="112" y="4270"/>
                  </a:cxn>
                  <a:cxn ang="0">
                    <a:pos x="49" y="4270"/>
                  </a:cxn>
                  <a:cxn ang="0">
                    <a:pos x="0" y="4223"/>
                  </a:cxn>
                </a:cxnLst>
                <a:rect l="0" t="0" r="r" b="b"/>
                <a:pathLst>
                  <a:path w="241" h="4273">
                    <a:moveTo>
                      <a:pt x="0" y="4223"/>
                    </a:moveTo>
                    <a:lnTo>
                      <a:pt x="0" y="0"/>
                    </a:lnTo>
                    <a:lnTo>
                      <a:pt x="240" y="0"/>
                    </a:lnTo>
                    <a:lnTo>
                      <a:pt x="240" y="4223"/>
                    </a:lnTo>
                    <a:lnTo>
                      <a:pt x="192" y="4272"/>
                    </a:lnTo>
                    <a:lnTo>
                      <a:pt x="144" y="4270"/>
                    </a:lnTo>
                    <a:lnTo>
                      <a:pt x="112" y="4270"/>
                    </a:lnTo>
                    <a:lnTo>
                      <a:pt x="49" y="4270"/>
                    </a:lnTo>
                    <a:lnTo>
                      <a:pt x="0" y="4223"/>
                    </a:lnTo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5000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48" name="Freeform 10"/>
              <p:cNvSpPr>
                <a:spLocks/>
              </p:cNvSpPr>
              <p:nvPr/>
            </p:nvSpPr>
            <p:spPr bwMode="auto">
              <a:xfrm>
                <a:off x="240" y="0"/>
                <a:ext cx="241" cy="4273"/>
              </a:xfrm>
              <a:custGeom>
                <a:avLst/>
                <a:gdLst/>
                <a:ahLst/>
                <a:cxnLst>
                  <a:cxn ang="0">
                    <a:pos x="0" y="4223"/>
                  </a:cxn>
                  <a:cxn ang="0">
                    <a:pos x="0" y="0"/>
                  </a:cxn>
                  <a:cxn ang="0">
                    <a:pos x="240" y="0"/>
                  </a:cxn>
                  <a:cxn ang="0">
                    <a:pos x="240" y="4223"/>
                  </a:cxn>
                  <a:cxn ang="0">
                    <a:pos x="192" y="4272"/>
                  </a:cxn>
                  <a:cxn ang="0">
                    <a:pos x="144" y="4270"/>
                  </a:cxn>
                  <a:cxn ang="0">
                    <a:pos x="112" y="4270"/>
                  </a:cxn>
                  <a:cxn ang="0">
                    <a:pos x="49" y="4270"/>
                  </a:cxn>
                  <a:cxn ang="0">
                    <a:pos x="0" y="4223"/>
                  </a:cxn>
                </a:cxnLst>
                <a:rect l="0" t="0" r="r" b="b"/>
                <a:pathLst>
                  <a:path w="241" h="4273">
                    <a:moveTo>
                      <a:pt x="0" y="4223"/>
                    </a:moveTo>
                    <a:lnTo>
                      <a:pt x="0" y="0"/>
                    </a:lnTo>
                    <a:lnTo>
                      <a:pt x="240" y="0"/>
                    </a:lnTo>
                    <a:lnTo>
                      <a:pt x="240" y="4223"/>
                    </a:lnTo>
                    <a:lnTo>
                      <a:pt x="192" y="4272"/>
                    </a:lnTo>
                    <a:lnTo>
                      <a:pt x="144" y="4270"/>
                    </a:lnTo>
                    <a:lnTo>
                      <a:pt x="112" y="4270"/>
                    </a:lnTo>
                    <a:lnTo>
                      <a:pt x="49" y="4270"/>
                    </a:lnTo>
                    <a:lnTo>
                      <a:pt x="0" y="4223"/>
                    </a:lnTo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5000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</p:grpSp>
        <p:grpSp>
          <p:nvGrpSpPr>
            <p:cNvPr id="9" name="Group 11"/>
            <p:cNvGrpSpPr>
              <a:grpSpLocks/>
            </p:cNvGrpSpPr>
            <p:nvPr/>
          </p:nvGrpSpPr>
          <p:grpSpPr bwMode="auto">
            <a:xfrm>
              <a:off x="82" y="22"/>
              <a:ext cx="5590" cy="891"/>
              <a:chOff x="82" y="22"/>
              <a:chExt cx="5590" cy="891"/>
            </a:xfrm>
          </p:grpSpPr>
          <p:grpSp>
            <p:nvGrpSpPr>
              <p:cNvPr id="10" name="Group 12"/>
              <p:cNvGrpSpPr>
                <a:grpSpLocks/>
              </p:cNvGrpSpPr>
              <p:nvPr/>
            </p:nvGrpSpPr>
            <p:grpSpPr bwMode="auto">
              <a:xfrm>
                <a:off x="134" y="22"/>
                <a:ext cx="5538" cy="850"/>
                <a:chOff x="134" y="22"/>
                <a:chExt cx="5538" cy="850"/>
              </a:xfrm>
            </p:grpSpPr>
            <p:sp>
              <p:nvSpPr>
                <p:cNvPr id="29" name="Freeform 13"/>
                <p:cNvSpPr>
                  <a:spLocks/>
                </p:cNvSpPr>
                <p:nvPr/>
              </p:nvSpPr>
              <p:spPr bwMode="auto">
                <a:xfrm>
                  <a:off x="5269" y="734"/>
                  <a:ext cx="156" cy="117"/>
                </a:xfrm>
                <a:custGeom>
                  <a:avLst/>
                  <a:gdLst/>
                  <a:ahLst/>
                  <a:cxnLst>
                    <a:cxn ang="0">
                      <a:pos x="83" y="0"/>
                    </a:cxn>
                    <a:cxn ang="0">
                      <a:pos x="134" y="19"/>
                    </a:cxn>
                    <a:cxn ang="0">
                      <a:pos x="152" y="45"/>
                    </a:cxn>
                    <a:cxn ang="0">
                      <a:pos x="155" y="70"/>
                    </a:cxn>
                    <a:cxn ang="0">
                      <a:pos x="155" y="83"/>
                    </a:cxn>
                    <a:cxn ang="0">
                      <a:pos x="146" y="99"/>
                    </a:cxn>
                    <a:cxn ang="0">
                      <a:pos x="126" y="107"/>
                    </a:cxn>
                    <a:cxn ang="0">
                      <a:pos x="105" y="113"/>
                    </a:cxn>
                    <a:cxn ang="0">
                      <a:pos x="86" y="116"/>
                    </a:cxn>
                    <a:cxn ang="0">
                      <a:pos x="69" y="116"/>
                    </a:cxn>
                    <a:cxn ang="0">
                      <a:pos x="41" y="111"/>
                    </a:cxn>
                    <a:cxn ang="0">
                      <a:pos x="21" y="106"/>
                    </a:cxn>
                    <a:cxn ang="0">
                      <a:pos x="9" y="98"/>
                    </a:cxn>
                    <a:cxn ang="0">
                      <a:pos x="2" y="89"/>
                    </a:cxn>
                    <a:cxn ang="0">
                      <a:pos x="0" y="78"/>
                    </a:cxn>
                    <a:cxn ang="0">
                      <a:pos x="2" y="60"/>
                    </a:cxn>
                    <a:cxn ang="0">
                      <a:pos x="9" y="11"/>
                    </a:cxn>
                    <a:cxn ang="0">
                      <a:pos x="83" y="0"/>
                    </a:cxn>
                  </a:cxnLst>
                  <a:rect l="0" t="0" r="r" b="b"/>
                  <a:pathLst>
                    <a:path w="156" h="117">
                      <a:moveTo>
                        <a:pt x="83" y="0"/>
                      </a:moveTo>
                      <a:lnTo>
                        <a:pt x="134" y="19"/>
                      </a:lnTo>
                      <a:lnTo>
                        <a:pt x="152" y="45"/>
                      </a:lnTo>
                      <a:lnTo>
                        <a:pt x="155" y="70"/>
                      </a:lnTo>
                      <a:lnTo>
                        <a:pt x="155" y="83"/>
                      </a:lnTo>
                      <a:lnTo>
                        <a:pt x="146" y="99"/>
                      </a:lnTo>
                      <a:lnTo>
                        <a:pt x="126" y="107"/>
                      </a:lnTo>
                      <a:lnTo>
                        <a:pt x="105" y="113"/>
                      </a:lnTo>
                      <a:lnTo>
                        <a:pt x="86" y="116"/>
                      </a:lnTo>
                      <a:lnTo>
                        <a:pt x="69" y="116"/>
                      </a:lnTo>
                      <a:lnTo>
                        <a:pt x="41" y="111"/>
                      </a:lnTo>
                      <a:lnTo>
                        <a:pt x="21" y="106"/>
                      </a:lnTo>
                      <a:lnTo>
                        <a:pt x="9" y="98"/>
                      </a:lnTo>
                      <a:lnTo>
                        <a:pt x="2" y="89"/>
                      </a:lnTo>
                      <a:lnTo>
                        <a:pt x="0" y="78"/>
                      </a:lnTo>
                      <a:lnTo>
                        <a:pt x="2" y="60"/>
                      </a:lnTo>
                      <a:lnTo>
                        <a:pt x="9" y="11"/>
                      </a:lnTo>
                      <a:lnTo>
                        <a:pt x="83" y="0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30" name="Freeform 14"/>
                <p:cNvSpPr>
                  <a:spLocks/>
                </p:cNvSpPr>
                <p:nvPr/>
              </p:nvSpPr>
              <p:spPr bwMode="auto">
                <a:xfrm>
                  <a:off x="5265" y="746"/>
                  <a:ext cx="88" cy="75"/>
                </a:xfrm>
                <a:custGeom>
                  <a:avLst/>
                  <a:gdLst/>
                  <a:ahLst/>
                  <a:cxnLst>
                    <a:cxn ang="0">
                      <a:pos x="0" y="69"/>
                    </a:cxn>
                    <a:cxn ang="0">
                      <a:pos x="11" y="0"/>
                    </a:cxn>
                    <a:cxn ang="0">
                      <a:pos x="54" y="5"/>
                    </a:cxn>
                    <a:cxn ang="0">
                      <a:pos x="87" y="9"/>
                    </a:cxn>
                    <a:cxn ang="0">
                      <a:pos x="78" y="74"/>
                    </a:cxn>
                    <a:cxn ang="0">
                      <a:pos x="75" y="59"/>
                    </a:cxn>
                    <a:cxn ang="0">
                      <a:pos x="65" y="48"/>
                    </a:cxn>
                    <a:cxn ang="0">
                      <a:pos x="47" y="44"/>
                    </a:cxn>
                    <a:cxn ang="0">
                      <a:pos x="27" y="45"/>
                    </a:cxn>
                    <a:cxn ang="0">
                      <a:pos x="11" y="52"/>
                    </a:cxn>
                    <a:cxn ang="0">
                      <a:pos x="0" y="69"/>
                    </a:cxn>
                  </a:cxnLst>
                  <a:rect l="0" t="0" r="r" b="b"/>
                  <a:pathLst>
                    <a:path w="88" h="75">
                      <a:moveTo>
                        <a:pt x="0" y="69"/>
                      </a:moveTo>
                      <a:lnTo>
                        <a:pt x="11" y="0"/>
                      </a:lnTo>
                      <a:lnTo>
                        <a:pt x="54" y="5"/>
                      </a:lnTo>
                      <a:lnTo>
                        <a:pt x="87" y="9"/>
                      </a:lnTo>
                      <a:lnTo>
                        <a:pt x="78" y="74"/>
                      </a:lnTo>
                      <a:lnTo>
                        <a:pt x="75" y="59"/>
                      </a:lnTo>
                      <a:lnTo>
                        <a:pt x="65" y="48"/>
                      </a:lnTo>
                      <a:lnTo>
                        <a:pt x="47" y="44"/>
                      </a:lnTo>
                      <a:lnTo>
                        <a:pt x="27" y="45"/>
                      </a:lnTo>
                      <a:lnTo>
                        <a:pt x="11" y="52"/>
                      </a:lnTo>
                      <a:lnTo>
                        <a:pt x="0" y="69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31" name="Freeform 15"/>
                <p:cNvSpPr>
                  <a:spLocks/>
                </p:cNvSpPr>
                <p:nvPr/>
              </p:nvSpPr>
              <p:spPr bwMode="auto">
                <a:xfrm>
                  <a:off x="475" y="725"/>
                  <a:ext cx="156" cy="117"/>
                </a:xfrm>
                <a:custGeom>
                  <a:avLst/>
                  <a:gdLst/>
                  <a:ahLst/>
                  <a:cxnLst>
                    <a:cxn ang="0">
                      <a:pos x="72" y="0"/>
                    </a:cxn>
                    <a:cxn ang="0">
                      <a:pos x="21" y="19"/>
                    </a:cxn>
                    <a:cxn ang="0">
                      <a:pos x="3" y="45"/>
                    </a:cxn>
                    <a:cxn ang="0">
                      <a:pos x="0" y="70"/>
                    </a:cxn>
                    <a:cxn ang="0">
                      <a:pos x="0" y="83"/>
                    </a:cxn>
                    <a:cxn ang="0">
                      <a:pos x="9" y="99"/>
                    </a:cxn>
                    <a:cxn ang="0">
                      <a:pos x="29" y="107"/>
                    </a:cxn>
                    <a:cxn ang="0">
                      <a:pos x="50" y="113"/>
                    </a:cxn>
                    <a:cxn ang="0">
                      <a:pos x="69" y="116"/>
                    </a:cxn>
                    <a:cxn ang="0">
                      <a:pos x="86" y="116"/>
                    </a:cxn>
                    <a:cxn ang="0">
                      <a:pos x="114" y="111"/>
                    </a:cxn>
                    <a:cxn ang="0">
                      <a:pos x="134" y="106"/>
                    </a:cxn>
                    <a:cxn ang="0">
                      <a:pos x="146" y="98"/>
                    </a:cxn>
                    <a:cxn ang="0">
                      <a:pos x="153" y="89"/>
                    </a:cxn>
                    <a:cxn ang="0">
                      <a:pos x="155" y="78"/>
                    </a:cxn>
                    <a:cxn ang="0">
                      <a:pos x="153" y="60"/>
                    </a:cxn>
                    <a:cxn ang="0">
                      <a:pos x="146" y="11"/>
                    </a:cxn>
                    <a:cxn ang="0">
                      <a:pos x="72" y="0"/>
                    </a:cxn>
                  </a:cxnLst>
                  <a:rect l="0" t="0" r="r" b="b"/>
                  <a:pathLst>
                    <a:path w="156" h="117">
                      <a:moveTo>
                        <a:pt x="72" y="0"/>
                      </a:moveTo>
                      <a:lnTo>
                        <a:pt x="21" y="19"/>
                      </a:lnTo>
                      <a:lnTo>
                        <a:pt x="3" y="45"/>
                      </a:lnTo>
                      <a:lnTo>
                        <a:pt x="0" y="70"/>
                      </a:lnTo>
                      <a:lnTo>
                        <a:pt x="0" y="83"/>
                      </a:lnTo>
                      <a:lnTo>
                        <a:pt x="9" y="99"/>
                      </a:lnTo>
                      <a:lnTo>
                        <a:pt x="29" y="107"/>
                      </a:lnTo>
                      <a:lnTo>
                        <a:pt x="50" y="113"/>
                      </a:lnTo>
                      <a:lnTo>
                        <a:pt x="69" y="116"/>
                      </a:lnTo>
                      <a:lnTo>
                        <a:pt x="86" y="116"/>
                      </a:lnTo>
                      <a:lnTo>
                        <a:pt x="114" y="111"/>
                      </a:lnTo>
                      <a:lnTo>
                        <a:pt x="134" y="106"/>
                      </a:lnTo>
                      <a:lnTo>
                        <a:pt x="146" y="98"/>
                      </a:lnTo>
                      <a:lnTo>
                        <a:pt x="153" y="89"/>
                      </a:lnTo>
                      <a:lnTo>
                        <a:pt x="155" y="78"/>
                      </a:lnTo>
                      <a:lnTo>
                        <a:pt x="153" y="60"/>
                      </a:lnTo>
                      <a:lnTo>
                        <a:pt x="146" y="11"/>
                      </a:lnTo>
                      <a:lnTo>
                        <a:pt x="72" y="0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32" name="Freeform 16"/>
                <p:cNvSpPr>
                  <a:spLocks/>
                </p:cNvSpPr>
                <p:nvPr/>
              </p:nvSpPr>
              <p:spPr bwMode="auto">
                <a:xfrm>
                  <a:off x="547" y="738"/>
                  <a:ext cx="88" cy="75"/>
                </a:xfrm>
                <a:custGeom>
                  <a:avLst/>
                  <a:gdLst/>
                  <a:ahLst/>
                  <a:cxnLst>
                    <a:cxn ang="0">
                      <a:pos x="87" y="68"/>
                    </a:cxn>
                    <a:cxn ang="0">
                      <a:pos x="76" y="0"/>
                    </a:cxn>
                    <a:cxn ang="0">
                      <a:pos x="33" y="5"/>
                    </a:cxn>
                    <a:cxn ang="0">
                      <a:pos x="0" y="9"/>
                    </a:cxn>
                    <a:cxn ang="0">
                      <a:pos x="9" y="74"/>
                    </a:cxn>
                    <a:cxn ang="0">
                      <a:pos x="12" y="58"/>
                    </a:cxn>
                    <a:cxn ang="0">
                      <a:pos x="22" y="47"/>
                    </a:cxn>
                    <a:cxn ang="0">
                      <a:pos x="40" y="44"/>
                    </a:cxn>
                    <a:cxn ang="0">
                      <a:pos x="60" y="45"/>
                    </a:cxn>
                    <a:cxn ang="0">
                      <a:pos x="76" y="52"/>
                    </a:cxn>
                    <a:cxn ang="0">
                      <a:pos x="87" y="68"/>
                    </a:cxn>
                  </a:cxnLst>
                  <a:rect l="0" t="0" r="r" b="b"/>
                  <a:pathLst>
                    <a:path w="88" h="75">
                      <a:moveTo>
                        <a:pt x="87" y="68"/>
                      </a:moveTo>
                      <a:lnTo>
                        <a:pt x="76" y="0"/>
                      </a:lnTo>
                      <a:lnTo>
                        <a:pt x="33" y="5"/>
                      </a:lnTo>
                      <a:lnTo>
                        <a:pt x="0" y="9"/>
                      </a:lnTo>
                      <a:lnTo>
                        <a:pt x="9" y="74"/>
                      </a:lnTo>
                      <a:lnTo>
                        <a:pt x="12" y="58"/>
                      </a:lnTo>
                      <a:lnTo>
                        <a:pt x="22" y="47"/>
                      </a:lnTo>
                      <a:lnTo>
                        <a:pt x="40" y="44"/>
                      </a:lnTo>
                      <a:lnTo>
                        <a:pt x="60" y="45"/>
                      </a:lnTo>
                      <a:lnTo>
                        <a:pt x="76" y="52"/>
                      </a:lnTo>
                      <a:lnTo>
                        <a:pt x="87" y="68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33" name="Line 17"/>
                <p:cNvSpPr>
                  <a:spLocks noChangeShapeType="1"/>
                </p:cNvSpPr>
                <p:nvPr/>
              </p:nvSpPr>
              <p:spPr bwMode="auto">
                <a:xfrm flipV="1">
                  <a:off x="2020" y="309"/>
                  <a:ext cx="192" cy="87"/>
                </a:xfrm>
                <a:prstGeom prst="line">
                  <a:avLst/>
                </a:prstGeom>
                <a:noFill/>
                <a:ln w="127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34" name="Freeform 18"/>
                <p:cNvSpPr>
                  <a:spLocks/>
                </p:cNvSpPr>
                <p:nvPr/>
              </p:nvSpPr>
              <p:spPr bwMode="auto">
                <a:xfrm>
                  <a:off x="1408" y="22"/>
                  <a:ext cx="2967" cy="457"/>
                </a:xfrm>
                <a:custGeom>
                  <a:avLst/>
                  <a:gdLst/>
                  <a:ahLst/>
                  <a:cxnLst>
                    <a:cxn ang="0">
                      <a:pos x="0" y="122"/>
                    </a:cxn>
                    <a:cxn ang="0">
                      <a:pos x="207" y="78"/>
                    </a:cxn>
                    <a:cxn ang="0">
                      <a:pos x="442" y="48"/>
                    </a:cxn>
                    <a:cxn ang="0">
                      <a:pos x="640" y="32"/>
                    </a:cxn>
                    <a:cxn ang="0">
                      <a:pos x="897" y="16"/>
                    </a:cxn>
                    <a:cxn ang="0">
                      <a:pos x="1215" y="2"/>
                    </a:cxn>
                    <a:cxn ang="0">
                      <a:pos x="1392" y="0"/>
                    </a:cxn>
                    <a:cxn ang="0">
                      <a:pos x="1710" y="0"/>
                    </a:cxn>
                    <a:cxn ang="0">
                      <a:pos x="1997" y="10"/>
                    </a:cxn>
                    <a:cxn ang="0">
                      <a:pos x="2258" y="21"/>
                    </a:cxn>
                    <a:cxn ang="0">
                      <a:pos x="2493" y="38"/>
                    </a:cxn>
                    <a:cxn ang="0">
                      <a:pos x="2674" y="54"/>
                    </a:cxn>
                    <a:cxn ang="0">
                      <a:pos x="2828" y="73"/>
                    </a:cxn>
                    <a:cxn ang="0">
                      <a:pos x="2966" y="92"/>
                    </a:cxn>
                    <a:cxn ang="0">
                      <a:pos x="2966" y="456"/>
                    </a:cxn>
                    <a:cxn ang="0">
                      <a:pos x="2833" y="434"/>
                    </a:cxn>
                    <a:cxn ang="0">
                      <a:pos x="2563" y="399"/>
                    </a:cxn>
                    <a:cxn ang="0">
                      <a:pos x="2382" y="382"/>
                    </a:cxn>
                    <a:cxn ang="0">
                      <a:pos x="2134" y="366"/>
                    </a:cxn>
                    <a:cxn ang="0">
                      <a:pos x="1944" y="358"/>
                    </a:cxn>
                    <a:cxn ang="0">
                      <a:pos x="1746" y="350"/>
                    </a:cxn>
                    <a:cxn ang="0">
                      <a:pos x="1529" y="350"/>
                    </a:cxn>
                    <a:cxn ang="0">
                      <a:pos x="1295" y="350"/>
                    </a:cxn>
                    <a:cxn ang="0">
                      <a:pos x="1047" y="355"/>
                    </a:cxn>
                    <a:cxn ang="0">
                      <a:pos x="853" y="363"/>
                    </a:cxn>
                    <a:cxn ang="0">
                      <a:pos x="654" y="374"/>
                    </a:cxn>
                    <a:cxn ang="0">
                      <a:pos x="468" y="388"/>
                    </a:cxn>
                    <a:cxn ang="0">
                      <a:pos x="296" y="404"/>
                    </a:cxn>
                    <a:cxn ang="0">
                      <a:pos x="150" y="423"/>
                    </a:cxn>
                    <a:cxn ang="0">
                      <a:pos x="13" y="445"/>
                    </a:cxn>
                    <a:cxn ang="0">
                      <a:pos x="0" y="122"/>
                    </a:cxn>
                  </a:cxnLst>
                  <a:rect l="0" t="0" r="r" b="b"/>
                  <a:pathLst>
                    <a:path w="2967" h="457">
                      <a:moveTo>
                        <a:pt x="0" y="122"/>
                      </a:moveTo>
                      <a:lnTo>
                        <a:pt x="207" y="78"/>
                      </a:lnTo>
                      <a:lnTo>
                        <a:pt x="442" y="48"/>
                      </a:lnTo>
                      <a:lnTo>
                        <a:pt x="640" y="32"/>
                      </a:lnTo>
                      <a:lnTo>
                        <a:pt x="897" y="16"/>
                      </a:lnTo>
                      <a:lnTo>
                        <a:pt x="1215" y="2"/>
                      </a:lnTo>
                      <a:lnTo>
                        <a:pt x="1392" y="0"/>
                      </a:lnTo>
                      <a:lnTo>
                        <a:pt x="1710" y="0"/>
                      </a:lnTo>
                      <a:lnTo>
                        <a:pt x="1997" y="10"/>
                      </a:lnTo>
                      <a:lnTo>
                        <a:pt x="2258" y="21"/>
                      </a:lnTo>
                      <a:lnTo>
                        <a:pt x="2493" y="38"/>
                      </a:lnTo>
                      <a:lnTo>
                        <a:pt x="2674" y="54"/>
                      </a:lnTo>
                      <a:lnTo>
                        <a:pt x="2828" y="73"/>
                      </a:lnTo>
                      <a:lnTo>
                        <a:pt x="2966" y="92"/>
                      </a:lnTo>
                      <a:lnTo>
                        <a:pt x="2966" y="456"/>
                      </a:lnTo>
                      <a:lnTo>
                        <a:pt x="2833" y="434"/>
                      </a:lnTo>
                      <a:lnTo>
                        <a:pt x="2563" y="399"/>
                      </a:lnTo>
                      <a:lnTo>
                        <a:pt x="2382" y="382"/>
                      </a:lnTo>
                      <a:lnTo>
                        <a:pt x="2134" y="366"/>
                      </a:lnTo>
                      <a:lnTo>
                        <a:pt x="1944" y="358"/>
                      </a:lnTo>
                      <a:lnTo>
                        <a:pt x="1746" y="350"/>
                      </a:lnTo>
                      <a:lnTo>
                        <a:pt x="1529" y="350"/>
                      </a:lnTo>
                      <a:lnTo>
                        <a:pt x="1295" y="350"/>
                      </a:lnTo>
                      <a:lnTo>
                        <a:pt x="1047" y="355"/>
                      </a:lnTo>
                      <a:lnTo>
                        <a:pt x="853" y="363"/>
                      </a:lnTo>
                      <a:lnTo>
                        <a:pt x="654" y="374"/>
                      </a:lnTo>
                      <a:lnTo>
                        <a:pt x="468" y="388"/>
                      </a:lnTo>
                      <a:lnTo>
                        <a:pt x="296" y="404"/>
                      </a:lnTo>
                      <a:lnTo>
                        <a:pt x="150" y="423"/>
                      </a:lnTo>
                      <a:lnTo>
                        <a:pt x="13" y="445"/>
                      </a:lnTo>
                      <a:lnTo>
                        <a:pt x="0" y="122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35" name="Freeform 19"/>
                <p:cNvSpPr>
                  <a:spLocks/>
                </p:cNvSpPr>
                <p:nvPr/>
              </p:nvSpPr>
              <p:spPr bwMode="auto">
                <a:xfrm>
                  <a:off x="607" y="118"/>
                  <a:ext cx="823" cy="431"/>
                </a:xfrm>
                <a:custGeom>
                  <a:avLst/>
                  <a:gdLst/>
                  <a:ahLst/>
                  <a:cxnLst>
                    <a:cxn ang="0">
                      <a:pos x="815" y="27"/>
                    </a:cxn>
                    <a:cxn ang="0">
                      <a:pos x="822" y="350"/>
                    </a:cxn>
                    <a:cxn ang="0">
                      <a:pos x="746" y="382"/>
                    </a:cxn>
                    <a:cxn ang="0">
                      <a:pos x="676" y="404"/>
                    </a:cxn>
                    <a:cxn ang="0">
                      <a:pos x="619" y="415"/>
                    </a:cxn>
                    <a:cxn ang="0">
                      <a:pos x="571" y="421"/>
                    </a:cxn>
                    <a:cxn ang="0">
                      <a:pos x="517" y="427"/>
                    </a:cxn>
                    <a:cxn ang="0">
                      <a:pos x="427" y="430"/>
                    </a:cxn>
                    <a:cxn ang="0">
                      <a:pos x="344" y="423"/>
                    </a:cxn>
                    <a:cxn ang="0">
                      <a:pos x="259" y="410"/>
                    </a:cxn>
                    <a:cxn ang="0">
                      <a:pos x="177" y="388"/>
                    </a:cxn>
                    <a:cxn ang="0">
                      <a:pos x="105" y="358"/>
                    </a:cxn>
                    <a:cxn ang="0">
                      <a:pos x="41" y="325"/>
                    </a:cxn>
                    <a:cxn ang="0">
                      <a:pos x="0" y="294"/>
                    </a:cxn>
                    <a:cxn ang="0">
                      <a:pos x="0" y="0"/>
                    </a:cxn>
                    <a:cxn ang="0">
                      <a:pos x="46" y="25"/>
                    </a:cxn>
                    <a:cxn ang="0">
                      <a:pos x="105" y="47"/>
                    </a:cxn>
                    <a:cxn ang="0">
                      <a:pos x="175" y="66"/>
                    </a:cxn>
                    <a:cxn ang="0">
                      <a:pos x="244" y="81"/>
                    </a:cxn>
                    <a:cxn ang="0">
                      <a:pos x="314" y="89"/>
                    </a:cxn>
                    <a:cxn ang="0">
                      <a:pos x="361" y="93"/>
                    </a:cxn>
                    <a:cxn ang="0">
                      <a:pos x="401" y="95"/>
                    </a:cxn>
                    <a:cxn ang="0">
                      <a:pos x="471" y="95"/>
                    </a:cxn>
                    <a:cxn ang="0">
                      <a:pos x="515" y="92"/>
                    </a:cxn>
                    <a:cxn ang="0">
                      <a:pos x="555" y="87"/>
                    </a:cxn>
                    <a:cxn ang="0">
                      <a:pos x="600" y="84"/>
                    </a:cxn>
                    <a:cxn ang="0">
                      <a:pos x="640" y="76"/>
                    </a:cxn>
                    <a:cxn ang="0">
                      <a:pos x="689" y="67"/>
                    </a:cxn>
                    <a:cxn ang="0">
                      <a:pos x="733" y="55"/>
                    </a:cxn>
                    <a:cxn ang="0">
                      <a:pos x="777" y="41"/>
                    </a:cxn>
                    <a:cxn ang="0">
                      <a:pos x="815" y="27"/>
                    </a:cxn>
                  </a:cxnLst>
                  <a:rect l="0" t="0" r="r" b="b"/>
                  <a:pathLst>
                    <a:path w="823" h="431">
                      <a:moveTo>
                        <a:pt x="815" y="27"/>
                      </a:moveTo>
                      <a:lnTo>
                        <a:pt x="822" y="350"/>
                      </a:lnTo>
                      <a:lnTo>
                        <a:pt x="746" y="382"/>
                      </a:lnTo>
                      <a:lnTo>
                        <a:pt x="676" y="404"/>
                      </a:lnTo>
                      <a:lnTo>
                        <a:pt x="619" y="415"/>
                      </a:lnTo>
                      <a:lnTo>
                        <a:pt x="571" y="421"/>
                      </a:lnTo>
                      <a:lnTo>
                        <a:pt x="517" y="427"/>
                      </a:lnTo>
                      <a:lnTo>
                        <a:pt x="427" y="430"/>
                      </a:lnTo>
                      <a:lnTo>
                        <a:pt x="344" y="423"/>
                      </a:lnTo>
                      <a:lnTo>
                        <a:pt x="259" y="410"/>
                      </a:lnTo>
                      <a:lnTo>
                        <a:pt x="177" y="388"/>
                      </a:lnTo>
                      <a:lnTo>
                        <a:pt x="105" y="358"/>
                      </a:lnTo>
                      <a:lnTo>
                        <a:pt x="41" y="325"/>
                      </a:lnTo>
                      <a:lnTo>
                        <a:pt x="0" y="294"/>
                      </a:lnTo>
                      <a:lnTo>
                        <a:pt x="0" y="0"/>
                      </a:lnTo>
                      <a:lnTo>
                        <a:pt x="46" y="25"/>
                      </a:lnTo>
                      <a:lnTo>
                        <a:pt x="105" y="47"/>
                      </a:lnTo>
                      <a:lnTo>
                        <a:pt x="175" y="66"/>
                      </a:lnTo>
                      <a:lnTo>
                        <a:pt x="244" y="81"/>
                      </a:lnTo>
                      <a:lnTo>
                        <a:pt x="314" y="89"/>
                      </a:lnTo>
                      <a:lnTo>
                        <a:pt x="361" y="93"/>
                      </a:lnTo>
                      <a:lnTo>
                        <a:pt x="401" y="95"/>
                      </a:lnTo>
                      <a:lnTo>
                        <a:pt x="471" y="95"/>
                      </a:lnTo>
                      <a:lnTo>
                        <a:pt x="515" y="92"/>
                      </a:lnTo>
                      <a:lnTo>
                        <a:pt x="555" y="87"/>
                      </a:lnTo>
                      <a:lnTo>
                        <a:pt x="600" y="84"/>
                      </a:lnTo>
                      <a:lnTo>
                        <a:pt x="640" y="76"/>
                      </a:lnTo>
                      <a:lnTo>
                        <a:pt x="689" y="67"/>
                      </a:lnTo>
                      <a:lnTo>
                        <a:pt x="733" y="55"/>
                      </a:lnTo>
                      <a:lnTo>
                        <a:pt x="777" y="41"/>
                      </a:lnTo>
                      <a:lnTo>
                        <a:pt x="815" y="27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36" name="Freeform 20"/>
                <p:cNvSpPr>
                  <a:spLocks/>
                </p:cNvSpPr>
                <p:nvPr/>
              </p:nvSpPr>
              <p:spPr bwMode="auto">
                <a:xfrm>
                  <a:off x="154" y="533"/>
                  <a:ext cx="551" cy="339"/>
                </a:xfrm>
                <a:custGeom>
                  <a:avLst/>
                  <a:gdLst/>
                  <a:ahLst/>
                  <a:cxnLst>
                    <a:cxn ang="0">
                      <a:pos x="16" y="53"/>
                    </a:cxn>
                    <a:cxn ang="0">
                      <a:pos x="0" y="122"/>
                    </a:cxn>
                    <a:cxn ang="0">
                      <a:pos x="10" y="146"/>
                    </a:cxn>
                    <a:cxn ang="0">
                      <a:pos x="33" y="183"/>
                    </a:cxn>
                    <a:cxn ang="0">
                      <a:pos x="57" y="216"/>
                    </a:cxn>
                    <a:cxn ang="0">
                      <a:pos x="85" y="244"/>
                    </a:cxn>
                    <a:cxn ang="0">
                      <a:pos x="120" y="271"/>
                    </a:cxn>
                    <a:cxn ang="0">
                      <a:pos x="153" y="290"/>
                    </a:cxn>
                    <a:cxn ang="0">
                      <a:pos x="189" y="308"/>
                    </a:cxn>
                    <a:cxn ang="0">
                      <a:pos x="235" y="324"/>
                    </a:cxn>
                    <a:cxn ang="0">
                      <a:pos x="270" y="332"/>
                    </a:cxn>
                    <a:cxn ang="0">
                      <a:pos x="312" y="338"/>
                    </a:cxn>
                    <a:cxn ang="0">
                      <a:pos x="351" y="338"/>
                    </a:cxn>
                    <a:cxn ang="0">
                      <a:pos x="393" y="333"/>
                    </a:cxn>
                    <a:cxn ang="0">
                      <a:pos x="436" y="321"/>
                    </a:cxn>
                    <a:cxn ang="0">
                      <a:pos x="475" y="302"/>
                    </a:cxn>
                    <a:cxn ang="0">
                      <a:pos x="498" y="286"/>
                    </a:cxn>
                    <a:cxn ang="0">
                      <a:pos x="526" y="262"/>
                    </a:cxn>
                    <a:cxn ang="0">
                      <a:pos x="541" y="243"/>
                    </a:cxn>
                    <a:cxn ang="0">
                      <a:pos x="550" y="226"/>
                    </a:cxn>
                    <a:cxn ang="0">
                      <a:pos x="550" y="208"/>
                    </a:cxn>
                    <a:cxn ang="0">
                      <a:pos x="544" y="187"/>
                    </a:cxn>
                    <a:cxn ang="0">
                      <a:pos x="532" y="170"/>
                    </a:cxn>
                    <a:cxn ang="0">
                      <a:pos x="523" y="135"/>
                    </a:cxn>
                    <a:cxn ang="0">
                      <a:pos x="519" y="116"/>
                    </a:cxn>
                    <a:cxn ang="0">
                      <a:pos x="267" y="132"/>
                    </a:cxn>
                    <a:cxn ang="0">
                      <a:pos x="234" y="126"/>
                    </a:cxn>
                    <a:cxn ang="0">
                      <a:pos x="193" y="113"/>
                    </a:cxn>
                    <a:cxn ang="0">
                      <a:pos x="162" y="97"/>
                    </a:cxn>
                    <a:cxn ang="0">
                      <a:pos x="129" y="77"/>
                    </a:cxn>
                    <a:cxn ang="0">
                      <a:pos x="97" y="48"/>
                    </a:cxn>
                    <a:cxn ang="0">
                      <a:pos x="78" y="24"/>
                    </a:cxn>
                    <a:cxn ang="0">
                      <a:pos x="60" y="0"/>
                    </a:cxn>
                    <a:cxn ang="0">
                      <a:pos x="16" y="53"/>
                    </a:cxn>
                  </a:cxnLst>
                  <a:rect l="0" t="0" r="r" b="b"/>
                  <a:pathLst>
                    <a:path w="551" h="339">
                      <a:moveTo>
                        <a:pt x="16" y="53"/>
                      </a:moveTo>
                      <a:lnTo>
                        <a:pt x="0" y="122"/>
                      </a:lnTo>
                      <a:lnTo>
                        <a:pt x="10" y="146"/>
                      </a:lnTo>
                      <a:lnTo>
                        <a:pt x="33" y="183"/>
                      </a:lnTo>
                      <a:lnTo>
                        <a:pt x="57" y="216"/>
                      </a:lnTo>
                      <a:lnTo>
                        <a:pt x="85" y="244"/>
                      </a:lnTo>
                      <a:lnTo>
                        <a:pt x="120" y="271"/>
                      </a:lnTo>
                      <a:lnTo>
                        <a:pt x="153" y="290"/>
                      </a:lnTo>
                      <a:lnTo>
                        <a:pt x="189" y="308"/>
                      </a:lnTo>
                      <a:lnTo>
                        <a:pt x="235" y="324"/>
                      </a:lnTo>
                      <a:lnTo>
                        <a:pt x="270" y="332"/>
                      </a:lnTo>
                      <a:lnTo>
                        <a:pt x="312" y="338"/>
                      </a:lnTo>
                      <a:lnTo>
                        <a:pt x="351" y="338"/>
                      </a:lnTo>
                      <a:lnTo>
                        <a:pt x="393" y="333"/>
                      </a:lnTo>
                      <a:lnTo>
                        <a:pt x="436" y="321"/>
                      </a:lnTo>
                      <a:lnTo>
                        <a:pt x="475" y="302"/>
                      </a:lnTo>
                      <a:lnTo>
                        <a:pt x="498" y="286"/>
                      </a:lnTo>
                      <a:lnTo>
                        <a:pt x="526" y="262"/>
                      </a:lnTo>
                      <a:lnTo>
                        <a:pt x="541" y="243"/>
                      </a:lnTo>
                      <a:lnTo>
                        <a:pt x="550" y="226"/>
                      </a:lnTo>
                      <a:lnTo>
                        <a:pt x="550" y="208"/>
                      </a:lnTo>
                      <a:lnTo>
                        <a:pt x="544" y="187"/>
                      </a:lnTo>
                      <a:lnTo>
                        <a:pt x="532" y="170"/>
                      </a:lnTo>
                      <a:lnTo>
                        <a:pt x="523" y="135"/>
                      </a:lnTo>
                      <a:lnTo>
                        <a:pt x="519" y="116"/>
                      </a:lnTo>
                      <a:lnTo>
                        <a:pt x="267" y="132"/>
                      </a:lnTo>
                      <a:lnTo>
                        <a:pt x="234" y="126"/>
                      </a:lnTo>
                      <a:lnTo>
                        <a:pt x="193" y="113"/>
                      </a:lnTo>
                      <a:lnTo>
                        <a:pt x="162" y="97"/>
                      </a:lnTo>
                      <a:lnTo>
                        <a:pt x="129" y="77"/>
                      </a:lnTo>
                      <a:lnTo>
                        <a:pt x="97" y="48"/>
                      </a:lnTo>
                      <a:lnTo>
                        <a:pt x="78" y="24"/>
                      </a:lnTo>
                      <a:lnTo>
                        <a:pt x="60" y="0"/>
                      </a:lnTo>
                      <a:lnTo>
                        <a:pt x="16" y="53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37" name="Freeform 21"/>
                <p:cNvSpPr>
                  <a:spLocks/>
                </p:cNvSpPr>
                <p:nvPr/>
              </p:nvSpPr>
              <p:spPr bwMode="auto">
                <a:xfrm>
                  <a:off x="134" y="119"/>
                  <a:ext cx="475" cy="552"/>
                </a:xfrm>
                <a:custGeom>
                  <a:avLst/>
                  <a:gdLst/>
                  <a:ahLst/>
                  <a:cxnLst>
                    <a:cxn ang="0">
                      <a:pos x="474" y="0"/>
                    </a:cxn>
                    <a:cxn ang="0">
                      <a:pos x="474" y="294"/>
                    </a:cxn>
                    <a:cxn ang="0">
                      <a:pos x="446" y="291"/>
                    </a:cxn>
                    <a:cxn ang="0">
                      <a:pos x="411" y="293"/>
                    </a:cxn>
                    <a:cxn ang="0">
                      <a:pos x="353" y="299"/>
                    </a:cxn>
                    <a:cxn ang="0">
                      <a:pos x="296" y="310"/>
                    </a:cxn>
                    <a:cxn ang="0">
                      <a:pos x="243" y="323"/>
                    </a:cxn>
                    <a:cxn ang="0">
                      <a:pos x="200" y="339"/>
                    </a:cxn>
                    <a:cxn ang="0">
                      <a:pos x="149" y="364"/>
                    </a:cxn>
                    <a:cxn ang="0">
                      <a:pos x="110" y="390"/>
                    </a:cxn>
                    <a:cxn ang="0">
                      <a:pos x="81" y="415"/>
                    </a:cxn>
                    <a:cxn ang="0">
                      <a:pos x="60" y="439"/>
                    </a:cxn>
                    <a:cxn ang="0">
                      <a:pos x="47" y="461"/>
                    </a:cxn>
                    <a:cxn ang="0">
                      <a:pos x="35" y="488"/>
                    </a:cxn>
                    <a:cxn ang="0">
                      <a:pos x="30" y="513"/>
                    </a:cxn>
                    <a:cxn ang="0">
                      <a:pos x="23" y="551"/>
                    </a:cxn>
                    <a:cxn ang="0">
                      <a:pos x="17" y="518"/>
                    </a:cxn>
                    <a:cxn ang="0">
                      <a:pos x="8" y="481"/>
                    </a:cxn>
                    <a:cxn ang="0">
                      <a:pos x="5" y="453"/>
                    </a:cxn>
                    <a:cxn ang="0">
                      <a:pos x="0" y="420"/>
                    </a:cxn>
                    <a:cxn ang="0">
                      <a:pos x="2" y="393"/>
                    </a:cxn>
                    <a:cxn ang="0">
                      <a:pos x="8" y="361"/>
                    </a:cxn>
                    <a:cxn ang="0">
                      <a:pos x="15" y="317"/>
                    </a:cxn>
                    <a:cxn ang="0">
                      <a:pos x="30" y="279"/>
                    </a:cxn>
                    <a:cxn ang="0">
                      <a:pos x="50" y="238"/>
                    </a:cxn>
                    <a:cxn ang="0">
                      <a:pos x="75" y="196"/>
                    </a:cxn>
                    <a:cxn ang="0">
                      <a:pos x="111" y="152"/>
                    </a:cxn>
                    <a:cxn ang="0">
                      <a:pos x="152" y="116"/>
                    </a:cxn>
                    <a:cxn ang="0">
                      <a:pos x="188" y="87"/>
                    </a:cxn>
                    <a:cxn ang="0">
                      <a:pos x="233" y="60"/>
                    </a:cxn>
                    <a:cxn ang="0">
                      <a:pos x="279" y="40"/>
                    </a:cxn>
                    <a:cxn ang="0">
                      <a:pos x="333" y="21"/>
                    </a:cxn>
                    <a:cxn ang="0">
                      <a:pos x="380" y="10"/>
                    </a:cxn>
                    <a:cxn ang="0">
                      <a:pos x="435" y="3"/>
                    </a:cxn>
                    <a:cxn ang="0">
                      <a:pos x="474" y="0"/>
                    </a:cxn>
                  </a:cxnLst>
                  <a:rect l="0" t="0" r="r" b="b"/>
                  <a:pathLst>
                    <a:path w="475" h="552">
                      <a:moveTo>
                        <a:pt x="474" y="0"/>
                      </a:moveTo>
                      <a:lnTo>
                        <a:pt x="474" y="294"/>
                      </a:lnTo>
                      <a:lnTo>
                        <a:pt x="446" y="291"/>
                      </a:lnTo>
                      <a:lnTo>
                        <a:pt x="411" y="293"/>
                      </a:lnTo>
                      <a:lnTo>
                        <a:pt x="353" y="299"/>
                      </a:lnTo>
                      <a:lnTo>
                        <a:pt x="296" y="310"/>
                      </a:lnTo>
                      <a:lnTo>
                        <a:pt x="243" y="323"/>
                      </a:lnTo>
                      <a:lnTo>
                        <a:pt x="200" y="339"/>
                      </a:lnTo>
                      <a:lnTo>
                        <a:pt x="149" y="364"/>
                      </a:lnTo>
                      <a:lnTo>
                        <a:pt x="110" y="390"/>
                      </a:lnTo>
                      <a:lnTo>
                        <a:pt x="81" y="415"/>
                      </a:lnTo>
                      <a:lnTo>
                        <a:pt x="60" y="439"/>
                      </a:lnTo>
                      <a:lnTo>
                        <a:pt x="47" y="461"/>
                      </a:lnTo>
                      <a:lnTo>
                        <a:pt x="35" y="488"/>
                      </a:lnTo>
                      <a:lnTo>
                        <a:pt x="30" y="513"/>
                      </a:lnTo>
                      <a:lnTo>
                        <a:pt x="23" y="551"/>
                      </a:lnTo>
                      <a:lnTo>
                        <a:pt x="17" y="518"/>
                      </a:lnTo>
                      <a:lnTo>
                        <a:pt x="8" y="481"/>
                      </a:lnTo>
                      <a:lnTo>
                        <a:pt x="5" y="453"/>
                      </a:lnTo>
                      <a:lnTo>
                        <a:pt x="0" y="420"/>
                      </a:lnTo>
                      <a:lnTo>
                        <a:pt x="2" y="393"/>
                      </a:lnTo>
                      <a:lnTo>
                        <a:pt x="8" y="361"/>
                      </a:lnTo>
                      <a:lnTo>
                        <a:pt x="15" y="317"/>
                      </a:lnTo>
                      <a:lnTo>
                        <a:pt x="30" y="279"/>
                      </a:lnTo>
                      <a:lnTo>
                        <a:pt x="50" y="238"/>
                      </a:lnTo>
                      <a:lnTo>
                        <a:pt x="75" y="196"/>
                      </a:lnTo>
                      <a:lnTo>
                        <a:pt x="111" y="152"/>
                      </a:lnTo>
                      <a:lnTo>
                        <a:pt x="152" y="116"/>
                      </a:lnTo>
                      <a:lnTo>
                        <a:pt x="188" y="87"/>
                      </a:lnTo>
                      <a:lnTo>
                        <a:pt x="233" y="60"/>
                      </a:lnTo>
                      <a:lnTo>
                        <a:pt x="279" y="40"/>
                      </a:lnTo>
                      <a:lnTo>
                        <a:pt x="333" y="21"/>
                      </a:lnTo>
                      <a:lnTo>
                        <a:pt x="380" y="10"/>
                      </a:lnTo>
                      <a:lnTo>
                        <a:pt x="435" y="3"/>
                      </a:lnTo>
                      <a:lnTo>
                        <a:pt x="474" y="0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38" name="Freeform 22"/>
                <p:cNvSpPr>
                  <a:spLocks/>
                </p:cNvSpPr>
                <p:nvPr/>
              </p:nvSpPr>
              <p:spPr bwMode="auto">
                <a:xfrm>
                  <a:off x="422" y="687"/>
                  <a:ext cx="156" cy="117"/>
                </a:xfrm>
                <a:custGeom>
                  <a:avLst/>
                  <a:gdLst/>
                  <a:ahLst/>
                  <a:cxnLst>
                    <a:cxn ang="0">
                      <a:pos x="72" y="0"/>
                    </a:cxn>
                    <a:cxn ang="0">
                      <a:pos x="21" y="19"/>
                    </a:cxn>
                    <a:cxn ang="0">
                      <a:pos x="3" y="45"/>
                    </a:cxn>
                    <a:cxn ang="0">
                      <a:pos x="0" y="70"/>
                    </a:cxn>
                    <a:cxn ang="0">
                      <a:pos x="0" y="83"/>
                    </a:cxn>
                    <a:cxn ang="0">
                      <a:pos x="9" y="99"/>
                    </a:cxn>
                    <a:cxn ang="0">
                      <a:pos x="29" y="107"/>
                    </a:cxn>
                    <a:cxn ang="0">
                      <a:pos x="50" y="113"/>
                    </a:cxn>
                    <a:cxn ang="0">
                      <a:pos x="69" y="116"/>
                    </a:cxn>
                    <a:cxn ang="0">
                      <a:pos x="86" y="116"/>
                    </a:cxn>
                    <a:cxn ang="0">
                      <a:pos x="114" y="111"/>
                    </a:cxn>
                    <a:cxn ang="0">
                      <a:pos x="134" y="106"/>
                    </a:cxn>
                    <a:cxn ang="0">
                      <a:pos x="146" y="98"/>
                    </a:cxn>
                    <a:cxn ang="0">
                      <a:pos x="153" y="89"/>
                    </a:cxn>
                    <a:cxn ang="0">
                      <a:pos x="155" y="78"/>
                    </a:cxn>
                    <a:cxn ang="0">
                      <a:pos x="153" y="60"/>
                    </a:cxn>
                    <a:cxn ang="0">
                      <a:pos x="146" y="11"/>
                    </a:cxn>
                    <a:cxn ang="0">
                      <a:pos x="72" y="0"/>
                    </a:cxn>
                  </a:cxnLst>
                  <a:rect l="0" t="0" r="r" b="b"/>
                  <a:pathLst>
                    <a:path w="156" h="117">
                      <a:moveTo>
                        <a:pt x="72" y="0"/>
                      </a:moveTo>
                      <a:lnTo>
                        <a:pt x="21" y="19"/>
                      </a:lnTo>
                      <a:lnTo>
                        <a:pt x="3" y="45"/>
                      </a:lnTo>
                      <a:lnTo>
                        <a:pt x="0" y="70"/>
                      </a:lnTo>
                      <a:lnTo>
                        <a:pt x="0" y="83"/>
                      </a:lnTo>
                      <a:lnTo>
                        <a:pt x="9" y="99"/>
                      </a:lnTo>
                      <a:lnTo>
                        <a:pt x="29" y="107"/>
                      </a:lnTo>
                      <a:lnTo>
                        <a:pt x="50" y="113"/>
                      </a:lnTo>
                      <a:lnTo>
                        <a:pt x="69" y="116"/>
                      </a:lnTo>
                      <a:lnTo>
                        <a:pt x="86" y="116"/>
                      </a:lnTo>
                      <a:lnTo>
                        <a:pt x="114" y="111"/>
                      </a:lnTo>
                      <a:lnTo>
                        <a:pt x="134" y="106"/>
                      </a:lnTo>
                      <a:lnTo>
                        <a:pt x="146" y="98"/>
                      </a:lnTo>
                      <a:lnTo>
                        <a:pt x="153" y="89"/>
                      </a:lnTo>
                      <a:lnTo>
                        <a:pt x="155" y="78"/>
                      </a:lnTo>
                      <a:lnTo>
                        <a:pt x="153" y="60"/>
                      </a:lnTo>
                      <a:lnTo>
                        <a:pt x="146" y="11"/>
                      </a:lnTo>
                      <a:lnTo>
                        <a:pt x="72" y="0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39" name="Freeform 23"/>
                <p:cNvSpPr>
                  <a:spLocks/>
                </p:cNvSpPr>
                <p:nvPr/>
              </p:nvSpPr>
              <p:spPr bwMode="auto">
                <a:xfrm>
                  <a:off x="494" y="700"/>
                  <a:ext cx="88" cy="74"/>
                </a:xfrm>
                <a:custGeom>
                  <a:avLst/>
                  <a:gdLst/>
                  <a:ahLst/>
                  <a:cxnLst>
                    <a:cxn ang="0">
                      <a:pos x="87" y="67"/>
                    </a:cxn>
                    <a:cxn ang="0">
                      <a:pos x="76" y="0"/>
                    </a:cxn>
                    <a:cxn ang="0">
                      <a:pos x="33" y="5"/>
                    </a:cxn>
                    <a:cxn ang="0">
                      <a:pos x="0" y="8"/>
                    </a:cxn>
                    <a:cxn ang="0">
                      <a:pos x="9" y="73"/>
                    </a:cxn>
                    <a:cxn ang="0">
                      <a:pos x="12" y="57"/>
                    </a:cxn>
                    <a:cxn ang="0">
                      <a:pos x="22" y="47"/>
                    </a:cxn>
                    <a:cxn ang="0">
                      <a:pos x="40" y="43"/>
                    </a:cxn>
                    <a:cxn ang="0">
                      <a:pos x="60" y="44"/>
                    </a:cxn>
                    <a:cxn ang="0">
                      <a:pos x="76" y="51"/>
                    </a:cxn>
                    <a:cxn ang="0">
                      <a:pos x="87" y="67"/>
                    </a:cxn>
                  </a:cxnLst>
                  <a:rect l="0" t="0" r="r" b="b"/>
                  <a:pathLst>
                    <a:path w="88" h="74">
                      <a:moveTo>
                        <a:pt x="87" y="67"/>
                      </a:moveTo>
                      <a:lnTo>
                        <a:pt x="76" y="0"/>
                      </a:lnTo>
                      <a:lnTo>
                        <a:pt x="33" y="5"/>
                      </a:lnTo>
                      <a:lnTo>
                        <a:pt x="0" y="8"/>
                      </a:lnTo>
                      <a:lnTo>
                        <a:pt x="9" y="73"/>
                      </a:lnTo>
                      <a:lnTo>
                        <a:pt x="12" y="57"/>
                      </a:lnTo>
                      <a:lnTo>
                        <a:pt x="22" y="47"/>
                      </a:lnTo>
                      <a:lnTo>
                        <a:pt x="40" y="43"/>
                      </a:lnTo>
                      <a:lnTo>
                        <a:pt x="60" y="44"/>
                      </a:lnTo>
                      <a:lnTo>
                        <a:pt x="76" y="51"/>
                      </a:lnTo>
                      <a:lnTo>
                        <a:pt x="87" y="67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40" name="Freeform 24"/>
                <p:cNvSpPr>
                  <a:spLocks/>
                </p:cNvSpPr>
                <p:nvPr/>
              </p:nvSpPr>
              <p:spPr bwMode="auto">
                <a:xfrm>
                  <a:off x="386" y="479"/>
                  <a:ext cx="319" cy="286"/>
                </a:xfrm>
                <a:custGeom>
                  <a:avLst/>
                  <a:gdLst/>
                  <a:ahLst/>
                  <a:cxnLst>
                    <a:cxn ang="0">
                      <a:pos x="317" y="275"/>
                    </a:cxn>
                    <a:cxn ang="0">
                      <a:pos x="315" y="254"/>
                    </a:cxn>
                    <a:cxn ang="0">
                      <a:pos x="306" y="235"/>
                    </a:cxn>
                    <a:cxn ang="0">
                      <a:pos x="299" y="219"/>
                    </a:cxn>
                    <a:cxn ang="0">
                      <a:pos x="294" y="194"/>
                    </a:cxn>
                    <a:cxn ang="0">
                      <a:pos x="288" y="161"/>
                    </a:cxn>
                    <a:cxn ang="0">
                      <a:pos x="284" y="126"/>
                    </a:cxn>
                    <a:cxn ang="0">
                      <a:pos x="281" y="94"/>
                    </a:cxn>
                    <a:cxn ang="0">
                      <a:pos x="279" y="67"/>
                    </a:cxn>
                    <a:cxn ang="0">
                      <a:pos x="278" y="43"/>
                    </a:cxn>
                    <a:cxn ang="0">
                      <a:pos x="270" y="29"/>
                    </a:cxn>
                    <a:cxn ang="0">
                      <a:pos x="255" y="16"/>
                    </a:cxn>
                    <a:cxn ang="0">
                      <a:pos x="240" y="9"/>
                    </a:cxn>
                    <a:cxn ang="0">
                      <a:pos x="216" y="2"/>
                    </a:cxn>
                    <a:cxn ang="0">
                      <a:pos x="189" y="0"/>
                    </a:cxn>
                    <a:cxn ang="0">
                      <a:pos x="147" y="0"/>
                    </a:cxn>
                    <a:cxn ang="0">
                      <a:pos x="110" y="2"/>
                    </a:cxn>
                    <a:cxn ang="0">
                      <a:pos x="74" y="9"/>
                    </a:cxn>
                    <a:cxn ang="0">
                      <a:pos x="41" y="21"/>
                    </a:cxn>
                    <a:cxn ang="0">
                      <a:pos x="20" y="35"/>
                    </a:cxn>
                    <a:cxn ang="0">
                      <a:pos x="8" y="47"/>
                    </a:cxn>
                    <a:cxn ang="0">
                      <a:pos x="0" y="61"/>
                    </a:cxn>
                    <a:cxn ang="0">
                      <a:pos x="2" y="75"/>
                    </a:cxn>
                    <a:cxn ang="0">
                      <a:pos x="5" y="89"/>
                    </a:cxn>
                    <a:cxn ang="0">
                      <a:pos x="15" y="104"/>
                    </a:cxn>
                    <a:cxn ang="0">
                      <a:pos x="23" y="123"/>
                    </a:cxn>
                    <a:cxn ang="0">
                      <a:pos x="27" y="149"/>
                    </a:cxn>
                    <a:cxn ang="0">
                      <a:pos x="30" y="176"/>
                    </a:cxn>
                    <a:cxn ang="0">
                      <a:pos x="35" y="200"/>
                    </a:cxn>
                    <a:cxn ang="0">
                      <a:pos x="36" y="235"/>
                    </a:cxn>
                    <a:cxn ang="0">
                      <a:pos x="38" y="265"/>
                    </a:cxn>
                    <a:cxn ang="0">
                      <a:pos x="38" y="285"/>
                    </a:cxn>
                    <a:cxn ang="0">
                      <a:pos x="48" y="260"/>
                    </a:cxn>
                    <a:cxn ang="0">
                      <a:pos x="68" y="248"/>
                    </a:cxn>
                    <a:cxn ang="0">
                      <a:pos x="86" y="241"/>
                    </a:cxn>
                    <a:cxn ang="0">
                      <a:pos x="108" y="236"/>
                    </a:cxn>
                    <a:cxn ang="0">
                      <a:pos x="143" y="229"/>
                    </a:cxn>
                    <a:cxn ang="0">
                      <a:pos x="177" y="228"/>
                    </a:cxn>
                    <a:cxn ang="0">
                      <a:pos x="197" y="228"/>
                    </a:cxn>
                    <a:cxn ang="0">
                      <a:pos x="228" y="230"/>
                    </a:cxn>
                    <a:cxn ang="0">
                      <a:pos x="264" y="237"/>
                    </a:cxn>
                    <a:cxn ang="0">
                      <a:pos x="287" y="246"/>
                    </a:cxn>
                    <a:cxn ang="0">
                      <a:pos x="302" y="255"/>
                    </a:cxn>
                    <a:cxn ang="0">
                      <a:pos x="318" y="268"/>
                    </a:cxn>
                  </a:cxnLst>
                  <a:rect l="0" t="0" r="r" b="b"/>
                  <a:pathLst>
                    <a:path w="319" h="286">
                      <a:moveTo>
                        <a:pt x="317" y="275"/>
                      </a:moveTo>
                      <a:lnTo>
                        <a:pt x="315" y="254"/>
                      </a:lnTo>
                      <a:lnTo>
                        <a:pt x="306" y="235"/>
                      </a:lnTo>
                      <a:lnTo>
                        <a:pt x="299" y="219"/>
                      </a:lnTo>
                      <a:lnTo>
                        <a:pt x="294" y="194"/>
                      </a:lnTo>
                      <a:lnTo>
                        <a:pt x="288" y="161"/>
                      </a:lnTo>
                      <a:lnTo>
                        <a:pt x="284" y="126"/>
                      </a:lnTo>
                      <a:lnTo>
                        <a:pt x="281" y="94"/>
                      </a:lnTo>
                      <a:lnTo>
                        <a:pt x="279" y="67"/>
                      </a:lnTo>
                      <a:lnTo>
                        <a:pt x="278" y="43"/>
                      </a:lnTo>
                      <a:lnTo>
                        <a:pt x="270" y="29"/>
                      </a:lnTo>
                      <a:lnTo>
                        <a:pt x="255" y="16"/>
                      </a:lnTo>
                      <a:lnTo>
                        <a:pt x="240" y="9"/>
                      </a:lnTo>
                      <a:lnTo>
                        <a:pt x="216" y="2"/>
                      </a:lnTo>
                      <a:lnTo>
                        <a:pt x="189" y="0"/>
                      </a:lnTo>
                      <a:lnTo>
                        <a:pt x="147" y="0"/>
                      </a:lnTo>
                      <a:lnTo>
                        <a:pt x="110" y="2"/>
                      </a:lnTo>
                      <a:lnTo>
                        <a:pt x="74" y="9"/>
                      </a:lnTo>
                      <a:lnTo>
                        <a:pt x="41" y="21"/>
                      </a:lnTo>
                      <a:lnTo>
                        <a:pt x="20" y="35"/>
                      </a:lnTo>
                      <a:lnTo>
                        <a:pt x="8" y="47"/>
                      </a:lnTo>
                      <a:lnTo>
                        <a:pt x="0" y="61"/>
                      </a:lnTo>
                      <a:lnTo>
                        <a:pt x="2" y="75"/>
                      </a:lnTo>
                      <a:lnTo>
                        <a:pt x="5" y="89"/>
                      </a:lnTo>
                      <a:lnTo>
                        <a:pt x="15" y="104"/>
                      </a:lnTo>
                      <a:lnTo>
                        <a:pt x="23" y="123"/>
                      </a:lnTo>
                      <a:lnTo>
                        <a:pt x="27" y="149"/>
                      </a:lnTo>
                      <a:lnTo>
                        <a:pt x="30" y="176"/>
                      </a:lnTo>
                      <a:lnTo>
                        <a:pt x="35" y="200"/>
                      </a:lnTo>
                      <a:lnTo>
                        <a:pt x="36" y="235"/>
                      </a:lnTo>
                      <a:lnTo>
                        <a:pt x="38" y="265"/>
                      </a:lnTo>
                      <a:lnTo>
                        <a:pt x="38" y="285"/>
                      </a:lnTo>
                      <a:lnTo>
                        <a:pt x="48" y="260"/>
                      </a:lnTo>
                      <a:lnTo>
                        <a:pt x="68" y="248"/>
                      </a:lnTo>
                      <a:lnTo>
                        <a:pt x="86" y="241"/>
                      </a:lnTo>
                      <a:lnTo>
                        <a:pt x="108" y="236"/>
                      </a:lnTo>
                      <a:lnTo>
                        <a:pt x="143" y="229"/>
                      </a:lnTo>
                      <a:lnTo>
                        <a:pt x="177" y="228"/>
                      </a:lnTo>
                      <a:lnTo>
                        <a:pt x="197" y="228"/>
                      </a:lnTo>
                      <a:lnTo>
                        <a:pt x="228" y="230"/>
                      </a:lnTo>
                      <a:lnTo>
                        <a:pt x="264" y="237"/>
                      </a:lnTo>
                      <a:lnTo>
                        <a:pt x="287" y="246"/>
                      </a:lnTo>
                      <a:lnTo>
                        <a:pt x="302" y="255"/>
                      </a:lnTo>
                      <a:lnTo>
                        <a:pt x="318" y="268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41" name="Freeform 25"/>
                <p:cNvSpPr>
                  <a:spLocks/>
                </p:cNvSpPr>
                <p:nvPr/>
              </p:nvSpPr>
              <p:spPr bwMode="auto">
                <a:xfrm>
                  <a:off x="5101" y="537"/>
                  <a:ext cx="551" cy="335"/>
                </a:xfrm>
                <a:custGeom>
                  <a:avLst/>
                  <a:gdLst/>
                  <a:ahLst/>
                  <a:cxnLst>
                    <a:cxn ang="0">
                      <a:pos x="534" y="48"/>
                    </a:cxn>
                    <a:cxn ang="0">
                      <a:pos x="550" y="117"/>
                    </a:cxn>
                    <a:cxn ang="0">
                      <a:pos x="540" y="142"/>
                    </a:cxn>
                    <a:cxn ang="0">
                      <a:pos x="517" y="179"/>
                    </a:cxn>
                    <a:cxn ang="0">
                      <a:pos x="493" y="212"/>
                    </a:cxn>
                    <a:cxn ang="0">
                      <a:pos x="465" y="239"/>
                    </a:cxn>
                    <a:cxn ang="0">
                      <a:pos x="430" y="267"/>
                    </a:cxn>
                    <a:cxn ang="0">
                      <a:pos x="397" y="286"/>
                    </a:cxn>
                    <a:cxn ang="0">
                      <a:pos x="361" y="304"/>
                    </a:cxn>
                    <a:cxn ang="0">
                      <a:pos x="315" y="320"/>
                    </a:cxn>
                    <a:cxn ang="0">
                      <a:pos x="280" y="328"/>
                    </a:cxn>
                    <a:cxn ang="0">
                      <a:pos x="238" y="334"/>
                    </a:cxn>
                    <a:cxn ang="0">
                      <a:pos x="199" y="334"/>
                    </a:cxn>
                    <a:cxn ang="0">
                      <a:pos x="157" y="329"/>
                    </a:cxn>
                    <a:cxn ang="0">
                      <a:pos x="114" y="317"/>
                    </a:cxn>
                    <a:cxn ang="0">
                      <a:pos x="75" y="298"/>
                    </a:cxn>
                    <a:cxn ang="0">
                      <a:pos x="52" y="282"/>
                    </a:cxn>
                    <a:cxn ang="0">
                      <a:pos x="24" y="258"/>
                    </a:cxn>
                    <a:cxn ang="0">
                      <a:pos x="9" y="238"/>
                    </a:cxn>
                    <a:cxn ang="0">
                      <a:pos x="0" y="222"/>
                    </a:cxn>
                    <a:cxn ang="0">
                      <a:pos x="0" y="204"/>
                    </a:cxn>
                    <a:cxn ang="0">
                      <a:pos x="6" y="182"/>
                    </a:cxn>
                    <a:cxn ang="0">
                      <a:pos x="18" y="166"/>
                    </a:cxn>
                    <a:cxn ang="0">
                      <a:pos x="27" y="131"/>
                    </a:cxn>
                    <a:cxn ang="0">
                      <a:pos x="31" y="112"/>
                    </a:cxn>
                    <a:cxn ang="0">
                      <a:pos x="283" y="128"/>
                    </a:cxn>
                    <a:cxn ang="0">
                      <a:pos x="316" y="122"/>
                    </a:cxn>
                    <a:cxn ang="0">
                      <a:pos x="357" y="109"/>
                    </a:cxn>
                    <a:cxn ang="0">
                      <a:pos x="388" y="93"/>
                    </a:cxn>
                    <a:cxn ang="0">
                      <a:pos x="421" y="73"/>
                    </a:cxn>
                    <a:cxn ang="0">
                      <a:pos x="453" y="44"/>
                    </a:cxn>
                    <a:cxn ang="0">
                      <a:pos x="472" y="19"/>
                    </a:cxn>
                    <a:cxn ang="0">
                      <a:pos x="486" y="0"/>
                    </a:cxn>
                    <a:cxn ang="0">
                      <a:pos x="534" y="48"/>
                    </a:cxn>
                  </a:cxnLst>
                  <a:rect l="0" t="0" r="r" b="b"/>
                  <a:pathLst>
                    <a:path w="551" h="335">
                      <a:moveTo>
                        <a:pt x="534" y="48"/>
                      </a:moveTo>
                      <a:lnTo>
                        <a:pt x="550" y="117"/>
                      </a:lnTo>
                      <a:lnTo>
                        <a:pt x="540" y="142"/>
                      </a:lnTo>
                      <a:lnTo>
                        <a:pt x="517" y="179"/>
                      </a:lnTo>
                      <a:lnTo>
                        <a:pt x="493" y="212"/>
                      </a:lnTo>
                      <a:lnTo>
                        <a:pt x="465" y="239"/>
                      </a:lnTo>
                      <a:lnTo>
                        <a:pt x="430" y="267"/>
                      </a:lnTo>
                      <a:lnTo>
                        <a:pt x="397" y="286"/>
                      </a:lnTo>
                      <a:lnTo>
                        <a:pt x="361" y="304"/>
                      </a:lnTo>
                      <a:lnTo>
                        <a:pt x="315" y="320"/>
                      </a:lnTo>
                      <a:lnTo>
                        <a:pt x="280" y="328"/>
                      </a:lnTo>
                      <a:lnTo>
                        <a:pt x="238" y="334"/>
                      </a:lnTo>
                      <a:lnTo>
                        <a:pt x="199" y="334"/>
                      </a:lnTo>
                      <a:lnTo>
                        <a:pt x="157" y="329"/>
                      </a:lnTo>
                      <a:lnTo>
                        <a:pt x="114" y="317"/>
                      </a:lnTo>
                      <a:lnTo>
                        <a:pt x="75" y="298"/>
                      </a:lnTo>
                      <a:lnTo>
                        <a:pt x="52" y="282"/>
                      </a:lnTo>
                      <a:lnTo>
                        <a:pt x="24" y="258"/>
                      </a:lnTo>
                      <a:lnTo>
                        <a:pt x="9" y="238"/>
                      </a:lnTo>
                      <a:lnTo>
                        <a:pt x="0" y="222"/>
                      </a:lnTo>
                      <a:lnTo>
                        <a:pt x="0" y="204"/>
                      </a:lnTo>
                      <a:lnTo>
                        <a:pt x="6" y="182"/>
                      </a:lnTo>
                      <a:lnTo>
                        <a:pt x="18" y="166"/>
                      </a:lnTo>
                      <a:lnTo>
                        <a:pt x="27" y="131"/>
                      </a:lnTo>
                      <a:lnTo>
                        <a:pt x="31" y="112"/>
                      </a:lnTo>
                      <a:lnTo>
                        <a:pt x="283" y="128"/>
                      </a:lnTo>
                      <a:lnTo>
                        <a:pt x="316" y="122"/>
                      </a:lnTo>
                      <a:lnTo>
                        <a:pt x="357" y="109"/>
                      </a:lnTo>
                      <a:lnTo>
                        <a:pt x="388" y="93"/>
                      </a:lnTo>
                      <a:lnTo>
                        <a:pt x="421" y="73"/>
                      </a:lnTo>
                      <a:lnTo>
                        <a:pt x="453" y="44"/>
                      </a:lnTo>
                      <a:lnTo>
                        <a:pt x="472" y="19"/>
                      </a:lnTo>
                      <a:lnTo>
                        <a:pt x="486" y="0"/>
                      </a:lnTo>
                      <a:lnTo>
                        <a:pt x="534" y="48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42" name="Freeform 26"/>
                <p:cNvSpPr>
                  <a:spLocks/>
                </p:cNvSpPr>
                <p:nvPr/>
              </p:nvSpPr>
              <p:spPr bwMode="auto">
                <a:xfrm>
                  <a:off x="5197" y="119"/>
                  <a:ext cx="475" cy="552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294"/>
                    </a:cxn>
                    <a:cxn ang="0">
                      <a:pos x="28" y="291"/>
                    </a:cxn>
                    <a:cxn ang="0">
                      <a:pos x="63" y="293"/>
                    </a:cxn>
                    <a:cxn ang="0">
                      <a:pos x="121" y="299"/>
                    </a:cxn>
                    <a:cxn ang="0">
                      <a:pos x="178" y="310"/>
                    </a:cxn>
                    <a:cxn ang="0">
                      <a:pos x="231" y="323"/>
                    </a:cxn>
                    <a:cxn ang="0">
                      <a:pos x="274" y="339"/>
                    </a:cxn>
                    <a:cxn ang="0">
                      <a:pos x="325" y="364"/>
                    </a:cxn>
                    <a:cxn ang="0">
                      <a:pos x="364" y="390"/>
                    </a:cxn>
                    <a:cxn ang="0">
                      <a:pos x="393" y="415"/>
                    </a:cxn>
                    <a:cxn ang="0">
                      <a:pos x="414" y="439"/>
                    </a:cxn>
                    <a:cxn ang="0">
                      <a:pos x="427" y="461"/>
                    </a:cxn>
                    <a:cxn ang="0">
                      <a:pos x="439" y="488"/>
                    </a:cxn>
                    <a:cxn ang="0">
                      <a:pos x="444" y="513"/>
                    </a:cxn>
                    <a:cxn ang="0">
                      <a:pos x="451" y="551"/>
                    </a:cxn>
                    <a:cxn ang="0">
                      <a:pos x="457" y="518"/>
                    </a:cxn>
                    <a:cxn ang="0">
                      <a:pos x="466" y="481"/>
                    </a:cxn>
                    <a:cxn ang="0">
                      <a:pos x="469" y="453"/>
                    </a:cxn>
                    <a:cxn ang="0">
                      <a:pos x="474" y="420"/>
                    </a:cxn>
                    <a:cxn ang="0">
                      <a:pos x="472" y="393"/>
                    </a:cxn>
                    <a:cxn ang="0">
                      <a:pos x="466" y="361"/>
                    </a:cxn>
                    <a:cxn ang="0">
                      <a:pos x="459" y="317"/>
                    </a:cxn>
                    <a:cxn ang="0">
                      <a:pos x="444" y="279"/>
                    </a:cxn>
                    <a:cxn ang="0">
                      <a:pos x="424" y="238"/>
                    </a:cxn>
                    <a:cxn ang="0">
                      <a:pos x="399" y="196"/>
                    </a:cxn>
                    <a:cxn ang="0">
                      <a:pos x="363" y="152"/>
                    </a:cxn>
                    <a:cxn ang="0">
                      <a:pos x="322" y="116"/>
                    </a:cxn>
                    <a:cxn ang="0">
                      <a:pos x="286" y="87"/>
                    </a:cxn>
                    <a:cxn ang="0">
                      <a:pos x="241" y="60"/>
                    </a:cxn>
                    <a:cxn ang="0">
                      <a:pos x="195" y="40"/>
                    </a:cxn>
                    <a:cxn ang="0">
                      <a:pos x="141" y="21"/>
                    </a:cxn>
                    <a:cxn ang="0">
                      <a:pos x="94" y="10"/>
                    </a:cxn>
                    <a:cxn ang="0">
                      <a:pos x="39" y="3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475" h="552">
                      <a:moveTo>
                        <a:pt x="0" y="0"/>
                      </a:moveTo>
                      <a:lnTo>
                        <a:pt x="0" y="294"/>
                      </a:lnTo>
                      <a:lnTo>
                        <a:pt x="28" y="291"/>
                      </a:lnTo>
                      <a:lnTo>
                        <a:pt x="63" y="293"/>
                      </a:lnTo>
                      <a:lnTo>
                        <a:pt x="121" y="299"/>
                      </a:lnTo>
                      <a:lnTo>
                        <a:pt x="178" y="310"/>
                      </a:lnTo>
                      <a:lnTo>
                        <a:pt x="231" y="323"/>
                      </a:lnTo>
                      <a:lnTo>
                        <a:pt x="274" y="339"/>
                      </a:lnTo>
                      <a:lnTo>
                        <a:pt x="325" y="364"/>
                      </a:lnTo>
                      <a:lnTo>
                        <a:pt x="364" y="390"/>
                      </a:lnTo>
                      <a:lnTo>
                        <a:pt x="393" y="415"/>
                      </a:lnTo>
                      <a:lnTo>
                        <a:pt x="414" y="439"/>
                      </a:lnTo>
                      <a:lnTo>
                        <a:pt x="427" y="461"/>
                      </a:lnTo>
                      <a:lnTo>
                        <a:pt x="439" y="488"/>
                      </a:lnTo>
                      <a:lnTo>
                        <a:pt x="444" y="513"/>
                      </a:lnTo>
                      <a:lnTo>
                        <a:pt x="451" y="551"/>
                      </a:lnTo>
                      <a:lnTo>
                        <a:pt x="457" y="518"/>
                      </a:lnTo>
                      <a:lnTo>
                        <a:pt x="466" y="481"/>
                      </a:lnTo>
                      <a:lnTo>
                        <a:pt x="469" y="453"/>
                      </a:lnTo>
                      <a:lnTo>
                        <a:pt x="474" y="420"/>
                      </a:lnTo>
                      <a:lnTo>
                        <a:pt x="472" y="393"/>
                      </a:lnTo>
                      <a:lnTo>
                        <a:pt x="466" y="361"/>
                      </a:lnTo>
                      <a:lnTo>
                        <a:pt x="459" y="317"/>
                      </a:lnTo>
                      <a:lnTo>
                        <a:pt x="444" y="279"/>
                      </a:lnTo>
                      <a:lnTo>
                        <a:pt x="424" y="238"/>
                      </a:lnTo>
                      <a:lnTo>
                        <a:pt x="399" y="196"/>
                      </a:lnTo>
                      <a:lnTo>
                        <a:pt x="363" y="152"/>
                      </a:lnTo>
                      <a:lnTo>
                        <a:pt x="322" y="116"/>
                      </a:lnTo>
                      <a:lnTo>
                        <a:pt x="286" y="87"/>
                      </a:lnTo>
                      <a:lnTo>
                        <a:pt x="241" y="60"/>
                      </a:lnTo>
                      <a:lnTo>
                        <a:pt x="195" y="40"/>
                      </a:lnTo>
                      <a:lnTo>
                        <a:pt x="141" y="21"/>
                      </a:lnTo>
                      <a:lnTo>
                        <a:pt x="94" y="10"/>
                      </a:lnTo>
                      <a:lnTo>
                        <a:pt x="39" y="3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43" name="Freeform 27"/>
                <p:cNvSpPr>
                  <a:spLocks/>
                </p:cNvSpPr>
                <p:nvPr/>
              </p:nvSpPr>
              <p:spPr bwMode="auto">
                <a:xfrm>
                  <a:off x="5228" y="687"/>
                  <a:ext cx="156" cy="117"/>
                </a:xfrm>
                <a:custGeom>
                  <a:avLst/>
                  <a:gdLst/>
                  <a:ahLst/>
                  <a:cxnLst>
                    <a:cxn ang="0">
                      <a:pos x="83" y="0"/>
                    </a:cxn>
                    <a:cxn ang="0">
                      <a:pos x="134" y="19"/>
                    </a:cxn>
                    <a:cxn ang="0">
                      <a:pos x="152" y="45"/>
                    </a:cxn>
                    <a:cxn ang="0">
                      <a:pos x="155" y="70"/>
                    </a:cxn>
                    <a:cxn ang="0">
                      <a:pos x="155" y="83"/>
                    </a:cxn>
                    <a:cxn ang="0">
                      <a:pos x="146" y="99"/>
                    </a:cxn>
                    <a:cxn ang="0">
                      <a:pos x="126" y="107"/>
                    </a:cxn>
                    <a:cxn ang="0">
                      <a:pos x="105" y="113"/>
                    </a:cxn>
                    <a:cxn ang="0">
                      <a:pos x="86" y="116"/>
                    </a:cxn>
                    <a:cxn ang="0">
                      <a:pos x="69" y="116"/>
                    </a:cxn>
                    <a:cxn ang="0">
                      <a:pos x="41" y="111"/>
                    </a:cxn>
                    <a:cxn ang="0">
                      <a:pos x="21" y="106"/>
                    </a:cxn>
                    <a:cxn ang="0">
                      <a:pos x="9" y="98"/>
                    </a:cxn>
                    <a:cxn ang="0">
                      <a:pos x="2" y="89"/>
                    </a:cxn>
                    <a:cxn ang="0">
                      <a:pos x="0" y="78"/>
                    </a:cxn>
                    <a:cxn ang="0">
                      <a:pos x="2" y="60"/>
                    </a:cxn>
                    <a:cxn ang="0">
                      <a:pos x="9" y="11"/>
                    </a:cxn>
                    <a:cxn ang="0">
                      <a:pos x="83" y="0"/>
                    </a:cxn>
                  </a:cxnLst>
                  <a:rect l="0" t="0" r="r" b="b"/>
                  <a:pathLst>
                    <a:path w="156" h="117">
                      <a:moveTo>
                        <a:pt x="83" y="0"/>
                      </a:moveTo>
                      <a:lnTo>
                        <a:pt x="134" y="19"/>
                      </a:lnTo>
                      <a:lnTo>
                        <a:pt x="152" y="45"/>
                      </a:lnTo>
                      <a:lnTo>
                        <a:pt x="155" y="70"/>
                      </a:lnTo>
                      <a:lnTo>
                        <a:pt x="155" y="83"/>
                      </a:lnTo>
                      <a:lnTo>
                        <a:pt x="146" y="99"/>
                      </a:lnTo>
                      <a:lnTo>
                        <a:pt x="126" y="107"/>
                      </a:lnTo>
                      <a:lnTo>
                        <a:pt x="105" y="113"/>
                      </a:lnTo>
                      <a:lnTo>
                        <a:pt x="86" y="116"/>
                      </a:lnTo>
                      <a:lnTo>
                        <a:pt x="69" y="116"/>
                      </a:lnTo>
                      <a:lnTo>
                        <a:pt x="41" y="111"/>
                      </a:lnTo>
                      <a:lnTo>
                        <a:pt x="21" y="106"/>
                      </a:lnTo>
                      <a:lnTo>
                        <a:pt x="9" y="98"/>
                      </a:lnTo>
                      <a:lnTo>
                        <a:pt x="2" y="89"/>
                      </a:lnTo>
                      <a:lnTo>
                        <a:pt x="0" y="78"/>
                      </a:lnTo>
                      <a:lnTo>
                        <a:pt x="2" y="60"/>
                      </a:lnTo>
                      <a:lnTo>
                        <a:pt x="9" y="11"/>
                      </a:lnTo>
                      <a:lnTo>
                        <a:pt x="83" y="0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44" name="Freeform 28"/>
                <p:cNvSpPr>
                  <a:spLocks/>
                </p:cNvSpPr>
                <p:nvPr/>
              </p:nvSpPr>
              <p:spPr bwMode="auto">
                <a:xfrm>
                  <a:off x="5224" y="699"/>
                  <a:ext cx="88" cy="75"/>
                </a:xfrm>
                <a:custGeom>
                  <a:avLst/>
                  <a:gdLst/>
                  <a:ahLst/>
                  <a:cxnLst>
                    <a:cxn ang="0">
                      <a:pos x="0" y="69"/>
                    </a:cxn>
                    <a:cxn ang="0">
                      <a:pos x="11" y="0"/>
                    </a:cxn>
                    <a:cxn ang="0">
                      <a:pos x="54" y="5"/>
                    </a:cxn>
                    <a:cxn ang="0">
                      <a:pos x="87" y="9"/>
                    </a:cxn>
                    <a:cxn ang="0">
                      <a:pos x="78" y="74"/>
                    </a:cxn>
                    <a:cxn ang="0">
                      <a:pos x="75" y="59"/>
                    </a:cxn>
                    <a:cxn ang="0">
                      <a:pos x="65" y="48"/>
                    </a:cxn>
                    <a:cxn ang="0">
                      <a:pos x="47" y="44"/>
                    </a:cxn>
                    <a:cxn ang="0">
                      <a:pos x="27" y="45"/>
                    </a:cxn>
                    <a:cxn ang="0">
                      <a:pos x="11" y="52"/>
                    </a:cxn>
                    <a:cxn ang="0">
                      <a:pos x="0" y="69"/>
                    </a:cxn>
                  </a:cxnLst>
                  <a:rect l="0" t="0" r="r" b="b"/>
                  <a:pathLst>
                    <a:path w="88" h="75">
                      <a:moveTo>
                        <a:pt x="0" y="69"/>
                      </a:moveTo>
                      <a:lnTo>
                        <a:pt x="11" y="0"/>
                      </a:lnTo>
                      <a:lnTo>
                        <a:pt x="54" y="5"/>
                      </a:lnTo>
                      <a:lnTo>
                        <a:pt x="87" y="9"/>
                      </a:lnTo>
                      <a:lnTo>
                        <a:pt x="78" y="74"/>
                      </a:lnTo>
                      <a:lnTo>
                        <a:pt x="75" y="59"/>
                      </a:lnTo>
                      <a:lnTo>
                        <a:pt x="65" y="48"/>
                      </a:lnTo>
                      <a:lnTo>
                        <a:pt x="47" y="44"/>
                      </a:lnTo>
                      <a:lnTo>
                        <a:pt x="27" y="45"/>
                      </a:lnTo>
                      <a:lnTo>
                        <a:pt x="11" y="52"/>
                      </a:lnTo>
                      <a:lnTo>
                        <a:pt x="0" y="69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45" name="Freeform 29"/>
                <p:cNvSpPr>
                  <a:spLocks/>
                </p:cNvSpPr>
                <p:nvPr/>
              </p:nvSpPr>
              <p:spPr bwMode="auto">
                <a:xfrm>
                  <a:off x="5101" y="479"/>
                  <a:ext cx="319" cy="286"/>
                </a:xfrm>
                <a:custGeom>
                  <a:avLst/>
                  <a:gdLst/>
                  <a:ahLst/>
                  <a:cxnLst>
                    <a:cxn ang="0">
                      <a:pos x="1" y="275"/>
                    </a:cxn>
                    <a:cxn ang="0">
                      <a:pos x="3" y="254"/>
                    </a:cxn>
                    <a:cxn ang="0">
                      <a:pos x="12" y="235"/>
                    </a:cxn>
                    <a:cxn ang="0">
                      <a:pos x="19" y="219"/>
                    </a:cxn>
                    <a:cxn ang="0">
                      <a:pos x="24" y="194"/>
                    </a:cxn>
                    <a:cxn ang="0">
                      <a:pos x="30" y="161"/>
                    </a:cxn>
                    <a:cxn ang="0">
                      <a:pos x="34" y="126"/>
                    </a:cxn>
                    <a:cxn ang="0">
                      <a:pos x="37" y="94"/>
                    </a:cxn>
                    <a:cxn ang="0">
                      <a:pos x="39" y="67"/>
                    </a:cxn>
                    <a:cxn ang="0">
                      <a:pos x="40" y="43"/>
                    </a:cxn>
                    <a:cxn ang="0">
                      <a:pos x="48" y="29"/>
                    </a:cxn>
                    <a:cxn ang="0">
                      <a:pos x="63" y="16"/>
                    </a:cxn>
                    <a:cxn ang="0">
                      <a:pos x="78" y="9"/>
                    </a:cxn>
                    <a:cxn ang="0">
                      <a:pos x="102" y="2"/>
                    </a:cxn>
                    <a:cxn ang="0">
                      <a:pos x="129" y="0"/>
                    </a:cxn>
                    <a:cxn ang="0">
                      <a:pos x="171" y="0"/>
                    </a:cxn>
                    <a:cxn ang="0">
                      <a:pos x="208" y="2"/>
                    </a:cxn>
                    <a:cxn ang="0">
                      <a:pos x="244" y="9"/>
                    </a:cxn>
                    <a:cxn ang="0">
                      <a:pos x="277" y="21"/>
                    </a:cxn>
                    <a:cxn ang="0">
                      <a:pos x="298" y="35"/>
                    </a:cxn>
                    <a:cxn ang="0">
                      <a:pos x="310" y="47"/>
                    </a:cxn>
                    <a:cxn ang="0">
                      <a:pos x="318" y="61"/>
                    </a:cxn>
                    <a:cxn ang="0">
                      <a:pos x="316" y="75"/>
                    </a:cxn>
                    <a:cxn ang="0">
                      <a:pos x="313" y="89"/>
                    </a:cxn>
                    <a:cxn ang="0">
                      <a:pos x="303" y="104"/>
                    </a:cxn>
                    <a:cxn ang="0">
                      <a:pos x="295" y="123"/>
                    </a:cxn>
                    <a:cxn ang="0">
                      <a:pos x="291" y="149"/>
                    </a:cxn>
                    <a:cxn ang="0">
                      <a:pos x="288" y="176"/>
                    </a:cxn>
                    <a:cxn ang="0">
                      <a:pos x="283" y="200"/>
                    </a:cxn>
                    <a:cxn ang="0">
                      <a:pos x="282" y="235"/>
                    </a:cxn>
                    <a:cxn ang="0">
                      <a:pos x="280" y="265"/>
                    </a:cxn>
                    <a:cxn ang="0">
                      <a:pos x="280" y="285"/>
                    </a:cxn>
                    <a:cxn ang="0">
                      <a:pos x="270" y="260"/>
                    </a:cxn>
                    <a:cxn ang="0">
                      <a:pos x="250" y="248"/>
                    </a:cxn>
                    <a:cxn ang="0">
                      <a:pos x="232" y="241"/>
                    </a:cxn>
                    <a:cxn ang="0">
                      <a:pos x="210" y="236"/>
                    </a:cxn>
                    <a:cxn ang="0">
                      <a:pos x="175" y="229"/>
                    </a:cxn>
                    <a:cxn ang="0">
                      <a:pos x="141" y="228"/>
                    </a:cxn>
                    <a:cxn ang="0">
                      <a:pos x="121" y="228"/>
                    </a:cxn>
                    <a:cxn ang="0">
                      <a:pos x="90" y="230"/>
                    </a:cxn>
                    <a:cxn ang="0">
                      <a:pos x="54" y="237"/>
                    </a:cxn>
                    <a:cxn ang="0">
                      <a:pos x="31" y="246"/>
                    </a:cxn>
                    <a:cxn ang="0">
                      <a:pos x="16" y="255"/>
                    </a:cxn>
                    <a:cxn ang="0">
                      <a:pos x="0" y="268"/>
                    </a:cxn>
                  </a:cxnLst>
                  <a:rect l="0" t="0" r="r" b="b"/>
                  <a:pathLst>
                    <a:path w="319" h="286">
                      <a:moveTo>
                        <a:pt x="1" y="275"/>
                      </a:moveTo>
                      <a:lnTo>
                        <a:pt x="3" y="254"/>
                      </a:lnTo>
                      <a:lnTo>
                        <a:pt x="12" y="235"/>
                      </a:lnTo>
                      <a:lnTo>
                        <a:pt x="19" y="219"/>
                      </a:lnTo>
                      <a:lnTo>
                        <a:pt x="24" y="194"/>
                      </a:lnTo>
                      <a:lnTo>
                        <a:pt x="30" y="161"/>
                      </a:lnTo>
                      <a:lnTo>
                        <a:pt x="34" y="126"/>
                      </a:lnTo>
                      <a:lnTo>
                        <a:pt x="37" y="94"/>
                      </a:lnTo>
                      <a:lnTo>
                        <a:pt x="39" y="67"/>
                      </a:lnTo>
                      <a:lnTo>
                        <a:pt x="40" y="43"/>
                      </a:lnTo>
                      <a:lnTo>
                        <a:pt x="48" y="29"/>
                      </a:lnTo>
                      <a:lnTo>
                        <a:pt x="63" y="16"/>
                      </a:lnTo>
                      <a:lnTo>
                        <a:pt x="78" y="9"/>
                      </a:lnTo>
                      <a:lnTo>
                        <a:pt x="102" y="2"/>
                      </a:lnTo>
                      <a:lnTo>
                        <a:pt x="129" y="0"/>
                      </a:lnTo>
                      <a:lnTo>
                        <a:pt x="171" y="0"/>
                      </a:lnTo>
                      <a:lnTo>
                        <a:pt x="208" y="2"/>
                      </a:lnTo>
                      <a:lnTo>
                        <a:pt x="244" y="9"/>
                      </a:lnTo>
                      <a:lnTo>
                        <a:pt x="277" y="21"/>
                      </a:lnTo>
                      <a:lnTo>
                        <a:pt x="298" y="35"/>
                      </a:lnTo>
                      <a:lnTo>
                        <a:pt x="310" y="47"/>
                      </a:lnTo>
                      <a:lnTo>
                        <a:pt x="318" y="61"/>
                      </a:lnTo>
                      <a:lnTo>
                        <a:pt x="316" y="75"/>
                      </a:lnTo>
                      <a:lnTo>
                        <a:pt x="313" y="89"/>
                      </a:lnTo>
                      <a:lnTo>
                        <a:pt x="303" y="104"/>
                      </a:lnTo>
                      <a:lnTo>
                        <a:pt x="295" y="123"/>
                      </a:lnTo>
                      <a:lnTo>
                        <a:pt x="291" y="149"/>
                      </a:lnTo>
                      <a:lnTo>
                        <a:pt x="288" y="176"/>
                      </a:lnTo>
                      <a:lnTo>
                        <a:pt x="283" y="200"/>
                      </a:lnTo>
                      <a:lnTo>
                        <a:pt x="282" y="235"/>
                      </a:lnTo>
                      <a:lnTo>
                        <a:pt x="280" y="265"/>
                      </a:lnTo>
                      <a:lnTo>
                        <a:pt x="280" y="285"/>
                      </a:lnTo>
                      <a:lnTo>
                        <a:pt x="270" y="260"/>
                      </a:lnTo>
                      <a:lnTo>
                        <a:pt x="250" y="248"/>
                      </a:lnTo>
                      <a:lnTo>
                        <a:pt x="232" y="241"/>
                      </a:lnTo>
                      <a:lnTo>
                        <a:pt x="210" y="236"/>
                      </a:lnTo>
                      <a:lnTo>
                        <a:pt x="175" y="229"/>
                      </a:lnTo>
                      <a:lnTo>
                        <a:pt x="141" y="228"/>
                      </a:lnTo>
                      <a:lnTo>
                        <a:pt x="121" y="228"/>
                      </a:lnTo>
                      <a:lnTo>
                        <a:pt x="90" y="230"/>
                      </a:lnTo>
                      <a:lnTo>
                        <a:pt x="54" y="237"/>
                      </a:lnTo>
                      <a:lnTo>
                        <a:pt x="31" y="246"/>
                      </a:lnTo>
                      <a:lnTo>
                        <a:pt x="16" y="255"/>
                      </a:lnTo>
                      <a:lnTo>
                        <a:pt x="0" y="268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46" name="Freeform 30"/>
                <p:cNvSpPr>
                  <a:spLocks/>
                </p:cNvSpPr>
                <p:nvPr/>
              </p:nvSpPr>
              <p:spPr bwMode="auto">
                <a:xfrm>
                  <a:off x="4371" y="119"/>
                  <a:ext cx="832" cy="42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356"/>
                    </a:cxn>
                    <a:cxn ang="0">
                      <a:pos x="84" y="374"/>
                    </a:cxn>
                    <a:cxn ang="0">
                      <a:pos x="153" y="393"/>
                    </a:cxn>
                    <a:cxn ang="0">
                      <a:pos x="210" y="404"/>
                    </a:cxn>
                    <a:cxn ang="0">
                      <a:pos x="258" y="410"/>
                    </a:cxn>
                    <a:cxn ang="0">
                      <a:pos x="312" y="416"/>
                    </a:cxn>
                    <a:cxn ang="0">
                      <a:pos x="402" y="419"/>
                    </a:cxn>
                    <a:cxn ang="0">
                      <a:pos x="485" y="412"/>
                    </a:cxn>
                    <a:cxn ang="0">
                      <a:pos x="570" y="399"/>
                    </a:cxn>
                    <a:cxn ang="0">
                      <a:pos x="652" y="377"/>
                    </a:cxn>
                    <a:cxn ang="0">
                      <a:pos x="724" y="347"/>
                    </a:cxn>
                    <a:cxn ang="0">
                      <a:pos x="784" y="306"/>
                    </a:cxn>
                    <a:cxn ang="0">
                      <a:pos x="829" y="291"/>
                    </a:cxn>
                    <a:cxn ang="0">
                      <a:pos x="831" y="2"/>
                    </a:cxn>
                    <a:cxn ang="0">
                      <a:pos x="786" y="9"/>
                    </a:cxn>
                    <a:cxn ang="0">
                      <a:pos x="726" y="29"/>
                    </a:cxn>
                    <a:cxn ang="0">
                      <a:pos x="654" y="55"/>
                    </a:cxn>
                    <a:cxn ang="0">
                      <a:pos x="585" y="70"/>
                    </a:cxn>
                    <a:cxn ang="0">
                      <a:pos x="515" y="78"/>
                    </a:cxn>
                    <a:cxn ang="0">
                      <a:pos x="468" y="82"/>
                    </a:cxn>
                    <a:cxn ang="0">
                      <a:pos x="428" y="84"/>
                    </a:cxn>
                    <a:cxn ang="0">
                      <a:pos x="358" y="84"/>
                    </a:cxn>
                    <a:cxn ang="0">
                      <a:pos x="314" y="81"/>
                    </a:cxn>
                    <a:cxn ang="0">
                      <a:pos x="274" y="76"/>
                    </a:cxn>
                    <a:cxn ang="0">
                      <a:pos x="229" y="73"/>
                    </a:cxn>
                    <a:cxn ang="0">
                      <a:pos x="190" y="66"/>
                    </a:cxn>
                    <a:cxn ang="0">
                      <a:pos x="140" y="57"/>
                    </a:cxn>
                    <a:cxn ang="0">
                      <a:pos x="96" y="44"/>
                    </a:cxn>
                    <a:cxn ang="0">
                      <a:pos x="49" y="24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832" h="420">
                      <a:moveTo>
                        <a:pt x="0" y="0"/>
                      </a:moveTo>
                      <a:lnTo>
                        <a:pt x="0" y="356"/>
                      </a:lnTo>
                      <a:lnTo>
                        <a:pt x="84" y="374"/>
                      </a:lnTo>
                      <a:lnTo>
                        <a:pt x="153" y="393"/>
                      </a:lnTo>
                      <a:lnTo>
                        <a:pt x="210" y="404"/>
                      </a:lnTo>
                      <a:lnTo>
                        <a:pt x="258" y="410"/>
                      </a:lnTo>
                      <a:lnTo>
                        <a:pt x="312" y="416"/>
                      </a:lnTo>
                      <a:lnTo>
                        <a:pt x="402" y="419"/>
                      </a:lnTo>
                      <a:lnTo>
                        <a:pt x="485" y="412"/>
                      </a:lnTo>
                      <a:lnTo>
                        <a:pt x="570" y="399"/>
                      </a:lnTo>
                      <a:lnTo>
                        <a:pt x="652" y="377"/>
                      </a:lnTo>
                      <a:lnTo>
                        <a:pt x="724" y="347"/>
                      </a:lnTo>
                      <a:lnTo>
                        <a:pt x="784" y="306"/>
                      </a:lnTo>
                      <a:lnTo>
                        <a:pt x="829" y="291"/>
                      </a:lnTo>
                      <a:lnTo>
                        <a:pt x="831" y="2"/>
                      </a:lnTo>
                      <a:lnTo>
                        <a:pt x="786" y="9"/>
                      </a:lnTo>
                      <a:lnTo>
                        <a:pt x="726" y="29"/>
                      </a:lnTo>
                      <a:lnTo>
                        <a:pt x="654" y="55"/>
                      </a:lnTo>
                      <a:lnTo>
                        <a:pt x="585" y="70"/>
                      </a:lnTo>
                      <a:lnTo>
                        <a:pt x="515" y="78"/>
                      </a:lnTo>
                      <a:lnTo>
                        <a:pt x="468" y="82"/>
                      </a:lnTo>
                      <a:lnTo>
                        <a:pt x="428" y="84"/>
                      </a:lnTo>
                      <a:lnTo>
                        <a:pt x="358" y="84"/>
                      </a:lnTo>
                      <a:lnTo>
                        <a:pt x="314" y="81"/>
                      </a:lnTo>
                      <a:lnTo>
                        <a:pt x="274" y="76"/>
                      </a:lnTo>
                      <a:lnTo>
                        <a:pt x="229" y="73"/>
                      </a:lnTo>
                      <a:lnTo>
                        <a:pt x="190" y="66"/>
                      </a:lnTo>
                      <a:lnTo>
                        <a:pt x="140" y="57"/>
                      </a:lnTo>
                      <a:lnTo>
                        <a:pt x="96" y="44"/>
                      </a:lnTo>
                      <a:lnTo>
                        <a:pt x="49" y="24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</p:grpSp>
          <p:sp>
            <p:nvSpPr>
              <p:cNvPr id="11" name="Freeform 31"/>
              <p:cNvSpPr>
                <a:spLocks/>
              </p:cNvSpPr>
              <p:nvPr/>
            </p:nvSpPr>
            <p:spPr bwMode="auto">
              <a:xfrm>
                <a:off x="5217" y="774"/>
                <a:ext cx="156" cy="118"/>
              </a:xfrm>
              <a:custGeom>
                <a:avLst/>
                <a:gdLst/>
                <a:ahLst/>
                <a:cxnLst>
                  <a:cxn ang="0">
                    <a:pos x="83" y="0"/>
                  </a:cxn>
                  <a:cxn ang="0">
                    <a:pos x="134" y="19"/>
                  </a:cxn>
                  <a:cxn ang="0">
                    <a:pos x="152" y="46"/>
                  </a:cxn>
                  <a:cxn ang="0">
                    <a:pos x="155" y="70"/>
                  </a:cxn>
                  <a:cxn ang="0">
                    <a:pos x="155" y="84"/>
                  </a:cxn>
                  <a:cxn ang="0">
                    <a:pos x="146" y="100"/>
                  </a:cxn>
                  <a:cxn ang="0">
                    <a:pos x="126" y="108"/>
                  </a:cxn>
                  <a:cxn ang="0">
                    <a:pos x="105" y="114"/>
                  </a:cxn>
                  <a:cxn ang="0">
                    <a:pos x="86" y="117"/>
                  </a:cxn>
                  <a:cxn ang="0">
                    <a:pos x="69" y="117"/>
                  </a:cxn>
                  <a:cxn ang="0">
                    <a:pos x="41" y="112"/>
                  </a:cxn>
                  <a:cxn ang="0">
                    <a:pos x="21" y="107"/>
                  </a:cxn>
                  <a:cxn ang="0">
                    <a:pos x="9" y="98"/>
                  </a:cxn>
                  <a:cxn ang="0">
                    <a:pos x="2" y="90"/>
                  </a:cxn>
                  <a:cxn ang="0">
                    <a:pos x="0" y="78"/>
                  </a:cxn>
                  <a:cxn ang="0">
                    <a:pos x="2" y="60"/>
                  </a:cxn>
                  <a:cxn ang="0">
                    <a:pos x="9" y="11"/>
                  </a:cxn>
                  <a:cxn ang="0">
                    <a:pos x="83" y="0"/>
                  </a:cxn>
                </a:cxnLst>
                <a:rect l="0" t="0" r="r" b="b"/>
                <a:pathLst>
                  <a:path w="156" h="118">
                    <a:moveTo>
                      <a:pt x="83" y="0"/>
                    </a:moveTo>
                    <a:lnTo>
                      <a:pt x="134" y="19"/>
                    </a:lnTo>
                    <a:lnTo>
                      <a:pt x="152" y="46"/>
                    </a:lnTo>
                    <a:lnTo>
                      <a:pt x="155" y="70"/>
                    </a:lnTo>
                    <a:lnTo>
                      <a:pt x="155" y="84"/>
                    </a:lnTo>
                    <a:lnTo>
                      <a:pt x="146" y="100"/>
                    </a:lnTo>
                    <a:lnTo>
                      <a:pt x="126" y="108"/>
                    </a:lnTo>
                    <a:lnTo>
                      <a:pt x="105" y="114"/>
                    </a:lnTo>
                    <a:lnTo>
                      <a:pt x="86" y="117"/>
                    </a:lnTo>
                    <a:lnTo>
                      <a:pt x="69" y="117"/>
                    </a:lnTo>
                    <a:lnTo>
                      <a:pt x="41" y="112"/>
                    </a:lnTo>
                    <a:lnTo>
                      <a:pt x="21" y="107"/>
                    </a:lnTo>
                    <a:lnTo>
                      <a:pt x="9" y="98"/>
                    </a:lnTo>
                    <a:lnTo>
                      <a:pt x="2" y="90"/>
                    </a:lnTo>
                    <a:lnTo>
                      <a:pt x="0" y="78"/>
                    </a:lnTo>
                    <a:lnTo>
                      <a:pt x="2" y="60"/>
                    </a:lnTo>
                    <a:lnTo>
                      <a:pt x="9" y="11"/>
                    </a:lnTo>
                    <a:lnTo>
                      <a:pt x="83" y="0"/>
                    </a:lnTo>
                  </a:path>
                </a:pathLst>
              </a:custGeom>
              <a:solidFill>
                <a:schemeClr val="bg2">
                  <a:alpha val="50000"/>
                </a:schemeClr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2" name="Freeform 32"/>
              <p:cNvSpPr>
                <a:spLocks/>
              </p:cNvSpPr>
              <p:nvPr/>
            </p:nvSpPr>
            <p:spPr bwMode="auto">
              <a:xfrm>
                <a:off x="5213" y="787"/>
                <a:ext cx="88" cy="74"/>
              </a:xfrm>
              <a:custGeom>
                <a:avLst/>
                <a:gdLst/>
                <a:ahLst/>
                <a:cxnLst>
                  <a:cxn ang="0">
                    <a:pos x="0" y="68"/>
                  </a:cxn>
                  <a:cxn ang="0">
                    <a:pos x="11" y="0"/>
                  </a:cxn>
                  <a:cxn ang="0">
                    <a:pos x="54" y="5"/>
                  </a:cxn>
                  <a:cxn ang="0">
                    <a:pos x="87" y="9"/>
                  </a:cxn>
                  <a:cxn ang="0">
                    <a:pos x="78" y="73"/>
                  </a:cxn>
                  <a:cxn ang="0">
                    <a:pos x="75" y="58"/>
                  </a:cxn>
                  <a:cxn ang="0">
                    <a:pos x="65" y="47"/>
                  </a:cxn>
                  <a:cxn ang="0">
                    <a:pos x="47" y="44"/>
                  </a:cxn>
                  <a:cxn ang="0">
                    <a:pos x="27" y="45"/>
                  </a:cxn>
                  <a:cxn ang="0">
                    <a:pos x="11" y="52"/>
                  </a:cxn>
                  <a:cxn ang="0">
                    <a:pos x="0" y="68"/>
                  </a:cxn>
                </a:cxnLst>
                <a:rect l="0" t="0" r="r" b="b"/>
                <a:pathLst>
                  <a:path w="88" h="74">
                    <a:moveTo>
                      <a:pt x="0" y="68"/>
                    </a:moveTo>
                    <a:lnTo>
                      <a:pt x="11" y="0"/>
                    </a:lnTo>
                    <a:lnTo>
                      <a:pt x="54" y="5"/>
                    </a:lnTo>
                    <a:lnTo>
                      <a:pt x="87" y="9"/>
                    </a:lnTo>
                    <a:lnTo>
                      <a:pt x="78" y="73"/>
                    </a:lnTo>
                    <a:lnTo>
                      <a:pt x="75" y="58"/>
                    </a:lnTo>
                    <a:lnTo>
                      <a:pt x="65" y="47"/>
                    </a:lnTo>
                    <a:lnTo>
                      <a:pt x="47" y="44"/>
                    </a:lnTo>
                    <a:lnTo>
                      <a:pt x="27" y="45"/>
                    </a:lnTo>
                    <a:lnTo>
                      <a:pt x="11" y="52"/>
                    </a:lnTo>
                    <a:lnTo>
                      <a:pt x="0" y="68"/>
                    </a:lnTo>
                  </a:path>
                </a:pathLst>
              </a:custGeom>
              <a:solidFill>
                <a:schemeClr val="bg2">
                  <a:alpha val="50000"/>
                </a:schemeClr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3" name="Freeform 33"/>
              <p:cNvSpPr>
                <a:spLocks/>
              </p:cNvSpPr>
              <p:nvPr/>
            </p:nvSpPr>
            <p:spPr bwMode="auto">
              <a:xfrm>
                <a:off x="423" y="765"/>
                <a:ext cx="156" cy="118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21" y="19"/>
                  </a:cxn>
                  <a:cxn ang="0">
                    <a:pos x="3" y="46"/>
                  </a:cxn>
                  <a:cxn ang="0">
                    <a:pos x="0" y="70"/>
                  </a:cxn>
                  <a:cxn ang="0">
                    <a:pos x="0" y="84"/>
                  </a:cxn>
                  <a:cxn ang="0">
                    <a:pos x="9" y="100"/>
                  </a:cxn>
                  <a:cxn ang="0">
                    <a:pos x="29" y="108"/>
                  </a:cxn>
                  <a:cxn ang="0">
                    <a:pos x="50" y="114"/>
                  </a:cxn>
                  <a:cxn ang="0">
                    <a:pos x="69" y="117"/>
                  </a:cxn>
                  <a:cxn ang="0">
                    <a:pos x="86" y="117"/>
                  </a:cxn>
                  <a:cxn ang="0">
                    <a:pos x="114" y="112"/>
                  </a:cxn>
                  <a:cxn ang="0">
                    <a:pos x="134" y="107"/>
                  </a:cxn>
                  <a:cxn ang="0">
                    <a:pos x="146" y="98"/>
                  </a:cxn>
                  <a:cxn ang="0">
                    <a:pos x="153" y="90"/>
                  </a:cxn>
                  <a:cxn ang="0">
                    <a:pos x="155" y="78"/>
                  </a:cxn>
                  <a:cxn ang="0">
                    <a:pos x="153" y="60"/>
                  </a:cxn>
                  <a:cxn ang="0">
                    <a:pos x="146" y="11"/>
                  </a:cxn>
                  <a:cxn ang="0">
                    <a:pos x="72" y="0"/>
                  </a:cxn>
                </a:cxnLst>
                <a:rect l="0" t="0" r="r" b="b"/>
                <a:pathLst>
                  <a:path w="156" h="118">
                    <a:moveTo>
                      <a:pt x="72" y="0"/>
                    </a:moveTo>
                    <a:lnTo>
                      <a:pt x="21" y="19"/>
                    </a:lnTo>
                    <a:lnTo>
                      <a:pt x="3" y="46"/>
                    </a:lnTo>
                    <a:lnTo>
                      <a:pt x="0" y="70"/>
                    </a:lnTo>
                    <a:lnTo>
                      <a:pt x="0" y="84"/>
                    </a:lnTo>
                    <a:lnTo>
                      <a:pt x="9" y="100"/>
                    </a:lnTo>
                    <a:lnTo>
                      <a:pt x="29" y="108"/>
                    </a:lnTo>
                    <a:lnTo>
                      <a:pt x="50" y="114"/>
                    </a:lnTo>
                    <a:lnTo>
                      <a:pt x="69" y="117"/>
                    </a:lnTo>
                    <a:lnTo>
                      <a:pt x="86" y="117"/>
                    </a:lnTo>
                    <a:lnTo>
                      <a:pt x="114" y="112"/>
                    </a:lnTo>
                    <a:lnTo>
                      <a:pt x="134" y="107"/>
                    </a:lnTo>
                    <a:lnTo>
                      <a:pt x="146" y="98"/>
                    </a:lnTo>
                    <a:lnTo>
                      <a:pt x="153" y="90"/>
                    </a:lnTo>
                    <a:lnTo>
                      <a:pt x="155" y="78"/>
                    </a:lnTo>
                    <a:lnTo>
                      <a:pt x="153" y="60"/>
                    </a:lnTo>
                    <a:lnTo>
                      <a:pt x="146" y="11"/>
                    </a:lnTo>
                    <a:lnTo>
                      <a:pt x="72" y="0"/>
                    </a:lnTo>
                  </a:path>
                </a:pathLst>
              </a:custGeom>
              <a:solidFill>
                <a:schemeClr val="bg2">
                  <a:alpha val="50000"/>
                </a:schemeClr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4" name="Freeform 34"/>
              <p:cNvSpPr>
                <a:spLocks/>
              </p:cNvSpPr>
              <p:nvPr/>
            </p:nvSpPr>
            <p:spPr bwMode="auto">
              <a:xfrm>
                <a:off x="495" y="779"/>
                <a:ext cx="88" cy="74"/>
              </a:xfrm>
              <a:custGeom>
                <a:avLst/>
                <a:gdLst/>
                <a:ahLst/>
                <a:cxnLst>
                  <a:cxn ang="0">
                    <a:pos x="87" y="67"/>
                  </a:cxn>
                  <a:cxn ang="0">
                    <a:pos x="76" y="0"/>
                  </a:cxn>
                  <a:cxn ang="0">
                    <a:pos x="33" y="5"/>
                  </a:cxn>
                  <a:cxn ang="0">
                    <a:pos x="0" y="8"/>
                  </a:cxn>
                  <a:cxn ang="0">
                    <a:pos x="9" y="73"/>
                  </a:cxn>
                  <a:cxn ang="0">
                    <a:pos x="12" y="57"/>
                  </a:cxn>
                  <a:cxn ang="0">
                    <a:pos x="22" y="47"/>
                  </a:cxn>
                  <a:cxn ang="0">
                    <a:pos x="40" y="43"/>
                  </a:cxn>
                  <a:cxn ang="0">
                    <a:pos x="60" y="44"/>
                  </a:cxn>
                  <a:cxn ang="0">
                    <a:pos x="76" y="51"/>
                  </a:cxn>
                  <a:cxn ang="0">
                    <a:pos x="87" y="67"/>
                  </a:cxn>
                </a:cxnLst>
                <a:rect l="0" t="0" r="r" b="b"/>
                <a:pathLst>
                  <a:path w="88" h="74">
                    <a:moveTo>
                      <a:pt x="87" y="67"/>
                    </a:moveTo>
                    <a:lnTo>
                      <a:pt x="76" y="0"/>
                    </a:lnTo>
                    <a:lnTo>
                      <a:pt x="33" y="5"/>
                    </a:lnTo>
                    <a:lnTo>
                      <a:pt x="0" y="8"/>
                    </a:lnTo>
                    <a:lnTo>
                      <a:pt x="9" y="73"/>
                    </a:lnTo>
                    <a:lnTo>
                      <a:pt x="12" y="57"/>
                    </a:lnTo>
                    <a:lnTo>
                      <a:pt x="22" y="47"/>
                    </a:lnTo>
                    <a:lnTo>
                      <a:pt x="40" y="43"/>
                    </a:lnTo>
                    <a:lnTo>
                      <a:pt x="60" y="44"/>
                    </a:lnTo>
                    <a:lnTo>
                      <a:pt x="76" y="51"/>
                    </a:lnTo>
                    <a:lnTo>
                      <a:pt x="87" y="67"/>
                    </a:lnTo>
                  </a:path>
                </a:pathLst>
              </a:custGeom>
              <a:solidFill>
                <a:schemeClr val="bg2">
                  <a:alpha val="50000"/>
                </a:schemeClr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5" name="Line 35"/>
              <p:cNvSpPr>
                <a:spLocks noChangeShapeType="1"/>
              </p:cNvSpPr>
              <p:nvPr/>
            </p:nvSpPr>
            <p:spPr bwMode="auto">
              <a:xfrm flipV="1">
                <a:off x="1968" y="350"/>
                <a:ext cx="192" cy="87"/>
              </a:xfrm>
              <a:prstGeom prst="line">
                <a:avLst/>
              </a:prstGeom>
              <a:noFill/>
              <a:ln w="12700">
                <a:solidFill>
                  <a:schemeClr val="hlink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6" name="Freeform 36"/>
              <p:cNvSpPr>
                <a:spLocks/>
              </p:cNvSpPr>
              <p:nvPr/>
            </p:nvSpPr>
            <p:spPr bwMode="auto">
              <a:xfrm>
                <a:off x="1356" y="63"/>
                <a:ext cx="2967" cy="457"/>
              </a:xfrm>
              <a:custGeom>
                <a:avLst/>
                <a:gdLst/>
                <a:ahLst/>
                <a:cxnLst>
                  <a:cxn ang="0">
                    <a:pos x="0" y="122"/>
                  </a:cxn>
                  <a:cxn ang="0">
                    <a:pos x="207" y="78"/>
                  </a:cxn>
                  <a:cxn ang="0">
                    <a:pos x="442" y="48"/>
                  </a:cxn>
                  <a:cxn ang="0">
                    <a:pos x="640" y="32"/>
                  </a:cxn>
                  <a:cxn ang="0">
                    <a:pos x="897" y="16"/>
                  </a:cxn>
                  <a:cxn ang="0">
                    <a:pos x="1215" y="2"/>
                  </a:cxn>
                  <a:cxn ang="0">
                    <a:pos x="1392" y="0"/>
                  </a:cxn>
                  <a:cxn ang="0">
                    <a:pos x="1710" y="0"/>
                  </a:cxn>
                  <a:cxn ang="0">
                    <a:pos x="1997" y="10"/>
                  </a:cxn>
                  <a:cxn ang="0">
                    <a:pos x="2258" y="21"/>
                  </a:cxn>
                  <a:cxn ang="0">
                    <a:pos x="2493" y="38"/>
                  </a:cxn>
                  <a:cxn ang="0">
                    <a:pos x="2674" y="54"/>
                  </a:cxn>
                  <a:cxn ang="0">
                    <a:pos x="2828" y="73"/>
                  </a:cxn>
                  <a:cxn ang="0">
                    <a:pos x="2966" y="92"/>
                  </a:cxn>
                  <a:cxn ang="0">
                    <a:pos x="2966" y="456"/>
                  </a:cxn>
                  <a:cxn ang="0">
                    <a:pos x="2833" y="434"/>
                  </a:cxn>
                  <a:cxn ang="0">
                    <a:pos x="2563" y="399"/>
                  </a:cxn>
                  <a:cxn ang="0">
                    <a:pos x="2382" y="382"/>
                  </a:cxn>
                  <a:cxn ang="0">
                    <a:pos x="2134" y="366"/>
                  </a:cxn>
                  <a:cxn ang="0">
                    <a:pos x="1944" y="358"/>
                  </a:cxn>
                  <a:cxn ang="0">
                    <a:pos x="1746" y="350"/>
                  </a:cxn>
                  <a:cxn ang="0">
                    <a:pos x="1529" y="350"/>
                  </a:cxn>
                  <a:cxn ang="0">
                    <a:pos x="1295" y="350"/>
                  </a:cxn>
                  <a:cxn ang="0">
                    <a:pos x="1047" y="355"/>
                  </a:cxn>
                  <a:cxn ang="0">
                    <a:pos x="853" y="363"/>
                  </a:cxn>
                  <a:cxn ang="0">
                    <a:pos x="654" y="374"/>
                  </a:cxn>
                  <a:cxn ang="0">
                    <a:pos x="468" y="388"/>
                  </a:cxn>
                  <a:cxn ang="0">
                    <a:pos x="296" y="404"/>
                  </a:cxn>
                  <a:cxn ang="0">
                    <a:pos x="150" y="423"/>
                  </a:cxn>
                  <a:cxn ang="0">
                    <a:pos x="13" y="445"/>
                  </a:cxn>
                  <a:cxn ang="0">
                    <a:pos x="0" y="122"/>
                  </a:cxn>
                </a:cxnLst>
                <a:rect l="0" t="0" r="r" b="b"/>
                <a:pathLst>
                  <a:path w="2967" h="457">
                    <a:moveTo>
                      <a:pt x="0" y="122"/>
                    </a:moveTo>
                    <a:lnTo>
                      <a:pt x="207" y="78"/>
                    </a:lnTo>
                    <a:lnTo>
                      <a:pt x="442" y="48"/>
                    </a:lnTo>
                    <a:lnTo>
                      <a:pt x="640" y="32"/>
                    </a:lnTo>
                    <a:lnTo>
                      <a:pt x="897" y="16"/>
                    </a:lnTo>
                    <a:lnTo>
                      <a:pt x="1215" y="2"/>
                    </a:lnTo>
                    <a:lnTo>
                      <a:pt x="1392" y="0"/>
                    </a:lnTo>
                    <a:lnTo>
                      <a:pt x="1710" y="0"/>
                    </a:lnTo>
                    <a:lnTo>
                      <a:pt x="1997" y="10"/>
                    </a:lnTo>
                    <a:lnTo>
                      <a:pt x="2258" y="21"/>
                    </a:lnTo>
                    <a:lnTo>
                      <a:pt x="2493" y="38"/>
                    </a:lnTo>
                    <a:lnTo>
                      <a:pt x="2674" y="54"/>
                    </a:lnTo>
                    <a:lnTo>
                      <a:pt x="2828" y="73"/>
                    </a:lnTo>
                    <a:lnTo>
                      <a:pt x="2966" y="92"/>
                    </a:lnTo>
                    <a:lnTo>
                      <a:pt x="2966" y="456"/>
                    </a:lnTo>
                    <a:lnTo>
                      <a:pt x="2833" y="434"/>
                    </a:lnTo>
                    <a:lnTo>
                      <a:pt x="2563" y="399"/>
                    </a:lnTo>
                    <a:lnTo>
                      <a:pt x="2382" y="382"/>
                    </a:lnTo>
                    <a:lnTo>
                      <a:pt x="2134" y="366"/>
                    </a:lnTo>
                    <a:lnTo>
                      <a:pt x="1944" y="358"/>
                    </a:lnTo>
                    <a:lnTo>
                      <a:pt x="1746" y="350"/>
                    </a:lnTo>
                    <a:lnTo>
                      <a:pt x="1529" y="350"/>
                    </a:lnTo>
                    <a:lnTo>
                      <a:pt x="1295" y="350"/>
                    </a:lnTo>
                    <a:lnTo>
                      <a:pt x="1047" y="355"/>
                    </a:lnTo>
                    <a:lnTo>
                      <a:pt x="853" y="363"/>
                    </a:lnTo>
                    <a:lnTo>
                      <a:pt x="654" y="374"/>
                    </a:lnTo>
                    <a:lnTo>
                      <a:pt x="468" y="388"/>
                    </a:lnTo>
                    <a:lnTo>
                      <a:pt x="296" y="404"/>
                    </a:lnTo>
                    <a:lnTo>
                      <a:pt x="150" y="423"/>
                    </a:lnTo>
                    <a:lnTo>
                      <a:pt x="13" y="445"/>
                    </a:lnTo>
                    <a:lnTo>
                      <a:pt x="0" y="122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7" name="Freeform 37"/>
              <p:cNvSpPr>
                <a:spLocks/>
              </p:cNvSpPr>
              <p:nvPr/>
            </p:nvSpPr>
            <p:spPr bwMode="auto">
              <a:xfrm>
                <a:off x="555" y="159"/>
                <a:ext cx="823" cy="431"/>
              </a:xfrm>
              <a:custGeom>
                <a:avLst/>
                <a:gdLst/>
                <a:ahLst/>
                <a:cxnLst>
                  <a:cxn ang="0">
                    <a:pos x="815" y="27"/>
                  </a:cxn>
                  <a:cxn ang="0">
                    <a:pos x="822" y="350"/>
                  </a:cxn>
                  <a:cxn ang="0">
                    <a:pos x="746" y="382"/>
                  </a:cxn>
                  <a:cxn ang="0">
                    <a:pos x="676" y="404"/>
                  </a:cxn>
                  <a:cxn ang="0">
                    <a:pos x="619" y="415"/>
                  </a:cxn>
                  <a:cxn ang="0">
                    <a:pos x="571" y="421"/>
                  </a:cxn>
                  <a:cxn ang="0">
                    <a:pos x="517" y="427"/>
                  </a:cxn>
                  <a:cxn ang="0">
                    <a:pos x="427" y="430"/>
                  </a:cxn>
                  <a:cxn ang="0">
                    <a:pos x="344" y="423"/>
                  </a:cxn>
                  <a:cxn ang="0">
                    <a:pos x="259" y="410"/>
                  </a:cxn>
                  <a:cxn ang="0">
                    <a:pos x="177" y="388"/>
                  </a:cxn>
                  <a:cxn ang="0">
                    <a:pos x="105" y="358"/>
                  </a:cxn>
                  <a:cxn ang="0">
                    <a:pos x="41" y="325"/>
                  </a:cxn>
                  <a:cxn ang="0">
                    <a:pos x="0" y="294"/>
                  </a:cxn>
                  <a:cxn ang="0">
                    <a:pos x="0" y="0"/>
                  </a:cxn>
                  <a:cxn ang="0">
                    <a:pos x="46" y="25"/>
                  </a:cxn>
                  <a:cxn ang="0">
                    <a:pos x="105" y="47"/>
                  </a:cxn>
                  <a:cxn ang="0">
                    <a:pos x="175" y="66"/>
                  </a:cxn>
                  <a:cxn ang="0">
                    <a:pos x="244" y="81"/>
                  </a:cxn>
                  <a:cxn ang="0">
                    <a:pos x="314" y="89"/>
                  </a:cxn>
                  <a:cxn ang="0">
                    <a:pos x="361" y="93"/>
                  </a:cxn>
                  <a:cxn ang="0">
                    <a:pos x="401" y="95"/>
                  </a:cxn>
                  <a:cxn ang="0">
                    <a:pos x="471" y="95"/>
                  </a:cxn>
                  <a:cxn ang="0">
                    <a:pos x="515" y="92"/>
                  </a:cxn>
                  <a:cxn ang="0">
                    <a:pos x="555" y="87"/>
                  </a:cxn>
                  <a:cxn ang="0">
                    <a:pos x="600" y="84"/>
                  </a:cxn>
                  <a:cxn ang="0">
                    <a:pos x="640" y="76"/>
                  </a:cxn>
                  <a:cxn ang="0">
                    <a:pos x="689" y="67"/>
                  </a:cxn>
                  <a:cxn ang="0">
                    <a:pos x="733" y="55"/>
                  </a:cxn>
                  <a:cxn ang="0">
                    <a:pos x="777" y="41"/>
                  </a:cxn>
                  <a:cxn ang="0">
                    <a:pos x="815" y="27"/>
                  </a:cxn>
                </a:cxnLst>
                <a:rect l="0" t="0" r="r" b="b"/>
                <a:pathLst>
                  <a:path w="823" h="431">
                    <a:moveTo>
                      <a:pt x="815" y="27"/>
                    </a:moveTo>
                    <a:lnTo>
                      <a:pt x="822" y="350"/>
                    </a:lnTo>
                    <a:lnTo>
                      <a:pt x="746" y="382"/>
                    </a:lnTo>
                    <a:lnTo>
                      <a:pt x="676" y="404"/>
                    </a:lnTo>
                    <a:lnTo>
                      <a:pt x="619" y="415"/>
                    </a:lnTo>
                    <a:lnTo>
                      <a:pt x="571" y="421"/>
                    </a:lnTo>
                    <a:lnTo>
                      <a:pt x="517" y="427"/>
                    </a:lnTo>
                    <a:lnTo>
                      <a:pt x="427" y="430"/>
                    </a:lnTo>
                    <a:lnTo>
                      <a:pt x="344" y="423"/>
                    </a:lnTo>
                    <a:lnTo>
                      <a:pt x="259" y="410"/>
                    </a:lnTo>
                    <a:lnTo>
                      <a:pt x="177" y="388"/>
                    </a:lnTo>
                    <a:lnTo>
                      <a:pt x="105" y="358"/>
                    </a:lnTo>
                    <a:lnTo>
                      <a:pt x="41" y="325"/>
                    </a:lnTo>
                    <a:lnTo>
                      <a:pt x="0" y="294"/>
                    </a:lnTo>
                    <a:lnTo>
                      <a:pt x="0" y="0"/>
                    </a:lnTo>
                    <a:lnTo>
                      <a:pt x="46" y="25"/>
                    </a:lnTo>
                    <a:lnTo>
                      <a:pt x="105" y="47"/>
                    </a:lnTo>
                    <a:lnTo>
                      <a:pt x="175" y="66"/>
                    </a:lnTo>
                    <a:lnTo>
                      <a:pt x="244" y="81"/>
                    </a:lnTo>
                    <a:lnTo>
                      <a:pt x="314" y="89"/>
                    </a:lnTo>
                    <a:lnTo>
                      <a:pt x="361" y="93"/>
                    </a:lnTo>
                    <a:lnTo>
                      <a:pt x="401" y="95"/>
                    </a:lnTo>
                    <a:lnTo>
                      <a:pt x="471" y="95"/>
                    </a:lnTo>
                    <a:lnTo>
                      <a:pt x="515" y="92"/>
                    </a:lnTo>
                    <a:lnTo>
                      <a:pt x="555" y="87"/>
                    </a:lnTo>
                    <a:lnTo>
                      <a:pt x="600" y="84"/>
                    </a:lnTo>
                    <a:lnTo>
                      <a:pt x="640" y="76"/>
                    </a:lnTo>
                    <a:lnTo>
                      <a:pt x="689" y="67"/>
                    </a:lnTo>
                    <a:lnTo>
                      <a:pt x="733" y="55"/>
                    </a:lnTo>
                    <a:lnTo>
                      <a:pt x="777" y="41"/>
                    </a:lnTo>
                    <a:lnTo>
                      <a:pt x="815" y="27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8" name="Freeform 38"/>
              <p:cNvSpPr>
                <a:spLocks/>
              </p:cNvSpPr>
              <p:nvPr/>
            </p:nvSpPr>
            <p:spPr bwMode="auto">
              <a:xfrm>
                <a:off x="102" y="573"/>
                <a:ext cx="551" cy="340"/>
              </a:xfrm>
              <a:custGeom>
                <a:avLst/>
                <a:gdLst/>
                <a:ahLst/>
                <a:cxnLst>
                  <a:cxn ang="0">
                    <a:pos x="16" y="53"/>
                  </a:cxn>
                  <a:cxn ang="0">
                    <a:pos x="0" y="122"/>
                  </a:cxn>
                  <a:cxn ang="0">
                    <a:pos x="10" y="146"/>
                  </a:cxn>
                  <a:cxn ang="0">
                    <a:pos x="33" y="184"/>
                  </a:cxn>
                  <a:cxn ang="0">
                    <a:pos x="57" y="217"/>
                  </a:cxn>
                  <a:cxn ang="0">
                    <a:pos x="85" y="244"/>
                  </a:cxn>
                  <a:cxn ang="0">
                    <a:pos x="120" y="271"/>
                  </a:cxn>
                  <a:cxn ang="0">
                    <a:pos x="153" y="290"/>
                  </a:cxn>
                  <a:cxn ang="0">
                    <a:pos x="189" y="309"/>
                  </a:cxn>
                  <a:cxn ang="0">
                    <a:pos x="235" y="325"/>
                  </a:cxn>
                  <a:cxn ang="0">
                    <a:pos x="270" y="333"/>
                  </a:cxn>
                  <a:cxn ang="0">
                    <a:pos x="312" y="339"/>
                  </a:cxn>
                  <a:cxn ang="0">
                    <a:pos x="351" y="339"/>
                  </a:cxn>
                  <a:cxn ang="0">
                    <a:pos x="393" y="334"/>
                  </a:cxn>
                  <a:cxn ang="0">
                    <a:pos x="436" y="322"/>
                  </a:cxn>
                  <a:cxn ang="0">
                    <a:pos x="475" y="303"/>
                  </a:cxn>
                  <a:cxn ang="0">
                    <a:pos x="498" y="287"/>
                  </a:cxn>
                  <a:cxn ang="0">
                    <a:pos x="526" y="263"/>
                  </a:cxn>
                  <a:cxn ang="0">
                    <a:pos x="541" y="243"/>
                  </a:cxn>
                  <a:cxn ang="0">
                    <a:pos x="550" y="227"/>
                  </a:cxn>
                  <a:cxn ang="0">
                    <a:pos x="550" y="209"/>
                  </a:cxn>
                  <a:cxn ang="0">
                    <a:pos x="544" y="187"/>
                  </a:cxn>
                  <a:cxn ang="0">
                    <a:pos x="532" y="171"/>
                  </a:cxn>
                  <a:cxn ang="0">
                    <a:pos x="523" y="135"/>
                  </a:cxn>
                  <a:cxn ang="0">
                    <a:pos x="519" y="116"/>
                  </a:cxn>
                  <a:cxn ang="0">
                    <a:pos x="267" y="133"/>
                  </a:cxn>
                  <a:cxn ang="0">
                    <a:pos x="234" y="126"/>
                  </a:cxn>
                  <a:cxn ang="0">
                    <a:pos x="193" y="114"/>
                  </a:cxn>
                  <a:cxn ang="0">
                    <a:pos x="162" y="97"/>
                  </a:cxn>
                  <a:cxn ang="0">
                    <a:pos x="129" y="77"/>
                  </a:cxn>
                  <a:cxn ang="0">
                    <a:pos x="97" y="48"/>
                  </a:cxn>
                  <a:cxn ang="0">
                    <a:pos x="78" y="24"/>
                  </a:cxn>
                  <a:cxn ang="0">
                    <a:pos x="60" y="0"/>
                  </a:cxn>
                  <a:cxn ang="0">
                    <a:pos x="16" y="53"/>
                  </a:cxn>
                </a:cxnLst>
                <a:rect l="0" t="0" r="r" b="b"/>
                <a:pathLst>
                  <a:path w="551" h="340">
                    <a:moveTo>
                      <a:pt x="16" y="53"/>
                    </a:moveTo>
                    <a:lnTo>
                      <a:pt x="0" y="122"/>
                    </a:lnTo>
                    <a:lnTo>
                      <a:pt x="10" y="146"/>
                    </a:lnTo>
                    <a:lnTo>
                      <a:pt x="33" y="184"/>
                    </a:lnTo>
                    <a:lnTo>
                      <a:pt x="57" y="217"/>
                    </a:lnTo>
                    <a:lnTo>
                      <a:pt x="85" y="244"/>
                    </a:lnTo>
                    <a:lnTo>
                      <a:pt x="120" y="271"/>
                    </a:lnTo>
                    <a:lnTo>
                      <a:pt x="153" y="290"/>
                    </a:lnTo>
                    <a:lnTo>
                      <a:pt x="189" y="309"/>
                    </a:lnTo>
                    <a:lnTo>
                      <a:pt x="235" y="325"/>
                    </a:lnTo>
                    <a:lnTo>
                      <a:pt x="270" y="333"/>
                    </a:lnTo>
                    <a:lnTo>
                      <a:pt x="312" y="339"/>
                    </a:lnTo>
                    <a:lnTo>
                      <a:pt x="351" y="339"/>
                    </a:lnTo>
                    <a:lnTo>
                      <a:pt x="393" y="334"/>
                    </a:lnTo>
                    <a:lnTo>
                      <a:pt x="436" y="322"/>
                    </a:lnTo>
                    <a:lnTo>
                      <a:pt x="475" y="303"/>
                    </a:lnTo>
                    <a:lnTo>
                      <a:pt x="498" y="287"/>
                    </a:lnTo>
                    <a:lnTo>
                      <a:pt x="526" y="263"/>
                    </a:lnTo>
                    <a:lnTo>
                      <a:pt x="541" y="243"/>
                    </a:lnTo>
                    <a:lnTo>
                      <a:pt x="550" y="227"/>
                    </a:lnTo>
                    <a:lnTo>
                      <a:pt x="550" y="209"/>
                    </a:lnTo>
                    <a:lnTo>
                      <a:pt x="544" y="187"/>
                    </a:lnTo>
                    <a:lnTo>
                      <a:pt x="532" y="171"/>
                    </a:lnTo>
                    <a:lnTo>
                      <a:pt x="523" y="135"/>
                    </a:lnTo>
                    <a:lnTo>
                      <a:pt x="519" y="116"/>
                    </a:lnTo>
                    <a:lnTo>
                      <a:pt x="267" y="133"/>
                    </a:lnTo>
                    <a:lnTo>
                      <a:pt x="234" y="126"/>
                    </a:lnTo>
                    <a:lnTo>
                      <a:pt x="193" y="114"/>
                    </a:lnTo>
                    <a:lnTo>
                      <a:pt x="162" y="97"/>
                    </a:lnTo>
                    <a:lnTo>
                      <a:pt x="129" y="77"/>
                    </a:lnTo>
                    <a:lnTo>
                      <a:pt x="97" y="48"/>
                    </a:lnTo>
                    <a:lnTo>
                      <a:pt x="78" y="24"/>
                    </a:lnTo>
                    <a:lnTo>
                      <a:pt x="60" y="0"/>
                    </a:lnTo>
                    <a:lnTo>
                      <a:pt x="16" y="53"/>
                    </a:lnTo>
                  </a:path>
                </a:pathLst>
              </a:custGeom>
              <a:gradFill rotWithShape="0">
                <a:gsLst>
                  <a:gs pos="0">
                    <a:schemeClr val="hlink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9" name="Freeform 39"/>
              <p:cNvSpPr>
                <a:spLocks/>
              </p:cNvSpPr>
              <p:nvPr/>
            </p:nvSpPr>
            <p:spPr bwMode="auto">
              <a:xfrm>
                <a:off x="82" y="160"/>
                <a:ext cx="475" cy="552"/>
              </a:xfrm>
              <a:custGeom>
                <a:avLst/>
                <a:gdLst/>
                <a:ahLst/>
                <a:cxnLst>
                  <a:cxn ang="0">
                    <a:pos x="474" y="0"/>
                  </a:cxn>
                  <a:cxn ang="0">
                    <a:pos x="474" y="294"/>
                  </a:cxn>
                  <a:cxn ang="0">
                    <a:pos x="446" y="291"/>
                  </a:cxn>
                  <a:cxn ang="0">
                    <a:pos x="411" y="293"/>
                  </a:cxn>
                  <a:cxn ang="0">
                    <a:pos x="353" y="299"/>
                  </a:cxn>
                  <a:cxn ang="0">
                    <a:pos x="296" y="310"/>
                  </a:cxn>
                  <a:cxn ang="0">
                    <a:pos x="243" y="323"/>
                  </a:cxn>
                  <a:cxn ang="0">
                    <a:pos x="200" y="339"/>
                  </a:cxn>
                  <a:cxn ang="0">
                    <a:pos x="149" y="364"/>
                  </a:cxn>
                  <a:cxn ang="0">
                    <a:pos x="110" y="390"/>
                  </a:cxn>
                  <a:cxn ang="0">
                    <a:pos x="81" y="415"/>
                  </a:cxn>
                  <a:cxn ang="0">
                    <a:pos x="60" y="439"/>
                  </a:cxn>
                  <a:cxn ang="0">
                    <a:pos x="47" y="461"/>
                  </a:cxn>
                  <a:cxn ang="0">
                    <a:pos x="35" y="488"/>
                  </a:cxn>
                  <a:cxn ang="0">
                    <a:pos x="30" y="513"/>
                  </a:cxn>
                  <a:cxn ang="0">
                    <a:pos x="23" y="551"/>
                  </a:cxn>
                  <a:cxn ang="0">
                    <a:pos x="17" y="518"/>
                  </a:cxn>
                  <a:cxn ang="0">
                    <a:pos x="8" y="481"/>
                  </a:cxn>
                  <a:cxn ang="0">
                    <a:pos x="5" y="453"/>
                  </a:cxn>
                  <a:cxn ang="0">
                    <a:pos x="0" y="420"/>
                  </a:cxn>
                  <a:cxn ang="0">
                    <a:pos x="2" y="393"/>
                  </a:cxn>
                  <a:cxn ang="0">
                    <a:pos x="8" y="361"/>
                  </a:cxn>
                  <a:cxn ang="0">
                    <a:pos x="15" y="317"/>
                  </a:cxn>
                  <a:cxn ang="0">
                    <a:pos x="30" y="279"/>
                  </a:cxn>
                  <a:cxn ang="0">
                    <a:pos x="50" y="238"/>
                  </a:cxn>
                  <a:cxn ang="0">
                    <a:pos x="75" y="196"/>
                  </a:cxn>
                  <a:cxn ang="0">
                    <a:pos x="111" y="152"/>
                  </a:cxn>
                  <a:cxn ang="0">
                    <a:pos x="152" y="116"/>
                  </a:cxn>
                  <a:cxn ang="0">
                    <a:pos x="188" y="87"/>
                  </a:cxn>
                  <a:cxn ang="0">
                    <a:pos x="233" y="60"/>
                  </a:cxn>
                  <a:cxn ang="0">
                    <a:pos x="279" y="40"/>
                  </a:cxn>
                  <a:cxn ang="0">
                    <a:pos x="333" y="21"/>
                  </a:cxn>
                  <a:cxn ang="0">
                    <a:pos x="380" y="10"/>
                  </a:cxn>
                  <a:cxn ang="0">
                    <a:pos x="435" y="3"/>
                  </a:cxn>
                  <a:cxn ang="0">
                    <a:pos x="474" y="0"/>
                  </a:cxn>
                </a:cxnLst>
                <a:rect l="0" t="0" r="r" b="b"/>
                <a:pathLst>
                  <a:path w="475" h="552">
                    <a:moveTo>
                      <a:pt x="474" y="0"/>
                    </a:moveTo>
                    <a:lnTo>
                      <a:pt x="474" y="294"/>
                    </a:lnTo>
                    <a:lnTo>
                      <a:pt x="446" y="291"/>
                    </a:lnTo>
                    <a:lnTo>
                      <a:pt x="411" y="293"/>
                    </a:lnTo>
                    <a:lnTo>
                      <a:pt x="353" y="299"/>
                    </a:lnTo>
                    <a:lnTo>
                      <a:pt x="296" y="310"/>
                    </a:lnTo>
                    <a:lnTo>
                      <a:pt x="243" y="323"/>
                    </a:lnTo>
                    <a:lnTo>
                      <a:pt x="200" y="339"/>
                    </a:lnTo>
                    <a:lnTo>
                      <a:pt x="149" y="364"/>
                    </a:lnTo>
                    <a:lnTo>
                      <a:pt x="110" y="390"/>
                    </a:lnTo>
                    <a:lnTo>
                      <a:pt x="81" y="415"/>
                    </a:lnTo>
                    <a:lnTo>
                      <a:pt x="60" y="439"/>
                    </a:lnTo>
                    <a:lnTo>
                      <a:pt x="47" y="461"/>
                    </a:lnTo>
                    <a:lnTo>
                      <a:pt x="35" y="488"/>
                    </a:lnTo>
                    <a:lnTo>
                      <a:pt x="30" y="513"/>
                    </a:lnTo>
                    <a:lnTo>
                      <a:pt x="23" y="551"/>
                    </a:lnTo>
                    <a:lnTo>
                      <a:pt x="17" y="518"/>
                    </a:lnTo>
                    <a:lnTo>
                      <a:pt x="8" y="481"/>
                    </a:lnTo>
                    <a:lnTo>
                      <a:pt x="5" y="453"/>
                    </a:lnTo>
                    <a:lnTo>
                      <a:pt x="0" y="420"/>
                    </a:lnTo>
                    <a:lnTo>
                      <a:pt x="2" y="393"/>
                    </a:lnTo>
                    <a:lnTo>
                      <a:pt x="8" y="361"/>
                    </a:lnTo>
                    <a:lnTo>
                      <a:pt x="15" y="317"/>
                    </a:lnTo>
                    <a:lnTo>
                      <a:pt x="30" y="279"/>
                    </a:lnTo>
                    <a:lnTo>
                      <a:pt x="50" y="238"/>
                    </a:lnTo>
                    <a:lnTo>
                      <a:pt x="75" y="196"/>
                    </a:lnTo>
                    <a:lnTo>
                      <a:pt x="111" y="152"/>
                    </a:lnTo>
                    <a:lnTo>
                      <a:pt x="152" y="116"/>
                    </a:lnTo>
                    <a:lnTo>
                      <a:pt x="188" y="87"/>
                    </a:lnTo>
                    <a:lnTo>
                      <a:pt x="233" y="60"/>
                    </a:lnTo>
                    <a:lnTo>
                      <a:pt x="279" y="40"/>
                    </a:lnTo>
                    <a:lnTo>
                      <a:pt x="333" y="21"/>
                    </a:lnTo>
                    <a:lnTo>
                      <a:pt x="380" y="10"/>
                    </a:lnTo>
                    <a:lnTo>
                      <a:pt x="435" y="3"/>
                    </a:lnTo>
                    <a:lnTo>
                      <a:pt x="474" y="0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20" name="Freeform 40"/>
              <p:cNvSpPr>
                <a:spLocks/>
              </p:cNvSpPr>
              <p:nvPr/>
            </p:nvSpPr>
            <p:spPr bwMode="auto">
              <a:xfrm>
                <a:off x="370" y="727"/>
                <a:ext cx="156" cy="118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21" y="19"/>
                  </a:cxn>
                  <a:cxn ang="0">
                    <a:pos x="3" y="46"/>
                  </a:cxn>
                  <a:cxn ang="0">
                    <a:pos x="0" y="70"/>
                  </a:cxn>
                  <a:cxn ang="0">
                    <a:pos x="0" y="84"/>
                  </a:cxn>
                  <a:cxn ang="0">
                    <a:pos x="9" y="100"/>
                  </a:cxn>
                  <a:cxn ang="0">
                    <a:pos x="29" y="108"/>
                  </a:cxn>
                  <a:cxn ang="0">
                    <a:pos x="50" y="114"/>
                  </a:cxn>
                  <a:cxn ang="0">
                    <a:pos x="69" y="117"/>
                  </a:cxn>
                  <a:cxn ang="0">
                    <a:pos x="86" y="117"/>
                  </a:cxn>
                  <a:cxn ang="0">
                    <a:pos x="114" y="112"/>
                  </a:cxn>
                  <a:cxn ang="0">
                    <a:pos x="134" y="107"/>
                  </a:cxn>
                  <a:cxn ang="0">
                    <a:pos x="146" y="98"/>
                  </a:cxn>
                  <a:cxn ang="0">
                    <a:pos x="153" y="90"/>
                  </a:cxn>
                  <a:cxn ang="0">
                    <a:pos x="155" y="78"/>
                  </a:cxn>
                  <a:cxn ang="0">
                    <a:pos x="153" y="60"/>
                  </a:cxn>
                  <a:cxn ang="0">
                    <a:pos x="146" y="11"/>
                  </a:cxn>
                  <a:cxn ang="0">
                    <a:pos x="72" y="0"/>
                  </a:cxn>
                </a:cxnLst>
                <a:rect l="0" t="0" r="r" b="b"/>
                <a:pathLst>
                  <a:path w="156" h="118">
                    <a:moveTo>
                      <a:pt x="72" y="0"/>
                    </a:moveTo>
                    <a:lnTo>
                      <a:pt x="21" y="19"/>
                    </a:lnTo>
                    <a:lnTo>
                      <a:pt x="3" y="46"/>
                    </a:lnTo>
                    <a:lnTo>
                      <a:pt x="0" y="70"/>
                    </a:lnTo>
                    <a:lnTo>
                      <a:pt x="0" y="84"/>
                    </a:lnTo>
                    <a:lnTo>
                      <a:pt x="9" y="100"/>
                    </a:lnTo>
                    <a:lnTo>
                      <a:pt x="29" y="108"/>
                    </a:lnTo>
                    <a:lnTo>
                      <a:pt x="50" y="114"/>
                    </a:lnTo>
                    <a:lnTo>
                      <a:pt x="69" y="117"/>
                    </a:lnTo>
                    <a:lnTo>
                      <a:pt x="86" y="117"/>
                    </a:lnTo>
                    <a:lnTo>
                      <a:pt x="114" y="112"/>
                    </a:lnTo>
                    <a:lnTo>
                      <a:pt x="134" y="107"/>
                    </a:lnTo>
                    <a:lnTo>
                      <a:pt x="146" y="98"/>
                    </a:lnTo>
                    <a:lnTo>
                      <a:pt x="153" y="90"/>
                    </a:lnTo>
                    <a:lnTo>
                      <a:pt x="155" y="78"/>
                    </a:lnTo>
                    <a:lnTo>
                      <a:pt x="153" y="60"/>
                    </a:lnTo>
                    <a:lnTo>
                      <a:pt x="146" y="11"/>
                    </a:lnTo>
                    <a:lnTo>
                      <a:pt x="72" y="0"/>
                    </a:lnTo>
                  </a:path>
                </a:pathLst>
              </a:custGeom>
              <a:gradFill rotWithShape="0">
                <a:gsLst>
                  <a:gs pos="0">
                    <a:schemeClr val="hlink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21" name="Freeform 41"/>
              <p:cNvSpPr>
                <a:spLocks/>
              </p:cNvSpPr>
              <p:nvPr/>
            </p:nvSpPr>
            <p:spPr bwMode="auto">
              <a:xfrm>
                <a:off x="442" y="741"/>
                <a:ext cx="88" cy="74"/>
              </a:xfrm>
              <a:custGeom>
                <a:avLst/>
                <a:gdLst/>
                <a:ahLst/>
                <a:cxnLst>
                  <a:cxn ang="0">
                    <a:pos x="87" y="67"/>
                  </a:cxn>
                  <a:cxn ang="0">
                    <a:pos x="76" y="0"/>
                  </a:cxn>
                  <a:cxn ang="0">
                    <a:pos x="33" y="5"/>
                  </a:cxn>
                  <a:cxn ang="0">
                    <a:pos x="0" y="8"/>
                  </a:cxn>
                  <a:cxn ang="0">
                    <a:pos x="9" y="73"/>
                  </a:cxn>
                  <a:cxn ang="0">
                    <a:pos x="12" y="57"/>
                  </a:cxn>
                  <a:cxn ang="0">
                    <a:pos x="22" y="47"/>
                  </a:cxn>
                  <a:cxn ang="0">
                    <a:pos x="40" y="43"/>
                  </a:cxn>
                  <a:cxn ang="0">
                    <a:pos x="60" y="44"/>
                  </a:cxn>
                  <a:cxn ang="0">
                    <a:pos x="76" y="51"/>
                  </a:cxn>
                  <a:cxn ang="0">
                    <a:pos x="87" y="67"/>
                  </a:cxn>
                </a:cxnLst>
                <a:rect l="0" t="0" r="r" b="b"/>
                <a:pathLst>
                  <a:path w="88" h="74">
                    <a:moveTo>
                      <a:pt x="87" y="67"/>
                    </a:moveTo>
                    <a:lnTo>
                      <a:pt x="76" y="0"/>
                    </a:lnTo>
                    <a:lnTo>
                      <a:pt x="33" y="5"/>
                    </a:lnTo>
                    <a:lnTo>
                      <a:pt x="0" y="8"/>
                    </a:lnTo>
                    <a:lnTo>
                      <a:pt x="9" y="73"/>
                    </a:lnTo>
                    <a:lnTo>
                      <a:pt x="12" y="57"/>
                    </a:lnTo>
                    <a:lnTo>
                      <a:pt x="22" y="47"/>
                    </a:lnTo>
                    <a:lnTo>
                      <a:pt x="40" y="43"/>
                    </a:lnTo>
                    <a:lnTo>
                      <a:pt x="60" y="44"/>
                    </a:lnTo>
                    <a:lnTo>
                      <a:pt x="76" y="51"/>
                    </a:lnTo>
                    <a:lnTo>
                      <a:pt x="87" y="67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22" name="Freeform 42"/>
              <p:cNvSpPr>
                <a:spLocks/>
              </p:cNvSpPr>
              <p:nvPr/>
            </p:nvSpPr>
            <p:spPr bwMode="auto">
              <a:xfrm>
                <a:off x="334" y="520"/>
                <a:ext cx="319" cy="286"/>
              </a:xfrm>
              <a:custGeom>
                <a:avLst/>
                <a:gdLst/>
                <a:ahLst/>
                <a:cxnLst>
                  <a:cxn ang="0">
                    <a:pos x="317" y="275"/>
                  </a:cxn>
                  <a:cxn ang="0">
                    <a:pos x="315" y="254"/>
                  </a:cxn>
                  <a:cxn ang="0">
                    <a:pos x="306" y="235"/>
                  </a:cxn>
                  <a:cxn ang="0">
                    <a:pos x="299" y="219"/>
                  </a:cxn>
                  <a:cxn ang="0">
                    <a:pos x="294" y="194"/>
                  </a:cxn>
                  <a:cxn ang="0">
                    <a:pos x="288" y="161"/>
                  </a:cxn>
                  <a:cxn ang="0">
                    <a:pos x="284" y="126"/>
                  </a:cxn>
                  <a:cxn ang="0">
                    <a:pos x="281" y="94"/>
                  </a:cxn>
                  <a:cxn ang="0">
                    <a:pos x="279" y="67"/>
                  </a:cxn>
                  <a:cxn ang="0">
                    <a:pos x="278" y="43"/>
                  </a:cxn>
                  <a:cxn ang="0">
                    <a:pos x="270" y="29"/>
                  </a:cxn>
                  <a:cxn ang="0">
                    <a:pos x="255" y="16"/>
                  </a:cxn>
                  <a:cxn ang="0">
                    <a:pos x="240" y="9"/>
                  </a:cxn>
                  <a:cxn ang="0">
                    <a:pos x="216" y="2"/>
                  </a:cxn>
                  <a:cxn ang="0">
                    <a:pos x="189" y="0"/>
                  </a:cxn>
                  <a:cxn ang="0">
                    <a:pos x="147" y="0"/>
                  </a:cxn>
                  <a:cxn ang="0">
                    <a:pos x="110" y="2"/>
                  </a:cxn>
                  <a:cxn ang="0">
                    <a:pos x="74" y="9"/>
                  </a:cxn>
                  <a:cxn ang="0">
                    <a:pos x="41" y="21"/>
                  </a:cxn>
                  <a:cxn ang="0">
                    <a:pos x="20" y="35"/>
                  </a:cxn>
                  <a:cxn ang="0">
                    <a:pos x="8" y="47"/>
                  </a:cxn>
                  <a:cxn ang="0">
                    <a:pos x="0" y="61"/>
                  </a:cxn>
                  <a:cxn ang="0">
                    <a:pos x="2" y="75"/>
                  </a:cxn>
                  <a:cxn ang="0">
                    <a:pos x="5" y="89"/>
                  </a:cxn>
                  <a:cxn ang="0">
                    <a:pos x="15" y="104"/>
                  </a:cxn>
                  <a:cxn ang="0">
                    <a:pos x="23" y="123"/>
                  </a:cxn>
                  <a:cxn ang="0">
                    <a:pos x="27" y="149"/>
                  </a:cxn>
                  <a:cxn ang="0">
                    <a:pos x="30" y="176"/>
                  </a:cxn>
                  <a:cxn ang="0">
                    <a:pos x="35" y="200"/>
                  </a:cxn>
                  <a:cxn ang="0">
                    <a:pos x="36" y="235"/>
                  </a:cxn>
                  <a:cxn ang="0">
                    <a:pos x="38" y="265"/>
                  </a:cxn>
                  <a:cxn ang="0">
                    <a:pos x="38" y="285"/>
                  </a:cxn>
                  <a:cxn ang="0">
                    <a:pos x="48" y="260"/>
                  </a:cxn>
                  <a:cxn ang="0">
                    <a:pos x="68" y="248"/>
                  </a:cxn>
                  <a:cxn ang="0">
                    <a:pos x="86" y="241"/>
                  </a:cxn>
                  <a:cxn ang="0">
                    <a:pos x="108" y="236"/>
                  </a:cxn>
                  <a:cxn ang="0">
                    <a:pos x="143" y="229"/>
                  </a:cxn>
                  <a:cxn ang="0">
                    <a:pos x="177" y="228"/>
                  </a:cxn>
                  <a:cxn ang="0">
                    <a:pos x="197" y="228"/>
                  </a:cxn>
                  <a:cxn ang="0">
                    <a:pos x="228" y="230"/>
                  </a:cxn>
                  <a:cxn ang="0">
                    <a:pos x="264" y="237"/>
                  </a:cxn>
                  <a:cxn ang="0">
                    <a:pos x="287" y="246"/>
                  </a:cxn>
                  <a:cxn ang="0">
                    <a:pos x="302" y="255"/>
                  </a:cxn>
                  <a:cxn ang="0">
                    <a:pos x="318" y="268"/>
                  </a:cxn>
                </a:cxnLst>
                <a:rect l="0" t="0" r="r" b="b"/>
                <a:pathLst>
                  <a:path w="319" h="286">
                    <a:moveTo>
                      <a:pt x="317" y="275"/>
                    </a:moveTo>
                    <a:lnTo>
                      <a:pt x="315" y="254"/>
                    </a:lnTo>
                    <a:lnTo>
                      <a:pt x="306" y="235"/>
                    </a:lnTo>
                    <a:lnTo>
                      <a:pt x="299" y="219"/>
                    </a:lnTo>
                    <a:lnTo>
                      <a:pt x="294" y="194"/>
                    </a:lnTo>
                    <a:lnTo>
                      <a:pt x="288" y="161"/>
                    </a:lnTo>
                    <a:lnTo>
                      <a:pt x="284" y="126"/>
                    </a:lnTo>
                    <a:lnTo>
                      <a:pt x="281" y="94"/>
                    </a:lnTo>
                    <a:lnTo>
                      <a:pt x="279" y="67"/>
                    </a:lnTo>
                    <a:lnTo>
                      <a:pt x="278" y="43"/>
                    </a:lnTo>
                    <a:lnTo>
                      <a:pt x="270" y="29"/>
                    </a:lnTo>
                    <a:lnTo>
                      <a:pt x="255" y="16"/>
                    </a:lnTo>
                    <a:lnTo>
                      <a:pt x="240" y="9"/>
                    </a:lnTo>
                    <a:lnTo>
                      <a:pt x="216" y="2"/>
                    </a:lnTo>
                    <a:lnTo>
                      <a:pt x="189" y="0"/>
                    </a:lnTo>
                    <a:lnTo>
                      <a:pt x="147" y="0"/>
                    </a:lnTo>
                    <a:lnTo>
                      <a:pt x="110" y="2"/>
                    </a:lnTo>
                    <a:lnTo>
                      <a:pt x="74" y="9"/>
                    </a:lnTo>
                    <a:lnTo>
                      <a:pt x="41" y="21"/>
                    </a:lnTo>
                    <a:lnTo>
                      <a:pt x="20" y="35"/>
                    </a:lnTo>
                    <a:lnTo>
                      <a:pt x="8" y="47"/>
                    </a:lnTo>
                    <a:lnTo>
                      <a:pt x="0" y="61"/>
                    </a:lnTo>
                    <a:lnTo>
                      <a:pt x="2" y="75"/>
                    </a:lnTo>
                    <a:lnTo>
                      <a:pt x="5" y="89"/>
                    </a:lnTo>
                    <a:lnTo>
                      <a:pt x="15" y="104"/>
                    </a:lnTo>
                    <a:lnTo>
                      <a:pt x="23" y="123"/>
                    </a:lnTo>
                    <a:lnTo>
                      <a:pt x="27" y="149"/>
                    </a:lnTo>
                    <a:lnTo>
                      <a:pt x="30" y="176"/>
                    </a:lnTo>
                    <a:lnTo>
                      <a:pt x="35" y="200"/>
                    </a:lnTo>
                    <a:lnTo>
                      <a:pt x="36" y="235"/>
                    </a:lnTo>
                    <a:lnTo>
                      <a:pt x="38" y="265"/>
                    </a:lnTo>
                    <a:lnTo>
                      <a:pt x="38" y="285"/>
                    </a:lnTo>
                    <a:lnTo>
                      <a:pt x="48" y="260"/>
                    </a:lnTo>
                    <a:lnTo>
                      <a:pt x="68" y="248"/>
                    </a:lnTo>
                    <a:lnTo>
                      <a:pt x="86" y="241"/>
                    </a:lnTo>
                    <a:lnTo>
                      <a:pt x="108" y="236"/>
                    </a:lnTo>
                    <a:lnTo>
                      <a:pt x="143" y="229"/>
                    </a:lnTo>
                    <a:lnTo>
                      <a:pt x="177" y="228"/>
                    </a:lnTo>
                    <a:lnTo>
                      <a:pt x="197" y="228"/>
                    </a:lnTo>
                    <a:lnTo>
                      <a:pt x="228" y="230"/>
                    </a:lnTo>
                    <a:lnTo>
                      <a:pt x="264" y="237"/>
                    </a:lnTo>
                    <a:lnTo>
                      <a:pt x="287" y="246"/>
                    </a:lnTo>
                    <a:lnTo>
                      <a:pt x="302" y="255"/>
                    </a:lnTo>
                    <a:lnTo>
                      <a:pt x="318" y="268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23" name="Freeform 43"/>
              <p:cNvSpPr>
                <a:spLocks/>
              </p:cNvSpPr>
              <p:nvPr/>
            </p:nvSpPr>
            <p:spPr bwMode="auto">
              <a:xfrm>
                <a:off x="5049" y="578"/>
                <a:ext cx="551" cy="335"/>
              </a:xfrm>
              <a:custGeom>
                <a:avLst/>
                <a:gdLst/>
                <a:ahLst/>
                <a:cxnLst>
                  <a:cxn ang="0">
                    <a:pos x="534" y="48"/>
                  </a:cxn>
                  <a:cxn ang="0">
                    <a:pos x="550" y="117"/>
                  </a:cxn>
                  <a:cxn ang="0">
                    <a:pos x="540" y="142"/>
                  </a:cxn>
                  <a:cxn ang="0">
                    <a:pos x="517" y="179"/>
                  </a:cxn>
                  <a:cxn ang="0">
                    <a:pos x="493" y="212"/>
                  </a:cxn>
                  <a:cxn ang="0">
                    <a:pos x="465" y="239"/>
                  </a:cxn>
                  <a:cxn ang="0">
                    <a:pos x="430" y="267"/>
                  </a:cxn>
                  <a:cxn ang="0">
                    <a:pos x="397" y="286"/>
                  </a:cxn>
                  <a:cxn ang="0">
                    <a:pos x="361" y="304"/>
                  </a:cxn>
                  <a:cxn ang="0">
                    <a:pos x="315" y="320"/>
                  </a:cxn>
                  <a:cxn ang="0">
                    <a:pos x="280" y="328"/>
                  </a:cxn>
                  <a:cxn ang="0">
                    <a:pos x="238" y="334"/>
                  </a:cxn>
                  <a:cxn ang="0">
                    <a:pos x="199" y="334"/>
                  </a:cxn>
                  <a:cxn ang="0">
                    <a:pos x="157" y="329"/>
                  </a:cxn>
                  <a:cxn ang="0">
                    <a:pos x="114" y="317"/>
                  </a:cxn>
                  <a:cxn ang="0">
                    <a:pos x="75" y="298"/>
                  </a:cxn>
                  <a:cxn ang="0">
                    <a:pos x="52" y="282"/>
                  </a:cxn>
                  <a:cxn ang="0">
                    <a:pos x="24" y="258"/>
                  </a:cxn>
                  <a:cxn ang="0">
                    <a:pos x="9" y="238"/>
                  </a:cxn>
                  <a:cxn ang="0">
                    <a:pos x="0" y="222"/>
                  </a:cxn>
                  <a:cxn ang="0">
                    <a:pos x="0" y="204"/>
                  </a:cxn>
                  <a:cxn ang="0">
                    <a:pos x="6" y="182"/>
                  </a:cxn>
                  <a:cxn ang="0">
                    <a:pos x="18" y="166"/>
                  </a:cxn>
                  <a:cxn ang="0">
                    <a:pos x="27" y="131"/>
                  </a:cxn>
                  <a:cxn ang="0">
                    <a:pos x="31" y="112"/>
                  </a:cxn>
                  <a:cxn ang="0">
                    <a:pos x="283" y="128"/>
                  </a:cxn>
                  <a:cxn ang="0">
                    <a:pos x="316" y="122"/>
                  </a:cxn>
                  <a:cxn ang="0">
                    <a:pos x="357" y="109"/>
                  </a:cxn>
                  <a:cxn ang="0">
                    <a:pos x="388" y="93"/>
                  </a:cxn>
                  <a:cxn ang="0">
                    <a:pos x="421" y="73"/>
                  </a:cxn>
                  <a:cxn ang="0">
                    <a:pos x="453" y="44"/>
                  </a:cxn>
                  <a:cxn ang="0">
                    <a:pos x="472" y="19"/>
                  </a:cxn>
                  <a:cxn ang="0">
                    <a:pos x="486" y="0"/>
                  </a:cxn>
                  <a:cxn ang="0">
                    <a:pos x="534" y="48"/>
                  </a:cxn>
                </a:cxnLst>
                <a:rect l="0" t="0" r="r" b="b"/>
                <a:pathLst>
                  <a:path w="551" h="335">
                    <a:moveTo>
                      <a:pt x="534" y="48"/>
                    </a:moveTo>
                    <a:lnTo>
                      <a:pt x="550" y="117"/>
                    </a:lnTo>
                    <a:lnTo>
                      <a:pt x="540" y="142"/>
                    </a:lnTo>
                    <a:lnTo>
                      <a:pt x="517" y="179"/>
                    </a:lnTo>
                    <a:lnTo>
                      <a:pt x="493" y="212"/>
                    </a:lnTo>
                    <a:lnTo>
                      <a:pt x="465" y="239"/>
                    </a:lnTo>
                    <a:lnTo>
                      <a:pt x="430" y="267"/>
                    </a:lnTo>
                    <a:lnTo>
                      <a:pt x="397" y="286"/>
                    </a:lnTo>
                    <a:lnTo>
                      <a:pt x="361" y="304"/>
                    </a:lnTo>
                    <a:lnTo>
                      <a:pt x="315" y="320"/>
                    </a:lnTo>
                    <a:lnTo>
                      <a:pt x="280" y="328"/>
                    </a:lnTo>
                    <a:lnTo>
                      <a:pt x="238" y="334"/>
                    </a:lnTo>
                    <a:lnTo>
                      <a:pt x="199" y="334"/>
                    </a:lnTo>
                    <a:lnTo>
                      <a:pt x="157" y="329"/>
                    </a:lnTo>
                    <a:lnTo>
                      <a:pt x="114" y="317"/>
                    </a:lnTo>
                    <a:lnTo>
                      <a:pt x="75" y="298"/>
                    </a:lnTo>
                    <a:lnTo>
                      <a:pt x="52" y="282"/>
                    </a:lnTo>
                    <a:lnTo>
                      <a:pt x="24" y="258"/>
                    </a:lnTo>
                    <a:lnTo>
                      <a:pt x="9" y="238"/>
                    </a:lnTo>
                    <a:lnTo>
                      <a:pt x="0" y="222"/>
                    </a:lnTo>
                    <a:lnTo>
                      <a:pt x="0" y="204"/>
                    </a:lnTo>
                    <a:lnTo>
                      <a:pt x="6" y="182"/>
                    </a:lnTo>
                    <a:lnTo>
                      <a:pt x="18" y="166"/>
                    </a:lnTo>
                    <a:lnTo>
                      <a:pt x="27" y="131"/>
                    </a:lnTo>
                    <a:lnTo>
                      <a:pt x="31" y="112"/>
                    </a:lnTo>
                    <a:lnTo>
                      <a:pt x="283" y="128"/>
                    </a:lnTo>
                    <a:lnTo>
                      <a:pt x="316" y="122"/>
                    </a:lnTo>
                    <a:lnTo>
                      <a:pt x="357" y="109"/>
                    </a:lnTo>
                    <a:lnTo>
                      <a:pt x="388" y="93"/>
                    </a:lnTo>
                    <a:lnTo>
                      <a:pt x="421" y="73"/>
                    </a:lnTo>
                    <a:lnTo>
                      <a:pt x="453" y="44"/>
                    </a:lnTo>
                    <a:lnTo>
                      <a:pt x="472" y="19"/>
                    </a:lnTo>
                    <a:lnTo>
                      <a:pt x="486" y="0"/>
                    </a:lnTo>
                    <a:lnTo>
                      <a:pt x="534" y="48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100000">
                    <a:schemeClr val="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24" name="Freeform 44"/>
              <p:cNvSpPr>
                <a:spLocks/>
              </p:cNvSpPr>
              <p:nvPr/>
            </p:nvSpPr>
            <p:spPr bwMode="auto">
              <a:xfrm>
                <a:off x="5145" y="160"/>
                <a:ext cx="475" cy="55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94"/>
                  </a:cxn>
                  <a:cxn ang="0">
                    <a:pos x="28" y="291"/>
                  </a:cxn>
                  <a:cxn ang="0">
                    <a:pos x="63" y="293"/>
                  </a:cxn>
                  <a:cxn ang="0">
                    <a:pos x="121" y="299"/>
                  </a:cxn>
                  <a:cxn ang="0">
                    <a:pos x="178" y="310"/>
                  </a:cxn>
                  <a:cxn ang="0">
                    <a:pos x="231" y="323"/>
                  </a:cxn>
                  <a:cxn ang="0">
                    <a:pos x="274" y="339"/>
                  </a:cxn>
                  <a:cxn ang="0">
                    <a:pos x="325" y="364"/>
                  </a:cxn>
                  <a:cxn ang="0">
                    <a:pos x="364" y="390"/>
                  </a:cxn>
                  <a:cxn ang="0">
                    <a:pos x="393" y="415"/>
                  </a:cxn>
                  <a:cxn ang="0">
                    <a:pos x="414" y="439"/>
                  </a:cxn>
                  <a:cxn ang="0">
                    <a:pos x="427" y="461"/>
                  </a:cxn>
                  <a:cxn ang="0">
                    <a:pos x="439" y="488"/>
                  </a:cxn>
                  <a:cxn ang="0">
                    <a:pos x="444" y="513"/>
                  </a:cxn>
                  <a:cxn ang="0">
                    <a:pos x="451" y="551"/>
                  </a:cxn>
                  <a:cxn ang="0">
                    <a:pos x="457" y="518"/>
                  </a:cxn>
                  <a:cxn ang="0">
                    <a:pos x="466" y="481"/>
                  </a:cxn>
                  <a:cxn ang="0">
                    <a:pos x="469" y="453"/>
                  </a:cxn>
                  <a:cxn ang="0">
                    <a:pos x="474" y="420"/>
                  </a:cxn>
                  <a:cxn ang="0">
                    <a:pos x="472" y="393"/>
                  </a:cxn>
                  <a:cxn ang="0">
                    <a:pos x="466" y="361"/>
                  </a:cxn>
                  <a:cxn ang="0">
                    <a:pos x="459" y="317"/>
                  </a:cxn>
                  <a:cxn ang="0">
                    <a:pos x="444" y="279"/>
                  </a:cxn>
                  <a:cxn ang="0">
                    <a:pos x="424" y="238"/>
                  </a:cxn>
                  <a:cxn ang="0">
                    <a:pos x="399" y="196"/>
                  </a:cxn>
                  <a:cxn ang="0">
                    <a:pos x="363" y="152"/>
                  </a:cxn>
                  <a:cxn ang="0">
                    <a:pos x="322" y="116"/>
                  </a:cxn>
                  <a:cxn ang="0">
                    <a:pos x="286" y="87"/>
                  </a:cxn>
                  <a:cxn ang="0">
                    <a:pos x="241" y="60"/>
                  </a:cxn>
                  <a:cxn ang="0">
                    <a:pos x="195" y="40"/>
                  </a:cxn>
                  <a:cxn ang="0">
                    <a:pos x="141" y="21"/>
                  </a:cxn>
                  <a:cxn ang="0">
                    <a:pos x="94" y="10"/>
                  </a:cxn>
                  <a:cxn ang="0">
                    <a:pos x="39" y="3"/>
                  </a:cxn>
                  <a:cxn ang="0">
                    <a:pos x="0" y="0"/>
                  </a:cxn>
                </a:cxnLst>
                <a:rect l="0" t="0" r="r" b="b"/>
                <a:pathLst>
                  <a:path w="475" h="552">
                    <a:moveTo>
                      <a:pt x="0" y="0"/>
                    </a:moveTo>
                    <a:lnTo>
                      <a:pt x="0" y="294"/>
                    </a:lnTo>
                    <a:lnTo>
                      <a:pt x="28" y="291"/>
                    </a:lnTo>
                    <a:lnTo>
                      <a:pt x="63" y="293"/>
                    </a:lnTo>
                    <a:lnTo>
                      <a:pt x="121" y="299"/>
                    </a:lnTo>
                    <a:lnTo>
                      <a:pt x="178" y="310"/>
                    </a:lnTo>
                    <a:lnTo>
                      <a:pt x="231" y="323"/>
                    </a:lnTo>
                    <a:lnTo>
                      <a:pt x="274" y="339"/>
                    </a:lnTo>
                    <a:lnTo>
                      <a:pt x="325" y="364"/>
                    </a:lnTo>
                    <a:lnTo>
                      <a:pt x="364" y="390"/>
                    </a:lnTo>
                    <a:lnTo>
                      <a:pt x="393" y="415"/>
                    </a:lnTo>
                    <a:lnTo>
                      <a:pt x="414" y="439"/>
                    </a:lnTo>
                    <a:lnTo>
                      <a:pt x="427" y="461"/>
                    </a:lnTo>
                    <a:lnTo>
                      <a:pt x="439" y="488"/>
                    </a:lnTo>
                    <a:lnTo>
                      <a:pt x="444" y="513"/>
                    </a:lnTo>
                    <a:lnTo>
                      <a:pt x="451" y="551"/>
                    </a:lnTo>
                    <a:lnTo>
                      <a:pt x="457" y="518"/>
                    </a:lnTo>
                    <a:lnTo>
                      <a:pt x="466" y="481"/>
                    </a:lnTo>
                    <a:lnTo>
                      <a:pt x="469" y="453"/>
                    </a:lnTo>
                    <a:lnTo>
                      <a:pt x="474" y="420"/>
                    </a:lnTo>
                    <a:lnTo>
                      <a:pt x="472" y="393"/>
                    </a:lnTo>
                    <a:lnTo>
                      <a:pt x="466" y="361"/>
                    </a:lnTo>
                    <a:lnTo>
                      <a:pt x="459" y="317"/>
                    </a:lnTo>
                    <a:lnTo>
                      <a:pt x="444" y="279"/>
                    </a:lnTo>
                    <a:lnTo>
                      <a:pt x="424" y="238"/>
                    </a:lnTo>
                    <a:lnTo>
                      <a:pt x="399" y="196"/>
                    </a:lnTo>
                    <a:lnTo>
                      <a:pt x="363" y="152"/>
                    </a:lnTo>
                    <a:lnTo>
                      <a:pt x="322" y="116"/>
                    </a:lnTo>
                    <a:lnTo>
                      <a:pt x="286" y="87"/>
                    </a:lnTo>
                    <a:lnTo>
                      <a:pt x="241" y="60"/>
                    </a:lnTo>
                    <a:lnTo>
                      <a:pt x="195" y="40"/>
                    </a:lnTo>
                    <a:lnTo>
                      <a:pt x="141" y="21"/>
                    </a:lnTo>
                    <a:lnTo>
                      <a:pt x="94" y="10"/>
                    </a:lnTo>
                    <a:lnTo>
                      <a:pt x="39" y="3"/>
                    </a:lnTo>
                    <a:lnTo>
                      <a:pt x="0" y="0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25" name="Freeform 45"/>
              <p:cNvSpPr>
                <a:spLocks/>
              </p:cNvSpPr>
              <p:nvPr/>
            </p:nvSpPr>
            <p:spPr bwMode="auto">
              <a:xfrm>
                <a:off x="5176" y="727"/>
                <a:ext cx="156" cy="118"/>
              </a:xfrm>
              <a:custGeom>
                <a:avLst/>
                <a:gdLst/>
                <a:ahLst/>
                <a:cxnLst>
                  <a:cxn ang="0">
                    <a:pos x="83" y="0"/>
                  </a:cxn>
                  <a:cxn ang="0">
                    <a:pos x="134" y="19"/>
                  </a:cxn>
                  <a:cxn ang="0">
                    <a:pos x="152" y="46"/>
                  </a:cxn>
                  <a:cxn ang="0">
                    <a:pos x="155" y="70"/>
                  </a:cxn>
                  <a:cxn ang="0">
                    <a:pos x="155" y="84"/>
                  </a:cxn>
                  <a:cxn ang="0">
                    <a:pos x="146" y="100"/>
                  </a:cxn>
                  <a:cxn ang="0">
                    <a:pos x="126" y="108"/>
                  </a:cxn>
                  <a:cxn ang="0">
                    <a:pos x="105" y="114"/>
                  </a:cxn>
                  <a:cxn ang="0">
                    <a:pos x="86" y="117"/>
                  </a:cxn>
                  <a:cxn ang="0">
                    <a:pos x="69" y="117"/>
                  </a:cxn>
                  <a:cxn ang="0">
                    <a:pos x="41" y="112"/>
                  </a:cxn>
                  <a:cxn ang="0">
                    <a:pos x="21" y="107"/>
                  </a:cxn>
                  <a:cxn ang="0">
                    <a:pos x="9" y="98"/>
                  </a:cxn>
                  <a:cxn ang="0">
                    <a:pos x="2" y="90"/>
                  </a:cxn>
                  <a:cxn ang="0">
                    <a:pos x="0" y="78"/>
                  </a:cxn>
                  <a:cxn ang="0">
                    <a:pos x="2" y="60"/>
                  </a:cxn>
                  <a:cxn ang="0">
                    <a:pos x="9" y="11"/>
                  </a:cxn>
                  <a:cxn ang="0">
                    <a:pos x="83" y="0"/>
                  </a:cxn>
                </a:cxnLst>
                <a:rect l="0" t="0" r="r" b="b"/>
                <a:pathLst>
                  <a:path w="156" h="118">
                    <a:moveTo>
                      <a:pt x="83" y="0"/>
                    </a:moveTo>
                    <a:lnTo>
                      <a:pt x="134" y="19"/>
                    </a:lnTo>
                    <a:lnTo>
                      <a:pt x="152" y="46"/>
                    </a:lnTo>
                    <a:lnTo>
                      <a:pt x="155" y="70"/>
                    </a:lnTo>
                    <a:lnTo>
                      <a:pt x="155" y="84"/>
                    </a:lnTo>
                    <a:lnTo>
                      <a:pt x="146" y="100"/>
                    </a:lnTo>
                    <a:lnTo>
                      <a:pt x="126" y="108"/>
                    </a:lnTo>
                    <a:lnTo>
                      <a:pt x="105" y="114"/>
                    </a:lnTo>
                    <a:lnTo>
                      <a:pt x="86" y="117"/>
                    </a:lnTo>
                    <a:lnTo>
                      <a:pt x="69" y="117"/>
                    </a:lnTo>
                    <a:lnTo>
                      <a:pt x="41" y="112"/>
                    </a:lnTo>
                    <a:lnTo>
                      <a:pt x="21" y="107"/>
                    </a:lnTo>
                    <a:lnTo>
                      <a:pt x="9" y="98"/>
                    </a:lnTo>
                    <a:lnTo>
                      <a:pt x="2" y="90"/>
                    </a:lnTo>
                    <a:lnTo>
                      <a:pt x="0" y="78"/>
                    </a:lnTo>
                    <a:lnTo>
                      <a:pt x="2" y="60"/>
                    </a:lnTo>
                    <a:lnTo>
                      <a:pt x="9" y="11"/>
                    </a:lnTo>
                    <a:lnTo>
                      <a:pt x="83" y="0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100000">
                    <a:schemeClr val="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26" name="Freeform 46"/>
              <p:cNvSpPr>
                <a:spLocks/>
              </p:cNvSpPr>
              <p:nvPr/>
            </p:nvSpPr>
            <p:spPr bwMode="auto">
              <a:xfrm>
                <a:off x="5172" y="740"/>
                <a:ext cx="88" cy="74"/>
              </a:xfrm>
              <a:custGeom>
                <a:avLst/>
                <a:gdLst/>
                <a:ahLst/>
                <a:cxnLst>
                  <a:cxn ang="0">
                    <a:pos x="0" y="68"/>
                  </a:cxn>
                  <a:cxn ang="0">
                    <a:pos x="11" y="0"/>
                  </a:cxn>
                  <a:cxn ang="0">
                    <a:pos x="54" y="5"/>
                  </a:cxn>
                  <a:cxn ang="0">
                    <a:pos x="87" y="9"/>
                  </a:cxn>
                  <a:cxn ang="0">
                    <a:pos x="78" y="73"/>
                  </a:cxn>
                  <a:cxn ang="0">
                    <a:pos x="75" y="58"/>
                  </a:cxn>
                  <a:cxn ang="0">
                    <a:pos x="65" y="47"/>
                  </a:cxn>
                  <a:cxn ang="0">
                    <a:pos x="47" y="44"/>
                  </a:cxn>
                  <a:cxn ang="0">
                    <a:pos x="27" y="45"/>
                  </a:cxn>
                  <a:cxn ang="0">
                    <a:pos x="11" y="52"/>
                  </a:cxn>
                  <a:cxn ang="0">
                    <a:pos x="0" y="68"/>
                  </a:cxn>
                </a:cxnLst>
                <a:rect l="0" t="0" r="r" b="b"/>
                <a:pathLst>
                  <a:path w="88" h="74">
                    <a:moveTo>
                      <a:pt x="0" y="68"/>
                    </a:moveTo>
                    <a:lnTo>
                      <a:pt x="11" y="0"/>
                    </a:lnTo>
                    <a:lnTo>
                      <a:pt x="54" y="5"/>
                    </a:lnTo>
                    <a:lnTo>
                      <a:pt x="87" y="9"/>
                    </a:lnTo>
                    <a:lnTo>
                      <a:pt x="78" y="73"/>
                    </a:lnTo>
                    <a:lnTo>
                      <a:pt x="75" y="58"/>
                    </a:lnTo>
                    <a:lnTo>
                      <a:pt x="65" y="47"/>
                    </a:lnTo>
                    <a:lnTo>
                      <a:pt x="47" y="44"/>
                    </a:lnTo>
                    <a:lnTo>
                      <a:pt x="27" y="45"/>
                    </a:lnTo>
                    <a:lnTo>
                      <a:pt x="11" y="52"/>
                    </a:lnTo>
                    <a:lnTo>
                      <a:pt x="0" y="68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27" name="Freeform 47"/>
              <p:cNvSpPr>
                <a:spLocks/>
              </p:cNvSpPr>
              <p:nvPr/>
            </p:nvSpPr>
            <p:spPr bwMode="auto">
              <a:xfrm>
                <a:off x="5049" y="520"/>
                <a:ext cx="319" cy="286"/>
              </a:xfrm>
              <a:custGeom>
                <a:avLst/>
                <a:gdLst/>
                <a:ahLst/>
                <a:cxnLst>
                  <a:cxn ang="0">
                    <a:pos x="1" y="275"/>
                  </a:cxn>
                  <a:cxn ang="0">
                    <a:pos x="3" y="254"/>
                  </a:cxn>
                  <a:cxn ang="0">
                    <a:pos x="12" y="235"/>
                  </a:cxn>
                  <a:cxn ang="0">
                    <a:pos x="19" y="219"/>
                  </a:cxn>
                  <a:cxn ang="0">
                    <a:pos x="24" y="194"/>
                  </a:cxn>
                  <a:cxn ang="0">
                    <a:pos x="30" y="161"/>
                  </a:cxn>
                  <a:cxn ang="0">
                    <a:pos x="34" y="126"/>
                  </a:cxn>
                  <a:cxn ang="0">
                    <a:pos x="37" y="94"/>
                  </a:cxn>
                  <a:cxn ang="0">
                    <a:pos x="39" y="67"/>
                  </a:cxn>
                  <a:cxn ang="0">
                    <a:pos x="40" y="43"/>
                  </a:cxn>
                  <a:cxn ang="0">
                    <a:pos x="48" y="29"/>
                  </a:cxn>
                  <a:cxn ang="0">
                    <a:pos x="63" y="16"/>
                  </a:cxn>
                  <a:cxn ang="0">
                    <a:pos x="78" y="9"/>
                  </a:cxn>
                  <a:cxn ang="0">
                    <a:pos x="102" y="2"/>
                  </a:cxn>
                  <a:cxn ang="0">
                    <a:pos x="129" y="0"/>
                  </a:cxn>
                  <a:cxn ang="0">
                    <a:pos x="171" y="0"/>
                  </a:cxn>
                  <a:cxn ang="0">
                    <a:pos x="208" y="2"/>
                  </a:cxn>
                  <a:cxn ang="0">
                    <a:pos x="244" y="9"/>
                  </a:cxn>
                  <a:cxn ang="0">
                    <a:pos x="277" y="21"/>
                  </a:cxn>
                  <a:cxn ang="0">
                    <a:pos x="298" y="35"/>
                  </a:cxn>
                  <a:cxn ang="0">
                    <a:pos x="310" y="47"/>
                  </a:cxn>
                  <a:cxn ang="0">
                    <a:pos x="318" y="61"/>
                  </a:cxn>
                  <a:cxn ang="0">
                    <a:pos x="316" y="75"/>
                  </a:cxn>
                  <a:cxn ang="0">
                    <a:pos x="313" y="89"/>
                  </a:cxn>
                  <a:cxn ang="0">
                    <a:pos x="303" y="104"/>
                  </a:cxn>
                  <a:cxn ang="0">
                    <a:pos x="295" y="123"/>
                  </a:cxn>
                  <a:cxn ang="0">
                    <a:pos x="291" y="149"/>
                  </a:cxn>
                  <a:cxn ang="0">
                    <a:pos x="288" y="176"/>
                  </a:cxn>
                  <a:cxn ang="0">
                    <a:pos x="283" y="200"/>
                  </a:cxn>
                  <a:cxn ang="0">
                    <a:pos x="282" y="235"/>
                  </a:cxn>
                  <a:cxn ang="0">
                    <a:pos x="280" y="265"/>
                  </a:cxn>
                  <a:cxn ang="0">
                    <a:pos x="280" y="285"/>
                  </a:cxn>
                  <a:cxn ang="0">
                    <a:pos x="270" y="260"/>
                  </a:cxn>
                  <a:cxn ang="0">
                    <a:pos x="250" y="248"/>
                  </a:cxn>
                  <a:cxn ang="0">
                    <a:pos x="232" y="241"/>
                  </a:cxn>
                  <a:cxn ang="0">
                    <a:pos x="210" y="236"/>
                  </a:cxn>
                  <a:cxn ang="0">
                    <a:pos x="175" y="229"/>
                  </a:cxn>
                  <a:cxn ang="0">
                    <a:pos x="141" y="228"/>
                  </a:cxn>
                  <a:cxn ang="0">
                    <a:pos x="121" y="228"/>
                  </a:cxn>
                  <a:cxn ang="0">
                    <a:pos x="90" y="230"/>
                  </a:cxn>
                  <a:cxn ang="0">
                    <a:pos x="54" y="237"/>
                  </a:cxn>
                  <a:cxn ang="0">
                    <a:pos x="31" y="246"/>
                  </a:cxn>
                  <a:cxn ang="0">
                    <a:pos x="16" y="255"/>
                  </a:cxn>
                  <a:cxn ang="0">
                    <a:pos x="0" y="268"/>
                  </a:cxn>
                </a:cxnLst>
                <a:rect l="0" t="0" r="r" b="b"/>
                <a:pathLst>
                  <a:path w="319" h="286">
                    <a:moveTo>
                      <a:pt x="1" y="275"/>
                    </a:moveTo>
                    <a:lnTo>
                      <a:pt x="3" y="254"/>
                    </a:lnTo>
                    <a:lnTo>
                      <a:pt x="12" y="235"/>
                    </a:lnTo>
                    <a:lnTo>
                      <a:pt x="19" y="219"/>
                    </a:lnTo>
                    <a:lnTo>
                      <a:pt x="24" y="194"/>
                    </a:lnTo>
                    <a:lnTo>
                      <a:pt x="30" y="161"/>
                    </a:lnTo>
                    <a:lnTo>
                      <a:pt x="34" y="126"/>
                    </a:lnTo>
                    <a:lnTo>
                      <a:pt x="37" y="94"/>
                    </a:lnTo>
                    <a:lnTo>
                      <a:pt x="39" y="67"/>
                    </a:lnTo>
                    <a:lnTo>
                      <a:pt x="40" y="43"/>
                    </a:lnTo>
                    <a:lnTo>
                      <a:pt x="48" y="29"/>
                    </a:lnTo>
                    <a:lnTo>
                      <a:pt x="63" y="16"/>
                    </a:lnTo>
                    <a:lnTo>
                      <a:pt x="78" y="9"/>
                    </a:lnTo>
                    <a:lnTo>
                      <a:pt x="102" y="2"/>
                    </a:lnTo>
                    <a:lnTo>
                      <a:pt x="129" y="0"/>
                    </a:lnTo>
                    <a:lnTo>
                      <a:pt x="171" y="0"/>
                    </a:lnTo>
                    <a:lnTo>
                      <a:pt x="208" y="2"/>
                    </a:lnTo>
                    <a:lnTo>
                      <a:pt x="244" y="9"/>
                    </a:lnTo>
                    <a:lnTo>
                      <a:pt x="277" y="21"/>
                    </a:lnTo>
                    <a:lnTo>
                      <a:pt x="298" y="35"/>
                    </a:lnTo>
                    <a:lnTo>
                      <a:pt x="310" y="47"/>
                    </a:lnTo>
                    <a:lnTo>
                      <a:pt x="318" y="61"/>
                    </a:lnTo>
                    <a:lnTo>
                      <a:pt x="316" y="75"/>
                    </a:lnTo>
                    <a:lnTo>
                      <a:pt x="313" y="89"/>
                    </a:lnTo>
                    <a:lnTo>
                      <a:pt x="303" y="104"/>
                    </a:lnTo>
                    <a:lnTo>
                      <a:pt x="295" y="123"/>
                    </a:lnTo>
                    <a:lnTo>
                      <a:pt x="291" y="149"/>
                    </a:lnTo>
                    <a:lnTo>
                      <a:pt x="288" y="176"/>
                    </a:lnTo>
                    <a:lnTo>
                      <a:pt x="283" y="200"/>
                    </a:lnTo>
                    <a:lnTo>
                      <a:pt x="282" y="235"/>
                    </a:lnTo>
                    <a:lnTo>
                      <a:pt x="280" y="265"/>
                    </a:lnTo>
                    <a:lnTo>
                      <a:pt x="280" y="285"/>
                    </a:lnTo>
                    <a:lnTo>
                      <a:pt x="270" y="260"/>
                    </a:lnTo>
                    <a:lnTo>
                      <a:pt x="250" y="248"/>
                    </a:lnTo>
                    <a:lnTo>
                      <a:pt x="232" y="241"/>
                    </a:lnTo>
                    <a:lnTo>
                      <a:pt x="210" y="236"/>
                    </a:lnTo>
                    <a:lnTo>
                      <a:pt x="175" y="229"/>
                    </a:lnTo>
                    <a:lnTo>
                      <a:pt x="141" y="228"/>
                    </a:lnTo>
                    <a:lnTo>
                      <a:pt x="121" y="228"/>
                    </a:lnTo>
                    <a:lnTo>
                      <a:pt x="90" y="230"/>
                    </a:lnTo>
                    <a:lnTo>
                      <a:pt x="54" y="237"/>
                    </a:lnTo>
                    <a:lnTo>
                      <a:pt x="31" y="246"/>
                    </a:lnTo>
                    <a:lnTo>
                      <a:pt x="16" y="255"/>
                    </a:lnTo>
                    <a:lnTo>
                      <a:pt x="0" y="268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28" name="Freeform 48"/>
              <p:cNvSpPr>
                <a:spLocks/>
              </p:cNvSpPr>
              <p:nvPr/>
            </p:nvSpPr>
            <p:spPr bwMode="auto">
              <a:xfrm>
                <a:off x="4319" y="160"/>
                <a:ext cx="832" cy="4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56"/>
                  </a:cxn>
                  <a:cxn ang="0">
                    <a:pos x="84" y="374"/>
                  </a:cxn>
                  <a:cxn ang="0">
                    <a:pos x="153" y="393"/>
                  </a:cxn>
                  <a:cxn ang="0">
                    <a:pos x="210" y="404"/>
                  </a:cxn>
                  <a:cxn ang="0">
                    <a:pos x="258" y="410"/>
                  </a:cxn>
                  <a:cxn ang="0">
                    <a:pos x="312" y="416"/>
                  </a:cxn>
                  <a:cxn ang="0">
                    <a:pos x="402" y="419"/>
                  </a:cxn>
                  <a:cxn ang="0">
                    <a:pos x="485" y="412"/>
                  </a:cxn>
                  <a:cxn ang="0">
                    <a:pos x="570" y="399"/>
                  </a:cxn>
                  <a:cxn ang="0">
                    <a:pos x="652" y="377"/>
                  </a:cxn>
                  <a:cxn ang="0">
                    <a:pos x="724" y="347"/>
                  </a:cxn>
                  <a:cxn ang="0">
                    <a:pos x="784" y="306"/>
                  </a:cxn>
                  <a:cxn ang="0">
                    <a:pos x="829" y="291"/>
                  </a:cxn>
                  <a:cxn ang="0">
                    <a:pos x="831" y="2"/>
                  </a:cxn>
                  <a:cxn ang="0">
                    <a:pos x="786" y="9"/>
                  </a:cxn>
                  <a:cxn ang="0">
                    <a:pos x="726" y="29"/>
                  </a:cxn>
                  <a:cxn ang="0">
                    <a:pos x="654" y="55"/>
                  </a:cxn>
                  <a:cxn ang="0">
                    <a:pos x="585" y="70"/>
                  </a:cxn>
                  <a:cxn ang="0">
                    <a:pos x="515" y="78"/>
                  </a:cxn>
                  <a:cxn ang="0">
                    <a:pos x="468" y="82"/>
                  </a:cxn>
                  <a:cxn ang="0">
                    <a:pos x="428" y="84"/>
                  </a:cxn>
                  <a:cxn ang="0">
                    <a:pos x="358" y="84"/>
                  </a:cxn>
                  <a:cxn ang="0">
                    <a:pos x="314" y="81"/>
                  </a:cxn>
                  <a:cxn ang="0">
                    <a:pos x="274" y="76"/>
                  </a:cxn>
                  <a:cxn ang="0">
                    <a:pos x="229" y="73"/>
                  </a:cxn>
                  <a:cxn ang="0">
                    <a:pos x="190" y="66"/>
                  </a:cxn>
                  <a:cxn ang="0">
                    <a:pos x="140" y="57"/>
                  </a:cxn>
                  <a:cxn ang="0">
                    <a:pos x="96" y="44"/>
                  </a:cxn>
                  <a:cxn ang="0">
                    <a:pos x="49" y="24"/>
                  </a:cxn>
                  <a:cxn ang="0">
                    <a:pos x="0" y="0"/>
                  </a:cxn>
                </a:cxnLst>
                <a:rect l="0" t="0" r="r" b="b"/>
                <a:pathLst>
                  <a:path w="832" h="420">
                    <a:moveTo>
                      <a:pt x="0" y="0"/>
                    </a:moveTo>
                    <a:lnTo>
                      <a:pt x="0" y="356"/>
                    </a:lnTo>
                    <a:lnTo>
                      <a:pt x="84" y="374"/>
                    </a:lnTo>
                    <a:lnTo>
                      <a:pt x="153" y="393"/>
                    </a:lnTo>
                    <a:lnTo>
                      <a:pt x="210" y="404"/>
                    </a:lnTo>
                    <a:lnTo>
                      <a:pt x="258" y="410"/>
                    </a:lnTo>
                    <a:lnTo>
                      <a:pt x="312" y="416"/>
                    </a:lnTo>
                    <a:lnTo>
                      <a:pt x="402" y="419"/>
                    </a:lnTo>
                    <a:lnTo>
                      <a:pt x="485" y="412"/>
                    </a:lnTo>
                    <a:lnTo>
                      <a:pt x="570" y="399"/>
                    </a:lnTo>
                    <a:lnTo>
                      <a:pt x="652" y="377"/>
                    </a:lnTo>
                    <a:lnTo>
                      <a:pt x="724" y="347"/>
                    </a:lnTo>
                    <a:lnTo>
                      <a:pt x="784" y="306"/>
                    </a:lnTo>
                    <a:lnTo>
                      <a:pt x="829" y="291"/>
                    </a:lnTo>
                    <a:lnTo>
                      <a:pt x="831" y="2"/>
                    </a:lnTo>
                    <a:lnTo>
                      <a:pt x="786" y="9"/>
                    </a:lnTo>
                    <a:lnTo>
                      <a:pt x="726" y="29"/>
                    </a:lnTo>
                    <a:lnTo>
                      <a:pt x="654" y="55"/>
                    </a:lnTo>
                    <a:lnTo>
                      <a:pt x="585" y="70"/>
                    </a:lnTo>
                    <a:lnTo>
                      <a:pt x="515" y="78"/>
                    </a:lnTo>
                    <a:lnTo>
                      <a:pt x="468" y="82"/>
                    </a:lnTo>
                    <a:lnTo>
                      <a:pt x="428" y="84"/>
                    </a:lnTo>
                    <a:lnTo>
                      <a:pt x="358" y="84"/>
                    </a:lnTo>
                    <a:lnTo>
                      <a:pt x="314" y="81"/>
                    </a:lnTo>
                    <a:lnTo>
                      <a:pt x="274" y="76"/>
                    </a:lnTo>
                    <a:lnTo>
                      <a:pt x="229" y="73"/>
                    </a:lnTo>
                    <a:lnTo>
                      <a:pt x="190" y="66"/>
                    </a:lnTo>
                    <a:lnTo>
                      <a:pt x="140" y="57"/>
                    </a:lnTo>
                    <a:lnTo>
                      <a:pt x="96" y="44"/>
                    </a:lnTo>
                    <a:lnTo>
                      <a:pt x="49" y="24"/>
                    </a:lnTo>
                    <a:lnTo>
                      <a:pt x="0" y="0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</p:grpSp>
      </p:grpSp>
      <p:pic>
        <p:nvPicPr>
          <p:cNvPr id="51" name="Picture 54" descr="dnastranda_gl.gif (44360 bytes)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81000"/>
            <a:ext cx="6477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9144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9144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2" name="Rectangle 5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3" name="Rectangle 5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4" name="Rectangle 5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09DC18-B876-4BC6-BCD2-2744C96525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2"/>
          <p:cNvGrpSpPr>
            <a:grpSpLocks/>
          </p:cNvGrpSpPr>
          <p:nvPr/>
        </p:nvGrpSpPr>
        <p:grpSpPr bwMode="auto">
          <a:xfrm>
            <a:off x="0" y="-17463"/>
            <a:ext cx="9178925" cy="6905626"/>
            <a:chOff x="0" y="-11"/>
            <a:chExt cx="5782" cy="4350"/>
          </a:xfrm>
        </p:grpSpPr>
        <p:sp>
          <p:nvSpPr>
            <p:cNvPr id="6" name="Rectangle 3"/>
            <p:cNvSpPr>
              <a:spLocks noChangeArrowheads="1"/>
            </p:cNvSpPr>
            <p:nvPr/>
          </p:nvSpPr>
          <p:spPr bwMode="auto">
            <a:xfrm>
              <a:off x="0" y="1008"/>
              <a:ext cx="5774" cy="3331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7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5759" cy="864"/>
            </a:xfrm>
            <a:prstGeom prst="rect">
              <a:avLst/>
            </a:prstGeom>
            <a:gradFill rotWithShape="0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grpSp>
          <p:nvGrpSpPr>
            <p:cNvPr id="8" name="Group 5"/>
            <p:cNvGrpSpPr>
              <a:grpSpLocks/>
            </p:cNvGrpSpPr>
            <p:nvPr/>
          </p:nvGrpSpPr>
          <p:grpSpPr bwMode="auto">
            <a:xfrm>
              <a:off x="5301" y="-11"/>
              <a:ext cx="481" cy="4284"/>
              <a:chOff x="5301" y="-11"/>
              <a:chExt cx="481" cy="4284"/>
            </a:xfrm>
          </p:grpSpPr>
          <p:sp>
            <p:nvSpPr>
              <p:cNvPr id="50" name="Freeform 6"/>
              <p:cNvSpPr>
                <a:spLocks/>
              </p:cNvSpPr>
              <p:nvPr/>
            </p:nvSpPr>
            <p:spPr bwMode="auto">
              <a:xfrm>
                <a:off x="5301" y="-11"/>
                <a:ext cx="241" cy="4284"/>
              </a:xfrm>
              <a:custGeom>
                <a:avLst/>
                <a:gdLst/>
                <a:ahLst/>
                <a:cxnLst>
                  <a:cxn ang="0">
                    <a:pos x="0" y="4234"/>
                  </a:cxn>
                  <a:cxn ang="0">
                    <a:pos x="0" y="0"/>
                  </a:cxn>
                  <a:cxn ang="0">
                    <a:pos x="240" y="0"/>
                  </a:cxn>
                  <a:cxn ang="0">
                    <a:pos x="240" y="4234"/>
                  </a:cxn>
                  <a:cxn ang="0">
                    <a:pos x="192" y="4283"/>
                  </a:cxn>
                  <a:cxn ang="0">
                    <a:pos x="144" y="4281"/>
                  </a:cxn>
                  <a:cxn ang="0">
                    <a:pos x="112" y="4281"/>
                  </a:cxn>
                  <a:cxn ang="0">
                    <a:pos x="49" y="4281"/>
                  </a:cxn>
                  <a:cxn ang="0">
                    <a:pos x="0" y="4234"/>
                  </a:cxn>
                </a:cxnLst>
                <a:rect l="0" t="0" r="r" b="b"/>
                <a:pathLst>
                  <a:path w="241" h="4284">
                    <a:moveTo>
                      <a:pt x="0" y="4234"/>
                    </a:moveTo>
                    <a:lnTo>
                      <a:pt x="0" y="0"/>
                    </a:lnTo>
                    <a:lnTo>
                      <a:pt x="240" y="0"/>
                    </a:lnTo>
                    <a:lnTo>
                      <a:pt x="240" y="4234"/>
                    </a:lnTo>
                    <a:lnTo>
                      <a:pt x="192" y="4283"/>
                    </a:lnTo>
                    <a:lnTo>
                      <a:pt x="144" y="4281"/>
                    </a:lnTo>
                    <a:lnTo>
                      <a:pt x="112" y="4281"/>
                    </a:lnTo>
                    <a:lnTo>
                      <a:pt x="49" y="4281"/>
                    </a:lnTo>
                    <a:lnTo>
                      <a:pt x="0" y="4234"/>
                    </a:lnTo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5000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51" name="Freeform 7"/>
              <p:cNvSpPr>
                <a:spLocks/>
              </p:cNvSpPr>
              <p:nvPr/>
            </p:nvSpPr>
            <p:spPr bwMode="auto">
              <a:xfrm>
                <a:off x="5541" y="-11"/>
                <a:ext cx="241" cy="4284"/>
              </a:xfrm>
              <a:custGeom>
                <a:avLst/>
                <a:gdLst/>
                <a:ahLst/>
                <a:cxnLst>
                  <a:cxn ang="0">
                    <a:pos x="0" y="4234"/>
                  </a:cxn>
                  <a:cxn ang="0">
                    <a:pos x="0" y="0"/>
                  </a:cxn>
                  <a:cxn ang="0">
                    <a:pos x="240" y="0"/>
                  </a:cxn>
                  <a:cxn ang="0">
                    <a:pos x="240" y="4234"/>
                  </a:cxn>
                  <a:cxn ang="0">
                    <a:pos x="192" y="4283"/>
                  </a:cxn>
                  <a:cxn ang="0">
                    <a:pos x="144" y="4281"/>
                  </a:cxn>
                  <a:cxn ang="0">
                    <a:pos x="112" y="4281"/>
                  </a:cxn>
                  <a:cxn ang="0">
                    <a:pos x="49" y="4281"/>
                  </a:cxn>
                  <a:cxn ang="0">
                    <a:pos x="0" y="4234"/>
                  </a:cxn>
                </a:cxnLst>
                <a:rect l="0" t="0" r="r" b="b"/>
                <a:pathLst>
                  <a:path w="241" h="4284">
                    <a:moveTo>
                      <a:pt x="0" y="4234"/>
                    </a:moveTo>
                    <a:lnTo>
                      <a:pt x="0" y="0"/>
                    </a:lnTo>
                    <a:lnTo>
                      <a:pt x="240" y="0"/>
                    </a:lnTo>
                    <a:lnTo>
                      <a:pt x="240" y="4234"/>
                    </a:lnTo>
                    <a:lnTo>
                      <a:pt x="192" y="4283"/>
                    </a:lnTo>
                    <a:lnTo>
                      <a:pt x="144" y="4281"/>
                    </a:lnTo>
                    <a:lnTo>
                      <a:pt x="112" y="4281"/>
                    </a:lnTo>
                    <a:lnTo>
                      <a:pt x="49" y="4281"/>
                    </a:lnTo>
                    <a:lnTo>
                      <a:pt x="0" y="4234"/>
                    </a:lnTo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5000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</p:grpSp>
        <p:grpSp>
          <p:nvGrpSpPr>
            <p:cNvPr id="9" name="Group 8"/>
            <p:cNvGrpSpPr>
              <a:grpSpLocks/>
            </p:cNvGrpSpPr>
            <p:nvPr/>
          </p:nvGrpSpPr>
          <p:grpSpPr bwMode="auto">
            <a:xfrm>
              <a:off x="0" y="0"/>
              <a:ext cx="481" cy="4273"/>
              <a:chOff x="0" y="0"/>
              <a:chExt cx="481" cy="4273"/>
            </a:xfrm>
          </p:grpSpPr>
          <p:sp>
            <p:nvSpPr>
              <p:cNvPr id="48" name="Freeform 9"/>
              <p:cNvSpPr>
                <a:spLocks/>
              </p:cNvSpPr>
              <p:nvPr/>
            </p:nvSpPr>
            <p:spPr bwMode="auto">
              <a:xfrm>
                <a:off x="0" y="0"/>
                <a:ext cx="241" cy="4273"/>
              </a:xfrm>
              <a:custGeom>
                <a:avLst/>
                <a:gdLst/>
                <a:ahLst/>
                <a:cxnLst>
                  <a:cxn ang="0">
                    <a:pos x="0" y="4223"/>
                  </a:cxn>
                  <a:cxn ang="0">
                    <a:pos x="0" y="0"/>
                  </a:cxn>
                  <a:cxn ang="0">
                    <a:pos x="240" y="0"/>
                  </a:cxn>
                  <a:cxn ang="0">
                    <a:pos x="240" y="4223"/>
                  </a:cxn>
                  <a:cxn ang="0">
                    <a:pos x="192" y="4272"/>
                  </a:cxn>
                  <a:cxn ang="0">
                    <a:pos x="144" y="4270"/>
                  </a:cxn>
                  <a:cxn ang="0">
                    <a:pos x="112" y="4270"/>
                  </a:cxn>
                  <a:cxn ang="0">
                    <a:pos x="49" y="4270"/>
                  </a:cxn>
                  <a:cxn ang="0">
                    <a:pos x="0" y="4223"/>
                  </a:cxn>
                </a:cxnLst>
                <a:rect l="0" t="0" r="r" b="b"/>
                <a:pathLst>
                  <a:path w="241" h="4273">
                    <a:moveTo>
                      <a:pt x="0" y="4223"/>
                    </a:moveTo>
                    <a:lnTo>
                      <a:pt x="0" y="0"/>
                    </a:lnTo>
                    <a:lnTo>
                      <a:pt x="240" y="0"/>
                    </a:lnTo>
                    <a:lnTo>
                      <a:pt x="240" y="4223"/>
                    </a:lnTo>
                    <a:lnTo>
                      <a:pt x="192" y="4272"/>
                    </a:lnTo>
                    <a:lnTo>
                      <a:pt x="144" y="4270"/>
                    </a:lnTo>
                    <a:lnTo>
                      <a:pt x="112" y="4270"/>
                    </a:lnTo>
                    <a:lnTo>
                      <a:pt x="49" y="4270"/>
                    </a:lnTo>
                    <a:lnTo>
                      <a:pt x="0" y="4223"/>
                    </a:lnTo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5000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49" name="Freeform 10"/>
              <p:cNvSpPr>
                <a:spLocks/>
              </p:cNvSpPr>
              <p:nvPr/>
            </p:nvSpPr>
            <p:spPr bwMode="auto">
              <a:xfrm>
                <a:off x="240" y="0"/>
                <a:ext cx="241" cy="4273"/>
              </a:xfrm>
              <a:custGeom>
                <a:avLst/>
                <a:gdLst/>
                <a:ahLst/>
                <a:cxnLst>
                  <a:cxn ang="0">
                    <a:pos x="0" y="4223"/>
                  </a:cxn>
                  <a:cxn ang="0">
                    <a:pos x="0" y="0"/>
                  </a:cxn>
                  <a:cxn ang="0">
                    <a:pos x="240" y="0"/>
                  </a:cxn>
                  <a:cxn ang="0">
                    <a:pos x="240" y="4223"/>
                  </a:cxn>
                  <a:cxn ang="0">
                    <a:pos x="192" y="4272"/>
                  </a:cxn>
                  <a:cxn ang="0">
                    <a:pos x="144" y="4270"/>
                  </a:cxn>
                  <a:cxn ang="0">
                    <a:pos x="112" y="4270"/>
                  </a:cxn>
                  <a:cxn ang="0">
                    <a:pos x="49" y="4270"/>
                  </a:cxn>
                  <a:cxn ang="0">
                    <a:pos x="0" y="4223"/>
                  </a:cxn>
                </a:cxnLst>
                <a:rect l="0" t="0" r="r" b="b"/>
                <a:pathLst>
                  <a:path w="241" h="4273">
                    <a:moveTo>
                      <a:pt x="0" y="4223"/>
                    </a:moveTo>
                    <a:lnTo>
                      <a:pt x="0" y="0"/>
                    </a:lnTo>
                    <a:lnTo>
                      <a:pt x="240" y="0"/>
                    </a:lnTo>
                    <a:lnTo>
                      <a:pt x="240" y="4223"/>
                    </a:lnTo>
                    <a:lnTo>
                      <a:pt x="192" y="4272"/>
                    </a:lnTo>
                    <a:lnTo>
                      <a:pt x="144" y="4270"/>
                    </a:lnTo>
                    <a:lnTo>
                      <a:pt x="112" y="4270"/>
                    </a:lnTo>
                    <a:lnTo>
                      <a:pt x="49" y="4270"/>
                    </a:lnTo>
                    <a:lnTo>
                      <a:pt x="0" y="4223"/>
                    </a:lnTo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5000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</p:grpSp>
        <p:grpSp>
          <p:nvGrpSpPr>
            <p:cNvPr id="10" name="Group 11"/>
            <p:cNvGrpSpPr>
              <a:grpSpLocks/>
            </p:cNvGrpSpPr>
            <p:nvPr/>
          </p:nvGrpSpPr>
          <p:grpSpPr bwMode="auto">
            <a:xfrm>
              <a:off x="82" y="22"/>
              <a:ext cx="5590" cy="891"/>
              <a:chOff x="82" y="22"/>
              <a:chExt cx="5590" cy="891"/>
            </a:xfrm>
          </p:grpSpPr>
          <p:grpSp>
            <p:nvGrpSpPr>
              <p:cNvPr id="11" name="Group 12"/>
              <p:cNvGrpSpPr>
                <a:grpSpLocks/>
              </p:cNvGrpSpPr>
              <p:nvPr/>
            </p:nvGrpSpPr>
            <p:grpSpPr bwMode="auto">
              <a:xfrm>
                <a:off x="134" y="22"/>
                <a:ext cx="5538" cy="850"/>
                <a:chOff x="134" y="22"/>
                <a:chExt cx="5538" cy="850"/>
              </a:xfrm>
            </p:grpSpPr>
            <p:sp>
              <p:nvSpPr>
                <p:cNvPr id="30" name="Freeform 13"/>
                <p:cNvSpPr>
                  <a:spLocks/>
                </p:cNvSpPr>
                <p:nvPr/>
              </p:nvSpPr>
              <p:spPr bwMode="auto">
                <a:xfrm>
                  <a:off x="5269" y="734"/>
                  <a:ext cx="156" cy="117"/>
                </a:xfrm>
                <a:custGeom>
                  <a:avLst/>
                  <a:gdLst/>
                  <a:ahLst/>
                  <a:cxnLst>
                    <a:cxn ang="0">
                      <a:pos x="83" y="0"/>
                    </a:cxn>
                    <a:cxn ang="0">
                      <a:pos x="134" y="19"/>
                    </a:cxn>
                    <a:cxn ang="0">
                      <a:pos x="152" y="45"/>
                    </a:cxn>
                    <a:cxn ang="0">
                      <a:pos x="155" y="70"/>
                    </a:cxn>
                    <a:cxn ang="0">
                      <a:pos x="155" y="83"/>
                    </a:cxn>
                    <a:cxn ang="0">
                      <a:pos x="146" y="99"/>
                    </a:cxn>
                    <a:cxn ang="0">
                      <a:pos x="126" y="107"/>
                    </a:cxn>
                    <a:cxn ang="0">
                      <a:pos x="105" y="113"/>
                    </a:cxn>
                    <a:cxn ang="0">
                      <a:pos x="86" y="116"/>
                    </a:cxn>
                    <a:cxn ang="0">
                      <a:pos x="69" y="116"/>
                    </a:cxn>
                    <a:cxn ang="0">
                      <a:pos x="41" y="111"/>
                    </a:cxn>
                    <a:cxn ang="0">
                      <a:pos x="21" y="106"/>
                    </a:cxn>
                    <a:cxn ang="0">
                      <a:pos x="9" y="98"/>
                    </a:cxn>
                    <a:cxn ang="0">
                      <a:pos x="2" y="89"/>
                    </a:cxn>
                    <a:cxn ang="0">
                      <a:pos x="0" y="78"/>
                    </a:cxn>
                    <a:cxn ang="0">
                      <a:pos x="2" y="60"/>
                    </a:cxn>
                    <a:cxn ang="0">
                      <a:pos x="9" y="11"/>
                    </a:cxn>
                    <a:cxn ang="0">
                      <a:pos x="83" y="0"/>
                    </a:cxn>
                  </a:cxnLst>
                  <a:rect l="0" t="0" r="r" b="b"/>
                  <a:pathLst>
                    <a:path w="156" h="117">
                      <a:moveTo>
                        <a:pt x="83" y="0"/>
                      </a:moveTo>
                      <a:lnTo>
                        <a:pt x="134" y="19"/>
                      </a:lnTo>
                      <a:lnTo>
                        <a:pt x="152" y="45"/>
                      </a:lnTo>
                      <a:lnTo>
                        <a:pt x="155" y="70"/>
                      </a:lnTo>
                      <a:lnTo>
                        <a:pt x="155" y="83"/>
                      </a:lnTo>
                      <a:lnTo>
                        <a:pt x="146" y="99"/>
                      </a:lnTo>
                      <a:lnTo>
                        <a:pt x="126" y="107"/>
                      </a:lnTo>
                      <a:lnTo>
                        <a:pt x="105" y="113"/>
                      </a:lnTo>
                      <a:lnTo>
                        <a:pt x="86" y="116"/>
                      </a:lnTo>
                      <a:lnTo>
                        <a:pt x="69" y="116"/>
                      </a:lnTo>
                      <a:lnTo>
                        <a:pt x="41" y="111"/>
                      </a:lnTo>
                      <a:lnTo>
                        <a:pt x="21" y="106"/>
                      </a:lnTo>
                      <a:lnTo>
                        <a:pt x="9" y="98"/>
                      </a:lnTo>
                      <a:lnTo>
                        <a:pt x="2" y="89"/>
                      </a:lnTo>
                      <a:lnTo>
                        <a:pt x="0" y="78"/>
                      </a:lnTo>
                      <a:lnTo>
                        <a:pt x="2" y="60"/>
                      </a:lnTo>
                      <a:lnTo>
                        <a:pt x="9" y="11"/>
                      </a:lnTo>
                      <a:lnTo>
                        <a:pt x="83" y="0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31" name="Freeform 14"/>
                <p:cNvSpPr>
                  <a:spLocks/>
                </p:cNvSpPr>
                <p:nvPr/>
              </p:nvSpPr>
              <p:spPr bwMode="auto">
                <a:xfrm>
                  <a:off x="5265" y="746"/>
                  <a:ext cx="88" cy="75"/>
                </a:xfrm>
                <a:custGeom>
                  <a:avLst/>
                  <a:gdLst/>
                  <a:ahLst/>
                  <a:cxnLst>
                    <a:cxn ang="0">
                      <a:pos x="0" y="69"/>
                    </a:cxn>
                    <a:cxn ang="0">
                      <a:pos x="11" y="0"/>
                    </a:cxn>
                    <a:cxn ang="0">
                      <a:pos x="54" y="5"/>
                    </a:cxn>
                    <a:cxn ang="0">
                      <a:pos x="87" y="9"/>
                    </a:cxn>
                    <a:cxn ang="0">
                      <a:pos x="78" y="74"/>
                    </a:cxn>
                    <a:cxn ang="0">
                      <a:pos x="75" y="59"/>
                    </a:cxn>
                    <a:cxn ang="0">
                      <a:pos x="65" y="48"/>
                    </a:cxn>
                    <a:cxn ang="0">
                      <a:pos x="47" y="44"/>
                    </a:cxn>
                    <a:cxn ang="0">
                      <a:pos x="27" y="45"/>
                    </a:cxn>
                    <a:cxn ang="0">
                      <a:pos x="11" y="52"/>
                    </a:cxn>
                    <a:cxn ang="0">
                      <a:pos x="0" y="69"/>
                    </a:cxn>
                  </a:cxnLst>
                  <a:rect l="0" t="0" r="r" b="b"/>
                  <a:pathLst>
                    <a:path w="88" h="75">
                      <a:moveTo>
                        <a:pt x="0" y="69"/>
                      </a:moveTo>
                      <a:lnTo>
                        <a:pt x="11" y="0"/>
                      </a:lnTo>
                      <a:lnTo>
                        <a:pt x="54" y="5"/>
                      </a:lnTo>
                      <a:lnTo>
                        <a:pt x="87" y="9"/>
                      </a:lnTo>
                      <a:lnTo>
                        <a:pt x="78" y="74"/>
                      </a:lnTo>
                      <a:lnTo>
                        <a:pt x="75" y="59"/>
                      </a:lnTo>
                      <a:lnTo>
                        <a:pt x="65" y="48"/>
                      </a:lnTo>
                      <a:lnTo>
                        <a:pt x="47" y="44"/>
                      </a:lnTo>
                      <a:lnTo>
                        <a:pt x="27" y="45"/>
                      </a:lnTo>
                      <a:lnTo>
                        <a:pt x="11" y="52"/>
                      </a:lnTo>
                      <a:lnTo>
                        <a:pt x="0" y="69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32" name="Freeform 15"/>
                <p:cNvSpPr>
                  <a:spLocks/>
                </p:cNvSpPr>
                <p:nvPr/>
              </p:nvSpPr>
              <p:spPr bwMode="auto">
                <a:xfrm>
                  <a:off x="475" y="725"/>
                  <a:ext cx="156" cy="117"/>
                </a:xfrm>
                <a:custGeom>
                  <a:avLst/>
                  <a:gdLst/>
                  <a:ahLst/>
                  <a:cxnLst>
                    <a:cxn ang="0">
                      <a:pos x="72" y="0"/>
                    </a:cxn>
                    <a:cxn ang="0">
                      <a:pos x="21" y="19"/>
                    </a:cxn>
                    <a:cxn ang="0">
                      <a:pos x="3" y="45"/>
                    </a:cxn>
                    <a:cxn ang="0">
                      <a:pos x="0" y="70"/>
                    </a:cxn>
                    <a:cxn ang="0">
                      <a:pos x="0" y="83"/>
                    </a:cxn>
                    <a:cxn ang="0">
                      <a:pos x="9" y="99"/>
                    </a:cxn>
                    <a:cxn ang="0">
                      <a:pos x="29" y="107"/>
                    </a:cxn>
                    <a:cxn ang="0">
                      <a:pos x="50" y="113"/>
                    </a:cxn>
                    <a:cxn ang="0">
                      <a:pos x="69" y="116"/>
                    </a:cxn>
                    <a:cxn ang="0">
                      <a:pos x="86" y="116"/>
                    </a:cxn>
                    <a:cxn ang="0">
                      <a:pos x="114" y="111"/>
                    </a:cxn>
                    <a:cxn ang="0">
                      <a:pos x="134" y="106"/>
                    </a:cxn>
                    <a:cxn ang="0">
                      <a:pos x="146" y="98"/>
                    </a:cxn>
                    <a:cxn ang="0">
                      <a:pos x="153" y="89"/>
                    </a:cxn>
                    <a:cxn ang="0">
                      <a:pos x="155" y="78"/>
                    </a:cxn>
                    <a:cxn ang="0">
                      <a:pos x="153" y="60"/>
                    </a:cxn>
                    <a:cxn ang="0">
                      <a:pos x="146" y="11"/>
                    </a:cxn>
                    <a:cxn ang="0">
                      <a:pos x="72" y="0"/>
                    </a:cxn>
                  </a:cxnLst>
                  <a:rect l="0" t="0" r="r" b="b"/>
                  <a:pathLst>
                    <a:path w="156" h="117">
                      <a:moveTo>
                        <a:pt x="72" y="0"/>
                      </a:moveTo>
                      <a:lnTo>
                        <a:pt x="21" y="19"/>
                      </a:lnTo>
                      <a:lnTo>
                        <a:pt x="3" y="45"/>
                      </a:lnTo>
                      <a:lnTo>
                        <a:pt x="0" y="70"/>
                      </a:lnTo>
                      <a:lnTo>
                        <a:pt x="0" y="83"/>
                      </a:lnTo>
                      <a:lnTo>
                        <a:pt x="9" y="99"/>
                      </a:lnTo>
                      <a:lnTo>
                        <a:pt x="29" y="107"/>
                      </a:lnTo>
                      <a:lnTo>
                        <a:pt x="50" y="113"/>
                      </a:lnTo>
                      <a:lnTo>
                        <a:pt x="69" y="116"/>
                      </a:lnTo>
                      <a:lnTo>
                        <a:pt x="86" y="116"/>
                      </a:lnTo>
                      <a:lnTo>
                        <a:pt x="114" y="111"/>
                      </a:lnTo>
                      <a:lnTo>
                        <a:pt x="134" y="106"/>
                      </a:lnTo>
                      <a:lnTo>
                        <a:pt x="146" y="98"/>
                      </a:lnTo>
                      <a:lnTo>
                        <a:pt x="153" y="89"/>
                      </a:lnTo>
                      <a:lnTo>
                        <a:pt x="155" y="78"/>
                      </a:lnTo>
                      <a:lnTo>
                        <a:pt x="153" y="60"/>
                      </a:lnTo>
                      <a:lnTo>
                        <a:pt x="146" y="11"/>
                      </a:lnTo>
                      <a:lnTo>
                        <a:pt x="72" y="0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33" name="Freeform 16"/>
                <p:cNvSpPr>
                  <a:spLocks/>
                </p:cNvSpPr>
                <p:nvPr/>
              </p:nvSpPr>
              <p:spPr bwMode="auto">
                <a:xfrm>
                  <a:off x="547" y="738"/>
                  <a:ext cx="88" cy="75"/>
                </a:xfrm>
                <a:custGeom>
                  <a:avLst/>
                  <a:gdLst/>
                  <a:ahLst/>
                  <a:cxnLst>
                    <a:cxn ang="0">
                      <a:pos x="87" y="68"/>
                    </a:cxn>
                    <a:cxn ang="0">
                      <a:pos x="76" y="0"/>
                    </a:cxn>
                    <a:cxn ang="0">
                      <a:pos x="33" y="5"/>
                    </a:cxn>
                    <a:cxn ang="0">
                      <a:pos x="0" y="9"/>
                    </a:cxn>
                    <a:cxn ang="0">
                      <a:pos x="9" y="74"/>
                    </a:cxn>
                    <a:cxn ang="0">
                      <a:pos x="12" y="58"/>
                    </a:cxn>
                    <a:cxn ang="0">
                      <a:pos x="22" y="47"/>
                    </a:cxn>
                    <a:cxn ang="0">
                      <a:pos x="40" y="44"/>
                    </a:cxn>
                    <a:cxn ang="0">
                      <a:pos x="60" y="45"/>
                    </a:cxn>
                    <a:cxn ang="0">
                      <a:pos x="76" y="52"/>
                    </a:cxn>
                    <a:cxn ang="0">
                      <a:pos x="87" y="68"/>
                    </a:cxn>
                  </a:cxnLst>
                  <a:rect l="0" t="0" r="r" b="b"/>
                  <a:pathLst>
                    <a:path w="88" h="75">
                      <a:moveTo>
                        <a:pt x="87" y="68"/>
                      </a:moveTo>
                      <a:lnTo>
                        <a:pt x="76" y="0"/>
                      </a:lnTo>
                      <a:lnTo>
                        <a:pt x="33" y="5"/>
                      </a:lnTo>
                      <a:lnTo>
                        <a:pt x="0" y="9"/>
                      </a:lnTo>
                      <a:lnTo>
                        <a:pt x="9" y="74"/>
                      </a:lnTo>
                      <a:lnTo>
                        <a:pt x="12" y="58"/>
                      </a:lnTo>
                      <a:lnTo>
                        <a:pt x="22" y="47"/>
                      </a:lnTo>
                      <a:lnTo>
                        <a:pt x="40" y="44"/>
                      </a:lnTo>
                      <a:lnTo>
                        <a:pt x="60" y="45"/>
                      </a:lnTo>
                      <a:lnTo>
                        <a:pt x="76" y="52"/>
                      </a:lnTo>
                      <a:lnTo>
                        <a:pt x="87" y="68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34" name="Line 17"/>
                <p:cNvSpPr>
                  <a:spLocks noChangeShapeType="1"/>
                </p:cNvSpPr>
                <p:nvPr/>
              </p:nvSpPr>
              <p:spPr bwMode="auto">
                <a:xfrm flipV="1">
                  <a:off x="2020" y="309"/>
                  <a:ext cx="192" cy="87"/>
                </a:xfrm>
                <a:prstGeom prst="line">
                  <a:avLst/>
                </a:prstGeom>
                <a:noFill/>
                <a:ln w="127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35" name="Freeform 18"/>
                <p:cNvSpPr>
                  <a:spLocks/>
                </p:cNvSpPr>
                <p:nvPr/>
              </p:nvSpPr>
              <p:spPr bwMode="auto">
                <a:xfrm>
                  <a:off x="1408" y="22"/>
                  <a:ext cx="2967" cy="457"/>
                </a:xfrm>
                <a:custGeom>
                  <a:avLst/>
                  <a:gdLst/>
                  <a:ahLst/>
                  <a:cxnLst>
                    <a:cxn ang="0">
                      <a:pos x="0" y="122"/>
                    </a:cxn>
                    <a:cxn ang="0">
                      <a:pos x="207" y="78"/>
                    </a:cxn>
                    <a:cxn ang="0">
                      <a:pos x="442" y="48"/>
                    </a:cxn>
                    <a:cxn ang="0">
                      <a:pos x="640" y="32"/>
                    </a:cxn>
                    <a:cxn ang="0">
                      <a:pos x="897" y="16"/>
                    </a:cxn>
                    <a:cxn ang="0">
                      <a:pos x="1215" y="2"/>
                    </a:cxn>
                    <a:cxn ang="0">
                      <a:pos x="1392" y="0"/>
                    </a:cxn>
                    <a:cxn ang="0">
                      <a:pos x="1710" y="0"/>
                    </a:cxn>
                    <a:cxn ang="0">
                      <a:pos x="1997" y="10"/>
                    </a:cxn>
                    <a:cxn ang="0">
                      <a:pos x="2258" y="21"/>
                    </a:cxn>
                    <a:cxn ang="0">
                      <a:pos x="2493" y="38"/>
                    </a:cxn>
                    <a:cxn ang="0">
                      <a:pos x="2674" y="54"/>
                    </a:cxn>
                    <a:cxn ang="0">
                      <a:pos x="2828" y="73"/>
                    </a:cxn>
                    <a:cxn ang="0">
                      <a:pos x="2966" y="92"/>
                    </a:cxn>
                    <a:cxn ang="0">
                      <a:pos x="2966" y="456"/>
                    </a:cxn>
                    <a:cxn ang="0">
                      <a:pos x="2833" y="434"/>
                    </a:cxn>
                    <a:cxn ang="0">
                      <a:pos x="2563" y="399"/>
                    </a:cxn>
                    <a:cxn ang="0">
                      <a:pos x="2382" y="382"/>
                    </a:cxn>
                    <a:cxn ang="0">
                      <a:pos x="2134" y="366"/>
                    </a:cxn>
                    <a:cxn ang="0">
                      <a:pos x="1944" y="358"/>
                    </a:cxn>
                    <a:cxn ang="0">
                      <a:pos x="1746" y="350"/>
                    </a:cxn>
                    <a:cxn ang="0">
                      <a:pos x="1529" y="350"/>
                    </a:cxn>
                    <a:cxn ang="0">
                      <a:pos x="1295" y="350"/>
                    </a:cxn>
                    <a:cxn ang="0">
                      <a:pos x="1047" y="355"/>
                    </a:cxn>
                    <a:cxn ang="0">
                      <a:pos x="853" y="363"/>
                    </a:cxn>
                    <a:cxn ang="0">
                      <a:pos x="654" y="374"/>
                    </a:cxn>
                    <a:cxn ang="0">
                      <a:pos x="468" y="388"/>
                    </a:cxn>
                    <a:cxn ang="0">
                      <a:pos x="296" y="404"/>
                    </a:cxn>
                    <a:cxn ang="0">
                      <a:pos x="150" y="423"/>
                    </a:cxn>
                    <a:cxn ang="0">
                      <a:pos x="13" y="445"/>
                    </a:cxn>
                    <a:cxn ang="0">
                      <a:pos x="0" y="122"/>
                    </a:cxn>
                  </a:cxnLst>
                  <a:rect l="0" t="0" r="r" b="b"/>
                  <a:pathLst>
                    <a:path w="2967" h="457">
                      <a:moveTo>
                        <a:pt x="0" y="122"/>
                      </a:moveTo>
                      <a:lnTo>
                        <a:pt x="207" y="78"/>
                      </a:lnTo>
                      <a:lnTo>
                        <a:pt x="442" y="48"/>
                      </a:lnTo>
                      <a:lnTo>
                        <a:pt x="640" y="32"/>
                      </a:lnTo>
                      <a:lnTo>
                        <a:pt x="897" y="16"/>
                      </a:lnTo>
                      <a:lnTo>
                        <a:pt x="1215" y="2"/>
                      </a:lnTo>
                      <a:lnTo>
                        <a:pt x="1392" y="0"/>
                      </a:lnTo>
                      <a:lnTo>
                        <a:pt x="1710" y="0"/>
                      </a:lnTo>
                      <a:lnTo>
                        <a:pt x="1997" y="10"/>
                      </a:lnTo>
                      <a:lnTo>
                        <a:pt x="2258" y="21"/>
                      </a:lnTo>
                      <a:lnTo>
                        <a:pt x="2493" y="38"/>
                      </a:lnTo>
                      <a:lnTo>
                        <a:pt x="2674" y="54"/>
                      </a:lnTo>
                      <a:lnTo>
                        <a:pt x="2828" y="73"/>
                      </a:lnTo>
                      <a:lnTo>
                        <a:pt x="2966" y="92"/>
                      </a:lnTo>
                      <a:lnTo>
                        <a:pt x="2966" y="456"/>
                      </a:lnTo>
                      <a:lnTo>
                        <a:pt x="2833" y="434"/>
                      </a:lnTo>
                      <a:lnTo>
                        <a:pt x="2563" y="399"/>
                      </a:lnTo>
                      <a:lnTo>
                        <a:pt x="2382" y="382"/>
                      </a:lnTo>
                      <a:lnTo>
                        <a:pt x="2134" y="366"/>
                      </a:lnTo>
                      <a:lnTo>
                        <a:pt x="1944" y="358"/>
                      </a:lnTo>
                      <a:lnTo>
                        <a:pt x="1746" y="350"/>
                      </a:lnTo>
                      <a:lnTo>
                        <a:pt x="1529" y="350"/>
                      </a:lnTo>
                      <a:lnTo>
                        <a:pt x="1295" y="350"/>
                      </a:lnTo>
                      <a:lnTo>
                        <a:pt x="1047" y="355"/>
                      </a:lnTo>
                      <a:lnTo>
                        <a:pt x="853" y="363"/>
                      </a:lnTo>
                      <a:lnTo>
                        <a:pt x="654" y="374"/>
                      </a:lnTo>
                      <a:lnTo>
                        <a:pt x="468" y="388"/>
                      </a:lnTo>
                      <a:lnTo>
                        <a:pt x="296" y="404"/>
                      </a:lnTo>
                      <a:lnTo>
                        <a:pt x="150" y="423"/>
                      </a:lnTo>
                      <a:lnTo>
                        <a:pt x="13" y="445"/>
                      </a:lnTo>
                      <a:lnTo>
                        <a:pt x="0" y="122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36" name="Freeform 19"/>
                <p:cNvSpPr>
                  <a:spLocks/>
                </p:cNvSpPr>
                <p:nvPr/>
              </p:nvSpPr>
              <p:spPr bwMode="auto">
                <a:xfrm>
                  <a:off x="607" y="118"/>
                  <a:ext cx="823" cy="431"/>
                </a:xfrm>
                <a:custGeom>
                  <a:avLst/>
                  <a:gdLst/>
                  <a:ahLst/>
                  <a:cxnLst>
                    <a:cxn ang="0">
                      <a:pos x="815" y="27"/>
                    </a:cxn>
                    <a:cxn ang="0">
                      <a:pos x="822" y="350"/>
                    </a:cxn>
                    <a:cxn ang="0">
                      <a:pos x="746" y="382"/>
                    </a:cxn>
                    <a:cxn ang="0">
                      <a:pos x="676" y="404"/>
                    </a:cxn>
                    <a:cxn ang="0">
                      <a:pos x="619" y="415"/>
                    </a:cxn>
                    <a:cxn ang="0">
                      <a:pos x="571" y="421"/>
                    </a:cxn>
                    <a:cxn ang="0">
                      <a:pos x="517" y="427"/>
                    </a:cxn>
                    <a:cxn ang="0">
                      <a:pos x="427" y="430"/>
                    </a:cxn>
                    <a:cxn ang="0">
                      <a:pos x="344" y="423"/>
                    </a:cxn>
                    <a:cxn ang="0">
                      <a:pos x="259" y="410"/>
                    </a:cxn>
                    <a:cxn ang="0">
                      <a:pos x="177" y="388"/>
                    </a:cxn>
                    <a:cxn ang="0">
                      <a:pos x="105" y="358"/>
                    </a:cxn>
                    <a:cxn ang="0">
                      <a:pos x="41" y="325"/>
                    </a:cxn>
                    <a:cxn ang="0">
                      <a:pos x="0" y="294"/>
                    </a:cxn>
                    <a:cxn ang="0">
                      <a:pos x="0" y="0"/>
                    </a:cxn>
                    <a:cxn ang="0">
                      <a:pos x="46" y="25"/>
                    </a:cxn>
                    <a:cxn ang="0">
                      <a:pos x="105" y="47"/>
                    </a:cxn>
                    <a:cxn ang="0">
                      <a:pos x="175" y="66"/>
                    </a:cxn>
                    <a:cxn ang="0">
                      <a:pos x="244" y="81"/>
                    </a:cxn>
                    <a:cxn ang="0">
                      <a:pos x="314" y="89"/>
                    </a:cxn>
                    <a:cxn ang="0">
                      <a:pos x="361" y="93"/>
                    </a:cxn>
                    <a:cxn ang="0">
                      <a:pos x="401" y="95"/>
                    </a:cxn>
                    <a:cxn ang="0">
                      <a:pos x="471" y="95"/>
                    </a:cxn>
                    <a:cxn ang="0">
                      <a:pos x="515" y="92"/>
                    </a:cxn>
                    <a:cxn ang="0">
                      <a:pos x="555" y="87"/>
                    </a:cxn>
                    <a:cxn ang="0">
                      <a:pos x="600" y="84"/>
                    </a:cxn>
                    <a:cxn ang="0">
                      <a:pos x="640" y="76"/>
                    </a:cxn>
                    <a:cxn ang="0">
                      <a:pos x="689" y="67"/>
                    </a:cxn>
                    <a:cxn ang="0">
                      <a:pos x="733" y="55"/>
                    </a:cxn>
                    <a:cxn ang="0">
                      <a:pos x="777" y="41"/>
                    </a:cxn>
                    <a:cxn ang="0">
                      <a:pos x="815" y="27"/>
                    </a:cxn>
                  </a:cxnLst>
                  <a:rect l="0" t="0" r="r" b="b"/>
                  <a:pathLst>
                    <a:path w="823" h="431">
                      <a:moveTo>
                        <a:pt x="815" y="27"/>
                      </a:moveTo>
                      <a:lnTo>
                        <a:pt x="822" y="350"/>
                      </a:lnTo>
                      <a:lnTo>
                        <a:pt x="746" y="382"/>
                      </a:lnTo>
                      <a:lnTo>
                        <a:pt x="676" y="404"/>
                      </a:lnTo>
                      <a:lnTo>
                        <a:pt x="619" y="415"/>
                      </a:lnTo>
                      <a:lnTo>
                        <a:pt x="571" y="421"/>
                      </a:lnTo>
                      <a:lnTo>
                        <a:pt x="517" y="427"/>
                      </a:lnTo>
                      <a:lnTo>
                        <a:pt x="427" y="430"/>
                      </a:lnTo>
                      <a:lnTo>
                        <a:pt x="344" y="423"/>
                      </a:lnTo>
                      <a:lnTo>
                        <a:pt x="259" y="410"/>
                      </a:lnTo>
                      <a:lnTo>
                        <a:pt x="177" y="388"/>
                      </a:lnTo>
                      <a:lnTo>
                        <a:pt x="105" y="358"/>
                      </a:lnTo>
                      <a:lnTo>
                        <a:pt x="41" y="325"/>
                      </a:lnTo>
                      <a:lnTo>
                        <a:pt x="0" y="294"/>
                      </a:lnTo>
                      <a:lnTo>
                        <a:pt x="0" y="0"/>
                      </a:lnTo>
                      <a:lnTo>
                        <a:pt x="46" y="25"/>
                      </a:lnTo>
                      <a:lnTo>
                        <a:pt x="105" y="47"/>
                      </a:lnTo>
                      <a:lnTo>
                        <a:pt x="175" y="66"/>
                      </a:lnTo>
                      <a:lnTo>
                        <a:pt x="244" y="81"/>
                      </a:lnTo>
                      <a:lnTo>
                        <a:pt x="314" y="89"/>
                      </a:lnTo>
                      <a:lnTo>
                        <a:pt x="361" y="93"/>
                      </a:lnTo>
                      <a:lnTo>
                        <a:pt x="401" y="95"/>
                      </a:lnTo>
                      <a:lnTo>
                        <a:pt x="471" y="95"/>
                      </a:lnTo>
                      <a:lnTo>
                        <a:pt x="515" y="92"/>
                      </a:lnTo>
                      <a:lnTo>
                        <a:pt x="555" y="87"/>
                      </a:lnTo>
                      <a:lnTo>
                        <a:pt x="600" y="84"/>
                      </a:lnTo>
                      <a:lnTo>
                        <a:pt x="640" y="76"/>
                      </a:lnTo>
                      <a:lnTo>
                        <a:pt x="689" y="67"/>
                      </a:lnTo>
                      <a:lnTo>
                        <a:pt x="733" y="55"/>
                      </a:lnTo>
                      <a:lnTo>
                        <a:pt x="777" y="41"/>
                      </a:lnTo>
                      <a:lnTo>
                        <a:pt x="815" y="27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37" name="Freeform 20"/>
                <p:cNvSpPr>
                  <a:spLocks/>
                </p:cNvSpPr>
                <p:nvPr/>
              </p:nvSpPr>
              <p:spPr bwMode="auto">
                <a:xfrm>
                  <a:off x="154" y="533"/>
                  <a:ext cx="551" cy="339"/>
                </a:xfrm>
                <a:custGeom>
                  <a:avLst/>
                  <a:gdLst/>
                  <a:ahLst/>
                  <a:cxnLst>
                    <a:cxn ang="0">
                      <a:pos x="16" y="53"/>
                    </a:cxn>
                    <a:cxn ang="0">
                      <a:pos x="0" y="122"/>
                    </a:cxn>
                    <a:cxn ang="0">
                      <a:pos x="10" y="146"/>
                    </a:cxn>
                    <a:cxn ang="0">
                      <a:pos x="33" y="183"/>
                    </a:cxn>
                    <a:cxn ang="0">
                      <a:pos x="57" y="216"/>
                    </a:cxn>
                    <a:cxn ang="0">
                      <a:pos x="85" y="244"/>
                    </a:cxn>
                    <a:cxn ang="0">
                      <a:pos x="120" y="271"/>
                    </a:cxn>
                    <a:cxn ang="0">
                      <a:pos x="153" y="290"/>
                    </a:cxn>
                    <a:cxn ang="0">
                      <a:pos x="189" y="308"/>
                    </a:cxn>
                    <a:cxn ang="0">
                      <a:pos x="235" y="324"/>
                    </a:cxn>
                    <a:cxn ang="0">
                      <a:pos x="270" y="332"/>
                    </a:cxn>
                    <a:cxn ang="0">
                      <a:pos x="312" y="338"/>
                    </a:cxn>
                    <a:cxn ang="0">
                      <a:pos x="351" y="338"/>
                    </a:cxn>
                    <a:cxn ang="0">
                      <a:pos x="393" y="333"/>
                    </a:cxn>
                    <a:cxn ang="0">
                      <a:pos x="436" y="321"/>
                    </a:cxn>
                    <a:cxn ang="0">
                      <a:pos x="475" y="302"/>
                    </a:cxn>
                    <a:cxn ang="0">
                      <a:pos x="498" y="286"/>
                    </a:cxn>
                    <a:cxn ang="0">
                      <a:pos x="526" y="262"/>
                    </a:cxn>
                    <a:cxn ang="0">
                      <a:pos x="541" y="243"/>
                    </a:cxn>
                    <a:cxn ang="0">
                      <a:pos x="550" y="226"/>
                    </a:cxn>
                    <a:cxn ang="0">
                      <a:pos x="550" y="208"/>
                    </a:cxn>
                    <a:cxn ang="0">
                      <a:pos x="544" y="187"/>
                    </a:cxn>
                    <a:cxn ang="0">
                      <a:pos x="532" y="170"/>
                    </a:cxn>
                    <a:cxn ang="0">
                      <a:pos x="523" y="135"/>
                    </a:cxn>
                    <a:cxn ang="0">
                      <a:pos x="519" y="116"/>
                    </a:cxn>
                    <a:cxn ang="0">
                      <a:pos x="267" y="132"/>
                    </a:cxn>
                    <a:cxn ang="0">
                      <a:pos x="234" y="126"/>
                    </a:cxn>
                    <a:cxn ang="0">
                      <a:pos x="193" y="113"/>
                    </a:cxn>
                    <a:cxn ang="0">
                      <a:pos x="162" y="97"/>
                    </a:cxn>
                    <a:cxn ang="0">
                      <a:pos x="129" y="77"/>
                    </a:cxn>
                    <a:cxn ang="0">
                      <a:pos x="97" y="48"/>
                    </a:cxn>
                    <a:cxn ang="0">
                      <a:pos x="78" y="24"/>
                    </a:cxn>
                    <a:cxn ang="0">
                      <a:pos x="60" y="0"/>
                    </a:cxn>
                    <a:cxn ang="0">
                      <a:pos x="16" y="53"/>
                    </a:cxn>
                  </a:cxnLst>
                  <a:rect l="0" t="0" r="r" b="b"/>
                  <a:pathLst>
                    <a:path w="551" h="339">
                      <a:moveTo>
                        <a:pt x="16" y="53"/>
                      </a:moveTo>
                      <a:lnTo>
                        <a:pt x="0" y="122"/>
                      </a:lnTo>
                      <a:lnTo>
                        <a:pt x="10" y="146"/>
                      </a:lnTo>
                      <a:lnTo>
                        <a:pt x="33" y="183"/>
                      </a:lnTo>
                      <a:lnTo>
                        <a:pt x="57" y="216"/>
                      </a:lnTo>
                      <a:lnTo>
                        <a:pt x="85" y="244"/>
                      </a:lnTo>
                      <a:lnTo>
                        <a:pt x="120" y="271"/>
                      </a:lnTo>
                      <a:lnTo>
                        <a:pt x="153" y="290"/>
                      </a:lnTo>
                      <a:lnTo>
                        <a:pt x="189" y="308"/>
                      </a:lnTo>
                      <a:lnTo>
                        <a:pt x="235" y="324"/>
                      </a:lnTo>
                      <a:lnTo>
                        <a:pt x="270" y="332"/>
                      </a:lnTo>
                      <a:lnTo>
                        <a:pt x="312" y="338"/>
                      </a:lnTo>
                      <a:lnTo>
                        <a:pt x="351" y="338"/>
                      </a:lnTo>
                      <a:lnTo>
                        <a:pt x="393" y="333"/>
                      </a:lnTo>
                      <a:lnTo>
                        <a:pt x="436" y="321"/>
                      </a:lnTo>
                      <a:lnTo>
                        <a:pt x="475" y="302"/>
                      </a:lnTo>
                      <a:lnTo>
                        <a:pt x="498" y="286"/>
                      </a:lnTo>
                      <a:lnTo>
                        <a:pt x="526" y="262"/>
                      </a:lnTo>
                      <a:lnTo>
                        <a:pt x="541" y="243"/>
                      </a:lnTo>
                      <a:lnTo>
                        <a:pt x="550" y="226"/>
                      </a:lnTo>
                      <a:lnTo>
                        <a:pt x="550" y="208"/>
                      </a:lnTo>
                      <a:lnTo>
                        <a:pt x="544" y="187"/>
                      </a:lnTo>
                      <a:lnTo>
                        <a:pt x="532" y="170"/>
                      </a:lnTo>
                      <a:lnTo>
                        <a:pt x="523" y="135"/>
                      </a:lnTo>
                      <a:lnTo>
                        <a:pt x="519" y="116"/>
                      </a:lnTo>
                      <a:lnTo>
                        <a:pt x="267" y="132"/>
                      </a:lnTo>
                      <a:lnTo>
                        <a:pt x="234" y="126"/>
                      </a:lnTo>
                      <a:lnTo>
                        <a:pt x="193" y="113"/>
                      </a:lnTo>
                      <a:lnTo>
                        <a:pt x="162" y="97"/>
                      </a:lnTo>
                      <a:lnTo>
                        <a:pt x="129" y="77"/>
                      </a:lnTo>
                      <a:lnTo>
                        <a:pt x="97" y="48"/>
                      </a:lnTo>
                      <a:lnTo>
                        <a:pt x="78" y="24"/>
                      </a:lnTo>
                      <a:lnTo>
                        <a:pt x="60" y="0"/>
                      </a:lnTo>
                      <a:lnTo>
                        <a:pt x="16" y="53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38" name="Freeform 21"/>
                <p:cNvSpPr>
                  <a:spLocks/>
                </p:cNvSpPr>
                <p:nvPr/>
              </p:nvSpPr>
              <p:spPr bwMode="auto">
                <a:xfrm>
                  <a:off x="134" y="119"/>
                  <a:ext cx="475" cy="552"/>
                </a:xfrm>
                <a:custGeom>
                  <a:avLst/>
                  <a:gdLst/>
                  <a:ahLst/>
                  <a:cxnLst>
                    <a:cxn ang="0">
                      <a:pos x="474" y="0"/>
                    </a:cxn>
                    <a:cxn ang="0">
                      <a:pos x="474" y="294"/>
                    </a:cxn>
                    <a:cxn ang="0">
                      <a:pos x="446" y="291"/>
                    </a:cxn>
                    <a:cxn ang="0">
                      <a:pos x="411" y="293"/>
                    </a:cxn>
                    <a:cxn ang="0">
                      <a:pos x="353" y="299"/>
                    </a:cxn>
                    <a:cxn ang="0">
                      <a:pos x="296" y="310"/>
                    </a:cxn>
                    <a:cxn ang="0">
                      <a:pos x="243" y="323"/>
                    </a:cxn>
                    <a:cxn ang="0">
                      <a:pos x="200" y="339"/>
                    </a:cxn>
                    <a:cxn ang="0">
                      <a:pos x="149" y="364"/>
                    </a:cxn>
                    <a:cxn ang="0">
                      <a:pos x="110" y="390"/>
                    </a:cxn>
                    <a:cxn ang="0">
                      <a:pos x="81" y="415"/>
                    </a:cxn>
                    <a:cxn ang="0">
                      <a:pos x="60" y="439"/>
                    </a:cxn>
                    <a:cxn ang="0">
                      <a:pos x="47" y="461"/>
                    </a:cxn>
                    <a:cxn ang="0">
                      <a:pos x="35" y="488"/>
                    </a:cxn>
                    <a:cxn ang="0">
                      <a:pos x="30" y="513"/>
                    </a:cxn>
                    <a:cxn ang="0">
                      <a:pos x="23" y="551"/>
                    </a:cxn>
                    <a:cxn ang="0">
                      <a:pos x="17" y="518"/>
                    </a:cxn>
                    <a:cxn ang="0">
                      <a:pos x="8" y="481"/>
                    </a:cxn>
                    <a:cxn ang="0">
                      <a:pos x="5" y="453"/>
                    </a:cxn>
                    <a:cxn ang="0">
                      <a:pos x="0" y="420"/>
                    </a:cxn>
                    <a:cxn ang="0">
                      <a:pos x="2" y="393"/>
                    </a:cxn>
                    <a:cxn ang="0">
                      <a:pos x="8" y="361"/>
                    </a:cxn>
                    <a:cxn ang="0">
                      <a:pos x="15" y="317"/>
                    </a:cxn>
                    <a:cxn ang="0">
                      <a:pos x="30" y="279"/>
                    </a:cxn>
                    <a:cxn ang="0">
                      <a:pos x="50" y="238"/>
                    </a:cxn>
                    <a:cxn ang="0">
                      <a:pos x="75" y="196"/>
                    </a:cxn>
                    <a:cxn ang="0">
                      <a:pos x="111" y="152"/>
                    </a:cxn>
                    <a:cxn ang="0">
                      <a:pos x="152" y="116"/>
                    </a:cxn>
                    <a:cxn ang="0">
                      <a:pos x="188" y="87"/>
                    </a:cxn>
                    <a:cxn ang="0">
                      <a:pos x="233" y="60"/>
                    </a:cxn>
                    <a:cxn ang="0">
                      <a:pos x="279" y="40"/>
                    </a:cxn>
                    <a:cxn ang="0">
                      <a:pos x="333" y="21"/>
                    </a:cxn>
                    <a:cxn ang="0">
                      <a:pos x="380" y="10"/>
                    </a:cxn>
                    <a:cxn ang="0">
                      <a:pos x="435" y="3"/>
                    </a:cxn>
                    <a:cxn ang="0">
                      <a:pos x="474" y="0"/>
                    </a:cxn>
                  </a:cxnLst>
                  <a:rect l="0" t="0" r="r" b="b"/>
                  <a:pathLst>
                    <a:path w="475" h="552">
                      <a:moveTo>
                        <a:pt x="474" y="0"/>
                      </a:moveTo>
                      <a:lnTo>
                        <a:pt x="474" y="294"/>
                      </a:lnTo>
                      <a:lnTo>
                        <a:pt x="446" y="291"/>
                      </a:lnTo>
                      <a:lnTo>
                        <a:pt x="411" y="293"/>
                      </a:lnTo>
                      <a:lnTo>
                        <a:pt x="353" y="299"/>
                      </a:lnTo>
                      <a:lnTo>
                        <a:pt x="296" y="310"/>
                      </a:lnTo>
                      <a:lnTo>
                        <a:pt x="243" y="323"/>
                      </a:lnTo>
                      <a:lnTo>
                        <a:pt x="200" y="339"/>
                      </a:lnTo>
                      <a:lnTo>
                        <a:pt x="149" y="364"/>
                      </a:lnTo>
                      <a:lnTo>
                        <a:pt x="110" y="390"/>
                      </a:lnTo>
                      <a:lnTo>
                        <a:pt x="81" y="415"/>
                      </a:lnTo>
                      <a:lnTo>
                        <a:pt x="60" y="439"/>
                      </a:lnTo>
                      <a:lnTo>
                        <a:pt x="47" y="461"/>
                      </a:lnTo>
                      <a:lnTo>
                        <a:pt x="35" y="488"/>
                      </a:lnTo>
                      <a:lnTo>
                        <a:pt x="30" y="513"/>
                      </a:lnTo>
                      <a:lnTo>
                        <a:pt x="23" y="551"/>
                      </a:lnTo>
                      <a:lnTo>
                        <a:pt x="17" y="518"/>
                      </a:lnTo>
                      <a:lnTo>
                        <a:pt x="8" y="481"/>
                      </a:lnTo>
                      <a:lnTo>
                        <a:pt x="5" y="453"/>
                      </a:lnTo>
                      <a:lnTo>
                        <a:pt x="0" y="420"/>
                      </a:lnTo>
                      <a:lnTo>
                        <a:pt x="2" y="393"/>
                      </a:lnTo>
                      <a:lnTo>
                        <a:pt x="8" y="361"/>
                      </a:lnTo>
                      <a:lnTo>
                        <a:pt x="15" y="317"/>
                      </a:lnTo>
                      <a:lnTo>
                        <a:pt x="30" y="279"/>
                      </a:lnTo>
                      <a:lnTo>
                        <a:pt x="50" y="238"/>
                      </a:lnTo>
                      <a:lnTo>
                        <a:pt x="75" y="196"/>
                      </a:lnTo>
                      <a:lnTo>
                        <a:pt x="111" y="152"/>
                      </a:lnTo>
                      <a:lnTo>
                        <a:pt x="152" y="116"/>
                      </a:lnTo>
                      <a:lnTo>
                        <a:pt x="188" y="87"/>
                      </a:lnTo>
                      <a:lnTo>
                        <a:pt x="233" y="60"/>
                      </a:lnTo>
                      <a:lnTo>
                        <a:pt x="279" y="40"/>
                      </a:lnTo>
                      <a:lnTo>
                        <a:pt x="333" y="21"/>
                      </a:lnTo>
                      <a:lnTo>
                        <a:pt x="380" y="10"/>
                      </a:lnTo>
                      <a:lnTo>
                        <a:pt x="435" y="3"/>
                      </a:lnTo>
                      <a:lnTo>
                        <a:pt x="474" y="0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39" name="Freeform 22"/>
                <p:cNvSpPr>
                  <a:spLocks/>
                </p:cNvSpPr>
                <p:nvPr/>
              </p:nvSpPr>
              <p:spPr bwMode="auto">
                <a:xfrm>
                  <a:off x="422" y="687"/>
                  <a:ext cx="156" cy="117"/>
                </a:xfrm>
                <a:custGeom>
                  <a:avLst/>
                  <a:gdLst/>
                  <a:ahLst/>
                  <a:cxnLst>
                    <a:cxn ang="0">
                      <a:pos x="72" y="0"/>
                    </a:cxn>
                    <a:cxn ang="0">
                      <a:pos x="21" y="19"/>
                    </a:cxn>
                    <a:cxn ang="0">
                      <a:pos x="3" y="45"/>
                    </a:cxn>
                    <a:cxn ang="0">
                      <a:pos x="0" y="70"/>
                    </a:cxn>
                    <a:cxn ang="0">
                      <a:pos x="0" y="83"/>
                    </a:cxn>
                    <a:cxn ang="0">
                      <a:pos x="9" y="99"/>
                    </a:cxn>
                    <a:cxn ang="0">
                      <a:pos x="29" y="107"/>
                    </a:cxn>
                    <a:cxn ang="0">
                      <a:pos x="50" y="113"/>
                    </a:cxn>
                    <a:cxn ang="0">
                      <a:pos x="69" y="116"/>
                    </a:cxn>
                    <a:cxn ang="0">
                      <a:pos x="86" y="116"/>
                    </a:cxn>
                    <a:cxn ang="0">
                      <a:pos x="114" y="111"/>
                    </a:cxn>
                    <a:cxn ang="0">
                      <a:pos x="134" y="106"/>
                    </a:cxn>
                    <a:cxn ang="0">
                      <a:pos x="146" y="98"/>
                    </a:cxn>
                    <a:cxn ang="0">
                      <a:pos x="153" y="89"/>
                    </a:cxn>
                    <a:cxn ang="0">
                      <a:pos x="155" y="78"/>
                    </a:cxn>
                    <a:cxn ang="0">
                      <a:pos x="153" y="60"/>
                    </a:cxn>
                    <a:cxn ang="0">
                      <a:pos x="146" y="11"/>
                    </a:cxn>
                    <a:cxn ang="0">
                      <a:pos x="72" y="0"/>
                    </a:cxn>
                  </a:cxnLst>
                  <a:rect l="0" t="0" r="r" b="b"/>
                  <a:pathLst>
                    <a:path w="156" h="117">
                      <a:moveTo>
                        <a:pt x="72" y="0"/>
                      </a:moveTo>
                      <a:lnTo>
                        <a:pt x="21" y="19"/>
                      </a:lnTo>
                      <a:lnTo>
                        <a:pt x="3" y="45"/>
                      </a:lnTo>
                      <a:lnTo>
                        <a:pt x="0" y="70"/>
                      </a:lnTo>
                      <a:lnTo>
                        <a:pt x="0" y="83"/>
                      </a:lnTo>
                      <a:lnTo>
                        <a:pt x="9" y="99"/>
                      </a:lnTo>
                      <a:lnTo>
                        <a:pt x="29" y="107"/>
                      </a:lnTo>
                      <a:lnTo>
                        <a:pt x="50" y="113"/>
                      </a:lnTo>
                      <a:lnTo>
                        <a:pt x="69" y="116"/>
                      </a:lnTo>
                      <a:lnTo>
                        <a:pt x="86" y="116"/>
                      </a:lnTo>
                      <a:lnTo>
                        <a:pt x="114" y="111"/>
                      </a:lnTo>
                      <a:lnTo>
                        <a:pt x="134" y="106"/>
                      </a:lnTo>
                      <a:lnTo>
                        <a:pt x="146" y="98"/>
                      </a:lnTo>
                      <a:lnTo>
                        <a:pt x="153" y="89"/>
                      </a:lnTo>
                      <a:lnTo>
                        <a:pt x="155" y="78"/>
                      </a:lnTo>
                      <a:lnTo>
                        <a:pt x="153" y="60"/>
                      </a:lnTo>
                      <a:lnTo>
                        <a:pt x="146" y="11"/>
                      </a:lnTo>
                      <a:lnTo>
                        <a:pt x="72" y="0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40" name="Freeform 23"/>
                <p:cNvSpPr>
                  <a:spLocks/>
                </p:cNvSpPr>
                <p:nvPr/>
              </p:nvSpPr>
              <p:spPr bwMode="auto">
                <a:xfrm>
                  <a:off x="494" y="700"/>
                  <a:ext cx="88" cy="74"/>
                </a:xfrm>
                <a:custGeom>
                  <a:avLst/>
                  <a:gdLst/>
                  <a:ahLst/>
                  <a:cxnLst>
                    <a:cxn ang="0">
                      <a:pos x="87" y="67"/>
                    </a:cxn>
                    <a:cxn ang="0">
                      <a:pos x="76" y="0"/>
                    </a:cxn>
                    <a:cxn ang="0">
                      <a:pos x="33" y="5"/>
                    </a:cxn>
                    <a:cxn ang="0">
                      <a:pos x="0" y="8"/>
                    </a:cxn>
                    <a:cxn ang="0">
                      <a:pos x="9" y="73"/>
                    </a:cxn>
                    <a:cxn ang="0">
                      <a:pos x="12" y="57"/>
                    </a:cxn>
                    <a:cxn ang="0">
                      <a:pos x="22" y="47"/>
                    </a:cxn>
                    <a:cxn ang="0">
                      <a:pos x="40" y="43"/>
                    </a:cxn>
                    <a:cxn ang="0">
                      <a:pos x="60" y="44"/>
                    </a:cxn>
                    <a:cxn ang="0">
                      <a:pos x="76" y="51"/>
                    </a:cxn>
                    <a:cxn ang="0">
                      <a:pos x="87" y="67"/>
                    </a:cxn>
                  </a:cxnLst>
                  <a:rect l="0" t="0" r="r" b="b"/>
                  <a:pathLst>
                    <a:path w="88" h="74">
                      <a:moveTo>
                        <a:pt x="87" y="67"/>
                      </a:moveTo>
                      <a:lnTo>
                        <a:pt x="76" y="0"/>
                      </a:lnTo>
                      <a:lnTo>
                        <a:pt x="33" y="5"/>
                      </a:lnTo>
                      <a:lnTo>
                        <a:pt x="0" y="8"/>
                      </a:lnTo>
                      <a:lnTo>
                        <a:pt x="9" y="73"/>
                      </a:lnTo>
                      <a:lnTo>
                        <a:pt x="12" y="57"/>
                      </a:lnTo>
                      <a:lnTo>
                        <a:pt x="22" y="47"/>
                      </a:lnTo>
                      <a:lnTo>
                        <a:pt x="40" y="43"/>
                      </a:lnTo>
                      <a:lnTo>
                        <a:pt x="60" y="44"/>
                      </a:lnTo>
                      <a:lnTo>
                        <a:pt x="76" y="51"/>
                      </a:lnTo>
                      <a:lnTo>
                        <a:pt x="87" y="67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41" name="Freeform 24"/>
                <p:cNvSpPr>
                  <a:spLocks/>
                </p:cNvSpPr>
                <p:nvPr/>
              </p:nvSpPr>
              <p:spPr bwMode="auto">
                <a:xfrm>
                  <a:off x="386" y="479"/>
                  <a:ext cx="319" cy="286"/>
                </a:xfrm>
                <a:custGeom>
                  <a:avLst/>
                  <a:gdLst/>
                  <a:ahLst/>
                  <a:cxnLst>
                    <a:cxn ang="0">
                      <a:pos x="317" y="275"/>
                    </a:cxn>
                    <a:cxn ang="0">
                      <a:pos x="315" y="254"/>
                    </a:cxn>
                    <a:cxn ang="0">
                      <a:pos x="306" y="235"/>
                    </a:cxn>
                    <a:cxn ang="0">
                      <a:pos x="299" y="219"/>
                    </a:cxn>
                    <a:cxn ang="0">
                      <a:pos x="294" y="194"/>
                    </a:cxn>
                    <a:cxn ang="0">
                      <a:pos x="288" y="161"/>
                    </a:cxn>
                    <a:cxn ang="0">
                      <a:pos x="284" y="126"/>
                    </a:cxn>
                    <a:cxn ang="0">
                      <a:pos x="281" y="94"/>
                    </a:cxn>
                    <a:cxn ang="0">
                      <a:pos x="279" y="67"/>
                    </a:cxn>
                    <a:cxn ang="0">
                      <a:pos x="278" y="43"/>
                    </a:cxn>
                    <a:cxn ang="0">
                      <a:pos x="270" y="29"/>
                    </a:cxn>
                    <a:cxn ang="0">
                      <a:pos x="255" y="16"/>
                    </a:cxn>
                    <a:cxn ang="0">
                      <a:pos x="240" y="9"/>
                    </a:cxn>
                    <a:cxn ang="0">
                      <a:pos x="216" y="2"/>
                    </a:cxn>
                    <a:cxn ang="0">
                      <a:pos x="189" y="0"/>
                    </a:cxn>
                    <a:cxn ang="0">
                      <a:pos x="147" y="0"/>
                    </a:cxn>
                    <a:cxn ang="0">
                      <a:pos x="110" y="2"/>
                    </a:cxn>
                    <a:cxn ang="0">
                      <a:pos x="74" y="9"/>
                    </a:cxn>
                    <a:cxn ang="0">
                      <a:pos x="41" y="21"/>
                    </a:cxn>
                    <a:cxn ang="0">
                      <a:pos x="20" y="35"/>
                    </a:cxn>
                    <a:cxn ang="0">
                      <a:pos x="8" y="47"/>
                    </a:cxn>
                    <a:cxn ang="0">
                      <a:pos x="0" y="61"/>
                    </a:cxn>
                    <a:cxn ang="0">
                      <a:pos x="2" y="75"/>
                    </a:cxn>
                    <a:cxn ang="0">
                      <a:pos x="5" y="89"/>
                    </a:cxn>
                    <a:cxn ang="0">
                      <a:pos x="15" y="104"/>
                    </a:cxn>
                    <a:cxn ang="0">
                      <a:pos x="23" y="123"/>
                    </a:cxn>
                    <a:cxn ang="0">
                      <a:pos x="27" y="149"/>
                    </a:cxn>
                    <a:cxn ang="0">
                      <a:pos x="30" y="176"/>
                    </a:cxn>
                    <a:cxn ang="0">
                      <a:pos x="35" y="200"/>
                    </a:cxn>
                    <a:cxn ang="0">
                      <a:pos x="36" y="235"/>
                    </a:cxn>
                    <a:cxn ang="0">
                      <a:pos x="38" y="265"/>
                    </a:cxn>
                    <a:cxn ang="0">
                      <a:pos x="38" y="285"/>
                    </a:cxn>
                    <a:cxn ang="0">
                      <a:pos x="48" y="260"/>
                    </a:cxn>
                    <a:cxn ang="0">
                      <a:pos x="68" y="248"/>
                    </a:cxn>
                    <a:cxn ang="0">
                      <a:pos x="86" y="241"/>
                    </a:cxn>
                    <a:cxn ang="0">
                      <a:pos x="108" y="236"/>
                    </a:cxn>
                    <a:cxn ang="0">
                      <a:pos x="143" y="229"/>
                    </a:cxn>
                    <a:cxn ang="0">
                      <a:pos x="177" y="228"/>
                    </a:cxn>
                    <a:cxn ang="0">
                      <a:pos x="197" y="228"/>
                    </a:cxn>
                    <a:cxn ang="0">
                      <a:pos x="228" y="230"/>
                    </a:cxn>
                    <a:cxn ang="0">
                      <a:pos x="264" y="237"/>
                    </a:cxn>
                    <a:cxn ang="0">
                      <a:pos x="287" y="246"/>
                    </a:cxn>
                    <a:cxn ang="0">
                      <a:pos x="302" y="255"/>
                    </a:cxn>
                    <a:cxn ang="0">
                      <a:pos x="318" y="268"/>
                    </a:cxn>
                  </a:cxnLst>
                  <a:rect l="0" t="0" r="r" b="b"/>
                  <a:pathLst>
                    <a:path w="319" h="286">
                      <a:moveTo>
                        <a:pt x="317" y="275"/>
                      </a:moveTo>
                      <a:lnTo>
                        <a:pt x="315" y="254"/>
                      </a:lnTo>
                      <a:lnTo>
                        <a:pt x="306" y="235"/>
                      </a:lnTo>
                      <a:lnTo>
                        <a:pt x="299" y="219"/>
                      </a:lnTo>
                      <a:lnTo>
                        <a:pt x="294" y="194"/>
                      </a:lnTo>
                      <a:lnTo>
                        <a:pt x="288" y="161"/>
                      </a:lnTo>
                      <a:lnTo>
                        <a:pt x="284" y="126"/>
                      </a:lnTo>
                      <a:lnTo>
                        <a:pt x="281" y="94"/>
                      </a:lnTo>
                      <a:lnTo>
                        <a:pt x="279" y="67"/>
                      </a:lnTo>
                      <a:lnTo>
                        <a:pt x="278" y="43"/>
                      </a:lnTo>
                      <a:lnTo>
                        <a:pt x="270" y="29"/>
                      </a:lnTo>
                      <a:lnTo>
                        <a:pt x="255" y="16"/>
                      </a:lnTo>
                      <a:lnTo>
                        <a:pt x="240" y="9"/>
                      </a:lnTo>
                      <a:lnTo>
                        <a:pt x="216" y="2"/>
                      </a:lnTo>
                      <a:lnTo>
                        <a:pt x="189" y="0"/>
                      </a:lnTo>
                      <a:lnTo>
                        <a:pt x="147" y="0"/>
                      </a:lnTo>
                      <a:lnTo>
                        <a:pt x="110" y="2"/>
                      </a:lnTo>
                      <a:lnTo>
                        <a:pt x="74" y="9"/>
                      </a:lnTo>
                      <a:lnTo>
                        <a:pt x="41" y="21"/>
                      </a:lnTo>
                      <a:lnTo>
                        <a:pt x="20" y="35"/>
                      </a:lnTo>
                      <a:lnTo>
                        <a:pt x="8" y="47"/>
                      </a:lnTo>
                      <a:lnTo>
                        <a:pt x="0" y="61"/>
                      </a:lnTo>
                      <a:lnTo>
                        <a:pt x="2" y="75"/>
                      </a:lnTo>
                      <a:lnTo>
                        <a:pt x="5" y="89"/>
                      </a:lnTo>
                      <a:lnTo>
                        <a:pt x="15" y="104"/>
                      </a:lnTo>
                      <a:lnTo>
                        <a:pt x="23" y="123"/>
                      </a:lnTo>
                      <a:lnTo>
                        <a:pt x="27" y="149"/>
                      </a:lnTo>
                      <a:lnTo>
                        <a:pt x="30" y="176"/>
                      </a:lnTo>
                      <a:lnTo>
                        <a:pt x="35" y="200"/>
                      </a:lnTo>
                      <a:lnTo>
                        <a:pt x="36" y="235"/>
                      </a:lnTo>
                      <a:lnTo>
                        <a:pt x="38" y="265"/>
                      </a:lnTo>
                      <a:lnTo>
                        <a:pt x="38" y="285"/>
                      </a:lnTo>
                      <a:lnTo>
                        <a:pt x="48" y="260"/>
                      </a:lnTo>
                      <a:lnTo>
                        <a:pt x="68" y="248"/>
                      </a:lnTo>
                      <a:lnTo>
                        <a:pt x="86" y="241"/>
                      </a:lnTo>
                      <a:lnTo>
                        <a:pt x="108" y="236"/>
                      </a:lnTo>
                      <a:lnTo>
                        <a:pt x="143" y="229"/>
                      </a:lnTo>
                      <a:lnTo>
                        <a:pt x="177" y="228"/>
                      </a:lnTo>
                      <a:lnTo>
                        <a:pt x="197" y="228"/>
                      </a:lnTo>
                      <a:lnTo>
                        <a:pt x="228" y="230"/>
                      </a:lnTo>
                      <a:lnTo>
                        <a:pt x="264" y="237"/>
                      </a:lnTo>
                      <a:lnTo>
                        <a:pt x="287" y="246"/>
                      </a:lnTo>
                      <a:lnTo>
                        <a:pt x="302" y="255"/>
                      </a:lnTo>
                      <a:lnTo>
                        <a:pt x="318" y="268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42" name="Freeform 25"/>
                <p:cNvSpPr>
                  <a:spLocks/>
                </p:cNvSpPr>
                <p:nvPr/>
              </p:nvSpPr>
              <p:spPr bwMode="auto">
                <a:xfrm>
                  <a:off x="5101" y="537"/>
                  <a:ext cx="551" cy="335"/>
                </a:xfrm>
                <a:custGeom>
                  <a:avLst/>
                  <a:gdLst/>
                  <a:ahLst/>
                  <a:cxnLst>
                    <a:cxn ang="0">
                      <a:pos x="534" y="48"/>
                    </a:cxn>
                    <a:cxn ang="0">
                      <a:pos x="550" y="117"/>
                    </a:cxn>
                    <a:cxn ang="0">
                      <a:pos x="540" y="142"/>
                    </a:cxn>
                    <a:cxn ang="0">
                      <a:pos x="517" y="179"/>
                    </a:cxn>
                    <a:cxn ang="0">
                      <a:pos x="493" y="212"/>
                    </a:cxn>
                    <a:cxn ang="0">
                      <a:pos x="465" y="239"/>
                    </a:cxn>
                    <a:cxn ang="0">
                      <a:pos x="430" y="267"/>
                    </a:cxn>
                    <a:cxn ang="0">
                      <a:pos x="397" y="286"/>
                    </a:cxn>
                    <a:cxn ang="0">
                      <a:pos x="361" y="304"/>
                    </a:cxn>
                    <a:cxn ang="0">
                      <a:pos x="315" y="320"/>
                    </a:cxn>
                    <a:cxn ang="0">
                      <a:pos x="280" y="328"/>
                    </a:cxn>
                    <a:cxn ang="0">
                      <a:pos x="238" y="334"/>
                    </a:cxn>
                    <a:cxn ang="0">
                      <a:pos x="199" y="334"/>
                    </a:cxn>
                    <a:cxn ang="0">
                      <a:pos x="157" y="329"/>
                    </a:cxn>
                    <a:cxn ang="0">
                      <a:pos x="114" y="317"/>
                    </a:cxn>
                    <a:cxn ang="0">
                      <a:pos x="75" y="298"/>
                    </a:cxn>
                    <a:cxn ang="0">
                      <a:pos x="52" y="282"/>
                    </a:cxn>
                    <a:cxn ang="0">
                      <a:pos x="24" y="258"/>
                    </a:cxn>
                    <a:cxn ang="0">
                      <a:pos x="9" y="238"/>
                    </a:cxn>
                    <a:cxn ang="0">
                      <a:pos x="0" y="222"/>
                    </a:cxn>
                    <a:cxn ang="0">
                      <a:pos x="0" y="204"/>
                    </a:cxn>
                    <a:cxn ang="0">
                      <a:pos x="6" y="182"/>
                    </a:cxn>
                    <a:cxn ang="0">
                      <a:pos x="18" y="166"/>
                    </a:cxn>
                    <a:cxn ang="0">
                      <a:pos x="27" y="131"/>
                    </a:cxn>
                    <a:cxn ang="0">
                      <a:pos x="31" y="112"/>
                    </a:cxn>
                    <a:cxn ang="0">
                      <a:pos x="283" y="128"/>
                    </a:cxn>
                    <a:cxn ang="0">
                      <a:pos x="316" y="122"/>
                    </a:cxn>
                    <a:cxn ang="0">
                      <a:pos x="357" y="109"/>
                    </a:cxn>
                    <a:cxn ang="0">
                      <a:pos x="388" y="93"/>
                    </a:cxn>
                    <a:cxn ang="0">
                      <a:pos x="421" y="73"/>
                    </a:cxn>
                    <a:cxn ang="0">
                      <a:pos x="453" y="44"/>
                    </a:cxn>
                    <a:cxn ang="0">
                      <a:pos x="472" y="19"/>
                    </a:cxn>
                    <a:cxn ang="0">
                      <a:pos x="486" y="0"/>
                    </a:cxn>
                    <a:cxn ang="0">
                      <a:pos x="534" y="48"/>
                    </a:cxn>
                  </a:cxnLst>
                  <a:rect l="0" t="0" r="r" b="b"/>
                  <a:pathLst>
                    <a:path w="551" h="335">
                      <a:moveTo>
                        <a:pt x="534" y="48"/>
                      </a:moveTo>
                      <a:lnTo>
                        <a:pt x="550" y="117"/>
                      </a:lnTo>
                      <a:lnTo>
                        <a:pt x="540" y="142"/>
                      </a:lnTo>
                      <a:lnTo>
                        <a:pt x="517" y="179"/>
                      </a:lnTo>
                      <a:lnTo>
                        <a:pt x="493" y="212"/>
                      </a:lnTo>
                      <a:lnTo>
                        <a:pt x="465" y="239"/>
                      </a:lnTo>
                      <a:lnTo>
                        <a:pt x="430" y="267"/>
                      </a:lnTo>
                      <a:lnTo>
                        <a:pt x="397" y="286"/>
                      </a:lnTo>
                      <a:lnTo>
                        <a:pt x="361" y="304"/>
                      </a:lnTo>
                      <a:lnTo>
                        <a:pt x="315" y="320"/>
                      </a:lnTo>
                      <a:lnTo>
                        <a:pt x="280" y="328"/>
                      </a:lnTo>
                      <a:lnTo>
                        <a:pt x="238" y="334"/>
                      </a:lnTo>
                      <a:lnTo>
                        <a:pt x="199" y="334"/>
                      </a:lnTo>
                      <a:lnTo>
                        <a:pt x="157" y="329"/>
                      </a:lnTo>
                      <a:lnTo>
                        <a:pt x="114" y="317"/>
                      </a:lnTo>
                      <a:lnTo>
                        <a:pt x="75" y="298"/>
                      </a:lnTo>
                      <a:lnTo>
                        <a:pt x="52" y="282"/>
                      </a:lnTo>
                      <a:lnTo>
                        <a:pt x="24" y="258"/>
                      </a:lnTo>
                      <a:lnTo>
                        <a:pt x="9" y="238"/>
                      </a:lnTo>
                      <a:lnTo>
                        <a:pt x="0" y="222"/>
                      </a:lnTo>
                      <a:lnTo>
                        <a:pt x="0" y="204"/>
                      </a:lnTo>
                      <a:lnTo>
                        <a:pt x="6" y="182"/>
                      </a:lnTo>
                      <a:lnTo>
                        <a:pt x="18" y="166"/>
                      </a:lnTo>
                      <a:lnTo>
                        <a:pt x="27" y="131"/>
                      </a:lnTo>
                      <a:lnTo>
                        <a:pt x="31" y="112"/>
                      </a:lnTo>
                      <a:lnTo>
                        <a:pt x="283" y="128"/>
                      </a:lnTo>
                      <a:lnTo>
                        <a:pt x="316" y="122"/>
                      </a:lnTo>
                      <a:lnTo>
                        <a:pt x="357" y="109"/>
                      </a:lnTo>
                      <a:lnTo>
                        <a:pt x="388" y="93"/>
                      </a:lnTo>
                      <a:lnTo>
                        <a:pt x="421" y="73"/>
                      </a:lnTo>
                      <a:lnTo>
                        <a:pt x="453" y="44"/>
                      </a:lnTo>
                      <a:lnTo>
                        <a:pt x="472" y="19"/>
                      </a:lnTo>
                      <a:lnTo>
                        <a:pt x="486" y="0"/>
                      </a:lnTo>
                      <a:lnTo>
                        <a:pt x="534" y="48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43" name="Freeform 26"/>
                <p:cNvSpPr>
                  <a:spLocks/>
                </p:cNvSpPr>
                <p:nvPr/>
              </p:nvSpPr>
              <p:spPr bwMode="auto">
                <a:xfrm>
                  <a:off x="5197" y="119"/>
                  <a:ext cx="475" cy="552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294"/>
                    </a:cxn>
                    <a:cxn ang="0">
                      <a:pos x="28" y="291"/>
                    </a:cxn>
                    <a:cxn ang="0">
                      <a:pos x="63" y="293"/>
                    </a:cxn>
                    <a:cxn ang="0">
                      <a:pos x="121" y="299"/>
                    </a:cxn>
                    <a:cxn ang="0">
                      <a:pos x="178" y="310"/>
                    </a:cxn>
                    <a:cxn ang="0">
                      <a:pos x="231" y="323"/>
                    </a:cxn>
                    <a:cxn ang="0">
                      <a:pos x="274" y="339"/>
                    </a:cxn>
                    <a:cxn ang="0">
                      <a:pos x="325" y="364"/>
                    </a:cxn>
                    <a:cxn ang="0">
                      <a:pos x="364" y="390"/>
                    </a:cxn>
                    <a:cxn ang="0">
                      <a:pos x="393" y="415"/>
                    </a:cxn>
                    <a:cxn ang="0">
                      <a:pos x="414" y="439"/>
                    </a:cxn>
                    <a:cxn ang="0">
                      <a:pos x="427" y="461"/>
                    </a:cxn>
                    <a:cxn ang="0">
                      <a:pos x="439" y="488"/>
                    </a:cxn>
                    <a:cxn ang="0">
                      <a:pos x="444" y="513"/>
                    </a:cxn>
                    <a:cxn ang="0">
                      <a:pos x="451" y="551"/>
                    </a:cxn>
                    <a:cxn ang="0">
                      <a:pos x="457" y="518"/>
                    </a:cxn>
                    <a:cxn ang="0">
                      <a:pos x="466" y="481"/>
                    </a:cxn>
                    <a:cxn ang="0">
                      <a:pos x="469" y="453"/>
                    </a:cxn>
                    <a:cxn ang="0">
                      <a:pos x="474" y="420"/>
                    </a:cxn>
                    <a:cxn ang="0">
                      <a:pos x="472" y="393"/>
                    </a:cxn>
                    <a:cxn ang="0">
                      <a:pos x="466" y="361"/>
                    </a:cxn>
                    <a:cxn ang="0">
                      <a:pos x="459" y="317"/>
                    </a:cxn>
                    <a:cxn ang="0">
                      <a:pos x="444" y="279"/>
                    </a:cxn>
                    <a:cxn ang="0">
                      <a:pos x="424" y="238"/>
                    </a:cxn>
                    <a:cxn ang="0">
                      <a:pos x="399" y="196"/>
                    </a:cxn>
                    <a:cxn ang="0">
                      <a:pos x="363" y="152"/>
                    </a:cxn>
                    <a:cxn ang="0">
                      <a:pos x="322" y="116"/>
                    </a:cxn>
                    <a:cxn ang="0">
                      <a:pos x="286" y="87"/>
                    </a:cxn>
                    <a:cxn ang="0">
                      <a:pos x="241" y="60"/>
                    </a:cxn>
                    <a:cxn ang="0">
                      <a:pos x="195" y="40"/>
                    </a:cxn>
                    <a:cxn ang="0">
                      <a:pos x="141" y="21"/>
                    </a:cxn>
                    <a:cxn ang="0">
                      <a:pos x="94" y="10"/>
                    </a:cxn>
                    <a:cxn ang="0">
                      <a:pos x="39" y="3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475" h="552">
                      <a:moveTo>
                        <a:pt x="0" y="0"/>
                      </a:moveTo>
                      <a:lnTo>
                        <a:pt x="0" y="294"/>
                      </a:lnTo>
                      <a:lnTo>
                        <a:pt x="28" y="291"/>
                      </a:lnTo>
                      <a:lnTo>
                        <a:pt x="63" y="293"/>
                      </a:lnTo>
                      <a:lnTo>
                        <a:pt x="121" y="299"/>
                      </a:lnTo>
                      <a:lnTo>
                        <a:pt x="178" y="310"/>
                      </a:lnTo>
                      <a:lnTo>
                        <a:pt x="231" y="323"/>
                      </a:lnTo>
                      <a:lnTo>
                        <a:pt x="274" y="339"/>
                      </a:lnTo>
                      <a:lnTo>
                        <a:pt x="325" y="364"/>
                      </a:lnTo>
                      <a:lnTo>
                        <a:pt x="364" y="390"/>
                      </a:lnTo>
                      <a:lnTo>
                        <a:pt x="393" y="415"/>
                      </a:lnTo>
                      <a:lnTo>
                        <a:pt x="414" y="439"/>
                      </a:lnTo>
                      <a:lnTo>
                        <a:pt x="427" y="461"/>
                      </a:lnTo>
                      <a:lnTo>
                        <a:pt x="439" y="488"/>
                      </a:lnTo>
                      <a:lnTo>
                        <a:pt x="444" y="513"/>
                      </a:lnTo>
                      <a:lnTo>
                        <a:pt x="451" y="551"/>
                      </a:lnTo>
                      <a:lnTo>
                        <a:pt x="457" y="518"/>
                      </a:lnTo>
                      <a:lnTo>
                        <a:pt x="466" y="481"/>
                      </a:lnTo>
                      <a:lnTo>
                        <a:pt x="469" y="453"/>
                      </a:lnTo>
                      <a:lnTo>
                        <a:pt x="474" y="420"/>
                      </a:lnTo>
                      <a:lnTo>
                        <a:pt x="472" y="393"/>
                      </a:lnTo>
                      <a:lnTo>
                        <a:pt x="466" y="361"/>
                      </a:lnTo>
                      <a:lnTo>
                        <a:pt x="459" y="317"/>
                      </a:lnTo>
                      <a:lnTo>
                        <a:pt x="444" y="279"/>
                      </a:lnTo>
                      <a:lnTo>
                        <a:pt x="424" y="238"/>
                      </a:lnTo>
                      <a:lnTo>
                        <a:pt x="399" y="196"/>
                      </a:lnTo>
                      <a:lnTo>
                        <a:pt x="363" y="152"/>
                      </a:lnTo>
                      <a:lnTo>
                        <a:pt x="322" y="116"/>
                      </a:lnTo>
                      <a:lnTo>
                        <a:pt x="286" y="87"/>
                      </a:lnTo>
                      <a:lnTo>
                        <a:pt x="241" y="60"/>
                      </a:lnTo>
                      <a:lnTo>
                        <a:pt x="195" y="40"/>
                      </a:lnTo>
                      <a:lnTo>
                        <a:pt x="141" y="21"/>
                      </a:lnTo>
                      <a:lnTo>
                        <a:pt x="94" y="10"/>
                      </a:lnTo>
                      <a:lnTo>
                        <a:pt x="39" y="3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44" name="Freeform 27"/>
                <p:cNvSpPr>
                  <a:spLocks/>
                </p:cNvSpPr>
                <p:nvPr/>
              </p:nvSpPr>
              <p:spPr bwMode="auto">
                <a:xfrm>
                  <a:off x="5228" y="687"/>
                  <a:ext cx="156" cy="117"/>
                </a:xfrm>
                <a:custGeom>
                  <a:avLst/>
                  <a:gdLst/>
                  <a:ahLst/>
                  <a:cxnLst>
                    <a:cxn ang="0">
                      <a:pos x="83" y="0"/>
                    </a:cxn>
                    <a:cxn ang="0">
                      <a:pos x="134" y="19"/>
                    </a:cxn>
                    <a:cxn ang="0">
                      <a:pos x="152" y="45"/>
                    </a:cxn>
                    <a:cxn ang="0">
                      <a:pos x="155" y="70"/>
                    </a:cxn>
                    <a:cxn ang="0">
                      <a:pos x="155" y="83"/>
                    </a:cxn>
                    <a:cxn ang="0">
                      <a:pos x="146" y="99"/>
                    </a:cxn>
                    <a:cxn ang="0">
                      <a:pos x="126" y="107"/>
                    </a:cxn>
                    <a:cxn ang="0">
                      <a:pos x="105" y="113"/>
                    </a:cxn>
                    <a:cxn ang="0">
                      <a:pos x="86" y="116"/>
                    </a:cxn>
                    <a:cxn ang="0">
                      <a:pos x="69" y="116"/>
                    </a:cxn>
                    <a:cxn ang="0">
                      <a:pos x="41" y="111"/>
                    </a:cxn>
                    <a:cxn ang="0">
                      <a:pos x="21" y="106"/>
                    </a:cxn>
                    <a:cxn ang="0">
                      <a:pos x="9" y="98"/>
                    </a:cxn>
                    <a:cxn ang="0">
                      <a:pos x="2" y="89"/>
                    </a:cxn>
                    <a:cxn ang="0">
                      <a:pos x="0" y="78"/>
                    </a:cxn>
                    <a:cxn ang="0">
                      <a:pos x="2" y="60"/>
                    </a:cxn>
                    <a:cxn ang="0">
                      <a:pos x="9" y="11"/>
                    </a:cxn>
                    <a:cxn ang="0">
                      <a:pos x="83" y="0"/>
                    </a:cxn>
                  </a:cxnLst>
                  <a:rect l="0" t="0" r="r" b="b"/>
                  <a:pathLst>
                    <a:path w="156" h="117">
                      <a:moveTo>
                        <a:pt x="83" y="0"/>
                      </a:moveTo>
                      <a:lnTo>
                        <a:pt x="134" y="19"/>
                      </a:lnTo>
                      <a:lnTo>
                        <a:pt x="152" y="45"/>
                      </a:lnTo>
                      <a:lnTo>
                        <a:pt x="155" y="70"/>
                      </a:lnTo>
                      <a:lnTo>
                        <a:pt x="155" y="83"/>
                      </a:lnTo>
                      <a:lnTo>
                        <a:pt x="146" y="99"/>
                      </a:lnTo>
                      <a:lnTo>
                        <a:pt x="126" y="107"/>
                      </a:lnTo>
                      <a:lnTo>
                        <a:pt x="105" y="113"/>
                      </a:lnTo>
                      <a:lnTo>
                        <a:pt x="86" y="116"/>
                      </a:lnTo>
                      <a:lnTo>
                        <a:pt x="69" y="116"/>
                      </a:lnTo>
                      <a:lnTo>
                        <a:pt x="41" y="111"/>
                      </a:lnTo>
                      <a:lnTo>
                        <a:pt x="21" y="106"/>
                      </a:lnTo>
                      <a:lnTo>
                        <a:pt x="9" y="98"/>
                      </a:lnTo>
                      <a:lnTo>
                        <a:pt x="2" y="89"/>
                      </a:lnTo>
                      <a:lnTo>
                        <a:pt x="0" y="78"/>
                      </a:lnTo>
                      <a:lnTo>
                        <a:pt x="2" y="60"/>
                      </a:lnTo>
                      <a:lnTo>
                        <a:pt x="9" y="11"/>
                      </a:lnTo>
                      <a:lnTo>
                        <a:pt x="83" y="0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45" name="Freeform 28"/>
                <p:cNvSpPr>
                  <a:spLocks/>
                </p:cNvSpPr>
                <p:nvPr/>
              </p:nvSpPr>
              <p:spPr bwMode="auto">
                <a:xfrm>
                  <a:off x="5224" y="699"/>
                  <a:ext cx="88" cy="75"/>
                </a:xfrm>
                <a:custGeom>
                  <a:avLst/>
                  <a:gdLst/>
                  <a:ahLst/>
                  <a:cxnLst>
                    <a:cxn ang="0">
                      <a:pos x="0" y="69"/>
                    </a:cxn>
                    <a:cxn ang="0">
                      <a:pos x="11" y="0"/>
                    </a:cxn>
                    <a:cxn ang="0">
                      <a:pos x="54" y="5"/>
                    </a:cxn>
                    <a:cxn ang="0">
                      <a:pos x="87" y="9"/>
                    </a:cxn>
                    <a:cxn ang="0">
                      <a:pos x="78" y="74"/>
                    </a:cxn>
                    <a:cxn ang="0">
                      <a:pos x="75" y="59"/>
                    </a:cxn>
                    <a:cxn ang="0">
                      <a:pos x="65" y="48"/>
                    </a:cxn>
                    <a:cxn ang="0">
                      <a:pos x="47" y="44"/>
                    </a:cxn>
                    <a:cxn ang="0">
                      <a:pos x="27" y="45"/>
                    </a:cxn>
                    <a:cxn ang="0">
                      <a:pos x="11" y="52"/>
                    </a:cxn>
                    <a:cxn ang="0">
                      <a:pos x="0" y="69"/>
                    </a:cxn>
                  </a:cxnLst>
                  <a:rect l="0" t="0" r="r" b="b"/>
                  <a:pathLst>
                    <a:path w="88" h="75">
                      <a:moveTo>
                        <a:pt x="0" y="69"/>
                      </a:moveTo>
                      <a:lnTo>
                        <a:pt x="11" y="0"/>
                      </a:lnTo>
                      <a:lnTo>
                        <a:pt x="54" y="5"/>
                      </a:lnTo>
                      <a:lnTo>
                        <a:pt x="87" y="9"/>
                      </a:lnTo>
                      <a:lnTo>
                        <a:pt x="78" y="74"/>
                      </a:lnTo>
                      <a:lnTo>
                        <a:pt x="75" y="59"/>
                      </a:lnTo>
                      <a:lnTo>
                        <a:pt x="65" y="48"/>
                      </a:lnTo>
                      <a:lnTo>
                        <a:pt x="47" y="44"/>
                      </a:lnTo>
                      <a:lnTo>
                        <a:pt x="27" y="45"/>
                      </a:lnTo>
                      <a:lnTo>
                        <a:pt x="11" y="52"/>
                      </a:lnTo>
                      <a:lnTo>
                        <a:pt x="0" y="69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46" name="Freeform 29"/>
                <p:cNvSpPr>
                  <a:spLocks/>
                </p:cNvSpPr>
                <p:nvPr/>
              </p:nvSpPr>
              <p:spPr bwMode="auto">
                <a:xfrm>
                  <a:off x="5101" y="479"/>
                  <a:ext cx="319" cy="286"/>
                </a:xfrm>
                <a:custGeom>
                  <a:avLst/>
                  <a:gdLst/>
                  <a:ahLst/>
                  <a:cxnLst>
                    <a:cxn ang="0">
                      <a:pos x="1" y="275"/>
                    </a:cxn>
                    <a:cxn ang="0">
                      <a:pos x="3" y="254"/>
                    </a:cxn>
                    <a:cxn ang="0">
                      <a:pos x="12" y="235"/>
                    </a:cxn>
                    <a:cxn ang="0">
                      <a:pos x="19" y="219"/>
                    </a:cxn>
                    <a:cxn ang="0">
                      <a:pos x="24" y="194"/>
                    </a:cxn>
                    <a:cxn ang="0">
                      <a:pos x="30" y="161"/>
                    </a:cxn>
                    <a:cxn ang="0">
                      <a:pos x="34" y="126"/>
                    </a:cxn>
                    <a:cxn ang="0">
                      <a:pos x="37" y="94"/>
                    </a:cxn>
                    <a:cxn ang="0">
                      <a:pos x="39" y="67"/>
                    </a:cxn>
                    <a:cxn ang="0">
                      <a:pos x="40" y="43"/>
                    </a:cxn>
                    <a:cxn ang="0">
                      <a:pos x="48" y="29"/>
                    </a:cxn>
                    <a:cxn ang="0">
                      <a:pos x="63" y="16"/>
                    </a:cxn>
                    <a:cxn ang="0">
                      <a:pos x="78" y="9"/>
                    </a:cxn>
                    <a:cxn ang="0">
                      <a:pos x="102" y="2"/>
                    </a:cxn>
                    <a:cxn ang="0">
                      <a:pos x="129" y="0"/>
                    </a:cxn>
                    <a:cxn ang="0">
                      <a:pos x="171" y="0"/>
                    </a:cxn>
                    <a:cxn ang="0">
                      <a:pos x="208" y="2"/>
                    </a:cxn>
                    <a:cxn ang="0">
                      <a:pos x="244" y="9"/>
                    </a:cxn>
                    <a:cxn ang="0">
                      <a:pos x="277" y="21"/>
                    </a:cxn>
                    <a:cxn ang="0">
                      <a:pos x="298" y="35"/>
                    </a:cxn>
                    <a:cxn ang="0">
                      <a:pos x="310" y="47"/>
                    </a:cxn>
                    <a:cxn ang="0">
                      <a:pos x="318" y="61"/>
                    </a:cxn>
                    <a:cxn ang="0">
                      <a:pos x="316" y="75"/>
                    </a:cxn>
                    <a:cxn ang="0">
                      <a:pos x="313" y="89"/>
                    </a:cxn>
                    <a:cxn ang="0">
                      <a:pos x="303" y="104"/>
                    </a:cxn>
                    <a:cxn ang="0">
                      <a:pos x="295" y="123"/>
                    </a:cxn>
                    <a:cxn ang="0">
                      <a:pos x="291" y="149"/>
                    </a:cxn>
                    <a:cxn ang="0">
                      <a:pos x="288" y="176"/>
                    </a:cxn>
                    <a:cxn ang="0">
                      <a:pos x="283" y="200"/>
                    </a:cxn>
                    <a:cxn ang="0">
                      <a:pos x="282" y="235"/>
                    </a:cxn>
                    <a:cxn ang="0">
                      <a:pos x="280" y="265"/>
                    </a:cxn>
                    <a:cxn ang="0">
                      <a:pos x="280" y="285"/>
                    </a:cxn>
                    <a:cxn ang="0">
                      <a:pos x="270" y="260"/>
                    </a:cxn>
                    <a:cxn ang="0">
                      <a:pos x="250" y="248"/>
                    </a:cxn>
                    <a:cxn ang="0">
                      <a:pos x="232" y="241"/>
                    </a:cxn>
                    <a:cxn ang="0">
                      <a:pos x="210" y="236"/>
                    </a:cxn>
                    <a:cxn ang="0">
                      <a:pos x="175" y="229"/>
                    </a:cxn>
                    <a:cxn ang="0">
                      <a:pos x="141" y="228"/>
                    </a:cxn>
                    <a:cxn ang="0">
                      <a:pos x="121" y="228"/>
                    </a:cxn>
                    <a:cxn ang="0">
                      <a:pos x="90" y="230"/>
                    </a:cxn>
                    <a:cxn ang="0">
                      <a:pos x="54" y="237"/>
                    </a:cxn>
                    <a:cxn ang="0">
                      <a:pos x="31" y="246"/>
                    </a:cxn>
                    <a:cxn ang="0">
                      <a:pos x="16" y="255"/>
                    </a:cxn>
                    <a:cxn ang="0">
                      <a:pos x="0" y="268"/>
                    </a:cxn>
                  </a:cxnLst>
                  <a:rect l="0" t="0" r="r" b="b"/>
                  <a:pathLst>
                    <a:path w="319" h="286">
                      <a:moveTo>
                        <a:pt x="1" y="275"/>
                      </a:moveTo>
                      <a:lnTo>
                        <a:pt x="3" y="254"/>
                      </a:lnTo>
                      <a:lnTo>
                        <a:pt x="12" y="235"/>
                      </a:lnTo>
                      <a:lnTo>
                        <a:pt x="19" y="219"/>
                      </a:lnTo>
                      <a:lnTo>
                        <a:pt x="24" y="194"/>
                      </a:lnTo>
                      <a:lnTo>
                        <a:pt x="30" y="161"/>
                      </a:lnTo>
                      <a:lnTo>
                        <a:pt x="34" y="126"/>
                      </a:lnTo>
                      <a:lnTo>
                        <a:pt x="37" y="94"/>
                      </a:lnTo>
                      <a:lnTo>
                        <a:pt x="39" y="67"/>
                      </a:lnTo>
                      <a:lnTo>
                        <a:pt x="40" y="43"/>
                      </a:lnTo>
                      <a:lnTo>
                        <a:pt x="48" y="29"/>
                      </a:lnTo>
                      <a:lnTo>
                        <a:pt x="63" y="16"/>
                      </a:lnTo>
                      <a:lnTo>
                        <a:pt x="78" y="9"/>
                      </a:lnTo>
                      <a:lnTo>
                        <a:pt x="102" y="2"/>
                      </a:lnTo>
                      <a:lnTo>
                        <a:pt x="129" y="0"/>
                      </a:lnTo>
                      <a:lnTo>
                        <a:pt x="171" y="0"/>
                      </a:lnTo>
                      <a:lnTo>
                        <a:pt x="208" y="2"/>
                      </a:lnTo>
                      <a:lnTo>
                        <a:pt x="244" y="9"/>
                      </a:lnTo>
                      <a:lnTo>
                        <a:pt x="277" y="21"/>
                      </a:lnTo>
                      <a:lnTo>
                        <a:pt x="298" y="35"/>
                      </a:lnTo>
                      <a:lnTo>
                        <a:pt x="310" y="47"/>
                      </a:lnTo>
                      <a:lnTo>
                        <a:pt x="318" y="61"/>
                      </a:lnTo>
                      <a:lnTo>
                        <a:pt x="316" y="75"/>
                      </a:lnTo>
                      <a:lnTo>
                        <a:pt x="313" y="89"/>
                      </a:lnTo>
                      <a:lnTo>
                        <a:pt x="303" y="104"/>
                      </a:lnTo>
                      <a:lnTo>
                        <a:pt x="295" y="123"/>
                      </a:lnTo>
                      <a:lnTo>
                        <a:pt x="291" y="149"/>
                      </a:lnTo>
                      <a:lnTo>
                        <a:pt x="288" y="176"/>
                      </a:lnTo>
                      <a:lnTo>
                        <a:pt x="283" y="200"/>
                      </a:lnTo>
                      <a:lnTo>
                        <a:pt x="282" y="235"/>
                      </a:lnTo>
                      <a:lnTo>
                        <a:pt x="280" y="265"/>
                      </a:lnTo>
                      <a:lnTo>
                        <a:pt x="280" y="285"/>
                      </a:lnTo>
                      <a:lnTo>
                        <a:pt x="270" y="260"/>
                      </a:lnTo>
                      <a:lnTo>
                        <a:pt x="250" y="248"/>
                      </a:lnTo>
                      <a:lnTo>
                        <a:pt x="232" y="241"/>
                      </a:lnTo>
                      <a:lnTo>
                        <a:pt x="210" y="236"/>
                      </a:lnTo>
                      <a:lnTo>
                        <a:pt x="175" y="229"/>
                      </a:lnTo>
                      <a:lnTo>
                        <a:pt x="141" y="228"/>
                      </a:lnTo>
                      <a:lnTo>
                        <a:pt x="121" y="228"/>
                      </a:lnTo>
                      <a:lnTo>
                        <a:pt x="90" y="230"/>
                      </a:lnTo>
                      <a:lnTo>
                        <a:pt x="54" y="237"/>
                      </a:lnTo>
                      <a:lnTo>
                        <a:pt x="31" y="246"/>
                      </a:lnTo>
                      <a:lnTo>
                        <a:pt x="16" y="255"/>
                      </a:lnTo>
                      <a:lnTo>
                        <a:pt x="0" y="268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47" name="Freeform 30"/>
                <p:cNvSpPr>
                  <a:spLocks/>
                </p:cNvSpPr>
                <p:nvPr/>
              </p:nvSpPr>
              <p:spPr bwMode="auto">
                <a:xfrm>
                  <a:off x="4371" y="119"/>
                  <a:ext cx="832" cy="42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356"/>
                    </a:cxn>
                    <a:cxn ang="0">
                      <a:pos x="84" y="374"/>
                    </a:cxn>
                    <a:cxn ang="0">
                      <a:pos x="153" y="393"/>
                    </a:cxn>
                    <a:cxn ang="0">
                      <a:pos x="210" y="404"/>
                    </a:cxn>
                    <a:cxn ang="0">
                      <a:pos x="258" y="410"/>
                    </a:cxn>
                    <a:cxn ang="0">
                      <a:pos x="312" y="416"/>
                    </a:cxn>
                    <a:cxn ang="0">
                      <a:pos x="402" y="419"/>
                    </a:cxn>
                    <a:cxn ang="0">
                      <a:pos x="485" y="412"/>
                    </a:cxn>
                    <a:cxn ang="0">
                      <a:pos x="570" y="399"/>
                    </a:cxn>
                    <a:cxn ang="0">
                      <a:pos x="652" y="377"/>
                    </a:cxn>
                    <a:cxn ang="0">
                      <a:pos x="724" y="347"/>
                    </a:cxn>
                    <a:cxn ang="0">
                      <a:pos x="784" y="306"/>
                    </a:cxn>
                    <a:cxn ang="0">
                      <a:pos x="829" y="291"/>
                    </a:cxn>
                    <a:cxn ang="0">
                      <a:pos x="831" y="2"/>
                    </a:cxn>
                    <a:cxn ang="0">
                      <a:pos x="786" y="9"/>
                    </a:cxn>
                    <a:cxn ang="0">
                      <a:pos x="726" y="29"/>
                    </a:cxn>
                    <a:cxn ang="0">
                      <a:pos x="654" y="55"/>
                    </a:cxn>
                    <a:cxn ang="0">
                      <a:pos x="585" y="70"/>
                    </a:cxn>
                    <a:cxn ang="0">
                      <a:pos x="515" y="78"/>
                    </a:cxn>
                    <a:cxn ang="0">
                      <a:pos x="468" y="82"/>
                    </a:cxn>
                    <a:cxn ang="0">
                      <a:pos x="428" y="84"/>
                    </a:cxn>
                    <a:cxn ang="0">
                      <a:pos x="358" y="84"/>
                    </a:cxn>
                    <a:cxn ang="0">
                      <a:pos x="314" y="81"/>
                    </a:cxn>
                    <a:cxn ang="0">
                      <a:pos x="274" y="76"/>
                    </a:cxn>
                    <a:cxn ang="0">
                      <a:pos x="229" y="73"/>
                    </a:cxn>
                    <a:cxn ang="0">
                      <a:pos x="190" y="66"/>
                    </a:cxn>
                    <a:cxn ang="0">
                      <a:pos x="140" y="57"/>
                    </a:cxn>
                    <a:cxn ang="0">
                      <a:pos x="96" y="44"/>
                    </a:cxn>
                    <a:cxn ang="0">
                      <a:pos x="49" y="24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832" h="420">
                      <a:moveTo>
                        <a:pt x="0" y="0"/>
                      </a:moveTo>
                      <a:lnTo>
                        <a:pt x="0" y="356"/>
                      </a:lnTo>
                      <a:lnTo>
                        <a:pt x="84" y="374"/>
                      </a:lnTo>
                      <a:lnTo>
                        <a:pt x="153" y="393"/>
                      </a:lnTo>
                      <a:lnTo>
                        <a:pt x="210" y="404"/>
                      </a:lnTo>
                      <a:lnTo>
                        <a:pt x="258" y="410"/>
                      </a:lnTo>
                      <a:lnTo>
                        <a:pt x="312" y="416"/>
                      </a:lnTo>
                      <a:lnTo>
                        <a:pt x="402" y="419"/>
                      </a:lnTo>
                      <a:lnTo>
                        <a:pt x="485" y="412"/>
                      </a:lnTo>
                      <a:lnTo>
                        <a:pt x="570" y="399"/>
                      </a:lnTo>
                      <a:lnTo>
                        <a:pt x="652" y="377"/>
                      </a:lnTo>
                      <a:lnTo>
                        <a:pt x="724" y="347"/>
                      </a:lnTo>
                      <a:lnTo>
                        <a:pt x="784" y="306"/>
                      </a:lnTo>
                      <a:lnTo>
                        <a:pt x="829" y="291"/>
                      </a:lnTo>
                      <a:lnTo>
                        <a:pt x="831" y="2"/>
                      </a:lnTo>
                      <a:lnTo>
                        <a:pt x="786" y="9"/>
                      </a:lnTo>
                      <a:lnTo>
                        <a:pt x="726" y="29"/>
                      </a:lnTo>
                      <a:lnTo>
                        <a:pt x="654" y="55"/>
                      </a:lnTo>
                      <a:lnTo>
                        <a:pt x="585" y="70"/>
                      </a:lnTo>
                      <a:lnTo>
                        <a:pt x="515" y="78"/>
                      </a:lnTo>
                      <a:lnTo>
                        <a:pt x="468" y="82"/>
                      </a:lnTo>
                      <a:lnTo>
                        <a:pt x="428" y="84"/>
                      </a:lnTo>
                      <a:lnTo>
                        <a:pt x="358" y="84"/>
                      </a:lnTo>
                      <a:lnTo>
                        <a:pt x="314" y="81"/>
                      </a:lnTo>
                      <a:lnTo>
                        <a:pt x="274" y="76"/>
                      </a:lnTo>
                      <a:lnTo>
                        <a:pt x="229" y="73"/>
                      </a:lnTo>
                      <a:lnTo>
                        <a:pt x="190" y="66"/>
                      </a:lnTo>
                      <a:lnTo>
                        <a:pt x="140" y="57"/>
                      </a:lnTo>
                      <a:lnTo>
                        <a:pt x="96" y="44"/>
                      </a:lnTo>
                      <a:lnTo>
                        <a:pt x="49" y="24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</p:grpSp>
          <p:sp>
            <p:nvSpPr>
              <p:cNvPr id="12" name="Freeform 31"/>
              <p:cNvSpPr>
                <a:spLocks/>
              </p:cNvSpPr>
              <p:nvPr/>
            </p:nvSpPr>
            <p:spPr bwMode="auto">
              <a:xfrm>
                <a:off x="5217" y="774"/>
                <a:ext cx="156" cy="118"/>
              </a:xfrm>
              <a:custGeom>
                <a:avLst/>
                <a:gdLst/>
                <a:ahLst/>
                <a:cxnLst>
                  <a:cxn ang="0">
                    <a:pos x="83" y="0"/>
                  </a:cxn>
                  <a:cxn ang="0">
                    <a:pos x="134" y="19"/>
                  </a:cxn>
                  <a:cxn ang="0">
                    <a:pos x="152" y="46"/>
                  </a:cxn>
                  <a:cxn ang="0">
                    <a:pos x="155" y="70"/>
                  </a:cxn>
                  <a:cxn ang="0">
                    <a:pos x="155" y="84"/>
                  </a:cxn>
                  <a:cxn ang="0">
                    <a:pos x="146" y="100"/>
                  </a:cxn>
                  <a:cxn ang="0">
                    <a:pos x="126" y="108"/>
                  </a:cxn>
                  <a:cxn ang="0">
                    <a:pos x="105" y="114"/>
                  </a:cxn>
                  <a:cxn ang="0">
                    <a:pos x="86" y="117"/>
                  </a:cxn>
                  <a:cxn ang="0">
                    <a:pos x="69" y="117"/>
                  </a:cxn>
                  <a:cxn ang="0">
                    <a:pos x="41" y="112"/>
                  </a:cxn>
                  <a:cxn ang="0">
                    <a:pos x="21" y="107"/>
                  </a:cxn>
                  <a:cxn ang="0">
                    <a:pos x="9" y="98"/>
                  </a:cxn>
                  <a:cxn ang="0">
                    <a:pos x="2" y="90"/>
                  </a:cxn>
                  <a:cxn ang="0">
                    <a:pos x="0" y="78"/>
                  </a:cxn>
                  <a:cxn ang="0">
                    <a:pos x="2" y="60"/>
                  </a:cxn>
                  <a:cxn ang="0">
                    <a:pos x="9" y="11"/>
                  </a:cxn>
                  <a:cxn ang="0">
                    <a:pos x="83" y="0"/>
                  </a:cxn>
                </a:cxnLst>
                <a:rect l="0" t="0" r="r" b="b"/>
                <a:pathLst>
                  <a:path w="156" h="118">
                    <a:moveTo>
                      <a:pt x="83" y="0"/>
                    </a:moveTo>
                    <a:lnTo>
                      <a:pt x="134" y="19"/>
                    </a:lnTo>
                    <a:lnTo>
                      <a:pt x="152" y="46"/>
                    </a:lnTo>
                    <a:lnTo>
                      <a:pt x="155" y="70"/>
                    </a:lnTo>
                    <a:lnTo>
                      <a:pt x="155" y="84"/>
                    </a:lnTo>
                    <a:lnTo>
                      <a:pt x="146" y="100"/>
                    </a:lnTo>
                    <a:lnTo>
                      <a:pt x="126" y="108"/>
                    </a:lnTo>
                    <a:lnTo>
                      <a:pt x="105" y="114"/>
                    </a:lnTo>
                    <a:lnTo>
                      <a:pt x="86" y="117"/>
                    </a:lnTo>
                    <a:lnTo>
                      <a:pt x="69" y="117"/>
                    </a:lnTo>
                    <a:lnTo>
                      <a:pt x="41" y="112"/>
                    </a:lnTo>
                    <a:lnTo>
                      <a:pt x="21" y="107"/>
                    </a:lnTo>
                    <a:lnTo>
                      <a:pt x="9" y="98"/>
                    </a:lnTo>
                    <a:lnTo>
                      <a:pt x="2" y="90"/>
                    </a:lnTo>
                    <a:lnTo>
                      <a:pt x="0" y="78"/>
                    </a:lnTo>
                    <a:lnTo>
                      <a:pt x="2" y="60"/>
                    </a:lnTo>
                    <a:lnTo>
                      <a:pt x="9" y="11"/>
                    </a:lnTo>
                    <a:lnTo>
                      <a:pt x="83" y="0"/>
                    </a:lnTo>
                  </a:path>
                </a:pathLst>
              </a:custGeom>
              <a:solidFill>
                <a:schemeClr val="bg2">
                  <a:alpha val="50000"/>
                </a:schemeClr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3" name="Freeform 32"/>
              <p:cNvSpPr>
                <a:spLocks/>
              </p:cNvSpPr>
              <p:nvPr/>
            </p:nvSpPr>
            <p:spPr bwMode="auto">
              <a:xfrm>
                <a:off x="5213" y="787"/>
                <a:ext cx="88" cy="74"/>
              </a:xfrm>
              <a:custGeom>
                <a:avLst/>
                <a:gdLst/>
                <a:ahLst/>
                <a:cxnLst>
                  <a:cxn ang="0">
                    <a:pos x="0" y="68"/>
                  </a:cxn>
                  <a:cxn ang="0">
                    <a:pos x="11" y="0"/>
                  </a:cxn>
                  <a:cxn ang="0">
                    <a:pos x="54" y="5"/>
                  </a:cxn>
                  <a:cxn ang="0">
                    <a:pos x="87" y="9"/>
                  </a:cxn>
                  <a:cxn ang="0">
                    <a:pos x="78" y="73"/>
                  </a:cxn>
                  <a:cxn ang="0">
                    <a:pos x="75" y="58"/>
                  </a:cxn>
                  <a:cxn ang="0">
                    <a:pos x="65" y="47"/>
                  </a:cxn>
                  <a:cxn ang="0">
                    <a:pos x="47" y="44"/>
                  </a:cxn>
                  <a:cxn ang="0">
                    <a:pos x="27" y="45"/>
                  </a:cxn>
                  <a:cxn ang="0">
                    <a:pos x="11" y="52"/>
                  </a:cxn>
                  <a:cxn ang="0">
                    <a:pos x="0" y="68"/>
                  </a:cxn>
                </a:cxnLst>
                <a:rect l="0" t="0" r="r" b="b"/>
                <a:pathLst>
                  <a:path w="88" h="74">
                    <a:moveTo>
                      <a:pt x="0" y="68"/>
                    </a:moveTo>
                    <a:lnTo>
                      <a:pt x="11" y="0"/>
                    </a:lnTo>
                    <a:lnTo>
                      <a:pt x="54" y="5"/>
                    </a:lnTo>
                    <a:lnTo>
                      <a:pt x="87" y="9"/>
                    </a:lnTo>
                    <a:lnTo>
                      <a:pt x="78" y="73"/>
                    </a:lnTo>
                    <a:lnTo>
                      <a:pt x="75" y="58"/>
                    </a:lnTo>
                    <a:lnTo>
                      <a:pt x="65" y="47"/>
                    </a:lnTo>
                    <a:lnTo>
                      <a:pt x="47" y="44"/>
                    </a:lnTo>
                    <a:lnTo>
                      <a:pt x="27" y="45"/>
                    </a:lnTo>
                    <a:lnTo>
                      <a:pt x="11" y="52"/>
                    </a:lnTo>
                    <a:lnTo>
                      <a:pt x="0" y="68"/>
                    </a:lnTo>
                  </a:path>
                </a:pathLst>
              </a:custGeom>
              <a:solidFill>
                <a:schemeClr val="bg2">
                  <a:alpha val="50000"/>
                </a:schemeClr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4" name="Freeform 33"/>
              <p:cNvSpPr>
                <a:spLocks/>
              </p:cNvSpPr>
              <p:nvPr/>
            </p:nvSpPr>
            <p:spPr bwMode="auto">
              <a:xfrm>
                <a:off x="423" y="765"/>
                <a:ext cx="156" cy="118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21" y="19"/>
                  </a:cxn>
                  <a:cxn ang="0">
                    <a:pos x="3" y="46"/>
                  </a:cxn>
                  <a:cxn ang="0">
                    <a:pos x="0" y="70"/>
                  </a:cxn>
                  <a:cxn ang="0">
                    <a:pos x="0" y="84"/>
                  </a:cxn>
                  <a:cxn ang="0">
                    <a:pos x="9" y="100"/>
                  </a:cxn>
                  <a:cxn ang="0">
                    <a:pos x="29" y="108"/>
                  </a:cxn>
                  <a:cxn ang="0">
                    <a:pos x="50" y="114"/>
                  </a:cxn>
                  <a:cxn ang="0">
                    <a:pos x="69" y="117"/>
                  </a:cxn>
                  <a:cxn ang="0">
                    <a:pos x="86" y="117"/>
                  </a:cxn>
                  <a:cxn ang="0">
                    <a:pos x="114" y="112"/>
                  </a:cxn>
                  <a:cxn ang="0">
                    <a:pos x="134" y="107"/>
                  </a:cxn>
                  <a:cxn ang="0">
                    <a:pos x="146" y="98"/>
                  </a:cxn>
                  <a:cxn ang="0">
                    <a:pos x="153" y="90"/>
                  </a:cxn>
                  <a:cxn ang="0">
                    <a:pos x="155" y="78"/>
                  </a:cxn>
                  <a:cxn ang="0">
                    <a:pos x="153" y="60"/>
                  </a:cxn>
                  <a:cxn ang="0">
                    <a:pos x="146" y="11"/>
                  </a:cxn>
                  <a:cxn ang="0">
                    <a:pos x="72" y="0"/>
                  </a:cxn>
                </a:cxnLst>
                <a:rect l="0" t="0" r="r" b="b"/>
                <a:pathLst>
                  <a:path w="156" h="118">
                    <a:moveTo>
                      <a:pt x="72" y="0"/>
                    </a:moveTo>
                    <a:lnTo>
                      <a:pt x="21" y="19"/>
                    </a:lnTo>
                    <a:lnTo>
                      <a:pt x="3" y="46"/>
                    </a:lnTo>
                    <a:lnTo>
                      <a:pt x="0" y="70"/>
                    </a:lnTo>
                    <a:lnTo>
                      <a:pt x="0" y="84"/>
                    </a:lnTo>
                    <a:lnTo>
                      <a:pt x="9" y="100"/>
                    </a:lnTo>
                    <a:lnTo>
                      <a:pt x="29" y="108"/>
                    </a:lnTo>
                    <a:lnTo>
                      <a:pt x="50" y="114"/>
                    </a:lnTo>
                    <a:lnTo>
                      <a:pt x="69" y="117"/>
                    </a:lnTo>
                    <a:lnTo>
                      <a:pt x="86" y="117"/>
                    </a:lnTo>
                    <a:lnTo>
                      <a:pt x="114" y="112"/>
                    </a:lnTo>
                    <a:lnTo>
                      <a:pt x="134" y="107"/>
                    </a:lnTo>
                    <a:lnTo>
                      <a:pt x="146" y="98"/>
                    </a:lnTo>
                    <a:lnTo>
                      <a:pt x="153" y="90"/>
                    </a:lnTo>
                    <a:lnTo>
                      <a:pt x="155" y="78"/>
                    </a:lnTo>
                    <a:lnTo>
                      <a:pt x="153" y="60"/>
                    </a:lnTo>
                    <a:lnTo>
                      <a:pt x="146" y="11"/>
                    </a:lnTo>
                    <a:lnTo>
                      <a:pt x="72" y="0"/>
                    </a:lnTo>
                  </a:path>
                </a:pathLst>
              </a:custGeom>
              <a:solidFill>
                <a:schemeClr val="bg2">
                  <a:alpha val="50000"/>
                </a:schemeClr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5" name="Freeform 34"/>
              <p:cNvSpPr>
                <a:spLocks/>
              </p:cNvSpPr>
              <p:nvPr/>
            </p:nvSpPr>
            <p:spPr bwMode="auto">
              <a:xfrm>
                <a:off x="495" y="779"/>
                <a:ext cx="88" cy="74"/>
              </a:xfrm>
              <a:custGeom>
                <a:avLst/>
                <a:gdLst/>
                <a:ahLst/>
                <a:cxnLst>
                  <a:cxn ang="0">
                    <a:pos x="87" y="67"/>
                  </a:cxn>
                  <a:cxn ang="0">
                    <a:pos x="76" y="0"/>
                  </a:cxn>
                  <a:cxn ang="0">
                    <a:pos x="33" y="5"/>
                  </a:cxn>
                  <a:cxn ang="0">
                    <a:pos x="0" y="8"/>
                  </a:cxn>
                  <a:cxn ang="0">
                    <a:pos x="9" y="73"/>
                  </a:cxn>
                  <a:cxn ang="0">
                    <a:pos x="12" y="57"/>
                  </a:cxn>
                  <a:cxn ang="0">
                    <a:pos x="22" y="47"/>
                  </a:cxn>
                  <a:cxn ang="0">
                    <a:pos x="40" y="43"/>
                  </a:cxn>
                  <a:cxn ang="0">
                    <a:pos x="60" y="44"/>
                  </a:cxn>
                  <a:cxn ang="0">
                    <a:pos x="76" y="51"/>
                  </a:cxn>
                  <a:cxn ang="0">
                    <a:pos x="87" y="67"/>
                  </a:cxn>
                </a:cxnLst>
                <a:rect l="0" t="0" r="r" b="b"/>
                <a:pathLst>
                  <a:path w="88" h="74">
                    <a:moveTo>
                      <a:pt x="87" y="67"/>
                    </a:moveTo>
                    <a:lnTo>
                      <a:pt x="76" y="0"/>
                    </a:lnTo>
                    <a:lnTo>
                      <a:pt x="33" y="5"/>
                    </a:lnTo>
                    <a:lnTo>
                      <a:pt x="0" y="8"/>
                    </a:lnTo>
                    <a:lnTo>
                      <a:pt x="9" y="73"/>
                    </a:lnTo>
                    <a:lnTo>
                      <a:pt x="12" y="57"/>
                    </a:lnTo>
                    <a:lnTo>
                      <a:pt x="22" y="47"/>
                    </a:lnTo>
                    <a:lnTo>
                      <a:pt x="40" y="43"/>
                    </a:lnTo>
                    <a:lnTo>
                      <a:pt x="60" y="44"/>
                    </a:lnTo>
                    <a:lnTo>
                      <a:pt x="76" y="51"/>
                    </a:lnTo>
                    <a:lnTo>
                      <a:pt x="87" y="67"/>
                    </a:lnTo>
                  </a:path>
                </a:pathLst>
              </a:custGeom>
              <a:solidFill>
                <a:schemeClr val="bg2">
                  <a:alpha val="50000"/>
                </a:schemeClr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6" name="Line 35"/>
              <p:cNvSpPr>
                <a:spLocks noChangeShapeType="1"/>
              </p:cNvSpPr>
              <p:nvPr/>
            </p:nvSpPr>
            <p:spPr bwMode="auto">
              <a:xfrm flipV="1">
                <a:off x="1968" y="350"/>
                <a:ext cx="192" cy="87"/>
              </a:xfrm>
              <a:prstGeom prst="line">
                <a:avLst/>
              </a:prstGeom>
              <a:noFill/>
              <a:ln w="12700">
                <a:solidFill>
                  <a:schemeClr val="hlink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7" name="Freeform 36"/>
              <p:cNvSpPr>
                <a:spLocks/>
              </p:cNvSpPr>
              <p:nvPr/>
            </p:nvSpPr>
            <p:spPr bwMode="auto">
              <a:xfrm>
                <a:off x="1356" y="63"/>
                <a:ext cx="2967" cy="457"/>
              </a:xfrm>
              <a:custGeom>
                <a:avLst/>
                <a:gdLst/>
                <a:ahLst/>
                <a:cxnLst>
                  <a:cxn ang="0">
                    <a:pos x="0" y="122"/>
                  </a:cxn>
                  <a:cxn ang="0">
                    <a:pos x="207" y="78"/>
                  </a:cxn>
                  <a:cxn ang="0">
                    <a:pos x="442" y="48"/>
                  </a:cxn>
                  <a:cxn ang="0">
                    <a:pos x="640" y="32"/>
                  </a:cxn>
                  <a:cxn ang="0">
                    <a:pos x="897" y="16"/>
                  </a:cxn>
                  <a:cxn ang="0">
                    <a:pos x="1215" y="2"/>
                  </a:cxn>
                  <a:cxn ang="0">
                    <a:pos x="1392" y="0"/>
                  </a:cxn>
                  <a:cxn ang="0">
                    <a:pos x="1710" y="0"/>
                  </a:cxn>
                  <a:cxn ang="0">
                    <a:pos x="1997" y="10"/>
                  </a:cxn>
                  <a:cxn ang="0">
                    <a:pos x="2258" y="21"/>
                  </a:cxn>
                  <a:cxn ang="0">
                    <a:pos x="2493" y="38"/>
                  </a:cxn>
                  <a:cxn ang="0">
                    <a:pos x="2674" y="54"/>
                  </a:cxn>
                  <a:cxn ang="0">
                    <a:pos x="2828" y="73"/>
                  </a:cxn>
                  <a:cxn ang="0">
                    <a:pos x="2966" y="92"/>
                  </a:cxn>
                  <a:cxn ang="0">
                    <a:pos x="2966" y="456"/>
                  </a:cxn>
                  <a:cxn ang="0">
                    <a:pos x="2833" y="434"/>
                  </a:cxn>
                  <a:cxn ang="0">
                    <a:pos x="2563" y="399"/>
                  </a:cxn>
                  <a:cxn ang="0">
                    <a:pos x="2382" y="382"/>
                  </a:cxn>
                  <a:cxn ang="0">
                    <a:pos x="2134" y="366"/>
                  </a:cxn>
                  <a:cxn ang="0">
                    <a:pos x="1944" y="358"/>
                  </a:cxn>
                  <a:cxn ang="0">
                    <a:pos x="1746" y="350"/>
                  </a:cxn>
                  <a:cxn ang="0">
                    <a:pos x="1529" y="350"/>
                  </a:cxn>
                  <a:cxn ang="0">
                    <a:pos x="1295" y="350"/>
                  </a:cxn>
                  <a:cxn ang="0">
                    <a:pos x="1047" y="355"/>
                  </a:cxn>
                  <a:cxn ang="0">
                    <a:pos x="853" y="363"/>
                  </a:cxn>
                  <a:cxn ang="0">
                    <a:pos x="654" y="374"/>
                  </a:cxn>
                  <a:cxn ang="0">
                    <a:pos x="468" y="388"/>
                  </a:cxn>
                  <a:cxn ang="0">
                    <a:pos x="296" y="404"/>
                  </a:cxn>
                  <a:cxn ang="0">
                    <a:pos x="150" y="423"/>
                  </a:cxn>
                  <a:cxn ang="0">
                    <a:pos x="13" y="445"/>
                  </a:cxn>
                  <a:cxn ang="0">
                    <a:pos x="0" y="122"/>
                  </a:cxn>
                </a:cxnLst>
                <a:rect l="0" t="0" r="r" b="b"/>
                <a:pathLst>
                  <a:path w="2967" h="457">
                    <a:moveTo>
                      <a:pt x="0" y="122"/>
                    </a:moveTo>
                    <a:lnTo>
                      <a:pt x="207" y="78"/>
                    </a:lnTo>
                    <a:lnTo>
                      <a:pt x="442" y="48"/>
                    </a:lnTo>
                    <a:lnTo>
                      <a:pt x="640" y="32"/>
                    </a:lnTo>
                    <a:lnTo>
                      <a:pt x="897" y="16"/>
                    </a:lnTo>
                    <a:lnTo>
                      <a:pt x="1215" y="2"/>
                    </a:lnTo>
                    <a:lnTo>
                      <a:pt x="1392" y="0"/>
                    </a:lnTo>
                    <a:lnTo>
                      <a:pt x="1710" y="0"/>
                    </a:lnTo>
                    <a:lnTo>
                      <a:pt x="1997" y="10"/>
                    </a:lnTo>
                    <a:lnTo>
                      <a:pt x="2258" y="21"/>
                    </a:lnTo>
                    <a:lnTo>
                      <a:pt x="2493" y="38"/>
                    </a:lnTo>
                    <a:lnTo>
                      <a:pt x="2674" y="54"/>
                    </a:lnTo>
                    <a:lnTo>
                      <a:pt x="2828" y="73"/>
                    </a:lnTo>
                    <a:lnTo>
                      <a:pt x="2966" y="92"/>
                    </a:lnTo>
                    <a:lnTo>
                      <a:pt x="2966" y="456"/>
                    </a:lnTo>
                    <a:lnTo>
                      <a:pt x="2833" y="434"/>
                    </a:lnTo>
                    <a:lnTo>
                      <a:pt x="2563" y="399"/>
                    </a:lnTo>
                    <a:lnTo>
                      <a:pt x="2382" y="382"/>
                    </a:lnTo>
                    <a:lnTo>
                      <a:pt x="2134" y="366"/>
                    </a:lnTo>
                    <a:lnTo>
                      <a:pt x="1944" y="358"/>
                    </a:lnTo>
                    <a:lnTo>
                      <a:pt x="1746" y="350"/>
                    </a:lnTo>
                    <a:lnTo>
                      <a:pt x="1529" y="350"/>
                    </a:lnTo>
                    <a:lnTo>
                      <a:pt x="1295" y="350"/>
                    </a:lnTo>
                    <a:lnTo>
                      <a:pt x="1047" y="355"/>
                    </a:lnTo>
                    <a:lnTo>
                      <a:pt x="853" y="363"/>
                    </a:lnTo>
                    <a:lnTo>
                      <a:pt x="654" y="374"/>
                    </a:lnTo>
                    <a:lnTo>
                      <a:pt x="468" y="388"/>
                    </a:lnTo>
                    <a:lnTo>
                      <a:pt x="296" y="404"/>
                    </a:lnTo>
                    <a:lnTo>
                      <a:pt x="150" y="423"/>
                    </a:lnTo>
                    <a:lnTo>
                      <a:pt x="13" y="445"/>
                    </a:lnTo>
                    <a:lnTo>
                      <a:pt x="0" y="122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8" name="Freeform 37"/>
              <p:cNvSpPr>
                <a:spLocks/>
              </p:cNvSpPr>
              <p:nvPr/>
            </p:nvSpPr>
            <p:spPr bwMode="auto">
              <a:xfrm>
                <a:off x="555" y="159"/>
                <a:ext cx="823" cy="431"/>
              </a:xfrm>
              <a:custGeom>
                <a:avLst/>
                <a:gdLst/>
                <a:ahLst/>
                <a:cxnLst>
                  <a:cxn ang="0">
                    <a:pos x="815" y="27"/>
                  </a:cxn>
                  <a:cxn ang="0">
                    <a:pos x="822" y="350"/>
                  </a:cxn>
                  <a:cxn ang="0">
                    <a:pos x="746" y="382"/>
                  </a:cxn>
                  <a:cxn ang="0">
                    <a:pos x="676" y="404"/>
                  </a:cxn>
                  <a:cxn ang="0">
                    <a:pos x="619" y="415"/>
                  </a:cxn>
                  <a:cxn ang="0">
                    <a:pos x="571" y="421"/>
                  </a:cxn>
                  <a:cxn ang="0">
                    <a:pos x="517" y="427"/>
                  </a:cxn>
                  <a:cxn ang="0">
                    <a:pos x="427" y="430"/>
                  </a:cxn>
                  <a:cxn ang="0">
                    <a:pos x="344" y="423"/>
                  </a:cxn>
                  <a:cxn ang="0">
                    <a:pos x="259" y="410"/>
                  </a:cxn>
                  <a:cxn ang="0">
                    <a:pos x="177" y="388"/>
                  </a:cxn>
                  <a:cxn ang="0">
                    <a:pos x="105" y="358"/>
                  </a:cxn>
                  <a:cxn ang="0">
                    <a:pos x="41" y="325"/>
                  </a:cxn>
                  <a:cxn ang="0">
                    <a:pos x="0" y="294"/>
                  </a:cxn>
                  <a:cxn ang="0">
                    <a:pos x="0" y="0"/>
                  </a:cxn>
                  <a:cxn ang="0">
                    <a:pos x="46" y="25"/>
                  </a:cxn>
                  <a:cxn ang="0">
                    <a:pos x="105" y="47"/>
                  </a:cxn>
                  <a:cxn ang="0">
                    <a:pos x="175" y="66"/>
                  </a:cxn>
                  <a:cxn ang="0">
                    <a:pos x="244" y="81"/>
                  </a:cxn>
                  <a:cxn ang="0">
                    <a:pos x="314" y="89"/>
                  </a:cxn>
                  <a:cxn ang="0">
                    <a:pos x="361" y="93"/>
                  </a:cxn>
                  <a:cxn ang="0">
                    <a:pos x="401" y="95"/>
                  </a:cxn>
                  <a:cxn ang="0">
                    <a:pos x="471" y="95"/>
                  </a:cxn>
                  <a:cxn ang="0">
                    <a:pos x="515" y="92"/>
                  </a:cxn>
                  <a:cxn ang="0">
                    <a:pos x="555" y="87"/>
                  </a:cxn>
                  <a:cxn ang="0">
                    <a:pos x="600" y="84"/>
                  </a:cxn>
                  <a:cxn ang="0">
                    <a:pos x="640" y="76"/>
                  </a:cxn>
                  <a:cxn ang="0">
                    <a:pos x="689" y="67"/>
                  </a:cxn>
                  <a:cxn ang="0">
                    <a:pos x="733" y="55"/>
                  </a:cxn>
                  <a:cxn ang="0">
                    <a:pos x="777" y="41"/>
                  </a:cxn>
                  <a:cxn ang="0">
                    <a:pos x="815" y="27"/>
                  </a:cxn>
                </a:cxnLst>
                <a:rect l="0" t="0" r="r" b="b"/>
                <a:pathLst>
                  <a:path w="823" h="431">
                    <a:moveTo>
                      <a:pt x="815" y="27"/>
                    </a:moveTo>
                    <a:lnTo>
                      <a:pt x="822" y="350"/>
                    </a:lnTo>
                    <a:lnTo>
                      <a:pt x="746" y="382"/>
                    </a:lnTo>
                    <a:lnTo>
                      <a:pt x="676" y="404"/>
                    </a:lnTo>
                    <a:lnTo>
                      <a:pt x="619" y="415"/>
                    </a:lnTo>
                    <a:lnTo>
                      <a:pt x="571" y="421"/>
                    </a:lnTo>
                    <a:lnTo>
                      <a:pt x="517" y="427"/>
                    </a:lnTo>
                    <a:lnTo>
                      <a:pt x="427" y="430"/>
                    </a:lnTo>
                    <a:lnTo>
                      <a:pt x="344" y="423"/>
                    </a:lnTo>
                    <a:lnTo>
                      <a:pt x="259" y="410"/>
                    </a:lnTo>
                    <a:lnTo>
                      <a:pt x="177" y="388"/>
                    </a:lnTo>
                    <a:lnTo>
                      <a:pt x="105" y="358"/>
                    </a:lnTo>
                    <a:lnTo>
                      <a:pt x="41" y="325"/>
                    </a:lnTo>
                    <a:lnTo>
                      <a:pt x="0" y="294"/>
                    </a:lnTo>
                    <a:lnTo>
                      <a:pt x="0" y="0"/>
                    </a:lnTo>
                    <a:lnTo>
                      <a:pt x="46" y="25"/>
                    </a:lnTo>
                    <a:lnTo>
                      <a:pt x="105" y="47"/>
                    </a:lnTo>
                    <a:lnTo>
                      <a:pt x="175" y="66"/>
                    </a:lnTo>
                    <a:lnTo>
                      <a:pt x="244" y="81"/>
                    </a:lnTo>
                    <a:lnTo>
                      <a:pt x="314" y="89"/>
                    </a:lnTo>
                    <a:lnTo>
                      <a:pt x="361" y="93"/>
                    </a:lnTo>
                    <a:lnTo>
                      <a:pt x="401" y="95"/>
                    </a:lnTo>
                    <a:lnTo>
                      <a:pt x="471" y="95"/>
                    </a:lnTo>
                    <a:lnTo>
                      <a:pt x="515" y="92"/>
                    </a:lnTo>
                    <a:lnTo>
                      <a:pt x="555" y="87"/>
                    </a:lnTo>
                    <a:lnTo>
                      <a:pt x="600" y="84"/>
                    </a:lnTo>
                    <a:lnTo>
                      <a:pt x="640" y="76"/>
                    </a:lnTo>
                    <a:lnTo>
                      <a:pt x="689" y="67"/>
                    </a:lnTo>
                    <a:lnTo>
                      <a:pt x="733" y="55"/>
                    </a:lnTo>
                    <a:lnTo>
                      <a:pt x="777" y="41"/>
                    </a:lnTo>
                    <a:lnTo>
                      <a:pt x="815" y="27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9" name="Freeform 38"/>
              <p:cNvSpPr>
                <a:spLocks/>
              </p:cNvSpPr>
              <p:nvPr/>
            </p:nvSpPr>
            <p:spPr bwMode="auto">
              <a:xfrm>
                <a:off x="102" y="573"/>
                <a:ext cx="551" cy="340"/>
              </a:xfrm>
              <a:custGeom>
                <a:avLst/>
                <a:gdLst/>
                <a:ahLst/>
                <a:cxnLst>
                  <a:cxn ang="0">
                    <a:pos x="16" y="53"/>
                  </a:cxn>
                  <a:cxn ang="0">
                    <a:pos x="0" y="122"/>
                  </a:cxn>
                  <a:cxn ang="0">
                    <a:pos x="10" y="146"/>
                  </a:cxn>
                  <a:cxn ang="0">
                    <a:pos x="33" y="184"/>
                  </a:cxn>
                  <a:cxn ang="0">
                    <a:pos x="57" y="217"/>
                  </a:cxn>
                  <a:cxn ang="0">
                    <a:pos x="85" y="244"/>
                  </a:cxn>
                  <a:cxn ang="0">
                    <a:pos x="120" y="271"/>
                  </a:cxn>
                  <a:cxn ang="0">
                    <a:pos x="153" y="290"/>
                  </a:cxn>
                  <a:cxn ang="0">
                    <a:pos x="189" y="309"/>
                  </a:cxn>
                  <a:cxn ang="0">
                    <a:pos x="235" y="325"/>
                  </a:cxn>
                  <a:cxn ang="0">
                    <a:pos x="270" y="333"/>
                  </a:cxn>
                  <a:cxn ang="0">
                    <a:pos x="312" y="339"/>
                  </a:cxn>
                  <a:cxn ang="0">
                    <a:pos x="351" y="339"/>
                  </a:cxn>
                  <a:cxn ang="0">
                    <a:pos x="393" y="334"/>
                  </a:cxn>
                  <a:cxn ang="0">
                    <a:pos x="436" y="322"/>
                  </a:cxn>
                  <a:cxn ang="0">
                    <a:pos x="475" y="303"/>
                  </a:cxn>
                  <a:cxn ang="0">
                    <a:pos x="498" y="287"/>
                  </a:cxn>
                  <a:cxn ang="0">
                    <a:pos x="526" y="263"/>
                  </a:cxn>
                  <a:cxn ang="0">
                    <a:pos x="541" y="243"/>
                  </a:cxn>
                  <a:cxn ang="0">
                    <a:pos x="550" y="227"/>
                  </a:cxn>
                  <a:cxn ang="0">
                    <a:pos x="550" y="209"/>
                  </a:cxn>
                  <a:cxn ang="0">
                    <a:pos x="544" y="187"/>
                  </a:cxn>
                  <a:cxn ang="0">
                    <a:pos x="532" y="171"/>
                  </a:cxn>
                  <a:cxn ang="0">
                    <a:pos x="523" y="135"/>
                  </a:cxn>
                  <a:cxn ang="0">
                    <a:pos x="519" y="116"/>
                  </a:cxn>
                  <a:cxn ang="0">
                    <a:pos x="267" y="133"/>
                  </a:cxn>
                  <a:cxn ang="0">
                    <a:pos x="234" y="126"/>
                  </a:cxn>
                  <a:cxn ang="0">
                    <a:pos x="193" y="114"/>
                  </a:cxn>
                  <a:cxn ang="0">
                    <a:pos x="162" y="97"/>
                  </a:cxn>
                  <a:cxn ang="0">
                    <a:pos x="129" y="77"/>
                  </a:cxn>
                  <a:cxn ang="0">
                    <a:pos x="97" y="48"/>
                  </a:cxn>
                  <a:cxn ang="0">
                    <a:pos x="78" y="24"/>
                  </a:cxn>
                  <a:cxn ang="0">
                    <a:pos x="60" y="0"/>
                  </a:cxn>
                  <a:cxn ang="0">
                    <a:pos x="16" y="53"/>
                  </a:cxn>
                </a:cxnLst>
                <a:rect l="0" t="0" r="r" b="b"/>
                <a:pathLst>
                  <a:path w="551" h="340">
                    <a:moveTo>
                      <a:pt x="16" y="53"/>
                    </a:moveTo>
                    <a:lnTo>
                      <a:pt x="0" y="122"/>
                    </a:lnTo>
                    <a:lnTo>
                      <a:pt x="10" y="146"/>
                    </a:lnTo>
                    <a:lnTo>
                      <a:pt x="33" y="184"/>
                    </a:lnTo>
                    <a:lnTo>
                      <a:pt x="57" y="217"/>
                    </a:lnTo>
                    <a:lnTo>
                      <a:pt x="85" y="244"/>
                    </a:lnTo>
                    <a:lnTo>
                      <a:pt x="120" y="271"/>
                    </a:lnTo>
                    <a:lnTo>
                      <a:pt x="153" y="290"/>
                    </a:lnTo>
                    <a:lnTo>
                      <a:pt x="189" y="309"/>
                    </a:lnTo>
                    <a:lnTo>
                      <a:pt x="235" y="325"/>
                    </a:lnTo>
                    <a:lnTo>
                      <a:pt x="270" y="333"/>
                    </a:lnTo>
                    <a:lnTo>
                      <a:pt x="312" y="339"/>
                    </a:lnTo>
                    <a:lnTo>
                      <a:pt x="351" y="339"/>
                    </a:lnTo>
                    <a:lnTo>
                      <a:pt x="393" y="334"/>
                    </a:lnTo>
                    <a:lnTo>
                      <a:pt x="436" y="322"/>
                    </a:lnTo>
                    <a:lnTo>
                      <a:pt x="475" y="303"/>
                    </a:lnTo>
                    <a:lnTo>
                      <a:pt x="498" y="287"/>
                    </a:lnTo>
                    <a:lnTo>
                      <a:pt x="526" y="263"/>
                    </a:lnTo>
                    <a:lnTo>
                      <a:pt x="541" y="243"/>
                    </a:lnTo>
                    <a:lnTo>
                      <a:pt x="550" y="227"/>
                    </a:lnTo>
                    <a:lnTo>
                      <a:pt x="550" y="209"/>
                    </a:lnTo>
                    <a:lnTo>
                      <a:pt x="544" y="187"/>
                    </a:lnTo>
                    <a:lnTo>
                      <a:pt x="532" y="171"/>
                    </a:lnTo>
                    <a:lnTo>
                      <a:pt x="523" y="135"/>
                    </a:lnTo>
                    <a:lnTo>
                      <a:pt x="519" y="116"/>
                    </a:lnTo>
                    <a:lnTo>
                      <a:pt x="267" y="133"/>
                    </a:lnTo>
                    <a:lnTo>
                      <a:pt x="234" y="126"/>
                    </a:lnTo>
                    <a:lnTo>
                      <a:pt x="193" y="114"/>
                    </a:lnTo>
                    <a:lnTo>
                      <a:pt x="162" y="97"/>
                    </a:lnTo>
                    <a:lnTo>
                      <a:pt x="129" y="77"/>
                    </a:lnTo>
                    <a:lnTo>
                      <a:pt x="97" y="48"/>
                    </a:lnTo>
                    <a:lnTo>
                      <a:pt x="78" y="24"/>
                    </a:lnTo>
                    <a:lnTo>
                      <a:pt x="60" y="0"/>
                    </a:lnTo>
                    <a:lnTo>
                      <a:pt x="16" y="53"/>
                    </a:lnTo>
                  </a:path>
                </a:pathLst>
              </a:custGeom>
              <a:gradFill rotWithShape="0">
                <a:gsLst>
                  <a:gs pos="0">
                    <a:schemeClr val="hlink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20" name="Freeform 39"/>
              <p:cNvSpPr>
                <a:spLocks/>
              </p:cNvSpPr>
              <p:nvPr/>
            </p:nvSpPr>
            <p:spPr bwMode="auto">
              <a:xfrm>
                <a:off x="82" y="160"/>
                <a:ext cx="475" cy="552"/>
              </a:xfrm>
              <a:custGeom>
                <a:avLst/>
                <a:gdLst/>
                <a:ahLst/>
                <a:cxnLst>
                  <a:cxn ang="0">
                    <a:pos x="474" y="0"/>
                  </a:cxn>
                  <a:cxn ang="0">
                    <a:pos x="474" y="294"/>
                  </a:cxn>
                  <a:cxn ang="0">
                    <a:pos x="446" y="291"/>
                  </a:cxn>
                  <a:cxn ang="0">
                    <a:pos x="411" y="293"/>
                  </a:cxn>
                  <a:cxn ang="0">
                    <a:pos x="353" y="299"/>
                  </a:cxn>
                  <a:cxn ang="0">
                    <a:pos x="296" y="310"/>
                  </a:cxn>
                  <a:cxn ang="0">
                    <a:pos x="243" y="323"/>
                  </a:cxn>
                  <a:cxn ang="0">
                    <a:pos x="200" y="339"/>
                  </a:cxn>
                  <a:cxn ang="0">
                    <a:pos x="149" y="364"/>
                  </a:cxn>
                  <a:cxn ang="0">
                    <a:pos x="110" y="390"/>
                  </a:cxn>
                  <a:cxn ang="0">
                    <a:pos x="81" y="415"/>
                  </a:cxn>
                  <a:cxn ang="0">
                    <a:pos x="60" y="439"/>
                  </a:cxn>
                  <a:cxn ang="0">
                    <a:pos x="47" y="461"/>
                  </a:cxn>
                  <a:cxn ang="0">
                    <a:pos x="35" y="488"/>
                  </a:cxn>
                  <a:cxn ang="0">
                    <a:pos x="30" y="513"/>
                  </a:cxn>
                  <a:cxn ang="0">
                    <a:pos x="23" y="551"/>
                  </a:cxn>
                  <a:cxn ang="0">
                    <a:pos x="17" y="518"/>
                  </a:cxn>
                  <a:cxn ang="0">
                    <a:pos x="8" y="481"/>
                  </a:cxn>
                  <a:cxn ang="0">
                    <a:pos x="5" y="453"/>
                  </a:cxn>
                  <a:cxn ang="0">
                    <a:pos x="0" y="420"/>
                  </a:cxn>
                  <a:cxn ang="0">
                    <a:pos x="2" y="393"/>
                  </a:cxn>
                  <a:cxn ang="0">
                    <a:pos x="8" y="361"/>
                  </a:cxn>
                  <a:cxn ang="0">
                    <a:pos x="15" y="317"/>
                  </a:cxn>
                  <a:cxn ang="0">
                    <a:pos x="30" y="279"/>
                  </a:cxn>
                  <a:cxn ang="0">
                    <a:pos x="50" y="238"/>
                  </a:cxn>
                  <a:cxn ang="0">
                    <a:pos x="75" y="196"/>
                  </a:cxn>
                  <a:cxn ang="0">
                    <a:pos x="111" y="152"/>
                  </a:cxn>
                  <a:cxn ang="0">
                    <a:pos x="152" y="116"/>
                  </a:cxn>
                  <a:cxn ang="0">
                    <a:pos x="188" y="87"/>
                  </a:cxn>
                  <a:cxn ang="0">
                    <a:pos x="233" y="60"/>
                  </a:cxn>
                  <a:cxn ang="0">
                    <a:pos x="279" y="40"/>
                  </a:cxn>
                  <a:cxn ang="0">
                    <a:pos x="333" y="21"/>
                  </a:cxn>
                  <a:cxn ang="0">
                    <a:pos x="380" y="10"/>
                  </a:cxn>
                  <a:cxn ang="0">
                    <a:pos x="435" y="3"/>
                  </a:cxn>
                  <a:cxn ang="0">
                    <a:pos x="474" y="0"/>
                  </a:cxn>
                </a:cxnLst>
                <a:rect l="0" t="0" r="r" b="b"/>
                <a:pathLst>
                  <a:path w="475" h="552">
                    <a:moveTo>
                      <a:pt x="474" y="0"/>
                    </a:moveTo>
                    <a:lnTo>
                      <a:pt x="474" y="294"/>
                    </a:lnTo>
                    <a:lnTo>
                      <a:pt x="446" y="291"/>
                    </a:lnTo>
                    <a:lnTo>
                      <a:pt x="411" y="293"/>
                    </a:lnTo>
                    <a:lnTo>
                      <a:pt x="353" y="299"/>
                    </a:lnTo>
                    <a:lnTo>
                      <a:pt x="296" y="310"/>
                    </a:lnTo>
                    <a:lnTo>
                      <a:pt x="243" y="323"/>
                    </a:lnTo>
                    <a:lnTo>
                      <a:pt x="200" y="339"/>
                    </a:lnTo>
                    <a:lnTo>
                      <a:pt x="149" y="364"/>
                    </a:lnTo>
                    <a:lnTo>
                      <a:pt x="110" y="390"/>
                    </a:lnTo>
                    <a:lnTo>
                      <a:pt x="81" y="415"/>
                    </a:lnTo>
                    <a:lnTo>
                      <a:pt x="60" y="439"/>
                    </a:lnTo>
                    <a:lnTo>
                      <a:pt x="47" y="461"/>
                    </a:lnTo>
                    <a:lnTo>
                      <a:pt x="35" y="488"/>
                    </a:lnTo>
                    <a:lnTo>
                      <a:pt x="30" y="513"/>
                    </a:lnTo>
                    <a:lnTo>
                      <a:pt x="23" y="551"/>
                    </a:lnTo>
                    <a:lnTo>
                      <a:pt x="17" y="518"/>
                    </a:lnTo>
                    <a:lnTo>
                      <a:pt x="8" y="481"/>
                    </a:lnTo>
                    <a:lnTo>
                      <a:pt x="5" y="453"/>
                    </a:lnTo>
                    <a:lnTo>
                      <a:pt x="0" y="420"/>
                    </a:lnTo>
                    <a:lnTo>
                      <a:pt x="2" y="393"/>
                    </a:lnTo>
                    <a:lnTo>
                      <a:pt x="8" y="361"/>
                    </a:lnTo>
                    <a:lnTo>
                      <a:pt x="15" y="317"/>
                    </a:lnTo>
                    <a:lnTo>
                      <a:pt x="30" y="279"/>
                    </a:lnTo>
                    <a:lnTo>
                      <a:pt x="50" y="238"/>
                    </a:lnTo>
                    <a:lnTo>
                      <a:pt x="75" y="196"/>
                    </a:lnTo>
                    <a:lnTo>
                      <a:pt x="111" y="152"/>
                    </a:lnTo>
                    <a:lnTo>
                      <a:pt x="152" y="116"/>
                    </a:lnTo>
                    <a:lnTo>
                      <a:pt x="188" y="87"/>
                    </a:lnTo>
                    <a:lnTo>
                      <a:pt x="233" y="60"/>
                    </a:lnTo>
                    <a:lnTo>
                      <a:pt x="279" y="40"/>
                    </a:lnTo>
                    <a:lnTo>
                      <a:pt x="333" y="21"/>
                    </a:lnTo>
                    <a:lnTo>
                      <a:pt x="380" y="10"/>
                    </a:lnTo>
                    <a:lnTo>
                      <a:pt x="435" y="3"/>
                    </a:lnTo>
                    <a:lnTo>
                      <a:pt x="474" y="0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21" name="Freeform 40"/>
              <p:cNvSpPr>
                <a:spLocks/>
              </p:cNvSpPr>
              <p:nvPr/>
            </p:nvSpPr>
            <p:spPr bwMode="auto">
              <a:xfrm>
                <a:off x="370" y="727"/>
                <a:ext cx="156" cy="118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21" y="19"/>
                  </a:cxn>
                  <a:cxn ang="0">
                    <a:pos x="3" y="46"/>
                  </a:cxn>
                  <a:cxn ang="0">
                    <a:pos x="0" y="70"/>
                  </a:cxn>
                  <a:cxn ang="0">
                    <a:pos x="0" y="84"/>
                  </a:cxn>
                  <a:cxn ang="0">
                    <a:pos x="9" y="100"/>
                  </a:cxn>
                  <a:cxn ang="0">
                    <a:pos x="29" y="108"/>
                  </a:cxn>
                  <a:cxn ang="0">
                    <a:pos x="50" y="114"/>
                  </a:cxn>
                  <a:cxn ang="0">
                    <a:pos x="69" y="117"/>
                  </a:cxn>
                  <a:cxn ang="0">
                    <a:pos x="86" y="117"/>
                  </a:cxn>
                  <a:cxn ang="0">
                    <a:pos x="114" y="112"/>
                  </a:cxn>
                  <a:cxn ang="0">
                    <a:pos x="134" y="107"/>
                  </a:cxn>
                  <a:cxn ang="0">
                    <a:pos x="146" y="98"/>
                  </a:cxn>
                  <a:cxn ang="0">
                    <a:pos x="153" y="90"/>
                  </a:cxn>
                  <a:cxn ang="0">
                    <a:pos x="155" y="78"/>
                  </a:cxn>
                  <a:cxn ang="0">
                    <a:pos x="153" y="60"/>
                  </a:cxn>
                  <a:cxn ang="0">
                    <a:pos x="146" y="11"/>
                  </a:cxn>
                  <a:cxn ang="0">
                    <a:pos x="72" y="0"/>
                  </a:cxn>
                </a:cxnLst>
                <a:rect l="0" t="0" r="r" b="b"/>
                <a:pathLst>
                  <a:path w="156" h="118">
                    <a:moveTo>
                      <a:pt x="72" y="0"/>
                    </a:moveTo>
                    <a:lnTo>
                      <a:pt x="21" y="19"/>
                    </a:lnTo>
                    <a:lnTo>
                      <a:pt x="3" y="46"/>
                    </a:lnTo>
                    <a:lnTo>
                      <a:pt x="0" y="70"/>
                    </a:lnTo>
                    <a:lnTo>
                      <a:pt x="0" y="84"/>
                    </a:lnTo>
                    <a:lnTo>
                      <a:pt x="9" y="100"/>
                    </a:lnTo>
                    <a:lnTo>
                      <a:pt x="29" y="108"/>
                    </a:lnTo>
                    <a:lnTo>
                      <a:pt x="50" y="114"/>
                    </a:lnTo>
                    <a:lnTo>
                      <a:pt x="69" y="117"/>
                    </a:lnTo>
                    <a:lnTo>
                      <a:pt x="86" y="117"/>
                    </a:lnTo>
                    <a:lnTo>
                      <a:pt x="114" y="112"/>
                    </a:lnTo>
                    <a:lnTo>
                      <a:pt x="134" y="107"/>
                    </a:lnTo>
                    <a:lnTo>
                      <a:pt x="146" y="98"/>
                    </a:lnTo>
                    <a:lnTo>
                      <a:pt x="153" y="90"/>
                    </a:lnTo>
                    <a:lnTo>
                      <a:pt x="155" y="78"/>
                    </a:lnTo>
                    <a:lnTo>
                      <a:pt x="153" y="60"/>
                    </a:lnTo>
                    <a:lnTo>
                      <a:pt x="146" y="11"/>
                    </a:lnTo>
                    <a:lnTo>
                      <a:pt x="72" y="0"/>
                    </a:lnTo>
                  </a:path>
                </a:pathLst>
              </a:custGeom>
              <a:gradFill rotWithShape="0">
                <a:gsLst>
                  <a:gs pos="0">
                    <a:schemeClr val="hlink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22" name="Freeform 41"/>
              <p:cNvSpPr>
                <a:spLocks/>
              </p:cNvSpPr>
              <p:nvPr/>
            </p:nvSpPr>
            <p:spPr bwMode="auto">
              <a:xfrm>
                <a:off x="442" y="741"/>
                <a:ext cx="88" cy="74"/>
              </a:xfrm>
              <a:custGeom>
                <a:avLst/>
                <a:gdLst/>
                <a:ahLst/>
                <a:cxnLst>
                  <a:cxn ang="0">
                    <a:pos x="87" y="67"/>
                  </a:cxn>
                  <a:cxn ang="0">
                    <a:pos x="76" y="0"/>
                  </a:cxn>
                  <a:cxn ang="0">
                    <a:pos x="33" y="5"/>
                  </a:cxn>
                  <a:cxn ang="0">
                    <a:pos x="0" y="8"/>
                  </a:cxn>
                  <a:cxn ang="0">
                    <a:pos x="9" y="73"/>
                  </a:cxn>
                  <a:cxn ang="0">
                    <a:pos x="12" y="57"/>
                  </a:cxn>
                  <a:cxn ang="0">
                    <a:pos x="22" y="47"/>
                  </a:cxn>
                  <a:cxn ang="0">
                    <a:pos x="40" y="43"/>
                  </a:cxn>
                  <a:cxn ang="0">
                    <a:pos x="60" y="44"/>
                  </a:cxn>
                  <a:cxn ang="0">
                    <a:pos x="76" y="51"/>
                  </a:cxn>
                  <a:cxn ang="0">
                    <a:pos x="87" y="67"/>
                  </a:cxn>
                </a:cxnLst>
                <a:rect l="0" t="0" r="r" b="b"/>
                <a:pathLst>
                  <a:path w="88" h="74">
                    <a:moveTo>
                      <a:pt x="87" y="67"/>
                    </a:moveTo>
                    <a:lnTo>
                      <a:pt x="76" y="0"/>
                    </a:lnTo>
                    <a:lnTo>
                      <a:pt x="33" y="5"/>
                    </a:lnTo>
                    <a:lnTo>
                      <a:pt x="0" y="8"/>
                    </a:lnTo>
                    <a:lnTo>
                      <a:pt x="9" y="73"/>
                    </a:lnTo>
                    <a:lnTo>
                      <a:pt x="12" y="57"/>
                    </a:lnTo>
                    <a:lnTo>
                      <a:pt x="22" y="47"/>
                    </a:lnTo>
                    <a:lnTo>
                      <a:pt x="40" y="43"/>
                    </a:lnTo>
                    <a:lnTo>
                      <a:pt x="60" y="44"/>
                    </a:lnTo>
                    <a:lnTo>
                      <a:pt x="76" y="51"/>
                    </a:lnTo>
                    <a:lnTo>
                      <a:pt x="87" y="67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23" name="Freeform 42"/>
              <p:cNvSpPr>
                <a:spLocks/>
              </p:cNvSpPr>
              <p:nvPr/>
            </p:nvSpPr>
            <p:spPr bwMode="auto">
              <a:xfrm>
                <a:off x="334" y="520"/>
                <a:ext cx="319" cy="286"/>
              </a:xfrm>
              <a:custGeom>
                <a:avLst/>
                <a:gdLst/>
                <a:ahLst/>
                <a:cxnLst>
                  <a:cxn ang="0">
                    <a:pos x="317" y="275"/>
                  </a:cxn>
                  <a:cxn ang="0">
                    <a:pos x="315" y="254"/>
                  </a:cxn>
                  <a:cxn ang="0">
                    <a:pos x="306" y="235"/>
                  </a:cxn>
                  <a:cxn ang="0">
                    <a:pos x="299" y="219"/>
                  </a:cxn>
                  <a:cxn ang="0">
                    <a:pos x="294" y="194"/>
                  </a:cxn>
                  <a:cxn ang="0">
                    <a:pos x="288" y="161"/>
                  </a:cxn>
                  <a:cxn ang="0">
                    <a:pos x="284" y="126"/>
                  </a:cxn>
                  <a:cxn ang="0">
                    <a:pos x="281" y="94"/>
                  </a:cxn>
                  <a:cxn ang="0">
                    <a:pos x="279" y="67"/>
                  </a:cxn>
                  <a:cxn ang="0">
                    <a:pos x="278" y="43"/>
                  </a:cxn>
                  <a:cxn ang="0">
                    <a:pos x="270" y="29"/>
                  </a:cxn>
                  <a:cxn ang="0">
                    <a:pos x="255" y="16"/>
                  </a:cxn>
                  <a:cxn ang="0">
                    <a:pos x="240" y="9"/>
                  </a:cxn>
                  <a:cxn ang="0">
                    <a:pos x="216" y="2"/>
                  </a:cxn>
                  <a:cxn ang="0">
                    <a:pos x="189" y="0"/>
                  </a:cxn>
                  <a:cxn ang="0">
                    <a:pos x="147" y="0"/>
                  </a:cxn>
                  <a:cxn ang="0">
                    <a:pos x="110" y="2"/>
                  </a:cxn>
                  <a:cxn ang="0">
                    <a:pos x="74" y="9"/>
                  </a:cxn>
                  <a:cxn ang="0">
                    <a:pos x="41" y="21"/>
                  </a:cxn>
                  <a:cxn ang="0">
                    <a:pos x="20" y="35"/>
                  </a:cxn>
                  <a:cxn ang="0">
                    <a:pos x="8" y="47"/>
                  </a:cxn>
                  <a:cxn ang="0">
                    <a:pos x="0" y="61"/>
                  </a:cxn>
                  <a:cxn ang="0">
                    <a:pos x="2" y="75"/>
                  </a:cxn>
                  <a:cxn ang="0">
                    <a:pos x="5" y="89"/>
                  </a:cxn>
                  <a:cxn ang="0">
                    <a:pos x="15" y="104"/>
                  </a:cxn>
                  <a:cxn ang="0">
                    <a:pos x="23" y="123"/>
                  </a:cxn>
                  <a:cxn ang="0">
                    <a:pos x="27" y="149"/>
                  </a:cxn>
                  <a:cxn ang="0">
                    <a:pos x="30" y="176"/>
                  </a:cxn>
                  <a:cxn ang="0">
                    <a:pos x="35" y="200"/>
                  </a:cxn>
                  <a:cxn ang="0">
                    <a:pos x="36" y="235"/>
                  </a:cxn>
                  <a:cxn ang="0">
                    <a:pos x="38" y="265"/>
                  </a:cxn>
                  <a:cxn ang="0">
                    <a:pos x="38" y="285"/>
                  </a:cxn>
                  <a:cxn ang="0">
                    <a:pos x="48" y="260"/>
                  </a:cxn>
                  <a:cxn ang="0">
                    <a:pos x="68" y="248"/>
                  </a:cxn>
                  <a:cxn ang="0">
                    <a:pos x="86" y="241"/>
                  </a:cxn>
                  <a:cxn ang="0">
                    <a:pos x="108" y="236"/>
                  </a:cxn>
                  <a:cxn ang="0">
                    <a:pos x="143" y="229"/>
                  </a:cxn>
                  <a:cxn ang="0">
                    <a:pos x="177" y="228"/>
                  </a:cxn>
                  <a:cxn ang="0">
                    <a:pos x="197" y="228"/>
                  </a:cxn>
                  <a:cxn ang="0">
                    <a:pos x="228" y="230"/>
                  </a:cxn>
                  <a:cxn ang="0">
                    <a:pos x="264" y="237"/>
                  </a:cxn>
                  <a:cxn ang="0">
                    <a:pos x="287" y="246"/>
                  </a:cxn>
                  <a:cxn ang="0">
                    <a:pos x="302" y="255"/>
                  </a:cxn>
                  <a:cxn ang="0">
                    <a:pos x="318" y="268"/>
                  </a:cxn>
                </a:cxnLst>
                <a:rect l="0" t="0" r="r" b="b"/>
                <a:pathLst>
                  <a:path w="319" h="286">
                    <a:moveTo>
                      <a:pt x="317" y="275"/>
                    </a:moveTo>
                    <a:lnTo>
                      <a:pt x="315" y="254"/>
                    </a:lnTo>
                    <a:lnTo>
                      <a:pt x="306" y="235"/>
                    </a:lnTo>
                    <a:lnTo>
                      <a:pt x="299" y="219"/>
                    </a:lnTo>
                    <a:lnTo>
                      <a:pt x="294" y="194"/>
                    </a:lnTo>
                    <a:lnTo>
                      <a:pt x="288" y="161"/>
                    </a:lnTo>
                    <a:lnTo>
                      <a:pt x="284" y="126"/>
                    </a:lnTo>
                    <a:lnTo>
                      <a:pt x="281" y="94"/>
                    </a:lnTo>
                    <a:lnTo>
                      <a:pt x="279" y="67"/>
                    </a:lnTo>
                    <a:lnTo>
                      <a:pt x="278" y="43"/>
                    </a:lnTo>
                    <a:lnTo>
                      <a:pt x="270" y="29"/>
                    </a:lnTo>
                    <a:lnTo>
                      <a:pt x="255" y="16"/>
                    </a:lnTo>
                    <a:lnTo>
                      <a:pt x="240" y="9"/>
                    </a:lnTo>
                    <a:lnTo>
                      <a:pt x="216" y="2"/>
                    </a:lnTo>
                    <a:lnTo>
                      <a:pt x="189" y="0"/>
                    </a:lnTo>
                    <a:lnTo>
                      <a:pt x="147" y="0"/>
                    </a:lnTo>
                    <a:lnTo>
                      <a:pt x="110" y="2"/>
                    </a:lnTo>
                    <a:lnTo>
                      <a:pt x="74" y="9"/>
                    </a:lnTo>
                    <a:lnTo>
                      <a:pt x="41" y="21"/>
                    </a:lnTo>
                    <a:lnTo>
                      <a:pt x="20" y="35"/>
                    </a:lnTo>
                    <a:lnTo>
                      <a:pt x="8" y="47"/>
                    </a:lnTo>
                    <a:lnTo>
                      <a:pt x="0" y="61"/>
                    </a:lnTo>
                    <a:lnTo>
                      <a:pt x="2" y="75"/>
                    </a:lnTo>
                    <a:lnTo>
                      <a:pt x="5" y="89"/>
                    </a:lnTo>
                    <a:lnTo>
                      <a:pt x="15" y="104"/>
                    </a:lnTo>
                    <a:lnTo>
                      <a:pt x="23" y="123"/>
                    </a:lnTo>
                    <a:lnTo>
                      <a:pt x="27" y="149"/>
                    </a:lnTo>
                    <a:lnTo>
                      <a:pt x="30" y="176"/>
                    </a:lnTo>
                    <a:lnTo>
                      <a:pt x="35" y="200"/>
                    </a:lnTo>
                    <a:lnTo>
                      <a:pt x="36" y="235"/>
                    </a:lnTo>
                    <a:lnTo>
                      <a:pt x="38" y="265"/>
                    </a:lnTo>
                    <a:lnTo>
                      <a:pt x="38" y="285"/>
                    </a:lnTo>
                    <a:lnTo>
                      <a:pt x="48" y="260"/>
                    </a:lnTo>
                    <a:lnTo>
                      <a:pt x="68" y="248"/>
                    </a:lnTo>
                    <a:lnTo>
                      <a:pt x="86" y="241"/>
                    </a:lnTo>
                    <a:lnTo>
                      <a:pt x="108" y="236"/>
                    </a:lnTo>
                    <a:lnTo>
                      <a:pt x="143" y="229"/>
                    </a:lnTo>
                    <a:lnTo>
                      <a:pt x="177" y="228"/>
                    </a:lnTo>
                    <a:lnTo>
                      <a:pt x="197" y="228"/>
                    </a:lnTo>
                    <a:lnTo>
                      <a:pt x="228" y="230"/>
                    </a:lnTo>
                    <a:lnTo>
                      <a:pt x="264" y="237"/>
                    </a:lnTo>
                    <a:lnTo>
                      <a:pt x="287" y="246"/>
                    </a:lnTo>
                    <a:lnTo>
                      <a:pt x="302" y="255"/>
                    </a:lnTo>
                    <a:lnTo>
                      <a:pt x="318" y="268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24" name="Freeform 43"/>
              <p:cNvSpPr>
                <a:spLocks/>
              </p:cNvSpPr>
              <p:nvPr/>
            </p:nvSpPr>
            <p:spPr bwMode="auto">
              <a:xfrm>
                <a:off x="5049" y="578"/>
                <a:ext cx="551" cy="335"/>
              </a:xfrm>
              <a:custGeom>
                <a:avLst/>
                <a:gdLst/>
                <a:ahLst/>
                <a:cxnLst>
                  <a:cxn ang="0">
                    <a:pos x="534" y="48"/>
                  </a:cxn>
                  <a:cxn ang="0">
                    <a:pos x="550" y="117"/>
                  </a:cxn>
                  <a:cxn ang="0">
                    <a:pos x="540" y="142"/>
                  </a:cxn>
                  <a:cxn ang="0">
                    <a:pos x="517" y="179"/>
                  </a:cxn>
                  <a:cxn ang="0">
                    <a:pos x="493" y="212"/>
                  </a:cxn>
                  <a:cxn ang="0">
                    <a:pos x="465" y="239"/>
                  </a:cxn>
                  <a:cxn ang="0">
                    <a:pos x="430" y="267"/>
                  </a:cxn>
                  <a:cxn ang="0">
                    <a:pos x="397" y="286"/>
                  </a:cxn>
                  <a:cxn ang="0">
                    <a:pos x="361" y="304"/>
                  </a:cxn>
                  <a:cxn ang="0">
                    <a:pos x="315" y="320"/>
                  </a:cxn>
                  <a:cxn ang="0">
                    <a:pos x="280" y="328"/>
                  </a:cxn>
                  <a:cxn ang="0">
                    <a:pos x="238" y="334"/>
                  </a:cxn>
                  <a:cxn ang="0">
                    <a:pos x="199" y="334"/>
                  </a:cxn>
                  <a:cxn ang="0">
                    <a:pos x="157" y="329"/>
                  </a:cxn>
                  <a:cxn ang="0">
                    <a:pos x="114" y="317"/>
                  </a:cxn>
                  <a:cxn ang="0">
                    <a:pos x="75" y="298"/>
                  </a:cxn>
                  <a:cxn ang="0">
                    <a:pos x="52" y="282"/>
                  </a:cxn>
                  <a:cxn ang="0">
                    <a:pos x="24" y="258"/>
                  </a:cxn>
                  <a:cxn ang="0">
                    <a:pos x="9" y="238"/>
                  </a:cxn>
                  <a:cxn ang="0">
                    <a:pos x="0" y="222"/>
                  </a:cxn>
                  <a:cxn ang="0">
                    <a:pos x="0" y="204"/>
                  </a:cxn>
                  <a:cxn ang="0">
                    <a:pos x="6" y="182"/>
                  </a:cxn>
                  <a:cxn ang="0">
                    <a:pos x="18" y="166"/>
                  </a:cxn>
                  <a:cxn ang="0">
                    <a:pos x="27" y="131"/>
                  </a:cxn>
                  <a:cxn ang="0">
                    <a:pos x="31" y="112"/>
                  </a:cxn>
                  <a:cxn ang="0">
                    <a:pos x="283" y="128"/>
                  </a:cxn>
                  <a:cxn ang="0">
                    <a:pos x="316" y="122"/>
                  </a:cxn>
                  <a:cxn ang="0">
                    <a:pos x="357" y="109"/>
                  </a:cxn>
                  <a:cxn ang="0">
                    <a:pos x="388" y="93"/>
                  </a:cxn>
                  <a:cxn ang="0">
                    <a:pos x="421" y="73"/>
                  </a:cxn>
                  <a:cxn ang="0">
                    <a:pos x="453" y="44"/>
                  </a:cxn>
                  <a:cxn ang="0">
                    <a:pos x="472" y="19"/>
                  </a:cxn>
                  <a:cxn ang="0">
                    <a:pos x="486" y="0"/>
                  </a:cxn>
                  <a:cxn ang="0">
                    <a:pos x="534" y="48"/>
                  </a:cxn>
                </a:cxnLst>
                <a:rect l="0" t="0" r="r" b="b"/>
                <a:pathLst>
                  <a:path w="551" h="335">
                    <a:moveTo>
                      <a:pt x="534" y="48"/>
                    </a:moveTo>
                    <a:lnTo>
                      <a:pt x="550" y="117"/>
                    </a:lnTo>
                    <a:lnTo>
                      <a:pt x="540" y="142"/>
                    </a:lnTo>
                    <a:lnTo>
                      <a:pt x="517" y="179"/>
                    </a:lnTo>
                    <a:lnTo>
                      <a:pt x="493" y="212"/>
                    </a:lnTo>
                    <a:lnTo>
                      <a:pt x="465" y="239"/>
                    </a:lnTo>
                    <a:lnTo>
                      <a:pt x="430" y="267"/>
                    </a:lnTo>
                    <a:lnTo>
                      <a:pt x="397" y="286"/>
                    </a:lnTo>
                    <a:lnTo>
                      <a:pt x="361" y="304"/>
                    </a:lnTo>
                    <a:lnTo>
                      <a:pt x="315" y="320"/>
                    </a:lnTo>
                    <a:lnTo>
                      <a:pt x="280" y="328"/>
                    </a:lnTo>
                    <a:lnTo>
                      <a:pt x="238" y="334"/>
                    </a:lnTo>
                    <a:lnTo>
                      <a:pt x="199" y="334"/>
                    </a:lnTo>
                    <a:lnTo>
                      <a:pt x="157" y="329"/>
                    </a:lnTo>
                    <a:lnTo>
                      <a:pt x="114" y="317"/>
                    </a:lnTo>
                    <a:lnTo>
                      <a:pt x="75" y="298"/>
                    </a:lnTo>
                    <a:lnTo>
                      <a:pt x="52" y="282"/>
                    </a:lnTo>
                    <a:lnTo>
                      <a:pt x="24" y="258"/>
                    </a:lnTo>
                    <a:lnTo>
                      <a:pt x="9" y="238"/>
                    </a:lnTo>
                    <a:lnTo>
                      <a:pt x="0" y="222"/>
                    </a:lnTo>
                    <a:lnTo>
                      <a:pt x="0" y="204"/>
                    </a:lnTo>
                    <a:lnTo>
                      <a:pt x="6" y="182"/>
                    </a:lnTo>
                    <a:lnTo>
                      <a:pt x="18" y="166"/>
                    </a:lnTo>
                    <a:lnTo>
                      <a:pt x="27" y="131"/>
                    </a:lnTo>
                    <a:lnTo>
                      <a:pt x="31" y="112"/>
                    </a:lnTo>
                    <a:lnTo>
                      <a:pt x="283" y="128"/>
                    </a:lnTo>
                    <a:lnTo>
                      <a:pt x="316" y="122"/>
                    </a:lnTo>
                    <a:lnTo>
                      <a:pt x="357" y="109"/>
                    </a:lnTo>
                    <a:lnTo>
                      <a:pt x="388" y="93"/>
                    </a:lnTo>
                    <a:lnTo>
                      <a:pt x="421" y="73"/>
                    </a:lnTo>
                    <a:lnTo>
                      <a:pt x="453" y="44"/>
                    </a:lnTo>
                    <a:lnTo>
                      <a:pt x="472" y="19"/>
                    </a:lnTo>
                    <a:lnTo>
                      <a:pt x="486" y="0"/>
                    </a:lnTo>
                    <a:lnTo>
                      <a:pt x="534" y="48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100000">
                    <a:schemeClr val="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25" name="Freeform 44"/>
              <p:cNvSpPr>
                <a:spLocks/>
              </p:cNvSpPr>
              <p:nvPr/>
            </p:nvSpPr>
            <p:spPr bwMode="auto">
              <a:xfrm>
                <a:off x="5145" y="160"/>
                <a:ext cx="475" cy="55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94"/>
                  </a:cxn>
                  <a:cxn ang="0">
                    <a:pos x="28" y="291"/>
                  </a:cxn>
                  <a:cxn ang="0">
                    <a:pos x="63" y="293"/>
                  </a:cxn>
                  <a:cxn ang="0">
                    <a:pos x="121" y="299"/>
                  </a:cxn>
                  <a:cxn ang="0">
                    <a:pos x="178" y="310"/>
                  </a:cxn>
                  <a:cxn ang="0">
                    <a:pos x="231" y="323"/>
                  </a:cxn>
                  <a:cxn ang="0">
                    <a:pos x="274" y="339"/>
                  </a:cxn>
                  <a:cxn ang="0">
                    <a:pos x="325" y="364"/>
                  </a:cxn>
                  <a:cxn ang="0">
                    <a:pos x="364" y="390"/>
                  </a:cxn>
                  <a:cxn ang="0">
                    <a:pos x="393" y="415"/>
                  </a:cxn>
                  <a:cxn ang="0">
                    <a:pos x="414" y="439"/>
                  </a:cxn>
                  <a:cxn ang="0">
                    <a:pos x="427" y="461"/>
                  </a:cxn>
                  <a:cxn ang="0">
                    <a:pos x="439" y="488"/>
                  </a:cxn>
                  <a:cxn ang="0">
                    <a:pos x="444" y="513"/>
                  </a:cxn>
                  <a:cxn ang="0">
                    <a:pos x="451" y="551"/>
                  </a:cxn>
                  <a:cxn ang="0">
                    <a:pos x="457" y="518"/>
                  </a:cxn>
                  <a:cxn ang="0">
                    <a:pos x="466" y="481"/>
                  </a:cxn>
                  <a:cxn ang="0">
                    <a:pos x="469" y="453"/>
                  </a:cxn>
                  <a:cxn ang="0">
                    <a:pos x="474" y="420"/>
                  </a:cxn>
                  <a:cxn ang="0">
                    <a:pos x="472" y="393"/>
                  </a:cxn>
                  <a:cxn ang="0">
                    <a:pos x="466" y="361"/>
                  </a:cxn>
                  <a:cxn ang="0">
                    <a:pos x="459" y="317"/>
                  </a:cxn>
                  <a:cxn ang="0">
                    <a:pos x="444" y="279"/>
                  </a:cxn>
                  <a:cxn ang="0">
                    <a:pos x="424" y="238"/>
                  </a:cxn>
                  <a:cxn ang="0">
                    <a:pos x="399" y="196"/>
                  </a:cxn>
                  <a:cxn ang="0">
                    <a:pos x="363" y="152"/>
                  </a:cxn>
                  <a:cxn ang="0">
                    <a:pos x="322" y="116"/>
                  </a:cxn>
                  <a:cxn ang="0">
                    <a:pos x="286" y="87"/>
                  </a:cxn>
                  <a:cxn ang="0">
                    <a:pos x="241" y="60"/>
                  </a:cxn>
                  <a:cxn ang="0">
                    <a:pos x="195" y="40"/>
                  </a:cxn>
                  <a:cxn ang="0">
                    <a:pos x="141" y="21"/>
                  </a:cxn>
                  <a:cxn ang="0">
                    <a:pos x="94" y="10"/>
                  </a:cxn>
                  <a:cxn ang="0">
                    <a:pos x="39" y="3"/>
                  </a:cxn>
                  <a:cxn ang="0">
                    <a:pos x="0" y="0"/>
                  </a:cxn>
                </a:cxnLst>
                <a:rect l="0" t="0" r="r" b="b"/>
                <a:pathLst>
                  <a:path w="475" h="552">
                    <a:moveTo>
                      <a:pt x="0" y="0"/>
                    </a:moveTo>
                    <a:lnTo>
                      <a:pt x="0" y="294"/>
                    </a:lnTo>
                    <a:lnTo>
                      <a:pt x="28" y="291"/>
                    </a:lnTo>
                    <a:lnTo>
                      <a:pt x="63" y="293"/>
                    </a:lnTo>
                    <a:lnTo>
                      <a:pt x="121" y="299"/>
                    </a:lnTo>
                    <a:lnTo>
                      <a:pt x="178" y="310"/>
                    </a:lnTo>
                    <a:lnTo>
                      <a:pt x="231" y="323"/>
                    </a:lnTo>
                    <a:lnTo>
                      <a:pt x="274" y="339"/>
                    </a:lnTo>
                    <a:lnTo>
                      <a:pt x="325" y="364"/>
                    </a:lnTo>
                    <a:lnTo>
                      <a:pt x="364" y="390"/>
                    </a:lnTo>
                    <a:lnTo>
                      <a:pt x="393" y="415"/>
                    </a:lnTo>
                    <a:lnTo>
                      <a:pt x="414" y="439"/>
                    </a:lnTo>
                    <a:lnTo>
                      <a:pt x="427" y="461"/>
                    </a:lnTo>
                    <a:lnTo>
                      <a:pt x="439" y="488"/>
                    </a:lnTo>
                    <a:lnTo>
                      <a:pt x="444" y="513"/>
                    </a:lnTo>
                    <a:lnTo>
                      <a:pt x="451" y="551"/>
                    </a:lnTo>
                    <a:lnTo>
                      <a:pt x="457" y="518"/>
                    </a:lnTo>
                    <a:lnTo>
                      <a:pt x="466" y="481"/>
                    </a:lnTo>
                    <a:lnTo>
                      <a:pt x="469" y="453"/>
                    </a:lnTo>
                    <a:lnTo>
                      <a:pt x="474" y="420"/>
                    </a:lnTo>
                    <a:lnTo>
                      <a:pt x="472" y="393"/>
                    </a:lnTo>
                    <a:lnTo>
                      <a:pt x="466" y="361"/>
                    </a:lnTo>
                    <a:lnTo>
                      <a:pt x="459" y="317"/>
                    </a:lnTo>
                    <a:lnTo>
                      <a:pt x="444" y="279"/>
                    </a:lnTo>
                    <a:lnTo>
                      <a:pt x="424" y="238"/>
                    </a:lnTo>
                    <a:lnTo>
                      <a:pt x="399" y="196"/>
                    </a:lnTo>
                    <a:lnTo>
                      <a:pt x="363" y="152"/>
                    </a:lnTo>
                    <a:lnTo>
                      <a:pt x="322" y="116"/>
                    </a:lnTo>
                    <a:lnTo>
                      <a:pt x="286" y="87"/>
                    </a:lnTo>
                    <a:lnTo>
                      <a:pt x="241" y="60"/>
                    </a:lnTo>
                    <a:lnTo>
                      <a:pt x="195" y="40"/>
                    </a:lnTo>
                    <a:lnTo>
                      <a:pt x="141" y="21"/>
                    </a:lnTo>
                    <a:lnTo>
                      <a:pt x="94" y="10"/>
                    </a:lnTo>
                    <a:lnTo>
                      <a:pt x="39" y="3"/>
                    </a:lnTo>
                    <a:lnTo>
                      <a:pt x="0" y="0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26" name="Freeform 45"/>
              <p:cNvSpPr>
                <a:spLocks/>
              </p:cNvSpPr>
              <p:nvPr/>
            </p:nvSpPr>
            <p:spPr bwMode="auto">
              <a:xfrm>
                <a:off x="5176" y="727"/>
                <a:ext cx="156" cy="118"/>
              </a:xfrm>
              <a:custGeom>
                <a:avLst/>
                <a:gdLst/>
                <a:ahLst/>
                <a:cxnLst>
                  <a:cxn ang="0">
                    <a:pos x="83" y="0"/>
                  </a:cxn>
                  <a:cxn ang="0">
                    <a:pos x="134" y="19"/>
                  </a:cxn>
                  <a:cxn ang="0">
                    <a:pos x="152" y="46"/>
                  </a:cxn>
                  <a:cxn ang="0">
                    <a:pos x="155" y="70"/>
                  </a:cxn>
                  <a:cxn ang="0">
                    <a:pos x="155" y="84"/>
                  </a:cxn>
                  <a:cxn ang="0">
                    <a:pos x="146" y="100"/>
                  </a:cxn>
                  <a:cxn ang="0">
                    <a:pos x="126" y="108"/>
                  </a:cxn>
                  <a:cxn ang="0">
                    <a:pos x="105" y="114"/>
                  </a:cxn>
                  <a:cxn ang="0">
                    <a:pos x="86" y="117"/>
                  </a:cxn>
                  <a:cxn ang="0">
                    <a:pos x="69" y="117"/>
                  </a:cxn>
                  <a:cxn ang="0">
                    <a:pos x="41" y="112"/>
                  </a:cxn>
                  <a:cxn ang="0">
                    <a:pos x="21" y="107"/>
                  </a:cxn>
                  <a:cxn ang="0">
                    <a:pos x="9" y="98"/>
                  </a:cxn>
                  <a:cxn ang="0">
                    <a:pos x="2" y="90"/>
                  </a:cxn>
                  <a:cxn ang="0">
                    <a:pos x="0" y="78"/>
                  </a:cxn>
                  <a:cxn ang="0">
                    <a:pos x="2" y="60"/>
                  </a:cxn>
                  <a:cxn ang="0">
                    <a:pos x="9" y="11"/>
                  </a:cxn>
                  <a:cxn ang="0">
                    <a:pos x="83" y="0"/>
                  </a:cxn>
                </a:cxnLst>
                <a:rect l="0" t="0" r="r" b="b"/>
                <a:pathLst>
                  <a:path w="156" h="118">
                    <a:moveTo>
                      <a:pt x="83" y="0"/>
                    </a:moveTo>
                    <a:lnTo>
                      <a:pt x="134" y="19"/>
                    </a:lnTo>
                    <a:lnTo>
                      <a:pt x="152" y="46"/>
                    </a:lnTo>
                    <a:lnTo>
                      <a:pt x="155" y="70"/>
                    </a:lnTo>
                    <a:lnTo>
                      <a:pt x="155" y="84"/>
                    </a:lnTo>
                    <a:lnTo>
                      <a:pt x="146" y="100"/>
                    </a:lnTo>
                    <a:lnTo>
                      <a:pt x="126" y="108"/>
                    </a:lnTo>
                    <a:lnTo>
                      <a:pt x="105" y="114"/>
                    </a:lnTo>
                    <a:lnTo>
                      <a:pt x="86" y="117"/>
                    </a:lnTo>
                    <a:lnTo>
                      <a:pt x="69" y="117"/>
                    </a:lnTo>
                    <a:lnTo>
                      <a:pt x="41" y="112"/>
                    </a:lnTo>
                    <a:lnTo>
                      <a:pt x="21" y="107"/>
                    </a:lnTo>
                    <a:lnTo>
                      <a:pt x="9" y="98"/>
                    </a:lnTo>
                    <a:lnTo>
                      <a:pt x="2" y="90"/>
                    </a:lnTo>
                    <a:lnTo>
                      <a:pt x="0" y="78"/>
                    </a:lnTo>
                    <a:lnTo>
                      <a:pt x="2" y="60"/>
                    </a:lnTo>
                    <a:lnTo>
                      <a:pt x="9" y="11"/>
                    </a:lnTo>
                    <a:lnTo>
                      <a:pt x="83" y="0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100000">
                    <a:schemeClr val="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27" name="Freeform 46"/>
              <p:cNvSpPr>
                <a:spLocks/>
              </p:cNvSpPr>
              <p:nvPr/>
            </p:nvSpPr>
            <p:spPr bwMode="auto">
              <a:xfrm>
                <a:off x="5172" y="740"/>
                <a:ext cx="88" cy="74"/>
              </a:xfrm>
              <a:custGeom>
                <a:avLst/>
                <a:gdLst/>
                <a:ahLst/>
                <a:cxnLst>
                  <a:cxn ang="0">
                    <a:pos x="0" y="68"/>
                  </a:cxn>
                  <a:cxn ang="0">
                    <a:pos x="11" y="0"/>
                  </a:cxn>
                  <a:cxn ang="0">
                    <a:pos x="54" y="5"/>
                  </a:cxn>
                  <a:cxn ang="0">
                    <a:pos x="87" y="9"/>
                  </a:cxn>
                  <a:cxn ang="0">
                    <a:pos x="78" y="73"/>
                  </a:cxn>
                  <a:cxn ang="0">
                    <a:pos x="75" y="58"/>
                  </a:cxn>
                  <a:cxn ang="0">
                    <a:pos x="65" y="47"/>
                  </a:cxn>
                  <a:cxn ang="0">
                    <a:pos x="47" y="44"/>
                  </a:cxn>
                  <a:cxn ang="0">
                    <a:pos x="27" y="45"/>
                  </a:cxn>
                  <a:cxn ang="0">
                    <a:pos x="11" y="52"/>
                  </a:cxn>
                  <a:cxn ang="0">
                    <a:pos x="0" y="68"/>
                  </a:cxn>
                </a:cxnLst>
                <a:rect l="0" t="0" r="r" b="b"/>
                <a:pathLst>
                  <a:path w="88" h="74">
                    <a:moveTo>
                      <a:pt x="0" y="68"/>
                    </a:moveTo>
                    <a:lnTo>
                      <a:pt x="11" y="0"/>
                    </a:lnTo>
                    <a:lnTo>
                      <a:pt x="54" y="5"/>
                    </a:lnTo>
                    <a:lnTo>
                      <a:pt x="87" y="9"/>
                    </a:lnTo>
                    <a:lnTo>
                      <a:pt x="78" y="73"/>
                    </a:lnTo>
                    <a:lnTo>
                      <a:pt x="75" y="58"/>
                    </a:lnTo>
                    <a:lnTo>
                      <a:pt x="65" y="47"/>
                    </a:lnTo>
                    <a:lnTo>
                      <a:pt x="47" y="44"/>
                    </a:lnTo>
                    <a:lnTo>
                      <a:pt x="27" y="45"/>
                    </a:lnTo>
                    <a:lnTo>
                      <a:pt x="11" y="52"/>
                    </a:lnTo>
                    <a:lnTo>
                      <a:pt x="0" y="68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28" name="Freeform 47"/>
              <p:cNvSpPr>
                <a:spLocks/>
              </p:cNvSpPr>
              <p:nvPr/>
            </p:nvSpPr>
            <p:spPr bwMode="auto">
              <a:xfrm>
                <a:off x="5049" y="520"/>
                <a:ext cx="319" cy="286"/>
              </a:xfrm>
              <a:custGeom>
                <a:avLst/>
                <a:gdLst/>
                <a:ahLst/>
                <a:cxnLst>
                  <a:cxn ang="0">
                    <a:pos x="1" y="275"/>
                  </a:cxn>
                  <a:cxn ang="0">
                    <a:pos x="3" y="254"/>
                  </a:cxn>
                  <a:cxn ang="0">
                    <a:pos x="12" y="235"/>
                  </a:cxn>
                  <a:cxn ang="0">
                    <a:pos x="19" y="219"/>
                  </a:cxn>
                  <a:cxn ang="0">
                    <a:pos x="24" y="194"/>
                  </a:cxn>
                  <a:cxn ang="0">
                    <a:pos x="30" y="161"/>
                  </a:cxn>
                  <a:cxn ang="0">
                    <a:pos x="34" y="126"/>
                  </a:cxn>
                  <a:cxn ang="0">
                    <a:pos x="37" y="94"/>
                  </a:cxn>
                  <a:cxn ang="0">
                    <a:pos x="39" y="67"/>
                  </a:cxn>
                  <a:cxn ang="0">
                    <a:pos x="40" y="43"/>
                  </a:cxn>
                  <a:cxn ang="0">
                    <a:pos x="48" y="29"/>
                  </a:cxn>
                  <a:cxn ang="0">
                    <a:pos x="63" y="16"/>
                  </a:cxn>
                  <a:cxn ang="0">
                    <a:pos x="78" y="9"/>
                  </a:cxn>
                  <a:cxn ang="0">
                    <a:pos x="102" y="2"/>
                  </a:cxn>
                  <a:cxn ang="0">
                    <a:pos x="129" y="0"/>
                  </a:cxn>
                  <a:cxn ang="0">
                    <a:pos x="171" y="0"/>
                  </a:cxn>
                  <a:cxn ang="0">
                    <a:pos x="208" y="2"/>
                  </a:cxn>
                  <a:cxn ang="0">
                    <a:pos x="244" y="9"/>
                  </a:cxn>
                  <a:cxn ang="0">
                    <a:pos x="277" y="21"/>
                  </a:cxn>
                  <a:cxn ang="0">
                    <a:pos x="298" y="35"/>
                  </a:cxn>
                  <a:cxn ang="0">
                    <a:pos x="310" y="47"/>
                  </a:cxn>
                  <a:cxn ang="0">
                    <a:pos x="318" y="61"/>
                  </a:cxn>
                  <a:cxn ang="0">
                    <a:pos x="316" y="75"/>
                  </a:cxn>
                  <a:cxn ang="0">
                    <a:pos x="313" y="89"/>
                  </a:cxn>
                  <a:cxn ang="0">
                    <a:pos x="303" y="104"/>
                  </a:cxn>
                  <a:cxn ang="0">
                    <a:pos x="295" y="123"/>
                  </a:cxn>
                  <a:cxn ang="0">
                    <a:pos x="291" y="149"/>
                  </a:cxn>
                  <a:cxn ang="0">
                    <a:pos x="288" y="176"/>
                  </a:cxn>
                  <a:cxn ang="0">
                    <a:pos x="283" y="200"/>
                  </a:cxn>
                  <a:cxn ang="0">
                    <a:pos x="282" y="235"/>
                  </a:cxn>
                  <a:cxn ang="0">
                    <a:pos x="280" y="265"/>
                  </a:cxn>
                  <a:cxn ang="0">
                    <a:pos x="280" y="285"/>
                  </a:cxn>
                  <a:cxn ang="0">
                    <a:pos x="270" y="260"/>
                  </a:cxn>
                  <a:cxn ang="0">
                    <a:pos x="250" y="248"/>
                  </a:cxn>
                  <a:cxn ang="0">
                    <a:pos x="232" y="241"/>
                  </a:cxn>
                  <a:cxn ang="0">
                    <a:pos x="210" y="236"/>
                  </a:cxn>
                  <a:cxn ang="0">
                    <a:pos x="175" y="229"/>
                  </a:cxn>
                  <a:cxn ang="0">
                    <a:pos x="141" y="228"/>
                  </a:cxn>
                  <a:cxn ang="0">
                    <a:pos x="121" y="228"/>
                  </a:cxn>
                  <a:cxn ang="0">
                    <a:pos x="90" y="230"/>
                  </a:cxn>
                  <a:cxn ang="0">
                    <a:pos x="54" y="237"/>
                  </a:cxn>
                  <a:cxn ang="0">
                    <a:pos x="31" y="246"/>
                  </a:cxn>
                  <a:cxn ang="0">
                    <a:pos x="16" y="255"/>
                  </a:cxn>
                  <a:cxn ang="0">
                    <a:pos x="0" y="268"/>
                  </a:cxn>
                </a:cxnLst>
                <a:rect l="0" t="0" r="r" b="b"/>
                <a:pathLst>
                  <a:path w="319" h="286">
                    <a:moveTo>
                      <a:pt x="1" y="275"/>
                    </a:moveTo>
                    <a:lnTo>
                      <a:pt x="3" y="254"/>
                    </a:lnTo>
                    <a:lnTo>
                      <a:pt x="12" y="235"/>
                    </a:lnTo>
                    <a:lnTo>
                      <a:pt x="19" y="219"/>
                    </a:lnTo>
                    <a:lnTo>
                      <a:pt x="24" y="194"/>
                    </a:lnTo>
                    <a:lnTo>
                      <a:pt x="30" y="161"/>
                    </a:lnTo>
                    <a:lnTo>
                      <a:pt x="34" y="126"/>
                    </a:lnTo>
                    <a:lnTo>
                      <a:pt x="37" y="94"/>
                    </a:lnTo>
                    <a:lnTo>
                      <a:pt x="39" y="67"/>
                    </a:lnTo>
                    <a:lnTo>
                      <a:pt x="40" y="43"/>
                    </a:lnTo>
                    <a:lnTo>
                      <a:pt x="48" y="29"/>
                    </a:lnTo>
                    <a:lnTo>
                      <a:pt x="63" y="16"/>
                    </a:lnTo>
                    <a:lnTo>
                      <a:pt x="78" y="9"/>
                    </a:lnTo>
                    <a:lnTo>
                      <a:pt x="102" y="2"/>
                    </a:lnTo>
                    <a:lnTo>
                      <a:pt x="129" y="0"/>
                    </a:lnTo>
                    <a:lnTo>
                      <a:pt x="171" y="0"/>
                    </a:lnTo>
                    <a:lnTo>
                      <a:pt x="208" y="2"/>
                    </a:lnTo>
                    <a:lnTo>
                      <a:pt x="244" y="9"/>
                    </a:lnTo>
                    <a:lnTo>
                      <a:pt x="277" y="21"/>
                    </a:lnTo>
                    <a:lnTo>
                      <a:pt x="298" y="35"/>
                    </a:lnTo>
                    <a:lnTo>
                      <a:pt x="310" y="47"/>
                    </a:lnTo>
                    <a:lnTo>
                      <a:pt x="318" y="61"/>
                    </a:lnTo>
                    <a:lnTo>
                      <a:pt x="316" y="75"/>
                    </a:lnTo>
                    <a:lnTo>
                      <a:pt x="313" y="89"/>
                    </a:lnTo>
                    <a:lnTo>
                      <a:pt x="303" y="104"/>
                    </a:lnTo>
                    <a:lnTo>
                      <a:pt x="295" y="123"/>
                    </a:lnTo>
                    <a:lnTo>
                      <a:pt x="291" y="149"/>
                    </a:lnTo>
                    <a:lnTo>
                      <a:pt x="288" y="176"/>
                    </a:lnTo>
                    <a:lnTo>
                      <a:pt x="283" y="200"/>
                    </a:lnTo>
                    <a:lnTo>
                      <a:pt x="282" y="235"/>
                    </a:lnTo>
                    <a:lnTo>
                      <a:pt x="280" y="265"/>
                    </a:lnTo>
                    <a:lnTo>
                      <a:pt x="280" y="285"/>
                    </a:lnTo>
                    <a:lnTo>
                      <a:pt x="270" y="260"/>
                    </a:lnTo>
                    <a:lnTo>
                      <a:pt x="250" y="248"/>
                    </a:lnTo>
                    <a:lnTo>
                      <a:pt x="232" y="241"/>
                    </a:lnTo>
                    <a:lnTo>
                      <a:pt x="210" y="236"/>
                    </a:lnTo>
                    <a:lnTo>
                      <a:pt x="175" y="229"/>
                    </a:lnTo>
                    <a:lnTo>
                      <a:pt x="141" y="228"/>
                    </a:lnTo>
                    <a:lnTo>
                      <a:pt x="121" y="228"/>
                    </a:lnTo>
                    <a:lnTo>
                      <a:pt x="90" y="230"/>
                    </a:lnTo>
                    <a:lnTo>
                      <a:pt x="54" y="237"/>
                    </a:lnTo>
                    <a:lnTo>
                      <a:pt x="31" y="246"/>
                    </a:lnTo>
                    <a:lnTo>
                      <a:pt x="16" y="255"/>
                    </a:lnTo>
                    <a:lnTo>
                      <a:pt x="0" y="268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29" name="Freeform 48"/>
              <p:cNvSpPr>
                <a:spLocks/>
              </p:cNvSpPr>
              <p:nvPr/>
            </p:nvSpPr>
            <p:spPr bwMode="auto">
              <a:xfrm>
                <a:off x="4319" y="160"/>
                <a:ext cx="832" cy="4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56"/>
                  </a:cxn>
                  <a:cxn ang="0">
                    <a:pos x="84" y="374"/>
                  </a:cxn>
                  <a:cxn ang="0">
                    <a:pos x="153" y="393"/>
                  </a:cxn>
                  <a:cxn ang="0">
                    <a:pos x="210" y="404"/>
                  </a:cxn>
                  <a:cxn ang="0">
                    <a:pos x="258" y="410"/>
                  </a:cxn>
                  <a:cxn ang="0">
                    <a:pos x="312" y="416"/>
                  </a:cxn>
                  <a:cxn ang="0">
                    <a:pos x="402" y="419"/>
                  </a:cxn>
                  <a:cxn ang="0">
                    <a:pos x="485" y="412"/>
                  </a:cxn>
                  <a:cxn ang="0">
                    <a:pos x="570" y="399"/>
                  </a:cxn>
                  <a:cxn ang="0">
                    <a:pos x="652" y="377"/>
                  </a:cxn>
                  <a:cxn ang="0">
                    <a:pos x="724" y="347"/>
                  </a:cxn>
                  <a:cxn ang="0">
                    <a:pos x="784" y="306"/>
                  </a:cxn>
                  <a:cxn ang="0">
                    <a:pos x="829" y="291"/>
                  </a:cxn>
                  <a:cxn ang="0">
                    <a:pos x="831" y="2"/>
                  </a:cxn>
                  <a:cxn ang="0">
                    <a:pos x="786" y="9"/>
                  </a:cxn>
                  <a:cxn ang="0">
                    <a:pos x="726" y="29"/>
                  </a:cxn>
                  <a:cxn ang="0">
                    <a:pos x="654" y="55"/>
                  </a:cxn>
                  <a:cxn ang="0">
                    <a:pos x="585" y="70"/>
                  </a:cxn>
                  <a:cxn ang="0">
                    <a:pos x="515" y="78"/>
                  </a:cxn>
                  <a:cxn ang="0">
                    <a:pos x="468" y="82"/>
                  </a:cxn>
                  <a:cxn ang="0">
                    <a:pos x="428" y="84"/>
                  </a:cxn>
                  <a:cxn ang="0">
                    <a:pos x="358" y="84"/>
                  </a:cxn>
                  <a:cxn ang="0">
                    <a:pos x="314" y="81"/>
                  </a:cxn>
                  <a:cxn ang="0">
                    <a:pos x="274" y="76"/>
                  </a:cxn>
                  <a:cxn ang="0">
                    <a:pos x="229" y="73"/>
                  </a:cxn>
                  <a:cxn ang="0">
                    <a:pos x="190" y="66"/>
                  </a:cxn>
                  <a:cxn ang="0">
                    <a:pos x="140" y="57"/>
                  </a:cxn>
                  <a:cxn ang="0">
                    <a:pos x="96" y="44"/>
                  </a:cxn>
                  <a:cxn ang="0">
                    <a:pos x="49" y="24"/>
                  </a:cxn>
                  <a:cxn ang="0">
                    <a:pos x="0" y="0"/>
                  </a:cxn>
                </a:cxnLst>
                <a:rect l="0" t="0" r="r" b="b"/>
                <a:pathLst>
                  <a:path w="832" h="420">
                    <a:moveTo>
                      <a:pt x="0" y="0"/>
                    </a:moveTo>
                    <a:lnTo>
                      <a:pt x="0" y="356"/>
                    </a:lnTo>
                    <a:lnTo>
                      <a:pt x="84" y="374"/>
                    </a:lnTo>
                    <a:lnTo>
                      <a:pt x="153" y="393"/>
                    </a:lnTo>
                    <a:lnTo>
                      <a:pt x="210" y="404"/>
                    </a:lnTo>
                    <a:lnTo>
                      <a:pt x="258" y="410"/>
                    </a:lnTo>
                    <a:lnTo>
                      <a:pt x="312" y="416"/>
                    </a:lnTo>
                    <a:lnTo>
                      <a:pt x="402" y="419"/>
                    </a:lnTo>
                    <a:lnTo>
                      <a:pt x="485" y="412"/>
                    </a:lnTo>
                    <a:lnTo>
                      <a:pt x="570" y="399"/>
                    </a:lnTo>
                    <a:lnTo>
                      <a:pt x="652" y="377"/>
                    </a:lnTo>
                    <a:lnTo>
                      <a:pt x="724" y="347"/>
                    </a:lnTo>
                    <a:lnTo>
                      <a:pt x="784" y="306"/>
                    </a:lnTo>
                    <a:lnTo>
                      <a:pt x="829" y="291"/>
                    </a:lnTo>
                    <a:lnTo>
                      <a:pt x="831" y="2"/>
                    </a:lnTo>
                    <a:lnTo>
                      <a:pt x="786" y="9"/>
                    </a:lnTo>
                    <a:lnTo>
                      <a:pt x="726" y="29"/>
                    </a:lnTo>
                    <a:lnTo>
                      <a:pt x="654" y="55"/>
                    </a:lnTo>
                    <a:lnTo>
                      <a:pt x="585" y="70"/>
                    </a:lnTo>
                    <a:lnTo>
                      <a:pt x="515" y="78"/>
                    </a:lnTo>
                    <a:lnTo>
                      <a:pt x="468" y="82"/>
                    </a:lnTo>
                    <a:lnTo>
                      <a:pt x="428" y="84"/>
                    </a:lnTo>
                    <a:lnTo>
                      <a:pt x="358" y="84"/>
                    </a:lnTo>
                    <a:lnTo>
                      <a:pt x="314" y="81"/>
                    </a:lnTo>
                    <a:lnTo>
                      <a:pt x="274" y="76"/>
                    </a:lnTo>
                    <a:lnTo>
                      <a:pt x="229" y="73"/>
                    </a:lnTo>
                    <a:lnTo>
                      <a:pt x="190" y="66"/>
                    </a:lnTo>
                    <a:lnTo>
                      <a:pt x="140" y="57"/>
                    </a:lnTo>
                    <a:lnTo>
                      <a:pt x="96" y="44"/>
                    </a:lnTo>
                    <a:lnTo>
                      <a:pt x="49" y="24"/>
                    </a:lnTo>
                    <a:lnTo>
                      <a:pt x="0" y="0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</p:grpSp>
      </p:grpSp>
      <p:pic>
        <p:nvPicPr>
          <p:cNvPr id="52" name="Picture 54" descr="dnastranda_gl.gif (44360 bytes)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81000"/>
            <a:ext cx="6477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9144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22860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2286000"/>
            <a:ext cx="3810000" cy="4114800"/>
          </a:xfrm>
        </p:spPr>
        <p:txBody>
          <a:bodyPr/>
          <a:lstStyle/>
          <a:p>
            <a:pPr lvl="0"/>
            <a:r>
              <a:rPr lang="en-US" noProof="0" smtClean="0"/>
              <a:t>Click icon to add clip art</a:t>
            </a:r>
            <a:endParaRPr lang="en-US" noProof="0"/>
          </a:p>
        </p:txBody>
      </p:sp>
      <p:sp>
        <p:nvSpPr>
          <p:cNvPr id="53" name="Rectangle 5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4" name="Rectangle 5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5" name="Rectangle 5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058D22-1AE7-4755-9BE2-8F524AAB35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2"/>
          <p:cNvGrpSpPr>
            <a:grpSpLocks/>
          </p:cNvGrpSpPr>
          <p:nvPr/>
        </p:nvGrpSpPr>
        <p:grpSpPr bwMode="auto">
          <a:xfrm>
            <a:off x="0" y="-17463"/>
            <a:ext cx="9178925" cy="6905626"/>
            <a:chOff x="0" y="-11"/>
            <a:chExt cx="5782" cy="4350"/>
          </a:xfrm>
        </p:grpSpPr>
        <p:sp>
          <p:nvSpPr>
            <p:cNvPr id="6" name="Rectangle 3"/>
            <p:cNvSpPr>
              <a:spLocks noChangeArrowheads="1"/>
            </p:cNvSpPr>
            <p:nvPr/>
          </p:nvSpPr>
          <p:spPr bwMode="auto">
            <a:xfrm>
              <a:off x="0" y="1008"/>
              <a:ext cx="5774" cy="3331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7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5759" cy="864"/>
            </a:xfrm>
            <a:prstGeom prst="rect">
              <a:avLst/>
            </a:prstGeom>
            <a:gradFill rotWithShape="0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grpSp>
          <p:nvGrpSpPr>
            <p:cNvPr id="8" name="Group 5"/>
            <p:cNvGrpSpPr>
              <a:grpSpLocks/>
            </p:cNvGrpSpPr>
            <p:nvPr/>
          </p:nvGrpSpPr>
          <p:grpSpPr bwMode="auto">
            <a:xfrm>
              <a:off x="5301" y="-11"/>
              <a:ext cx="481" cy="4284"/>
              <a:chOff x="5301" y="-11"/>
              <a:chExt cx="481" cy="4284"/>
            </a:xfrm>
          </p:grpSpPr>
          <p:sp>
            <p:nvSpPr>
              <p:cNvPr id="50" name="Freeform 6"/>
              <p:cNvSpPr>
                <a:spLocks/>
              </p:cNvSpPr>
              <p:nvPr/>
            </p:nvSpPr>
            <p:spPr bwMode="auto">
              <a:xfrm>
                <a:off x="5301" y="-11"/>
                <a:ext cx="241" cy="4284"/>
              </a:xfrm>
              <a:custGeom>
                <a:avLst/>
                <a:gdLst/>
                <a:ahLst/>
                <a:cxnLst>
                  <a:cxn ang="0">
                    <a:pos x="0" y="4234"/>
                  </a:cxn>
                  <a:cxn ang="0">
                    <a:pos x="0" y="0"/>
                  </a:cxn>
                  <a:cxn ang="0">
                    <a:pos x="240" y="0"/>
                  </a:cxn>
                  <a:cxn ang="0">
                    <a:pos x="240" y="4234"/>
                  </a:cxn>
                  <a:cxn ang="0">
                    <a:pos x="192" y="4283"/>
                  </a:cxn>
                  <a:cxn ang="0">
                    <a:pos x="144" y="4281"/>
                  </a:cxn>
                  <a:cxn ang="0">
                    <a:pos x="112" y="4281"/>
                  </a:cxn>
                  <a:cxn ang="0">
                    <a:pos x="49" y="4281"/>
                  </a:cxn>
                  <a:cxn ang="0">
                    <a:pos x="0" y="4234"/>
                  </a:cxn>
                </a:cxnLst>
                <a:rect l="0" t="0" r="r" b="b"/>
                <a:pathLst>
                  <a:path w="241" h="4284">
                    <a:moveTo>
                      <a:pt x="0" y="4234"/>
                    </a:moveTo>
                    <a:lnTo>
                      <a:pt x="0" y="0"/>
                    </a:lnTo>
                    <a:lnTo>
                      <a:pt x="240" y="0"/>
                    </a:lnTo>
                    <a:lnTo>
                      <a:pt x="240" y="4234"/>
                    </a:lnTo>
                    <a:lnTo>
                      <a:pt x="192" y="4283"/>
                    </a:lnTo>
                    <a:lnTo>
                      <a:pt x="144" y="4281"/>
                    </a:lnTo>
                    <a:lnTo>
                      <a:pt x="112" y="4281"/>
                    </a:lnTo>
                    <a:lnTo>
                      <a:pt x="49" y="4281"/>
                    </a:lnTo>
                    <a:lnTo>
                      <a:pt x="0" y="4234"/>
                    </a:lnTo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5000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51" name="Freeform 7"/>
              <p:cNvSpPr>
                <a:spLocks/>
              </p:cNvSpPr>
              <p:nvPr/>
            </p:nvSpPr>
            <p:spPr bwMode="auto">
              <a:xfrm>
                <a:off x="5541" y="-11"/>
                <a:ext cx="241" cy="4284"/>
              </a:xfrm>
              <a:custGeom>
                <a:avLst/>
                <a:gdLst/>
                <a:ahLst/>
                <a:cxnLst>
                  <a:cxn ang="0">
                    <a:pos x="0" y="4234"/>
                  </a:cxn>
                  <a:cxn ang="0">
                    <a:pos x="0" y="0"/>
                  </a:cxn>
                  <a:cxn ang="0">
                    <a:pos x="240" y="0"/>
                  </a:cxn>
                  <a:cxn ang="0">
                    <a:pos x="240" y="4234"/>
                  </a:cxn>
                  <a:cxn ang="0">
                    <a:pos x="192" y="4283"/>
                  </a:cxn>
                  <a:cxn ang="0">
                    <a:pos x="144" y="4281"/>
                  </a:cxn>
                  <a:cxn ang="0">
                    <a:pos x="112" y="4281"/>
                  </a:cxn>
                  <a:cxn ang="0">
                    <a:pos x="49" y="4281"/>
                  </a:cxn>
                  <a:cxn ang="0">
                    <a:pos x="0" y="4234"/>
                  </a:cxn>
                </a:cxnLst>
                <a:rect l="0" t="0" r="r" b="b"/>
                <a:pathLst>
                  <a:path w="241" h="4284">
                    <a:moveTo>
                      <a:pt x="0" y="4234"/>
                    </a:moveTo>
                    <a:lnTo>
                      <a:pt x="0" y="0"/>
                    </a:lnTo>
                    <a:lnTo>
                      <a:pt x="240" y="0"/>
                    </a:lnTo>
                    <a:lnTo>
                      <a:pt x="240" y="4234"/>
                    </a:lnTo>
                    <a:lnTo>
                      <a:pt x="192" y="4283"/>
                    </a:lnTo>
                    <a:lnTo>
                      <a:pt x="144" y="4281"/>
                    </a:lnTo>
                    <a:lnTo>
                      <a:pt x="112" y="4281"/>
                    </a:lnTo>
                    <a:lnTo>
                      <a:pt x="49" y="4281"/>
                    </a:lnTo>
                    <a:lnTo>
                      <a:pt x="0" y="4234"/>
                    </a:lnTo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5000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</p:grpSp>
        <p:grpSp>
          <p:nvGrpSpPr>
            <p:cNvPr id="9" name="Group 8"/>
            <p:cNvGrpSpPr>
              <a:grpSpLocks/>
            </p:cNvGrpSpPr>
            <p:nvPr/>
          </p:nvGrpSpPr>
          <p:grpSpPr bwMode="auto">
            <a:xfrm>
              <a:off x="0" y="0"/>
              <a:ext cx="481" cy="4273"/>
              <a:chOff x="0" y="0"/>
              <a:chExt cx="481" cy="4273"/>
            </a:xfrm>
          </p:grpSpPr>
          <p:sp>
            <p:nvSpPr>
              <p:cNvPr id="48" name="Freeform 9"/>
              <p:cNvSpPr>
                <a:spLocks/>
              </p:cNvSpPr>
              <p:nvPr/>
            </p:nvSpPr>
            <p:spPr bwMode="auto">
              <a:xfrm>
                <a:off x="0" y="0"/>
                <a:ext cx="241" cy="4273"/>
              </a:xfrm>
              <a:custGeom>
                <a:avLst/>
                <a:gdLst/>
                <a:ahLst/>
                <a:cxnLst>
                  <a:cxn ang="0">
                    <a:pos x="0" y="4223"/>
                  </a:cxn>
                  <a:cxn ang="0">
                    <a:pos x="0" y="0"/>
                  </a:cxn>
                  <a:cxn ang="0">
                    <a:pos x="240" y="0"/>
                  </a:cxn>
                  <a:cxn ang="0">
                    <a:pos x="240" y="4223"/>
                  </a:cxn>
                  <a:cxn ang="0">
                    <a:pos x="192" y="4272"/>
                  </a:cxn>
                  <a:cxn ang="0">
                    <a:pos x="144" y="4270"/>
                  </a:cxn>
                  <a:cxn ang="0">
                    <a:pos x="112" y="4270"/>
                  </a:cxn>
                  <a:cxn ang="0">
                    <a:pos x="49" y="4270"/>
                  </a:cxn>
                  <a:cxn ang="0">
                    <a:pos x="0" y="4223"/>
                  </a:cxn>
                </a:cxnLst>
                <a:rect l="0" t="0" r="r" b="b"/>
                <a:pathLst>
                  <a:path w="241" h="4273">
                    <a:moveTo>
                      <a:pt x="0" y="4223"/>
                    </a:moveTo>
                    <a:lnTo>
                      <a:pt x="0" y="0"/>
                    </a:lnTo>
                    <a:lnTo>
                      <a:pt x="240" y="0"/>
                    </a:lnTo>
                    <a:lnTo>
                      <a:pt x="240" y="4223"/>
                    </a:lnTo>
                    <a:lnTo>
                      <a:pt x="192" y="4272"/>
                    </a:lnTo>
                    <a:lnTo>
                      <a:pt x="144" y="4270"/>
                    </a:lnTo>
                    <a:lnTo>
                      <a:pt x="112" y="4270"/>
                    </a:lnTo>
                    <a:lnTo>
                      <a:pt x="49" y="4270"/>
                    </a:lnTo>
                    <a:lnTo>
                      <a:pt x="0" y="4223"/>
                    </a:lnTo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5000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49" name="Freeform 10"/>
              <p:cNvSpPr>
                <a:spLocks/>
              </p:cNvSpPr>
              <p:nvPr/>
            </p:nvSpPr>
            <p:spPr bwMode="auto">
              <a:xfrm>
                <a:off x="240" y="0"/>
                <a:ext cx="241" cy="4273"/>
              </a:xfrm>
              <a:custGeom>
                <a:avLst/>
                <a:gdLst/>
                <a:ahLst/>
                <a:cxnLst>
                  <a:cxn ang="0">
                    <a:pos x="0" y="4223"/>
                  </a:cxn>
                  <a:cxn ang="0">
                    <a:pos x="0" y="0"/>
                  </a:cxn>
                  <a:cxn ang="0">
                    <a:pos x="240" y="0"/>
                  </a:cxn>
                  <a:cxn ang="0">
                    <a:pos x="240" y="4223"/>
                  </a:cxn>
                  <a:cxn ang="0">
                    <a:pos x="192" y="4272"/>
                  </a:cxn>
                  <a:cxn ang="0">
                    <a:pos x="144" y="4270"/>
                  </a:cxn>
                  <a:cxn ang="0">
                    <a:pos x="112" y="4270"/>
                  </a:cxn>
                  <a:cxn ang="0">
                    <a:pos x="49" y="4270"/>
                  </a:cxn>
                  <a:cxn ang="0">
                    <a:pos x="0" y="4223"/>
                  </a:cxn>
                </a:cxnLst>
                <a:rect l="0" t="0" r="r" b="b"/>
                <a:pathLst>
                  <a:path w="241" h="4273">
                    <a:moveTo>
                      <a:pt x="0" y="4223"/>
                    </a:moveTo>
                    <a:lnTo>
                      <a:pt x="0" y="0"/>
                    </a:lnTo>
                    <a:lnTo>
                      <a:pt x="240" y="0"/>
                    </a:lnTo>
                    <a:lnTo>
                      <a:pt x="240" y="4223"/>
                    </a:lnTo>
                    <a:lnTo>
                      <a:pt x="192" y="4272"/>
                    </a:lnTo>
                    <a:lnTo>
                      <a:pt x="144" y="4270"/>
                    </a:lnTo>
                    <a:lnTo>
                      <a:pt x="112" y="4270"/>
                    </a:lnTo>
                    <a:lnTo>
                      <a:pt x="49" y="4270"/>
                    </a:lnTo>
                    <a:lnTo>
                      <a:pt x="0" y="4223"/>
                    </a:lnTo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5000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</p:grpSp>
        <p:grpSp>
          <p:nvGrpSpPr>
            <p:cNvPr id="10" name="Group 11"/>
            <p:cNvGrpSpPr>
              <a:grpSpLocks/>
            </p:cNvGrpSpPr>
            <p:nvPr/>
          </p:nvGrpSpPr>
          <p:grpSpPr bwMode="auto">
            <a:xfrm>
              <a:off x="82" y="22"/>
              <a:ext cx="5590" cy="891"/>
              <a:chOff x="82" y="22"/>
              <a:chExt cx="5590" cy="891"/>
            </a:xfrm>
          </p:grpSpPr>
          <p:grpSp>
            <p:nvGrpSpPr>
              <p:cNvPr id="11" name="Group 12"/>
              <p:cNvGrpSpPr>
                <a:grpSpLocks/>
              </p:cNvGrpSpPr>
              <p:nvPr/>
            </p:nvGrpSpPr>
            <p:grpSpPr bwMode="auto">
              <a:xfrm>
                <a:off x="134" y="22"/>
                <a:ext cx="5538" cy="850"/>
                <a:chOff x="134" y="22"/>
                <a:chExt cx="5538" cy="850"/>
              </a:xfrm>
            </p:grpSpPr>
            <p:sp>
              <p:nvSpPr>
                <p:cNvPr id="30" name="Freeform 13"/>
                <p:cNvSpPr>
                  <a:spLocks/>
                </p:cNvSpPr>
                <p:nvPr/>
              </p:nvSpPr>
              <p:spPr bwMode="auto">
                <a:xfrm>
                  <a:off x="5269" y="734"/>
                  <a:ext cx="156" cy="117"/>
                </a:xfrm>
                <a:custGeom>
                  <a:avLst/>
                  <a:gdLst/>
                  <a:ahLst/>
                  <a:cxnLst>
                    <a:cxn ang="0">
                      <a:pos x="83" y="0"/>
                    </a:cxn>
                    <a:cxn ang="0">
                      <a:pos x="134" y="19"/>
                    </a:cxn>
                    <a:cxn ang="0">
                      <a:pos x="152" y="45"/>
                    </a:cxn>
                    <a:cxn ang="0">
                      <a:pos x="155" y="70"/>
                    </a:cxn>
                    <a:cxn ang="0">
                      <a:pos x="155" y="83"/>
                    </a:cxn>
                    <a:cxn ang="0">
                      <a:pos x="146" y="99"/>
                    </a:cxn>
                    <a:cxn ang="0">
                      <a:pos x="126" y="107"/>
                    </a:cxn>
                    <a:cxn ang="0">
                      <a:pos x="105" y="113"/>
                    </a:cxn>
                    <a:cxn ang="0">
                      <a:pos x="86" y="116"/>
                    </a:cxn>
                    <a:cxn ang="0">
                      <a:pos x="69" y="116"/>
                    </a:cxn>
                    <a:cxn ang="0">
                      <a:pos x="41" y="111"/>
                    </a:cxn>
                    <a:cxn ang="0">
                      <a:pos x="21" y="106"/>
                    </a:cxn>
                    <a:cxn ang="0">
                      <a:pos x="9" y="98"/>
                    </a:cxn>
                    <a:cxn ang="0">
                      <a:pos x="2" y="89"/>
                    </a:cxn>
                    <a:cxn ang="0">
                      <a:pos x="0" y="78"/>
                    </a:cxn>
                    <a:cxn ang="0">
                      <a:pos x="2" y="60"/>
                    </a:cxn>
                    <a:cxn ang="0">
                      <a:pos x="9" y="11"/>
                    </a:cxn>
                    <a:cxn ang="0">
                      <a:pos x="83" y="0"/>
                    </a:cxn>
                  </a:cxnLst>
                  <a:rect l="0" t="0" r="r" b="b"/>
                  <a:pathLst>
                    <a:path w="156" h="117">
                      <a:moveTo>
                        <a:pt x="83" y="0"/>
                      </a:moveTo>
                      <a:lnTo>
                        <a:pt x="134" y="19"/>
                      </a:lnTo>
                      <a:lnTo>
                        <a:pt x="152" y="45"/>
                      </a:lnTo>
                      <a:lnTo>
                        <a:pt x="155" y="70"/>
                      </a:lnTo>
                      <a:lnTo>
                        <a:pt x="155" y="83"/>
                      </a:lnTo>
                      <a:lnTo>
                        <a:pt x="146" y="99"/>
                      </a:lnTo>
                      <a:lnTo>
                        <a:pt x="126" y="107"/>
                      </a:lnTo>
                      <a:lnTo>
                        <a:pt x="105" y="113"/>
                      </a:lnTo>
                      <a:lnTo>
                        <a:pt x="86" y="116"/>
                      </a:lnTo>
                      <a:lnTo>
                        <a:pt x="69" y="116"/>
                      </a:lnTo>
                      <a:lnTo>
                        <a:pt x="41" y="111"/>
                      </a:lnTo>
                      <a:lnTo>
                        <a:pt x="21" y="106"/>
                      </a:lnTo>
                      <a:lnTo>
                        <a:pt x="9" y="98"/>
                      </a:lnTo>
                      <a:lnTo>
                        <a:pt x="2" y="89"/>
                      </a:lnTo>
                      <a:lnTo>
                        <a:pt x="0" y="78"/>
                      </a:lnTo>
                      <a:lnTo>
                        <a:pt x="2" y="60"/>
                      </a:lnTo>
                      <a:lnTo>
                        <a:pt x="9" y="11"/>
                      </a:lnTo>
                      <a:lnTo>
                        <a:pt x="83" y="0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31" name="Freeform 14"/>
                <p:cNvSpPr>
                  <a:spLocks/>
                </p:cNvSpPr>
                <p:nvPr/>
              </p:nvSpPr>
              <p:spPr bwMode="auto">
                <a:xfrm>
                  <a:off x="5265" y="746"/>
                  <a:ext cx="88" cy="75"/>
                </a:xfrm>
                <a:custGeom>
                  <a:avLst/>
                  <a:gdLst/>
                  <a:ahLst/>
                  <a:cxnLst>
                    <a:cxn ang="0">
                      <a:pos x="0" y="69"/>
                    </a:cxn>
                    <a:cxn ang="0">
                      <a:pos x="11" y="0"/>
                    </a:cxn>
                    <a:cxn ang="0">
                      <a:pos x="54" y="5"/>
                    </a:cxn>
                    <a:cxn ang="0">
                      <a:pos x="87" y="9"/>
                    </a:cxn>
                    <a:cxn ang="0">
                      <a:pos x="78" y="74"/>
                    </a:cxn>
                    <a:cxn ang="0">
                      <a:pos x="75" y="59"/>
                    </a:cxn>
                    <a:cxn ang="0">
                      <a:pos x="65" y="48"/>
                    </a:cxn>
                    <a:cxn ang="0">
                      <a:pos x="47" y="44"/>
                    </a:cxn>
                    <a:cxn ang="0">
                      <a:pos x="27" y="45"/>
                    </a:cxn>
                    <a:cxn ang="0">
                      <a:pos x="11" y="52"/>
                    </a:cxn>
                    <a:cxn ang="0">
                      <a:pos x="0" y="69"/>
                    </a:cxn>
                  </a:cxnLst>
                  <a:rect l="0" t="0" r="r" b="b"/>
                  <a:pathLst>
                    <a:path w="88" h="75">
                      <a:moveTo>
                        <a:pt x="0" y="69"/>
                      </a:moveTo>
                      <a:lnTo>
                        <a:pt x="11" y="0"/>
                      </a:lnTo>
                      <a:lnTo>
                        <a:pt x="54" y="5"/>
                      </a:lnTo>
                      <a:lnTo>
                        <a:pt x="87" y="9"/>
                      </a:lnTo>
                      <a:lnTo>
                        <a:pt x="78" y="74"/>
                      </a:lnTo>
                      <a:lnTo>
                        <a:pt x="75" y="59"/>
                      </a:lnTo>
                      <a:lnTo>
                        <a:pt x="65" y="48"/>
                      </a:lnTo>
                      <a:lnTo>
                        <a:pt x="47" y="44"/>
                      </a:lnTo>
                      <a:lnTo>
                        <a:pt x="27" y="45"/>
                      </a:lnTo>
                      <a:lnTo>
                        <a:pt x="11" y="52"/>
                      </a:lnTo>
                      <a:lnTo>
                        <a:pt x="0" y="69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32" name="Freeform 15"/>
                <p:cNvSpPr>
                  <a:spLocks/>
                </p:cNvSpPr>
                <p:nvPr/>
              </p:nvSpPr>
              <p:spPr bwMode="auto">
                <a:xfrm>
                  <a:off x="475" y="725"/>
                  <a:ext cx="156" cy="117"/>
                </a:xfrm>
                <a:custGeom>
                  <a:avLst/>
                  <a:gdLst/>
                  <a:ahLst/>
                  <a:cxnLst>
                    <a:cxn ang="0">
                      <a:pos x="72" y="0"/>
                    </a:cxn>
                    <a:cxn ang="0">
                      <a:pos x="21" y="19"/>
                    </a:cxn>
                    <a:cxn ang="0">
                      <a:pos x="3" y="45"/>
                    </a:cxn>
                    <a:cxn ang="0">
                      <a:pos x="0" y="70"/>
                    </a:cxn>
                    <a:cxn ang="0">
                      <a:pos x="0" y="83"/>
                    </a:cxn>
                    <a:cxn ang="0">
                      <a:pos x="9" y="99"/>
                    </a:cxn>
                    <a:cxn ang="0">
                      <a:pos x="29" y="107"/>
                    </a:cxn>
                    <a:cxn ang="0">
                      <a:pos x="50" y="113"/>
                    </a:cxn>
                    <a:cxn ang="0">
                      <a:pos x="69" y="116"/>
                    </a:cxn>
                    <a:cxn ang="0">
                      <a:pos x="86" y="116"/>
                    </a:cxn>
                    <a:cxn ang="0">
                      <a:pos x="114" y="111"/>
                    </a:cxn>
                    <a:cxn ang="0">
                      <a:pos x="134" y="106"/>
                    </a:cxn>
                    <a:cxn ang="0">
                      <a:pos x="146" y="98"/>
                    </a:cxn>
                    <a:cxn ang="0">
                      <a:pos x="153" y="89"/>
                    </a:cxn>
                    <a:cxn ang="0">
                      <a:pos x="155" y="78"/>
                    </a:cxn>
                    <a:cxn ang="0">
                      <a:pos x="153" y="60"/>
                    </a:cxn>
                    <a:cxn ang="0">
                      <a:pos x="146" y="11"/>
                    </a:cxn>
                    <a:cxn ang="0">
                      <a:pos x="72" y="0"/>
                    </a:cxn>
                  </a:cxnLst>
                  <a:rect l="0" t="0" r="r" b="b"/>
                  <a:pathLst>
                    <a:path w="156" h="117">
                      <a:moveTo>
                        <a:pt x="72" y="0"/>
                      </a:moveTo>
                      <a:lnTo>
                        <a:pt x="21" y="19"/>
                      </a:lnTo>
                      <a:lnTo>
                        <a:pt x="3" y="45"/>
                      </a:lnTo>
                      <a:lnTo>
                        <a:pt x="0" y="70"/>
                      </a:lnTo>
                      <a:lnTo>
                        <a:pt x="0" y="83"/>
                      </a:lnTo>
                      <a:lnTo>
                        <a:pt x="9" y="99"/>
                      </a:lnTo>
                      <a:lnTo>
                        <a:pt x="29" y="107"/>
                      </a:lnTo>
                      <a:lnTo>
                        <a:pt x="50" y="113"/>
                      </a:lnTo>
                      <a:lnTo>
                        <a:pt x="69" y="116"/>
                      </a:lnTo>
                      <a:lnTo>
                        <a:pt x="86" y="116"/>
                      </a:lnTo>
                      <a:lnTo>
                        <a:pt x="114" y="111"/>
                      </a:lnTo>
                      <a:lnTo>
                        <a:pt x="134" y="106"/>
                      </a:lnTo>
                      <a:lnTo>
                        <a:pt x="146" y="98"/>
                      </a:lnTo>
                      <a:lnTo>
                        <a:pt x="153" y="89"/>
                      </a:lnTo>
                      <a:lnTo>
                        <a:pt x="155" y="78"/>
                      </a:lnTo>
                      <a:lnTo>
                        <a:pt x="153" y="60"/>
                      </a:lnTo>
                      <a:lnTo>
                        <a:pt x="146" y="11"/>
                      </a:lnTo>
                      <a:lnTo>
                        <a:pt x="72" y="0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33" name="Freeform 16"/>
                <p:cNvSpPr>
                  <a:spLocks/>
                </p:cNvSpPr>
                <p:nvPr/>
              </p:nvSpPr>
              <p:spPr bwMode="auto">
                <a:xfrm>
                  <a:off x="547" y="738"/>
                  <a:ext cx="88" cy="75"/>
                </a:xfrm>
                <a:custGeom>
                  <a:avLst/>
                  <a:gdLst/>
                  <a:ahLst/>
                  <a:cxnLst>
                    <a:cxn ang="0">
                      <a:pos x="87" y="68"/>
                    </a:cxn>
                    <a:cxn ang="0">
                      <a:pos x="76" y="0"/>
                    </a:cxn>
                    <a:cxn ang="0">
                      <a:pos x="33" y="5"/>
                    </a:cxn>
                    <a:cxn ang="0">
                      <a:pos x="0" y="9"/>
                    </a:cxn>
                    <a:cxn ang="0">
                      <a:pos x="9" y="74"/>
                    </a:cxn>
                    <a:cxn ang="0">
                      <a:pos x="12" y="58"/>
                    </a:cxn>
                    <a:cxn ang="0">
                      <a:pos x="22" y="47"/>
                    </a:cxn>
                    <a:cxn ang="0">
                      <a:pos x="40" y="44"/>
                    </a:cxn>
                    <a:cxn ang="0">
                      <a:pos x="60" y="45"/>
                    </a:cxn>
                    <a:cxn ang="0">
                      <a:pos x="76" y="52"/>
                    </a:cxn>
                    <a:cxn ang="0">
                      <a:pos x="87" y="68"/>
                    </a:cxn>
                  </a:cxnLst>
                  <a:rect l="0" t="0" r="r" b="b"/>
                  <a:pathLst>
                    <a:path w="88" h="75">
                      <a:moveTo>
                        <a:pt x="87" y="68"/>
                      </a:moveTo>
                      <a:lnTo>
                        <a:pt x="76" y="0"/>
                      </a:lnTo>
                      <a:lnTo>
                        <a:pt x="33" y="5"/>
                      </a:lnTo>
                      <a:lnTo>
                        <a:pt x="0" y="9"/>
                      </a:lnTo>
                      <a:lnTo>
                        <a:pt x="9" y="74"/>
                      </a:lnTo>
                      <a:lnTo>
                        <a:pt x="12" y="58"/>
                      </a:lnTo>
                      <a:lnTo>
                        <a:pt x="22" y="47"/>
                      </a:lnTo>
                      <a:lnTo>
                        <a:pt x="40" y="44"/>
                      </a:lnTo>
                      <a:lnTo>
                        <a:pt x="60" y="45"/>
                      </a:lnTo>
                      <a:lnTo>
                        <a:pt x="76" y="52"/>
                      </a:lnTo>
                      <a:lnTo>
                        <a:pt x="87" y="68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34" name="Line 17"/>
                <p:cNvSpPr>
                  <a:spLocks noChangeShapeType="1"/>
                </p:cNvSpPr>
                <p:nvPr/>
              </p:nvSpPr>
              <p:spPr bwMode="auto">
                <a:xfrm flipV="1">
                  <a:off x="2020" y="309"/>
                  <a:ext cx="192" cy="87"/>
                </a:xfrm>
                <a:prstGeom prst="line">
                  <a:avLst/>
                </a:prstGeom>
                <a:noFill/>
                <a:ln w="127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35" name="Freeform 18"/>
                <p:cNvSpPr>
                  <a:spLocks/>
                </p:cNvSpPr>
                <p:nvPr/>
              </p:nvSpPr>
              <p:spPr bwMode="auto">
                <a:xfrm>
                  <a:off x="1408" y="22"/>
                  <a:ext cx="2967" cy="457"/>
                </a:xfrm>
                <a:custGeom>
                  <a:avLst/>
                  <a:gdLst/>
                  <a:ahLst/>
                  <a:cxnLst>
                    <a:cxn ang="0">
                      <a:pos x="0" y="122"/>
                    </a:cxn>
                    <a:cxn ang="0">
                      <a:pos x="207" y="78"/>
                    </a:cxn>
                    <a:cxn ang="0">
                      <a:pos x="442" y="48"/>
                    </a:cxn>
                    <a:cxn ang="0">
                      <a:pos x="640" y="32"/>
                    </a:cxn>
                    <a:cxn ang="0">
                      <a:pos x="897" y="16"/>
                    </a:cxn>
                    <a:cxn ang="0">
                      <a:pos x="1215" y="2"/>
                    </a:cxn>
                    <a:cxn ang="0">
                      <a:pos x="1392" y="0"/>
                    </a:cxn>
                    <a:cxn ang="0">
                      <a:pos x="1710" y="0"/>
                    </a:cxn>
                    <a:cxn ang="0">
                      <a:pos x="1997" y="10"/>
                    </a:cxn>
                    <a:cxn ang="0">
                      <a:pos x="2258" y="21"/>
                    </a:cxn>
                    <a:cxn ang="0">
                      <a:pos x="2493" y="38"/>
                    </a:cxn>
                    <a:cxn ang="0">
                      <a:pos x="2674" y="54"/>
                    </a:cxn>
                    <a:cxn ang="0">
                      <a:pos x="2828" y="73"/>
                    </a:cxn>
                    <a:cxn ang="0">
                      <a:pos x="2966" y="92"/>
                    </a:cxn>
                    <a:cxn ang="0">
                      <a:pos x="2966" y="456"/>
                    </a:cxn>
                    <a:cxn ang="0">
                      <a:pos x="2833" y="434"/>
                    </a:cxn>
                    <a:cxn ang="0">
                      <a:pos x="2563" y="399"/>
                    </a:cxn>
                    <a:cxn ang="0">
                      <a:pos x="2382" y="382"/>
                    </a:cxn>
                    <a:cxn ang="0">
                      <a:pos x="2134" y="366"/>
                    </a:cxn>
                    <a:cxn ang="0">
                      <a:pos x="1944" y="358"/>
                    </a:cxn>
                    <a:cxn ang="0">
                      <a:pos x="1746" y="350"/>
                    </a:cxn>
                    <a:cxn ang="0">
                      <a:pos x="1529" y="350"/>
                    </a:cxn>
                    <a:cxn ang="0">
                      <a:pos x="1295" y="350"/>
                    </a:cxn>
                    <a:cxn ang="0">
                      <a:pos x="1047" y="355"/>
                    </a:cxn>
                    <a:cxn ang="0">
                      <a:pos x="853" y="363"/>
                    </a:cxn>
                    <a:cxn ang="0">
                      <a:pos x="654" y="374"/>
                    </a:cxn>
                    <a:cxn ang="0">
                      <a:pos x="468" y="388"/>
                    </a:cxn>
                    <a:cxn ang="0">
                      <a:pos x="296" y="404"/>
                    </a:cxn>
                    <a:cxn ang="0">
                      <a:pos x="150" y="423"/>
                    </a:cxn>
                    <a:cxn ang="0">
                      <a:pos x="13" y="445"/>
                    </a:cxn>
                    <a:cxn ang="0">
                      <a:pos x="0" y="122"/>
                    </a:cxn>
                  </a:cxnLst>
                  <a:rect l="0" t="0" r="r" b="b"/>
                  <a:pathLst>
                    <a:path w="2967" h="457">
                      <a:moveTo>
                        <a:pt x="0" y="122"/>
                      </a:moveTo>
                      <a:lnTo>
                        <a:pt x="207" y="78"/>
                      </a:lnTo>
                      <a:lnTo>
                        <a:pt x="442" y="48"/>
                      </a:lnTo>
                      <a:lnTo>
                        <a:pt x="640" y="32"/>
                      </a:lnTo>
                      <a:lnTo>
                        <a:pt x="897" y="16"/>
                      </a:lnTo>
                      <a:lnTo>
                        <a:pt x="1215" y="2"/>
                      </a:lnTo>
                      <a:lnTo>
                        <a:pt x="1392" y="0"/>
                      </a:lnTo>
                      <a:lnTo>
                        <a:pt x="1710" y="0"/>
                      </a:lnTo>
                      <a:lnTo>
                        <a:pt x="1997" y="10"/>
                      </a:lnTo>
                      <a:lnTo>
                        <a:pt x="2258" y="21"/>
                      </a:lnTo>
                      <a:lnTo>
                        <a:pt x="2493" y="38"/>
                      </a:lnTo>
                      <a:lnTo>
                        <a:pt x="2674" y="54"/>
                      </a:lnTo>
                      <a:lnTo>
                        <a:pt x="2828" y="73"/>
                      </a:lnTo>
                      <a:lnTo>
                        <a:pt x="2966" y="92"/>
                      </a:lnTo>
                      <a:lnTo>
                        <a:pt x="2966" y="456"/>
                      </a:lnTo>
                      <a:lnTo>
                        <a:pt x="2833" y="434"/>
                      </a:lnTo>
                      <a:lnTo>
                        <a:pt x="2563" y="399"/>
                      </a:lnTo>
                      <a:lnTo>
                        <a:pt x="2382" y="382"/>
                      </a:lnTo>
                      <a:lnTo>
                        <a:pt x="2134" y="366"/>
                      </a:lnTo>
                      <a:lnTo>
                        <a:pt x="1944" y="358"/>
                      </a:lnTo>
                      <a:lnTo>
                        <a:pt x="1746" y="350"/>
                      </a:lnTo>
                      <a:lnTo>
                        <a:pt x="1529" y="350"/>
                      </a:lnTo>
                      <a:lnTo>
                        <a:pt x="1295" y="350"/>
                      </a:lnTo>
                      <a:lnTo>
                        <a:pt x="1047" y="355"/>
                      </a:lnTo>
                      <a:lnTo>
                        <a:pt x="853" y="363"/>
                      </a:lnTo>
                      <a:lnTo>
                        <a:pt x="654" y="374"/>
                      </a:lnTo>
                      <a:lnTo>
                        <a:pt x="468" y="388"/>
                      </a:lnTo>
                      <a:lnTo>
                        <a:pt x="296" y="404"/>
                      </a:lnTo>
                      <a:lnTo>
                        <a:pt x="150" y="423"/>
                      </a:lnTo>
                      <a:lnTo>
                        <a:pt x="13" y="445"/>
                      </a:lnTo>
                      <a:lnTo>
                        <a:pt x="0" y="122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36" name="Freeform 19"/>
                <p:cNvSpPr>
                  <a:spLocks/>
                </p:cNvSpPr>
                <p:nvPr/>
              </p:nvSpPr>
              <p:spPr bwMode="auto">
                <a:xfrm>
                  <a:off x="607" y="118"/>
                  <a:ext cx="823" cy="431"/>
                </a:xfrm>
                <a:custGeom>
                  <a:avLst/>
                  <a:gdLst/>
                  <a:ahLst/>
                  <a:cxnLst>
                    <a:cxn ang="0">
                      <a:pos x="815" y="27"/>
                    </a:cxn>
                    <a:cxn ang="0">
                      <a:pos x="822" y="350"/>
                    </a:cxn>
                    <a:cxn ang="0">
                      <a:pos x="746" y="382"/>
                    </a:cxn>
                    <a:cxn ang="0">
                      <a:pos x="676" y="404"/>
                    </a:cxn>
                    <a:cxn ang="0">
                      <a:pos x="619" y="415"/>
                    </a:cxn>
                    <a:cxn ang="0">
                      <a:pos x="571" y="421"/>
                    </a:cxn>
                    <a:cxn ang="0">
                      <a:pos x="517" y="427"/>
                    </a:cxn>
                    <a:cxn ang="0">
                      <a:pos x="427" y="430"/>
                    </a:cxn>
                    <a:cxn ang="0">
                      <a:pos x="344" y="423"/>
                    </a:cxn>
                    <a:cxn ang="0">
                      <a:pos x="259" y="410"/>
                    </a:cxn>
                    <a:cxn ang="0">
                      <a:pos x="177" y="388"/>
                    </a:cxn>
                    <a:cxn ang="0">
                      <a:pos x="105" y="358"/>
                    </a:cxn>
                    <a:cxn ang="0">
                      <a:pos x="41" y="325"/>
                    </a:cxn>
                    <a:cxn ang="0">
                      <a:pos x="0" y="294"/>
                    </a:cxn>
                    <a:cxn ang="0">
                      <a:pos x="0" y="0"/>
                    </a:cxn>
                    <a:cxn ang="0">
                      <a:pos x="46" y="25"/>
                    </a:cxn>
                    <a:cxn ang="0">
                      <a:pos x="105" y="47"/>
                    </a:cxn>
                    <a:cxn ang="0">
                      <a:pos x="175" y="66"/>
                    </a:cxn>
                    <a:cxn ang="0">
                      <a:pos x="244" y="81"/>
                    </a:cxn>
                    <a:cxn ang="0">
                      <a:pos x="314" y="89"/>
                    </a:cxn>
                    <a:cxn ang="0">
                      <a:pos x="361" y="93"/>
                    </a:cxn>
                    <a:cxn ang="0">
                      <a:pos x="401" y="95"/>
                    </a:cxn>
                    <a:cxn ang="0">
                      <a:pos x="471" y="95"/>
                    </a:cxn>
                    <a:cxn ang="0">
                      <a:pos x="515" y="92"/>
                    </a:cxn>
                    <a:cxn ang="0">
                      <a:pos x="555" y="87"/>
                    </a:cxn>
                    <a:cxn ang="0">
                      <a:pos x="600" y="84"/>
                    </a:cxn>
                    <a:cxn ang="0">
                      <a:pos x="640" y="76"/>
                    </a:cxn>
                    <a:cxn ang="0">
                      <a:pos x="689" y="67"/>
                    </a:cxn>
                    <a:cxn ang="0">
                      <a:pos x="733" y="55"/>
                    </a:cxn>
                    <a:cxn ang="0">
                      <a:pos x="777" y="41"/>
                    </a:cxn>
                    <a:cxn ang="0">
                      <a:pos x="815" y="27"/>
                    </a:cxn>
                  </a:cxnLst>
                  <a:rect l="0" t="0" r="r" b="b"/>
                  <a:pathLst>
                    <a:path w="823" h="431">
                      <a:moveTo>
                        <a:pt x="815" y="27"/>
                      </a:moveTo>
                      <a:lnTo>
                        <a:pt x="822" y="350"/>
                      </a:lnTo>
                      <a:lnTo>
                        <a:pt x="746" y="382"/>
                      </a:lnTo>
                      <a:lnTo>
                        <a:pt x="676" y="404"/>
                      </a:lnTo>
                      <a:lnTo>
                        <a:pt x="619" y="415"/>
                      </a:lnTo>
                      <a:lnTo>
                        <a:pt x="571" y="421"/>
                      </a:lnTo>
                      <a:lnTo>
                        <a:pt x="517" y="427"/>
                      </a:lnTo>
                      <a:lnTo>
                        <a:pt x="427" y="430"/>
                      </a:lnTo>
                      <a:lnTo>
                        <a:pt x="344" y="423"/>
                      </a:lnTo>
                      <a:lnTo>
                        <a:pt x="259" y="410"/>
                      </a:lnTo>
                      <a:lnTo>
                        <a:pt x="177" y="388"/>
                      </a:lnTo>
                      <a:lnTo>
                        <a:pt x="105" y="358"/>
                      </a:lnTo>
                      <a:lnTo>
                        <a:pt x="41" y="325"/>
                      </a:lnTo>
                      <a:lnTo>
                        <a:pt x="0" y="294"/>
                      </a:lnTo>
                      <a:lnTo>
                        <a:pt x="0" y="0"/>
                      </a:lnTo>
                      <a:lnTo>
                        <a:pt x="46" y="25"/>
                      </a:lnTo>
                      <a:lnTo>
                        <a:pt x="105" y="47"/>
                      </a:lnTo>
                      <a:lnTo>
                        <a:pt x="175" y="66"/>
                      </a:lnTo>
                      <a:lnTo>
                        <a:pt x="244" y="81"/>
                      </a:lnTo>
                      <a:lnTo>
                        <a:pt x="314" y="89"/>
                      </a:lnTo>
                      <a:lnTo>
                        <a:pt x="361" y="93"/>
                      </a:lnTo>
                      <a:lnTo>
                        <a:pt x="401" y="95"/>
                      </a:lnTo>
                      <a:lnTo>
                        <a:pt x="471" y="95"/>
                      </a:lnTo>
                      <a:lnTo>
                        <a:pt x="515" y="92"/>
                      </a:lnTo>
                      <a:lnTo>
                        <a:pt x="555" y="87"/>
                      </a:lnTo>
                      <a:lnTo>
                        <a:pt x="600" y="84"/>
                      </a:lnTo>
                      <a:lnTo>
                        <a:pt x="640" y="76"/>
                      </a:lnTo>
                      <a:lnTo>
                        <a:pt x="689" y="67"/>
                      </a:lnTo>
                      <a:lnTo>
                        <a:pt x="733" y="55"/>
                      </a:lnTo>
                      <a:lnTo>
                        <a:pt x="777" y="41"/>
                      </a:lnTo>
                      <a:lnTo>
                        <a:pt x="815" y="27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37" name="Freeform 20"/>
                <p:cNvSpPr>
                  <a:spLocks/>
                </p:cNvSpPr>
                <p:nvPr/>
              </p:nvSpPr>
              <p:spPr bwMode="auto">
                <a:xfrm>
                  <a:off x="154" y="533"/>
                  <a:ext cx="551" cy="339"/>
                </a:xfrm>
                <a:custGeom>
                  <a:avLst/>
                  <a:gdLst/>
                  <a:ahLst/>
                  <a:cxnLst>
                    <a:cxn ang="0">
                      <a:pos x="16" y="53"/>
                    </a:cxn>
                    <a:cxn ang="0">
                      <a:pos x="0" y="122"/>
                    </a:cxn>
                    <a:cxn ang="0">
                      <a:pos x="10" y="146"/>
                    </a:cxn>
                    <a:cxn ang="0">
                      <a:pos x="33" y="183"/>
                    </a:cxn>
                    <a:cxn ang="0">
                      <a:pos x="57" y="216"/>
                    </a:cxn>
                    <a:cxn ang="0">
                      <a:pos x="85" y="244"/>
                    </a:cxn>
                    <a:cxn ang="0">
                      <a:pos x="120" y="271"/>
                    </a:cxn>
                    <a:cxn ang="0">
                      <a:pos x="153" y="290"/>
                    </a:cxn>
                    <a:cxn ang="0">
                      <a:pos x="189" y="308"/>
                    </a:cxn>
                    <a:cxn ang="0">
                      <a:pos x="235" y="324"/>
                    </a:cxn>
                    <a:cxn ang="0">
                      <a:pos x="270" y="332"/>
                    </a:cxn>
                    <a:cxn ang="0">
                      <a:pos x="312" y="338"/>
                    </a:cxn>
                    <a:cxn ang="0">
                      <a:pos x="351" y="338"/>
                    </a:cxn>
                    <a:cxn ang="0">
                      <a:pos x="393" y="333"/>
                    </a:cxn>
                    <a:cxn ang="0">
                      <a:pos x="436" y="321"/>
                    </a:cxn>
                    <a:cxn ang="0">
                      <a:pos x="475" y="302"/>
                    </a:cxn>
                    <a:cxn ang="0">
                      <a:pos x="498" y="286"/>
                    </a:cxn>
                    <a:cxn ang="0">
                      <a:pos x="526" y="262"/>
                    </a:cxn>
                    <a:cxn ang="0">
                      <a:pos x="541" y="243"/>
                    </a:cxn>
                    <a:cxn ang="0">
                      <a:pos x="550" y="226"/>
                    </a:cxn>
                    <a:cxn ang="0">
                      <a:pos x="550" y="208"/>
                    </a:cxn>
                    <a:cxn ang="0">
                      <a:pos x="544" y="187"/>
                    </a:cxn>
                    <a:cxn ang="0">
                      <a:pos x="532" y="170"/>
                    </a:cxn>
                    <a:cxn ang="0">
                      <a:pos x="523" y="135"/>
                    </a:cxn>
                    <a:cxn ang="0">
                      <a:pos x="519" y="116"/>
                    </a:cxn>
                    <a:cxn ang="0">
                      <a:pos x="267" y="132"/>
                    </a:cxn>
                    <a:cxn ang="0">
                      <a:pos x="234" y="126"/>
                    </a:cxn>
                    <a:cxn ang="0">
                      <a:pos x="193" y="113"/>
                    </a:cxn>
                    <a:cxn ang="0">
                      <a:pos x="162" y="97"/>
                    </a:cxn>
                    <a:cxn ang="0">
                      <a:pos x="129" y="77"/>
                    </a:cxn>
                    <a:cxn ang="0">
                      <a:pos x="97" y="48"/>
                    </a:cxn>
                    <a:cxn ang="0">
                      <a:pos x="78" y="24"/>
                    </a:cxn>
                    <a:cxn ang="0">
                      <a:pos x="60" y="0"/>
                    </a:cxn>
                    <a:cxn ang="0">
                      <a:pos x="16" y="53"/>
                    </a:cxn>
                  </a:cxnLst>
                  <a:rect l="0" t="0" r="r" b="b"/>
                  <a:pathLst>
                    <a:path w="551" h="339">
                      <a:moveTo>
                        <a:pt x="16" y="53"/>
                      </a:moveTo>
                      <a:lnTo>
                        <a:pt x="0" y="122"/>
                      </a:lnTo>
                      <a:lnTo>
                        <a:pt x="10" y="146"/>
                      </a:lnTo>
                      <a:lnTo>
                        <a:pt x="33" y="183"/>
                      </a:lnTo>
                      <a:lnTo>
                        <a:pt x="57" y="216"/>
                      </a:lnTo>
                      <a:lnTo>
                        <a:pt x="85" y="244"/>
                      </a:lnTo>
                      <a:lnTo>
                        <a:pt x="120" y="271"/>
                      </a:lnTo>
                      <a:lnTo>
                        <a:pt x="153" y="290"/>
                      </a:lnTo>
                      <a:lnTo>
                        <a:pt x="189" y="308"/>
                      </a:lnTo>
                      <a:lnTo>
                        <a:pt x="235" y="324"/>
                      </a:lnTo>
                      <a:lnTo>
                        <a:pt x="270" y="332"/>
                      </a:lnTo>
                      <a:lnTo>
                        <a:pt x="312" y="338"/>
                      </a:lnTo>
                      <a:lnTo>
                        <a:pt x="351" y="338"/>
                      </a:lnTo>
                      <a:lnTo>
                        <a:pt x="393" y="333"/>
                      </a:lnTo>
                      <a:lnTo>
                        <a:pt x="436" y="321"/>
                      </a:lnTo>
                      <a:lnTo>
                        <a:pt x="475" y="302"/>
                      </a:lnTo>
                      <a:lnTo>
                        <a:pt x="498" y="286"/>
                      </a:lnTo>
                      <a:lnTo>
                        <a:pt x="526" y="262"/>
                      </a:lnTo>
                      <a:lnTo>
                        <a:pt x="541" y="243"/>
                      </a:lnTo>
                      <a:lnTo>
                        <a:pt x="550" y="226"/>
                      </a:lnTo>
                      <a:lnTo>
                        <a:pt x="550" y="208"/>
                      </a:lnTo>
                      <a:lnTo>
                        <a:pt x="544" y="187"/>
                      </a:lnTo>
                      <a:lnTo>
                        <a:pt x="532" y="170"/>
                      </a:lnTo>
                      <a:lnTo>
                        <a:pt x="523" y="135"/>
                      </a:lnTo>
                      <a:lnTo>
                        <a:pt x="519" y="116"/>
                      </a:lnTo>
                      <a:lnTo>
                        <a:pt x="267" y="132"/>
                      </a:lnTo>
                      <a:lnTo>
                        <a:pt x="234" y="126"/>
                      </a:lnTo>
                      <a:lnTo>
                        <a:pt x="193" y="113"/>
                      </a:lnTo>
                      <a:lnTo>
                        <a:pt x="162" y="97"/>
                      </a:lnTo>
                      <a:lnTo>
                        <a:pt x="129" y="77"/>
                      </a:lnTo>
                      <a:lnTo>
                        <a:pt x="97" y="48"/>
                      </a:lnTo>
                      <a:lnTo>
                        <a:pt x="78" y="24"/>
                      </a:lnTo>
                      <a:lnTo>
                        <a:pt x="60" y="0"/>
                      </a:lnTo>
                      <a:lnTo>
                        <a:pt x="16" y="53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38" name="Freeform 21"/>
                <p:cNvSpPr>
                  <a:spLocks/>
                </p:cNvSpPr>
                <p:nvPr/>
              </p:nvSpPr>
              <p:spPr bwMode="auto">
                <a:xfrm>
                  <a:off x="134" y="119"/>
                  <a:ext cx="475" cy="552"/>
                </a:xfrm>
                <a:custGeom>
                  <a:avLst/>
                  <a:gdLst/>
                  <a:ahLst/>
                  <a:cxnLst>
                    <a:cxn ang="0">
                      <a:pos x="474" y="0"/>
                    </a:cxn>
                    <a:cxn ang="0">
                      <a:pos x="474" y="294"/>
                    </a:cxn>
                    <a:cxn ang="0">
                      <a:pos x="446" y="291"/>
                    </a:cxn>
                    <a:cxn ang="0">
                      <a:pos x="411" y="293"/>
                    </a:cxn>
                    <a:cxn ang="0">
                      <a:pos x="353" y="299"/>
                    </a:cxn>
                    <a:cxn ang="0">
                      <a:pos x="296" y="310"/>
                    </a:cxn>
                    <a:cxn ang="0">
                      <a:pos x="243" y="323"/>
                    </a:cxn>
                    <a:cxn ang="0">
                      <a:pos x="200" y="339"/>
                    </a:cxn>
                    <a:cxn ang="0">
                      <a:pos x="149" y="364"/>
                    </a:cxn>
                    <a:cxn ang="0">
                      <a:pos x="110" y="390"/>
                    </a:cxn>
                    <a:cxn ang="0">
                      <a:pos x="81" y="415"/>
                    </a:cxn>
                    <a:cxn ang="0">
                      <a:pos x="60" y="439"/>
                    </a:cxn>
                    <a:cxn ang="0">
                      <a:pos x="47" y="461"/>
                    </a:cxn>
                    <a:cxn ang="0">
                      <a:pos x="35" y="488"/>
                    </a:cxn>
                    <a:cxn ang="0">
                      <a:pos x="30" y="513"/>
                    </a:cxn>
                    <a:cxn ang="0">
                      <a:pos x="23" y="551"/>
                    </a:cxn>
                    <a:cxn ang="0">
                      <a:pos x="17" y="518"/>
                    </a:cxn>
                    <a:cxn ang="0">
                      <a:pos x="8" y="481"/>
                    </a:cxn>
                    <a:cxn ang="0">
                      <a:pos x="5" y="453"/>
                    </a:cxn>
                    <a:cxn ang="0">
                      <a:pos x="0" y="420"/>
                    </a:cxn>
                    <a:cxn ang="0">
                      <a:pos x="2" y="393"/>
                    </a:cxn>
                    <a:cxn ang="0">
                      <a:pos x="8" y="361"/>
                    </a:cxn>
                    <a:cxn ang="0">
                      <a:pos x="15" y="317"/>
                    </a:cxn>
                    <a:cxn ang="0">
                      <a:pos x="30" y="279"/>
                    </a:cxn>
                    <a:cxn ang="0">
                      <a:pos x="50" y="238"/>
                    </a:cxn>
                    <a:cxn ang="0">
                      <a:pos x="75" y="196"/>
                    </a:cxn>
                    <a:cxn ang="0">
                      <a:pos x="111" y="152"/>
                    </a:cxn>
                    <a:cxn ang="0">
                      <a:pos x="152" y="116"/>
                    </a:cxn>
                    <a:cxn ang="0">
                      <a:pos x="188" y="87"/>
                    </a:cxn>
                    <a:cxn ang="0">
                      <a:pos x="233" y="60"/>
                    </a:cxn>
                    <a:cxn ang="0">
                      <a:pos x="279" y="40"/>
                    </a:cxn>
                    <a:cxn ang="0">
                      <a:pos x="333" y="21"/>
                    </a:cxn>
                    <a:cxn ang="0">
                      <a:pos x="380" y="10"/>
                    </a:cxn>
                    <a:cxn ang="0">
                      <a:pos x="435" y="3"/>
                    </a:cxn>
                    <a:cxn ang="0">
                      <a:pos x="474" y="0"/>
                    </a:cxn>
                  </a:cxnLst>
                  <a:rect l="0" t="0" r="r" b="b"/>
                  <a:pathLst>
                    <a:path w="475" h="552">
                      <a:moveTo>
                        <a:pt x="474" y="0"/>
                      </a:moveTo>
                      <a:lnTo>
                        <a:pt x="474" y="294"/>
                      </a:lnTo>
                      <a:lnTo>
                        <a:pt x="446" y="291"/>
                      </a:lnTo>
                      <a:lnTo>
                        <a:pt x="411" y="293"/>
                      </a:lnTo>
                      <a:lnTo>
                        <a:pt x="353" y="299"/>
                      </a:lnTo>
                      <a:lnTo>
                        <a:pt x="296" y="310"/>
                      </a:lnTo>
                      <a:lnTo>
                        <a:pt x="243" y="323"/>
                      </a:lnTo>
                      <a:lnTo>
                        <a:pt x="200" y="339"/>
                      </a:lnTo>
                      <a:lnTo>
                        <a:pt x="149" y="364"/>
                      </a:lnTo>
                      <a:lnTo>
                        <a:pt x="110" y="390"/>
                      </a:lnTo>
                      <a:lnTo>
                        <a:pt x="81" y="415"/>
                      </a:lnTo>
                      <a:lnTo>
                        <a:pt x="60" y="439"/>
                      </a:lnTo>
                      <a:lnTo>
                        <a:pt x="47" y="461"/>
                      </a:lnTo>
                      <a:lnTo>
                        <a:pt x="35" y="488"/>
                      </a:lnTo>
                      <a:lnTo>
                        <a:pt x="30" y="513"/>
                      </a:lnTo>
                      <a:lnTo>
                        <a:pt x="23" y="551"/>
                      </a:lnTo>
                      <a:lnTo>
                        <a:pt x="17" y="518"/>
                      </a:lnTo>
                      <a:lnTo>
                        <a:pt x="8" y="481"/>
                      </a:lnTo>
                      <a:lnTo>
                        <a:pt x="5" y="453"/>
                      </a:lnTo>
                      <a:lnTo>
                        <a:pt x="0" y="420"/>
                      </a:lnTo>
                      <a:lnTo>
                        <a:pt x="2" y="393"/>
                      </a:lnTo>
                      <a:lnTo>
                        <a:pt x="8" y="361"/>
                      </a:lnTo>
                      <a:lnTo>
                        <a:pt x="15" y="317"/>
                      </a:lnTo>
                      <a:lnTo>
                        <a:pt x="30" y="279"/>
                      </a:lnTo>
                      <a:lnTo>
                        <a:pt x="50" y="238"/>
                      </a:lnTo>
                      <a:lnTo>
                        <a:pt x="75" y="196"/>
                      </a:lnTo>
                      <a:lnTo>
                        <a:pt x="111" y="152"/>
                      </a:lnTo>
                      <a:lnTo>
                        <a:pt x="152" y="116"/>
                      </a:lnTo>
                      <a:lnTo>
                        <a:pt x="188" y="87"/>
                      </a:lnTo>
                      <a:lnTo>
                        <a:pt x="233" y="60"/>
                      </a:lnTo>
                      <a:lnTo>
                        <a:pt x="279" y="40"/>
                      </a:lnTo>
                      <a:lnTo>
                        <a:pt x="333" y="21"/>
                      </a:lnTo>
                      <a:lnTo>
                        <a:pt x="380" y="10"/>
                      </a:lnTo>
                      <a:lnTo>
                        <a:pt x="435" y="3"/>
                      </a:lnTo>
                      <a:lnTo>
                        <a:pt x="474" y="0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39" name="Freeform 22"/>
                <p:cNvSpPr>
                  <a:spLocks/>
                </p:cNvSpPr>
                <p:nvPr/>
              </p:nvSpPr>
              <p:spPr bwMode="auto">
                <a:xfrm>
                  <a:off x="422" y="687"/>
                  <a:ext cx="156" cy="117"/>
                </a:xfrm>
                <a:custGeom>
                  <a:avLst/>
                  <a:gdLst/>
                  <a:ahLst/>
                  <a:cxnLst>
                    <a:cxn ang="0">
                      <a:pos x="72" y="0"/>
                    </a:cxn>
                    <a:cxn ang="0">
                      <a:pos x="21" y="19"/>
                    </a:cxn>
                    <a:cxn ang="0">
                      <a:pos x="3" y="45"/>
                    </a:cxn>
                    <a:cxn ang="0">
                      <a:pos x="0" y="70"/>
                    </a:cxn>
                    <a:cxn ang="0">
                      <a:pos x="0" y="83"/>
                    </a:cxn>
                    <a:cxn ang="0">
                      <a:pos x="9" y="99"/>
                    </a:cxn>
                    <a:cxn ang="0">
                      <a:pos x="29" y="107"/>
                    </a:cxn>
                    <a:cxn ang="0">
                      <a:pos x="50" y="113"/>
                    </a:cxn>
                    <a:cxn ang="0">
                      <a:pos x="69" y="116"/>
                    </a:cxn>
                    <a:cxn ang="0">
                      <a:pos x="86" y="116"/>
                    </a:cxn>
                    <a:cxn ang="0">
                      <a:pos x="114" y="111"/>
                    </a:cxn>
                    <a:cxn ang="0">
                      <a:pos x="134" y="106"/>
                    </a:cxn>
                    <a:cxn ang="0">
                      <a:pos x="146" y="98"/>
                    </a:cxn>
                    <a:cxn ang="0">
                      <a:pos x="153" y="89"/>
                    </a:cxn>
                    <a:cxn ang="0">
                      <a:pos x="155" y="78"/>
                    </a:cxn>
                    <a:cxn ang="0">
                      <a:pos x="153" y="60"/>
                    </a:cxn>
                    <a:cxn ang="0">
                      <a:pos x="146" y="11"/>
                    </a:cxn>
                    <a:cxn ang="0">
                      <a:pos x="72" y="0"/>
                    </a:cxn>
                  </a:cxnLst>
                  <a:rect l="0" t="0" r="r" b="b"/>
                  <a:pathLst>
                    <a:path w="156" h="117">
                      <a:moveTo>
                        <a:pt x="72" y="0"/>
                      </a:moveTo>
                      <a:lnTo>
                        <a:pt x="21" y="19"/>
                      </a:lnTo>
                      <a:lnTo>
                        <a:pt x="3" y="45"/>
                      </a:lnTo>
                      <a:lnTo>
                        <a:pt x="0" y="70"/>
                      </a:lnTo>
                      <a:lnTo>
                        <a:pt x="0" y="83"/>
                      </a:lnTo>
                      <a:lnTo>
                        <a:pt x="9" y="99"/>
                      </a:lnTo>
                      <a:lnTo>
                        <a:pt x="29" y="107"/>
                      </a:lnTo>
                      <a:lnTo>
                        <a:pt x="50" y="113"/>
                      </a:lnTo>
                      <a:lnTo>
                        <a:pt x="69" y="116"/>
                      </a:lnTo>
                      <a:lnTo>
                        <a:pt x="86" y="116"/>
                      </a:lnTo>
                      <a:lnTo>
                        <a:pt x="114" y="111"/>
                      </a:lnTo>
                      <a:lnTo>
                        <a:pt x="134" y="106"/>
                      </a:lnTo>
                      <a:lnTo>
                        <a:pt x="146" y="98"/>
                      </a:lnTo>
                      <a:lnTo>
                        <a:pt x="153" y="89"/>
                      </a:lnTo>
                      <a:lnTo>
                        <a:pt x="155" y="78"/>
                      </a:lnTo>
                      <a:lnTo>
                        <a:pt x="153" y="60"/>
                      </a:lnTo>
                      <a:lnTo>
                        <a:pt x="146" y="11"/>
                      </a:lnTo>
                      <a:lnTo>
                        <a:pt x="72" y="0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40" name="Freeform 23"/>
                <p:cNvSpPr>
                  <a:spLocks/>
                </p:cNvSpPr>
                <p:nvPr/>
              </p:nvSpPr>
              <p:spPr bwMode="auto">
                <a:xfrm>
                  <a:off x="494" y="700"/>
                  <a:ext cx="88" cy="74"/>
                </a:xfrm>
                <a:custGeom>
                  <a:avLst/>
                  <a:gdLst/>
                  <a:ahLst/>
                  <a:cxnLst>
                    <a:cxn ang="0">
                      <a:pos x="87" y="67"/>
                    </a:cxn>
                    <a:cxn ang="0">
                      <a:pos x="76" y="0"/>
                    </a:cxn>
                    <a:cxn ang="0">
                      <a:pos x="33" y="5"/>
                    </a:cxn>
                    <a:cxn ang="0">
                      <a:pos x="0" y="8"/>
                    </a:cxn>
                    <a:cxn ang="0">
                      <a:pos x="9" y="73"/>
                    </a:cxn>
                    <a:cxn ang="0">
                      <a:pos x="12" y="57"/>
                    </a:cxn>
                    <a:cxn ang="0">
                      <a:pos x="22" y="47"/>
                    </a:cxn>
                    <a:cxn ang="0">
                      <a:pos x="40" y="43"/>
                    </a:cxn>
                    <a:cxn ang="0">
                      <a:pos x="60" y="44"/>
                    </a:cxn>
                    <a:cxn ang="0">
                      <a:pos x="76" y="51"/>
                    </a:cxn>
                    <a:cxn ang="0">
                      <a:pos x="87" y="67"/>
                    </a:cxn>
                  </a:cxnLst>
                  <a:rect l="0" t="0" r="r" b="b"/>
                  <a:pathLst>
                    <a:path w="88" h="74">
                      <a:moveTo>
                        <a:pt x="87" y="67"/>
                      </a:moveTo>
                      <a:lnTo>
                        <a:pt x="76" y="0"/>
                      </a:lnTo>
                      <a:lnTo>
                        <a:pt x="33" y="5"/>
                      </a:lnTo>
                      <a:lnTo>
                        <a:pt x="0" y="8"/>
                      </a:lnTo>
                      <a:lnTo>
                        <a:pt x="9" y="73"/>
                      </a:lnTo>
                      <a:lnTo>
                        <a:pt x="12" y="57"/>
                      </a:lnTo>
                      <a:lnTo>
                        <a:pt x="22" y="47"/>
                      </a:lnTo>
                      <a:lnTo>
                        <a:pt x="40" y="43"/>
                      </a:lnTo>
                      <a:lnTo>
                        <a:pt x="60" y="44"/>
                      </a:lnTo>
                      <a:lnTo>
                        <a:pt x="76" y="51"/>
                      </a:lnTo>
                      <a:lnTo>
                        <a:pt x="87" y="67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41" name="Freeform 24"/>
                <p:cNvSpPr>
                  <a:spLocks/>
                </p:cNvSpPr>
                <p:nvPr/>
              </p:nvSpPr>
              <p:spPr bwMode="auto">
                <a:xfrm>
                  <a:off x="386" y="479"/>
                  <a:ext cx="319" cy="286"/>
                </a:xfrm>
                <a:custGeom>
                  <a:avLst/>
                  <a:gdLst/>
                  <a:ahLst/>
                  <a:cxnLst>
                    <a:cxn ang="0">
                      <a:pos x="317" y="275"/>
                    </a:cxn>
                    <a:cxn ang="0">
                      <a:pos x="315" y="254"/>
                    </a:cxn>
                    <a:cxn ang="0">
                      <a:pos x="306" y="235"/>
                    </a:cxn>
                    <a:cxn ang="0">
                      <a:pos x="299" y="219"/>
                    </a:cxn>
                    <a:cxn ang="0">
                      <a:pos x="294" y="194"/>
                    </a:cxn>
                    <a:cxn ang="0">
                      <a:pos x="288" y="161"/>
                    </a:cxn>
                    <a:cxn ang="0">
                      <a:pos x="284" y="126"/>
                    </a:cxn>
                    <a:cxn ang="0">
                      <a:pos x="281" y="94"/>
                    </a:cxn>
                    <a:cxn ang="0">
                      <a:pos x="279" y="67"/>
                    </a:cxn>
                    <a:cxn ang="0">
                      <a:pos x="278" y="43"/>
                    </a:cxn>
                    <a:cxn ang="0">
                      <a:pos x="270" y="29"/>
                    </a:cxn>
                    <a:cxn ang="0">
                      <a:pos x="255" y="16"/>
                    </a:cxn>
                    <a:cxn ang="0">
                      <a:pos x="240" y="9"/>
                    </a:cxn>
                    <a:cxn ang="0">
                      <a:pos x="216" y="2"/>
                    </a:cxn>
                    <a:cxn ang="0">
                      <a:pos x="189" y="0"/>
                    </a:cxn>
                    <a:cxn ang="0">
                      <a:pos x="147" y="0"/>
                    </a:cxn>
                    <a:cxn ang="0">
                      <a:pos x="110" y="2"/>
                    </a:cxn>
                    <a:cxn ang="0">
                      <a:pos x="74" y="9"/>
                    </a:cxn>
                    <a:cxn ang="0">
                      <a:pos x="41" y="21"/>
                    </a:cxn>
                    <a:cxn ang="0">
                      <a:pos x="20" y="35"/>
                    </a:cxn>
                    <a:cxn ang="0">
                      <a:pos x="8" y="47"/>
                    </a:cxn>
                    <a:cxn ang="0">
                      <a:pos x="0" y="61"/>
                    </a:cxn>
                    <a:cxn ang="0">
                      <a:pos x="2" y="75"/>
                    </a:cxn>
                    <a:cxn ang="0">
                      <a:pos x="5" y="89"/>
                    </a:cxn>
                    <a:cxn ang="0">
                      <a:pos x="15" y="104"/>
                    </a:cxn>
                    <a:cxn ang="0">
                      <a:pos x="23" y="123"/>
                    </a:cxn>
                    <a:cxn ang="0">
                      <a:pos x="27" y="149"/>
                    </a:cxn>
                    <a:cxn ang="0">
                      <a:pos x="30" y="176"/>
                    </a:cxn>
                    <a:cxn ang="0">
                      <a:pos x="35" y="200"/>
                    </a:cxn>
                    <a:cxn ang="0">
                      <a:pos x="36" y="235"/>
                    </a:cxn>
                    <a:cxn ang="0">
                      <a:pos x="38" y="265"/>
                    </a:cxn>
                    <a:cxn ang="0">
                      <a:pos x="38" y="285"/>
                    </a:cxn>
                    <a:cxn ang="0">
                      <a:pos x="48" y="260"/>
                    </a:cxn>
                    <a:cxn ang="0">
                      <a:pos x="68" y="248"/>
                    </a:cxn>
                    <a:cxn ang="0">
                      <a:pos x="86" y="241"/>
                    </a:cxn>
                    <a:cxn ang="0">
                      <a:pos x="108" y="236"/>
                    </a:cxn>
                    <a:cxn ang="0">
                      <a:pos x="143" y="229"/>
                    </a:cxn>
                    <a:cxn ang="0">
                      <a:pos x="177" y="228"/>
                    </a:cxn>
                    <a:cxn ang="0">
                      <a:pos x="197" y="228"/>
                    </a:cxn>
                    <a:cxn ang="0">
                      <a:pos x="228" y="230"/>
                    </a:cxn>
                    <a:cxn ang="0">
                      <a:pos x="264" y="237"/>
                    </a:cxn>
                    <a:cxn ang="0">
                      <a:pos x="287" y="246"/>
                    </a:cxn>
                    <a:cxn ang="0">
                      <a:pos x="302" y="255"/>
                    </a:cxn>
                    <a:cxn ang="0">
                      <a:pos x="318" y="268"/>
                    </a:cxn>
                  </a:cxnLst>
                  <a:rect l="0" t="0" r="r" b="b"/>
                  <a:pathLst>
                    <a:path w="319" h="286">
                      <a:moveTo>
                        <a:pt x="317" y="275"/>
                      </a:moveTo>
                      <a:lnTo>
                        <a:pt x="315" y="254"/>
                      </a:lnTo>
                      <a:lnTo>
                        <a:pt x="306" y="235"/>
                      </a:lnTo>
                      <a:lnTo>
                        <a:pt x="299" y="219"/>
                      </a:lnTo>
                      <a:lnTo>
                        <a:pt x="294" y="194"/>
                      </a:lnTo>
                      <a:lnTo>
                        <a:pt x="288" y="161"/>
                      </a:lnTo>
                      <a:lnTo>
                        <a:pt x="284" y="126"/>
                      </a:lnTo>
                      <a:lnTo>
                        <a:pt x="281" y="94"/>
                      </a:lnTo>
                      <a:lnTo>
                        <a:pt x="279" y="67"/>
                      </a:lnTo>
                      <a:lnTo>
                        <a:pt x="278" y="43"/>
                      </a:lnTo>
                      <a:lnTo>
                        <a:pt x="270" y="29"/>
                      </a:lnTo>
                      <a:lnTo>
                        <a:pt x="255" y="16"/>
                      </a:lnTo>
                      <a:lnTo>
                        <a:pt x="240" y="9"/>
                      </a:lnTo>
                      <a:lnTo>
                        <a:pt x="216" y="2"/>
                      </a:lnTo>
                      <a:lnTo>
                        <a:pt x="189" y="0"/>
                      </a:lnTo>
                      <a:lnTo>
                        <a:pt x="147" y="0"/>
                      </a:lnTo>
                      <a:lnTo>
                        <a:pt x="110" y="2"/>
                      </a:lnTo>
                      <a:lnTo>
                        <a:pt x="74" y="9"/>
                      </a:lnTo>
                      <a:lnTo>
                        <a:pt x="41" y="21"/>
                      </a:lnTo>
                      <a:lnTo>
                        <a:pt x="20" y="35"/>
                      </a:lnTo>
                      <a:lnTo>
                        <a:pt x="8" y="47"/>
                      </a:lnTo>
                      <a:lnTo>
                        <a:pt x="0" y="61"/>
                      </a:lnTo>
                      <a:lnTo>
                        <a:pt x="2" y="75"/>
                      </a:lnTo>
                      <a:lnTo>
                        <a:pt x="5" y="89"/>
                      </a:lnTo>
                      <a:lnTo>
                        <a:pt x="15" y="104"/>
                      </a:lnTo>
                      <a:lnTo>
                        <a:pt x="23" y="123"/>
                      </a:lnTo>
                      <a:lnTo>
                        <a:pt x="27" y="149"/>
                      </a:lnTo>
                      <a:lnTo>
                        <a:pt x="30" y="176"/>
                      </a:lnTo>
                      <a:lnTo>
                        <a:pt x="35" y="200"/>
                      </a:lnTo>
                      <a:lnTo>
                        <a:pt x="36" y="235"/>
                      </a:lnTo>
                      <a:lnTo>
                        <a:pt x="38" y="265"/>
                      </a:lnTo>
                      <a:lnTo>
                        <a:pt x="38" y="285"/>
                      </a:lnTo>
                      <a:lnTo>
                        <a:pt x="48" y="260"/>
                      </a:lnTo>
                      <a:lnTo>
                        <a:pt x="68" y="248"/>
                      </a:lnTo>
                      <a:lnTo>
                        <a:pt x="86" y="241"/>
                      </a:lnTo>
                      <a:lnTo>
                        <a:pt x="108" y="236"/>
                      </a:lnTo>
                      <a:lnTo>
                        <a:pt x="143" y="229"/>
                      </a:lnTo>
                      <a:lnTo>
                        <a:pt x="177" y="228"/>
                      </a:lnTo>
                      <a:lnTo>
                        <a:pt x="197" y="228"/>
                      </a:lnTo>
                      <a:lnTo>
                        <a:pt x="228" y="230"/>
                      </a:lnTo>
                      <a:lnTo>
                        <a:pt x="264" y="237"/>
                      </a:lnTo>
                      <a:lnTo>
                        <a:pt x="287" y="246"/>
                      </a:lnTo>
                      <a:lnTo>
                        <a:pt x="302" y="255"/>
                      </a:lnTo>
                      <a:lnTo>
                        <a:pt x="318" y="268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42" name="Freeform 25"/>
                <p:cNvSpPr>
                  <a:spLocks/>
                </p:cNvSpPr>
                <p:nvPr/>
              </p:nvSpPr>
              <p:spPr bwMode="auto">
                <a:xfrm>
                  <a:off x="5101" y="537"/>
                  <a:ext cx="551" cy="335"/>
                </a:xfrm>
                <a:custGeom>
                  <a:avLst/>
                  <a:gdLst/>
                  <a:ahLst/>
                  <a:cxnLst>
                    <a:cxn ang="0">
                      <a:pos x="534" y="48"/>
                    </a:cxn>
                    <a:cxn ang="0">
                      <a:pos x="550" y="117"/>
                    </a:cxn>
                    <a:cxn ang="0">
                      <a:pos x="540" y="142"/>
                    </a:cxn>
                    <a:cxn ang="0">
                      <a:pos x="517" y="179"/>
                    </a:cxn>
                    <a:cxn ang="0">
                      <a:pos x="493" y="212"/>
                    </a:cxn>
                    <a:cxn ang="0">
                      <a:pos x="465" y="239"/>
                    </a:cxn>
                    <a:cxn ang="0">
                      <a:pos x="430" y="267"/>
                    </a:cxn>
                    <a:cxn ang="0">
                      <a:pos x="397" y="286"/>
                    </a:cxn>
                    <a:cxn ang="0">
                      <a:pos x="361" y="304"/>
                    </a:cxn>
                    <a:cxn ang="0">
                      <a:pos x="315" y="320"/>
                    </a:cxn>
                    <a:cxn ang="0">
                      <a:pos x="280" y="328"/>
                    </a:cxn>
                    <a:cxn ang="0">
                      <a:pos x="238" y="334"/>
                    </a:cxn>
                    <a:cxn ang="0">
                      <a:pos x="199" y="334"/>
                    </a:cxn>
                    <a:cxn ang="0">
                      <a:pos x="157" y="329"/>
                    </a:cxn>
                    <a:cxn ang="0">
                      <a:pos x="114" y="317"/>
                    </a:cxn>
                    <a:cxn ang="0">
                      <a:pos x="75" y="298"/>
                    </a:cxn>
                    <a:cxn ang="0">
                      <a:pos x="52" y="282"/>
                    </a:cxn>
                    <a:cxn ang="0">
                      <a:pos x="24" y="258"/>
                    </a:cxn>
                    <a:cxn ang="0">
                      <a:pos x="9" y="238"/>
                    </a:cxn>
                    <a:cxn ang="0">
                      <a:pos x="0" y="222"/>
                    </a:cxn>
                    <a:cxn ang="0">
                      <a:pos x="0" y="204"/>
                    </a:cxn>
                    <a:cxn ang="0">
                      <a:pos x="6" y="182"/>
                    </a:cxn>
                    <a:cxn ang="0">
                      <a:pos x="18" y="166"/>
                    </a:cxn>
                    <a:cxn ang="0">
                      <a:pos x="27" y="131"/>
                    </a:cxn>
                    <a:cxn ang="0">
                      <a:pos x="31" y="112"/>
                    </a:cxn>
                    <a:cxn ang="0">
                      <a:pos x="283" y="128"/>
                    </a:cxn>
                    <a:cxn ang="0">
                      <a:pos x="316" y="122"/>
                    </a:cxn>
                    <a:cxn ang="0">
                      <a:pos x="357" y="109"/>
                    </a:cxn>
                    <a:cxn ang="0">
                      <a:pos x="388" y="93"/>
                    </a:cxn>
                    <a:cxn ang="0">
                      <a:pos x="421" y="73"/>
                    </a:cxn>
                    <a:cxn ang="0">
                      <a:pos x="453" y="44"/>
                    </a:cxn>
                    <a:cxn ang="0">
                      <a:pos x="472" y="19"/>
                    </a:cxn>
                    <a:cxn ang="0">
                      <a:pos x="486" y="0"/>
                    </a:cxn>
                    <a:cxn ang="0">
                      <a:pos x="534" y="48"/>
                    </a:cxn>
                  </a:cxnLst>
                  <a:rect l="0" t="0" r="r" b="b"/>
                  <a:pathLst>
                    <a:path w="551" h="335">
                      <a:moveTo>
                        <a:pt x="534" y="48"/>
                      </a:moveTo>
                      <a:lnTo>
                        <a:pt x="550" y="117"/>
                      </a:lnTo>
                      <a:lnTo>
                        <a:pt x="540" y="142"/>
                      </a:lnTo>
                      <a:lnTo>
                        <a:pt x="517" y="179"/>
                      </a:lnTo>
                      <a:lnTo>
                        <a:pt x="493" y="212"/>
                      </a:lnTo>
                      <a:lnTo>
                        <a:pt x="465" y="239"/>
                      </a:lnTo>
                      <a:lnTo>
                        <a:pt x="430" y="267"/>
                      </a:lnTo>
                      <a:lnTo>
                        <a:pt x="397" y="286"/>
                      </a:lnTo>
                      <a:lnTo>
                        <a:pt x="361" y="304"/>
                      </a:lnTo>
                      <a:lnTo>
                        <a:pt x="315" y="320"/>
                      </a:lnTo>
                      <a:lnTo>
                        <a:pt x="280" y="328"/>
                      </a:lnTo>
                      <a:lnTo>
                        <a:pt x="238" y="334"/>
                      </a:lnTo>
                      <a:lnTo>
                        <a:pt x="199" y="334"/>
                      </a:lnTo>
                      <a:lnTo>
                        <a:pt x="157" y="329"/>
                      </a:lnTo>
                      <a:lnTo>
                        <a:pt x="114" y="317"/>
                      </a:lnTo>
                      <a:lnTo>
                        <a:pt x="75" y="298"/>
                      </a:lnTo>
                      <a:lnTo>
                        <a:pt x="52" y="282"/>
                      </a:lnTo>
                      <a:lnTo>
                        <a:pt x="24" y="258"/>
                      </a:lnTo>
                      <a:lnTo>
                        <a:pt x="9" y="238"/>
                      </a:lnTo>
                      <a:lnTo>
                        <a:pt x="0" y="222"/>
                      </a:lnTo>
                      <a:lnTo>
                        <a:pt x="0" y="204"/>
                      </a:lnTo>
                      <a:lnTo>
                        <a:pt x="6" y="182"/>
                      </a:lnTo>
                      <a:lnTo>
                        <a:pt x="18" y="166"/>
                      </a:lnTo>
                      <a:lnTo>
                        <a:pt x="27" y="131"/>
                      </a:lnTo>
                      <a:lnTo>
                        <a:pt x="31" y="112"/>
                      </a:lnTo>
                      <a:lnTo>
                        <a:pt x="283" y="128"/>
                      </a:lnTo>
                      <a:lnTo>
                        <a:pt x="316" y="122"/>
                      </a:lnTo>
                      <a:lnTo>
                        <a:pt x="357" y="109"/>
                      </a:lnTo>
                      <a:lnTo>
                        <a:pt x="388" y="93"/>
                      </a:lnTo>
                      <a:lnTo>
                        <a:pt x="421" y="73"/>
                      </a:lnTo>
                      <a:lnTo>
                        <a:pt x="453" y="44"/>
                      </a:lnTo>
                      <a:lnTo>
                        <a:pt x="472" y="19"/>
                      </a:lnTo>
                      <a:lnTo>
                        <a:pt x="486" y="0"/>
                      </a:lnTo>
                      <a:lnTo>
                        <a:pt x="534" y="48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43" name="Freeform 26"/>
                <p:cNvSpPr>
                  <a:spLocks/>
                </p:cNvSpPr>
                <p:nvPr/>
              </p:nvSpPr>
              <p:spPr bwMode="auto">
                <a:xfrm>
                  <a:off x="5197" y="119"/>
                  <a:ext cx="475" cy="552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294"/>
                    </a:cxn>
                    <a:cxn ang="0">
                      <a:pos x="28" y="291"/>
                    </a:cxn>
                    <a:cxn ang="0">
                      <a:pos x="63" y="293"/>
                    </a:cxn>
                    <a:cxn ang="0">
                      <a:pos x="121" y="299"/>
                    </a:cxn>
                    <a:cxn ang="0">
                      <a:pos x="178" y="310"/>
                    </a:cxn>
                    <a:cxn ang="0">
                      <a:pos x="231" y="323"/>
                    </a:cxn>
                    <a:cxn ang="0">
                      <a:pos x="274" y="339"/>
                    </a:cxn>
                    <a:cxn ang="0">
                      <a:pos x="325" y="364"/>
                    </a:cxn>
                    <a:cxn ang="0">
                      <a:pos x="364" y="390"/>
                    </a:cxn>
                    <a:cxn ang="0">
                      <a:pos x="393" y="415"/>
                    </a:cxn>
                    <a:cxn ang="0">
                      <a:pos x="414" y="439"/>
                    </a:cxn>
                    <a:cxn ang="0">
                      <a:pos x="427" y="461"/>
                    </a:cxn>
                    <a:cxn ang="0">
                      <a:pos x="439" y="488"/>
                    </a:cxn>
                    <a:cxn ang="0">
                      <a:pos x="444" y="513"/>
                    </a:cxn>
                    <a:cxn ang="0">
                      <a:pos x="451" y="551"/>
                    </a:cxn>
                    <a:cxn ang="0">
                      <a:pos x="457" y="518"/>
                    </a:cxn>
                    <a:cxn ang="0">
                      <a:pos x="466" y="481"/>
                    </a:cxn>
                    <a:cxn ang="0">
                      <a:pos x="469" y="453"/>
                    </a:cxn>
                    <a:cxn ang="0">
                      <a:pos x="474" y="420"/>
                    </a:cxn>
                    <a:cxn ang="0">
                      <a:pos x="472" y="393"/>
                    </a:cxn>
                    <a:cxn ang="0">
                      <a:pos x="466" y="361"/>
                    </a:cxn>
                    <a:cxn ang="0">
                      <a:pos x="459" y="317"/>
                    </a:cxn>
                    <a:cxn ang="0">
                      <a:pos x="444" y="279"/>
                    </a:cxn>
                    <a:cxn ang="0">
                      <a:pos x="424" y="238"/>
                    </a:cxn>
                    <a:cxn ang="0">
                      <a:pos x="399" y="196"/>
                    </a:cxn>
                    <a:cxn ang="0">
                      <a:pos x="363" y="152"/>
                    </a:cxn>
                    <a:cxn ang="0">
                      <a:pos x="322" y="116"/>
                    </a:cxn>
                    <a:cxn ang="0">
                      <a:pos x="286" y="87"/>
                    </a:cxn>
                    <a:cxn ang="0">
                      <a:pos x="241" y="60"/>
                    </a:cxn>
                    <a:cxn ang="0">
                      <a:pos x="195" y="40"/>
                    </a:cxn>
                    <a:cxn ang="0">
                      <a:pos x="141" y="21"/>
                    </a:cxn>
                    <a:cxn ang="0">
                      <a:pos x="94" y="10"/>
                    </a:cxn>
                    <a:cxn ang="0">
                      <a:pos x="39" y="3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475" h="552">
                      <a:moveTo>
                        <a:pt x="0" y="0"/>
                      </a:moveTo>
                      <a:lnTo>
                        <a:pt x="0" y="294"/>
                      </a:lnTo>
                      <a:lnTo>
                        <a:pt x="28" y="291"/>
                      </a:lnTo>
                      <a:lnTo>
                        <a:pt x="63" y="293"/>
                      </a:lnTo>
                      <a:lnTo>
                        <a:pt x="121" y="299"/>
                      </a:lnTo>
                      <a:lnTo>
                        <a:pt x="178" y="310"/>
                      </a:lnTo>
                      <a:lnTo>
                        <a:pt x="231" y="323"/>
                      </a:lnTo>
                      <a:lnTo>
                        <a:pt x="274" y="339"/>
                      </a:lnTo>
                      <a:lnTo>
                        <a:pt x="325" y="364"/>
                      </a:lnTo>
                      <a:lnTo>
                        <a:pt x="364" y="390"/>
                      </a:lnTo>
                      <a:lnTo>
                        <a:pt x="393" y="415"/>
                      </a:lnTo>
                      <a:lnTo>
                        <a:pt x="414" y="439"/>
                      </a:lnTo>
                      <a:lnTo>
                        <a:pt x="427" y="461"/>
                      </a:lnTo>
                      <a:lnTo>
                        <a:pt x="439" y="488"/>
                      </a:lnTo>
                      <a:lnTo>
                        <a:pt x="444" y="513"/>
                      </a:lnTo>
                      <a:lnTo>
                        <a:pt x="451" y="551"/>
                      </a:lnTo>
                      <a:lnTo>
                        <a:pt x="457" y="518"/>
                      </a:lnTo>
                      <a:lnTo>
                        <a:pt x="466" y="481"/>
                      </a:lnTo>
                      <a:lnTo>
                        <a:pt x="469" y="453"/>
                      </a:lnTo>
                      <a:lnTo>
                        <a:pt x="474" y="420"/>
                      </a:lnTo>
                      <a:lnTo>
                        <a:pt x="472" y="393"/>
                      </a:lnTo>
                      <a:lnTo>
                        <a:pt x="466" y="361"/>
                      </a:lnTo>
                      <a:lnTo>
                        <a:pt x="459" y="317"/>
                      </a:lnTo>
                      <a:lnTo>
                        <a:pt x="444" y="279"/>
                      </a:lnTo>
                      <a:lnTo>
                        <a:pt x="424" y="238"/>
                      </a:lnTo>
                      <a:lnTo>
                        <a:pt x="399" y="196"/>
                      </a:lnTo>
                      <a:lnTo>
                        <a:pt x="363" y="152"/>
                      </a:lnTo>
                      <a:lnTo>
                        <a:pt x="322" y="116"/>
                      </a:lnTo>
                      <a:lnTo>
                        <a:pt x="286" y="87"/>
                      </a:lnTo>
                      <a:lnTo>
                        <a:pt x="241" y="60"/>
                      </a:lnTo>
                      <a:lnTo>
                        <a:pt x="195" y="40"/>
                      </a:lnTo>
                      <a:lnTo>
                        <a:pt x="141" y="21"/>
                      </a:lnTo>
                      <a:lnTo>
                        <a:pt x="94" y="10"/>
                      </a:lnTo>
                      <a:lnTo>
                        <a:pt x="39" y="3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44" name="Freeform 27"/>
                <p:cNvSpPr>
                  <a:spLocks/>
                </p:cNvSpPr>
                <p:nvPr/>
              </p:nvSpPr>
              <p:spPr bwMode="auto">
                <a:xfrm>
                  <a:off x="5228" y="687"/>
                  <a:ext cx="156" cy="117"/>
                </a:xfrm>
                <a:custGeom>
                  <a:avLst/>
                  <a:gdLst/>
                  <a:ahLst/>
                  <a:cxnLst>
                    <a:cxn ang="0">
                      <a:pos x="83" y="0"/>
                    </a:cxn>
                    <a:cxn ang="0">
                      <a:pos x="134" y="19"/>
                    </a:cxn>
                    <a:cxn ang="0">
                      <a:pos x="152" y="45"/>
                    </a:cxn>
                    <a:cxn ang="0">
                      <a:pos x="155" y="70"/>
                    </a:cxn>
                    <a:cxn ang="0">
                      <a:pos x="155" y="83"/>
                    </a:cxn>
                    <a:cxn ang="0">
                      <a:pos x="146" y="99"/>
                    </a:cxn>
                    <a:cxn ang="0">
                      <a:pos x="126" y="107"/>
                    </a:cxn>
                    <a:cxn ang="0">
                      <a:pos x="105" y="113"/>
                    </a:cxn>
                    <a:cxn ang="0">
                      <a:pos x="86" y="116"/>
                    </a:cxn>
                    <a:cxn ang="0">
                      <a:pos x="69" y="116"/>
                    </a:cxn>
                    <a:cxn ang="0">
                      <a:pos x="41" y="111"/>
                    </a:cxn>
                    <a:cxn ang="0">
                      <a:pos x="21" y="106"/>
                    </a:cxn>
                    <a:cxn ang="0">
                      <a:pos x="9" y="98"/>
                    </a:cxn>
                    <a:cxn ang="0">
                      <a:pos x="2" y="89"/>
                    </a:cxn>
                    <a:cxn ang="0">
                      <a:pos x="0" y="78"/>
                    </a:cxn>
                    <a:cxn ang="0">
                      <a:pos x="2" y="60"/>
                    </a:cxn>
                    <a:cxn ang="0">
                      <a:pos x="9" y="11"/>
                    </a:cxn>
                    <a:cxn ang="0">
                      <a:pos x="83" y="0"/>
                    </a:cxn>
                  </a:cxnLst>
                  <a:rect l="0" t="0" r="r" b="b"/>
                  <a:pathLst>
                    <a:path w="156" h="117">
                      <a:moveTo>
                        <a:pt x="83" y="0"/>
                      </a:moveTo>
                      <a:lnTo>
                        <a:pt x="134" y="19"/>
                      </a:lnTo>
                      <a:lnTo>
                        <a:pt x="152" y="45"/>
                      </a:lnTo>
                      <a:lnTo>
                        <a:pt x="155" y="70"/>
                      </a:lnTo>
                      <a:lnTo>
                        <a:pt x="155" y="83"/>
                      </a:lnTo>
                      <a:lnTo>
                        <a:pt x="146" y="99"/>
                      </a:lnTo>
                      <a:lnTo>
                        <a:pt x="126" y="107"/>
                      </a:lnTo>
                      <a:lnTo>
                        <a:pt x="105" y="113"/>
                      </a:lnTo>
                      <a:lnTo>
                        <a:pt x="86" y="116"/>
                      </a:lnTo>
                      <a:lnTo>
                        <a:pt x="69" y="116"/>
                      </a:lnTo>
                      <a:lnTo>
                        <a:pt x="41" y="111"/>
                      </a:lnTo>
                      <a:lnTo>
                        <a:pt x="21" y="106"/>
                      </a:lnTo>
                      <a:lnTo>
                        <a:pt x="9" y="98"/>
                      </a:lnTo>
                      <a:lnTo>
                        <a:pt x="2" y="89"/>
                      </a:lnTo>
                      <a:lnTo>
                        <a:pt x="0" y="78"/>
                      </a:lnTo>
                      <a:lnTo>
                        <a:pt x="2" y="60"/>
                      </a:lnTo>
                      <a:lnTo>
                        <a:pt x="9" y="11"/>
                      </a:lnTo>
                      <a:lnTo>
                        <a:pt x="83" y="0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45" name="Freeform 28"/>
                <p:cNvSpPr>
                  <a:spLocks/>
                </p:cNvSpPr>
                <p:nvPr/>
              </p:nvSpPr>
              <p:spPr bwMode="auto">
                <a:xfrm>
                  <a:off x="5224" y="699"/>
                  <a:ext cx="88" cy="75"/>
                </a:xfrm>
                <a:custGeom>
                  <a:avLst/>
                  <a:gdLst/>
                  <a:ahLst/>
                  <a:cxnLst>
                    <a:cxn ang="0">
                      <a:pos x="0" y="69"/>
                    </a:cxn>
                    <a:cxn ang="0">
                      <a:pos x="11" y="0"/>
                    </a:cxn>
                    <a:cxn ang="0">
                      <a:pos x="54" y="5"/>
                    </a:cxn>
                    <a:cxn ang="0">
                      <a:pos x="87" y="9"/>
                    </a:cxn>
                    <a:cxn ang="0">
                      <a:pos x="78" y="74"/>
                    </a:cxn>
                    <a:cxn ang="0">
                      <a:pos x="75" y="59"/>
                    </a:cxn>
                    <a:cxn ang="0">
                      <a:pos x="65" y="48"/>
                    </a:cxn>
                    <a:cxn ang="0">
                      <a:pos x="47" y="44"/>
                    </a:cxn>
                    <a:cxn ang="0">
                      <a:pos x="27" y="45"/>
                    </a:cxn>
                    <a:cxn ang="0">
                      <a:pos x="11" y="52"/>
                    </a:cxn>
                    <a:cxn ang="0">
                      <a:pos x="0" y="69"/>
                    </a:cxn>
                  </a:cxnLst>
                  <a:rect l="0" t="0" r="r" b="b"/>
                  <a:pathLst>
                    <a:path w="88" h="75">
                      <a:moveTo>
                        <a:pt x="0" y="69"/>
                      </a:moveTo>
                      <a:lnTo>
                        <a:pt x="11" y="0"/>
                      </a:lnTo>
                      <a:lnTo>
                        <a:pt x="54" y="5"/>
                      </a:lnTo>
                      <a:lnTo>
                        <a:pt x="87" y="9"/>
                      </a:lnTo>
                      <a:lnTo>
                        <a:pt x="78" y="74"/>
                      </a:lnTo>
                      <a:lnTo>
                        <a:pt x="75" y="59"/>
                      </a:lnTo>
                      <a:lnTo>
                        <a:pt x="65" y="48"/>
                      </a:lnTo>
                      <a:lnTo>
                        <a:pt x="47" y="44"/>
                      </a:lnTo>
                      <a:lnTo>
                        <a:pt x="27" y="45"/>
                      </a:lnTo>
                      <a:lnTo>
                        <a:pt x="11" y="52"/>
                      </a:lnTo>
                      <a:lnTo>
                        <a:pt x="0" y="69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46" name="Freeform 29"/>
                <p:cNvSpPr>
                  <a:spLocks/>
                </p:cNvSpPr>
                <p:nvPr/>
              </p:nvSpPr>
              <p:spPr bwMode="auto">
                <a:xfrm>
                  <a:off x="5101" y="479"/>
                  <a:ext cx="319" cy="286"/>
                </a:xfrm>
                <a:custGeom>
                  <a:avLst/>
                  <a:gdLst/>
                  <a:ahLst/>
                  <a:cxnLst>
                    <a:cxn ang="0">
                      <a:pos x="1" y="275"/>
                    </a:cxn>
                    <a:cxn ang="0">
                      <a:pos x="3" y="254"/>
                    </a:cxn>
                    <a:cxn ang="0">
                      <a:pos x="12" y="235"/>
                    </a:cxn>
                    <a:cxn ang="0">
                      <a:pos x="19" y="219"/>
                    </a:cxn>
                    <a:cxn ang="0">
                      <a:pos x="24" y="194"/>
                    </a:cxn>
                    <a:cxn ang="0">
                      <a:pos x="30" y="161"/>
                    </a:cxn>
                    <a:cxn ang="0">
                      <a:pos x="34" y="126"/>
                    </a:cxn>
                    <a:cxn ang="0">
                      <a:pos x="37" y="94"/>
                    </a:cxn>
                    <a:cxn ang="0">
                      <a:pos x="39" y="67"/>
                    </a:cxn>
                    <a:cxn ang="0">
                      <a:pos x="40" y="43"/>
                    </a:cxn>
                    <a:cxn ang="0">
                      <a:pos x="48" y="29"/>
                    </a:cxn>
                    <a:cxn ang="0">
                      <a:pos x="63" y="16"/>
                    </a:cxn>
                    <a:cxn ang="0">
                      <a:pos x="78" y="9"/>
                    </a:cxn>
                    <a:cxn ang="0">
                      <a:pos x="102" y="2"/>
                    </a:cxn>
                    <a:cxn ang="0">
                      <a:pos x="129" y="0"/>
                    </a:cxn>
                    <a:cxn ang="0">
                      <a:pos x="171" y="0"/>
                    </a:cxn>
                    <a:cxn ang="0">
                      <a:pos x="208" y="2"/>
                    </a:cxn>
                    <a:cxn ang="0">
                      <a:pos x="244" y="9"/>
                    </a:cxn>
                    <a:cxn ang="0">
                      <a:pos x="277" y="21"/>
                    </a:cxn>
                    <a:cxn ang="0">
                      <a:pos x="298" y="35"/>
                    </a:cxn>
                    <a:cxn ang="0">
                      <a:pos x="310" y="47"/>
                    </a:cxn>
                    <a:cxn ang="0">
                      <a:pos x="318" y="61"/>
                    </a:cxn>
                    <a:cxn ang="0">
                      <a:pos x="316" y="75"/>
                    </a:cxn>
                    <a:cxn ang="0">
                      <a:pos x="313" y="89"/>
                    </a:cxn>
                    <a:cxn ang="0">
                      <a:pos x="303" y="104"/>
                    </a:cxn>
                    <a:cxn ang="0">
                      <a:pos x="295" y="123"/>
                    </a:cxn>
                    <a:cxn ang="0">
                      <a:pos x="291" y="149"/>
                    </a:cxn>
                    <a:cxn ang="0">
                      <a:pos x="288" y="176"/>
                    </a:cxn>
                    <a:cxn ang="0">
                      <a:pos x="283" y="200"/>
                    </a:cxn>
                    <a:cxn ang="0">
                      <a:pos x="282" y="235"/>
                    </a:cxn>
                    <a:cxn ang="0">
                      <a:pos x="280" y="265"/>
                    </a:cxn>
                    <a:cxn ang="0">
                      <a:pos x="280" y="285"/>
                    </a:cxn>
                    <a:cxn ang="0">
                      <a:pos x="270" y="260"/>
                    </a:cxn>
                    <a:cxn ang="0">
                      <a:pos x="250" y="248"/>
                    </a:cxn>
                    <a:cxn ang="0">
                      <a:pos x="232" y="241"/>
                    </a:cxn>
                    <a:cxn ang="0">
                      <a:pos x="210" y="236"/>
                    </a:cxn>
                    <a:cxn ang="0">
                      <a:pos x="175" y="229"/>
                    </a:cxn>
                    <a:cxn ang="0">
                      <a:pos x="141" y="228"/>
                    </a:cxn>
                    <a:cxn ang="0">
                      <a:pos x="121" y="228"/>
                    </a:cxn>
                    <a:cxn ang="0">
                      <a:pos x="90" y="230"/>
                    </a:cxn>
                    <a:cxn ang="0">
                      <a:pos x="54" y="237"/>
                    </a:cxn>
                    <a:cxn ang="0">
                      <a:pos x="31" y="246"/>
                    </a:cxn>
                    <a:cxn ang="0">
                      <a:pos x="16" y="255"/>
                    </a:cxn>
                    <a:cxn ang="0">
                      <a:pos x="0" y="268"/>
                    </a:cxn>
                  </a:cxnLst>
                  <a:rect l="0" t="0" r="r" b="b"/>
                  <a:pathLst>
                    <a:path w="319" h="286">
                      <a:moveTo>
                        <a:pt x="1" y="275"/>
                      </a:moveTo>
                      <a:lnTo>
                        <a:pt x="3" y="254"/>
                      </a:lnTo>
                      <a:lnTo>
                        <a:pt x="12" y="235"/>
                      </a:lnTo>
                      <a:lnTo>
                        <a:pt x="19" y="219"/>
                      </a:lnTo>
                      <a:lnTo>
                        <a:pt x="24" y="194"/>
                      </a:lnTo>
                      <a:lnTo>
                        <a:pt x="30" y="161"/>
                      </a:lnTo>
                      <a:lnTo>
                        <a:pt x="34" y="126"/>
                      </a:lnTo>
                      <a:lnTo>
                        <a:pt x="37" y="94"/>
                      </a:lnTo>
                      <a:lnTo>
                        <a:pt x="39" y="67"/>
                      </a:lnTo>
                      <a:lnTo>
                        <a:pt x="40" y="43"/>
                      </a:lnTo>
                      <a:lnTo>
                        <a:pt x="48" y="29"/>
                      </a:lnTo>
                      <a:lnTo>
                        <a:pt x="63" y="16"/>
                      </a:lnTo>
                      <a:lnTo>
                        <a:pt x="78" y="9"/>
                      </a:lnTo>
                      <a:lnTo>
                        <a:pt x="102" y="2"/>
                      </a:lnTo>
                      <a:lnTo>
                        <a:pt x="129" y="0"/>
                      </a:lnTo>
                      <a:lnTo>
                        <a:pt x="171" y="0"/>
                      </a:lnTo>
                      <a:lnTo>
                        <a:pt x="208" y="2"/>
                      </a:lnTo>
                      <a:lnTo>
                        <a:pt x="244" y="9"/>
                      </a:lnTo>
                      <a:lnTo>
                        <a:pt x="277" y="21"/>
                      </a:lnTo>
                      <a:lnTo>
                        <a:pt x="298" y="35"/>
                      </a:lnTo>
                      <a:lnTo>
                        <a:pt x="310" y="47"/>
                      </a:lnTo>
                      <a:lnTo>
                        <a:pt x="318" y="61"/>
                      </a:lnTo>
                      <a:lnTo>
                        <a:pt x="316" y="75"/>
                      </a:lnTo>
                      <a:lnTo>
                        <a:pt x="313" y="89"/>
                      </a:lnTo>
                      <a:lnTo>
                        <a:pt x="303" y="104"/>
                      </a:lnTo>
                      <a:lnTo>
                        <a:pt x="295" y="123"/>
                      </a:lnTo>
                      <a:lnTo>
                        <a:pt x="291" y="149"/>
                      </a:lnTo>
                      <a:lnTo>
                        <a:pt x="288" y="176"/>
                      </a:lnTo>
                      <a:lnTo>
                        <a:pt x="283" y="200"/>
                      </a:lnTo>
                      <a:lnTo>
                        <a:pt x="282" y="235"/>
                      </a:lnTo>
                      <a:lnTo>
                        <a:pt x="280" y="265"/>
                      </a:lnTo>
                      <a:lnTo>
                        <a:pt x="280" y="285"/>
                      </a:lnTo>
                      <a:lnTo>
                        <a:pt x="270" y="260"/>
                      </a:lnTo>
                      <a:lnTo>
                        <a:pt x="250" y="248"/>
                      </a:lnTo>
                      <a:lnTo>
                        <a:pt x="232" y="241"/>
                      </a:lnTo>
                      <a:lnTo>
                        <a:pt x="210" y="236"/>
                      </a:lnTo>
                      <a:lnTo>
                        <a:pt x="175" y="229"/>
                      </a:lnTo>
                      <a:lnTo>
                        <a:pt x="141" y="228"/>
                      </a:lnTo>
                      <a:lnTo>
                        <a:pt x="121" y="228"/>
                      </a:lnTo>
                      <a:lnTo>
                        <a:pt x="90" y="230"/>
                      </a:lnTo>
                      <a:lnTo>
                        <a:pt x="54" y="237"/>
                      </a:lnTo>
                      <a:lnTo>
                        <a:pt x="31" y="246"/>
                      </a:lnTo>
                      <a:lnTo>
                        <a:pt x="16" y="255"/>
                      </a:lnTo>
                      <a:lnTo>
                        <a:pt x="0" y="268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47" name="Freeform 30"/>
                <p:cNvSpPr>
                  <a:spLocks/>
                </p:cNvSpPr>
                <p:nvPr/>
              </p:nvSpPr>
              <p:spPr bwMode="auto">
                <a:xfrm>
                  <a:off x="4371" y="119"/>
                  <a:ext cx="832" cy="42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356"/>
                    </a:cxn>
                    <a:cxn ang="0">
                      <a:pos x="84" y="374"/>
                    </a:cxn>
                    <a:cxn ang="0">
                      <a:pos x="153" y="393"/>
                    </a:cxn>
                    <a:cxn ang="0">
                      <a:pos x="210" y="404"/>
                    </a:cxn>
                    <a:cxn ang="0">
                      <a:pos x="258" y="410"/>
                    </a:cxn>
                    <a:cxn ang="0">
                      <a:pos x="312" y="416"/>
                    </a:cxn>
                    <a:cxn ang="0">
                      <a:pos x="402" y="419"/>
                    </a:cxn>
                    <a:cxn ang="0">
                      <a:pos x="485" y="412"/>
                    </a:cxn>
                    <a:cxn ang="0">
                      <a:pos x="570" y="399"/>
                    </a:cxn>
                    <a:cxn ang="0">
                      <a:pos x="652" y="377"/>
                    </a:cxn>
                    <a:cxn ang="0">
                      <a:pos x="724" y="347"/>
                    </a:cxn>
                    <a:cxn ang="0">
                      <a:pos x="784" y="306"/>
                    </a:cxn>
                    <a:cxn ang="0">
                      <a:pos x="829" y="291"/>
                    </a:cxn>
                    <a:cxn ang="0">
                      <a:pos x="831" y="2"/>
                    </a:cxn>
                    <a:cxn ang="0">
                      <a:pos x="786" y="9"/>
                    </a:cxn>
                    <a:cxn ang="0">
                      <a:pos x="726" y="29"/>
                    </a:cxn>
                    <a:cxn ang="0">
                      <a:pos x="654" y="55"/>
                    </a:cxn>
                    <a:cxn ang="0">
                      <a:pos x="585" y="70"/>
                    </a:cxn>
                    <a:cxn ang="0">
                      <a:pos x="515" y="78"/>
                    </a:cxn>
                    <a:cxn ang="0">
                      <a:pos x="468" y="82"/>
                    </a:cxn>
                    <a:cxn ang="0">
                      <a:pos x="428" y="84"/>
                    </a:cxn>
                    <a:cxn ang="0">
                      <a:pos x="358" y="84"/>
                    </a:cxn>
                    <a:cxn ang="0">
                      <a:pos x="314" y="81"/>
                    </a:cxn>
                    <a:cxn ang="0">
                      <a:pos x="274" y="76"/>
                    </a:cxn>
                    <a:cxn ang="0">
                      <a:pos x="229" y="73"/>
                    </a:cxn>
                    <a:cxn ang="0">
                      <a:pos x="190" y="66"/>
                    </a:cxn>
                    <a:cxn ang="0">
                      <a:pos x="140" y="57"/>
                    </a:cxn>
                    <a:cxn ang="0">
                      <a:pos x="96" y="44"/>
                    </a:cxn>
                    <a:cxn ang="0">
                      <a:pos x="49" y="24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832" h="420">
                      <a:moveTo>
                        <a:pt x="0" y="0"/>
                      </a:moveTo>
                      <a:lnTo>
                        <a:pt x="0" y="356"/>
                      </a:lnTo>
                      <a:lnTo>
                        <a:pt x="84" y="374"/>
                      </a:lnTo>
                      <a:lnTo>
                        <a:pt x="153" y="393"/>
                      </a:lnTo>
                      <a:lnTo>
                        <a:pt x="210" y="404"/>
                      </a:lnTo>
                      <a:lnTo>
                        <a:pt x="258" y="410"/>
                      </a:lnTo>
                      <a:lnTo>
                        <a:pt x="312" y="416"/>
                      </a:lnTo>
                      <a:lnTo>
                        <a:pt x="402" y="419"/>
                      </a:lnTo>
                      <a:lnTo>
                        <a:pt x="485" y="412"/>
                      </a:lnTo>
                      <a:lnTo>
                        <a:pt x="570" y="399"/>
                      </a:lnTo>
                      <a:lnTo>
                        <a:pt x="652" y="377"/>
                      </a:lnTo>
                      <a:lnTo>
                        <a:pt x="724" y="347"/>
                      </a:lnTo>
                      <a:lnTo>
                        <a:pt x="784" y="306"/>
                      </a:lnTo>
                      <a:lnTo>
                        <a:pt x="829" y="291"/>
                      </a:lnTo>
                      <a:lnTo>
                        <a:pt x="831" y="2"/>
                      </a:lnTo>
                      <a:lnTo>
                        <a:pt x="786" y="9"/>
                      </a:lnTo>
                      <a:lnTo>
                        <a:pt x="726" y="29"/>
                      </a:lnTo>
                      <a:lnTo>
                        <a:pt x="654" y="55"/>
                      </a:lnTo>
                      <a:lnTo>
                        <a:pt x="585" y="70"/>
                      </a:lnTo>
                      <a:lnTo>
                        <a:pt x="515" y="78"/>
                      </a:lnTo>
                      <a:lnTo>
                        <a:pt x="468" y="82"/>
                      </a:lnTo>
                      <a:lnTo>
                        <a:pt x="428" y="84"/>
                      </a:lnTo>
                      <a:lnTo>
                        <a:pt x="358" y="84"/>
                      </a:lnTo>
                      <a:lnTo>
                        <a:pt x="314" y="81"/>
                      </a:lnTo>
                      <a:lnTo>
                        <a:pt x="274" y="76"/>
                      </a:lnTo>
                      <a:lnTo>
                        <a:pt x="229" y="73"/>
                      </a:lnTo>
                      <a:lnTo>
                        <a:pt x="190" y="66"/>
                      </a:lnTo>
                      <a:lnTo>
                        <a:pt x="140" y="57"/>
                      </a:lnTo>
                      <a:lnTo>
                        <a:pt x="96" y="44"/>
                      </a:lnTo>
                      <a:lnTo>
                        <a:pt x="49" y="24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</p:grpSp>
          <p:sp>
            <p:nvSpPr>
              <p:cNvPr id="12" name="Freeform 31"/>
              <p:cNvSpPr>
                <a:spLocks/>
              </p:cNvSpPr>
              <p:nvPr/>
            </p:nvSpPr>
            <p:spPr bwMode="auto">
              <a:xfrm>
                <a:off x="5217" y="774"/>
                <a:ext cx="156" cy="118"/>
              </a:xfrm>
              <a:custGeom>
                <a:avLst/>
                <a:gdLst/>
                <a:ahLst/>
                <a:cxnLst>
                  <a:cxn ang="0">
                    <a:pos x="83" y="0"/>
                  </a:cxn>
                  <a:cxn ang="0">
                    <a:pos x="134" y="19"/>
                  </a:cxn>
                  <a:cxn ang="0">
                    <a:pos x="152" y="46"/>
                  </a:cxn>
                  <a:cxn ang="0">
                    <a:pos x="155" y="70"/>
                  </a:cxn>
                  <a:cxn ang="0">
                    <a:pos x="155" y="84"/>
                  </a:cxn>
                  <a:cxn ang="0">
                    <a:pos x="146" y="100"/>
                  </a:cxn>
                  <a:cxn ang="0">
                    <a:pos x="126" y="108"/>
                  </a:cxn>
                  <a:cxn ang="0">
                    <a:pos x="105" y="114"/>
                  </a:cxn>
                  <a:cxn ang="0">
                    <a:pos x="86" y="117"/>
                  </a:cxn>
                  <a:cxn ang="0">
                    <a:pos x="69" y="117"/>
                  </a:cxn>
                  <a:cxn ang="0">
                    <a:pos x="41" y="112"/>
                  </a:cxn>
                  <a:cxn ang="0">
                    <a:pos x="21" y="107"/>
                  </a:cxn>
                  <a:cxn ang="0">
                    <a:pos x="9" y="98"/>
                  </a:cxn>
                  <a:cxn ang="0">
                    <a:pos x="2" y="90"/>
                  </a:cxn>
                  <a:cxn ang="0">
                    <a:pos x="0" y="78"/>
                  </a:cxn>
                  <a:cxn ang="0">
                    <a:pos x="2" y="60"/>
                  </a:cxn>
                  <a:cxn ang="0">
                    <a:pos x="9" y="11"/>
                  </a:cxn>
                  <a:cxn ang="0">
                    <a:pos x="83" y="0"/>
                  </a:cxn>
                </a:cxnLst>
                <a:rect l="0" t="0" r="r" b="b"/>
                <a:pathLst>
                  <a:path w="156" h="118">
                    <a:moveTo>
                      <a:pt x="83" y="0"/>
                    </a:moveTo>
                    <a:lnTo>
                      <a:pt x="134" y="19"/>
                    </a:lnTo>
                    <a:lnTo>
                      <a:pt x="152" y="46"/>
                    </a:lnTo>
                    <a:lnTo>
                      <a:pt x="155" y="70"/>
                    </a:lnTo>
                    <a:lnTo>
                      <a:pt x="155" y="84"/>
                    </a:lnTo>
                    <a:lnTo>
                      <a:pt x="146" y="100"/>
                    </a:lnTo>
                    <a:lnTo>
                      <a:pt x="126" y="108"/>
                    </a:lnTo>
                    <a:lnTo>
                      <a:pt x="105" y="114"/>
                    </a:lnTo>
                    <a:lnTo>
                      <a:pt x="86" y="117"/>
                    </a:lnTo>
                    <a:lnTo>
                      <a:pt x="69" y="117"/>
                    </a:lnTo>
                    <a:lnTo>
                      <a:pt x="41" y="112"/>
                    </a:lnTo>
                    <a:lnTo>
                      <a:pt x="21" y="107"/>
                    </a:lnTo>
                    <a:lnTo>
                      <a:pt x="9" y="98"/>
                    </a:lnTo>
                    <a:lnTo>
                      <a:pt x="2" y="90"/>
                    </a:lnTo>
                    <a:lnTo>
                      <a:pt x="0" y="78"/>
                    </a:lnTo>
                    <a:lnTo>
                      <a:pt x="2" y="60"/>
                    </a:lnTo>
                    <a:lnTo>
                      <a:pt x="9" y="11"/>
                    </a:lnTo>
                    <a:lnTo>
                      <a:pt x="83" y="0"/>
                    </a:lnTo>
                  </a:path>
                </a:pathLst>
              </a:custGeom>
              <a:solidFill>
                <a:schemeClr val="bg2">
                  <a:alpha val="50000"/>
                </a:schemeClr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3" name="Freeform 32"/>
              <p:cNvSpPr>
                <a:spLocks/>
              </p:cNvSpPr>
              <p:nvPr/>
            </p:nvSpPr>
            <p:spPr bwMode="auto">
              <a:xfrm>
                <a:off x="5213" y="787"/>
                <a:ext cx="88" cy="74"/>
              </a:xfrm>
              <a:custGeom>
                <a:avLst/>
                <a:gdLst/>
                <a:ahLst/>
                <a:cxnLst>
                  <a:cxn ang="0">
                    <a:pos x="0" y="68"/>
                  </a:cxn>
                  <a:cxn ang="0">
                    <a:pos x="11" y="0"/>
                  </a:cxn>
                  <a:cxn ang="0">
                    <a:pos x="54" y="5"/>
                  </a:cxn>
                  <a:cxn ang="0">
                    <a:pos x="87" y="9"/>
                  </a:cxn>
                  <a:cxn ang="0">
                    <a:pos x="78" y="73"/>
                  </a:cxn>
                  <a:cxn ang="0">
                    <a:pos x="75" y="58"/>
                  </a:cxn>
                  <a:cxn ang="0">
                    <a:pos x="65" y="47"/>
                  </a:cxn>
                  <a:cxn ang="0">
                    <a:pos x="47" y="44"/>
                  </a:cxn>
                  <a:cxn ang="0">
                    <a:pos x="27" y="45"/>
                  </a:cxn>
                  <a:cxn ang="0">
                    <a:pos x="11" y="52"/>
                  </a:cxn>
                  <a:cxn ang="0">
                    <a:pos x="0" y="68"/>
                  </a:cxn>
                </a:cxnLst>
                <a:rect l="0" t="0" r="r" b="b"/>
                <a:pathLst>
                  <a:path w="88" h="74">
                    <a:moveTo>
                      <a:pt x="0" y="68"/>
                    </a:moveTo>
                    <a:lnTo>
                      <a:pt x="11" y="0"/>
                    </a:lnTo>
                    <a:lnTo>
                      <a:pt x="54" y="5"/>
                    </a:lnTo>
                    <a:lnTo>
                      <a:pt x="87" y="9"/>
                    </a:lnTo>
                    <a:lnTo>
                      <a:pt x="78" y="73"/>
                    </a:lnTo>
                    <a:lnTo>
                      <a:pt x="75" y="58"/>
                    </a:lnTo>
                    <a:lnTo>
                      <a:pt x="65" y="47"/>
                    </a:lnTo>
                    <a:lnTo>
                      <a:pt x="47" y="44"/>
                    </a:lnTo>
                    <a:lnTo>
                      <a:pt x="27" y="45"/>
                    </a:lnTo>
                    <a:lnTo>
                      <a:pt x="11" y="52"/>
                    </a:lnTo>
                    <a:lnTo>
                      <a:pt x="0" y="68"/>
                    </a:lnTo>
                  </a:path>
                </a:pathLst>
              </a:custGeom>
              <a:solidFill>
                <a:schemeClr val="bg2">
                  <a:alpha val="50000"/>
                </a:schemeClr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4" name="Freeform 33"/>
              <p:cNvSpPr>
                <a:spLocks/>
              </p:cNvSpPr>
              <p:nvPr/>
            </p:nvSpPr>
            <p:spPr bwMode="auto">
              <a:xfrm>
                <a:off x="423" y="765"/>
                <a:ext cx="156" cy="118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21" y="19"/>
                  </a:cxn>
                  <a:cxn ang="0">
                    <a:pos x="3" y="46"/>
                  </a:cxn>
                  <a:cxn ang="0">
                    <a:pos x="0" y="70"/>
                  </a:cxn>
                  <a:cxn ang="0">
                    <a:pos x="0" y="84"/>
                  </a:cxn>
                  <a:cxn ang="0">
                    <a:pos x="9" y="100"/>
                  </a:cxn>
                  <a:cxn ang="0">
                    <a:pos x="29" y="108"/>
                  </a:cxn>
                  <a:cxn ang="0">
                    <a:pos x="50" y="114"/>
                  </a:cxn>
                  <a:cxn ang="0">
                    <a:pos x="69" y="117"/>
                  </a:cxn>
                  <a:cxn ang="0">
                    <a:pos x="86" y="117"/>
                  </a:cxn>
                  <a:cxn ang="0">
                    <a:pos x="114" y="112"/>
                  </a:cxn>
                  <a:cxn ang="0">
                    <a:pos x="134" y="107"/>
                  </a:cxn>
                  <a:cxn ang="0">
                    <a:pos x="146" y="98"/>
                  </a:cxn>
                  <a:cxn ang="0">
                    <a:pos x="153" y="90"/>
                  </a:cxn>
                  <a:cxn ang="0">
                    <a:pos x="155" y="78"/>
                  </a:cxn>
                  <a:cxn ang="0">
                    <a:pos x="153" y="60"/>
                  </a:cxn>
                  <a:cxn ang="0">
                    <a:pos x="146" y="11"/>
                  </a:cxn>
                  <a:cxn ang="0">
                    <a:pos x="72" y="0"/>
                  </a:cxn>
                </a:cxnLst>
                <a:rect l="0" t="0" r="r" b="b"/>
                <a:pathLst>
                  <a:path w="156" h="118">
                    <a:moveTo>
                      <a:pt x="72" y="0"/>
                    </a:moveTo>
                    <a:lnTo>
                      <a:pt x="21" y="19"/>
                    </a:lnTo>
                    <a:lnTo>
                      <a:pt x="3" y="46"/>
                    </a:lnTo>
                    <a:lnTo>
                      <a:pt x="0" y="70"/>
                    </a:lnTo>
                    <a:lnTo>
                      <a:pt x="0" y="84"/>
                    </a:lnTo>
                    <a:lnTo>
                      <a:pt x="9" y="100"/>
                    </a:lnTo>
                    <a:lnTo>
                      <a:pt x="29" y="108"/>
                    </a:lnTo>
                    <a:lnTo>
                      <a:pt x="50" y="114"/>
                    </a:lnTo>
                    <a:lnTo>
                      <a:pt x="69" y="117"/>
                    </a:lnTo>
                    <a:lnTo>
                      <a:pt x="86" y="117"/>
                    </a:lnTo>
                    <a:lnTo>
                      <a:pt x="114" y="112"/>
                    </a:lnTo>
                    <a:lnTo>
                      <a:pt x="134" y="107"/>
                    </a:lnTo>
                    <a:lnTo>
                      <a:pt x="146" y="98"/>
                    </a:lnTo>
                    <a:lnTo>
                      <a:pt x="153" y="90"/>
                    </a:lnTo>
                    <a:lnTo>
                      <a:pt x="155" y="78"/>
                    </a:lnTo>
                    <a:lnTo>
                      <a:pt x="153" y="60"/>
                    </a:lnTo>
                    <a:lnTo>
                      <a:pt x="146" y="11"/>
                    </a:lnTo>
                    <a:lnTo>
                      <a:pt x="72" y="0"/>
                    </a:lnTo>
                  </a:path>
                </a:pathLst>
              </a:custGeom>
              <a:solidFill>
                <a:schemeClr val="bg2">
                  <a:alpha val="50000"/>
                </a:schemeClr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5" name="Freeform 34"/>
              <p:cNvSpPr>
                <a:spLocks/>
              </p:cNvSpPr>
              <p:nvPr/>
            </p:nvSpPr>
            <p:spPr bwMode="auto">
              <a:xfrm>
                <a:off x="495" y="779"/>
                <a:ext cx="88" cy="74"/>
              </a:xfrm>
              <a:custGeom>
                <a:avLst/>
                <a:gdLst/>
                <a:ahLst/>
                <a:cxnLst>
                  <a:cxn ang="0">
                    <a:pos x="87" y="67"/>
                  </a:cxn>
                  <a:cxn ang="0">
                    <a:pos x="76" y="0"/>
                  </a:cxn>
                  <a:cxn ang="0">
                    <a:pos x="33" y="5"/>
                  </a:cxn>
                  <a:cxn ang="0">
                    <a:pos x="0" y="8"/>
                  </a:cxn>
                  <a:cxn ang="0">
                    <a:pos x="9" y="73"/>
                  </a:cxn>
                  <a:cxn ang="0">
                    <a:pos x="12" y="57"/>
                  </a:cxn>
                  <a:cxn ang="0">
                    <a:pos x="22" y="47"/>
                  </a:cxn>
                  <a:cxn ang="0">
                    <a:pos x="40" y="43"/>
                  </a:cxn>
                  <a:cxn ang="0">
                    <a:pos x="60" y="44"/>
                  </a:cxn>
                  <a:cxn ang="0">
                    <a:pos x="76" y="51"/>
                  </a:cxn>
                  <a:cxn ang="0">
                    <a:pos x="87" y="67"/>
                  </a:cxn>
                </a:cxnLst>
                <a:rect l="0" t="0" r="r" b="b"/>
                <a:pathLst>
                  <a:path w="88" h="74">
                    <a:moveTo>
                      <a:pt x="87" y="67"/>
                    </a:moveTo>
                    <a:lnTo>
                      <a:pt x="76" y="0"/>
                    </a:lnTo>
                    <a:lnTo>
                      <a:pt x="33" y="5"/>
                    </a:lnTo>
                    <a:lnTo>
                      <a:pt x="0" y="8"/>
                    </a:lnTo>
                    <a:lnTo>
                      <a:pt x="9" y="73"/>
                    </a:lnTo>
                    <a:lnTo>
                      <a:pt x="12" y="57"/>
                    </a:lnTo>
                    <a:lnTo>
                      <a:pt x="22" y="47"/>
                    </a:lnTo>
                    <a:lnTo>
                      <a:pt x="40" y="43"/>
                    </a:lnTo>
                    <a:lnTo>
                      <a:pt x="60" y="44"/>
                    </a:lnTo>
                    <a:lnTo>
                      <a:pt x="76" y="51"/>
                    </a:lnTo>
                    <a:lnTo>
                      <a:pt x="87" y="67"/>
                    </a:lnTo>
                  </a:path>
                </a:pathLst>
              </a:custGeom>
              <a:solidFill>
                <a:schemeClr val="bg2">
                  <a:alpha val="50000"/>
                </a:schemeClr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6" name="Line 35"/>
              <p:cNvSpPr>
                <a:spLocks noChangeShapeType="1"/>
              </p:cNvSpPr>
              <p:nvPr/>
            </p:nvSpPr>
            <p:spPr bwMode="auto">
              <a:xfrm flipV="1">
                <a:off x="1968" y="350"/>
                <a:ext cx="192" cy="87"/>
              </a:xfrm>
              <a:prstGeom prst="line">
                <a:avLst/>
              </a:prstGeom>
              <a:noFill/>
              <a:ln w="12700">
                <a:solidFill>
                  <a:schemeClr val="hlink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7" name="Freeform 36"/>
              <p:cNvSpPr>
                <a:spLocks/>
              </p:cNvSpPr>
              <p:nvPr/>
            </p:nvSpPr>
            <p:spPr bwMode="auto">
              <a:xfrm>
                <a:off x="1356" y="63"/>
                <a:ext cx="2967" cy="457"/>
              </a:xfrm>
              <a:custGeom>
                <a:avLst/>
                <a:gdLst/>
                <a:ahLst/>
                <a:cxnLst>
                  <a:cxn ang="0">
                    <a:pos x="0" y="122"/>
                  </a:cxn>
                  <a:cxn ang="0">
                    <a:pos x="207" y="78"/>
                  </a:cxn>
                  <a:cxn ang="0">
                    <a:pos x="442" y="48"/>
                  </a:cxn>
                  <a:cxn ang="0">
                    <a:pos x="640" y="32"/>
                  </a:cxn>
                  <a:cxn ang="0">
                    <a:pos x="897" y="16"/>
                  </a:cxn>
                  <a:cxn ang="0">
                    <a:pos x="1215" y="2"/>
                  </a:cxn>
                  <a:cxn ang="0">
                    <a:pos x="1392" y="0"/>
                  </a:cxn>
                  <a:cxn ang="0">
                    <a:pos x="1710" y="0"/>
                  </a:cxn>
                  <a:cxn ang="0">
                    <a:pos x="1997" y="10"/>
                  </a:cxn>
                  <a:cxn ang="0">
                    <a:pos x="2258" y="21"/>
                  </a:cxn>
                  <a:cxn ang="0">
                    <a:pos x="2493" y="38"/>
                  </a:cxn>
                  <a:cxn ang="0">
                    <a:pos x="2674" y="54"/>
                  </a:cxn>
                  <a:cxn ang="0">
                    <a:pos x="2828" y="73"/>
                  </a:cxn>
                  <a:cxn ang="0">
                    <a:pos x="2966" y="92"/>
                  </a:cxn>
                  <a:cxn ang="0">
                    <a:pos x="2966" y="456"/>
                  </a:cxn>
                  <a:cxn ang="0">
                    <a:pos x="2833" y="434"/>
                  </a:cxn>
                  <a:cxn ang="0">
                    <a:pos x="2563" y="399"/>
                  </a:cxn>
                  <a:cxn ang="0">
                    <a:pos x="2382" y="382"/>
                  </a:cxn>
                  <a:cxn ang="0">
                    <a:pos x="2134" y="366"/>
                  </a:cxn>
                  <a:cxn ang="0">
                    <a:pos x="1944" y="358"/>
                  </a:cxn>
                  <a:cxn ang="0">
                    <a:pos x="1746" y="350"/>
                  </a:cxn>
                  <a:cxn ang="0">
                    <a:pos x="1529" y="350"/>
                  </a:cxn>
                  <a:cxn ang="0">
                    <a:pos x="1295" y="350"/>
                  </a:cxn>
                  <a:cxn ang="0">
                    <a:pos x="1047" y="355"/>
                  </a:cxn>
                  <a:cxn ang="0">
                    <a:pos x="853" y="363"/>
                  </a:cxn>
                  <a:cxn ang="0">
                    <a:pos x="654" y="374"/>
                  </a:cxn>
                  <a:cxn ang="0">
                    <a:pos x="468" y="388"/>
                  </a:cxn>
                  <a:cxn ang="0">
                    <a:pos x="296" y="404"/>
                  </a:cxn>
                  <a:cxn ang="0">
                    <a:pos x="150" y="423"/>
                  </a:cxn>
                  <a:cxn ang="0">
                    <a:pos x="13" y="445"/>
                  </a:cxn>
                  <a:cxn ang="0">
                    <a:pos x="0" y="122"/>
                  </a:cxn>
                </a:cxnLst>
                <a:rect l="0" t="0" r="r" b="b"/>
                <a:pathLst>
                  <a:path w="2967" h="457">
                    <a:moveTo>
                      <a:pt x="0" y="122"/>
                    </a:moveTo>
                    <a:lnTo>
                      <a:pt x="207" y="78"/>
                    </a:lnTo>
                    <a:lnTo>
                      <a:pt x="442" y="48"/>
                    </a:lnTo>
                    <a:lnTo>
                      <a:pt x="640" y="32"/>
                    </a:lnTo>
                    <a:lnTo>
                      <a:pt x="897" y="16"/>
                    </a:lnTo>
                    <a:lnTo>
                      <a:pt x="1215" y="2"/>
                    </a:lnTo>
                    <a:lnTo>
                      <a:pt x="1392" y="0"/>
                    </a:lnTo>
                    <a:lnTo>
                      <a:pt x="1710" y="0"/>
                    </a:lnTo>
                    <a:lnTo>
                      <a:pt x="1997" y="10"/>
                    </a:lnTo>
                    <a:lnTo>
                      <a:pt x="2258" y="21"/>
                    </a:lnTo>
                    <a:lnTo>
                      <a:pt x="2493" y="38"/>
                    </a:lnTo>
                    <a:lnTo>
                      <a:pt x="2674" y="54"/>
                    </a:lnTo>
                    <a:lnTo>
                      <a:pt x="2828" y="73"/>
                    </a:lnTo>
                    <a:lnTo>
                      <a:pt x="2966" y="92"/>
                    </a:lnTo>
                    <a:lnTo>
                      <a:pt x="2966" y="456"/>
                    </a:lnTo>
                    <a:lnTo>
                      <a:pt x="2833" y="434"/>
                    </a:lnTo>
                    <a:lnTo>
                      <a:pt x="2563" y="399"/>
                    </a:lnTo>
                    <a:lnTo>
                      <a:pt x="2382" y="382"/>
                    </a:lnTo>
                    <a:lnTo>
                      <a:pt x="2134" y="366"/>
                    </a:lnTo>
                    <a:lnTo>
                      <a:pt x="1944" y="358"/>
                    </a:lnTo>
                    <a:lnTo>
                      <a:pt x="1746" y="350"/>
                    </a:lnTo>
                    <a:lnTo>
                      <a:pt x="1529" y="350"/>
                    </a:lnTo>
                    <a:lnTo>
                      <a:pt x="1295" y="350"/>
                    </a:lnTo>
                    <a:lnTo>
                      <a:pt x="1047" y="355"/>
                    </a:lnTo>
                    <a:lnTo>
                      <a:pt x="853" y="363"/>
                    </a:lnTo>
                    <a:lnTo>
                      <a:pt x="654" y="374"/>
                    </a:lnTo>
                    <a:lnTo>
                      <a:pt x="468" y="388"/>
                    </a:lnTo>
                    <a:lnTo>
                      <a:pt x="296" y="404"/>
                    </a:lnTo>
                    <a:lnTo>
                      <a:pt x="150" y="423"/>
                    </a:lnTo>
                    <a:lnTo>
                      <a:pt x="13" y="445"/>
                    </a:lnTo>
                    <a:lnTo>
                      <a:pt x="0" y="122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8" name="Freeform 37"/>
              <p:cNvSpPr>
                <a:spLocks/>
              </p:cNvSpPr>
              <p:nvPr/>
            </p:nvSpPr>
            <p:spPr bwMode="auto">
              <a:xfrm>
                <a:off x="555" y="159"/>
                <a:ext cx="823" cy="431"/>
              </a:xfrm>
              <a:custGeom>
                <a:avLst/>
                <a:gdLst/>
                <a:ahLst/>
                <a:cxnLst>
                  <a:cxn ang="0">
                    <a:pos x="815" y="27"/>
                  </a:cxn>
                  <a:cxn ang="0">
                    <a:pos x="822" y="350"/>
                  </a:cxn>
                  <a:cxn ang="0">
                    <a:pos x="746" y="382"/>
                  </a:cxn>
                  <a:cxn ang="0">
                    <a:pos x="676" y="404"/>
                  </a:cxn>
                  <a:cxn ang="0">
                    <a:pos x="619" y="415"/>
                  </a:cxn>
                  <a:cxn ang="0">
                    <a:pos x="571" y="421"/>
                  </a:cxn>
                  <a:cxn ang="0">
                    <a:pos x="517" y="427"/>
                  </a:cxn>
                  <a:cxn ang="0">
                    <a:pos x="427" y="430"/>
                  </a:cxn>
                  <a:cxn ang="0">
                    <a:pos x="344" y="423"/>
                  </a:cxn>
                  <a:cxn ang="0">
                    <a:pos x="259" y="410"/>
                  </a:cxn>
                  <a:cxn ang="0">
                    <a:pos x="177" y="388"/>
                  </a:cxn>
                  <a:cxn ang="0">
                    <a:pos x="105" y="358"/>
                  </a:cxn>
                  <a:cxn ang="0">
                    <a:pos x="41" y="325"/>
                  </a:cxn>
                  <a:cxn ang="0">
                    <a:pos x="0" y="294"/>
                  </a:cxn>
                  <a:cxn ang="0">
                    <a:pos x="0" y="0"/>
                  </a:cxn>
                  <a:cxn ang="0">
                    <a:pos x="46" y="25"/>
                  </a:cxn>
                  <a:cxn ang="0">
                    <a:pos x="105" y="47"/>
                  </a:cxn>
                  <a:cxn ang="0">
                    <a:pos x="175" y="66"/>
                  </a:cxn>
                  <a:cxn ang="0">
                    <a:pos x="244" y="81"/>
                  </a:cxn>
                  <a:cxn ang="0">
                    <a:pos x="314" y="89"/>
                  </a:cxn>
                  <a:cxn ang="0">
                    <a:pos x="361" y="93"/>
                  </a:cxn>
                  <a:cxn ang="0">
                    <a:pos x="401" y="95"/>
                  </a:cxn>
                  <a:cxn ang="0">
                    <a:pos x="471" y="95"/>
                  </a:cxn>
                  <a:cxn ang="0">
                    <a:pos x="515" y="92"/>
                  </a:cxn>
                  <a:cxn ang="0">
                    <a:pos x="555" y="87"/>
                  </a:cxn>
                  <a:cxn ang="0">
                    <a:pos x="600" y="84"/>
                  </a:cxn>
                  <a:cxn ang="0">
                    <a:pos x="640" y="76"/>
                  </a:cxn>
                  <a:cxn ang="0">
                    <a:pos x="689" y="67"/>
                  </a:cxn>
                  <a:cxn ang="0">
                    <a:pos x="733" y="55"/>
                  </a:cxn>
                  <a:cxn ang="0">
                    <a:pos x="777" y="41"/>
                  </a:cxn>
                  <a:cxn ang="0">
                    <a:pos x="815" y="27"/>
                  </a:cxn>
                </a:cxnLst>
                <a:rect l="0" t="0" r="r" b="b"/>
                <a:pathLst>
                  <a:path w="823" h="431">
                    <a:moveTo>
                      <a:pt x="815" y="27"/>
                    </a:moveTo>
                    <a:lnTo>
                      <a:pt x="822" y="350"/>
                    </a:lnTo>
                    <a:lnTo>
                      <a:pt x="746" y="382"/>
                    </a:lnTo>
                    <a:lnTo>
                      <a:pt x="676" y="404"/>
                    </a:lnTo>
                    <a:lnTo>
                      <a:pt x="619" y="415"/>
                    </a:lnTo>
                    <a:lnTo>
                      <a:pt x="571" y="421"/>
                    </a:lnTo>
                    <a:lnTo>
                      <a:pt x="517" y="427"/>
                    </a:lnTo>
                    <a:lnTo>
                      <a:pt x="427" y="430"/>
                    </a:lnTo>
                    <a:lnTo>
                      <a:pt x="344" y="423"/>
                    </a:lnTo>
                    <a:lnTo>
                      <a:pt x="259" y="410"/>
                    </a:lnTo>
                    <a:lnTo>
                      <a:pt x="177" y="388"/>
                    </a:lnTo>
                    <a:lnTo>
                      <a:pt x="105" y="358"/>
                    </a:lnTo>
                    <a:lnTo>
                      <a:pt x="41" y="325"/>
                    </a:lnTo>
                    <a:lnTo>
                      <a:pt x="0" y="294"/>
                    </a:lnTo>
                    <a:lnTo>
                      <a:pt x="0" y="0"/>
                    </a:lnTo>
                    <a:lnTo>
                      <a:pt x="46" y="25"/>
                    </a:lnTo>
                    <a:lnTo>
                      <a:pt x="105" y="47"/>
                    </a:lnTo>
                    <a:lnTo>
                      <a:pt x="175" y="66"/>
                    </a:lnTo>
                    <a:lnTo>
                      <a:pt x="244" y="81"/>
                    </a:lnTo>
                    <a:lnTo>
                      <a:pt x="314" y="89"/>
                    </a:lnTo>
                    <a:lnTo>
                      <a:pt x="361" y="93"/>
                    </a:lnTo>
                    <a:lnTo>
                      <a:pt x="401" y="95"/>
                    </a:lnTo>
                    <a:lnTo>
                      <a:pt x="471" y="95"/>
                    </a:lnTo>
                    <a:lnTo>
                      <a:pt x="515" y="92"/>
                    </a:lnTo>
                    <a:lnTo>
                      <a:pt x="555" y="87"/>
                    </a:lnTo>
                    <a:lnTo>
                      <a:pt x="600" y="84"/>
                    </a:lnTo>
                    <a:lnTo>
                      <a:pt x="640" y="76"/>
                    </a:lnTo>
                    <a:lnTo>
                      <a:pt x="689" y="67"/>
                    </a:lnTo>
                    <a:lnTo>
                      <a:pt x="733" y="55"/>
                    </a:lnTo>
                    <a:lnTo>
                      <a:pt x="777" y="41"/>
                    </a:lnTo>
                    <a:lnTo>
                      <a:pt x="815" y="27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9" name="Freeform 38"/>
              <p:cNvSpPr>
                <a:spLocks/>
              </p:cNvSpPr>
              <p:nvPr/>
            </p:nvSpPr>
            <p:spPr bwMode="auto">
              <a:xfrm>
                <a:off x="102" y="573"/>
                <a:ext cx="551" cy="340"/>
              </a:xfrm>
              <a:custGeom>
                <a:avLst/>
                <a:gdLst/>
                <a:ahLst/>
                <a:cxnLst>
                  <a:cxn ang="0">
                    <a:pos x="16" y="53"/>
                  </a:cxn>
                  <a:cxn ang="0">
                    <a:pos x="0" y="122"/>
                  </a:cxn>
                  <a:cxn ang="0">
                    <a:pos x="10" y="146"/>
                  </a:cxn>
                  <a:cxn ang="0">
                    <a:pos x="33" y="184"/>
                  </a:cxn>
                  <a:cxn ang="0">
                    <a:pos x="57" y="217"/>
                  </a:cxn>
                  <a:cxn ang="0">
                    <a:pos x="85" y="244"/>
                  </a:cxn>
                  <a:cxn ang="0">
                    <a:pos x="120" y="271"/>
                  </a:cxn>
                  <a:cxn ang="0">
                    <a:pos x="153" y="290"/>
                  </a:cxn>
                  <a:cxn ang="0">
                    <a:pos x="189" y="309"/>
                  </a:cxn>
                  <a:cxn ang="0">
                    <a:pos x="235" y="325"/>
                  </a:cxn>
                  <a:cxn ang="0">
                    <a:pos x="270" y="333"/>
                  </a:cxn>
                  <a:cxn ang="0">
                    <a:pos x="312" y="339"/>
                  </a:cxn>
                  <a:cxn ang="0">
                    <a:pos x="351" y="339"/>
                  </a:cxn>
                  <a:cxn ang="0">
                    <a:pos x="393" y="334"/>
                  </a:cxn>
                  <a:cxn ang="0">
                    <a:pos x="436" y="322"/>
                  </a:cxn>
                  <a:cxn ang="0">
                    <a:pos x="475" y="303"/>
                  </a:cxn>
                  <a:cxn ang="0">
                    <a:pos x="498" y="287"/>
                  </a:cxn>
                  <a:cxn ang="0">
                    <a:pos x="526" y="263"/>
                  </a:cxn>
                  <a:cxn ang="0">
                    <a:pos x="541" y="243"/>
                  </a:cxn>
                  <a:cxn ang="0">
                    <a:pos x="550" y="227"/>
                  </a:cxn>
                  <a:cxn ang="0">
                    <a:pos x="550" y="209"/>
                  </a:cxn>
                  <a:cxn ang="0">
                    <a:pos x="544" y="187"/>
                  </a:cxn>
                  <a:cxn ang="0">
                    <a:pos x="532" y="171"/>
                  </a:cxn>
                  <a:cxn ang="0">
                    <a:pos x="523" y="135"/>
                  </a:cxn>
                  <a:cxn ang="0">
                    <a:pos x="519" y="116"/>
                  </a:cxn>
                  <a:cxn ang="0">
                    <a:pos x="267" y="133"/>
                  </a:cxn>
                  <a:cxn ang="0">
                    <a:pos x="234" y="126"/>
                  </a:cxn>
                  <a:cxn ang="0">
                    <a:pos x="193" y="114"/>
                  </a:cxn>
                  <a:cxn ang="0">
                    <a:pos x="162" y="97"/>
                  </a:cxn>
                  <a:cxn ang="0">
                    <a:pos x="129" y="77"/>
                  </a:cxn>
                  <a:cxn ang="0">
                    <a:pos x="97" y="48"/>
                  </a:cxn>
                  <a:cxn ang="0">
                    <a:pos x="78" y="24"/>
                  </a:cxn>
                  <a:cxn ang="0">
                    <a:pos x="60" y="0"/>
                  </a:cxn>
                  <a:cxn ang="0">
                    <a:pos x="16" y="53"/>
                  </a:cxn>
                </a:cxnLst>
                <a:rect l="0" t="0" r="r" b="b"/>
                <a:pathLst>
                  <a:path w="551" h="340">
                    <a:moveTo>
                      <a:pt x="16" y="53"/>
                    </a:moveTo>
                    <a:lnTo>
                      <a:pt x="0" y="122"/>
                    </a:lnTo>
                    <a:lnTo>
                      <a:pt x="10" y="146"/>
                    </a:lnTo>
                    <a:lnTo>
                      <a:pt x="33" y="184"/>
                    </a:lnTo>
                    <a:lnTo>
                      <a:pt x="57" y="217"/>
                    </a:lnTo>
                    <a:lnTo>
                      <a:pt x="85" y="244"/>
                    </a:lnTo>
                    <a:lnTo>
                      <a:pt x="120" y="271"/>
                    </a:lnTo>
                    <a:lnTo>
                      <a:pt x="153" y="290"/>
                    </a:lnTo>
                    <a:lnTo>
                      <a:pt x="189" y="309"/>
                    </a:lnTo>
                    <a:lnTo>
                      <a:pt x="235" y="325"/>
                    </a:lnTo>
                    <a:lnTo>
                      <a:pt x="270" y="333"/>
                    </a:lnTo>
                    <a:lnTo>
                      <a:pt x="312" y="339"/>
                    </a:lnTo>
                    <a:lnTo>
                      <a:pt x="351" y="339"/>
                    </a:lnTo>
                    <a:lnTo>
                      <a:pt x="393" y="334"/>
                    </a:lnTo>
                    <a:lnTo>
                      <a:pt x="436" y="322"/>
                    </a:lnTo>
                    <a:lnTo>
                      <a:pt x="475" y="303"/>
                    </a:lnTo>
                    <a:lnTo>
                      <a:pt x="498" y="287"/>
                    </a:lnTo>
                    <a:lnTo>
                      <a:pt x="526" y="263"/>
                    </a:lnTo>
                    <a:lnTo>
                      <a:pt x="541" y="243"/>
                    </a:lnTo>
                    <a:lnTo>
                      <a:pt x="550" y="227"/>
                    </a:lnTo>
                    <a:lnTo>
                      <a:pt x="550" y="209"/>
                    </a:lnTo>
                    <a:lnTo>
                      <a:pt x="544" y="187"/>
                    </a:lnTo>
                    <a:lnTo>
                      <a:pt x="532" y="171"/>
                    </a:lnTo>
                    <a:lnTo>
                      <a:pt x="523" y="135"/>
                    </a:lnTo>
                    <a:lnTo>
                      <a:pt x="519" y="116"/>
                    </a:lnTo>
                    <a:lnTo>
                      <a:pt x="267" y="133"/>
                    </a:lnTo>
                    <a:lnTo>
                      <a:pt x="234" y="126"/>
                    </a:lnTo>
                    <a:lnTo>
                      <a:pt x="193" y="114"/>
                    </a:lnTo>
                    <a:lnTo>
                      <a:pt x="162" y="97"/>
                    </a:lnTo>
                    <a:lnTo>
                      <a:pt x="129" y="77"/>
                    </a:lnTo>
                    <a:lnTo>
                      <a:pt x="97" y="48"/>
                    </a:lnTo>
                    <a:lnTo>
                      <a:pt x="78" y="24"/>
                    </a:lnTo>
                    <a:lnTo>
                      <a:pt x="60" y="0"/>
                    </a:lnTo>
                    <a:lnTo>
                      <a:pt x="16" y="53"/>
                    </a:lnTo>
                  </a:path>
                </a:pathLst>
              </a:custGeom>
              <a:gradFill rotWithShape="0">
                <a:gsLst>
                  <a:gs pos="0">
                    <a:schemeClr val="hlink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20" name="Freeform 39"/>
              <p:cNvSpPr>
                <a:spLocks/>
              </p:cNvSpPr>
              <p:nvPr/>
            </p:nvSpPr>
            <p:spPr bwMode="auto">
              <a:xfrm>
                <a:off x="82" y="160"/>
                <a:ext cx="475" cy="552"/>
              </a:xfrm>
              <a:custGeom>
                <a:avLst/>
                <a:gdLst/>
                <a:ahLst/>
                <a:cxnLst>
                  <a:cxn ang="0">
                    <a:pos x="474" y="0"/>
                  </a:cxn>
                  <a:cxn ang="0">
                    <a:pos x="474" y="294"/>
                  </a:cxn>
                  <a:cxn ang="0">
                    <a:pos x="446" y="291"/>
                  </a:cxn>
                  <a:cxn ang="0">
                    <a:pos x="411" y="293"/>
                  </a:cxn>
                  <a:cxn ang="0">
                    <a:pos x="353" y="299"/>
                  </a:cxn>
                  <a:cxn ang="0">
                    <a:pos x="296" y="310"/>
                  </a:cxn>
                  <a:cxn ang="0">
                    <a:pos x="243" y="323"/>
                  </a:cxn>
                  <a:cxn ang="0">
                    <a:pos x="200" y="339"/>
                  </a:cxn>
                  <a:cxn ang="0">
                    <a:pos x="149" y="364"/>
                  </a:cxn>
                  <a:cxn ang="0">
                    <a:pos x="110" y="390"/>
                  </a:cxn>
                  <a:cxn ang="0">
                    <a:pos x="81" y="415"/>
                  </a:cxn>
                  <a:cxn ang="0">
                    <a:pos x="60" y="439"/>
                  </a:cxn>
                  <a:cxn ang="0">
                    <a:pos x="47" y="461"/>
                  </a:cxn>
                  <a:cxn ang="0">
                    <a:pos x="35" y="488"/>
                  </a:cxn>
                  <a:cxn ang="0">
                    <a:pos x="30" y="513"/>
                  </a:cxn>
                  <a:cxn ang="0">
                    <a:pos x="23" y="551"/>
                  </a:cxn>
                  <a:cxn ang="0">
                    <a:pos x="17" y="518"/>
                  </a:cxn>
                  <a:cxn ang="0">
                    <a:pos x="8" y="481"/>
                  </a:cxn>
                  <a:cxn ang="0">
                    <a:pos x="5" y="453"/>
                  </a:cxn>
                  <a:cxn ang="0">
                    <a:pos x="0" y="420"/>
                  </a:cxn>
                  <a:cxn ang="0">
                    <a:pos x="2" y="393"/>
                  </a:cxn>
                  <a:cxn ang="0">
                    <a:pos x="8" y="361"/>
                  </a:cxn>
                  <a:cxn ang="0">
                    <a:pos x="15" y="317"/>
                  </a:cxn>
                  <a:cxn ang="0">
                    <a:pos x="30" y="279"/>
                  </a:cxn>
                  <a:cxn ang="0">
                    <a:pos x="50" y="238"/>
                  </a:cxn>
                  <a:cxn ang="0">
                    <a:pos x="75" y="196"/>
                  </a:cxn>
                  <a:cxn ang="0">
                    <a:pos x="111" y="152"/>
                  </a:cxn>
                  <a:cxn ang="0">
                    <a:pos x="152" y="116"/>
                  </a:cxn>
                  <a:cxn ang="0">
                    <a:pos x="188" y="87"/>
                  </a:cxn>
                  <a:cxn ang="0">
                    <a:pos x="233" y="60"/>
                  </a:cxn>
                  <a:cxn ang="0">
                    <a:pos x="279" y="40"/>
                  </a:cxn>
                  <a:cxn ang="0">
                    <a:pos x="333" y="21"/>
                  </a:cxn>
                  <a:cxn ang="0">
                    <a:pos x="380" y="10"/>
                  </a:cxn>
                  <a:cxn ang="0">
                    <a:pos x="435" y="3"/>
                  </a:cxn>
                  <a:cxn ang="0">
                    <a:pos x="474" y="0"/>
                  </a:cxn>
                </a:cxnLst>
                <a:rect l="0" t="0" r="r" b="b"/>
                <a:pathLst>
                  <a:path w="475" h="552">
                    <a:moveTo>
                      <a:pt x="474" y="0"/>
                    </a:moveTo>
                    <a:lnTo>
                      <a:pt x="474" y="294"/>
                    </a:lnTo>
                    <a:lnTo>
                      <a:pt x="446" y="291"/>
                    </a:lnTo>
                    <a:lnTo>
                      <a:pt x="411" y="293"/>
                    </a:lnTo>
                    <a:lnTo>
                      <a:pt x="353" y="299"/>
                    </a:lnTo>
                    <a:lnTo>
                      <a:pt x="296" y="310"/>
                    </a:lnTo>
                    <a:lnTo>
                      <a:pt x="243" y="323"/>
                    </a:lnTo>
                    <a:lnTo>
                      <a:pt x="200" y="339"/>
                    </a:lnTo>
                    <a:lnTo>
                      <a:pt x="149" y="364"/>
                    </a:lnTo>
                    <a:lnTo>
                      <a:pt x="110" y="390"/>
                    </a:lnTo>
                    <a:lnTo>
                      <a:pt x="81" y="415"/>
                    </a:lnTo>
                    <a:lnTo>
                      <a:pt x="60" y="439"/>
                    </a:lnTo>
                    <a:lnTo>
                      <a:pt x="47" y="461"/>
                    </a:lnTo>
                    <a:lnTo>
                      <a:pt x="35" y="488"/>
                    </a:lnTo>
                    <a:lnTo>
                      <a:pt x="30" y="513"/>
                    </a:lnTo>
                    <a:lnTo>
                      <a:pt x="23" y="551"/>
                    </a:lnTo>
                    <a:lnTo>
                      <a:pt x="17" y="518"/>
                    </a:lnTo>
                    <a:lnTo>
                      <a:pt x="8" y="481"/>
                    </a:lnTo>
                    <a:lnTo>
                      <a:pt x="5" y="453"/>
                    </a:lnTo>
                    <a:lnTo>
                      <a:pt x="0" y="420"/>
                    </a:lnTo>
                    <a:lnTo>
                      <a:pt x="2" y="393"/>
                    </a:lnTo>
                    <a:lnTo>
                      <a:pt x="8" y="361"/>
                    </a:lnTo>
                    <a:lnTo>
                      <a:pt x="15" y="317"/>
                    </a:lnTo>
                    <a:lnTo>
                      <a:pt x="30" y="279"/>
                    </a:lnTo>
                    <a:lnTo>
                      <a:pt x="50" y="238"/>
                    </a:lnTo>
                    <a:lnTo>
                      <a:pt x="75" y="196"/>
                    </a:lnTo>
                    <a:lnTo>
                      <a:pt x="111" y="152"/>
                    </a:lnTo>
                    <a:lnTo>
                      <a:pt x="152" y="116"/>
                    </a:lnTo>
                    <a:lnTo>
                      <a:pt x="188" y="87"/>
                    </a:lnTo>
                    <a:lnTo>
                      <a:pt x="233" y="60"/>
                    </a:lnTo>
                    <a:lnTo>
                      <a:pt x="279" y="40"/>
                    </a:lnTo>
                    <a:lnTo>
                      <a:pt x="333" y="21"/>
                    </a:lnTo>
                    <a:lnTo>
                      <a:pt x="380" y="10"/>
                    </a:lnTo>
                    <a:lnTo>
                      <a:pt x="435" y="3"/>
                    </a:lnTo>
                    <a:lnTo>
                      <a:pt x="474" y="0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21" name="Freeform 40"/>
              <p:cNvSpPr>
                <a:spLocks/>
              </p:cNvSpPr>
              <p:nvPr/>
            </p:nvSpPr>
            <p:spPr bwMode="auto">
              <a:xfrm>
                <a:off x="370" y="727"/>
                <a:ext cx="156" cy="118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21" y="19"/>
                  </a:cxn>
                  <a:cxn ang="0">
                    <a:pos x="3" y="46"/>
                  </a:cxn>
                  <a:cxn ang="0">
                    <a:pos x="0" y="70"/>
                  </a:cxn>
                  <a:cxn ang="0">
                    <a:pos x="0" y="84"/>
                  </a:cxn>
                  <a:cxn ang="0">
                    <a:pos x="9" y="100"/>
                  </a:cxn>
                  <a:cxn ang="0">
                    <a:pos x="29" y="108"/>
                  </a:cxn>
                  <a:cxn ang="0">
                    <a:pos x="50" y="114"/>
                  </a:cxn>
                  <a:cxn ang="0">
                    <a:pos x="69" y="117"/>
                  </a:cxn>
                  <a:cxn ang="0">
                    <a:pos x="86" y="117"/>
                  </a:cxn>
                  <a:cxn ang="0">
                    <a:pos x="114" y="112"/>
                  </a:cxn>
                  <a:cxn ang="0">
                    <a:pos x="134" y="107"/>
                  </a:cxn>
                  <a:cxn ang="0">
                    <a:pos x="146" y="98"/>
                  </a:cxn>
                  <a:cxn ang="0">
                    <a:pos x="153" y="90"/>
                  </a:cxn>
                  <a:cxn ang="0">
                    <a:pos x="155" y="78"/>
                  </a:cxn>
                  <a:cxn ang="0">
                    <a:pos x="153" y="60"/>
                  </a:cxn>
                  <a:cxn ang="0">
                    <a:pos x="146" y="11"/>
                  </a:cxn>
                  <a:cxn ang="0">
                    <a:pos x="72" y="0"/>
                  </a:cxn>
                </a:cxnLst>
                <a:rect l="0" t="0" r="r" b="b"/>
                <a:pathLst>
                  <a:path w="156" h="118">
                    <a:moveTo>
                      <a:pt x="72" y="0"/>
                    </a:moveTo>
                    <a:lnTo>
                      <a:pt x="21" y="19"/>
                    </a:lnTo>
                    <a:lnTo>
                      <a:pt x="3" y="46"/>
                    </a:lnTo>
                    <a:lnTo>
                      <a:pt x="0" y="70"/>
                    </a:lnTo>
                    <a:lnTo>
                      <a:pt x="0" y="84"/>
                    </a:lnTo>
                    <a:lnTo>
                      <a:pt x="9" y="100"/>
                    </a:lnTo>
                    <a:lnTo>
                      <a:pt x="29" y="108"/>
                    </a:lnTo>
                    <a:lnTo>
                      <a:pt x="50" y="114"/>
                    </a:lnTo>
                    <a:lnTo>
                      <a:pt x="69" y="117"/>
                    </a:lnTo>
                    <a:lnTo>
                      <a:pt x="86" y="117"/>
                    </a:lnTo>
                    <a:lnTo>
                      <a:pt x="114" y="112"/>
                    </a:lnTo>
                    <a:lnTo>
                      <a:pt x="134" y="107"/>
                    </a:lnTo>
                    <a:lnTo>
                      <a:pt x="146" y="98"/>
                    </a:lnTo>
                    <a:lnTo>
                      <a:pt x="153" y="90"/>
                    </a:lnTo>
                    <a:lnTo>
                      <a:pt x="155" y="78"/>
                    </a:lnTo>
                    <a:lnTo>
                      <a:pt x="153" y="60"/>
                    </a:lnTo>
                    <a:lnTo>
                      <a:pt x="146" y="11"/>
                    </a:lnTo>
                    <a:lnTo>
                      <a:pt x="72" y="0"/>
                    </a:lnTo>
                  </a:path>
                </a:pathLst>
              </a:custGeom>
              <a:gradFill rotWithShape="0">
                <a:gsLst>
                  <a:gs pos="0">
                    <a:schemeClr val="hlink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22" name="Freeform 41"/>
              <p:cNvSpPr>
                <a:spLocks/>
              </p:cNvSpPr>
              <p:nvPr/>
            </p:nvSpPr>
            <p:spPr bwMode="auto">
              <a:xfrm>
                <a:off x="442" y="741"/>
                <a:ext cx="88" cy="74"/>
              </a:xfrm>
              <a:custGeom>
                <a:avLst/>
                <a:gdLst/>
                <a:ahLst/>
                <a:cxnLst>
                  <a:cxn ang="0">
                    <a:pos x="87" y="67"/>
                  </a:cxn>
                  <a:cxn ang="0">
                    <a:pos x="76" y="0"/>
                  </a:cxn>
                  <a:cxn ang="0">
                    <a:pos x="33" y="5"/>
                  </a:cxn>
                  <a:cxn ang="0">
                    <a:pos x="0" y="8"/>
                  </a:cxn>
                  <a:cxn ang="0">
                    <a:pos x="9" y="73"/>
                  </a:cxn>
                  <a:cxn ang="0">
                    <a:pos x="12" y="57"/>
                  </a:cxn>
                  <a:cxn ang="0">
                    <a:pos x="22" y="47"/>
                  </a:cxn>
                  <a:cxn ang="0">
                    <a:pos x="40" y="43"/>
                  </a:cxn>
                  <a:cxn ang="0">
                    <a:pos x="60" y="44"/>
                  </a:cxn>
                  <a:cxn ang="0">
                    <a:pos x="76" y="51"/>
                  </a:cxn>
                  <a:cxn ang="0">
                    <a:pos x="87" y="67"/>
                  </a:cxn>
                </a:cxnLst>
                <a:rect l="0" t="0" r="r" b="b"/>
                <a:pathLst>
                  <a:path w="88" h="74">
                    <a:moveTo>
                      <a:pt x="87" y="67"/>
                    </a:moveTo>
                    <a:lnTo>
                      <a:pt x="76" y="0"/>
                    </a:lnTo>
                    <a:lnTo>
                      <a:pt x="33" y="5"/>
                    </a:lnTo>
                    <a:lnTo>
                      <a:pt x="0" y="8"/>
                    </a:lnTo>
                    <a:lnTo>
                      <a:pt x="9" y="73"/>
                    </a:lnTo>
                    <a:lnTo>
                      <a:pt x="12" y="57"/>
                    </a:lnTo>
                    <a:lnTo>
                      <a:pt x="22" y="47"/>
                    </a:lnTo>
                    <a:lnTo>
                      <a:pt x="40" y="43"/>
                    </a:lnTo>
                    <a:lnTo>
                      <a:pt x="60" y="44"/>
                    </a:lnTo>
                    <a:lnTo>
                      <a:pt x="76" y="51"/>
                    </a:lnTo>
                    <a:lnTo>
                      <a:pt x="87" y="67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23" name="Freeform 42"/>
              <p:cNvSpPr>
                <a:spLocks/>
              </p:cNvSpPr>
              <p:nvPr/>
            </p:nvSpPr>
            <p:spPr bwMode="auto">
              <a:xfrm>
                <a:off x="334" y="520"/>
                <a:ext cx="319" cy="286"/>
              </a:xfrm>
              <a:custGeom>
                <a:avLst/>
                <a:gdLst/>
                <a:ahLst/>
                <a:cxnLst>
                  <a:cxn ang="0">
                    <a:pos x="317" y="275"/>
                  </a:cxn>
                  <a:cxn ang="0">
                    <a:pos x="315" y="254"/>
                  </a:cxn>
                  <a:cxn ang="0">
                    <a:pos x="306" y="235"/>
                  </a:cxn>
                  <a:cxn ang="0">
                    <a:pos x="299" y="219"/>
                  </a:cxn>
                  <a:cxn ang="0">
                    <a:pos x="294" y="194"/>
                  </a:cxn>
                  <a:cxn ang="0">
                    <a:pos x="288" y="161"/>
                  </a:cxn>
                  <a:cxn ang="0">
                    <a:pos x="284" y="126"/>
                  </a:cxn>
                  <a:cxn ang="0">
                    <a:pos x="281" y="94"/>
                  </a:cxn>
                  <a:cxn ang="0">
                    <a:pos x="279" y="67"/>
                  </a:cxn>
                  <a:cxn ang="0">
                    <a:pos x="278" y="43"/>
                  </a:cxn>
                  <a:cxn ang="0">
                    <a:pos x="270" y="29"/>
                  </a:cxn>
                  <a:cxn ang="0">
                    <a:pos x="255" y="16"/>
                  </a:cxn>
                  <a:cxn ang="0">
                    <a:pos x="240" y="9"/>
                  </a:cxn>
                  <a:cxn ang="0">
                    <a:pos x="216" y="2"/>
                  </a:cxn>
                  <a:cxn ang="0">
                    <a:pos x="189" y="0"/>
                  </a:cxn>
                  <a:cxn ang="0">
                    <a:pos x="147" y="0"/>
                  </a:cxn>
                  <a:cxn ang="0">
                    <a:pos x="110" y="2"/>
                  </a:cxn>
                  <a:cxn ang="0">
                    <a:pos x="74" y="9"/>
                  </a:cxn>
                  <a:cxn ang="0">
                    <a:pos x="41" y="21"/>
                  </a:cxn>
                  <a:cxn ang="0">
                    <a:pos x="20" y="35"/>
                  </a:cxn>
                  <a:cxn ang="0">
                    <a:pos x="8" y="47"/>
                  </a:cxn>
                  <a:cxn ang="0">
                    <a:pos x="0" y="61"/>
                  </a:cxn>
                  <a:cxn ang="0">
                    <a:pos x="2" y="75"/>
                  </a:cxn>
                  <a:cxn ang="0">
                    <a:pos x="5" y="89"/>
                  </a:cxn>
                  <a:cxn ang="0">
                    <a:pos x="15" y="104"/>
                  </a:cxn>
                  <a:cxn ang="0">
                    <a:pos x="23" y="123"/>
                  </a:cxn>
                  <a:cxn ang="0">
                    <a:pos x="27" y="149"/>
                  </a:cxn>
                  <a:cxn ang="0">
                    <a:pos x="30" y="176"/>
                  </a:cxn>
                  <a:cxn ang="0">
                    <a:pos x="35" y="200"/>
                  </a:cxn>
                  <a:cxn ang="0">
                    <a:pos x="36" y="235"/>
                  </a:cxn>
                  <a:cxn ang="0">
                    <a:pos x="38" y="265"/>
                  </a:cxn>
                  <a:cxn ang="0">
                    <a:pos x="38" y="285"/>
                  </a:cxn>
                  <a:cxn ang="0">
                    <a:pos x="48" y="260"/>
                  </a:cxn>
                  <a:cxn ang="0">
                    <a:pos x="68" y="248"/>
                  </a:cxn>
                  <a:cxn ang="0">
                    <a:pos x="86" y="241"/>
                  </a:cxn>
                  <a:cxn ang="0">
                    <a:pos x="108" y="236"/>
                  </a:cxn>
                  <a:cxn ang="0">
                    <a:pos x="143" y="229"/>
                  </a:cxn>
                  <a:cxn ang="0">
                    <a:pos x="177" y="228"/>
                  </a:cxn>
                  <a:cxn ang="0">
                    <a:pos x="197" y="228"/>
                  </a:cxn>
                  <a:cxn ang="0">
                    <a:pos x="228" y="230"/>
                  </a:cxn>
                  <a:cxn ang="0">
                    <a:pos x="264" y="237"/>
                  </a:cxn>
                  <a:cxn ang="0">
                    <a:pos x="287" y="246"/>
                  </a:cxn>
                  <a:cxn ang="0">
                    <a:pos x="302" y="255"/>
                  </a:cxn>
                  <a:cxn ang="0">
                    <a:pos x="318" y="268"/>
                  </a:cxn>
                </a:cxnLst>
                <a:rect l="0" t="0" r="r" b="b"/>
                <a:pathLst>
                  <a:path w="319" h="286">
                    <a:moveTo>
                      <a:pt x="317" y="275"/>
                    </a:moveTo>
                    <a:lnTo>
                      <a:pt x="315" y="254"/>
                    </a:lnTo>
                    <a:lnTo>
                      <a:pt x="306" y="235"/>
                    </a:lnTo>
                    <a:lnTo>
                      <a:pt x="299" y="219"/>
                    </a:lnTo>
                    <a:lnTo>
                      <a:pt x="294" y="194"/>
                    </a:lnTo>
                    <a:lnTo>
                      <a:pt x="288" y="161"/>
                    </a:lnTo>
                    <a:lnTo>
                      <a:pt x="284" y="126"/>
                    </a:lnTo>
                    <a:lnTo>
                      <a:pt x="281" y="94"/>
                    </a:lnTo>
                    <a:lnTo>
                      <a:pt x="279" y="67"/>
                    </a:lnTo>
                    <a:lnTo>
                      <a:pt x="278" y="43"/>
                    </a:lnTo>
                    <a:lnTo>
                      <a:pt x="270" y="29"/>
                    </a:lnTo>
                    <a:lnTo>
                      <a:pt x="255" y="16"/>
                    </a:lnTo>
                    <a:lnTo>
                      <a:pt x="240" y="9"/>
                    </a:lnTo>
                    <a:lnTo>
                      <a:pt x="216" y="2"/>
                    </a:lnTo>
                    <a:lnTo>
                      <a:pt x="189" y="0"/>
                    </a:lnTo>
                    <a:lnTo>
                      <a:pt x="147" y="0"/>
                    </a:lnTo>
                    <a:lnTo>
                      <a:pt x="110" y="2"/>
                    </a:lnTo>
                    <a:lnTo>
                      <a:pt x="74" y="9"/>
                    </a:lnTo>
                    <a:lnTo>
                      <a:pt x="41" y="21"/>
                    </a:lnTo>
                    <a:lnTo>
                      <a:pt x="20" y="35"/>
                    </a:lnTo>
                    <a:lnTo>
                      <a:pt x="8" y="47"/>
                    </a:lnTo>
                    <a:lnTo>
                      <a:pt x="0" y="61"/>
                    </a:lnTo>
                    <a:lnTo>
                      <a:pt x="2" y="75"/>
                    </a:lnTo>
                    <a:lnTo>
                      <a:pt x="5" y="89"/>
                    </a:lnTo>
                    <a:lnTo>
                      <a:pt x="15" y="104"/>
                    </a:lnTo>
                    <a:lnTo>
                      <a:pt x="23" y="123"/>
                    </a:lnTo>
                    <a:lnTo>
                      <a:pt x="27" y="149"/>
                    </a:lnTo>
                    <a:lnTo>
                      <a:pt x="30" y="176"/>
                    </a:lnTo>
                    <a:lnTo>
                      <a:pt x="35" y="200"/>
                    </a:lnTo>
                    <a:lnTo>
                      <a:pt x="36" y="235"/>
                    </a:lnTo>
                    <a:lnTo>
                      <a:pt x="38" y="265"/>
                    </a:lnTo>
                    <a:lnTo>
                      <a:pt x="38" y="285"/>
                    </a:lnTo>
                    <a:lnTo>
                      <a:pt x="48" y="260"/>
                    </a:lnTo>
                    <a:lnTo>
                      <a:pt x="68" y="248"/>
                    </a:lnTo>
                    <a:lnTo>
                      <a:pt x="86" y="241"/>
                    </a:lnTo>
                    <a:lnTo>
                      <a:pt x="108" y="236"/>
                    </a:lnTo>
                    <a:lnTo>
                      <a:pt x="143" y="229"/>
                    </a:lnTo>
                    <a:lnTo>
                      <a:pt x="177" y="228"/>
                    </a:lnTo>
                    <a:lnTo>
                      <a:pt x="197" y="228"/>
                    </a:lnTo>
                    <a:lnTo>
                      <a:pt x="228" y="230"/>
                    </a:lnTo>
                    <a:lnTo>
                      <a:pt x="264" y="237"/>
                    </a:lnTo>
                    <a:lnTo>
                      <a:pt x="287" y="246"/>
                    </a:lnTo>
                    <a:lnTo>
                      <a:pt x="302" y="255"/>
                    </a:lnTo>
                    <a:lnTo>
                      <a:pt x="318" y="268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24" name="Freeform 43"/>
              <p:cNvSpPr>
                <a:spLocks/>
              </p:cNvSpPr>
              <p:nvPr/>
            </p:nvSpPr>
            <p:spPr bwMode="auto">
              <a:xfrm>
                <a:off x="5049" y="578"/>
                <a:ext cx="551" cy="335"/>
              </a:xfrm>
              <a:custGeom>
                <a:avLst/>
                <a:gdLst/>
                <a:ahLst/>
                <a:cxnLst>
                  <a:cxn ang="0">
                    <a:pos x="534" y="48"/>
                  </a:cxn>
                  <a:cxn ang="0">
                    <a:pos x="550" y="117"/>
                  </a:cxn>
                  <a:cxn ang="0">
                    <a:pos x="540" y="142"/>
                  </a:cxn>
                  <a:cxn ang="0">
                    <a:pos x="517" y="179"/>
                  </a:cxn>
                  <a:cxn ang="0">
                    <a:pos x="493" y="212"/>
                  </a:cxn>
                  <a:cxn ang="0">
                    <a:pos x="465" y="239"/>
                  </a:cxn>
                  <a:cxn ang="0">
                    <a:pos x="430" y="267"/>
                  </a:cxn>
                  <a:cxn ang="0">
                    <a:pos x="397" y="286"/>
                  </a:cxn>
                  <a:cxn ang="0">
                    <a:pos x="361" y="304"/>
                  </a:cxn>
                  <a:cxn ang="0">
                    <a:pos x="315" y="320"/>
                  </a:cxn>
                  <a:cxn ang="0">
                    <a:pos x="280" y="328"/>
                  </a:cxn>
                  <a:cxn ang="0">
                    <a:pos x="238" y="334"/>
                  </a:cxn>
                  <a:cxn ang="0">
                    <a:pos x="199" y="334"/>
                  </a:cxn>
                  <a:cxn ang="0">
                    <a:pos x="157" y="329"/>
                  </a:cxn>
                  <a:cxn ang="0">
                    <a:pos x="114" y="317"/>
                  </a:cxn>
                  <a:cxn ang="0">
                    <a:pos x="75" y="298"/>
                  </a:cxn>
                  <a:cxn ang="0">
                    <a:pos x="52" y="282"/>
                  </a:cxn>
                  <a:cxn ang="0">
                    <a:pos x="24" y="258"/>
                  </a:cxn>
                  <a:cxn ang="0">
                    <a:pos x="9" y="238"/>
                  </a:cxn>
                  <a:cxn ang="0">
                    <a:pos x="0" y="222"/>
                  </a:cxn>
                  <a:cxn ang="0">
                    <a:pos x="0" y="204"/>
                  </a:cxn>
                  <a:cxn ang="0">
                    <a:pos x="6" y="182"/>
                  </a:cxn>
                  <a:cxn ang="0">
                    <a:pos x="18" y="166"/>
                  </a:cxn>
                  <a:cxn ang="0">
                    <a:pos x="27" y="131"/>
                  </a:cxn>
                  <a:cxn ang="0">
                    <a:pos x="31" y="112"/>
                  </a:cxn>
                  <a:cxn ang="0">
                    <a:pos x="283" y="128"/>
                  </a:cxn>
                  <a:cxn ang="0">
                    <a:pos x="316" y="122"/>
                  </a:cxn>
                  <a:cxn ang="0">
                    <a:pos x="357" y="109"/>
                  </a:cxn>
                  <a:cxn ang="0">
                    <a:pos x="388" y="93"/>
                  </a:cxn>
                  <a:cxn ang="0">
                    <a:pos x="421" y="73"/>
                  </a:cxn>
                  <a:cxn ang="0">
                    <a:pos x="453" y="44"/>
                  </a:cxn>
                  <a:cxn ang="0">
                    <a:pos x="472" y="19"/>
                  </a:cxn>
                  <a:cxn ang="0">
                    <a:pos x="486" y="0"/>
                  </a:cxn>
                  <a:cxn ang="0">
                    <a:pos x="534" y="48"/>
                  </a:cxn>
                </a:cxnLst>
                <a:rect l="0" t="0" r="r" b="b"/>
                <a:pathLst>
                  <a:path w="551" h="335">
                    <a:moveTo>
                      <a:pt x="534" y="48"/>
                    </a:moveTo>
                    <a:lnTo>
                      <a:pt x="550" y="117"/>
                    </a:lnTo>
                    <a:lnTo>
                      <a:pt x="540" y="142"/>
                    </a:lnTo>
                    <a:lnTo>
                      <a:pt x="517" y="179"/>
                    </a:lnTo>
                    <a:lnTo>
                      <a:pt x="493" y="212"/>
                    </a:lnTo>
                    <a:lnTo>
                      <a:pt x="465" y="239"/>
                    </a:lnTo>
                    <a:lnTo>
                      <a:pt x="430" y="267"/>
                    </a:lnTo>
                    <a:lnTo>
                      <a:pt x="397" y="286"/>
                    </a:lnTo>
                    <a:lnTo>
                      <a:pt x="361" y="304"/>
                    </a:lnTo>
                    <a:lnTo>
                      <a:pt x="315" y="320"/>
                    </a:lnTo>
                    <a:lnTo>
                      <a:pt x="280" y="328"/>
                    </a:lnTo>
                    <a:lnTo>
                      <a:pt x="238" y="334"/>
                    </a:lnTo>
                    <a:lnTo>
                      <a:pt x="199" y="334"/>
                    </a:lnTo>
                    <a:lnTo>
                      <a:pt x="157" y="329"/>
                    </a:lnTo>
                    <a:lnTo>
                      <a:pt x="114" y="317"/>
                    </a:lnTo>
                    <a:lnTo>
                      <a:pt x="75" y="298"/>
                    </a:lnTo>
                    <a:lnTo>
                      <a:pt x="52" y="282"/>
                    </a:lnTo>
                    <a:lnTo>
                      <a:pt x="24" y="258"/>
                    </a:lnTo>
                    <a:lnTo>
                      <a:pt x="9" y="238"/>
                    </a:lnTo>
                    <a:lnTo>
                      <a:pt x="0" y="222"/>
                    </a:lnTo>
                    <a:lnTo>
                      <a:pt x="0" y="204"/>
                    </a:lnTo>
                    <a:lnTo>
                      <a:pt x="6" y="182"/>
                    </a:lnTo>
                    <a:lnTo>
                      <a:pt x="18" y="166"/>
                    </a:lnTo>
                    <a:lnTo>
                      <a:pt x="27" y="131"/>
                    </a:lnTo>
                    <a:lnTo>
                      <a:pt x="31" y="112"/>
                    </a:lnTo>
                    <a:lnTo>
                      <a:pt x="283" y="128"/>
                    </a:lnTo>
                    <a:lnTo>
                      <a:pt x="316" y="122"/>
                    </a:lnTo>
                    <a:lnTo>
                      <a:pt x="357" y="109"/>
                    </a:lnTo>
                    <a:lnTo>
                      <a:pt x="388" y="93"/>
                    </a:lnTo>
                    <a:lnTo>
                      <a:pt x="421" y="73"/>
                    </a:lnTo>
                    <a:lnTo>
                      <a:pt x="453" y="44"/>
                    </a:lnTo>
                    <a:lnTo>
                      <a:pt x="472" y="19"/>
                    </a:lnTo>
                    <a:lnTo>
                      <a:pt x="486" y="0"/>
                    </a:lnTo>
                    <a:lnTo>
                      <a:pt x="534" y="48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100000">
                    <a:schemeClr val="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25" name="Freeform 44"/>
              <p:cNvSpPr>
                <a:spLocks/>
              </p:cNvSpPr>
              <p:nvPr/>
            </p:nvSpPr>
            <p:spPr bwMode="auto">
              <a:xfrm>
                <a:off x="5145" y="160"/>
                <a:ext cx="475" cy="55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94"/>
                  </a:cxn>
                  <a:cxn ang="0">
                    <a:pos x="28" y="291"/>
                  </a:cxn>
                  <a:cxn ang="0">
                    <a:pos x="63" y="293"/>
                  </a:cxn>
                  <a:cxn ang="0">
                    <a:pos x="121" y="299"/>
                  </a:cxn>
                  <a:cxn ang="0">
                    <a:pos x="178" y="310"/>
                  </a:cxn>
                  <a:cxn ang="0">
                    <a:pos x="231" y="323"/>
                  </a:cxn>
                  <a:cxn ang="0">
                    <a:pos x="274" y="339"/>
                  </a:cxn>
                  <a:cxn ang="0">
                    <a:pos x="325" y="364"/>
                  </a:cxn>
                  <a:cxn ang="0">
                    <a:pos x="364" y="390"/>
                  </a:cxn>
                  <a:cxn ang="0">
                    <a:pos x="393" y="415"/>
                  </a:cxn>
                  <a:cxn ang="0">
                    <a:pos x="414" y="439"/>
                  </a:cxn>
                  <a:cxn ang="0">
                    <a:pos x="427" y="461"/>
                  </a:cxn>
                  <a:cxn ang="0">
                    <a:pos x="439" y="488"/>
                  </a:cxn>
                  <a:cxn ang="0">
                    <a:pos x="444" y="513"/>
                  </a:cxn>
                  <a:cxn ang="0">
                    <a:pos x="451" y="551"/>
                  </a:cxn>
                  <a:cxn ang="0">
                    <a:pos x="457" y="518"/>
                  </a:cxn>
                  <a:cxn ang="0">
                    <a:pos x="466" y="481"/>
                  </a:cxn>
                  <a:cxn ang="0">
                    <a:pos x="469" y="453"/>
                  </a:cxn>
                  <a:cxn ang="0">
                    <a:pos x="474" y="420"/>
                  </a:cxn>
                  <a:cxn ang="0">
                    <a:pos x="472" y="393"/>
                  </a:cxn>
                  <a:cxn ang="0">
                    <a:pos x="466" y="361"/>
                  </a:cxn>
                  <a:cxn ang="0">
                    <a:pos x="459" y="317"/>
                  </a:cxn>
                  <a:cxn ang="0">
                    <a:pos x="444" y="279"/>
                  </a:cxn>
                  <a:cxn ang="0">
                    <a:pos x="424" y="238"/>
                  </a:cxn>
                  <a:cxn ang="0">
                    <a:pos x="399" y="196"/>
                  </a:cxn>
                  <a:cxn ang="0">
                    <a:pos x="363" y="152"/>
                  </a:cxn>
                  <a:cxn ang="0">
                    <a:pos x="322" y="116"/>
                  </a:cxn>
                  <a:cxn ang="0">
                    <a:pos x="286" y="87"/>
                  </a:cxn>
                  <a:cxn ang="0">
                    <a:pos x="241" y="60"/>
                  </a:cxn>
                  <a:cxn ang="0">
                    <a:pos x="195" y="40"/>
                  </a:cxn>
                  <a:cxn ang="0">
                    <a:pos x="141" y="21"/>
                  </a:cxn>
                  <a:cxn ang="0">
                    <a:pos x="94" y="10"/>
                  </a:cxn>
                  <a:cxn ang="0">
                    <a:pos x="39" y="3"/>
                  </a:cxn>
                  <a:cxn ang="0">
                    <a:pos x="0" y="0"/>
                  </a:cxn>
                </a:cxnLst>
                <a:rect l="0" t="0" r="r" b="b"/>
                <a:pathLst>
                  <a:path w="475" h="552">
                    <a:moveTo>
                      <a:pt x="0" y="0"/>
                    </a:moveTo>
                    <a:lnTo>
                      <a:pt x="0" y="294"/>
                    </a:lnTo>
                    <a:lnTo>
                      <a:pt x="28" y="291"/>
                    </a:lnTo>
                    <a:lnTo>
                      <a:pt x="63" y="293"/>
                    </a:lnTo>
                    <a:lnTo>
                      <a:pt x="121" y="299"/>
                    </a:lnTo>
                    <a:lnTo>
                      <a:pt x="178" y="310"/>
                    </a:lnTo>
                    <a:lnTo>
                      <a:pt x="231" y="323"/>
                    </a:lnTo>
                    <a:lnTo>
                      <a:pt x="274" y="339"/>
                    </a:lnTo>
                    <a:lnTo>
                      <a:pt x="325" y="364"/>
                    </a:lnTo>
                    <a:lnTo>
                      <a:pt x="364" y="390"/>
                    </a:lnTo>
                    <a:lnTo>
                      <a:pt x="393" y="415"/>
                    </a:lnTo>
                    <a:lnTo>
                      <a:pt x="414" y="439"/>
                    </a:lnTo>
                    <a:lnTo>
                      <a:pt x="427" y="461"/>
                    </a:lnTo>
                    <a:lnTo>
                      <a:pt x="439" y="488"/>
                    </a:lnTo>
                    <a:lnTo>
                      <a:pt x="444" y="513"/>
                    </a:lnTo>
                    <a:lnTo>
                      <a:pt x="451" y="551"/>
                    </a:lnTo>
                    <a:lnTo>
                      <a:pt x="457" y="518"/>
                    </a:lnTo>
                    <a:lnTo>
                      <a:pt x="466" y="481"/>
                    </a:lnTo>
                    <a:lnTo>
                      <a:pt x="469" y="453"/>
                    </a:lnTo>
                    <a:lnTo>
                      <a:pt x="474" y="420"/>
                    </a:lnTo>
                    <a:lnTo>
                      <a:pt x="472" y="393"/>
                    </a:lnTo>
                    <a:lnTo>
                      <a:pt x="466" y="361"/>
                    </a:lnTo>
                    <a:lnTo>
                      <a:pt x="459" y="317"/>
                    </a:lnTo>
                    <a:lnTo>
                      <a:pt x="444" y="279"/>
                    </a:lnTo>
                    <a:lnTo>
                      <a:pt x="424" y="238"/>
                    </a:lnTo>
                    <a:lnTo>
                      <a:pt x="399" y="196"/>
                    </a:lnTo>
                    <a:lnTo>
                      <a:pt x="363" y="152"/>
                    </a:lnTo>
                    <a:lnTo>
                      <a:pt x="322" y="116"/>
                    </a:lnTo>
                    <a:lnTo>
                      <a:pt x="286" y="87"/>
                    </a:lnTo>
                    <a:lnTo>
                      <a:pt x="241" y="60"/>
                    </a:lnTo>
                    <a:lnTo>
                      <a:pt x="195" y="40"/>
                    </a:lnTo>
                    <a:lnTo>
                      <a:pt x="141" y="21"/>
                    </a:lnTo>
                    <a:lnTo>
                      <a:pt x="94" y="10"/>
                    </a:lnTo>
                    <a:lnTo>
                      <a:pt x="39" y="3"/>
                    </a:lnTo>
                    <a:lnTo>
                      <a:pt x="0" y="0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26" name="Freeform 45"/>
              <p:cNvSpPr>
                <a:spLocks/>
              </p:cNvSpPr>
              <p:nvPr/>
            </p:nvSpPr>
            <p:spPr bwMode="auto">
              <a:xfrm>
                <a:off x="5176" y="727"/>
                <a:ext cx="156" cy="118"/>
              </a:xfrm>
              <a:custGeom>
                <a:avLst/>
                <a:gdLst/>
                <a:ahLst/>
                <a:cxnLst>
                  <a:cxn ang="0">
                    <a:pos x="83" y="0"/>
                  </a:cxn>
                  <a:cxn ang="0">
                    <a:pos x="134" y="19"/>
                  </a:cxn>
                  <a:cxn ang="0">
                    <a:pos x="152" y="46"/>
                  </a:cxn>
                  <a:cxn ang="0">
                    <a:pos x="155" y="70"/>
                  </a:cxn>
                  <a:cxn ang="0">
                    <a:pos x="155" y="84"/>
                  </a:cxn>
                  <a:cxn ang="0">
                    <a:pos x="146" y="100"/>
                  </a:cxn>
                  <a:cxn ang="0">
                    <a:pos x="126" y="108"/>
                  </a:cxn>
                  <a:cxn ang="0">
                    <a:pos x="105" y="114"/>
                  </a:cxn>
                  <a:cxn ang="0">
                    <a:pos x="86" y="117"/>
                  </a:cxn>
                  <a:cxn ang="0">
                    <a:pos x="69" y="117"/>
                  </a:cxn>
                  <a:cxn ang="0">
                    <a:pos x="41" y="112"/>
                  </a:cxn>
                  <a:cxn ang="0">
                    <a:pos x="21" y="107"/>
                  </a:cxn>
                  <a:cxn ang="0">
                    <a:pos x="9" y="98"/>
                  </a:cxn>
                  <a:cxn ang="0">
                    <a:pos x="2" y="90"/>
                  </a:cxn>
                  <a:cxn ang="0">
                    <a:pos x="0" y="78"/>
                  </a:cxn>
                  <a:cxn ang="0">
                    <a:pos x="2" y="60"/>
                  </a:cxn>
                  <a:cxn ang="0">
                    <a:pos x="9" y="11"/>
                  </a:cxn>
                  <a:cxn ang="0">
                    <a:pos x="83" y="0"/>
                  </a:cxn>
                </a:cxnLst>
                <a:rect l="0" t="0" r="r" b="b"/>
                <a:pathLst>
                  <a:path w="156" h="118">
                    <a:moveTo>
                      <a:pt x="83" y="0"/>
                    </a:moveTo>
                    <a:lnTo>
                      <a:pt x="134" y="19"/>
                    </a:lnTo>
                    <a:lnTo>
                      <a:pt x="152" y="46"/>
                    </a:lnTo>
                    <a:lnTo>
                      <a:pt x="155" y="70"/>
                    </a:lnTo>
                    <a:lnTo>
                      <a:pt x="155" y="84"/>
                    </a:lnTo>
                    <a:lnTo>
                      <a:pt x="146" y="100"/>
                    </a:lnTo>
                    <a:lnTo>
                      <a:pt x="126" y="108"/>
                    </a:lnTo>
                    <a:lnTo>
                      <a:pt x="105" y="114"/>
                    </a:lnTo>
                    <a:lnTo>
                      <a:pt x="86" y="117"/>
                    </a:lnTo>
                    <a:lnTo>
                      <a:pt x="69" y="117"/>
                    </a:lnTo>
                    <a:lnTo>
                      <a:pt x="41" y="112"/>
                    </a:lnTo>
                    <a:lnTo>
                      <a:pt x="21" y="107"/>
                    </a:lnTo>
                    <a:lnTo>
                      <a:pt x="9" y="98"/>
                    </a:lnTo>
                    <a:lnTo>
                      <a:pt x="2" y="90"/>
                    </a:lnTo>
                    <a:lnTo>
                      <a:pt x="0" y="78"/>
                    </a:lnTo>
                    <a:lnTo>
                      <a:pt x="2" y="60"/>
                    </a:lnTo>
                    <a:lnTo>
                      <a:pt x="9" y="11"/>
                    </a:lnTo>
                    <a:lnTo>
                      <a:pt x="83" y="0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100000">
                    <a:schemeClr val="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27" name="Freeform 46"/>
              <p:cNvSpPr>
                <a:spLocks/>
              </p:cNvSpPr>
              <p:nvPr/>
            </p:nvSpPr>
            <p:spPr bwMode="auto">
              <a:xfrm>
                <a:off x="5172" y="740"/>
                <a:ext cx="88" cy="74"/>
              </a:xfrm>
              <a:custGeom>
                <a:avLst/>
                <a:gdLst/>
                <a:ahLst/>
                <a:cxnLst>
                  <a:cxn ang="0">
                    <a:pos x="0" y="68"/>
                  </a:cxn>
                  <a:cxn ang="0">
                    <a:pos x="11" y="0"/>
                  </a:cxn>
                  <a:cxn ang="0">
                    <a:pos x="54" y="5"/>
                  </a:cxn>
                  <a:cxn ang="0">
                    <a:pos x="87" y="9"/>
                  </a:cxn>
                  <a:cxn ang="0">
                    <a:pos x="78" y="73"/>
                  </a:cxn>
                  <a:cxn ang="0">
                    <a:pos x="75" y="58"/>
                  </a:cxn>
                  <a:cxn ang="0">
                    <a:pos x="65" y="47"/>
                  </a:cxn>
                  <a:cxn ang="0">
                    <a:pos x="47" y="44"/>
                  </a:cxn>
                  <a:cxn ang="0">
                    <a:pos x="27" y="45"/>
                  </a:cxn>
                  <a:cxn ang="0">
                    <a:pos x="11" y="52"/>
                  </a:cxn>
                  <a:cxn ang="0">
                    <a:pos x="0" y="68"/>
                  </a:cxn>
                </a:cxnLst>
                <a:rect l="0" t="0" r="r" b="b"/>
                <a:pathLst>
                  <a:path w="88" h="74">
                    <a:moveTo>
                      <a:pt x="0" y="68"/>
                    </a:moveTo>
                    <a:lnTo>
                      <a:pt x="11" y="0"/>
                    </a:lnTo>
                    <a:lnTo>
                      <a:pt x="54" y="5"/>
                    </a:lnTo>
                    <a:lnTo>
                      <a:pt x="87" y="9"/>
                    </a:lnTo>
                    <a:lnTo>
                      <a:pt x="78" y="73"/>
                    </a:lnTo>
                    <a:lnTo>
                      <a:pt x="75" y="58"/>
                    </a:lnTo>
                    <a:lnTo>
                      <a:pt x="65" y="47"/>
                    </a:lnTo>
                    <a:lnTo>
                      <a:pt x="47" y="44"/>
                    </a:lnTo>
                    <a:lnTo>
                      <a:pt x="27" y="45"/>
                    </a:lnTo>
                    <a:lnTo>
                      <a:pt x="11" y="52"/>
                    </a:lnTo>
                    <a:lnTo>
                      <a:pt x="0" y="68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28" name="Freeform 47"/>
              <p:cNvSpPr>
                <a:spLocks/>
              </p:cNvSpPr>
              <p:nvPr/>
            </p:nvSpPr>
            <p:spPr bwMode="auto">
              <a:xfrm>
                <a:off x="5049" y="520"/>
                <a:ext cx="319" cy="286"/>
              </a:xfrm>
              <a:custGeom>
                <a:avLst/>
                <a:gdLst/>
                <a:ahLst/>
                <a:cxnLst>
                  <a:cxn ang="0">
                    <a:pos x="1" y="275"/>
                  </a:cxn>
                  <a:cxn ang="0">
                    <a:pos x="3" y="254"/>
                  </a:cxn>
                  <a:cxn ang="0">
                    <a:pos x="12" y="235"/>
                  </a:cxn>
                  <a:cxn ang="0">
                    <a:pos x="19" y="219"/>
                  </a:cxn>
                  <a:cxn ang="0">
                    <a:pos x="24" y="194"/>
                  </a:cxn>
                  <a:cxn ang="0">
                    <a:pos x="30" y="161"/>
                  </a:cxn>
                  <a:cxn ang="0">
                    <a:pos x="34" y="126"/>
                  </a:cxn>
                  <a:cxn ang="0">
                    <a:pos x="37" y="94"/>
                  </a:cxn>
                  <a:cxn ang="0">
                    <a:pos x="39" y="67"/>
                  </a:cxn>
                  <a:cxn ang="0">
                    <a:pos x="40" y="43"/>
                  </a:cxn>
                  <a:cxn ang="0">
                    <a:pos x="48" y="29"/>
                  </a:cxn>
                  <a:cxn ang="0">
                    <a:pos x="63" y="16"/>
                  </a:cxn>
                  <a:cxn ang="0">
                    <a:pos x="78" y="9"/>
                  </a:cxn>
                  <a:cxn ang="0">
                    <a:pos x="102" y="2"/>
                  </a:cxn>
                  <a:cxn ang="0">
                    <a:pos x="129" y="0"/>
                  </a:cxn>
                  <a:cxn ang="0">
                    <a:pos x="171" y="0"/>
                  </a:cxn>
                  <a:cxn ang="0">
                    <a:pos x="208" y="2"/>
                  </a:cxn>
                  <a:cxn ang="0">
                    <a:pos x="244" y="9"/>
                  </a:cxn>
                  <a:cxn ang="0">
                    <a:pos x="277" y="21"/>
                  </a:cxn>
                  <a:cxn ang="0">
                    <a:pos x="298" y="35"/>
                  </a:cxn>
                  <a:cxn ang="0">
                    <a:pos x="310" y="47"/>
                  </a:cxn>
                  <a:cxn ang="0">
                    <a:pos x="318" y="61"/>
                  </a:cxn>
                  <a:cxn ang="0">
                    <a:pos x="316" y="75"/>
                  </a:cxn>
                  <a:cxn ang="0">
                    <a:pos x="313" y="89"/>
                  </a:cxn>
                  <a:cxn ang="0">
                    <a:pos x="303" y="104"/>
                  </a:cxn>
                  <a:cxn ang="0">
                    <a:pos x="295" y="123"/>
                  </a:cxn>
                  <a:cxn ang="0">
                    <a:pos x="291" y="149"/>
                  </a:cxn>
                  <a:cxn ang="0">
                    <a:pos x="288" y="176"/>
                  </a:cxn>
                  <a:cxn ang="0">
                    <a:pos x="283" y="200"/>
                  </a:cxn>
                  <a:cxn ang="0">
                    <a:pos x="282" y="235"/>
                  </a:cxn>
                  <a:cxn ang="0">
                    <a:pos x="280" y="265"/>
                  </a:cxn>
                  <a:cxn ang="0">
                    <a:pos x="280" y="285"/>
                  </a:cxn>
                  <a:cxn ang="0">
                    <a:pos x="270" y="260"/>
                  </a:cxn>
                  <a:cxn ang="0">
                    <a:pos x="250" y="248"/>
                  </a:cxn>
                  <a:cxn ang="0">
                    <a:pos x="232" y="241"/>
                  </a:cxn>
                  <a:cxn ang="0">
                    <a:pos x="210" y="236"/>
                  </a:cxn>
                  <a:cxn ang="0">
                    <a:pos x="175" y="229"/>
                  </a:cxn>
                  <a:cxn ang="0">
                    <a:pos x="141" y="228"/>
                  </a:cxn>
                  <a:cxn ang="0">
                    <a:pos x="121" y="228"/>
                  </a:cxn>
                  <a:cxn ang="0">
                    <a:pos x="90" y="230"/>
                  </a:cxn>
                  <a:cxn ang="0">
                    <a:pos x="54" y="237"/>
                  </a:cxn>
                  <a:cxn ang="0">
                    <a:pos x="31" y="246"/>
                  </a:cxn>
                  <a:cxn ang="0">
                    <a:pos x="16" y="255"/>
                  </a:cxn>
                  <a:cxn ang="0">
                    <a:pos x="0" y="268"/>
                  </a:cxn>
                </a:cxnLst>
                <a:rect l="0" t="0" r="r" b="b"/>
                <a:pathLst>
                  <a:path w="319" h="286">
                    <a:moveTo>
                      <a:pt x="1" y="275"/>
                    </a:moveTo>
                    <a:lnTo>
                      <a:pt x="3" y="254"/>
                    </a:lnTo>
                    <a:lnTo>
                      <a:pt x="12" y="235"/>
                    </a:lnTo>
                    <a:lnTo>
                      <a:pt x="19" y="219"/>
                    </a:lnTo>
                    <a:lnTo>
                      <a:pt x="24" y="194"/>
                    </a:lnTo>
                    <a:lnTo>
                      <a:pt x="30" y="161"/>
                    </a:lnTo>
                    <a:lnTo>
                      <a:pt x="34" y="126"/>
                    </a:lnTo>
                    <a:lnTo>
                      <a:pt x="37" y="94"/>
                    </a:lnTo>
                    <a:lnTo>
                      <a:pt x="39" y="67"/>
                    </a:lnTo>
                    <a:lnTo>
                      <a:pt x="40" y="43"/>
                    </a:lnTo>
                    <a:lnTo>
                      <a:pt x="48" y="29"/>
                    </a:lnTo>
                    <a:lnTo>
                      <a:pt x="63" y="16"/>
                    </a:lnTo>
                    <a:lnTo>
                      <a:pt x="78" y="9"/>
                    </a:lnTo>
                    <a:lnTo>
                      <a:pt x="102" y="2"/>
                    </a:lnTo>
                    <a:lnTo>
                      <a:pt x="129" y="0"/>
                    </a:lnTo>
                    <a:lnTo>
                      <a:pt x="171" y="0"/>
                    </a:lnTo>
                    <a:lnTo>
                      <a:pt x="208" y="2"/>
                    </a:lnTo>
                    <a:lnTo>
                      <a:pt x="244" y="9"/>
                    </a:lnTo>
                    <a:lnTo>
                      <a:pt x="277" y="21"/>
                    </a:lnTo>
                    <a:lnTo>
                      <a:pt x="298" y="35"/>
                    </a:lnTo>
                    <a:lnTo>
                      <a:pt x="310" y="47"/>
                    </a:lnTo>
                    <a:lnTo>
                      <a:pt x="318" y="61"/>
                    </a:lnTo>
                    <a:lnTo>
                      <a:pt x="316" y="75"/>
                    </a:lnTo>
                    <a:lnTo>
                      <a:pt x="313" y="89"/>
                    </a:lnTo>
                    <a:lnTo>
                      <a:pt x="303" y="104"/>
                    </a:lnTo>
                    <a:lnTo>
                      <a:pt x="295" y="123"/>
                    </a:lnTo>
                    <a:lnTo>
                      <a:pt x="291" y="149"/>
                    </a:lnTo>
                    <a:lnTo>
                      <a:pt x="288" y="176"/>
                    </a:lnTo>
                    <a:lnTo>
                      <a:pt x="283" y="200"/>
                    </a:lnTo>
                    <a:lnTo>
                      <a:pt x="282" y="235"/>
                    </a:lnTo>
                    <a:lnTo>
                      <a:pt x="280" y="265"/>
                    </a:lnTo>
                    <a:lnTo>
                      <a:pt x="280" y="285"/>
                    </a:lnTo>
                    <a:lnTo>
                      <a:pt x="270" y="260"/>
                    </a:lnTo>
                    <a:lnTo>
                      <a:pt x="250" y="248"/>
                    </a:lnTo>
                    <a:lnTo>
                      <a:pt x="232" y="241"/>
                    </a:lnTo>
                    <a:lnTo>
                      <a:pt x="210" y="236"/>
                    </a:lnTo>
                    <a:lnTo>
                      <a:pt x="175" y="229"/>
                    </a:lnTo>
                    <a:lnTo>
                      <a:pt x="141" y="228"/>
                    </a:lnTo>
                    <a:lnTo>
                      <a:pt x="121" y="228"/>
                    </a:lnTo>
                    <a:lnTo>
                      <a:pt x="90" y="230"/>
                    </a:lnTo>
                    <a:lnTo>
                      <a:pt x="54" y="237"/>
                    </a:lnTo>
                    <a:lnTo>
                      <a:pt x="31" y="246"/>
                    </a:lnTo>
                    <a:lnTo>
                      <a:pt x="16" y="255"/>
                    </a:lnTo>
                    <a:lnTo>
                      <a:pt x="0" y="268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29" name="Freeform 48"/>
              <p:cNvSpPr>
                <a:spLocks/>
              </p:cNvSpPr>
              <p:nvPr/>
            </p:nvSpPr>
            <p:spPr bwMode="auto">
              <a:xfrm>
                <a:off x="4319" y="160"/>
                <a:ext cx="832" cy="4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56"/>
                  </a:cxn>
                  <a:cxn ang="0">
                    <a:pos x="84" y="374"/>
                  </a:cxn>
                  <a:cxn ang="0">
                    <a:pos x="153" y="393"/>
                  </a:cxn>
                  <a:cxn ang="0">
                    <a:pos x="210" y="404"/>
                  </a:cxn>
                  <a:cxn ang="0">
                    <a:pos x="258" y="410"/>
                  </a:cxn>
                  <a:cxn ang="0">
                    <a:pos x="312" y="416"/>
                  </a:cxn>
                  <a:cxn ang="0">
                    <a:pos x="402" y="419"/>
                  </a:cxn>
                  <a:cxn ang="0">
                    <a:pos x="485" y="412"/>
                  </a:cxn>
                  <a:cxn ang="0">
                    <a:pos x="570" y="399"/>
                  </a:cxn>
                  <a:cxn ang="0">
                    <a:pos x="652" y="377"/>
                  </a:cxn>
                  <a:cxn ang="0">
                    <a:pos x="724" y="347"/>
                  </a:cxn>
                  <a:cxn ang="0">
                    <a:pos x="784" y="306"/>
                  </a:cxn>
                  <a:cxn ang="0">
                    <a:pos x="829" y="291"/>
                  </a:cxn>
                  <a:cxn ang="0">
                    <a:pos x="831" y="2"/>
                  </a:cxn>
                  <a:cxn ang="0">
                    <a:pos x="786" y="9"/>
                  </a:cxn>
                  <a:cxn ang="0">
                    <a:pos x="726" y="29"/>
                  </a:cxn>
                  <a:cxn ang="0">
                    <a:pos x="654" y="55"/>
                  </a:cxn>
                  <a:cxn ang="0">
                    <a:pos x="585" y="70"/>
                  </a:cxn>
                  <a:cxn ang="0">
                    <a:pos x="515" y="78"/>
                  </a:cxn>
                  <a:cxn ang="0">
                    <a:pos x="468" y="82"/>
                  </a:cxn>
                  <a:cxn ang="0">
                    <a:pos x="428" y="84"/>
                  </a:cxn>
                  <a:cxn ang="0">
                    <a:pos x="358" y="84"/>
                  </a:cxn>
                  <a:cxn ang="0">
                    <a:pos x="314" y="81"/>
                  </a:cxn>
                  <a:cxn ang="0">
                    <a:pos x="274" y="76"/>
                  </a:cxn>
                  <a:cxn ang="0">
                    <a:pos x="229" y="73"/>
                  </a:cxn>
                  <a:cxn ang="0">
                    <a:pos x="190" y="66"/>
                  </a:cxn>
                  <a:cxn ang="0">
                    <a:pos x="140" y="57"/>
                  </a:cxn>
                  <a:cxn ang="0">
                    <a:pos x="96" y="44"/>
                  </a:cxn>
                  <a:cxn ang="0">
                    <a:pos x="49" y="24"/>
                  </a:cxn>
                  <a:cxn ang="0">
                    <a:pos x="0" y="0"/>
                  </a:cxn>
                </a:cxnLst>
                <a:rect l="0" t="0" r="r" b="b"/>
                <a:pathLst>
                  <a:path w="832" h="420">
                    <a:moveTo>
                      <a:pt x="0" y="0"/>
                    </a:moveTo>
                    <a:lnTo>
                      <a:pt x="0" y="356"/>
                    </a:lnTo>
                    <a:lnTo>
                      <a:pt x="84" y="374"/>
                    </a:lnTo>
                    <a:lnTo>
                      <a:pt x="153" y="393"/>
                    </a:lnTo>
                    <a:lnTo>
                      <a:pt x="210" y="404"/>
                    </a:lnTo>
                    <a:lnTo>
                      <a:pt x="258" y="410"/>
                    </a:lnTo>
                    <a:lnTo>
                      <a:pt x="312" y="416"/>
                    </a:lnTo>
                    <a:lnTo>
                      <a:pt x="402" y="419"/>
                    </a:lnTo>
                    <a:lnTo>
                      <a:pt x="485" y="412"/>
                    </a:lnTo>
                    <a:lnTo>
                      <a:pt x="570" y="399"/>
                    </a:lnTo>
                    <a:lnTo>
                      <a:pt x="652" y="377"/>
                    </a:lnTo>
                    <a:lnTo>
                      <a:pt x="724" y="347"/>
                    </a:lnTo>
                    <a:lnTo>
                      <a:pt x="784" y="306"/>
                    </a:lnTo>
                    <a:lnTo>
                      <a:pt x="829" y="291"/>
                    </a:lnTo>
                    <a:lnTo>
                      <a:pt x="831" y="2"/>
                    </a:lnTo>
                    <a:lnTo>
                      <a:pt x="786" y="9"/>
                    </a:lnTo>
                    <a:lnTo>
                      <a:pt x="726" y="29"/>
                    </a:lnTo>
                    <a:lnTo>
                      <a:pt x="654" y="55"/>
                    </a:lnTo>
                    <a:lnTo>
                      <a:pt x="585" y="70"/>
                    </a:lnTo>
                    <a:lnTo>
                      <a:pt x="515" y="78"/>
                    </a:lnTo>
                    <a:lnTo>
                      <a:pt x="468" y="82"/>
                    </a:lnTo>
                    <a:lnTo>
                      <a:pt x="428" y="84"/>
                    </a:lnTo>
                    <a:lnTo>
                      <a:pt x="358" y="84"/>
                    </a:lnTo>
                    <a:lnTo>
                      <a:pt x="314" y="81"/>
                    </a:lnTo>
                    <a:lnTo>
                      <a:pt x="274" y="76"/>
                    </a:lnTo>
                    <a:lnTo>
                      <a:pt x="229" y="73"/>
                    </a:lnTo>
                    <a:lnTo>
                      <a:pt x="190" y="66"/>
                    </a:lnTo>
                    <a:lnTo>
                      <a:pt x="140" y="57"/>
                    </a:lnTo>
                    <a:lnTo>
                      <a:pt x="96" y="44"/>
                    </a:lnTo>
                    <a:lnTo>
                      <a:pt x="49" y="24"/>
                    </a:lnTo>
                    <a:lnTo>
                      <a:pt x="0" y="0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</p:grpSp>
      </p:grpSp>
      <p:pic>
        <p:nvPicPr>
          <p:cNvPr id="52" name="Picture 54" descr="dnastranda_gl.gif (44360 bytes)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81000"/>
            <a:ext cx="6477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9144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22860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860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3" name="Rectangle 5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4" name="Rectangle 5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5" name="Rectangle 5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6DA98B-6B32-4951-B80F-89AAB014B1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2"/>
          <p:cNvGrpSpPr>
            <a:grpSpLocks/>
          </p:cNvGrpSpPr>
          <p:nvPr/>
        </p:nvGrpSpPr>
        <p:grpSpPr bwMode="auto">
          <a:xfrm>
            <a:off x="0" y="-17463"/>
            <a:ext cx="9178925" cy="6905626"/>
            <a:chOff x="0" y="-11"/>
            <a:chExt cx="5782" cy="4350"/>
          </a:xfrm>
        </p:grpSpPr>
        <p:sp>
          <p:nvSpPr>
            <p:cNvPr id="6" name="Rectangle 3"/>
            <p:cNvSpPr>
              <a:spLocks noChangeArrowheads="1"/>
            </p:cNvSpPr>
            <p:nvPr/>
          </p:nvSpPr>
          <p:spPr bwMode="auto">
            <a:xfrm>
              <a:off x="0" y="1008"/>
              <a:ext cx="5774" cy="3331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7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5759" cy="864"/>
            </a:xfrm>
            <a:prstGeom prst="rect">
              <a:avLst/>
            </a:prstGeom>
            <a:gradFill rotWithShape="0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grpSp>
          <p:nvGrpSpPr>
            <p:cNvPr id="8" name="Group 5"/>
            <p:cNvGrpSpPr>
              <a:grpSpLocks/>
            </p:cNvGrpSpPr>
            <p:nvPr/>
          </p:nvGrpSpPr>
          <p:grpSpPr bwMode="auto">
            <a:xfrm>
              <a:off x="5301" y="-11"/>
              <a:ext cx="481" cy="4284"/>
              <a:chOff x="5301" y="-11"/>
              <a:chExt cx="481" cy="4284"/>
            </a:xfrm>
          </p:grpSpPr>
          <p:sp>
            <p:nvSpPr>
              <p:cNvPr id="50" name="Freeform 6"/>
              <p:cNvSpPr>
                <a:spLocks/>
              </p:cNvSpPr>
              <p:nvPr/>
            </p:nvSpPr>
            <p:spPr bwMode="auto">
              <a:xfrm>
                <a:off x="5301" y="-11"/>
                <a:ext cx="241" cy="4284"/>
              </a:xfrm>
              <a:custGeom>
                <a:avLst/>
                <a:gdLst/>
                <a:ahLst/>
                <a:cxnLst>
                  <a:cxn ang="0">
                    <a:pos x="0" y="4234"/>
                  </a:cxn>
                  <a:cxn ang="0">
                    <a:pos x="0" y="0"/>
                  </a:cxn>
                  <a:cxn ang="0">
                    <a:pos x="240" y="0"/>
                  </a:cxn>
                  <a:cxn ang="0">
                    <a:pos x="240" y="4234"/>
                  </a:cxn>
                  <a:cxn ang="0">
                    <a:pos x="192" y="4283"/>
                  </a:cxn>
                  <a:cxn ang="0">
                    <a:pos x="144" y="4281"/>
                  </a:cxn>
                  <a:cxn ang="0">
                    <a:pos x="112" y="4281"/>
                  </a:cxn>
                  <a:cxn ang="0">
                    <a:pos x="49" y="4281"/>
                  </a:cxn>
                  <a:cxn ang="0">
                    <a:pos x="0" y="4234"/>
                  </a:cxn>
                </a:cxnLst>
                <a:rect l="0" t="0" r="r" b="b"/>
                <a:pathLst>
                  <a:path w="241" h="4284">
                    <a:moveTo>
                      <a:pt x="0" y="4234"/>
                    </a:moveTo>
                    <a:lnTo>
                      <a:pt x="0" y="0"/>
                    </a:lnTo>
                    <a:lnTo>
                      <a:pt x="240" y="0"/>
                    </a:lnTo>
                    <a:lnTo>
                      <a:pt x="240" y="4234"/>
                    </a:lnTo>
                    <a:lnTo>
                      <a:pt x="192" y="4283"/>
                    </a:lnTo>
                    <a:lnTo>
                      <a:pt x="144" y="4281"/>
                    </a:lnTo>
                    <a:lnTo>
                      <a:pt x="112" y="4281"/>
                    </a:lnTo>
                    <a:lnTo>
                      <a:pt x="49" y="4281"/>
                    </a:lnTo>
                    <a:lnTo>
                      <a:pt x="0" y="4234"/>
                    </a:lnTo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5000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51" name="Freeform 7"/>
              <p:cNvSpPr>
                <a:spLocks/>
              </p:cNvSpPr>
              <p:nvPr/>
            </p:nvSpPr>
            <p:spPr bwMode="auto">
              <a:xfrm>
                <a:off x="5541" y="-11"/>
                <a:ext cx="241" cy="4284"/>
              </a:xfrm>
              <a:custGeom>
                <a:avLst/>
                <a:gdLst/>
                <a:ahLst/>
                <a:cxnLst>
                  <a:cxn ang="0">
                    <a:pos x="0" y="4234"/>
                  </a:cxn>
                  <a:cxn ang="0">
                    <a:pos x="0" y="0"/>
                  </a:cxn>
                  <a:cxn ang="0">
                    <a:pos x="240" y="0"/>
                  </a:cxn>
                  <a:cxn ang="0">
                    <a:pos x="240" y="4234"/>
                  </a:cxn>
                  <a:cxn ang="0">
                    <a:pos x="192" y="4283"/>
                  </a:cxn>
                  <a:cxn ang="0">
                    <a:pos x="144" y="4281"/>
                  </a:cxn>
                  <a:cxn ang="0">
                    <a:pos x="112" y="4281"/>
                  </a:cxn>
                  <a:cxn ang="0">
                    <a:pos x="49" y="4281"/>
                  </a:cxn>
                  <a:cxn ang="0">
                    <a:pos x="0" y="4234"/>
                  </a:cxn>
                </a:cxnLst>
                <a:rect l="0" t="0" r="r" b="b"/>
                <a:pathLst>
                  <a:path w="241" h="4284">
                    <a:moveTo>
                      <a:pt x="0" y="4234"/>
                    </a:moveTo>
                    <a:lnTo>
                      <a:pt x="0" y="0"/>
                    </a:lnTo>
                    <a:lnTo>
                      <a:pt x="240" y="0"/>
                    </a:lnTo>
                    <a:lnTo>
                      <a:pt x="240" y="4234"/>
                    </a:lnTo>
                    <a:lnTo>
                      <a:pt x="192" y="4283"/>
                    </a:lnTo>
                    <a:lnTo>
                      <a:pt x="144" y="4281"/>
                    </a:lnTo>
                    <a:lnTo>
                      <a:pt x="112" y="4281"/>
                    </a:lnTo>
                    <a:lnTo>
                      <a:pt x="49" y="4281"/>
                    </a:lnTo>
                    <a:lnTo>
                      <a:pt x="0" y="4234"/>
                    </a:lnTo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5000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</p:grpSp>
        <p:grpSp>
          <p:nvGrpSpPr>
            <p:cNvPr id="9" name="Group 8"/>
            <p:cNvGrpSpPr>
              <a:grpSpLocks/>
            </p:cNvGrpSpPr>
            <p:nvPr/>
          </p:nvGrpSpPr>
          <p:grpSpPr bwMode="auto">
            <a:xfrm>
              <a:off x="0" y="0"/>
              <a:ext cx="481" cy="4273"/>
              <a:chOff x="0" y="0"/>
              <a:chExt cx="481" cy="4273"/>
            </a:xfrm>
          </p:grpSpPr>
          <p:sp>
            <p:nvSpPr>
              <p:cNvPr id="48" name="Freeform 9"/>
              <p:cNvSpPr>
                <a:spLocks/>
              </p:cNvSpPr>
              <p:nvPr/>
            </p:nvSpPr>
            <p:spPr bwMode="auto">
              <a:xfrm>
                <a:off x="0" y="0"/>
                <a:ext cx="241" cy="4273"/>
              </a:xfrm>
              <a:custGeom>
                <a:avLst/>
                <a:gdLst/>
                <a:ahLst/>
                <a:cxnLst>
                  <a:cxn ang="0">
                    <a:pos x="0" y="4223"/>
                  </a:cxn>
                  <a:cxn ang="0">
                    <a:pos x="0" y="0"/>
                  </a:cxn>
                  <a:cxn ang="0">
                    <a:pos x="240" y="0"/>
                  </a:cxn>
                  <a:cxn ang="0">
                    <a:pos x="240" y="4223"/>
                  </a:cxn>
                  <a:cxn ang="0">
                    <a:pos x="192" y="4272"/>
                  </a:cxn>
                  <a:cxn ang="0">
                    <a:pos x="144" y="4270"/>
                  </a:cxn>
                  <a:cxn ang="0">
                    <a:pos x="112" y="4270"/>
                  </a:cxn>
                  <a:cxn ang="0">
                    <a:pos x="49" y="4270"/>
                  </a:cxn>
                  <a:cxn ang="0">
                    <a:pos x="0" y="4223"/>
                  </a:cxn>
                </a:cxnLst>
                <a:rect l="0" t="0" r="r" b="b"/>
                <a:pathLst>
                  <a:path w="241" h="4273">
                    <a:moveTo>
                      <a:pt x="0" y="4223"/>
                    </a:moveTo>
                    <a:lnTo>
                      <a:pt x="0" y="0"/>
                    </a:lnTo>
                    <a:lnTo>
                      <a:pt x="240" y="0"/>
                    </a:lnTo>
                    <a:lnTo>
                      <a:pt x="240" y="4223"/>
                    </a:lnTo>
                    <a:lnTo>
                      <a:pt x="192" y="4272"/>
                    </a:lnTo>
                    <a:lnTo>
                      <a:pt x="144" y="4270"/>
                    </a:lnTo>
                    <a:lnTo>
                      <a:pt x="112" y="4270"/>
                    </a:lnTo>
                    <a:lnTo>
                      <a:pt x="49" y="4270"/>
                    </a:lnTo>
                    <a:lnTo>
                      <a:pt x="0" y="4223"/>
                    </a:lnTo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5000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49" name="Freeform 10"/>
              <p:cNvSpPr>
                <a:spLocks/>
              </p:cNvSpPr>
              <p:nvPr/>
            </p:nvSpPr>
            <p:spPr bwMode="auto">
              <a:xfrm>
                <a:off x="240" y="0"/>
                <a:ext cx="241" cy="4273"/>
              </a:xfrm>
              <a:custGeom>
                <a:avLst/>
                <a:gdLst/>
                <a:ahLst/>
                <a:cxnLst>
                  <a:cxn ang="0">
                    <a:pos x="0" y="4223"/>
                  </a:cxn>
                  <a:cxn ang="0">
                    <a:pos x="0" y="0"/>
                  </a:cxn>
                  <a:cxn ang="0">
                    <a:pos x="240" y="0"/>
                  </a:cxn>
                  <a:cxn ang="0">
                    <a:pos x="240" y="4223"/>
                  </a:cxn>
                  <a:cxn ang="0">
                    <a:pos x="192" y="4272"/>
                  </a:cxn>
                  <a:cxn ang="0">
                    <a:pos x="144" y="4270"/>
                  </a:cxn>
                  <a:cxn ang="0">
                    <a:pos x="112" y="4270"/>
                  </a:cxn>
                  <a:cxn ang="0">
                    <a:pos x="49" y="4270"/>
                  </a:cxn>
                  <a:cxn ang="0">
                    <a:pos x="0" y="4223"/>
                  </a:cxn>
                </a:cxnLst>
                <a:rect l="0" t="0" r="r" b="b"/>
                <a:pathLst>
                  <a:path w="241" h="4273">
                    <a:moveTo>
                      <a:pt x="0" y="4223"/>
                    </a:moveTo>
                    <a:lnTo>
                      <a:pt x="0" y="0"/>
                    </a:lnTo>
                    <a:lnTo>
                      <a:pt x="240" y="0"/>
                    </a:lnTo>
                    <a:lnTo>
                      <a:pt x="240" y="4223"/>
                    </a:lnTo>
                    <a:lnTo>
                      <a:pt x="192" y="4272"/>
                    </a:lnTo>
                    <a:lnTo>
                      <a:pt x="144" y="4270"/>
                    </a:lnTo>
                    <a:lnTo>
                      <a:pt x="112" y="4270"/>
                    </a:lnTo>
                    <a:lnTo>
                      <a:pt x="49" y="4270"/>
                    </a:lnTo>
                    <a:lnTo>
                      <a:pt x="0" y="4223"/>
                    </a:lnTo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5000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</p:grpSp>
        <p:grpSp>
          <p:nvGrpSpPr>
            <p:cNvPr id="10" name="Group 11"/>
            <p:cNvGrpSpPr>
              <a:grpSpLocks/>
            </p:cNvGrpSpPr>
            <p:nvPr/>
          </p:nvGrpSpPr>
          <p:grpSpPr bwMode="auto">
            <a:xfrm>
              <a:off x="82" y="22"/>
              <a:ext cx="5590" cy="891"/>
              <a:chOff x="82" y="22"/>
              <a:chExt cx="5590" cy="891"/>
            </a:xfrm>
          </p:grpSpPr>
          <p:grpSp>
            <p:nvGrpSpPr>
              <p:cNvPr id="11" name="Group 12"/>
              <p:cNvGrpSpPr>
                <a:grpSpLocks/>
              </p:cNvGrpSpPr>
              <p:nvPr/>
            </p:nvGrpSpPr>
            <p:grpSpPr bwMode="auto">
              <a:xfrm>
                <a:off x="134" y="22"/>
                <a:ext cx="5538" cy="850"/>
                <a:chOff x="134" y="22"/>
                <a:chExt cx="5538" cy="850"/>
              </a:xfrm>
            </p:grpSpPr>
            <p:sp>
              <p:nvSpPr>
                <p:cNvPr id="30" name="Freeform 13"/>
                <p:cNvSpPr>
                  <a:spLocks/>
                </p:cNvSpPr>
                <p:nvPr/>
              </p:nvSpPr>
              <p:spPr bwMode="auto">
                <a:xfrm>
                  <a:off x="5269" y="734"/>
                  <a:ext cx="156" cy="117"/>
                </a:xfrm>
                <a:custGeom>
                  <a:avLst/>
                  <a:gdLst/>
                  <a:ahLst/>
                  <a:cxnLst>
                    <a:cxn ang="0">
                      <a:pos x="83" y="0"/>
                    </a:cxn>
                    <a:cxn ang="0">
                      <a:pos x="134" y="19"/>
                    </a:cxn>
                    <a:cxn ang="0">
                      <a:pos x="152" y="45"/>
                    </a:cxn>
                    <a:cxn ang="0">
                      <a:pos x="155" y="70"/>
                    </a:cxn>
                    <a:cxn ang="0">
                      <a:pos x="155" y="83"/>
                    </a:cxn>
                    <a:cxn ang="0">
                      <a:pos x="146" y="99"/>
                    </a:cxn>
                    <a:cxn ang="0">
                      <a:pos x="126" y="107"/>
                    </a:cxn>
                    <a:cxn ang="0">
                      <a:pos x="105" y="113"/>
                    </a:cxn>
                    <a:cxn ang="0">
                      <a:pos x="86" y="116"/>
                    </a:cxn>
                    <a:cxn ang="0">
                      <a:pos x="69" y="116"/>
                    </a:cxn>
                    <a:cxn ang="0">
                      <a:pos x="41" y="111"/>
                    </a:cxn>
                    <a:cxn ang="0">
                      <a:pos x="21" y="106"/>
                    </a:cxn>
                    <a:cxn ang="0">
                      <a:pos x="9" y="98"/>
                    </a:cxn>
                    <a:cxn ang="0">
                      <a:pos x="2" y="89"/>
                    </a:cxn>
                    <a:cxn ang="0">
                      <a:pos x="0" y="78"/>
                    </a:cxn>
                    <a:cxn ang="0">
                      <a:pos x="2" y="60"/>
                    </a:cxn>
                    <a:cxn ang="0">
                      <a:pos x="9" y="11"/>
                    </a:cxn>
                    <a:cxn ang="0">
                      <a:pos x="83" y="0"/>
                    </a:cxn>
                  </a:cxnLst>
                  <a:rect l="0" t="0" r="r" b="b"/>
                  <a:pathLst>
                    <a:path w="156" h="117">
                      <a:moveTo>
                        <a:pt x="83" y="0"/>
                      </a:moveTo>
                      <a:lnTo>
                        <a:pt x="134" y="19"/>
                      </a:lnTo>
                      <a:lnTo>
                        <a:pt x="152" y="45"/>
                      </a:lnTo>
                      <a:lnTo>
                        <a:pt x="155" y="70"/>
                      </a:lnTo>
                      <a:lnTo>
                        <a:pt x="155" y="83"/>
                      </a:lnTo>
                      <a:lnTo>
                        <a:pt x="146" y="99"/>
                      </a:lnTo>
                      <a:lnTo>
                        <a:pt x="126" y="107"/>
                      </a:lnTo>
                      <a:lnTo>
                        <a:pt x="105" y="113"/>
                      </a:lnTo>
                      <a:lnTo>
                        <a:pt x="86" y="116"/>
                      </a:lnTo>
                      <a:lnTo>
                        <a:pt x="69" y="116"/>
                      </a:lnTo>
                      <a:lnTo>
                        <a:pt x="41" y="111"/>
                      </a:lnTo>
                      <a:lnTo>
                        <a:pt x="21" y="106"/>
                      </a:lnTo>
                      <a:lnTo>
                        <a:pt x="9" y="98"/>
                      </a:lnTo>
                      <a:lnTo>
                        <a:pt x="2" y="89"/>
                      </a:lnTo>
                      <a:lnTo>
                        <a:pt x="0" y="78"/>
                      </a:lnTo>
                      <a:lnTo>
                        <a:pt x="2" y="60"/>
                      </a:lnTo>
                      <a:lnTo>
                        <a:pt x="9" y="11"/>
                      </a:lnTo>
                      <a:lnTo>
                        <a:pt x="83" y="0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31" name="Freeform 14"/>
                <p:cNvSpPr>
                  <a:spLocks/>
                </p:cNvSpPr>
                <p:nvPr/>
              </p:nvSpPr>
              <p:spPr bwMode="auto">
                <a:xfrm>
                  <a:off x="5265" y="746"/>
                  <a:ext cx="88" cy="75"/>
                </a:xfrm>
                <a:custGeom>
                  <a:avLst/>
                  <a:gdLst/>
                  <a:ahLst/>
                  <a:cxnLst>
                    <a:cxn ang="0">
                      <a:pos x="0" y="69"/>
                    </a:cxn>
                    <a:cxn ang="0">
                      <a:pos x="11" y="0"/>
                    </a:cxn>
                    <a:cxn ang="0">
                      <a:pos x="54" y="5"/>
                    </a:cxn>
                    <a:cxn ang="0">
                      <a:pos x="87" y="9"/>
                    </a:cxn>
                    <a:cxn ang="0">
                      <a:pos x="78" y="74"/>
                    </a:cxn>
                    <a:cxn ang="0">
                      <a:pos x="75" y="59"/>
                    </a:cxn>
                    <a:cxn ang="0">
                      <a:pos x="65" y="48"/>
                    </a:cxn>
                    <a:cxn ang="0">
                      <a:pos x="47" y="44"/>
                    </a:cxn>
                    <a:cxn ang="0">
                      <a:pos x="27" y="45"/>
                    </a:cxn>
                    <a:cxn ang="0">
                      <a:pos x="11" y="52"/>
                    </a:cxn>
                    <a:cxn ang="0">
                      <a:pos x="0" y="69"/>
                    </a:cxn>
                  </a:cxnLst>
                  <a:rect l="0" t="0" r="r" b="b"/>
                  <a:pathLst>
                    <a:path w="88" h="75">
                      <a:moveTo>
                        <a:pt x="0" y="69"/>
                      </a:moveTo>
                      <a:lnTo>
                        <a:pt x="11" y="0"/>
                      </a:lnTo>
                      <a:lnTo>
                        <a:pt x="54" y="5"/>
                      </a:lnTo>
                      <a:lnTo>
                        <a:pt x="87" y="9"/>
                      </a:lnTo>
                      <a:lnTo>
                        <a:pt x="78" y="74"/>
                      </a:lnTo>
                      <a:lnTo>
                        <a:pt x="75" y="59"/>
                      </a:lnTo>
                      <a:lnTo>
                        <a:pt x="65" y="48"/>
                      </a:lnTo>
                      <a:lnTo>
                        <a:pt x="47" y="44"/>
                      </a:lnTo>
                      <a:lnTo>
                        <a:pt x="27" y="45"/>
                      </a:lnTo>
                      <a:lnTo>
                        <a:pt x="11" y="52"/>
                      </a:lnTo>
                      <a:lnTo>
                        <a:pt x="0" y="69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32" name="Freeform 15"/>
                <p:cNvSpPr>
                  <a:spLocks/>
                </p:cNvSpPr>
                <p:nvPr/>
              </p:nvSpPr>
              <p:spPr bwMode="auto">
                <a:xfrm>
                  <a:off x="475" y="725"/>
                  <a:ext cx="156" cy="117"/>
                </a:xfrm>
                <a:custGeom>
                  <a:avLst/>
                  <a:gdLst/>
                  <a:ahLst/>
                  <a:cxnLst>
                    <a:cxn ang="0">
                      <a:pos x="72" y="0"/>
                    </a:cxn>
                    <a:cxn ang="0">
                      <a:pos x="21" y="19"/>
                    </a:cxn>
                    <a:cxn ang="0">
                      <a:pos x="3" y="45"/>
                    </a:cxn>
                    <a:cxn ang="0">
                      <a:pos x="0" y="70"/>
                    </a:cxn>
                    <a:cxn ang="0">
                      <a:pos x="0" y="83"/>
                    </a:cxn>
                    <a:cxn ang="0">
                      <a:pos x="9" y="99"/>
                    </a:cxn>
                    <a:cxn ang="0">
                      <a:pos x="29" y="107"/>
                    </a:cxn>
                    <a:cxn ang="0">
                      <a:pos x="50" y="113"/>
                    </a:cxn>
                    <a:cxn ang="0">
                      <a:pos x="69" y="116"/>
                    </a:cxn>
                    <a:cxn ang="0">
                      <a:pos x="86" y="116"/>
                    </a:cxn>
                    <a:cxn ang="0">
                      <a:pos x="114" y="111"/>
                    </a:cxn>
                    <a:cxn ang="0">
                      <a:pos x="134" y="106"/>
                    </a:cxn>
                    <a:cxn ang="0">
                      <a:pos x="146" y="98"/>
                    </a:cxn>
                    <a:cxn ang="0">
                      <a:pos x="153" y="89"/>
                    </a:cxn>
                    <a:cxn ang="0">
                      <a:pos x="155" y="78"/>
                    </a:cxn>
                    <a:cxn ang="0">
                      <a:pos x="153" y="60"/>
                    </a:cxn>
                    <a:cxn ang="0">
                      <a:pos x="146" y="11"/>
                    </a:cxn>
                    <a:cxn ang="0">
                      <a:pos x="72" y="0"/>
                    </a:cxn>
                  </a:cxnLst>
                  <a:rect l="0" t="0" r="r" b="b"/>
                  <a:pathLst>
                    <a:path w="156" h="117">
                      <a:moveTo>
                        <a:pt x="72" y="0"/>
                      </a:moveTo>
                      <a:lnTo>
                        <a:pt x="21" y="19"/>
                      </a:lnTo>
                      <a:lnTo>
                        <a:pt x="3" y="45"/>
                      </a:lnTo>
                      <a:lnTo>
                        <a:pt x="0" y="70"/>
                      </a:lnTo>
                      <a:lnTo>
                        <a:pt x="0" y="83"/>
                      </a:lnTo>
                      <a:lnTo>
                        <a:pt x="9" y="99"/>
                      </a:lnTo>
                      <a:lnTo>
                        <a:pt x="29" y="107"/>
                      </a:lnTo>
                      <a:lnTo>
                        <a:pt x="50" y="113"/>
                      </a:lnTo>
                      <a:lnTo>
                        <a:pt x="69" y="116"/>
                      </a:lnTo>
                      <a:lnTo>
                        <a:pt x="86" y="116"/>
                      </a:lnTo>
                      <a:lnTo>
                        <a:pt x="114" y="111"/>
                      </a:lnTo>
                      <a:lnTo>
                        <a:pt x="134" y="106"/>
                      </a:lnTo>
                      <a:lnTo>
                        <a:pt x="146" y="98"/>
                      </a:lnTo>
                      <a:lnTo>
                        <a:pt x="153" y="89"/>
                      </a:lnTo>
                      <a:lnTo>
                        <a:pt x="155" y="78"/>
                      </a:lnTo>
                      <a:lnTo>
                        <a:pt x="153" y="60"/>
                      </a:lnTo>
                      <a:lnTo>
                        <a:pt x="146" y="11"/>
                      </a:lnTo>
                      <a:lnTo>
                        <a:pt x="72" y="0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33" name="Freeform 16"/>
                <p:cNvSpPr>
                  <a:spLocks/>
                </p:cNvSpPr>
                <p:nvPr/>
              </p:nvSpPr>
              <p:spPr bwMode="auto">
                <a:xfrm>
                  <a:off x="547" y="738"/>
                  <a:ext cx="88" cy="75"/>
                </a:xfrm>
                <a:custGeom>
                  <a:avLst/>
                  <a:gdLst/>
                  <a:ahLst/>
                  <a:cxnLst>
                    <a:cxn ang="0">
                      <a:pos x="87" y="68"/>
                    </a:cxn>
                    <a:cxn ang="0">
                      <a:pos x="76" y="0"/>
                    </a:cxn>
                    <a:cxn ang="0">
                      <a:pos x="33" y="5"/>
                    </a:cxn>
                    <a:cxn ang="0">
                      <a:pos x="0" y="9"/>
                    </a:cxn>
                    <a:cxn ang="0">
                      <a:pos x="9" y="74"/>
                    </a:cxn>
                    <a:cxn ang="0">
                      <a:pos x="12" y="58"/>
                    </a:cxn>
                    <a:cxn ang="0">
                      <a:pos x="22" y="47"/>
                    </a:cxn>
                    <a:cxn ang="0">
                      <a:pos x="40" y="44"/>
                    </a:cxn>
                    <a:cxn ang="0">
                      <a:pos x="60" y="45"/>
                    </a:cxn>
                    <a:cxn ang="0">
                      <a:pos x="76" y="52"/>
                    </a:cxn>
                    <a:cxn ang="0">
                      <a:pos x="87" y="68"/>
                    </a:cxn>
                  </a:cxnLst>
                  <a:rect l="0" t="0" r="r" b="b"/>
                  <a:pathLst>
                    <a:path w="88" h="75">
                      <a:moveTo>
                        <a:pt x="87" y="68"/>
                      </a:moveTo>
                      <a:lnTo>
                        <a:pt x="76" y="0"/>
                      </a:lnTo>
                      <a:lnTo>
                        <a:pt x="33" y="5"/>
                      </a:lnTo>
                      <a:lnTo>
                        <a:pt x="0" y="9"/>
                      </a:lnTo>
                      <a:lnTo>
                        <a:pt x="9" y="74"/>
                      </a:lnTo>
                      <a:lnTo>
                        <a:pt x="12" y="58"/>
                      </a:lnTo>
                      <a:lnTo>
                        <a:pt x="22" y="47"/>
                      </a:lnTo>
                      <a:lnTo>
                        <a:pt x="40" y="44"/>
                      </a:lnTo>
                      <a:lnTo>
                        <a:pt x="60" y="45"/>
                      </a:lnTo>
                      <a:lnTo>
                        <a:pt x="76" y="52"/>
                      </a:lnTo>
                      <a:lnTo>
                        <a:pt x="87" y="68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34" name="Line 17"/>
                <p:cNvSpPr>
                  <a:spLocks noChangeShapeType="1"/>
                </p:cNvSpPr>
                <p:nvPr/>
              </p:nvSpPr>
              <p:spPr bwMode="auto">
                <a:xfrm flipV="1">
                  <a:off x="2020" y="309"/>
                  <a:ext cx="192" cy="87"/>
                </a:xfrm>
                <a:prstGeom prst="line">
                  <a:avLst/>
                </a:prstGeom>
                <a:noFill/>
                <a:ln w="127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35" name="Freeform 18"/>
                <p:cNvSpPr>
                  <a:spLocks/>
                </p:cNvSpPr>
                <p:nvPr/>
              </p:nvSpPr>
              <p:spPr bwMode="auto">
                <a:xfrm>
                  <a:off x="1408" y="22"/>
                  <a:ext cx="2967" cy="457"/>
                </a:xfrm>
                <a:custGeom>
                  <a:avLst/>
                  <a:gdLst/>
                  <a:ahLst/>
                  <a:cxnLst>
                    <a:cxn ang="0">
                      <a:pos x="0" y="122"/>
                    </a:cxn>
                    <a:cxn ang="0">
                      <a:pos x="207" y="78"/>
                    </a:cxn>
                    <a:cxn ang="0">
                      <a:pos x="442" y="48"/>
                    </a:cxn>
                    <a:cxn ang="0">
                      <a:pos x="640" y="32"/>
                    </a:cxn>
                    <a:cxn ang="0">
                      <a:pos x="897" y="16"/>
                    </a:cxn>
                    <a:cxn ang="0">
                      <a:pos x="1215" y="2"/>
                    </a:cxn>
                    <a:cxn ang="0">
                      <a:pos x="1392" y="0"/>
                    </a:cxn>
                    <a:cxn ang="0">
                      <a:pos x="1710" y="0"/>
                    </a:cxn>
                    <a:cxn ang="0">
                      <a:pos x="1997" y="10"/>
                    </a:cxn>
                    <a:cxn ang="0">
                      <a:pos x="2258" y="21"/>
                    </a:cxn>
                    <a:cxn ang="0">
                      <a:pos x="2493" y="38"/>
                    </a:cxn>
                    <a:cxn ang="0">
                      <a:pos x="2674" y="54"/>
                    </a:cxn>
                    <a:cxn ang="0">
                      <a:pos x="2828" y="73"/>
                    </a:cxn>
                    <a:cxn ang="0">
                      <a:pos x="2966" y="92"/>
                    </a:cxn>
                    <a:cxn ang="0">
                      <a:pos x="2966" y="456"/>
                    </a:cxn>
                    <a:cxn ang="0">
                      <a:pos x="2833" y="434"/>
                    </a:cxn>
                    <a:cxn ang="0">
                      <a:pos x="2563" y="399"/>
                    </a:cxn>
                    <a:cxn ang="0">
                      <a:pos x="2382" y="382"/>
                    </a:cxn>
                    <a:cxn ang="0">
                      <a:pos x="2134" y="366"/>
                    </a:cxn>
                    <a:cxn ang="0">
                      <a:pos x="1944" y="358"/>
                    </a:cxn>
                    <a:cxn ang="0">
                      <a:pos x="1746" y="350"/>
                    </a:cxn>
                    <a:cxn ang="0">
                      <a:pos x="1529" y="350"/>
                    </a:cxn>
                    <a:cxn ang="0">
                      <a:pos x="1295" y="350"/>
                    </a:cxn>
                    <a:cxn ang="0">
                      <a:pos x="1047" y="355"/>
                    </a:cxn>
                    <a:cxn ang="0">
                      <a:pos x="853" y="363"/>
                    </a:cxn>
                    <a:cxn ang="0">
                      <a:pos x="654" y="374"/>
                    </a:cxn>
                    <a:cxn ang="0">
                      <a:pos x="468" y="388"/>
                    </a:cxn>
                    <a:cxn ang="0">
                      <a:pos x="296" y="404"/>
                    </a:cxn>
                    <a:cxn ang="0">
                      <a:pos x="150" y="423"/>
                    </a:cxn>
                    <a:cxn ang="0">
                      <a:pos x="13" y="445"/>
                    </a:cxn>
                    <a:cxn ang="0">
                      <a:pos x="0" y="122"/>
                    </a:cxn>
                  </a:cxnLst>
                  <a:rect l="0" t="0" r="r" b="b"/>
                  <a:pathLst>
                    <a:path w="2967" h="457">
                      <a:moveTo>
                        <a:pt x="0" y="122"/>
                      </a:moveTo>
                      <a:lnTo>
                        <a:pt x="207" y="78"/>
                      </a:lnTo>
                      <a:lnTo>
                        <a:pt x="442" y="48"/>
                      </a:lnTo>
                      <a:lnTo>
                        <a:pt x="640" y="32"/>
                      </a:lnTo>
                      <a:lnTo>
                        <a:pt x="897" y="16"/>
                      </a:lnTo>
                      <a:lnTo>
                        <a:pt x="1215" y="2"/>
                      </a:lnTo>
                      <a:lnTo>
                        <a:pt x="1392" y="0"/>
                      </a:lnTo>
                      <a:lnTo>
                        <a:pt x="1710" y="0"/>
                      </a:lnTo>
                      <a:lnTo>
                        <a:pt x="1997" y="10"/>
                      </a:lnTo>
                      <a:lnTo>
                        <a:pt x="2258" y="21"/>
                      </a:lnTo>
                      <a:lnTo>
                        <a:pt x="2493" y="38"/>
                      </a:lnTo>
                      <a:lnTo>
                        <a:pt x="2674" y="54"/>
                      </a:lnTo>
                      <a:lnTo>
                        <a:pt x="2828" y="73"/>
                      </a:lnTo>
                      <a:lnTo>
                        <a:pt x="2966" y="92"/>
                      </a:lnTo>
                      <a:lnTo>
                        <a:pt x="2966" y="456"/>
                      </a:lnTo>
                      <a:lnTo>
                        <a:pt x="2833" y="434"/>
                      </a:lnTo>
                      <a:lnTo>
                        <a:pt x="2563" y="399"/>
                      </a:lnTo>
                      <a:lnTo>
                        <a:pt x="2382" y="382"/>
                      </a:lnTo>
                      <a:lnTo>
                        <a:pt x="2134" y="366"/>
                      </a:lnTo>
                      <a:lnTo>
                        <a:pt x="1944" y="358"/>
                      </a:lnTo>
                      <a:lnTo>
                        <a:pt x="1746" y="350"/>
                      </a:lnTo>
                      <a:lnTo>
                        <a:pt x="1529" y="350"/>
                      </a:lnTo>
                      <a:lnTo>
                        <a:pt x="1295" y="350"/>
                      </a:lnTo>
                      <a:lnTo>
                        <a:pt x="1047" y="355"/>
                      </a:lnTo>
                      <a:lnTo>
                        <a:pt x="853" y="363"/>
                      </a:lnTo>
                      <a:lnTo>
                        <a:pt x="654" y="374"/>
                      </a:lnTo>
                      <a:lnTo>
                        <a:pt x="468" y="388"/>
                      </a:lnTo>
                      <a:lnTo>
                        <a:pt x="296" y="404"/>
                      </a:lnTo>
                      <a:lnTo>
                        <a:pt x="150" y="423"/>
                      </a:lnTo>
                      <a:lnTo>
                        <a:pt x="13" y="445"/>
                      </a:lnTo>
                      <a:lnTo>
                        <a:pt x="0" y="122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36" name="Freeform 19"/>
                <p:cNvSpPr>
                  <a:spLocks/>
                </p:cNvSpPr>
                <p:nvPr/>
              </p:nvSpPr>
              <p:spPr bwMode="auto">
                <a:xfrm>
                  <a:off x="607" y="118"/>
                  <a:ext cx="823" cy="431"/>
                </a:xfrm>
                <a:custGeom>
                  <a:avLst/>
                  <a:gdLst/>
                  <a:ahLst/>
                  <a:cxnLst>
                    <a:cxn ang="0">
                      <a:pos x="815" y="27"/>
                    </a:cxn>
                    <a:cxn ang="0">
                      <a:pos x="822" y="350"/>
                    </a:cxn>
                    <a:cxn ang="0">
                      <a:pos x="746" y="382"/>
                    </a:cxn>
                    <a:cxn ang="0">
                      <a:pos x="676" y="404"/>
                    </a:cxn>
                    <a:cxn ang="0">
                      <a:pos x="619" y="415"/>
                    </a:cxn>
                    <a:cxn ang="0">
                      <a:pos x="571" y="421"/>
                    </a:cxn>
                    <a:cxn ang="0">
                      <a:pos x="517" y="427"/>
                    </a:cxn>
                    <a:cxn ang="0">
                      <a:pos x="427" y="430"/>
                    </a:cxn>
                    <a:cxn ang="0">
                      <a:pos x="344" y="423"/>
                    </a:cxn>
                    <a:cxn ang="0">
                      <a:pos x="259" y="410"/>
                    </a:cxn>
                    <a:cxn ang="0">
                      <a:pos x="177" y="388"/>
                    </a:cxn>
                    <a:cxn ang="0">
                      <a:pos x="105" y="358"/>
                    </a:cxn>
                    <a:cxn ang="0">
                      <a:pos x="41" y="325"/>
                    </a:cxn>
                    <a:cxn ang="0">
                      <a:pos x="0" y="294"/>
                    </a:cxn>
                    <a:cxn ang="0">
                      <a:pos x="0" y="0"/>
                    </a:cxn>
                    <a:cxn ang="0">
                      <a:pos x="46" y="25"/>
                    </a:cxn>
                    <a:cxn ang="0">
                      <a:pos x="105" y="47"/>
                    </a:cxn>
                    <a:cxn ang="0">
                      <a:pos x="175" y="66"/>
                    </a:cxn>
                    <a:cxn ang="0">
                      <a:pos x="244" y="81"/>
                    </a:cxn>
                    <a:cxn ang="0">
                      <a:pos x="314" y="89"/>
                    </a:cxn>
                    <a:cxn ang="0">
                      <a:pos x="361" y="93"/>
                    </a:cxn>
                    <a:cxn ang="0">
                      <a:pos x="401" y="95"/>
                    </a:cxn>
                    <a:cxn ang="0">
                      <a:pos x="471" y="95"/>
                    </a:cxn>
                    <a:cxn ang="0">
                      <a:pos x="515" y="92"/>
                    </a:cxn>
                    <a:cxn ang="0">
                      <a:pos x="555" y="87"/>
                    </a:cxn>
                    <a:cxn ang="0">
                      <a:pos x="600" y="84"/>
                    </a:cxn>
                    <a:cxn ang="0">
                      <a:pos x="640" y="76"/>
                    </a:cxn>
                    <a:cxn ang="0">
                      <a:pos x="689" y="67"/>
                    </a:cxn>
                    <a:cxn ang="0">
                      <a:pos x="733" y="55"/>
                    </a:cxn>
                    <a:cxn ang="0">
                      <a:pos x="777" y="41"/>
                    </a:cxn>
                    <a:cxn ang="0">
                      <a:pos x="815" y="27"/>
                    </a:cxn>
                  </a:cxnLst>
                  <a:rect l="0" t="0" r="r" b="b"/>
                  <a:pathLst>
                    <a:path w="823" h="431">
                      <a:moveTo>
                        <a:pt x="815" y="27"/>
                      </a:moveTo>
                      <a:lnTo>
                        <a:pt x="822" y="350"/>
                      </a:lnTo>
                      <a:lnTo>
                        <a:pt x="746" y="382"/>
                      </a:lnTo>
                      <a:lnTo>
                        <a:pt x="676" y="404"/>
                      </a:lnTo>
                      <a:lnTo>
                        <a:pt x="619" y="415"/>
                      </a:lnTo>
                      <a:lnTo>
                        <a:pt x="571" y="421"/>
                      </a:lnTo>
                      <a:lnTo>
                        <a:pt x="517" y="427"/>
                      </a:lnTo>
                      <a:lnTo>
                        <a:pt x="427" y="430"/>
                      </a:lnTo>
                      <a:lnTo>
                        <a:pt x="344" y="423"/>
                      </a:lnTo>
                      <a:lnTo>
                        <a:pt x="259" y="410"/>
                      </a:lnTo>
                      <a:lnTo>
                        <a:pt x="177" y="388"/>
                      </a:lnTo>
                      <a:lnTo>
                        <a:pt x="105" y="358"/>
                      </a:lnTo>
                      <a:lnTo>
                        <a:pt x="41" y="325"/>
                      </a:lnTo>
                      <a:lnTo>
                        <a:pt x="0" y="294"/>
                      </a:lnTo>
                      <a:lnTo>
                        <a:pt x="0" y="0"/>
                      </a:lnTo>
                      <a:lnTo>
                        <a:pt x="46" y="25"/>
                      </a:lnTo>
                      <a:lnTo>
                        <a:pt x="105" y="47"/>
                      </a:lnTo>
                      <a:lnTo>
                        <a:pt x="175" y="66"/>
                      </a:lnTo>
                      <a:lnTo>
                        <a:pt x="244" y="81"/>
                      </a:lnTo>
                      <a:lnTo>
                        <a:pt x="314" y="89"/>
                      </a:lnTo>
                      <a:lnTo>
                        <a:pt x="361" y="93"/>
                      </a:lnTo>
                      <a:lnTo>
                        <a:pt x="401" y="95"/>
                      </a:lnTo>
                      <a:lnTo>
                        <a:pt x="471" y="95"/>
                      </a:lnTo>
                      <a:lnTo>
                        <a:pt x="515" y="92"/>
                      </a:lnTo>
                      <a:lnTo>
                        <a:pt x="555" y="87"/>
                      </a:lnTo>
                      <a:lnTo>
                        <a:pt x="600" y="84"/>
                      </a:lnTo>
                      <a:lnTo>
                        <a:pt x="640" y="76"/>
                      </a:lnTo>
                      <a:lnTo>
                        <a:pt x="689" y="67"/>
                      </a:lnTo>
                      <a:lnTo>
                        <a:pt x="733" y="55"/>
                      </a:lnTo>
                      <a:lnTo>
                        <a:pt x="777" y="41"/>
                      </a:lnTo>
                      <a:lnTo>
                        <a:pt x="815" y="27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37" name="Freeform 20"/>
                <p:cNvSpPr>
                  <a:spLocks/>
                </p:cNvSpPr>
                <p:nvPr/>
              </p:nvSpPr>
              <p:spPr bwMode="auto">
                <a:xfrm>
                  <a:off x="154" y="533"/>
                  <a:ext cx="551" cy="339"/>
                </a:xfrm>
                <a:custGeom>
                  <a:avLst/>
                  <a:gdLst/>
                  <a:ahLst/>
                  <a:cxnLst>
                    <a:cxn ang="0">
                      <a:pos x="16" y="53"/>
                    </a:cxn>
                    <a:cxn ang="0">
                      <a:pos x="0" y="122"/>
                    </a:cxn>
                    <a:cxn ang="0">
                      <a:pos x="10" y="146"/>
                    </a:cxn>
                    <a:cxn ang="0">
                      <a:pos x="33" y="183"/>
                    </a:cxn>
                    <a:cxn ang="0">
                      <a:pos x="57" y="216"/>
                    </a:cxn>
                    <a:cxn ang="0">
                      <a:pos x="85" y="244"/>
                    </a:cxn>
                    <a:cxn ang="0">
                      <a:pos x="120" y="271"/>
                    </a:cxn>
                    <a:cxn ang="0">
                      <a:pos x="153" y="290"/>
                    </a:cxn>
                    <a:cxn ang="0">
                      <a:pos x="189" y="308"/>
                    </a:cxn>
                    <a:cxn ang="0">
                      <a:pos x="235" y="324"/>
                    </a:cxn>
                    <a:cxn ang="0">
                      <a:pos x="270" y="332"/>
                    </a:cxn>
                    <a:cxn ang="0">
                      <a:pos x="312" y="338"/>
                    </a:cxn>
                    <a:cxn ang="0">
                      <a:pos x="351" y="338"/>
                    </a:cxn>
                    <a:cxn ang="0">
                      <a:pos x="393" y="333"/>
                    </a:cxn>
                    <a:cxn ang="0">
                      <a:pos x="436" y="321"/>
                    </a:cxn>
                    <a:cxn ang="0">
                      <a:pos x="475" y="302"/>
                    </a:cxn>
                    <a:cxn ang="0">
                      <a:pos x="498" y="286"/>
                    </a:cxn>
                    <a:cxn ang="0">
                      <a:pos x="526" y="262"/>
                    </a:cxn>
                    <a:cxn ang="0">
                      <a:pos x="541" y="243"/>
                    </a:cxn>
                    <a:cxn ang="0">
                      <a:pos x="550" y="226"/>
                    </a:cxn>
                    <a:cxn ang="0">
                      <a:pos x="550" y="208"/>
                    </a:cxn>
                    <a:cxn ang="0">
                      <a:pos x="544" y="187"/>
                    </a:cxn>
                    <a:cxn ang="0">
                      <a:pos x="532" y="170"/>
                    </a:cxn>
                    <a:cxn ang="0">
                      <a:pos x="523" y="135"/>
                    </a:cxn>
                    <a:cxn ang="0">
                      <a:pos x="519" y="116"/>
                    </a:cxn>
                    <a:cxn ang="0">
                      <a:pos x="267" y="132"/>
                    </a:cxn>
                    <a:cxn ang="0">
                      <a:pos x="234" y="126"/>
                    </a:cxn>
                    <a:cxn ang="0">
                      <a:pos x="193" y="113"/>
                    </a:cxn>
                    <a:cxn ang="0">
                      <a:pos x="162" y="97"/>
                    </a:cxn>
                    <a:cxn ang="0">
                      <a:pos x="129" y="77"/>
                    </a:cxn>
                    <a:cxn ang="0">
                      <a:pos x="97" y="48"/>
                    </a:cxn>
                    <a:cxn ang="0">
                      <a:pos x="78" y="24"/>
                    </a:cxn>
                    <a:cxn ang="0">
                      <a:pos x="60" y="0"/>
                    </a:cxn>
                    <a:cxn ang="0">
                      <a:pos x="16" y="53"/>
                    </a:cxn>
                  </a:cxnLst>
                  <a:rect l="0" t="0" r="r" b="b"/>
                  <a:pathLst>
                    <a:path w="551" h="339">
                      <a:moveTo>
                        <a:pt x="16" y="53"/>
                      </a:moveTo>
                      <a:lnTo>
                        <a:pt x="0" y="122"/>
                      </a:lnTo>
                      <a:lnTo>
                        <a:pt x="10" y="146"/>
                      </a:lnTo>
                      <a:lnTo>
                        <a:pt x="33" y="183"/>
                      </a:lnTo>
                      <a:lnTo>
                        <a:pt x="57" y="216"/>
                      </a:lnTo>
                      <a:lnTo>
                        <a:pt x="85" y="244"/>
                      </a:lnTo>
                      <a:lnTo>
                        <a:pt x="120" y="271"/>
                      </a:lnTo>
                      <a:lnTo>
                        <a:pt x="153" y="290"/>
                      </a:lnTo>
                      <a:lnTo>
                        <a:pt x="189" y="308"/>
                      </a:lnTo>
                      <a:lnTo>
                        <a:pt x="235" y="324"/>
                      </a:lnTo>
                      <a:lnTo>
                        <a:pt x="270" y="332"/>
                      </a:lnTo>
                      <a:lnTo>
                        <a:pt x="312" y="338"/>
                      </a:lnTo>
                      <a:lnTo>
                        <a:pt x="351" y="338"/>
                      </a:lnTo>
                      <a:lnTo>
                        <a:pt x="393" y="333"/>
                      </a:lnTo>
                      <a:lnTo>
                        <a:pt x="436" y="321"/>
                      </a:lnTo>
                      <a:lnTo>
                        <a:pt x="475" y="302"/>
                      </a:lnTo>
                      <a:lnTo>
                        <a:pt x="498" y="286"/>
                      </a:lnTo>
                      <a:lnTo>
                        <a:pt x="526" y="262"/>
                      </a:lnTo>
                      <a:lnTo>
                        <a:pt x="541" y="243"/>
                      </a:lnTo>
                      <a:lnTo>
                        <a:pt x="550" y="226"/>
                      </a:lnTo>
                      <a:lnTo>
                        <a:pt x="550" y="208"/>
                      </a:lnTo>
                      <a:lnTo>
                        <a:pt x="544" y="187"/>
                      </a:lnTo>
                      <a:lnTo>
                        <a:pt x="532" y="170"/>
                      </a:lnTo>
                      <a:lnTo>
                        <a:pt x="523" y="135"/>
                      </a:lnTo>
                      <a:lnTo>
                        <a:pt x="519" y="116"/>
                      </a:lnTo>
                      <a:lnTo>
                        <a:pt x="267" y="132"/>
                      </a:lnTo>
                      <a:lnTo>
                        <a:pt x="234" y="126"/>
                      </a:lnTo>
                      <a:lnTo>
                        <a:pt x="193" y="113"/>
                      </a:lnTo>
                      <a:lnTo>
                        <a:pt x="162" y="97"/>
                      </a:lnTo>
                      <a:lnTo>
                        <a:pt x="129" y="77"/>
                      </a:lnTo>
                      <a:lnTo>
                        <a:pt x="97" y="48"/>
                      </a:lnTo>
                      <a:lnTo>
                        <a:pt x="78" y="24"/>
                      </a:lnTo>
                      <a:lnTo>
                        <a:pt x="60" y="0"/>
                      </a:lnTo>
                      <a:lnTo>
                        <a:pt x="16" y="53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38" name="Freeform 21"/>
                <p:cNvSpPr>
                  <a:spLocks/>
                </p:cNvSpPr>
                <p:nvPr/>
              </p:nvSpPr>
              <p:spPr bwMode="auto">
                <a:xfrm>
                  <a:off x="134" y="119"/>
                  <a:ext cx="475" cy="552"/>
                </a:xfrm>
                <a:custGeom>
                  <a:avLst/>
                  <a:gdLst/>
                  <a:ahLst/>
                  <a:cxnLst>
                    <a:cxn ang="0">
                      <a:pos x="474" y="0"/>
                    </a:cxn>
                    <a:cxn ang="0">
                      <a:pos x="474" y="294"/>
                    </a:cxn>
                    <a:cxn ang="0">
                      <a:pos x="446" y="291"/>
                    </a:cxn>
                    <a:cxn ang="0">
                      <a:pos x="411" y="293"/>
                    </a:cxn>
                    <a:cxn ang="0">
                      <a:pos x="353" y="299"/>
                    </a:cxn>
                    <a:cxn ang="0">
                      <a:pos x="296" y="310"/>
                    </a:cxn>
                    <a:cxn ang="0">
                      <a:pos x="243" y="323"/>
                    </a:cxn>
                    <a:cxn ang="0">
                      <a:pos x="200" y="339"/>
                    </a:cxn>
                    <a:cxn ang="0">
                      <a:pos x="149" y="364"/>
                    </a:cxn>
                    <a:cxn ang="0">
                      <a:pos x="110" y="390"/>
                    </a:cxn>
                    <a:cxn ang="0">
                      <a:pos x="81" y="415"/>
                    </a:cxn>
                    <a:cxn ang="0">
                      <a:pos x="60" y="439"/>
                    </a:cxn>
                    <a:cxn ang="0">
                      <a:pos x="47" y="461"/>
                    </a:cxn>
                    <a:cxn ang="0">
                      <a:pos x="35" y="488"/>
                    </a:cxn>
                    <a:cxn ang="0">
                      <a:pos x="30" y="513"/>
                    </a:cxn>
                    <a:cxn ang="0">
                      <a:pos x="23" y="551"/>
                    </a:cxn>
                    <a:cxn ang="0">
                      <a:pos x="17" y="518"/>
                    </a:cxn>
                    <a:cxn ang="0">
                      <a:pos x="8" y="481"/>
                    </a:cxn>
                    <a:cxn ang="0">
                      <a:pos x="5" y="453"/>
                    </a:cxn>
                    <a:cxn ang="0">
                      <a:pos x="0" y="420"/>
                    </a:cxn>
                    <a:cxn ang="0">
                      <a:pos x="2" y="393"/>
                    </a:cxn>
                    <a:cxn ang="0">
                      <a:pos x="8" y="361"/>
                    </a:cxn>
                    <a:cxn ang="0">
                      <a:pos x="15" y="317"/>
                    </a:cxn>
                    <a:cxn ang="0">
                      <a:pos x="30" y="279"/>
                    </a:cxn>
                    <a:cxn ang="0">
                      <a:pos x="50" y="238"/>
                    </a:cxn>
                    <a:cxn ang="0">
                      <a:pos x="75" y="196"/>
                    </a:cxn>
                    <a:cxn ang="0">
                      <a:pos x="111" y="152"/>
                    </a:cxn>
                    <a:cxn ang="0">
                      <a:pos x="152" y="116"/>
                    </a:cxn>
                    <a:cxn ang="0">
                      <a:pos x="188" y="87"/>
                    </a:cxn>
                    <a:cxn ang="0">
                      <a:pos x="233" y="60"/>
                    </a:cxn>
                    <a:cxn ang="0">
                      <a:pos x="279" y="40"/>
                    </a:cxn>
                    <a:cxn ang="0">
                      <a:pos x="333" y="21"/>
                    </a:cxn>
                    <a:cxn ang="0">
                      <a:pos x="380" y="10"/>
                    </a:cxn>
                    <a:cxn ang="0">
                      <a:pos x="435" y="3"/>
                    </a:cxn>
                    <a:cxn ang="0">
                      <a:pos x="474" y="0"/>
                    </a:cxn>
                  </a:cxnLst>
                  <a:rect l="0" t="0" r="r" b="b"/>
                  <a:pathLst>
                    <a:path w="475" h="552">
                      <a:moveTo>
                        <a:pt x="474" y="0"/>
                      </a:moveTo>
                      <a:lnTo>
                        <a:pt x="474" y="294"/>
                      </a:lnTo>
                      <a:lnTo>
                        <a:pt x="446" y="291"/>
                      </a:lnTo>
                      <a:lnTo>
                        <a:pt x="411" y="293"/>
                      </a:lnTo>
                      <a:lnTo>
                        <a:pt x="353" y="299"/>
                      </a:lnTo>
                      <a:lnTo>
                        <a:pt x="296" y="310"/>
                      </a:lnTo>
                      <a:lnTo>
                        <a:pt x="243" y="323"/>
                      </a:lnTo>
                      <a:lnTo>
                        <a:pt x="200" y="339"/>
                      </a:lnTo>
                      <a:lnTo>
                        <a:pt x="149" y="364"/>
                      </a:lnTo>
                      <a:lnTo>
                        <a:pt x="110" y="390"/>
                      </a:lnTo>
                      <a:lnTo>
                        <a:pt x="81" y="415"/>
                      </a:lnTo>
                      <a:lnTo>
                        <a:pt x="60" y="439"/>
                      </a:lnTo>
                      <a:lnTo>
                        <a:pt x="47" y="461"/>
                      </a:lnTo>
                      <a:lnTo>
                        <a:pt x="35" y="488"/>
                      </a:lnTo>
                      <a:lnTo>
                        <a:pt x="30" y="513"/>
                      </a:lnTo>
                      <a:lnTo>
                        <a:pt x="23" y="551"/>
                      </a:lnTo>
                      <a:lnTo>
                        <a:pt x="17" y="518"/>
                      </a:lnTo>
                      <a:lnTo>
                        <a:pt x="8" y="481"/>
                      </a:lnTo>
                      <a:lnTo>
                        <a:pt x="5" y="453"/>
                      </a:lnTo>
                      <a:lnTo>
                        <a:pt x="0" y="420"/>
                      </a:lnTo>
                      <a:lnTo>
                        <a:pt x="2" y="393"/>
                      </a:lnTo>
                      <a:lnTo>
                        <a:pt x="8" y="361"/>
                      </a:lnTo>
                      <a:lnTo>
                        <a:pt x="15" y="317"/>
                      </a:lnTo>
                      <a:lnTo>
                        <a:pt x="30" y="279"/>
                      </a:lnTo>
                      <a:lnTo>
                        <a:pt x="50" y="238"/>
                      </a:lnTo>
                      <a:lnTo>
                        <a:pt x="75" y="196"/>
                      </a:lnTo>
                      <a:lnTo>
                        <a:pt x="111" y="152"/>
                      </a:lnTo>
                      <a:lnTo>
                        <a:pt x="152" y="116"/>
                      </a:lnTo>
                      <a:lnTo>
                        <a:pt x="188" y="87"/>
                      </a:lnTo>
                      <a:lnTo>
                        <a:pt x="233" y="60"/>
                      </a:lnTo>
                      <a:lnTo>
                        <a:pt x="279" y="40"/>
                      </a:lnTo>
                      <a:lnTo>
                        <a:pt x="333" y="21"/>
                      </a:lnTo>
                      <a:lnTo>
                        <a:pt x="380" y="10"/>
                      </a:lnTo>
                      <a:lnTo>
                        <a:pt x="435" y="3"/>
                      </a:lnTo>
                      <a:lnTo>
                        <a:pt x="474" y="0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39" name="Freeform 22"/>
                <p:cNvSpPr>
                  <a:spLocks/>
                </p:cNvSpPr>
                <p:nvPr/>
              </p:nvSpPr>
              <p:spPr bwMode="auto">
                <a:xfrm>
                  <a:off x="422" y="687"/>
                  <a:ext cx="156" cy="117"/>
                </a:xfrm>
                <a:custGeom>
                  <a:avLst/>
                  <a:gdLst/>
                  <a:ahLst/>
                  <a:cxnLst>
                    <a:cxn ang="0">
                      <a:pos x="72" y="0"/>
                    </a:cxn>
                    <a:cxn ang="0">
                      <a:pos x="21" y="19"/>
                    </a:cxn>
                    <a:cxn ang="0">
                      <a:pos x="3" y="45"/>
                    </a:cxn>
                    <a:cxn ang="0">
                      <a:pos x="0" y="70"/>
                    </a:cxn>
                    <a:cxn ang="0">
                      <a:pos x="0" y="83"/>
                    </a:cxn>
                    <a:cxn ang="0">
                      <a:pos x="9" y="99"/>
                    </a:cxn>
                    <a:cxn ang="0">
                      <a:pos x="29" y="107"/>
                    </a:cxn>
                    <a:cxn ang="0">
                      <a:pos x="50" y="113"/>
                    </a:cxn>
                    <a:cxn ang="0">
                      <a:pos x="69" y="116"/>
                    </a:cxn>
                    <a:cxn ang="0">
                      <a:pos x="86" y="116"/>
                    </a:cxn>
                    <a:cxn ang="0">
                      <a:pos x="114" y="111"/>
                    </a:cxn>
                    <a:cxn ang="0">
                      <a:pos x="134" y="106"/>
                    </a:cxn>
                    <a:cxn ang="0">
                      <a:pos x="146" y="98"/>
                    </a:cxn>
                    <a:cxn ang="0">
                      <a:pos x="153" y="89"/>
                    </a:cxn>
                    <a:cxn ang="0">
                      <a:pos x="155" y="78"/>
                    </a:cxn>
                    <a:cxn ang="0">
                      <a:pos x="153" y="60"/>
                    </a:cxn>
                    <a:cxn ang="0">
                      <a:pos x="146" y="11"/>
                    </a:cxn>
                    <a:cxn ang="0">
                      <a:pos x="72" y="0"/>
                    </a:cxn>
                  </a:cxnLst>
                  <a:rect l="0" t="0" r="r" b="b"/>
                  <a:pathLst>
                    <a:path w="156" h="117">
                      <a:moveTo>
                        <a:pt x="72" y="0"/>
                      </a:moveTo>
                      <a:lnTo>
                        <a:pt x="21" y="19"/>
                      </a:lnTo>
                      <a:lnTo>
                        <a:pt x="3" y="45"/>
                      </a:lnTo>
                      <a:lnTo>
                        <a:pt x="0" y="70"/>
                      </a:lnTo>
                      <a:lnTo>
                        <a:pt x="0" y="83"/>
                      </a:lnTo>
                      <a:lnTo>
                        <a:pt x="9" y="99"/>
                      </a:lnTo>
                      <a:lnTo>
                        <a:pt x="29" y="107"/>
                      </a:lnTo>
                      <a:lnTo>
                        <a:pt x="50" y="113"/>
                      </a:lnTo>
                      <a:lnTo>
                        <a:pt x="69" y="116"/>
                      </a:lnTo>
                      <a:lnTo>
                        <a:pt x="86" y="116"/>
                      </a:lnTo>
                      <a:lnTo>
                        <a:pt x="114" y="111"/>
                      </a:lnTo>
                      <a:lnTo>
                        <a:pt x="134" y="106"/>
                      </a:lnTo>
                      <a:lnTo>
                        <a:pt x="146" y="98"/>
                      </a:lnTo>
                      <a:lnTo>
                        <a:pt x="153" y="89"/>
                      </a:lnTo>
                      <a:lnTo>
                        <a:pt x="155" y="78"/>
                      </a:lnTo>
                      <a:lnTo>
                        <a:pt x="153" y="60"/>
                      </a:lnTo>
                      <a:lnTo>
                        <a:pt x="146" y="11"/>
                      </a:lnTo>
                      <a:lnTo>
                        <a:pt x="72" y="0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40" name="Freeform 23"/>
                <p:cNvSpPr>
                  <a:spLocks/>
                </p:cNvSpPr>
                <p:nvPr/>
              </p:nvSpPr>
              <p:spPr bwMode="auto">
                <a:xfrm>
                  <a:off x="494" y="700"/>
                  <a:ext cx="88" cy="74"/>
                </a:xfrm>
                <a:custGeom>
                  <a:avLst/>
                  <a:gdLst/>
                  <a:ahLst/>
                  <a:cxnLst>
                    <a:cxn ang="0">
                      <a:pos x="87" y="67"/>
                    </a:cxn>
                    <a:cxn ang="0">
                      <a:pos x="76" y="0"/>
                    </a:cxn>
                    <a:cxn ang="0">
                      <a:pos x="33" y="5"/>
                    </a:cxn>
                    <a:cxn ang="0">
                      <a:pos x="0" y="8"/>
                    </a:cxn>
                    <a:cxn ang="0">
                      <a:pos x="9" y="73"/>
                    </a:cxn>
                    <a:cxn ang="0">
                      <a:pos x="12" y="57"/>
                    </a:cxn>
                    <a:cxn ang="0">
                      <a:pos x="22" y="47"/>
                    </a:cxn>
                    <a:cxn ang="0">
                      <a:pos x="40" y="43"/>
                    </a:cxn>
                    <a:cxn ang="0">
                      <a:pos x="60" y="44"/>
                    </a:cxn>
                    <a:cxn ang="0">
                      <a:pos x="76" y="51"/>
                    </a:cxn>
                    <a:cxn ang="0">
                      <a:pos x="87" y="67"/>
                    </a:cxn>
                  </a:cxnLst>
                  <a:rect l="0" t="0" r="r" b="b"/>
                  <a:pathLst>
                    <a:path w="88" h="74">
                      <a:moveTo>
                        <a:pt x="87" y="67"/>
                      </a:moveTo>
                      <a:lnTo>
                        <a:pt x="76" y="0"/>
                      </a:lnTo>
                      <a:lnTo>
                        <a:pt x="33" y="5"/>
                      </a:lnTo>
                      <a:lnTo>
                        <a:pt x="0" y="8"/>
                      </a:lnTo>
                      <a:lnTo>
                        <a:pt x="9" y="73"/>
                      </a:lnTo>
                      <a:lnTo>
                        <a:pt x="12" y="57"/>
                      </a:lnTo>
                      <a:lnTo>
                        <a:pt x="22" y="47"/>
                      </a:lnTo>
                      <a:lnTo>
                        <a:pt x="40" y="43"/>
                      </a:lnTo>
                      <a:lnTo>
                        <a:pt x="60" y="44"/>
                      </a:lnTo>
                      <a:lnTo>
                        <a:pt x="76" y="51"/>
                      </a:lnTo>
                      <a:lnTo>
                        <a:pt x="87" y="67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41" name="Freeform 24"/>
                <p:cNvSpPr>
                  <a:spLocks/>
                </p:cNvSpPr>
                <p:nvPr/>
              </p:nvSpPr>
              <p:spPr bwMode="auto">
                <a:xfrm>
                  <a:off x="386" y="479"/>
                  <a:ext cx="319" cy="286"/>
                </a:xfrm>
                <a:custGeom>
                  <a:avLst/>
                  <a:gdLst/>
                  <a:ahLst/>
                  <a:cxnLst>
                    <a:cxn ang="0">
                      <a:pos x="317" y="275"/>
                    </a:cxn>
                    <a:cxn ang="0">
                      <a:pos x="315" y="254"/>
                    </a:cxn>
                    <a:cxn ang="0">
                      <a:pos x="306" y="235"/>
                    </a:cxn>
                    <a:cxn ang="0">
                      <a:pos x="299" y="219"/>
                    </a:cxn>
                    <a:cxn ang="0">
                      <a:pos x="294" y="194"/>
                    </a:cxn>
                    <a:cxn ang="0">
                      <a:pos x="288" y="161"/>
                    </a:cxn>
                    <a:cxn ang="0">
                      <a:pos x="284" y="126"/>
                    </a:cxn>
                    <a:cxn ang="0">
                      <a:pos x="281" y="94"/>
                    </a:cxn>
                    <a:cxn ang="0">
                      <a:pos x="279" y="67"/>
                    </a:cxn>
                    <a:cxn ang="0">
                      <a:pos x="278" y="43"/>
                    </a:cxn>
                    <a:cxn ang="0">
                      <a:pos x="270" y="29"/>
                    </a:cxn>
                    <a:cxn ang="0">
                      <a:pos x="255" y="16"/>
                    </a:cxn>
                    <a:cxn ang="0">
                      <a:pos x="240" y="9"/>
                    </a:cxn>
                    <a:cxn ang="0">
                      <a:pos x="216" y="2"/>
                    </a:cxn>
                    <a:cxn ang="0">
                      <a:pos x="189" y="0"/>
                    </a:cxn>
                    <a:cxn ang="0">
                      <a:pos x="147" y="0"/>
                    </a:cxn>
                    <a:cxn ang="0">
                      <a:pos x="110" y="2"/>
                    </a:cxn>
                    <a:cxn ang="0">
                      <a:pos x="74" y="9"/>
                    </a:cxn>
                    <a:cxn ang="0">
                      <a:pos x="41" y="21"/>
                    </a:cxn>
                    <a:cxn ang="0">
                      <a:pos x="20" y="35"/>
                    </a:cxn>
                    <a:cxn ang="0">
                      <a:pos x="8" y="47"/>
                    </a:cxn>
                    <a:cxn ang="0">
                      <a:pos x="0" y="61"/>
                    </a:cxn>
                    <a:cxn ang="0">
                      <a:pos x="2" y="75"/>
                    </a:cxn>
                    <a:cxn ang="0">
                      <a:pos x="5" y="89"/>
                    </a:cxn>
                    <a:cxn ang="0">
                      <a:pos x="15" y="104"/>
                    </a:cxn>
                    <a:cxn ang="0">
                      <a:pos x="23" y="123"/>
                    </a:cxn>
                    <a:cxn ang="0">
                      <a:pos x="27" y="149"/>
                    </a:cxn>
                    <a:cxn ang="0">
                      <a:pos x="30" y="176"/>
                    </a:cxn>
                    <a:cxn ang="0">
                      <a:pos x="35" y="200"/>
                    </a:cxn>
                    <a:cxn ang="0">
                      <a:pos x="36" y="235"/>
                    </a:cxn>
                    <a:cxn ang="0">
                      <a:pos x="38" y="265"/>
                    </a:cxn>
                    <a:cxn ang="0">
                      <a:pos x="38" y="285"/>
                    </a:cxn>
                    <a:cxn ang="0">
                      <a:pos x="48" y="260"/>
                    </a:cxn>
                    <a:cxn ang="0">
                      <a:pos x="68" y="248"/>
                    </a:cxn>
                    <a:cxn ang="0">
                      <a:pos x="86" y="241"/>
                    </a:cxn>
                    <a:cxn ang="0">
                      <a:pos x="108" y="236"/>
                    </a:cxn>
                    <a:cxn ang="0">
                      <a:pos x="143" y="229"/>
                    </a:cxn>
                    <a:cxn ang="0">
                      <a:pos x="177" y="228"/>
                    </a:cxn>
                    <a:cxn ang="0">
                      <a:pos x="197" y="228"/>
                    </a:cxn>
                    <a:cxn ang="0">
                      <a:pos x="228" y="230"/>
                    </a:cxn>
                    <a:cxn ang="0">
                      <a:pos x="264" y="237"/>
                    </a:cxn>
                    <a:cxn ang="0">
                      <a:pos x="287" y="246"/>
                    </a:cxn>
                    <a:cxn ang="0">
                      <a:pos x="302" y="255"/>
                    </a:cxn>
                    <a:cxn ang="0">
                      <a:pos x="318" y="268"/>
                    </a:cxn>
                  </a:cxnLst>
                  <a:rect l="0" t="0" r="r" b="b"/>
                  <a:pathLst>
                    <a:path w="319" h="286">
                      <a:moveTo>
                        <a:pt x="317" y="275"/>
                      </a:moveTo>
                      <a:lnTo>
                        <a:pt x="315" y="254"/>
                      </a:lnTo>
                      <a:lnTo>
                        <a:pt x="306" y="235"/>
                      </a:lnTo>
                      <a:lnTo>
                        <a:pt x="299" y="219"/>
                      </a:lnTo>
                      <a:lnTo>
                        <a:pt x="294" y="194"/>
                      </a:lnTo>
                      <a:lnTo>
                        <a:pt x="288" y="161"/>
                      </a:lnTo>
                      <a:lnTo>
                        <a:pt x="284" y="126"/>
                      </a:lnTo>
                      <a:lnTo>
                        <a:pt x="281" y="94"/>
                      </a:lnTo>
                      <a:lnTo>
                        <a:pt x="279" y="67"/>
                      </a:lnTo>
                      <a:lnTo>
                        <a:pt x="278" y="43"/>
                      </a:lnTo>
                      <a:lnTo>
                        <a:pt x="270" y="29"/>
                      </a:lnTo>
                      <a:lnTo>
                        <a:pt x="255" y="16"/>
                      </a:lnTo>
                      <a:lnTo>
                        <a:pt x="240" y="9"/>
                      </a:lnTo>
                      <a:lnTo>
                        <a:pt x="216" y="2"/>
                      </a:lnTo>
                      <a:lnTo>
                        <a:pt x="189" y="0"/>
                      </a:lnTo>
                      <a:lnTo>
                        <a:pt x="147" y="0"/>
                      </a:lnTo>
                      <a:lnTo>
                        <a:pt x="110" y="2"/>
                      </a:lnTo>
                      <a:lnTo>
                        <a:pt x="74" y="9"/>
                      </a:lnTo>
                      <a:lnTo>
                        <a:pt x="41" y="21"/>
                      </a:lnTo>
                      <a:lnTo>
                        <a:pt x="20" y="35"/>
                      </a:lnTo>
                      <a:lnTo>
                        <a:pt x="8" y="47"/>
                      </a:lnTo>
                      <a:lnTo>
                        <a:pt x="0" y="61"/>
                      </a:lnTo>
                      <a:lnTo>
                        <a:pt x="2" y="75"/>
                      </a:lnTo>
                      <a:lnTo>
                        <a:pt x="5" y="89"/>
                      </a:lnTo>
                      <a:lnTo>
                        <a:pt x="15" y="104"/>
                      </a:lnTo>
                      <a:lnTo>
                        <a:pt x="23" y="123"/>
                      </a:lnTo>
                      <a:lnTo>
                        <a:pt x="27" y="149"/>
                      </a:lnTo>
                      <a:lnTo>
                        <a:pt x="30" y="176"/>
                      </a:lnTo>
                      <a:lnTo>
                        <a:pt x="35" y="200"/>
                      </a:lnTo>
                      <a:lnTo>
                        <a:pt x="36" y="235"/>
                      </a:lnTo>
                      <a:lnTo>
                        <a:pt x="38" y="265"/>
                      </a:lnTo>
                      <a:lnTo>
                        <a:pt x="38" y="285"/>
                      </a:lnTo>
                      <a:lnTo>
                        <a:pt x="48" y="260"/>
                      </a:lnTo>
                      <a:lnTo>
                        <a:pt x="68" y="248"/>
                      </a:lnTo>
                      <a:lnTo>
                        <a:pt x="86" y="241"/>
                      </a:lnTo>
                      <a:lnTo>
                        <a:pt x="108" y="236"/>
                      </a:lnTo>
                      <a:lnTo>
                        <a:pt x="143" y="229"/>
                      </a:lnTo>
                      <a:lnTo>
                        <a:pt x="177" y="228"/>
                      </a:lnTo>
                      <a:lnTo>
                        <a:pt x="197" y="228"/>
                      </a:lnTo>
                      <a:lnTo>
                        <a:pt x="228" y="230"/>
                      </a:lnTo>
                      <a:lnTo>
                        <a:pt x="264" y="237"/>
                      </a:lnTo>
                      <a:lnTo>
                        <a:pt x="287" y="246"/>
                      </a:lnTo>
                      <a:lnTo>
                        <a:pt x="302" y="255"/>
                      </a:lnTo>
                      <a:lnTo>
                        <a:pt x="318" y="268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42" name="Freeform 25"/>
                <p:cNvSpPr>
                  <a:spLocks/>
                </p:cNvSpPr>
                <p:nvPr/>
              </p:nvSpPr>
              <p:spPr bwMode="auto">
                <a:xfrm>
                  <a:off x="5101" y="537"/>
                  <a:ext cx="551" cy="335"/>
                </a:xfrm>
                <a:custGeom>
                  <a:avLst/>
                  <a:gdLst/>
                  <a:ahLst/>
                  <a:cxnLst>
                    <a:cxn ang="0">
                      <a:pos x="534" y="48"/>
                    </a:cxn>
                    <a:cxn ang="0">
                      <a:pos x="550" y="117"/>
                    </a:cxn>
                    <a:cxn ang="0">
                      <a:pos x="540" y="142"/>
                    </a:cxn>
                    <a:cxn ang="0">
                      <a:pos x="517" y="179"/>
                    </a:cxn>
                    <a:cxn ang="0">
                      <a:pos x="493" y="212"/>
                    </a:cxn>
                    <a:cxn ang="0">
                      <a:pos x="465" y="239"/>
                    </a:cxn>
                    <a:cxn ang="0">
                      <a:pos x="430" y="267"/>
                    </a:cxn>
                    <a:cxn ang="0">
                      <a:pos x="397" y="286"/>
                    </a:cxn>
                    <a:cxn ang="0">
                      <a:pos x="361" y="304"/>
                    </a:cxn>
                    <a:cxn ang="0">
                      <a:pos x="315" y="320"/>
                    </a:cxn>
                    <a:cxn ang="0">
                      <a:pos x="280" y="328"/>
                    </a:cxn>
                    <a:cxn ang="0">
                      <a:pos x="238" y="334"/>
                    </a:cxn>
                    <a:cxn ang="0">
                      <a:pos x="199" y="334"/>
                    </a:cxn>
                    <a:cxn ang="0">
                      <a:pos x="157" y="329"/>
                    </a:cxn>
                    <a:cxn ang="0">
                      <a:pos x="114" y="317"/>
                    </a:cxn>
                    <a:cxn ang="0">
                      <a:pos x="75" y="298"/>
                    </a:cxn>
                    <a:cxn ang="0">
                      <a:pos x="52" y="282"/>
                    </a:cxn>
                    <a:cxn ang="0">
                      <a:pos x="24" y="258"/>
                    </a:cxn>
                    <a:cxn ang="0">
                      <a:pos x="9" y="238"/>
                    </a:cxn>
                    <a:cxn ang="0">
                      <a:pos x="0" y="222"/>
                    </a:cxn>
                    <a:cxn ang="0">
                      <a:pos x="0" y="204"/>
                    </a:cxn>
                    <a:cxn ang="0">
                      <a:pos x="6" y="182"/>
                    </a:cxn>
                    <a:cxn ang="0">
                      <a:pos x="18" y="166"/>
                    </a:cxn>
                    <a:cxn ang="0">
                      <a:pos x="27" y="131"/>
                    </a:cxn>
                    <a:cxn ang="0">
                      <a:pos x="31" y="112"/>
                    </a:cxn>
                    <a:cxn ang="0">
                      <a:pos x="283" y="128"/>
                    </a:cxn>
                    <a:cxn ang="0">
                      <a:pos x="316" y="122"/>
                    </a:cxn>
                    <a:cxn ang="0">
                      <a:pos x="357" y="109"/>
                    </a:cxn>
                    <a:cxn ang="0">
                      <a:pos x="388" y="93"/>
                    </a:cxn>
                    <a:cxn ang="0">
                      <a:pos x="421" y="73"/>
                    </a:cxn>
                    <a:cxn ang="0">
                      <a:pos x="453" y="44"/>
                    </a:cxn>
                    <a:cxn ang="0">
                      <a:pos x="472" y="19"/>
                    </a:cxn>
                    <a:cxn ang="0">
                      <a:pos x="486" y="0"/>
                    </a:cxn>
                    <a:cxn ang="0">
                      <a:pos x="534" y="48"/>
                    </a:cxn>
                  </a:cxnLst>
                  <a:rect l="0" t="0" r="r" b="b"/>
                  <a:pathLst>
                    <a:path w="551" h="335">
                      <a:moveTo>
                        <a:pt x="534" y="48"/>
                      </a:moveTo>
                      <a:lnTo>
                        <a:pt x="550" y="117"/>
                      </a:lnTo>
                      <a:lnTo>
                        <a:pt x="540" y="142"/>
                      </a:lnTo>
                      <a:lnTo>
                        <a:pt x="517" y="179"/>
                      </a:lnTo>
                      <a:lnTo>
                        <a:pt x="493" y="212"/>
                      </a:lnTo>
                      <a:lnTo>
                        <a:pt x="465" y="239"/>
                      </a:lnTo>
                      <a:lnTo>
                        <a:pt x="430" y="267"/>
                      </a:lnTo>
                      <a:lnTo>
                        <a:pt x="397" y="286"/>
                      </a:lnTo>
                      <a:lnTo>
                        <a:pt x="361" y="304"/>
                      </a:lnTo>
                      <a:lnTo>
                        <a:pt x="315" y="320"/>
                      </a:lnTo>
                      <a:lnTo>
                        <a:pt x="280" y="328"/>
                      </a:lnTo>
                      <a:lnTo>
                        <a:pt x="238" y="334"/>
                      </a:lnTo>
                      <a:lnTo>
                        <a:pt x="199" y="334"/>
                      </a:lnTo>
                      <a:lnTo>
                        <a:pt x="157" y="329"/>
                      </a:lnTo>
                      <a:lnTo>
                        <a:pt x="114" y="317"/>
                      </a:lnTo>
                      <a:lnTo>
                        <a:pt x="75" y="298"/>
                      </a:lnTo>
                      <a:lnTo>
                        <a:pt x="52" y="282"/>
                      </a:lnTo>
                      <a:lnTo>
                        <a:pt x="24" y="258"/>
                      </a:lnTo>
                      <a:lnTo>
                        <a:pt x="9" y="238"/>
                      </a:lnTo>
                      <a:lnTo>
                        <a:pt x="0" y="222"/>
                      </a:lnTo>
                      <a:lnTo>
                        <a:pt x="0" y="204"/>
                      </a:lnTo>
                      <a:lnTo>
                        <a:pt x="6" y="182"/>
                      </a:lnTo>
                      <a:lnTo>
                        <a:pt x="18" y="166"/>
                      </a:lnTo>
                      <a:lnTo>
                        <a:pt x="27" y="131"/>
                      </a:lnTo>
                      <a:lnTo>
                        <a:pt x="31" y="112"/>
                      </a:lnTo>
                      <a:lnTo>
                        <a:pt x="283" y="128"/>
                      </a:lnTo>
                      <a:lnTo>
                        <a:pt x="316" y="122"/>
                      </a:lnTo>
                      <a:lnTo>
                        <a:pt x="357" y="109"/>
                      </a:lnTo>
                      <a:lnTo>
                        <a:pt x="388" y="93"/>
                      </a:lnTo>
                      <a:lnTo>
                        <a:pt x="421" y="73"/>
                      </a:lnTo>
                      <a:lnTo>
                        <a:pt x="453" y="44"/>
                      </a:lnTo>
                      <a:lnTo>
                        <a:pt x="472" y="19"/>
                      </a:lnTo>
                      <a:lnTo>
                        <a:pt x="486" y="0"/>
                      </a:lnTo>
                      <a:lnTo>
                        <a:pt x="534" y="48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43" name="Freeform 26"/>
                <p:cNvSpPr>
                  <a:spLocks/>
                </p:cNvSpPr>
                <p:nvPr/>
              </p:nvSpPr>
              <p:spPr bwMode="auto">
                <a:xfrm>
                  <a:off x="5197" y="119"/>
                  <a:ext cx="475" cy="552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294"/>
                    </a:cxn>
                    <a:cxn ang="0">
                      <a:pos x="28" y="291"/>
                    </a:cxn>
                    <a:cxn ang="0">
                      <a:pos x="63" y="293"/>
                    </a:cxn>
                    <a:cxn ang="0">
                      <a:pos x="121" y="299"/>
                    </a:cxn>
                    <a:cxn ang="0">
                      <a:pos x="178" y="310"/>
                    </a:cxn>
                    <a:cxn ang="0">
                      <a:pos x="231" y="323"/>
                    </a:cxn>
                    <a:cxn ang="0">
                      <a:pos x="274" y="339"/>
                    </a:cxn>
                    <a:cxn ang="0">
                      <a:pos x="325" y="364"/>
                    </a:cxn>
                    <a:cxn ang="0">
                      <a:pos x="364" y="390"/>
                    </a:cxn>
                    <a:cxn ang="0">
                      <a:pos x="393" y="415"/>
                    </a:cxn>
                    <a:cxn ang="0">
                      <a:pos x="414" y="439"/>
                    </a:cxn>
                    <a:cxn ang="0">
                      <a:pos x="427" y="461"/>
                    </a:cxn>
                    <a:cxn ang="0">
                      <a:pos x="439" y="488"/>
                    </a:cxn>
                    <a:cxn ang="0">
                      <a:pos x="444" y="513"/>
                    </a:cxn>
                    <a:cxn ang="0">
                      <a:pos x="451" y="551"/>
                    </a:cxn>
                    <a:cxn ang="0">
                      <a:pos x="457" y="518"/>
                    </a:cxn>
                    <a:cxn ang="0">
                      <a:pos x="466" y="481"/>
                    </a:cxn>
                    <a:cxn ang="0">
                      <a:pos x="469" y="453"/>
                    </a:cxn>
                    <a:cxn ang="0">
                      <a:pos x="474" y="420"/>
                    </a:cxn>
                    <a:cxn ang="0">
                      <a:pos x="472" y="393"/>
                    </a:cxn>
                    <a:cxn ang="0">
                      <a:pos x="466" y="361"/>
                    </a:cxn>
                    <a:cxn ang="0">
                      <a:pos x="459" y="317"/>
                    </a:cxn>
                    <a:cxn ang="0">
                      <a:pos x="444" y="279"/>
                    </a:cxn>
                    <a:cxn ang="0">
                      <a:pos x="424" y="238"/>
                    </a:cxn>
                    <a:cxn ang="0">
                      <a:pos x="399" y="196"/>
                    </a:cxn>
                    <a:cxn ang="0">
                      <a:pos x="363" y="152"/>
                    </a:cxn>
                    <a:cxn ang="0">
                      <a:pos x="322" y="116"/>
                    </a:cxn>
                    <a:cxn ang="0">
                      <a:pos x="286" y="87"/>
                    </a:cxn>
                    <a:cxn ang="0">
                      <a:pos x="241" y="60"/>
                    </a:cxn>
                    <a:cxn ang="0">
                      <a:pos x="195" y="40"/>
                    </a:cxn>
                    <a:cxn ang="0">
                      <a:pos x="141" y="21"/>
                    </a:cxn>
                    <a:cxn ang="0">
                      <a:pos x="94" y="10"/>
                    </a:cxn>
                    <a:cxn ang="0">
                      <a:pos x="39" y="3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475" h="552">
                      <a:moveTo>
                        <a:pt x="0" y="0"/>
                      </a:moveTo>
                      <a:lnTo>
                        <a:pt x="0" y="294"/>
                      </a:lnTo>
                      <a:lnTo>
                        <a:pt x="28" y="291"/>
                      </a:lnTo>
                      <a:lnTo>
                        <a:pt x="63" y="293"/>
                      </a:lnTo>
                      <a:lnTo>
                        <a:pt x="121" y="299"/>
                      </a:lnTo>
                      <a:lnTo>
                        <a:pt x="178" y="310"/>
                      </a:lnTo>
                      <a:lnTo>
                        <a:pt x="231" y="323"/>
                      </a:lnTo>
                      <a:lnTo>
                        <a:pt x="274" y="339"/>
                      </a:lnTo>
                      <a:lnTo>
                        <a:pt x="325" y="364"/>
                      </a:lnTo>
                      <a:lnTo>
                        <a:pt x="364" y="390"/>
                      </a:lnTo>
                      <a:lnTo>
                        <a:pt x="393" y="415"/>
                      </a:lnTo>
                      <a:lnTo>
                        <a:pt x="414" y="439"/>
                      </a:lnTo>
                      <a:lnTo>
                        <a:pt x="427" y="461"/>
                      </a:lnTo>
                      <a:lnTo>
                        <a:pt x="439" y="488"/>
                      </a:lnTo>
                      <a:lnTo>
                        <a:pt x="444" y="513"/>
                      </a:lnTo>
                      <a:lnTo>
                        <a:pt x="451" y="551"/>
                      </a:lnTo>
                      <a:lnTo>
                        <a:pt x="457" y="518"/>
                      </a:lnTo>
                      <a:lnTo>
                        <a:pt x="466" y="481"/>
                      </a:lnTo>
                      <a:lnTo>
                        <a:pt x="469" y="453"/>
                      </a:lnTo>
                      <a:lnTo>
                        <a:pt x="474" y="420"/>
                      </a:lnTo>
                      <a:lnTo>
                        <a:pt x="472" y="393"/>
                      </a:lnTo>
                      <a:lnTo>
                        <a:pt x="466" y="361"/>
                      </a:lnTo>
                      <a:lnTo>
                        <a:pt x="459" y="317"/>
                      </a:lnTo>
                      <a:lnTo>
                        <a:pt x="444" y="279"/>
                      </a:lnTo>
                      <a:lnTo>
                        <a:pt x="424" y="238"/>
                      </a:lnTo>
                      <a:lnTo>
                        <a:pt x="399" y="196"/>
                      </a:lnTo>
                      <a:lnTo>
                        <a:pt x="363" y="152"/>
                      </a:lnTo>
                      <a:lnTo>
                        <a:pt x="322" y="116"/>
                      </a:lnTo>
                      <a:lnTo>
                        <a:pt x="286" y="87"/>
                      </a:lnTo>
                      <a:lnTo>
                        <a:pt x="241" y="60"/>
                      </a:lnTo>
                      <a:lnTo>
                        <a:pt x="195" y="40"/>
                      </a:lnTo>
                      <a:lnTo>
                        <a:pt x="141" y="21"/>
                      </a:lnTo>
                      <a:lnTo>
                        <a:pt x="94" y="10"/>
                      </a:lnTo>
                      <a:lnTo>
                        <a:pt x="39" y="3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44" name="Freeform 27"/>
                <p:cNvSpPr>
                  <a:spLocks/>
                </p:cNvSpPr>
                <p:nvPr/>
              </p:nvSpPr>
              <p:spPr bwMode="auto">
                <a:xfrm>
                  <a:off x="5228" y="687"/>
                  <a:ext cx="156" cy="117"/>
                </a:xfrm>
                <a:custGeom>
                  <a:avLst/>
                  <a:gdLst/>
                  <a:ahLst/>
                  <a:cxnLst>
                    <a:cxn ang="0">
                      <a:pos x="83" y="0"/>
                    </a:cxn>
                    <a:cxn ang="0">
                      <a:pos x="134" y="19"/>
                    </a:cxn>
                    <a:cxn ang="0">
                      <a:pos x="152" y="45"/>
                    </a:cxn>
                    <a:cxn ang="0">
                      <a:pos x="155" y="70"/>
                    </a:cxn>
                    <a:cxn ang="0">
                      <a:pos x="155" y="83"/>
                    </a:cxn>
                    <a:cxn ang="0">
                      <a:pos x="146" y="99"/>
                    </a:cxn>
                    <a:cxn ang="0">
                      <a:pos x="126" y="107"/>
                    </a:cxn>
                    <a:cxn ang="0">
                      <a:pos x="105" y="113"/>
                    </a:cxn>
                    <a:cxn ang="0">
                      <a:pos x="86" y="116"/>
                    </a:cxn>
                    <a:cxn ang="0">
                      <a:pos x="69" y="116"/>
                    </a:cxn>
                    <a:cxn ang="0">
                      <a:pos x="41" y="111"/>
                    </a:cxn>
                    <a:cxn ang="0">
                      <a:pos x="21" y="106"/>
                    </a:cxn>
                    <a:cxn ang="0">
                      <a:pos x="9" y="98"/>
                    </a:cxn>
                    <a:cxn ang="0">
                      <a:pos x="2" y="89"/>
                    </a:cxn>
                    <a:cxn ang="0">
                      <a:pos x="0" y="78"/>
                    </a:cxn>
                    <a:cxn ang="0">
                      <a:pos x="2" y="60"/>
                    </a:cxn>
                    <a:cxn ang="0">
                      <a:pos x="9" y="11"/>
                    </a:cxn>
                    <a:cxn ang="0">
                      <a:pos x="83" y="0"/>
                    </a:cxn>
                  </a:cxnLst>
                  <a:rect l="0" t="0" r="r" b="b"/>
                  <a:pathLst>
                    <a:path w="156" h="117">
                      <a:moveTo>
                        <a:pt x="83" y="0"/>
                      </a:moveTo>
                      <a:lnTo>
                        <a:pt x="134" y="19"/>
                      </a:lnTo>
                      <a:lnTo>
                        <a:pt x="152" y="45"/>
                      </a:lnTo>
                      <a:lnTo>
                        <a:pt x="155" y="70"/>
                      </a:lnTo>
                      <a:lnTo>
                        <a:pt x="155" y="83"/>
                      </a:lnTo>
                      <a:lnTo>
                        <a:pt x="146" y="99"/>
                      </a:lnTo>
                      <a:lnTo>
                        <a:pt x="126" y="107"/>
                      </a:lnTo>
                      <a:lnTo>
                        <a:pt x="105" y="113"/>
                      </a:lnTo>
                      <a:lnTo>
                        <a:pt x="86" y="116"/>
                      </a:lnTo>
                      <a:lnTo>
                        <a:pt x="69" y="116"/>
                      </a:lnTo>
                      <a:lnTo>
                        <a:pt x="41" y="111"/>
                      </a:lnTo>
                      <a:lnTo>
                        <a:pt x="21" y="106"/>
                      </a:lnTo>
                      <a:lnTo>
                        <a:pt x="9" y="98"/>
                      </a:lnTo>
                      <a:lnTo>
                        <a:pt x="2" y="89"/>
                      </a:lnTo>
                      <a:lnTo>
                        <a:pt x="0" y="78"/>
                      </a:lnTo>
                      <a:lnTo>
                        <a:pt x="2" y="60"/>
                      </a:lnTo>
                      <a:lnTo>
                        <a:pt x="9" y="11"/>
                      </a:lnTo>
                      <a:lnTo>
                        <a:pt x="83" y="0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45" name="Freeform 28"/>
                <p:cNvSpPr>
                  <a:spLocks/>
                </p:cNvSpPr>
                <p:nvPr/>
              </p:nvSpPr>
              <p:spPr bwMode="auto">
                <a:xfrm>
                  <a:off x="5224" y="699"/>
                  <a:ext cx="88" cy="75"/>
                </a:xfrm>
                <a:custGeom>
                  <a:avLst/>
                  <a:gdLst/>
                  <a:ahLst/>
                  <a:cxnLst>
                    <a:cxn ang="0">
                      <a:pos x="0" y="69"/>
                    </a:cxn>
                    <a:cxn ang="0">
                      <a:pos x="11" y="0"/>
                    </a:cxn>
                    <a:cxn ang="0">
                      <a:pos x="54" y="5"/>
                    </a:cxn>
                    <a:cxn ang="0">
                      <a:pos x="87" y="9"/>
                    </a:cxn>
                    <a:cxn ang="0">
                      <a:pos x="78" y="74"/>
                    </a:cxn>
                    <a:cxn ang="0">
                      <a:pos x="75" y="59"/>
                    </a:cxn>
                    <a:cxn ang="0">
                      <a:pos x="65" y="48"/>
                    </a:cxn>
                    <a:cxn ang="0">
                      <a:pos x="47" y="44"/>
                    </a:cxn>
                    <a:cxn ang="0">
                      <a:pos x="27" y="45"/>
                    </a:cxn>
                    <a:cxn ang="0">
                      <a:pos x="11" y="52"/>
                    </a:cxn>
                    <a:cxn ang="0">
                      <a:pos x="0" y="69"/>
                    </a:cxn>
                  </a:cxnLst>
                  <a:rect l="0" t="0" r="r" b="b"/>
                  <a:pathLst>
                    <a:path w="88" h="75">
                      <a:moveTo>
                        <a:pt x="0" y="69"/>
                      </a:moveTo>
                      <a:lnTo>
                        <a:pt x="11" y="0"/>
                      </a:lnTo>
                      <a:lnTo>
                        <a:pt x="54" y="5"/>
                      </a:lnTo>
                      <a:lnTo>
                        <a:pt x="87" y="9"/>
                      </a:lnTo>
                      <a:lnTo>
                        <a:pt x="78" y="74"/>
                      </a:lnTo>
                      <a:lnTo>
                        <a:pt x="75" y="59"/>
                      </a:lnTo>
                      <a:lnTo>
                        <a:pt x="65" y="48"/>
                      </a:lnTo>
                      <a:lnTo>
                        <a:pt x="47" y="44"/>
                      </a:lnTo>
                      <a:lnTo>
                        <a:pt x="27" y="45"/>
                      </a:lnTo>
                      <a:lnTo>
                        <a:pt x="11" y="52"/>
                      </a:lnTo>
                      <a:lnTo>
                        <a:pt x="0" y="69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46" name="Freeform 29"/>
                <p:cNvSpPr>
                  <a:spLocks/>
                </p:cNvSpPr>
                <p:nvPr/>
              </p:nvSpPr>
              <p:spPr bwMode="auto">
                <a:xfrm>
                  <a:off x="5101" y="479"/>
                  <a:ext cx="319" cy="286"/>
                </a:xfrm>
                <a:custGeom>
                  <a:avLst/>
                  <a:gdLst/>
                  <a:ahLst/>
                  <a:cxnLst>
                    <a:cxn ang="0">
                      <a:pos x="1" y="275"/>
                    </a:cxn>
                    <a:cxn ang="0">
                      <a:pos x="3" y="254"/>
                    </a:cxn>
                    <a:cxn ang="0">
                      <a:pos x="12" y="235"/>
                    </a:cxn>
                    <a:cxn ang="0">
                      <a:pos x="19" y="219"/>
                    </a:cxn>
                    <a:cxn ang="0">
                      <a:pos x="24" y="194"/>
                    </a:cxn>
                    <a:cxn ang="0">
                      <a:pos x="30" y="161"/>
                    </a:cxn>
                    <a:cxn ang="0">
                      <a:pos x="34" y="126"/>
                    </a:cxn>
                    <a:cxn ang="0">
                      <a:pos x="37" y="94"/>
                    </a:cxn>
                    <a:cxn ang="0">
                      <a:pos x="39" y="67"/>
                    </a:cxn>
                    <a:cxn ang="0">
                      <a:pos x="40" y="43"/>
                    </a:cxn>
                    <a:cxn ang="0">
                      <a:pos x="48" y="29"/>
                    </a:cxn>
                    <a:cxn ang="0">
                      <a:pos x="63" y="16"/>
                    </a:cxn>
                    <a:cxn ang="0">
                      <a:pos x="78" y="9"/>
                    </a:cxn>
                    <a:cxn ang="0">
                      <a:pos x="102" y="2"/>
                    </a:cxn>
                    <a:cxn ang="0">
                      <a:pos x="129" y="0"/>
                    </a:cxn>
                    <a:cxn ang="0">
                      <a:pos x="171" y="0"/>
                    </a:cxn>
                    <a:cxn ang="0">
                      <a:pos x="208" y="2"/>
                    </a:cxn>
                    <a:cxn ang="0">
                      <a:pos x="244" y="9"/>
                    </a:cxn>
                    <a:cxn ang="0">
                      <a:pos x="277" y="21"/>
                    </a:cxn>
                    <a:cxn ang="0">
                      <a:pos x="298" y="35"/>
                    </a:cxn>
                    <a:cxn ang="0">
                      <a:pos x="310" y="47"/>
                    </a:cxn>
                    <a:cxn ang="0">
                      <a:pos x="318" y="61"/>
                    </a:cxn>
                    <a:cxn ang="0">
                      <a:pos x="316" y="75"/>
                    </a:cxn>
                    <a:cxn ang="0">
                      <a:pos x="313" y="89"/>
                    </a:cxn>
                    <a:cxn ang="0">
                      <a:pos x="303" y="104"/>
                    </a:cxn>
                    <a:cxn ang="0">
                      <a:pos x="295" y="123"/>
                    </a:cxn>
                    <a:cxn ang="0">
                      <a:pos x="291" y="149"/>
                    </a:cxn>
                    <a:cxn ang="0">
                      <a:pos x="288" y="176"/>
                    </a:cxn>
                    <a:cxn ang="0">
                      <a:pos x="283" y="200"/>
                    </a:cxn>
                    <a:cxn ang="0">
                      <a:pos x="282" y="235"/>
                    </a:cxn>
                    <a:cxn ang="0">
                      <a:pos x="280" y="265"/>
                    </a:cxn>
                    <a:cxn ang="0">
                      <a:pos x="280" y="285"/>
                    </a:cxn>
                    <a:cxn ang="0">
                      <a:pos x="270" y="260"/>
                    </a:cxn>
                    <a:cxn ang="0">
                      <a:pos x="250" y="248"/>
                    </a:cxn>
                    <a:cxn ang="0">
                      <a:pos x="232" y="241"/>
                    </a:cxn>
                    <a:cxn ang="0">
                      <a:pos x="210" y="236"/>
                    </a:cxn>
                    <a:cxn ang="0">
                      <a:pos x="175" y="229"/>
                    </a:cxn>
                    <a:cxn ang="0">
                      <a:pos x="141" y="228"/>
                    </a:cxn>
                    <a:cxn ang="0">
                      <a:pos x="121" y="228"/>
                    </a:cxn>
                    <a:cxn ang="0">
                      <a:pos x="90" y="230"/>
                    </a:cxn>
                    <a:cxn ang="0">
                      <a:pos x="54" y="237"/>
                    </a:cxn>
                    <a:cxn ang="0">
                      <a:pos x="31" y="246"/>
                    </a:cxn>
                    <a:cxn ang="0">
                      <a:pos x="16" y="255"/>
                    </a:cxn>
                    <a:cxn ang="0">
                      <a:pos x="0" y="268"/>
                    </a:cxn>
                  </a:cxnLst>
                  <a:rect l="0" t="0" r="r" b="b"/>
                  <a:pathLst>
                    <a:path w="319" h="286">
                      <a:moveTo>
                        <a:pt x="1" y="275"/>
                      </a:moveTo>
                      <a:lnTo>
                        <a:pt x="3" y="254"/>
                      </a:lnTo>
                      <a:lnTo>
                        <a:pt x="12" y="235"/>
                      </a:lnTo>
                      <a:lnTo>
                        <a:pt x="19" y="219"/>
                      </a:lnTo>
                      <a:lnTo>
                        <a:pt x="24" y="194"/>
                      </a:lnTo>
                      <a:lnTo>
                        <a:pt x="30" y="161"/>
                      </a:lnTo>
                      <a:lnTo>
                        <a:pt x="34" y="126"/>
                      </a:lnTo>
                      <a:lnTo>
                        <a:pt x="37" y="94"/>
                      </a:lnTo>
                      <a:lnTo>
                        <a:pt x="39" y="67"/>
                      </a:lnTo>
                      <a:lnTo>
                        <a:pt x="40" y="43"/>
                      </a:lnTo>
                      <a:lnTo>
                        <a:pt x="48" y="29"/>
                      </a:lnTo>
                      <a:lnTo>
                        <a:pt x="63" y="16"/>
                      </a:lnTo>
                      <a:lnTo>
                        <a:pt x="78" y="9"/>
                      </a:lnTo>
                      <a:lnTo>
                        <a:pt x="102" y="2"/>
                      </a:lnTo>
                      <a:lnTo>
                        <a:pt x="129" y="0"/>
                      </a:lnTo>
                      <a:lnTo>
                        <a:pt x="171" y="0"/>
                      </a:lnTo>
                      <a:lnTo>
                        <a:pt x="208" y="2"/>
                      </a:lnTo>
                      <a:lnTo>
                        <a:pt x="244" y="9"/>
                      </a:lnTo>
                      <a:lnTo>
                        <a:pt x="277" y="21"/>
                      </a:lnTo>
                      <a:lnTo>
                        <a:pt x="298" y="35"/>
                      </a:lnTo>
                      <a:lnTo>
                        <a:pt x="310" y="47"/>
                      </a:lnTo>
                      <a:lnTo>
                        <a:pt x="318" y="61"/>
                      </a:lnTo>
                      <a:lnTo>
                        <a:pt x="316" y="75"/>
                      </a:lnTo>
                      <a:lnTo>
                        <a:pt x="313" y="89"/>
                      </a:lnTo>
                      <a:lnTo>
                        <a:pt x="303" y="104"/>
                      </a:lnTo>
                      <a:lnTo>
                        <a:pt x="295" y="123"/>
                      </a:lnTo>
                      <a:lnTo>
                        <a:pt x="291" y="149"/>
                      </a:lnTo>
                      <a:lnTo>
                        <a:pt x="288" y="176"/>
                      </a:lnTo>
                      <a:lnTo>
                        <a:pt x="283" y="200"/>
                      </a:lnTo>
                      <a:lnTo>
                        <a:pt x="282" y="235"/>
                      </a:lnTo>
                      <a:lnTo>
                        <a:pt x="280" y="265"/>
                      </a:lnTo>
                      <a:lnTo>
                        <a:pt x="280" y="285"/>
                      </a:lnTo>
                      <a:lnTo>
                        <a:pt x="270" y="260"/>
                      </a:lnTo>
                      <a:lnTo>
                        <a:pt x="250" y="248"/>
                      </a:lnTo>
                      <a:lnTo>
                        <a:pt x="232" y="241"/>
                      </a:lnTo>
                      <a:lnTo>
                        <a:pt x="210" y="236"/>
                      </a:lnTo>
                      <a:lnTo>
                        <a:pt x="175" y="229"/>
                      </a:lnTo>
                      <a:lnTo>
                        <a:pt x="141" y="228"/>
                      </a:lnTo>
                      <a:lnTo>
                        <a:pt x="121" y="228"/>
                      </a:lnTo>
                      <a:lnTo>
                        <a:pt x="90" y="230"/>
                      </a:lnTo>
                      <a:lnTo>
                        <a:pt x="54" y="237"/>
                      </a:lnTo>
                      <a:lnTo>
                        <a:pt x="31" y="246"/>
                      </a:lnTo>
                      <a:lnTo>
                        <a:pt x="16" y="255"/>
                      </a:lnTo>
                      <a:lnTo>
                        <a:pt x="0" y="268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47" name="Freeform 30"/>
                <p:cNvSpPr>
                  <a:spLocks/>
                </p:cNvSpPr>
                <p:nvPr/>
              </p:nvSpPr>
              <p:spPr bwMode="auto">
                <a:xfrm>
                  <a:off x="4371" y="119"/>
                  <a:ext cx="832" cy="42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356"/>
                    </a:cxn>
                    <a:cxn ang="0">
                      <a:pos x="84" y="374"/>
                    </a:cxn>
                    <a:cxn ang="0">
                      <a:pos x="153" y="393"/>
                    </a:cxn>
                    <a:cxn ang="0">
                      <a:pos x="210" y="404"/>
                    </a:cxn>
                    <a:cxn ang="0">
                      <a:pos x="258" y="410"/>
                    </a:cxn>
                    <a:cxn ang="0">
                      <a:pos x="312" y="416"/>
                    </a:cxn>
                    <a:cxn ang="0">
                      <a:pos x="402" y="419"/>
                    </a:cxn>
                    <a:cxn ang="0">
                      <a:pos x="485" y="412"/>
                    </a:cxn>
                    <a:cxn ang="0">
                      <a:pos x="570" y="399"/>
                    </a:cxn>
                    <a:cxn ang="0">
                      <a:pos x="652" y="377"/>
                    </a:cxn>
                    <a:cxn ang="0">
                      <a:pos x="724" y="347"/>
                    </a:cxn>
                    <a:cxn ang="0">
                      <a:pos x="784" y="306"/>
                    </a:cxn>
                    <a:cxn ang="0">
                      <a:pos x="829" y="291"/>
                    </a:cxn>
                    <a:cxn ang="0">
                      <a:pos x="831" y="2"/>
                    </a:cxn>
                    <a:cxn ang="0">
                      <a:pos x="786" y="9"/>
                    </a:cxn>
                    <a:cxn ang="0">
                      <a:pos x="726" y="29"/>
                    </a:cxn>
                    <a:cxn ang="0">
                      <a:pos x="654" y="55"/>
                    </a:cxn>
                    <a:cxn ang="0">
                      <a:pos x="585" y="70"/>
                    </a:cxn>
                    <a:cxn ang="0">
                      <a:pos x="515" y="78"/>
                    </a:cxn>
                    <a:cxn ang="0">
                      <a:pos x="468" y="82"/>
                    </a:cxn>
                    <a:cxn ang="0">
                      <a:pos x="428" y="84"/>
                    </a:cxn>
                    <a:cxn ang="0">
                      <a:pos x="358" y="84"/>
                    </a:cxn>
                    <a:cxn ang="0">
                      <a:pos x="314" y="81"/>
                    </a:cxn>
                    <a:cxn ang="0">
                      <a:pos x="274" y="76"/>
                    </a:cxn>
                    <a:cxn ang="0">
                      <a:pos x="229" y="73"/>
                    </a:cxn>
                    <a:cxn ang="0">
                      <a:pos x="190" y="66"/>
                    </a:cxn>
                    <a:cxn ang="0">
                      <a:pos x="140" y="57"/>
                    </a:cxn>
                    <a:cxn ang="0">
                      <a:pos x="96" y="44"/>
                    </a:cxn>
                    <a:cxn ang="0">
                      <a:pos x="49" y="24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832" h="420">
                      <a:moveTo>
                        <a:pt x="0" y="0"/>
                      </a:moveTo>
                      <a:lnTo>
                        <a:pt x="0" y="356"/>
                      </a:lnTo>
                      <a:lnTo>
                        <a:pt x="84" y="374"/>
                      </a:lnTo>
                      <a:lnTo>
                        <a:pt x="153" y="393"/>
                      </a:lnTo>
                      <a:lnTo>
                        <a:pt x="210" y="404"/>
                      </a:lnTo>
                      <a:lnTo>
                        <a:pt x="258" y="410"/>
                      </a:lnTo>
                      <a:lnTo>
                        <a:pt x="312" y="416"/>
                      </a:lnTo>
                      <a:lnTo>
                        <a:pt x="402" y="419"/>
                      </a:lnTo>
                      <a:lnTo>
                        <a:pt x="485" y="412"/>
                      </a:lnTo>
                      <a:lnTo>
                        <a:pt x="570" y="399"/>
                      </a:lnTo>
                      <a:lnTo>
                        <a:pt x="652" y="377"/>
                      </a:lnTo>
                      <a:lnTo>
                        <a:pt x="724" y="347"/>
                      </a:lnTo>
                      <a:lnTo>
                        <a:pt x="784" y="306"/>
                      </a:lnTo>
                      <a:lnTo>
                        <a:pt x="829" y="291"/>
                      </a:lnTo>
                      <a:lnTo>
                        <a:pt x="831" y="2"/>
                      </a:lnTo>
                      <a:lnTo>
                        <a:pt x="786" y="9"/>
                      </a:lnTo>
                      <a:lnTo>
                        <a:pt x="726" y="29"/>
                      </a:lnTo>
                      <a:lnTo>
                        <a:pt x="654" y="55"/>
                      </a:lnTo>
                      <a:lnTo>
                        <a:pt x="585" y="70"/>
                      </a:lnTo>
                      <a:lnTo>
                        <a:pt x="515" y="78"/>
                      </a:lnTo>
                      <a:lnTo>
                        <a:pt x="468" y="82"/>
                      </a:lnTo>
                      <a:lnTo>
                        <a:pt x="428" y="84"/>
                      </a:lnTo>
                      <a:lnTo>
                        <a:pt x="358" y="84"/>
                      </a:lnTo>
                      <a:lnTo>
                        <a:pt x="314" y="81"/>
                      </a:lnTo>
                      <a:lnTo>
                        <a:pt x="274" y="76"/>
                      </a:lnTo>
                      <a:lnTo>
                        <a:pt x="229" y="73"/>
                      </a:lnTo>
                      <a:lnTo>
                        <a:pt x="190" y="66"/>
                      </a:lnTo>
                      <a:lnTo>
                        <a:pt x="140" y="57"/>
                      </a:lnTo>
                      <a:lnTo>
                        <a:pt x="96" y="44"/>
                      </a:lnTo>
                      <a:lnTo>
                        <a:pt x="49" y="24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</p:grpSp>
          <p:sp>
            <p:nvSpPr>
              <p:cNvPr id="12" name="Freeform 31"/>
              <p:cNvSpPr>
                <a:spLocks/>
              </p:cNvSpPr>
              <p:nvPr/>
            </p:nvSpPr>
            <p:spPr bwMode="auto">
              <a:xfrm>
                <a:off x="5217" y="774"/>
                <a:ext cx="156" cy="118"/>
              </a:xfrm>
              <a:custGeom>
                <a:avLst/>
                <a:gdLst/>
                <a:ahLst/>
                <a:cxnLst>
                  <a:cxn ang="0">
                    <a:pos x="83" y="0"/>
                  </a:cxn>
                  <a:cxn ang="0">
                    <a:pos x="134" y="19"/>
                  </a:cxn>
                  <a:cxn ang="0">
                    <a:pos x="152" y="46"/>
                  </a:cxn>
                  <a:cxn ang="0">
                    <a:pos x="155" y="70"/>
                  </a:cxn>
                  <a:cxn ang="0">
                    <a:pos x="155" y="84"/>
                  </a:cxn>
                  <a:cxn ang="0">
                    <a:pos x="146" y="100"/>
                  </a:cxn>
                  <a:cxn ang="0">
                    <a:pos x="126" y="108"/>
                  </a:cxn>
                  <a:cxn ang="0">
                    <a:pos x="105" y="114"/>
                  </a:cxn>
                  <a:cxn ang="0">
                    <a:pos x="86" y="117"/>
                  </a:cxn>
                  <a:cxn ang="0">
                    <a:pos x="69" y="117"/>
                  </a:cxn>
                  <a:cxn ang="0">
                    <a:pos x="41" y="112"/>
                  </a:cxn>
                  <a:cxn ang="0">
                    <a:pos x="21" y="107"/>
                  </a:cxn>
                  <a:cxn ang="0">
                    <a:pos x="9" y="98"/>
                  </a:cxn>
                  <a:cxn ang="0">
                    <a:pos x="2" y="90"/>
                  </a:cxn>
                  <a:cxn ang="0">
                    <a:pos x="0" y="78"/>
                  </a:cxn>
                  <a:cxn ang="0">
                    <a:pos x="2" y="60"/>
                  </a:cxn>
                  <a:cxn ang="0">
                    <a:pos x="9" y="11"/>
                  </a:cxn>
                  <a:cxn ang="0">
                    <a:pos x="83" y="0"/>
                  </a:cxn>
                </a:cxnLst>
                <a:rect l="0" t="0" r="r" b="b"/>
                <a:pathLst>
                  <a:path w="156" h="118">
                    <a:moveTo>
                      <a:pt x="83" y="0"/>
                    </a:moveTo>
                    <a:lnTo>
                      <a:pt x="134" y="19"/>
                    </a:lnTo>
                    <a:lnTo>
                      <a:pt x="152" y="46"/>
                    </a:lnTo>
                    <a:lnTo>
                      <a:pt x="155" y="70"/>
                    </a:lnTo>
                    <a:lnTo>
                      <a:pt x="155" y="84"/>
                    </a:lnTo>
                    <a:lnTo>
                      <a:pt x="146" y="100"/>
                    </a:lnTo>
                    <a:lnTo>
                      <a:pt x="126" y="108"/>
                    </a:lnTo>
                    <a:lnTo>
                      <a:pt x="105" y="114"/>
                    </a:lnTo>
                    <a:lnTo>
                      <a:pt x="86" y="117"/>
                    </a:lnTo>
                    <a:lnTo>
                      <a:pt x="69" y="117"/>
                    </a:lnTo>
                    <a:lnTo>
                      <a:pt x="41" y="112"/>
                    </a:lnTo>
                    <a:lnTo>
                      <a:pt x="21" y="107"/>
                    </a:lnTo>
                    <a:lnTo>
                      <a:pt x="9" y="98"/>
                    </a:lnTo>
                    <a:lnTo>
                      <a:pt x="2" y="90"/>
                    </a:lnTo>
                    <a:lnTo>
                      <a:pt x="0" y="78"/>
                    </a:lnTo>
                    <a:lnTo>
                      <a:pt x="2" y="60"/>
                    </a:lnTo>
                    <a:lnTo>
                      <a:pt x="9" y="11"/>
                    </a:lnTo>
                    <a:lnTo>
                      <a:pt x="83" y="0"/>
                    </a:lnTo>
                  </a:path>
                </a:pathLst>
              </a:custGeom>
              <a:solidFill>
                <a:schemeClr val="bg2">
                  <a:alpha val="50000"/>
                </a:schemeClr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3" name="Freeform 32"/>
              <p:cNvSpPr>
                <a:spLocks/>
              </p:cNvSpPr>
              <p:nvPr/>
            </p:nvSpPr>
            <p:spPr bwMode="auto">
              <a:xfrm>
                <a:off x="5213" y="787"/>
                <a:ext cx="88" cy="74"/>
              </a:xfrm>
              <a:custGeom>
                <a:avLst/>
                <a:gdLst/>
                <a:ahLst/>
                <a:cxnLst>
                  <a:cxn ang="0">
                    <a:pos x="0" y="68"/>
                  </a:cxn>
                  <a:cxn ang="0">
                    <a:pos x="11" y="0"/>
                  </a:cxn>
                  <a:cxn ang="0">
                    <a:pos x="54" y="5"/>
                  </a:cxn>
                  <a:cxn ang="0">
                    <a:pos x="87" y="9"/>
                  </a:cxn>
                  <a:cxn ang="0">
                    <a:pos x="78" y="73"/>
                  </a:cxn>
                  <a:cxn ang="0">
                    <a:pos x="75" y="58"/>
                  </a:cxn>
                  <a:cxn ang="0">
                    <a:pos x="65" y="47"/>
                  </a:cxn>
                  <a:cxn ang="0">
                    <a:pos x="47" y="44"/>
                  </a:cxn>
                  <a:cxn ang="0">
                    <a:pos x="27" y="45"/>
                  </a:cxn>
                  <a:cxn ang="0">
                    <a:pos x="11" y="52"/>
                  </a:cxn>
                  <a:cxn ang="0">
                    <a:pos x="0" y="68"/>
                  </a:cxn>
                </a:cxnLst>
                <a:rect l="0" t="0" r="r" b="b"/>
                <a:pathLst>
                  <a:path w="88" h="74">
                    <a:moveTo>
                      <a:pt x="0" y="68"/>
                    </a:moveTo>
                    <a:lnTo>
                      <a:pt x="11" y="0"/>
                    </a:lnTo>
                    <a:lnTo>
                      <a:pt x="54" y="5"/>
                    </a:lnTo>
                    <a:lnTo>
                      <a:pt x="87" y="9"/>
                    </a:lnTo>
                    <a:lnTo>
                      <a:pt x="78" y="73"/>
                    </a:lnTo>
                    <a:lnTo>
                      <a:pt x="75" y="58"/>
                    </a:lnTo>
                    <a:lnTo>
                      <a:pt x="65" y="47"/>
                    </a:lnTo>
                    <a:lnTo>
                      <a:pt x="47" y="44"/>
                    </a:lnTo>
                    <a:lnTo>
                      <a:pt x="27" y="45"/>
                    </a:lnTo>
                    <a:lnTo>
                      <a:pt x="11" y="52"/>
                    </a:lnTo>
                    <a:lnTo>
                      <a:pt x="0" y="68"/>
                    </a:lnTo>
                  </a:path>
                </a:pathLst>
              </a:custGeom>
              <a:solidFill>
                <a:schemeClr val="bg2">
                  <a:alpha val="50000"/>
                </a:schemeClr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4" name="Freeform 33"/>
              <p:cNvSpPr>
                <a:spLocks/>
              </p:cNvSpPr>
              <p:nvPr/>
            </p:nvSpPr>
            <p:spPr bwMode="auto">
              <a:xfrm>
                <a:off x="423" y="765"/>
                <a:ext cx="156" cy="118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21" y="19"/>
                  </a:cxn>
                  <a:cxn ang="0">
                    <a:pos x="3" y="46"/>
                  </a:cxn>
                  <a:cxn ang="0">
                    <a:pos x="0" y="70"/>
                  </a:cxn>
                  <a:cxn ang="0">
                    <a:pos x="0" y="84"/>
                  </a:cxn>
                  <a:cxn ang="0">
                    <a:pos x="9" y="100"/>
                  </a:cxn>
                  <a:cxn ang="0">
                    <a:pos x="29" y="108"/>
                  </a:cxn>
                  <a:cxn ang="0">
                    <a:pos x="50" y="114"/>
                  </a:cxn>
                  <a:cxn ang="0">
                    <a:pos x="69" y="117"/>
                  </a:cxn>
                  <a:cxn ang="0">
                    <a:pos x="86" y="117"/>
                  </a:cxn>
                  <a:cxn ang="0">
                    <a:pos x="114" y="112"/>
                  </a:cxn>
                  <a:cxn ang="0">
                    <a:pos x="134" y="107"/>
                  </a:cxn>
                  <a:cxn ang="0">
                    <a:pos x="146" y="98"/>
                  </a:cxn>
                  <a:cxn ang="0">
                    <a:pos x="153" y="90"/>
                  </a:cxn>
                  <a:cxn ang="0">
                    <a:pos x="155" y="78"/>
                  </a:cxn>
                  <a:cxn ang="0">
                    <a:pos x="153" y="60"/>
                  </a:cxn>
                  <a:cxn ang="0">
                    <a:pos x="146" y="11"/>
                  </a:cxn>
                  <a:cxn ang="0">
                    <a:pos x="72" y="0"/>
                  </a:cxn>
                </a:cxnLst>
                <a:rect l="0" t="0" r="r" b="b"/>
                <a:pathLst>
                  <a:path w="156" h="118">
                    <a:moveTo>
                      <a:pt x="72" y="0"/>
                    </a:moveTo>
                    <a:lnTo>
                      <a:pt x="21" y="19"/>
                    </a:lnTo>
                    <a:lnTo>
                      <a:pt x="3" y="46"/>
                    </a:lnTo>
                    <a:lnTo>
                      <a:pt x="0" y="70"/>
                    </a:lnTo>
                    <a:lnTo>
                      <a:pt x="0" y="84"/>
                    </a:lnTo>
                    <a:lnTo>
                      <a:pt x="9" y="100"/>
                    </a:lnTo>
                    <a:lnTo>
                      <a:pt x="29" y="108"/>
                    </a:lnTo>
                    <a:lnTo>
                      <a:pt x="50" y="114"/>
                    </a:lnTo>
                    <a:lnTo>
                      <a:pt x="69" y="117"/>
                    </a:lnTo>
                    <a:lnTo>
                      <a:pt x="86" y="117"/>
                    </a:lnTo>
                    <a:lnTo>
                      <a:pt x="114" y="112"/>
                    </a:lnTo>
                    <a:lnTo>
                      <a:pt x="134" y="107"/>
                    </a:lnTo>
                    <a:lnTo>
                      <a:pt x="146" y="98"/>
                    </a:lnTo>
                    <a:lnTo>
                      <a:pt x="153" y="90"/>
                    </a:lnTo>
                    <a:lnTo>
                      <a:pt x="155" y="78"/>
                    </a:lnTo>
                    <a:lnTo>
                      <a:pt x="153" y="60"/>
                    </a:lnTo>
                    <a:lnTo>
                      <a:pt x="146" y="11"/>
                    </a:lnTo>
                    <a:lnTo>
                      <a:pt x="72" y="0"/>
                    </a:lnTo>
                  </a:path>
                </a:pathLst>
              </a:custGeom>
              <a:solidFill>
                <a:schemeClr val="bg2">
                  <a:alpha val="50000"/>
                </a:schemeClr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5" name="Freeform 34"/>
              <p:cNvSpPr>
                <a:spLocks/>
              </p:cNvSpPr>
              <p:nvPr/>
            </p:nvSpPr>
            <p:spPr bwMode="auto">
              <a:xfrm>
                <a:off x="495" y="779"/>
                <a:ext cx="88" cy="74"/>
              </a:xfrm>
              <a:custGeom>
                <a:avLst/>
                <a:gdLst/>
                <a:ahLst/>
                <a:cxnLst>
                  <a:cxn ang="0">
                    <a:pos x="87" y="67"/>
                  </a:cxn>
                  <a:cxn ang="0">
                    <a:pos x="76" y="0"/>
                  </a:cxn>
                  <a:cxn ang="0">
                    <a:pos x="33" y="5"/>
                  </a:cxn>
                  <a:cxn ang="0">
                    <a:pos x="0" y="8"/>
                  </a:cxn>
                  <a:cxn ang="0">
                    <a:pos x="9" y="73"/>
                  </a:cxn>
                  <a:cxn ang="0">
                    <a:pos x="12" y="57"/>
                  </a:cxn>
                  <a:cxn ang="0">
                    <a:pos x="22" y="47"/>
                  </a:cxn>
                  <a:cxn ang="0">
                    <a:pos x="40" y="43"/>
                  </a:cxn>
                  <a:cxn ang="0">
                    <a:pos x="60" y="44"/>
                  </a:cxn>
                  <a:cxn ang="0">
                    <a:pos x="76" y="51"/>
                  </a:cxn>
                  <a:cxn ang="0">
                    <a:pos x="87" y="67"/>
                  </a:cxn>
                </a:cxnLst>
                <a:rect l="0" t="0" r="r" b="b"/>
                <a:pathLst>
                  <a:path w="88" h="74">
                    <a:moveTo>
                      <a:pt x="87" y="67"/>
                    </a:moveTo>
                    <a:lnTo>
                      <a:pt x="76" y="0"/>
                    </a:lnTo>
                    <a:lnTo>
                      <a:pt x="33" y="5"/>
                    </a:lnTo>
                    <a:lnTo>
                      <a:pt x="0" y="8"/>
                    </a:lnTo>
                    <a:lnTo>
                      <a:pt x="9" y="73"/>
                    </a:lnTo>
                    <a:lnTo>
                      <a:pt x="12" y="57"/>
                    </a:lnTo>
                    <a:lnTo>
                      <a:pt x="22" y="47"/>
                    </a:lnTo>
                    <a:lnTo>
                      <a:pt x="40" y="43"/>
                    </a:lnTo>
                    <a:lnTo>
                      <a:pt x="60" y="44"/>
                    </a:lnTo>
                    <a:lnTo>
                      <a:pt x="76" y="51"/>
                    </a:lnTo>
                    <a:lnTo>
                      <a:pt x="87" y="67"/>
                    </a:lnTo>
                  </a:path>
                </a:pathLst>
              </a:custGeom>
              <a:solidFill>
                <a:schemeClr val="bg2">
                  <a:alpha val="50000"/>
                </a:schemeClr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6" name="Line 35"/>
              <p:cNvSpPr>
                <a:spLocks noChangeShapeType="1"/>
              </p:cNvSpPr>
              <p:nvPr/>
            </p:nvSpPr>
            <p:spPr bwMode="auto">
              <a:xfrm flipV="1">
                <a:off x="1968" y="350"/>
                <a:ext cx="192" cy="87"/>
              </a:xfrm>
              <a:prstGeom prst="line">
                <a:avLst/>
              </a:prstGeom>
              <a:noFill/>
              <a:ln w="12700">
                <a:solidFill>
                  <a:schemeClr val="hlink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7" name="Freeform 36"/>
              <p:cNvSpPr>
                <a:spLocks/>
              </p:cNvSpPr>
              <p:nvPr/>
            </p:nvSpPr>
            <p:spPr bwMode="auto">
              <a:xfrm>
                <a:off x="1356" y="63"/>
                <a:ext cx="2967" cy="457"/>
              </a:xfrm>
              <a:custGeom>
                <a:avLst/>
                <a:gdLst/>
                <a:ahLst/>
                <a:cxnLst>
                  <a:cxn ang="0">
                    <a:pos x="0" y="122"/>
                  </a:cxn>
                  <a:cxn ang="0">
                    <a:pos x="207" y="78"/>
                  </a:cxn>
                  <a:cxn ang="0">
                    <a:pos x="442" y="48"/>
                  </a:cxn>
                  <a:cxn ang="0">
                    <a:pos x="640" y="32"/>
                  </a:cxn>
                  <a:cxn ang="0">
                    <a:pos x="897" y="16"/>
                  </a:cxn>
                  <a:cxn ang="0">
                    <a:pos x="1215" y="2"/>
                  </a:cxn>
                  <a:cxn ang="0">
                    <a:pos x="1392" y="0"/>
                  </a:cxn>
                  <a:cxn ang="0">
                    <a:pos x="1710" y="0"/>
                  </a:cxn>
                  <a:cxn ang="0">
                    <a:pos x="1997" y="10"/>
                  </a:cxn>
                  <a:cxn ang="0">
                    <a:pos x="2258" y="21"/>
                  </a:cxn>
                  <a:cxn ang="0">
                    <a:pos x="2493" y="38"/>
                  </a:cxn>
                  <a:cxn ang="0">
                    <a:pos x="2674" y="54"/>
                  </a:cxn>
                  <a:cxn ang="0">
                    <a:pos x="2828" y="73"/>
                  </a:cxn>
                  <a:cxn ang="0">
                    <a:pos x="2966" y="92"/>
                  </a:cxn>
                  <a:cxn ang="0">
                    <a:pos x="2966" y="456"/>
                  </a:cxn>
                  <a:cxn ang="0">
                    <a:pos x="2833" y="434"/>
                  </a:cxn>
                  <a:cxn ang="0">
                    <a:pos x="2563" y="399"/>
                  </a:cxn>
                  <a:cxn ang="0">
                    <a:pos x="2382" y="382"/>
                  </a:cxn>
                  <a:cxn ang="0">
                    <a:pos x="2134" y="366"/>
                  </a:cxn>
                  <a:cxn ang="0">
                    <a:pos x="1944" y="358"/>
                  </a:cxn>
                  <a:cxn ang="0">
                    <a:pos x="1746" y="350"/>
                  </a:cxn>
                  <a:cxn ang="0">
                    <a:pos x="1529" y="350"/>
                  </a:cxn>
                  <a:cxn ang="0">
                    <a:pos x="1295" y="350"/>
                  </a:cxn>
                  <a:cxn ang="0">
                    <a:pos x="1047" y="355"/>
                  </a:cxn>
                  <a:cxn ang="0">
                    <a:pos x="853" y="363"/>
                  </a:cxn>
                  <a:cxn ang="0">
                    <a:pos x="654" y="374"/>
                  </a:cxn>
                  <a:cxn ang="0">
                    <a:pos x="468" y="388"/>
                  </a:cxn>
                  <a:cxn ang="0">
                    <a:pos x="296" y="404"/>
                  </a:cxn>
                  <a:cxn ang="0">
                    <a:pos x="150" y="423"/>
                  </a:cxn>
                  <a:cxn ang="0">
                    <a:pos x="13" y="445"/>
                  </a:cxn>
                  <a:cxn ang="0">
                    <a:pos x="0" y="122"/>
                  </a:cxn>
                </a:cxnLst>
                <a:rect l="0" t="0" r="r" b="b"/>
                <a:pathLst>
                  <a:path w="2967" h="457">
                    <a:moveTo>
                      <a:pt x="0" y="122"/>
                    </a:moveTo>
                    <a:lnTo>
                      <a:pt x="207" y="78"/>
                    </a:lnTo>
                    <a:lnTo>
                      <a:pt x="442" y="48"/>
                    </a:lnTo>
                    <a:lnTo>
                      <a:pt x="640" y="32"/>
                    </a:lnTo>
                    <a:lnTo>
                      <a:pt x="897" y="16"/>
                    </a:lnTo>
                    <a:lnTo>
                      <a:pt x="1215" y="2"/>
                    </a:lnTo>
                    <a:lnTo>
                      <a:pt x="1392" y="0"/>
                    </a:lnTo>
                    <a:lnTo>
                      <a:pt x="1710" y="0"/>
                    </a:lnTo>
                    <a:lnTo>
                      <a:pt x="1997" y="10"/>
                    </a:lnTo>
                    <a:lnTo>
                      <a:pt x="2258" y="21"/>
                    </a:lnTo>
                    <a:lnTo>
                      <a:pt x="2493" y="38"/>
                    </a:lnTo>
                    <a:lnTo>
                      <a:pt x="2674" y="54"/>
                    </a:lnTo>
                    <a:lnTo>
                      <a:pt x="2828" y="73"/>
                    </a:lnTo>
                    <a:lnTo>
                      <a:pt x="2966" y="92"/>
                    </a:lnTo>
                    <a:lnTo>
                      <a:pt x="2966" y="456"/>
                    </a:lnTo>
                    <a:lnTo>
                      <a:pt x="2833" y="434"/>
                    </a:lnTo>
                    <a:lnTo>
                      <a:pt x="2563" y="399"/>
                    </a:lnTo>
                    <a:lnTo>
                      <a:pt x="2382" y="382"/>
                    </a:lnTo>
                    <a:lnTo>
                      <a:pt x="2134" y="366"/>
                    </a:lnTo>
                    <a:lnTo>
                      <a:pt x="1944" y="358"/>
                    </a:lnTo>
                    <a:lnTo>
                      <a:pt x="1746" y="350"/>
                    </a:lnTo>
                    <a:lnTo>
                      <a:pt x="1529" y="350"/>
                    </a:lnTo>
                    <a:lnTo>
                      <a:pt x="1295" y="350"/>
                    </a:lnTo>
                    <a:lnTo>
                      <a:pt x="1047" y="355"/>
                    </a:lnTo>
                    <a:lnTo>
                      <a:pt x="853" y="363"/>
                    </a:lnTo>
                    <a:lnTo>
                      <a:pt x="654" y="374"/>
                    </a:lnTo>
                    <a:lnTo>
                      <a:pt x="468" y="388"/>
                    </a:lnTo>
                    <a:lnTo>
                      <a:pt x="296" y="404"/>
                    </a:lnTo>
                    <a:lnTo>
                      <a:pt x="150" y="423"/>
                    </a:lnTo>
                    <a:lnTo>
                      <a:pt x="13" y="445"/>
                    </a:lnTo>
                    <a:lnTo>
                      <a:pt x="0" y="122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8" name="Freeform 37"/>
              <p:cNvSpPr>
                <a:spLocks/>
              </p:cNvSpPr>
              <p:nvPr/>
            </p:nvSpPr>
            <p:spPr bwMode="auto">
              <a:xfrm>
                <a:off x="555" y="159"/>
                <a:ext cx="823" cy="431"/>
              </a:xfrm>
              <a:custGeom>
                <a:avLst/>
                <a:gdLst/>
                <a:ahLst/>
                <a:cxnLst>
                  <a:cxn ang="0">
                    <a:pos x="815" y="27"/>
                  </a:cxn>
                  <a:cxn ang="0">
                    <a:pos x="822" y="350"/>
                  </a:cxn>
                  <a:cxn ang="0">
                    <a:pos x="746" y="382"/>
                  </a:cxn>
                  <a:cxn ang="0">
                    <a:pos x="676" y="404"/>
                  </a:cxn>
                  <a:cxn ang="0">
                    <a:pos x="619" y="415"/>
                  </a:cxn>
                  <a:cxn ang="0">
                    <a:pos x="571" y="421"/>
                  </a:cxn>
                  <a:cxn ang="0">
                    <a:pos x="517" y="427"/>
                  </a:cxn>
                  <a:cxn ang="0">
                    <a:pos x="427" y="430"/>
                  </a:cxn>
                  <a:cxn ang="0">
                    <a:pos x="344" y="423"/>
                  </a:cxn>
                  <a:cxn ang="0">
                    <a:pos x="259" y="410"/>
                  </a:cxn>
                  <a:cxn ang="0">
                    <a:pos x="177" y="388"/>
                  </a:cxn>
                  <a:cxn ang="0">
                    <a:pos x="105" y="358"/>
                  </a:cxn>
                  <a:cxn ang="0">
                    <a:pos x="41" y="325"/>
                  </a:cxn>
                  <a:cxn ang="0">
                    <a:pos x="0" y="294"/>
                  </a:cxn>
                  <a:cxn ang="0">
                    <a:pos x="0" y="0"/>
                  </a:cxn>
                  <a:cxn ang="0">
                    <a:pos x="46" y="25"/>
                  </a:cxn>
                  <a:cxn ang="0">
                    <a:pos x="105" y="47"/>
                  </a:cxn>
                  <a:cxn ang="0">
                    <a:pos x="175" y="66"/>
                  </a:cxn>
                  <a:cxn ang="0">
                    <a:pos x="244" y="81"/>
                  </a:cxn>
                  <a:cxn ang="0">
                    <a:pos x="314" y="89"/>
                  </a:cxn>
                  <a:cxn ang="0">
                    <a:pos x="361" y="93"/>
                  </a:cxn>
                  <a:cxn ang="0">
                    <a:pos x="401" y="95"/>
                  </a:cxn>
                  <a:cxn ang="0">
                    <a:pos x="471" y="95"/>
                  </a:cxn>
                  <a:cxn ang="0">
                    <a:pos x="515" y="92"/>
                  </a:cxn>
                  <a:cxn ang="0">
                    <a:pos x="555" y="87"/>
                  </a:cxn>
                  <a:cxn ang="0">
                    <a:pos x="600" y="84"/>
                  </a:cxn>
                  <a:cxn ang="0">
                    <a:pos x="640" y="76"/>
                  </a:cxn>
                  <a:cxn ang="0">
                    <a:pos x="689" y="67"/>
                  </a:cxn>
                  <a:cxn ang="0">
                    <a:pos x="733" y="55"/>
                  </a:cxn>
                  <a:cxn ang="0">
                    <a:pos x="777" y="41"/>
                  </a:cxn>
                  <a:cxn ang="0">
                    <a:pos x="815" y="27"/>
                  </a:cxn>
                </a:cxnLst>
                <a:rect l="0" t="0" r="r" b="b"/>
                <a:pathLst>
                  <a:path w="823" h="431">
                    <a:moveTo>
                      <a:pt x="815" y="27"/>
                    </a:moveTo>
                    <a:lnTo>
                      <a:pt x="822" y="350"/>
                    </a:lnTo>
                    <a:lnTo>
                      <a:pt x="746" y="382"/>
                    </a:lnTo>
                    <a:lnTo>
                      <a:pt x="676" y="404"/>
                    </a:lnTo>
                    <a:lnTo>
                      <a:pt x="619" y="415"/>
                    </a:lnTo>
                    <a:lnTo>
                      <a:pt x="571" y="421"/>
                    </a:lnTo>
                    <a:lnTo>
                      <a:pt x="517" y="427"/>
                    </a:lnTo>
                    <a:lnTo>
                      <a:pt x="427" y="430"/>
                    </a:lnTo>
                    <a:lnTo>
                      <a:pt x="344" y="423"/>
                    </a:lnTo>
                    <a:lnTo>
                      <a:pt x="259" y="410"/>
                    </a:lnTo>
                    <a:lnTo>
                      <a:pt x="177" y="388"/>
                    </a:lnTo>
                    <a:lnTo>
                      <a:pt x="105" y="358"/>
                    </a:lnTo>
                    <a:lnTo>
                      <a:pt x="41" y="325"/>
                    </a:lnTo>
                    <a:lnTo>
                      <a:pt x="0" y="294"/>
                    </a:lnTo>
                    <a:lnTo>
                      <a:pt x="0" y="0"/>
                    </a:lnTo>
                    <a:lnTo>
                      <a:pt x="46" y="25"/>
                    </a:lnTo>
                    <a:lnTo>
                      <a:pt x="105" y="47"/>
                    </a:lnTo>
                    <a:lnTo>
                      <a:pt x="175" y="66"/>
                    </a:lnTo>
                    <a:lnTo>
                      <a:pt x="244" y="81"/>
                    </a:lnTo>
                    <a:lnTo>
                      <a:pt x="314" y="89"/>
                    </a:lnTo>
                    <a:lnTo>
                      <a:pt x="361" y="93"/>
                    </a:lnTo>
                    <a:lnTo>
                      <a:pt x="401" y="95"/>
                    </a:lnTo>
                    <a:lnTo>
                      <a:pt x="471" y="95"/>
                    </a:lnTo>
                    <a:lnTo>
                      <a:pt x="515" y="92"/>
                    </a:lnTo>
                    <a:lnTo>
                      <a:pt x="555" y="87"/>
                    </a:lnTo>
                    <a:lnTo>
                      <a:pt x="600" y="84"/>
                    </a:lnTo>
                    <a:lnTo>
                      <a:pt x="640" y="76"/>
                    </a:lnTo>
                    <a:lnTo>
                      <a:pt x="689" y="67"/>
                    </a:lnTo>
                    <a:lnTo>
                      <a:pt x="733" y="55"/>
                    </a:lnTo>
                    <a:lnTo>
                      <a:pt x="777" y="41"/>
                    </a:lnTo>
                    <a:lnTo>
                      <a:pt x="815" y="27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9" name="Freeform 38"/>
              <p:cNvSpPr>
                <a:spLocks/>
              </p:cNvSpPr>
              <p:nvPr/>
            </p:nvSpPr>
            <p:spPr bwMode="auto">
              <a:xfrm>
                <a:off x="102" y="573"/>
                <a:ext cx="551" cy="340"/>
              </a:xfrm>
              <a:custGeom>
                <a:avLst/>
                <a:gdLst/>
                <a:ahLst/>
                <a:cxnLst>
                  <a:cxn ang="0">
                    <a:pos x="16" y="53"/>
                  </a:cxn>
                  <a:cxn ang="0">
                    <a:pos x="0" y="122"/>
                  </a:cxn>
                  <a:cxn ang="0">
                    <a:pos x="10" y="146"/>
                  </a:cxn>
                  <a:cxn ang="0">
                    <a:pos x="33" y="184"/>
                  </a:cxn>
                  <a:cxn ang="0">
                    <a:pos x="57" y="217"/>
                  </a:cxn>
                  <a:cxn ang="0">
                    <a:pos x="85" y="244"/>
                  </a:cxn>
                  <a:cxn ang="0">
                    <a:pos x="120" y="271"/>
                  </a:cxn>
                  <a:cxn ang="0">
                    <a:pos x="153" y="290"/>
                  </a:cxn>
                  <a:cxn ang="0">
                    <a:pos x="189" y="309"/>
                  </a:cxn>
                  <a:cxn ang="0">
                    <a:pos x="235" y="325"/>
                  </a:cxn>
                  <a:cxn ang="0">
                    <a:pos x="270" y="333"/>
                  </a:cxn>
                  <a:cxn ang="0">
                    <a:pos x="312" y="339"/>
                  </a:cxn>
                  <a:cxn ang="0">
                    <a:pos x="351" y="339"/>
                  </a:cxn>
                  <a:cxn ang="0">
                    <a:pos x="393" y="334"/>
                  </a:cxn>
                  <a:cxn ang="0">
                    <a:pos x="436" y="322"/>
                  </a:cxn>
                  <a:cxn ang="0">
                    <a:pos x="475" y="303"/>
                  </a:cxn>
                  <a:cxn ang="0">
                    <a:pos x="498" y="287"/>
                  </a:cxn>
                  <a:cxn ang="0">
                    <a:pos x="526" y="263"/>
                  </a:cxn>
                  <a:cxn ang="0">
                    <a:pos x="541" y="243"/>
                  </a:cxn>
                  <a:cxn ang="0">
                    <a:pos x="550" y="227"/>
                  </a:cxn>
                  <a:cxn ang="0">
                    <a:pos x="550" y="209"/>
                  </a:cxn>
                  <a:cxn ang="0">
                    <a:pos x="544" y="187"/>
                  </a:cxn>
                  <a:cxn ang="0">
                    <a:pos x="532" y="171"/>
                  </a:cxn>
                  <a:cxn ang="0">
                    <a:pos x="523" y="135"/>
                  </a:cxn>
                  <a:cxn ang="0">
                    <a:pos x="519" y="116"/>
                  </a:cxn>
                  <a:cxn ang="0">
                    <a:pos x="267" y="133"/>
                  </a:cxn>
                  <a:cxn ang="0">
                    <a:pos x="234" y="126"/>
                  </a:cxn>
                  <a:cxn ang="0">
                    <a:pos x="193" y="114"/>
                  </a:cxn>
                  <a:cxn ang="0">
                    <a:pos x="162" y="97"/>
                  </a:cxn>
                  <a:cxn ang="0">
                    <a:pos x="129" y="77"/>
                  </a:cxn>
                  <a:cxn ang="0">
                    <a:pos x="97" y="48"/>
                  </a:cxn>
                  <a:cxn ang="0">
                    <a:pos x="78" y="24"/>
                  </a:cxn>
                  <a:cxn ang="0">
                    <a:pos x="60" y="0"/>
                  </a:cxn>
                  <a:cxn ang="0">
                    <a:pos x="16" y="53"/>
                  </a:cxn>
                </a:cxnLst>
                <a:rect l="0" t="0" r="r" b="b"/>
                <a:pathLst>
                  <a:path w="551" h="340">
                    <a:moveTo>
                      <a:pt x="16" y="53"/>
                    </a:moveTo>
                    <a:lnTo>
                      <a:pt x="0" y="122"/>
                    </a:lnTo>
                    <a:lnTo>
                      <a:pt x="10" y="146"/>
                    </a:lnTo>
                    <a:lnTo>
                      <a:pt x="33" y="184"/>
                    </a:lnTo>
                    <a:lnTo>
                      <a:pt x="57" y="217"/>
                    </a:lnTo>
                    <a:lnTo>
                      <a:pt x="85" y="244"/>
                    </a:lnTo>
                    <a:lnTo>
                      <a:pt x="120" y="271"/>
                    </a:lnTo>
                    <a:lnTo>
                      <a:pt x="153" y="290"/>
                    </a:lnTo>
                    <a:lnTo>
                      <a:pt x="189" y="309"/>
                    </a:lnTo>
                    <a:lnTo>
                      <a:pt x="235" y="325"/>
                    </a:lnTo>
                    <a:lnTo>
                      <a:pt x="270" y="333"/>
                    </a:lnTo>
                    <a:lnTo>
                      <a:pt x="312" y="339"/>
                    </a:lnTo>
                    <a:lnTo>
                      <a:pt x="351" y="339"/>
                    </a:lnTo>
                    <a:lnTo>
                      <a:pt x="393" y="334"/>
                    </a:lnTo>
                    <a:lnTo>
                      <a:pt x="436" y="322"/>
                    </a:lnTo>
                    <a:lnTo>
                      <a:pt x="475" y="303"/>
                    </a:lnTo>
                    <a:lnTo>
                      <a:pt x="498" y="287"/>
                    </a:lnTo>
                    <a:lnTo>
                      <a:pt x="526" y="263"/>
                    </a:lnTo>
                    <a:lnTo>
                      <a:pt x="541" y="243"/>
                    </a:lnTo>
                    <a:lnTo>
                      <a:pt x="550" y="227"/>
                    </a:lnTo>
                    <a:lnTo>
                      <a:pt x="550" y="209"/>
                    </a:lnTo>
                    <a:lnTo>
                      <a:pt x="544" y="187"/>
                    </a:lnTo>
                    <a:lnTo>
                      <a:pt x="532" y="171"/>
                    </a:lnTo>
                    <a:lnTo>
                      <a:pt x="523" y="135"/>
                    </a:lnTo>
                    <a:lnTo>
                      <a:pt x="519" y="116"/>
                    </a:lnTo>
                    <a:lnTo>
                      <a:pt x="267" y="133"/>
                    </a:lnTo>
                    <a:lnTo>
                      <a:pt x="234" y="126"/>
                    </a:lnTo>
                    <a:lnTo>
                      <a:pt x="193" y="114"/>
                    </a:lnTo>
                    <a:lnTo>
                      <a:pt x="162" y="97"/>
                    </a:lnTo>
                    <a:lnTo>
                      <a:pt x="129" y="77"/>
                    </a:lnTo>
                    <a:lnTo>
                      <a:pt x="97" y="48"/>
                    </a:lnTo>
                    <a:lnTo>
                      <a:pt x="78" y="24"/>
                    </a:lnTo>
                    <a:lnTo>
                      <a:pt x="60" y="0"/>
                    </a:lnTo>
                    <a:lnTo>
                      <a:pt x="16" y="53"/>
                    </a:lnTo>
                  </a:path>
                </a:pathLst>
              </a:custGeom>
              <a:gradFill rotWithShape="0">
                <a:gsLst>
                  <a:gs pos="0">
                    <a:schemeClr val="hlink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20" name="Freeform 39"/>
              <p:cNvSpPr>
                <a:spLocks/>
              </p:cNvSpPr>
              <p:nvPr/>
            </p:nvSpPr>
            <p:spPr bwMode="auto">
              <a:xfrm>
                <a:off x="82" y="160"/>
                <a:ext cx="475" cy="552"/>
              </a:xfrm>
              <a:custGeom>
                <a:avLst/>
                <a:gdLst/>
                <a:ahLst/>
                <a:cxnLst>
                  <a:cxn ang="0">
                    <a:pos x="474" y="0"/>
                  </a:cxn>
                  <a:cxn ang="0">
                    <a:pos x="474" y="294"/>
                  </a:cxn>
                  <a:cxn ang="0">
                    <a:pos x="446" y="291"/>
                  </a:cxn>
                  <a:cxn ang="0">
                    <a:pos x="411" y="293"/>
                  </a:cxn>
                  <a:cxn ang="0">
                    <a:pos x="353" y="299"/>
                  </a:cxn>
                  <a:cxn ang="0">
                    <a:pos x="296" y="310"/>
                  </a:cxn>
                  <a:cxn ang="0">
                    <a:pos x="243" y="323"/>
                  </a:cxn>
                  <a:cxn ang="0">
                    <a:pos x="200" y="339"/>
                  </a:cxn>
                  <a:cxn ang="0">
                    <a:pos x="149" y="364"/>
                  </a:cxn>
                  <a:cxn ang="0">
                    <a:pos x="110" y="390"/>
                  </a:cxn>
                  <a:cxn ang="0">
                    <a:pos x="81" y="415"/>
                  </a:cxn>
                  <a:cxn ang="0">
                    <a:pos x="60" y="439"/>
                  </a:cxn>
                  <a:cxn ang="0">
                    <a:pos x="47" y="461"/>
                  </a:cxn>
                  <a:cxn ang="0">
                    <a:pos x="35" y="488"/>
                  </a:cxn>
                  <a:cxn ang="0">
                    <a:pos x="30" y="513"/>
                  </a:cxn>
                  <a:cxn ang="0">
                    <a:pos x="23" y="551"/>
                  </a:cxn>
                  <a:cxn ang="0">
                    <a:pos x="17" y="518"/>
                  </a:cxn>
                  <a:cxn ang="0">
                    <a:pos x="8" y="481"/>
                  </a:cxn>
                  <a:cxn ang="0">
                    <a:pos x="5" y="453"/>
                  </a:cxn>
                  <a:cxn ang="0">
                    <a:pos x="0" y="420"/>
                  </a:cxn>
                  <a:cxn ang="0">
                    <a:pos x="2" y="393"/>
                  </a:cxn>
                  <a:cxn ang="0">
                    <a:pos x="8" y="361"/>
                  </a:cxn>
                  <a:cxn ang="0">
                    <a:pos x="15" y="317"/>
                  </a:cxn>
                  <a:cxn ang="0">
                    <a:pos x="30" y="279"/>
                  </a:cxn>
                  <a:cxn ang="0">
                    <a:pos x="50" y="238"/>
                  </a:cxn>
                  <a:cxn ang="0">
                    <a:pos x="75" y="196"/>
                  </a:cxn>
                  <a:cxn ang="0">
                    <a:pos x="111" y="152"/>
                  </a:cxn>
                  <a:cxn ang="0">
                    <a:pos x="152" y="116"/>
                  </a:cxn>
                  <a:cxn ang="0">
                    <a:pos x="188" y="87"/>
                  </a:cxn>
                  <a:cxn ang="0">
                    <a:pos x="233" y="60"/>
                  </a:cxn>
                  <a:cxn ang="0">
                    <a:pos x="279" y="40"/>
                  </a:cxn>
                  <a:cxn ang="0">
                    <a:pos x="333" y="21"/>
                  </a:cxn>
                  <a:cxn ang="0">
                    <a:pos x="380" y="10"/>
                  </a:cxn>
                  <a:cxn ang="0">
                    <a:pos x="435" y="3"/>
                  </a:cxn>
                  <a:cxn ang="0">
                    <a:pos x="474" y="0"/>
                  </a:cxn>
                </a:cxnLst>
                <a:rect l="0" t="0" r="r" b="b"/>
                <a:pathLst>
                  <a:path w="475" h="552">
                    <a:moveTo>
                      <a:pt x="474" y="0"/>
                    </a:moveTo>
                    <a:lnTo>
                      <a:pt x="474" y="294"/>
                    </a:lnTo>
                    <a:lnTo>
                      <a:pt x="446" y="291"/>
                    </a:lnTo>
                    <a:lnTo>
                      <a:pt x="411" y="293"/>
                    </a:lnTo>
                    <a:lnTo>
                      <a:pt x="353" y="299"/>
                    </a:lnTo>
                    <a:lnTo>
                      <a:pt x="296" y="310"/>
                    </a:lnTo>
                    <a:lnTo>
                      <a:pt x="243" y="323"/>
                    </a:lnTo>
                    <a:lnTo>
                      <a:pt x="200" y="339"/>
                    </a:lnTo>
                    <a:lnTo>
                      <a:pt x="149" y="364"/>
                    </a:lnTo>
                    <a:lnTo>
                      <a:pt x="110" y="390"/>
                    </a:lnTo>
                    <a:lnTo>
                      <a:pt x="81" y="415"/>
                    </a:lnTo>
                    <a:lnTo>
                      <a:pt x="60" y="439"/>
                    </a:lnTo>
                    <a:lnTo>
                      <a:pt x="47" y="461"/>
                    </a:lnTo>
                    <a:lnTo>
                      <a:pt x="35" y="488"/>
                    </a:lnTo>
                    <a:lnTo>
                      <a:pt x="30" y="513"/>
                    </a:lnTo>
                    <a:lnTo>
                      <a:pt x="23" y="551"/>
                    </a:lnTo>
                    <a:lnTo>
                      <a:pt x="17" y="518"/>
                    </a:lnTo>
                    <a:lnTo>
                      <a:pt x="8" y="481"/>
                    </a:lnTo>
                    <a:lnTo>
                      <a:pt x="5" y="453"/>
                    </a:lnTo>
                    <a:lnTo>
                      <a:pt x="0" y="420"/>
                    </a:lnTo>
                    <a:lnTo>
                      <a:pt x="2" y="393"/>
                    </a:lnTo>
                    <a:lnTo>
                      <a:pt x="8" y="361"/>
                    </a:lnTo>
                    <a:lnTo>
                      <a:pt x="15" y="317"/>
                    </a:lnTo>
                    <a:lnTo>
                      <a:pt x="30" y="279"/>
                    </a:lnTo>
                    <a:lnTo>
                      <a:pt x="50" y="238"/>
                    </a:lnTo>
                    <a:lnTo>
                      <a:pt x="75" y="196"/>
                    </a:lnTo>
                    <a:lnTo>
                      <a:pt x="111" y="152"/>
                    </a:lnTo>
                    <a:lnTo>
                      <a:pt x="152" y="116"/>
                    </a:lnTo>
                    <a:lnTo>
                      <a:pt x="188" y="87"/>
                    </a:lnTo>
                    <a:lnTo>
                      <a:pt x="233" y="60"/>
                    </a:lnTo>
                    <a:lnTo>
                      <a:pt x="279" y="40"/>
                    </a:lnTo>
                    <a:lnTo>
                      <a:pt x="333" y="21"/>
                    </a:lnTo>
                    <a:lnTo>
                      <a:pt x="380" y="10"/>
                    </a:lnTo>
                    <a:lnTo>
                      <a:pt x="435" y="3"/>
                    </a:lnTo>
                    <a:lnTo>
                      <a:pt x="474" y="0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21" name="Freeform 40"/>
              <p:cNvSpPr>
                <a:spLocks/>
              </p:cNvSpPr>
              <p:nvPr/>
            </p:nvSpPr>
            <p:spPr bwMode="auto">
              <a:xfrm>
                <a:off x="370" y="727"/>
                <a:ext cx="156" cy="118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21" y="19"/>
                  </a:cxn>
                  <a:cxn ang="0">
                    <a:pos x="3" y="46"/>
                  </a:cxn>
                  <a:cxn ang="0">
                    <a:pos x="0" y="70"/>
                  </a:cxn>
                  <a:cxn ang="0">
                    <a:pos x="0" y="84"/>
                  </a:cxn>
                  <a:cxn ang="0">
                    <a:pos x="9" y="100"/>
                  </a:cxn>
                  <a:cxn ang="0">
                    <a:pos x="29" y="108"/>
                  </a:cxn>
                  <a:cxn ang="0">
                    <a:pos x="50" y="114"/>
                  </a:cxn>
                  <a:cxn ang="0">
                    <a:pos x="69" y="117"/>
                  </a:cxn>
                  <a:cxn ang="0">
                    <a:pos x="86" y="117"/>
                  </a:cxn>
                  <a:cxn ang="0">
                    <a:pos x="114" y="112"/>
                  </a:cxn>
                  <a:cxn ang="0">
                    <a:pos x="134" y="107"/>
                  </a:cxn>
                  <a:cxn ang="0">
                    <a:pos x="146" y="98"/>
                  </a:cxn>
                  <a:cxn ang="0">
                    <a:pos x="153" y="90"/>
                  </a:cxn>
                  <a:cxn ang="0">
                    <a:pos x="155" y="78"/>
                  </a:cxn>
                  <a:cxn ang="0">
                    <a:pos x="153" y="60"/>
                  </a:cxn>
                  <a:cxn ang="0">
                    <a:pos x="146" y="11"/>
                  </a:cxn>
                  <a:cxn ang="0">
                    <a:pos x="72" y="0"/>
                  </a:cxn>
                </a:cxnLst>
                <a:rect l="0" t="0" r="r" b="b"/>
                <a:pathLst>
                  <a:path w="156" h="118">
                    <a:moveTo>
                      <a:pt x="72" y="0"/>
                    </a:moveTo>
                    <a:lnTo>
                      <a:pt x="21" y="19"/>
                    </a:lnTo>
                    <a:lnTo>
                      <a:pt x="3" y="46"/>
                    </a:lnTo>
                    <a:lnTo>
                      <a:pt x="0" y="70"/>
                    </a:lnTo>
                    <a:lnTo>
                      <a:pt x="0" y="84"/>
                    </a:lnTo>
                    <a:lnTo>
                      <a:pt x="9" y="100"/>
                    </a:lnTo>
                    <a:lnTo>
                      <a:pt x="29" y="108"/>
                    </a:lnTo>
                    <a:lnTo>
                      <a:pt x="50" y="114"/>
                    </a:lnTo>
                    <a:lnTo>
                      <a:pt x="69" y="117"/>
                    </a:lnTo>
                    <a:lnTo>
                      <a:pt x="86" y="117"/>
                    </a:lnTo>
                    <a:lnTo>
                      <a:pt x="114" y="112"/>
                    </a:lnTo>
                    <a:lnTo>
                      <a:pt x="134" y="107"/>
                    </a:lnTo>
                    <a:lnTo>
                      <a:pt x="146" y="98"/>
                    </a:lnTo>
                    <a:lnTo>
                      <a:pt x="153" y="90"/>
                    </a:lnTo>
                    <a:lnTo>
                      <a:pt x="155" y="78"/>
                    </a:lnTo>
                    <a:lnTo>
                      <a:pt x="153" y="60"/>
                    </a:lnTo>
                    <a:lnTo>
                      <a:pt x="146" y="11"/>
                    </a:lnTo>
                    <a:lnTo>
                      <a:pt x="72" y="0"/>
                    </a:lnTo>
                  </a:path>
                </a:pathLst>
              </a:custGeom>
              <a:gradFill rotWithShape="0">
                <a:gsLst>
                  <a:gs pos="0">
                    <a:schemeClr val="hlink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22" name="Freeform 41"/>
              <p:cNvSpPr>
                <a:spLocks/>
              </p:cNvSpPr>
              <p:nvPr/>
            </p:nvSpPr>
            <p:spPr bwMode="auto">
              <a:xfrm>
                <a:off x="442" y="741"/>
                <a:ext cx="88" cy="74"/>
              </a:xfrm>
              <a:custGeom>
                <a:avLst/>
                <a:gdLst/>
                <a:ahLst/>
                <a:cxnLst>
                  <a:cxn ang="0">
                    <a:pos x="87" y="67"/>
                  </a:cxn>
                  <a:cxn ang="0">
                    <a:pos x="76" y="0"/>
                  </a:cxn>
                  <a:cxn ang="0">
                    <a:pos x="33" y="5"/>
                  </a:cxn>
                  <a:cxn ang="0">
                    <a:pos x="0" y="8"/>
                  </a:cxn>
                  <a:cxn ang="0">
                    <a:pos x="9" y="73"/>
                  </a:cxn>
                  <a:cxn ang="0">
                    <a:pos x="12" y="57"/>
                  </a:cxn>
                  <a:cxn ang="0">
                    <a:pos x="22" y="47"/>
                  </a:cxn>
                  <a:cxn ang="0">
                    <a:pos x="40" y="43"/>
                  </a:cxn>
                  <a:cxn ang="0">
                    <a:pos x="60" y="44"/>
                  </a:cxn>
                  <a:cxn ang="0">
                    <a:pos x="76" y="51"/>
                  </a:cxn>
                  <a:cxn ang="0">
                    <a:pos x="87" y="67"/>
                  </a:cxn>
                </a:cxnLst>
                <a:rect l="0" t="0" r="r" b="b"/>
                <a:pathLst>
                  <a:path w="88" h="74">
                    <a:moveTo>
                      <a:pt x="87" y="67"/>
                    </a:moveTo>
                    <a:lnTo>
                      <a:pt x="76" y="0"/>
                    </a:lnTo>
                    <a:lnTo>
                      <a:pt x="33" y="5"/>
                    </a:lnTo>
                    <a:lnTo>
                      <a:pt x="0" y="8"/>
                    </a:lnTo>
                    <a:lnTo>
                      <a:pt x="9" y="73"/>
                    </a:lnTo>
                    <a:lnTo>
                      <a:pt x="12" y="57"/>
                    </a:lnTo>
                    <a:lnTo>
                      <a:pt x="22" y="47"/>
                    </a:lnTo>
                    <a:lnTo>
                      <a:pt x="40" y="43"/>
                    </a:lnTo>
                    <a:lnTo>
                      <a:pt x="60" y="44"/>
                    </a:lnTo>
                    <a:lnTo>
                      <a:pt x="76" y="51"/>
                    </a:lnTo>
                    <a:lnTo>
                      <a:pt x="87" y="67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23" name="Freeform 42"/>
              <p:cNvSpPr>
                <a:spLocks/>
              </p:cNvSpPr>
              <p:nvPr/>
            </p:nvSpPr>
            <p:spPr bwMode="auto">
              <a:xfrm>
                <a:off x="334" y="520"/>
                <a:ext cx="319" cy="286"/>
              </a:xfrm>
              <a:custGeom>
                <a:avLst/>
                <a:gdLst/>
                <a:ahLst/>
                <a:cxnLst>
                  <a:cxn ang="0">
                    <a:pos x="317" y="275"/>
                  </a:cxn>
                  <a:cxn ang="0">
                    <a:pos x="315" y="254"/>
                  </a:cxn>
                  <a:cxn ang="0">
                    <a:pos x="306" y="235"/>
                  </a:cxn>
                  <a:cxn ang="0">
                    <a:pos x="299" y="219"/>
                  </a:cxn>
                  <a:cxn ang="0">
                    <a:pos x="294" y="194"/>
                  </a:cxn>
                  <a:cxn ang="0">
                    <a:pos x="288" y="161"/>
                  </a:cxn>
                  <a:cxn ang="0">
                    <a:pos x="284" y="126"/>
                  </a:cxn>
                  <a:cxn ang="0">
                    <a:pos x="281" y="94"/>
                  </a:cxn>
                  <a:cxn ang="0">
                    <a:pos x="279" y="67"/>
                  </a:cxn>
                  <a:cxn ang="0">
                    <a:pos x="278" y="43"/>
                  </a:cxn>
                  <a:cxn ang="0">
                    <a:pos x="270" y="29"/>
                  </a:cxn>
                  <a:cxn ang="0">
                    <a:pos x="255" y="16"/>
                  </a:cxn>
                  <a:cxn ang="0">
                    <a:pos x="240" y="9"/>
                  </a:cxn>
                  <a:cxn ang="0">
                    <a:pos x="216" y="2"/>
                  </a:cxn>
                  <a:cxn ang="0">
                    <a:pos x="189" y="0"/>
                  </a:cxn>
                  <a:cxn ang="0">
                    <a:pos x="147" y="0"/>
                  </a:cxn>
                  <a:cxn ang="0">
                    <a:pos x="110" y="2"/>
                  </a:cxn>
                  <a:cxn ang="0">
                    <a:pos x="74" y="9"/>
                  </a:cxn>
                  <a:cxn ang="0">
                    <a:pos x="41" y="21"/>
                  </a:cxn>
                  <a:cxn ang="0">
                    <a:pos x="20" y="35"/>
                  </a:cxn>
                  <a:cxn ang="0">
                    <a:pos x="8" y="47"/>
                  </a:cxn>
                  <a:cxn ang="0">
                    <a:pos x="0" y="61"/>
                  </a:cxn>
                  <a:cxn ang="0">
                    <a:pos x="2" y="75"/>
                  </a:cxn>
                  <a:cxn ang="0">
                    <a:pos x="5" y="89"/>
                  </a:cxn>
                  <a:cxn ang="0">
                    <a:pos x="15" y="104"/>
                  </a:cxn>
                  <a:cxn ang="0">
                    <a:pos x="23" y="123"/>
                  </a:cxn>
                  <a:cxn ang="0">
                    <a:pos x="27" y="149"/>
                  </a:cxn>
                  <a:cxn ang="0">
                    <a:pos x="30" y="176"/>
                  </a:cxn>
                  <a:cxn ang="0">
                    <a:pos x="35" y="200"/>
                  </a:cxn>
                  <a:cxn ang="0">
                    <a:pos x="36" y="235"/>
                  </a:cxn>
                  <a:cxn ang="0">
                    <a:pos x="38" y="265"/>
                  </a:cxn>
                  <a:cxn ang="0">
                    <a:pos x="38" y="285"/>
                  </a:cxn>
                  <a:cxn ang="0">
                    <a:pos x="48" y="260"/>
                  </a:cxn>
                  <a:cxn ang="0">
                    <a:pos x="68" y="248"/>
                  </a:cxn>
                  <a:cxn ang="0">
                    <a:pos x="86" y="241"/>
                  </a:cxn>
                  <a:cxn ang="0">
                    <a:pos x="108" y="236"/>
                  </a:cxn>
                  <a:cxn ang="0">
                    <a:pos x="143" y="229"/>
                  </a:cxn>
                  <a:cxn ang="0">
                    <a:pos x="177" y="228"/>
                  </a:cxn>
                  <a:cxn ang="0">
                    <a:pos x="197" y="228"/>
                  </a:cxn>
                  <a:cxn ang="0">
                    <a:pos x="228" y="230"/>
                  </a:cxn>
                  <a:cxn ang="0">
                    <a:pos x="264" y="237"/>
                  </a:cxn>
                  <a:cxn ang="0">
                    <a:pos x="287" y="246"/>
                  </a:cxn>
                  <a:cxn ang="0">
                    <a:pos x="302" y="255"/>
                  </a:cxn>
                  <a:cxn ang="0">
                    <a:pos x="318" y="268"/>
                  </a:cxn>
                </a:cxnLst>
                <a:rect l="0" t="0" r="r" b="b"/>
                <a:pathLst>
                  <a:path w="319" h="286">
                    <a:moveTo>
                      <a:pt x="317" y="275"/>
                    </a:moveTo>
                    <a:lnTo>
                      <a:pt x="315" y="254"/>
                    </a:lnTo>
                    <a:lnTo>
                      <a:pt x="306" y="235"/>
                    </a:lnTo>
                    <a:lnTo>
                      <a:pt x="299" y="219"/>
                    </a:lnTo>
                    <a:lnTo>
                      <a:pt x="294" y="194"/>
                    </a:lnTo>
                    <a:lnTo>
                      <a:pt x="288" y="161"/>
                    </a:lnTo>
                    <a:lnTo>
                      <a:pt x="284" y="126"/>
                    </a:lnTo>
                    <a:lnTo>
                      <a:pt x="281" y="94"/>
                    </a:lnTo>
                    <a:lnTo>
                      <a:pt x="279" y="67"/>
                    </a:lnTo>
                    <a:lnTo>
                      <a:pt x="278" y="43"/>
                    </a:lnTo>
                    <a:lnTo>
                      <a:pt x="270" y="29"/>
                    </a:lnTo>
                    <a:lnTo>
                      <a:pt x="255" y="16"/>
                    </a:lnTo>
                    <a:lnTo>
                      <a:pt x="240" y="9"/>
                    </a:lnTo>
                    <a:lnTo>
                      <a:pt x="216" y="2"/>
                    </a:lnTo>
                    <a:lnTo>
                      <a:pt x="189" y="0"/>
                    </a:lnTo>
                    <a:lnTo>
                      <a:pt x="147" y="0"/>
                    </a:lnTo>
                    <a:lnTo>
                      <a:pt x="110" y="2"/>
                    </a:lnTo>
                    <a:lnTo>
                      <a:pt x="74" y="9"/>
                    </a:lnTo>
                    <a:lnTo>
                      <a:pt x="41" y="21"/>
                    </a:lnTo>
                    <a:lnTo>
                      <a:pt x="20" y="35"/>
                    </a:lnTo>
                    <a:lnTo>
                      <a:pt x="8" y="47"/>
                    </a:lnTo>
                    <a:lnTo>
                      <a:pt x="0" y="61"/>
                    </a:lnTo>
                    <a:lnTo>
                      <a:pt x="2" y="75"/>
                    </a:lnTo>
                    <a:lnTo>
                      <a:pt x="5" y="89"/>
                    </a:lnTo>
                    <a:lnTo>
                      <a:pt x="15" y="104"/>
                    </a:lnTo>
                    <a:lnTo>
                      <a:pt x="23" y="123"/>
                    </a:lnTo>
                    <a:lnTo>
                      <a:pt x="27" y="149"/>
                    </a:lnTo>
                    <a:lnTo>
                      <a:pt x="30" y="176"/>
                    </a:lnTo>
                    <a:lnTo>
                      <a:pt x="35" y="200"/>
                    </a:lnTo>
                    <a:lnTo>
                      <a:pt x="36" y="235"/>
                    </a:lnTo>
                    <a:lnTo>
                      <a:pt x="38" y="265"/>
                    </a:lnTo>
                    <a:lnTo>
                      <a:pt x="38" y="285"/>
                    </a:lnTo>
                    <a:lnTo>
                      <a:pt x="48" y="260"/>
                    </a:lnTo>
                    <a:lnTo>
                      <a:pt x="68" y="248"/>
                    </a:lnTo>
                    <a:lnTo>
                      <a:pt x="86" y="241"/>
                    </a:lnTo>
                    <a:lnTo>
                      <a:pt x="108" y="236"/>
                    </a:lnTo>
                    <a:lnTo>
                      <a:pt x="143" y="229"/>
                    </a:lnTo>
                    <a:lnTo>
                      <a:pt x="177" y="228"/>
                    </a:lnTo>
                    <a:lnTo>
                      <a:pt x="197" y="228"/>
                    </a:lnTo>
                    <a:lnTo>
                      <a:pt x="228" y="230"/>
                    </a:lnTo>
                    <a:lnTo>
                      <a:pt x="264" y="237"/>
                    </a:lnTo>
                    <a:lnTo>
                      <a:pt x="287" y="246"/>
                    </a:lnTo>
                    <a:lnTo>
                      <a:pt x="302" y="255"/>
                    </a:lnTo>
                    <a:lnTo>
                      <a:pt x="318" y="268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24" name="Freeform 43"/>
              <p:cNvSpPr>
                <a:spLocks/>
              </p:cNvSpPr>
              <p:nvPr/>
            </p:nvSpPr>
            <p:spPr bwMode="auto">
              <a:xfrm>
                <a:off x="5049" y="578"/>
                <a:ext cx="551" cy="335"/>
              </a:xfrm>
              <a:custGeom>
                <a:avLst/>
                <a:gdLst/>
                <a:ahLst/>
                <a:cxnLst>
                  <a:cxn ang="0">
                    <a:pos x="534" y="48"/>
                  </a:cxn>
                  <a:cxn ang="0">
                    <a:pos x="550" y="117"/>
                  </a:cxn>
                  <a:cxn ang="0">
                    <a:pos x="540" y="142"/>
                  </a:cxn>
                  <a:cxn ang="0">
                    <a:pos x="517" y="179"/>
                  </a:cxn>
                  <a:cxn ang="0">
                    <a:pos x="493" y="212"/>
                  </a:cxn>
                  <a:cxn ang="0">
                    <a:pos x="465" y="239"/>
                  </a:cxn>
                  <a:cxn ang="0">
                    <a:pos x="430" y="267"/>
                  </a:cxn>
                  <a:cxn ang="0">
                    <a:pos x="397" y="286"/>
                  </a:cxn>
                  <a:cxn ang="0">
                    <a:pos x="361" y="304"/>
                  </a:cxn>
                  <a:cxn ang="0">
                    <a:pos x="315" y="320"/>
                  </a:cxn>
                  <a:cxn ang="0">
                    <a:pos x="280" y="328"/>
                  </a:cxn>
                  <a:cxn ang="0">
                    <a:pos x="238" y="334"/>
                  </a:cxn>
                  <a:cxn ang="0">
                    <a:pos x="199" y="334"/>
                  </a:cxn>
                  <a:cxn ang="0">
                    <a:pos x="157" y="329"/>
                  </a:cxn>
                  <a:cxn ang="0">
                    <a:pos x="114" y="317"/>
                  </a:cxn>
                  <a:cxn ang="0">
                    <a:pos x="75" y="298"/>
                  </a:cxn>
                  <a:cxn ang="0">
                    <a:pos x="52" y="282"/>
                  </a:cxn>
                  <a:cxn ang="0">
                    <a:pos x="24" y="258"/>
                  </a:cxn>
                  <a:cxn ang="0">
                    <a:pos x="9" y="238"/>
                  </a:cxn>
                  <a:cxn ang="0">
                    <a:pos x="0" y="222"/>
                  </a:cxn>
                  <a:cxn ang="0">
                    <a:pos x="0" y="204"/>
                  </a:cxn>
                  <a:cxn ang="0">
                    <a:pos x="6" y="182"/>
                  </a:cxn>
                  <a:cxn ang="0">
                    <a:pos x="18" y="166"/>
                  </a:cxn>
                  <a:cxn ang="0">
                    <a:pos x="27" y="131"/>
                  </a:cxn>
                  <a:cxn ang="0">
                    <a:pos x="31" y="112"/>
                  </a:cxn>
                  <a:cxn ang="0">
                    <a:pos x="283" y="128"/>
                  </a:cxn>
                  <a:cxn ang="0">
                    <a:pos x="316" y="122"/>
                  </a:cxn>
                  <a:cxn ang="0">
                    <a:pos x="357" y="109"/>
                  </a:cxn>
                  <a:cxn ang="0">
                    <a:pos x="388" y="93"/>
                  </a:cxn>
                  <a:cxn ang="0">
                    <a:pos x="421" y="73"/>
                  </a:cxn>
                  <a:cxn ang="0">
                    <a:pos x="453" y="44"/>
                  </a:cxn>
                  <a:cxn ang="0">
                    <a:pos x="472" y="19"/>
                  </a:cxn>
                  <a:cxn ang="0">
                    <a:pos x="486" y="0"/>
                  </a:cxn>
                  <a:cxn ang="0">
                    <a:pos x="534" y="48"/>
                  </a:cxn>
                </a:cxnLst>
                <a:rect l="0" t="0" r="r" b="b"/>
                <a:pathLst>
                  <a:path w="551" h="335">
                    <a:moveTo>
                      <a:pt x="534" y="48"/>
                    </a:moveTo>
                    <a:lnTo>
                      <a:pt x="550" y="117"/>
                    </a:lnTo>
                    <a:lnTo>
                      <a:pt x="540" y="142"/>
                    </a:lnTo>
                    <a:lnTo>
                      <a:pt x="517" y="179"/>
                    </a:lnTo>
                    <a:lnTo>
                      <a:pt x="493" y="212"/>
                    </a:lnTo>
                    <a:lnTo>
                      <a:pt x="465" y="239"/>
                    </a:lnTo>
                    <a:lnTo>
                      <a:pt x="430" y="267"/>
                    </a:lnTo>
                    <a:lnTo>
                      <a:pt x="397" y="286"/>
                    </a:lnTo>
                    <a:lnTo>
                      <a:pt x="361" y="304"/>
                    </a:lnTo>
                    <a:lnTo>
                      <a:pt x="315" y="320"/>
                    </a:lnTo>
                    <a:lnTo>
                      <a:pt x="280" y="328"/>
                    </a:lnTo>
                    <a:lnTo>
                      <a:pt x="238" y="334"/>
                    </a:lnTo>
                    <a:lnTo>
                      <a:pt x="199" y="334"/>
                    </a:lnTo>
                    <a:lnTo>
                      <a:pt x="157" y="329"/>
                    </a:lnTo>
                    <a:lnTo>
                      <a:pt x="114" y="317"/>
                    </a:lnTo>
                    <a:lnTo>
                      <a:pt x="75" y="298"/>
                    </a:lnTo>
                    <a:lnTo>
                      <a:pt x="52" y="282"/>
                    </a:lnTo>
                    <a:lnTo>
                      <a:pt x="24" y="258"/>
                    </a:lnTo>
                    <a:lnTo>
                      <a:pt x="9" y="238"/>
                    </a:lnTo>
                    <a:lnTo>
                      <a:pt x="0" y="222"/>
                    </a:lnTo>
                    <a:lnTo>
                      <a:pt x="0" y="204"/>
                    </a:lnTo>
                    <a:lnTo>
                      <a:pt x="6" y="182"/>
                    </a:lnTo>
                    <a:lnTo>
                      <a:pt x="18" y="166"/>
                    </a:lnTo>
                    <a:lnTo>
                      <a:pt x="27" y="131"/>
                    </a:lnTo>
                    <a:lnTo>
                      <a:pt x="31" y="112"/>
                    </a:lnTo>
                    <a:lnTo>
                      <a:pt x="283" y="128"/>
                    </a:lnTo>
                    <a:lnTo>
                      <a:pt x="316" y="122"/>
                    </a:lnTo>
                    <a:lnTo>
                      <a:pt x="357" y="109"/>
                    </a:lnTo>
                    <a:lnTo>
                      <a:pt x="388" y="93"/>
                    </a:lnTo>
                    <a:lnTo>
                      <a:pt x="421" y="73"/>
                    </a:lnTo>
                    <a:lnTo>
                      <a:pt x="453" y="44"/>
                    </a:lnTo>
                    <a:lnTo>
                      <a:pt x="472" y="19"/>
                    </a:lnTo>
                    <a:lnTo>
                      <a:pt x="486" y="0"/>
                    </a:lnTo>
                    <a:lnTo>
                      <a:pt x="534" y="48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100000">
                    <a:schemeClr val="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25" name="Freeform 44"/>
              <p:cNvSpPr>
                <a:spLocks/>
              </p:cNvSpPr>
              <p:nvPr/>
            </p:nvSpPr>
            <p:spPr bwMode="auto">
              <a:xfrm>
                <a:off x="5145" y="160"/>
                <a:ext cx="475" cy="55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94"/>
                  </a:cxn>
                  <a:cxn ang="0">
                    <a:pos x="28" y="291"/>
                  </a:cxn>
                  <a:cxn ang="0">
                    <a:pos x="63" y="293"/>
                  </a:cxn>
                  <a:cxn ang="0">
                    <a:pos x="121" y="299"/>
                  </a:cxn>
                  <a:cxn ang="0">
                    <a:pos x="178" y="310"/>
                  </a:cxn>
                  <a:cxn ang="0">
                    <a:pos x="231" y="323"/>
                  </a:cxn>
                  <a:cxn ang="0">
                    <a:pos x="274" y="339"/>
                  </a:cxn>
                  <a:cxn ang="0">
                    <a:pos x="325" y="364"/>
                  </a:cxn>
                  <a:cxn ang="0">
                    <a:pos x="364" y="390"/>
                  </a:cxn>
                  <a:cxn ang="0">
                    <a:pos x="393" y="415"/>
                  </a:cxn>
                  <a:cxn ang="0">
                    <a:pos x="414" y="439"/>
                  </a:cxn>
                  <a:cxn ang="0">
                    <a:pos x="427" y="461"/>
                  </a:cxn>
                  <a:cxn ang="0">
                    <a:pos x="439" y="488"/>
                  </a:cxn>
                  <a:cxn ang="0">
                    <a:pos x="444" y="513"/>
                  </a:cxn>
                  <a:cxn ang="0">
                    <a:pos x="451" y="551"/>
                  </a:cxn>
                  <a:cxn ang="0">
                    <a:pos x="457" y="518"/>
                  </a:cxn>
                  <a:cxn ang="0">
                    <a:pos x="466" y="481"/>
                  </a:cxn>
                  <a:cxn ang="0">
                    <a:pos x="469" y="453"/>
                  </a:cxn>
                  <a:cxn ang="0">
                    <a:pos x="474" y="420"/>
                  </a:cxn>
                  <a:cxn ang="0">
                    <a:pos x="472" y="393"/>
                  </a:cxn>
                  <a:cxn ang="0">
                    <a:pos x="466" y="361"/>
                  </a:cxn>
                  <a:cxn ang="0">
                    <a:pos x="459" y="317"/>
                  </a:cxn>
                  <a:cxn ang="0">
                    <a:pos x="444" y="279"/>
                  </a:cxn>
                  <a:cxn ang="0">
                    <a:pos x="424" y="238"/>
                  </a:cxn>
                  <a:cxn ang="0">
                    <a:pos x="399" y="196"/>
                  </a:cxn>
                  <a:cxn ang="0">
                    <a:pos x="363" y="152"/>
                  </a:cxn>
                  <a:cxn ang="0">
                    <a:pos x="322" y="116"/>
                  </a:cxn>
                  <a:cxn ang="0">
                    <a:pos x="286" y="87"/>
                  </a:cxn>
                  <a:cxn ang="0">
                    <a:pos x="241" y="60"/>
                  </a:cxn>
                  <a:cxn ang="0">
                    <a:pos x="195" y="40"/>
                  </a:cxn>
                  <a:cxn ang="0">
                    <a:pos x="141" y="21"/>
                  </a:cxn>
                  <a:cxn ang="0">
                    <a:pos x="94" y="10"/>
                  </a:cxn>
                  <a:cxn ang="0">
                    <a:pos x="39" y="3"/>
                  </a:cxn>
                  <a:cxn ang="0">
                    <a:pos x="0" y="0"/>
                  </a:cxn>
                </a:cxnLst>
                <a:rect l="0" t="0" r="r" b="b"/>
                <a:pathLst>
                  <a:path w="475" h="552">
                    <a:moveTo>
                      <a:pt x="0" y="0"/>
                    </a:moveTo>
                    <a:lnTo>
                      <a:pt x="0" y="294"/>
                    </a:lnTo>
                    <a:lnTo>
                      <a:pt x="28" y="291"/>
                    </a:lnTo>
                    <a:lnTo>
                      <a:pt x="63" y="293"/>
                    </a:lnTo>
                    <a:lnTo>
                      <a:pt x="121" y="299"/>
                    </a:lnTo>
                    <a:lnTo>
                      <a:pt x="178" y="310"/>
                    </a:lnTo>
                    <a:lnTo>
                      <a:pt x="231" y="323"/>
                    </a:lnTo>
                    <a:lnTo>
                      <a:pt x="274" y="339"/>
                    </a:lnTo>
                    <a:lnTo>
                      <a:pt x="325" y="364"/>
                    </a:lnTo>
                    <a:lnTo>
                      <a:pt x="364" y="390"/>
                    </a:lnTo>
                    <a:lnTo>
                      <a:pt x="393" y="415"/>
                    </a:lnTo>
                    <a:lnTo>
                      <a:pt x="414" y="439"/>
                    </a:lnTo>
                    <a:lnTo>
                      <a:pt x="427" y="461"/>
                    </a:lnTo>
                    <a:lnTo>
                      <a:pt x="439" y="488"/>
                    </a:lnTo>
                    <a:lnTo>
                      <a:pt x="444" y="513"/>
                    </a:lnTo>
                    <a:lnTo>
                      <a:pt x="451" y="551"/>
                    </a:lnTo>
                    <a:lnTo>
                      <a:pt x="457" y="518"/>
                    </a:lnTo>
                    <a:lnTo>
                      <a:pt x="466" y="481"/>
                    </a:lnTo>
                    <a:lnTo>
                      <a:pt x="469" y="453"/>
                    </a:lnTo>
                    <a:lnTo>
                      <a:pt x="474" y="420"/>
                    </a:lnTo>
                    <a:lnTo>
                      <a:pt x="472" y="393"/>
                    </a:lnTo>
                    <a:lnTo>
                      <a:pt x="466" y="361"/>
                    </a:lnTo>
                    <a:lnTo>
                      <a:pt x="459" y="317"/>
                    </a:lnTo>
                    <a:lnTo>
                      <a:pt x="444" y="279"/>
                    </a:lnTo>
                    <a:lnTo>
                      <a:pt x="424" y="238"/>
                    </a:lnTo>
                    <a:lnTo>
                      <a:pt x="399" y="196"/>
                    </a:lnTo>
                    <a:lnTo>
                      <a:pt x="363" y="152"/>
                    </a:lnTo>
                    <a:lnTo>
                      <a:pt x="322" y="116"/>
                    </a:lnTo>
                    <a:lnTo>
                      <a:pt x="286" y="87"/>
                    </a:lnTo>
                    <a:lnTo>
                      <a:pt x="241" y="60"/>
                    </a:lnTo>
                    <a:lnTo>
                      <a:pt x="195" y="40"/>
                    </a:lnTo>
                    <a:lnTo>
                      <a:pt x="141" y="21"/>
                    </a:lnTo>
                    <a:lnTo>
                      <a:pt x="94" y="10"/>
                    </a:lnTo>
                    <a:lnTo>
                      <a:pt x="39" y="3"/>
                    </a:lnTo>
                    <a:lnTo>
                      <a:pt x="0" y="0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26" name="Freeform 45"/>
              <p:cNvSpPr>
                <a:spLocks/>
              </p:cNvSpPr>
              <p:nvPr/>
            </p:nvSpPr>
            <p:spPr bwMode="auto">
              <a:xfrm>
                <a:off x="5176" y="727"/>
                <a:ext cx="156" cy="118"/>
              </a:xfrm>
              <a:custGeom>
                <a:avLst/>
                <a:gdLst/>
                <a:ahLst/>
                <a:cxnLst>
                  <a:cxn ang="0">
                    <a:pos x="83" y="0"/>
                  </a:cxn>
                  <a:cxn ang="0">
                    <a:pos x="134" y="19"/>
                  </a:cxn>
                  <a:cxn ang="0">
                    <a:pos x="152" y="46"/>
                  </a:cxn>
                  <a:cxn ang="0">
                    <a:pos x="155" y="70"/>
                  </a:cxn>
                  <a:cxn ang="0">
                    <a:pos x="155" y="84"/>
                  </a:cxn>
                  <a:cxn ang="0">
                    <a:pos x="146" y="100"/>
                  </a:cxn>
                  <a:cxn ang="0">
                    <a:pos x="126" y="108"/>
                  </a:cxn>
                  <a:cxn ang="0">
                    <a:pos x="105" y="114"/>
                  </a:cxn>
                  <a:cxn ang="0">
                    <a:pos x="86" y="117"/>
                  </a:cxn>
                  <a:cxn ang="0">
                    <a:pos x="69" y="117"/>
                  </a:cxn>
                  <a:cxn ang="0">
                    <a:pos x="41" y="112"/>
                  </a:cxn>
                  <a:cxn ang="0">
                    <a:pos x="21" y="107"/>
                  </a:cxn>
                  <a:cxn ang="0">
                    <a:pos x="9" y="98"/>
                  </a:cxn>
                  <a:cxn ang="0">
                    <a:pos x="2" y="90"/>
                  </a:cxn>
                  <a:cxn ang="0">
                    <a:pos x="0" y="78"/>
                  </a:cxn>
                  <a:cxn ang="0">
                    <a:pos x="2" y="60"/>
                  </a:cxn>
                  <a:cxn ang="0">
                    <a:pos x="9" y="11"/>
                  </a:cxn>
                  <a:cxn ang="0">
                    <a:pos x="83" y="0"/>
                  </a:cxn>
                </a:cxnLst>
                <a:rect l="0" t="0" r="r" b="b"/>
                <a:pathLst>
                  <a:path w="156" h="118">
                    <a:moveTo>
                      <a:pt x="83" y="0"/>
                    </a:moveTo>
                    <a:lnTo>
                      <a:pt x="134" y="19"/>
                    </a:lnTo>
                    <a:lnTo>
                      <a:pt x="152" y="46"/>
                    </a:lnTo>
                    <a:lnTo>
                      <a:pt x="155" y="70"/>
                    </a:lnTo>
                    <a:lnTo>
                      <a:pt x="155" y="84"/>
                    </a:lnTo>
                    <a:lnTo>
                      <a:pt x="146" y="100"/>
                    </a:lnTo>
                    <a:lnTo>
                      <a:pt x="126" y="108"/>
                    </a:lnTo>
                    <a:lnTo>
                      <a:pt x="105" y="114"/>
                    </a:lnTo>
                    <a:lnTo>
                      <a:pt x="86" y="117"/>
                    </a:lnTo>
                    <a:lnTo>
                      <a:pt x="69" y="117"/>
                    </a:lnTo>
                    <a:lnTo>
                      <a:pt x="41" y="112"/>
                    </a:lnTo>
                    <a:lnTo>
                      <a:pt x="21" y="107"/>
                    </a:lnTo>
                    <a:lnTo>
                      <a:pt x="9" y="98"/>
                    </a:lnTo>
                    <a:lnTo>
                      <a:pt x="2" y="90"/>
                    </a:lnTo>
                    <a:lnTo>
                      <a:pt x="0" y="78"/>
                    </a:lnTo>
                    <a:lnTo>
                      <a:pt x="2" y="60"/>
                    </a:lnTo>
                    <a:lnTo>
                      <a:pt x="9" y="11"/>
                    </a:lnTo>
                    <a:lnTo>
                      <a:pt x="83" y="0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100000">
                    <a:schemeClr val="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27" name="Freeform 46"/>
              <p:cNvSpPr>
                <a:spLocks/>
              </p:cNvSpPr>
              <p:nvPr/>
            </p:nvSpPr>
            <p:spPr bwMode="auto">
              <a:xfrm>
                <a:off x="5172" y="740"/>
                <a:ext cx="88" cy="74"/>
              </a:xfrm>
              <a:custGeom>
                <a:avLst/>
                <a:gdLst/>
                <a:ahLst/>
                <a:cxnLst>
                  <a:cxn ang="0">
                    <a:pos x="0" y="68"/>
                  </a:cxn>
                  <a:cxn ang="0">
                    <a:pos x="11" y="0"/>
                  </a:cxn>
                  <a:cxn ang="0">
                    <a:pos x="54" y="5"/>
                  </a:cxn>
                  <a:cxn ang="0">
                    <a:pos x="87" y="9"/>
                  </a:cxn>
                  <a:cxn ang="0">
                    <a:pos x="78" y="73"/>
                  </a:cxn>
                  <a:cxn ang="0">
                    <a:pos x="75" y="58"/>
                  </a:cxn>
                  <a:cxn ang="0">
                    <a:pos x="65" y="47"/>
                  </a:cxn>
                  <a:cxn ang="0">
                    <a:pos x="47" y="44"/>
                  </a:cxn>
                  <a:cxn ang="0">
                    <a:pos x="27" y="45"/>
                  </a:cxn>
                  <a:cxn ang="0">
                    <a:pos x="11" y="52"/>
                  </a:cxn>
                  <a:cxn ang="0">
                    <a:pos x="0" y="68"/>
                  </a:cxn>
                </a:cxnLst>
                <a:rect l="0" t="0" r="r" b="b"/>
                <a:pathLst>
                  <a:path w="88" h="74">
                    <a:moveTo>
                      <a:pt x="0" y="68"/>
                    </a:moveTo>
                    <a:lnTo>
                      <a:pt x="11" y="0"/>
                    </a:lnTo>
                    <a:lnTo>
                      <a:pt x="54" y="5"/>
                    </a:lnTo>
                    <a:lnTo>
                      <a:pt x="87" y="9"/>
                    </a:lnTo>
                    <a:lnTo>
                      <a:pt x="78" y="73"/>
                    </a:lnTo>
                    <a:lnTo>
                      <a:pt x="75" y="58"/>
                    </a:lnTo>
                    <a:lnTo>
                      <a:pt x="65" y="47"/>
                    </a:lnTo>
                    <a:lnTo>
                      <a:pt x="47" y="44"/>
                    </a:lnTo>
                    <a:lnTo>
                      <a:pt x="27" y="45"/>
                    </a:lnTo>
                    <a:lnTo>
                      <a:pt x="11" y="52"/>
                    </a:lnTo>
                    <a:lnTo>
                      <a:pt x="0" y="68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28" name="Freeform 47"/>
              <p:cNvSpPr>
                <a:spLocks/>
              </p:cNvSpPr>
              <p:nvPr/>
            </p:nvSpPr>
            <p:spPr bwMode="auto">
              <a:xfrm>
                <a:off x="5049" y="520"/>
                <a:ext cx="319" cy="286"/>
              </a:xfrm>
              <a:custGeom>
                <a:avLst/>
                <a:gdLst/>
                <a:ahLst/>
                <a:cxnLst>
                  <a:cxn ang="0">
                    <a:pos x="1" y="275"/>
                  </a:cxn>
                  <a:cxn ang="0">
                    <a:pos x="3" y="254"/>
                  </a:cxn>
                  <a:cxn ang="0">
                    <a:pos x="12" y="235"/>
                  </a:cxn>
                  <a:cxn ang="0">
                    <a:pos x="19" y="219"/>
                  </a:cxn>
                  <a:cxn ang="0">
                    <a:pos x="24" y="194"/>
                  </a:cxn>
                  <a:cxn ang="0">
                    <a:pos x="30" y="161"/>
                  </a:cxn>
                  <a:cxn ang="0">
                    <a:pos x="34" y="126"/>
                  </a:cxn>
                  <a:cxn ang="0">
                    <a:pos x="37" y="94"/>
                  </a:cxn>
                  <a:cxn ang="0">
                    <a:pos x="39" y="67"/>
                  </a:cxn>
                  <a:cxn ang="0">
                    <a:pos x="40" y="43"/>
                  </a:cxn>
                  <a:cxn ang="0">
                    <a:pos x="48" y="29"/>
                  </a:cxn>
                  <a:cxn ang="0">
                    <a:pos x="63" y="16"/>
                  </a:cxn>
                  <a:cxn ang="0">
                    <a:pos x="78" y="9"/>
                  </a:cxn>
                  <a:cxn ang="0">
                    <a:pos x="102" y="2"/>
                  </a:cxn>
                  <a:cxn ang="0">
                    <a:pos x="129" y="0"/>
                  </a:cxn>
                  <a:cxn ang="0">
                    <a:pos x="171" y="0"/>
                  </a:cxn>
                  <a:cxn ang="0">
                    <a:pos x="208" y="2"/>
                  </a:cxn>
                  <a:cxn ang="0">
                    <a:pos x="244" y="9"/>
                  </a:cxn>
                  <a:cxn ang="0">
                    <a:pos x="277" y="21"/>
                  </a:cxn>
                  <a:cxn ang="0">
                    <a:pos x="298" y="35"/>
                  </a:cxn>
                  <a:cxn ang="0">
                    <a:pos x="310" y="47"/>
                  </a:cxn>
                  <a:cxn ang="0">
                    <a:pos x="318" y="61"/>
                  </a:cxn>
                  <a:cxn ang="0">
                    <a:pos x="316" y="75"/>
                  </a:cxn>
                  <a:cxn ang="0">
                    <a:pos x="313" y="89"/>
                  </a:cxn>
                  <a:cxn ang="0">
                    <a:pos x="303" y="104"/>
                  </a:cxn>
                  <a:cxn ang="0">
                    <a:pos x="295" y="123"/>
                  </a:cxn>
                  <a:cxn ang="0">
                    <a:pos x="291" y="149"/>
                  </a:cxn>
                  <a:cxn ang="0">
                    <a:pos x="288" y="176"/>
                  </a:cxn>
                  <a:cxn ang="0">
                    <a:pos x="283" y="200"/>
                  </a:cxn>
                  <a:cxn ang="0">
                    <a:pos x="282" y="235"/>
                  </a:cxn>
                  <a:cxn ang="0">
                    <a:pos x="280" y="265"/>
                  </a:cxn>
                  <a:cxn ang="0">
                    <a:pos x="280" y="285"/>
                  </a:cxn>
                  <a:cxn ang="0">
                    <a:pos x="270" y="260"/>
                  </a:cxn>
                  <a:cxn ang="0">
                    <a:pos x="250" y="248"/>
                  </a:cxn>
                  <a:cxn ang="0">
                    <a:pos x="232" y="241"/>
                  </a:cxn>
                  <a:cxn ang="0">
                    <a:pos x="210" y="236"/>
                  </a:cxn>
                  <a:cxn ang="0">
                    <a:pos x="175" y="229"/>
                  </a:cxn>
                  <a:cxn ang="0">
                    <a:pos x="141" y="228"/>
                  </a:cxn>
                  <a:cxn ang="0">
                    <a:pos x="121" y="228"/>
                  </a:cxn>
                  <a:cxn ang="0">
                    <a:pos x="90" y="230"/>
                  </a:cxn>
                  <a:cxn ang="0">
                    <a:pos x="54" y="237"/>
                  </a:cxn>
                  <a:cxn ang="0">
                    <a:pos x="31" y="246"/>
                  </a:cxn>
                  <a:cxn ang="0">
                    <a:pos x="16" y="255"/>
                  </a:cxn>
                  <a:cxn ang="0">
                    <a:pos x="0" y="268"/>
                  </a:cxn>
                </a:cxnLst>
                <a:rect l="0" t="0" r="r" b="b"/>
                <a:pathLst>
                  <a:path w="319" h="286">
                    <a:moveTo>
                      <a:pt x="1" y="275"/>
                    </a:moveTo>
                    <a:lnTo>
                      <a:pt x="3" y="254"/>
                    </a:lnTo>
                    <a:lnTo>
                      <a:pt x="12" y="235"/>
                    </a:lnTo>
                    <a:lnTo>
                      <a:pt x="19" y="219"/>
                    </a:lnTo>
                    <a:lnTo>
                      <a:pt x="24" y="194"/>
                    </a:lnTo>
                    <a:lnTo>
                      <a:pt x="30" y="161"/>
                    </a:lnTo>
                    <a:lnTo>
                      <a:pt x="34" y="126"/>
                    </a:lnTo>
                    <a:lnTo>
                      <a:pt x="37" y="94"/>
                    </a:lnTo>
                    <a:lnTo>
                      <a:pt x="39" y="67"/>
                    </a:lnTo>
                    <a:lnTo>
                      <a:pt x="40" y="43"/>
                    </a:lnTo>
                    <a:lnTo>
                      <a:pt x="48" y="29"/>
                    </a:lnTo>
                    <a:lnTo>
                      <a:pt x="63" y="16"/>
                    </a:lnTo>
                    <a:lnTo>
                      <a:pt x="78" y="9"/>
                    </a:lnTo>
                    <a:lnTo>
                      <a:pt x="102" y="2"/>
                    </a:lnTo>
                    <a:lnTo>
                      <a:pt x="129" y="0"/>
                    </a:lnTo>
                    <a:lnTo>
                      <a:pt x="171" y="0"/>
                    </a:lnTo>
                    <a:lnTo>
                      <a:pt x="208" y="2"/>
                    </a:lnTo>
                    <a:lnTo>
                      <a:pt x="244" y="9"/>
                    </a:lnTo>
                    <a:lnTo>
                      <a:pt x="277" y="21"/>
                    </a:lnTo>
                    <a:lnTo>
                      <a:pt x="298" y="35"/>
                    </a:lnTo>
                    <a:lnTo>
                      <a:pt x="310" y="47"/>
                    </a:lnTo>
                    <a:lnTo>
                      <a:pt x="318" y="61"/>
                    </a:lnTo>
                    <a:lnTo>
                      <a:pt x="316" y="75"/>
                    </a:lnTo>
                    <a:lnTo>
                      <a:pt x="313" y="89"/>
                    </a:lnTo>
                    <a:lnTo>
                      <a:pt x="303" y="104"/>
                    </a:lnTo>
                    <a:lnTo>
                      <a:pt x="295" y="123"/>
                    </a:lnTo>
                    <a:lnTo>
                      <a:pt x="291" y="149"/>
                    </a:lnTo>
                    <a:lnTo>
                      <a:pt x="288" y="176"/>
                    </a:lnTo>
                    <a:lnTo>
                      <a:pt x="283" y="200"/>
                    </a:lnTo>
                    <a:lnTo>
                      <a:pt x="282" y="235"/>
                    </a:lnTo>
                    <a:lnTo>
                      <a:pt x="280" y="265"/>
                    </a:lnTo>
                    <a:lnTo>
                      <a:pt x="280" y="285"/>
                    </a:lnTo>
                    <a:lnTo>
                      <a:pt x="270" y="260"/>
                    </a:lnTo>
                    <a:lnTo>
                      <a:pt x="250" y="248"/>
                    </a:lnTo>
                    <a:lnTo>
                      <a:pt x="232" y="241"/>
                    </a:lnTo>
                    <a:lnTo>
                      <a:pt x="210" y="236"/>
                    </a:lnTo>
                    <a:lnTo>
                      <a:pt x="175" y="229"/>
                    </a:lnTo>
                    <a:lnTo>
                      <a:pt x="141" y="228"/>
                    </a:lnTo>
                    <a:lnTo>
                      <a:pt x="121" y="228"/>
                    </a:lnTo>
                    <a:lnTo>
                      <a:pt x="90" y="230"/>
                    </a:lnTo>
                    <a:lnTo>
                      <a:pt x="54" y="237"/>
                    </a:lnTo>
                    <a:lnTo>
                      <a:pt x="31" y="246"/>
                    </a:lnTo>
                    <a:lnTo>
                      <a:pt x="16" y="255"/>
                    </a:lnTo>
                    <a:lnTo>
                      <a:pt x="0" y="268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29" name="Freeform 48"/>
              <p:cNvSpPr>
                <a:spLocks/>
              </p:cNvSpPr>
              <p:nvPr/>
            </p:nvSpPr>
            <p:spPr bwMode="auto">
              <a:xfrm>
                <a:off x="4319" y="160"/>
                <a:ext cx="832" cy="4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56"/>
                  </a:cxn>
                  <a:cxn ang="0">
                    <a:pos x="84" y="374"/>
                  </a:cxn>
                  <a:cxn ang="0">
                    <a:pos x="153" y="393"/>
                  </a:cxn>
                  <a:cxn ang="0">
                    <a:pos x="210" y="404"/>
                  </a:cxn>
                  <a:cxn ang="0">
                    <a:pos x="258" y="410"/>
                  </a:cxn>
                  <a:cxn ang="0">
                    <a:pos x="312" y="416"/>
                  </a:cxn>
                  <a:cxn ang="0">
                    <a:pos x="402" y="419"/>
                  </a:cxn>
                  <a:cxn ang="0">
                    <a:pos x="485" y="412"/>
                  </a:cxn>
                  <a:cxn ang="0">
                    <a:pos x="570" y="399"/>
                  </a:cxn>
                  <a:cxn ang="0">
                    <a:pos x="652" y="377"/>
                  </a:cxn>
                  <a:cxn ang="0">
                    <a:pos x="724" y="347"/>
                  </a:cxn>
                  <a:cxn ang="0">
                    <a:pos x="784" y="306"/>
                  </a:cxn>
                  <a:cxn ang="0">
                    <a:pos x="829" y="291"/>
                  </a:cxn>
                  <a:cxn ang="0">
                    <a:pos x="831" y="2"/>
                  </a:cxn>
                  <a:cxn ang="0">
                    <a:pos x="786" y="9"/>
                  </a:cxn>
                  <a:cxn ang="0">
                    <a:pos x="726" y="29"/>
                  </a:cxn>
                  <a:cxn ang="0">
                    <a:pos x="654" y="55"/>
                  </a:cxn>
                  <a:cxn ang="0">
                    <a:pos x="585" y="70"/>
                  </a:cxn>
                  <a:cxn ang="0">
                    <a:pos x="515" y="78"/>
                  </a:cxn>
                  <a:cxn ang="0">
                    <a:pos x="468" y="82"/>
                  </a:cxn>
                  <a:cxn ang="0">
                    <a:pos x="428" y="84"/>
                  </a:cxn>
                  <a:cxn ang="0">
                    <a:pos x="358" y="84"/>
                  </a:cxn>
                  <a:cxn ang="0">
                    <a:pos x="314" y="81"/>
                  </a:cxn>
                  <a:cxn ang="0">
                    <a:pos x="274" y="76"/>
                  </a:cxn>
                  <a:cxn ang="0">
                    <a:pos x="229" y="73"/>
                  </a:cxn>
                  <a:cxn ang="0">
                    <a:pos x="190" y="66"/>
                  </a:cxn>
                  <a:cxn ang="0">
                    <a:pos x="140" y="57"/>
                  </a:cxn>
                  <a:cxn ang="0">
                    <a:pos x="96" y="44"/>
                  </a:cxn>
                  <a:cxn ang="0">
                    <a:pos x="49" y="24"/>
                  </a:cxn>
                  <a:cxn ang="0">
                    <a:pos x="0" y="0"/>
                  </a:cxn>
                </a:cxnLst>
                <a:rect l="0" t="0" r="r" b="b"/>
                <a:pathLst>
                  <a:path w="832" h="420">
                    <a:moveTo>
                      <a:pt x="0" y="0"/>
                    </a:moveTo>
                    <a:lnTo>
                      <a:pt x="0" y="356"/>
                    </a:lnTo>
                    <a:lnTo>
                      <a:pt x="84" y="374"/>
                    </a:lnTo>
                    <a:lnTo>
                      <a:pt x="153" y="393"/>
                    </a:lnTo>
                    <a:lnTo>
                      <a:pt x="210" y="404"/>
                    </a:lnTo>
                    <a:lnTo>
                      <a:pt x="258" y="410"/>
                    </a:lnTo>
                    <a:lnTo>
                      <a:pt x="312" y="416"/>
                    </a:lnTo>
                    <a:lnTo>
                      <a:pt x="402" y="419"/>
                    </a:lnTo>
                    <a:lnTo>
                      <a:pt x="485" y="412"/>
                    </a:lnTo>
                    <a:lnTo>
                      <a:pt x="570" y="399"/>
                    </a:lnTo>
                    <a:lnTo>
                      <a:pt x="652" y="377"/>
                    </a:lnTo>
                    <a:lnTo>
                      <a:pt x="724" y="347"/>
                    </a:lnTo>
                    <a:lnTo>
                      <a:pt x="784" y="306"/>
                    </a:lnTo>
                    <a:lnTo>
                      <a:pt x="829" y="291"/>
                    </a:lnTo>
                    <a:lnTo>
                      <a:pt x="831" y="2"/>
                    </a:lnTo>
                    <a:lnTo>
                      <a:pt x="786" y="9"/>
                    </a:lnTo>
                    <a:lnTo>
                      <a:pt x="726" y="29"/>
                    </a:lnTo>
                    <a:lnTo>
                      <a:pt x="654" y="55"/>
                    </a:lnTo>
                    <a:lnTo>
                      <a:pt x="585" y="70"/>
                    </a:lnTo>
                    <a:lnTo>
                      <a:pt x="515" y="78"/>
                    </a:lnTo>
                    <a:lnTo>
                      <a:pt x="468" y="82"/>
                    </a:lnTo>
                    <a:lnTo>
                      <a:pt x="428" y="84"/>
                    </a:lnTo>
                    <a:lnTo>
                      <a:pt x="358" y="84"/>
                    </a:lnTo>
                    <a:lnTo>
                      <a:pt x="314" y="81"/>
                    </a:lnTo>
                    <a:lnTo>
                      <a:pt x="274" y="76"/>
                    </a:lnTo>
                    <a:lnTo>
                      <a:pt x="229" y="73"/>
                    </a:lnTo>
                    <a:lnTo>
                      <a:pt x="190" y="66"/>
                    </a:lnTo>
                    <a:lnTo>
                      <a:pt x="140" y="57"/>
                    </a:lnTo>
                    <a:lnTo>
                      <a:pt x="96" y="44"/>
                    </a:lnTo>
                    <a:lnTo>
                      <a:pt x="49" y="24"/>
                    </a:lnTo>
                    <a:lnTo>
                      <a:pt x="0" y="0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</p:grpSp>
      </p:grpSp>
      <p:pic>
        <p:nvPicPr>
          <p:cNvPr id="52" name="Picture 54" descr="dnastranda_gl.gif (44360 bytes)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81000"/>
            <a:ext cx="6477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9144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2286000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4419600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3" name="Rectangle 5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4" name="Rectangle 5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5" name="Rectangle 5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D5027E-9340-4A90-849E-296AED6527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2"/>
          <p:cNvGrpSpPr>
            <a:grpSpLocks/>
          </p:cNvGrpSpPr>
          <p:nvPr/>
        </p:nvGrpSpPr>
        <p:grpSpPr bwMode="auto">
          <a:xfrm>
            <a:off x="0" y="-17463"/>
            <a:ext cx="9178925" cy="6905626"/>
            <a:chOff x="0" y="-11"/>
            <a:chExt cx="5782" cy="4350"/>
          </a:xfrm>
        </p:grpSpPr>
        <p:sp>
          <p:nvSpPr>
            <p:cNvPr id="6" name="Rectangle 3"/>
            <p:cNvSpPr>
              <a:spLocks noChangeArrowheads="1"/>
            </p:cNvSpPr>
            <p:nvPr/>
          </p:nvSpPr>
          <p:spPr bwMode="auto">
            <a:xfrm>
              <a:off x="0" y="1008"/>
              <a:ext cx="5774" cy="3331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7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5759" cy="864"/>
            </a:xfrm>
            <a:prstGeom prst="rect">
              <a:avLst/>
            </a:prstGeom>
            <a:gradFill rotWithShape="0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grpSp>
          <p:nvGrpSpPr>
            <p:cNvPr id="8" name="Group 5"/>
            <p:cNvGrpSpPr>
              <a:grpSpLocks/>
            </p:cNvGrpSpPr>
            <p:nvPr/>
          </p:nvGrpSpPr>
          <p:grpSpPr bwMode="auto">
            <a:xfrm>
              <a:off x="5301" y="-11"/>
              <a:ext cx="481" cy="4284"/>
              <a:chOff x="5301" y="-11"/>
              <a:chExt cx="481" cy="4284"/>
            </a:xfrm>
          </p:grpSpPr>
          <p:sp>
            <p:nvSpPr>
              <p:cNvPr id="50" name="Freeform 6"/>
              <p:cNvSpPr>
                <a:spLocks/>
              </p:cNvSpPr>
              <p:nvPr/>
            </p:nvSpPr>
            <p:spPr bwMode="auto">
              <a:xfrm>
                <a:off x="5301" y="-11"/>
                <a:ext cx="241" cy="4284"/>
              </a:xfrm>
              <a:custGeom>
                <a:avLst/>
                <a:gdLst/>
                <a:ahLst/>
                <a:cxnLst>
                  <a:cxn ang="0">
                    <a:pos x="0" y="4234"/>
                  </a:cxn>
                  <a:cxn ang="0">
                    <a:pos x="0" y="0"/>
                  </a:cxn>
                  <a:cxn ang="0">
                    <a:pos x="240" y="0"/>
                  </a:cxn>
                  <a:cxn ang="0">
                    <a:pos x="240" y="4234"/>
                  </a:cxn>
                  <a:cxn ang="0">
                    <a:pos x="192" y="4283"/>
                  </a:cxn>
                  <a:cxn ang="0">
                    <a:pos x="144" y="4281"/>
                  </a:cxn>
                  <a:cxn ang="0">
                    <a:pos x="112" y="4281"/>
                  </a:cxn>
                  <a:cxn ang="0">
                    <a:pos x="49" y="4281"/>
                  </a:cxn>
                  <a:cxn ang="0">
                    <a:pos x="0" y="4234"/>
                  </a:cxn>
                </a:cxnLst>
                <a:rect l="0" t="0" r="r" b="b"/>
                <a:pathLst>
                  <a:path w="241" h="4284">
                    <a:moveTo>
                      <a:pt x="0" y="4234"/>
                    </a:moveTo>
                    <a:lnTo>
                      <a:pt x="0" y="0"/>
                    </a:lnTo>
                    <a:lnTo>
                      <a:pt x="240" y="0"/>
                    </a:lnTo>
                    <a:lnTo>
                      <a:pt x="240" y="4234"/>
                    </a:lnTo>
                    <a:lnTo>
                      <a:pt x="192" y="4283"/>
                    </a:lnTo>
                    <a:lnTo>
                      <a:pt x="144" y="4281"/>
                    </a:lnTo>
                    <a:lnTo>
                      <a:pt x="112" y="4281"/>
                    </a:lnTo>
                    <a:lnTo>
                      <a:pt x="49" y="4281"/>
                    </a:lnTo>
                    <a:lnTo>
                      <a:pt x="0" y="4234"/>
                    </a:lnTo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5000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51" name="Freeform 7"/>
              <p:cNvSpPr>
                <a:spLocks/>
              </p:cNvSpPr>
              <p:nvPr/>
            </p:nvSpPr>
            <p:spPr bwMode="auto">
              <a:xfrm>
                <a:off x="5541" y="-11"/>
                <a:ext cx="241" cy="4284"/>
              </a:xfrm>
              <a:custGeom>
                <a:avLst/>
                <a:gdLst/>
                <a:ahLst/>
                <a:cxnLst>
                  <a:cxn ang="0">
                    <a:pos x="0" y="4234"/>
                  </a:cxn>
                  <a:cxn ang="0">
                    <a:pos x="0" y="0"/>
                  </a:cxn>
                  <a:cxn ang="0">
                    <a:pos x="240" y="0"/>
                  </a:cxn>
                  <a:cxn ang="0">
                    <a:pos x="240" y="4234"/>
                  </a:cxn>
                  <a:cxn ang="0">
                    <a:pos x="192" y="4283"/>
                  </a:cxn>
                  <a:cxn ang="0">
                    <a:pos x="144" y="4281"/>
                  </a:cxn>
                  <a:cxn ang="0">
                    <a:pos x="112" y="4281"/>
                  </a:cxn>
                  <a:cxn ang="0">
                    <a:pos x="49" y="4281"/>
                  </a:cxn>
                  <a:cxn ang="0">
                    <a:pos x="0" y="4234"/>
                  </a:cxn>
                </a:cxnLst>
                <a:rect l="0" t="0" r="r" b="b"/>
                <a:pathLst>
                  <a:path w="241" h="4284">
                    <a:moveTo>
                      <a:pt x="0" y="4234"/>
                    </a:moveTo>
                    <a:lnTo>
                      <a:pt x="0" y="0"/>
                    </a:lnTo>
                    <a:lnTo>
                      <a:pt x="240" y="0"/>
                    </a:lnTo>
                    <a:lnTo>
                      <a:pt x="240" y="4234"/>
                    </a:lnTo>
                    <a:lnTo>
                      <a:pt x="192" y="4283"/>
                    </a:lnTo>
                    <a:lnTo>
                      <a:pt x="144" y="4281"/>
                    </a:lnTo>
                    <a:lnTo>
                      <a:pt x="112" y="4281"/>
                    </a:lnTo>
                    <a:lnTo>
                      <a:pt x="49" y="4281"/>
                    </a:lnTo>
                    <a:lnTo>
                      <a:pt x="0" y="4234"/>
                    </a:lnTo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5000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</p:grpSp>
        <p:grpSp>
          <p:nvGrpSpPr>
            <p:cNvPr id="9" name="Group 8"/>
            <p:cNvGrpSpPr>
              <a:grpSpLocks/>
            </p:cNvGrpSpPr>
            <p:nvPr/>
          </p:nvGrpSpPr>
          <p:grpSpPr bwMode="auto">
            <a:xfrm>
              <a:off x="0" y="0"/>
              <a:ext cx="481" cy="4273"/>
              <a:chOff x="0" y="0"/>
              <a:chExt cx="481" cy="4273"/>
            </a:xfrm>
          </p:grpSpPr>
          <p:sp>
            <p:nvSpPr>
              <p:cNvPr id="48" name="Freeform 9"/>
              <p:cNvSpPr>
                <a:spLocks/>
              </p:cNvSpPr>
              <p:nvPr/>
            </p:nvSpPr>
            <p:spPr bwMode="auto">
              <a:xfrm>
                <a:off x="0" y="0"/>
                <a:ext cx="241" cy="4273"/>
              </a:xfrm>
              <a:custGeom>
                <a:avLst/>
                <a:gdLst/>
                <a:ahLst/>
                <a:cxnLst>
                  <a:cxn ang="0">
                    <a:pos x="0" y="4223"/>
                  </a:cxn>
                  <a:cxn ang="0">
                    <a:pos x="0" y="0"/>
                  </a:cxn>
                  <a:cxn ang="0">
                    <a:pos x="240" y="0"/>
                  </a:cxn>
                  <a:cxn ang="0">
                    <a:pos x="240" y="4223"/>
                  </a:cxn>
                  <a:cxn ang="0">
                    <a:pos x="192" y="4272"/>
                  </a:cxn>
                  <a:cxn ang="0">
                    <a:pos x="144" y="4270"/>
                  </a:cxn>
                  <a:cxn ang="0">
                    <a:pos x="112" y="4270"/>
                  </a:cxn>
                  <a:cxn ang="0">
                    <a:pos x="49" y="4270"/>
                  </a:cxn>
                  <a:cxn ang="0">
                    <a:pos x="0" y="4223"/>
                  </a:cxn>
                </a:cxnLst>
                <a:rect l="0" t="0" r="r" b="b"/>
                <a:pathLst>
                  <a:path w="241" h="4273">
                    <a:moveTo>
                      <a:pt x="0" y="4223"/>
                    </a:moveTo>
                    <a:lnTo>
                      <a:pt x="0" y="0"/>
                    </a:lnTo>
                    <a:lnTo>
                      <a:pt x="240" y="0"/>
                    </a:lnTo>
                    <a:lnTo>
                      <a:pt x="240" y="4223"/>
                    </a:lnTo>
                    <a:lnTo>
                      <a:pt x="192" y="4272"/>
                    </a:lnTo>
                    <a:lnTo>
                      <a:pt x="144" y="4270"/>
                    </a:lnTo>
                    <a:lnTo>
                      <a:pt x="112" y="4270"/>
                    </a:lnTo>
                    <a:lnTo>
                      <a:pt x="49" y="4270"/>
                    </a:lnTo>
                    <a:lnTo>
                      <a:pt x="0" y="4223"/>
                    </a:lnTo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5000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49" name="Freeform 10"/>
              <p:cNvSpPr>
                <a:spLocks/>
              </p:cNvSpPr>
              <p:nvPr/>
            </p:nvSpPr>
            <p:spPr bwMode="auto">
              <a:xfrm>
                <a:off x="240" y="0"/>
                <a:ext cx="241" cy="4273"/>
              </a:xfrm>
              <a:custGeom>
                <a:avLst/>
                <a:gdLst/>
                <a:ahLst/>
                <a:cxnLst>
                  <a:cxn ang="0">
                    <a:pos x="0" y="4223"/>
                  </a:cxn>
                  <a:cxn ang="0">
                    <a:pos x="0" y="0"/>
                  </a:cxn>
                  <a:cxn ang="0">
                    <a:pos x="240" y="0"/>
                  </a:cxn>
                  <a:cxn ang="0">
                    <a:pos x="240" y="4223"/>
                  </a:cxn>
                  <a:cxn ang="0">
                    <a:pos x="192" y="4272"/>
                  </a:cxn>
                  <a:cxn ang="0">
                    <a:pos x="144" y="4270"/>
                  </a:cxn>
                  <a:cxn ang="0">
                    <a:pos x="112" y="4270"/>
                  </a:cxn>
                  <a:cxn ang="0">
                    <a:pos x="49" y="4270"/>
                  </a:cxn>
                  <a:cxn ang="0">
                    <a:pos x="0" y="4223"/>
                  </a:cxn>
                </a:cxnLst>
                <a:rect l="0" t="0" r="r" b="b"/>
                <a:pathLst>
                  <a:path w="241" h="4273">
                    <a:moveTo>
                      <a:pt x="0" y="4223"/>
                    </a:moveTo>
                    <a:lnTo>
                      <a:pt x="0" y="0"/>
                    </a:lnTo>
                    <a:lnTo>
                      <a:pt x="240" y="0"/>
                    </a:lnTo>
                    <a:lnTo>
                      <a:pt x="240" y="4223"/>
                    </a:lnTo>
                    <a:lnTo>
                      <a:pt x="192" y="4272"/>
                    </a:lnTo>
                    <a:lnTo>
                      <a:pt x="144" y="4270"/>
                    </a:lnTo>
                    <a:lnTo>
                      <a:pt x="112" y="4270"/>
                    </a:lnTo>
                    <a:lnTo>
                      <a:pt x="49" y="4270"/>
                    </a:lnTo>
                    <a:lnTo>
                      <a:pt x="0" y="4223"/>
                    </a:lnTo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5000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</p:grpSp>
        <p:grpSp>
          <p:nvGrpSpPr>
            <p:cNvPr id="10" name="Group 11"/>
            <p:cNvGrpSpPr>
              <a:grpSpLocks/>
            </p:cNvGrpSpPr>
            <p:nvPr/>
          </p:nvGrpSpPr>
          <p:grpSpPr bwMode="auto">
            <a:xfrm>
              <a:off x="82" y="22"/>
              <a:ext cx="5590" cy="891"/>
              <a:chOff x="82" y="22"/>
              <a:chExt cx="5590" cy="891"/>
            </a:xfrm>
          </p:grpSpPr>
          <p:grpSp>
            <p:nvGrpSpPr>
              <p:cNvPr id="11" name="Group 12"/>
              <p:cNvGrpSpPr>
                <a:grpSpLocks/>
              </p:cNvGrpSpPr>
              <p:nvPr/>
            </p:nvGrpSpPr>
            <p:grpSpPr bwMode="auto">
              <a:xfrm>
                <a:off x="134" y="22"/>
                <a:ext cx="5538" cy="850"/>
                <a:chOff x="134" y="22"/>
                <a:chExt cx="5538" cy="850"/>
              </a:xfrm>
            </p:grpSpPr>
            <p:sp>
              <p:nvSpPr>
                <p:cNvPr id="30" name="Freeform 13"/>
                <p:cNvSpPr>
                  <a:spLocks/>
                </p:cNvSpPr>
                <p:nvPr/>
              </p:nvSpPr>
              <p:spPr bwMode="auto">
                <a:xfrm>
                  <a:off x="5269" y="734"/>
                  <a:ext cx="156" cy="117"/>
                </a:xfrm>
                <a:custGeom>
                  <a:avLst/>
                  <a:gdLst/>
                  <a:ahLst/>
                  <a:cxnLst>
                    <a:cxn ang="0">
                      <a:pos x="83" y="0"/>
                    </a:cxn>
                    <a:cxn ang="0">
                      <a:pos x="134" y="19"/>
                    </a:cxn>
                    <a:cxn ang="0">
                      <a:pos x="152" y="45"/>
                    </a:cxn>
                    <a:cxn ang="0">
                      <a:pos x="155" y="70"/>
                    </a:cxn>
                    <a:cxn ang="0">
                      <a:pos x="155" y="83"/>
                    </a:cxn>
                    <a:cxn ang="0">
                      <a:pos x="146" y="99"/>
                    </a:cxn>
                    <a:cxn ang="0">
                      <a:pos x="126" y="107"/>
                    </a:cxn>
                    <a:cxn ang="0">
                      <a:pos x="105" y="113"/>
                    </a:cxn>
                    <a:cxn ang="0">
                      <a:pos x="86" y="116"/>
                    </a:cxn>
                    <a:cxn ang="0">
                      <a:pos x="69" y="116"/>
                    </a:cxn>
                    <a:cxn ang="0">
                      <a:pos x="41" y="111"/>
                    </a:cxn>
                    <a:cxn ang="0">
                      <a:pos x="21" y="106"/>
                    </a:cxn>
                    <a:cxn ang="0">
                      <a:pos x="9" y="98"/>
                    </a:cxn>
                    <a:cxn ang="0">
                      <a:pos x="2" y="89"/>
                    </a:cxn>
                    <a:cxn ang="0">
                      <a:pos x="0" y="78"/>
                    </a:cxn>
                    <a:cxn ang="0">
                      <a:pos x="2" y="60"/>
                    </a:cxn>
                    <a:cxn ang="0">
                      <a:pos x="9" y="11"/>
                    </a:cxn>
                    <a:cxn ang="0">
                      <a:pos x="83" y="0"/>
                    </a:cxn>
                  </a:cxnLst>
                  <a:rect l="0" t="0" r="r" b="b"/>
                  <a:pathLst>
                    <a:path w="156" h="117">
                      <a:moveTo>
                        <a:pt x="83" y="0"/>
                      </a:moveTo>
                      <a:lnTo>
                        <a:pt x="134" y="19"/>
                      </a:lnTo>
                      <a:lnTo>
                        <a:pt x="152" y="45"/>
                      </a:lnTo>
                      <a:lnTo>
                        <a:pt x="155" y="70"/>
                      </a:lnTo>
                      <a:lnTo>
                        <a:pt x="155" y="83"/>
                      </a:lnTo>
                      <a:lnTo>
                        <a:pt x="146" y="99"/>
                      </a:lnTo>
                      <a:lnTo>
                        <a:pt x="126" y="107"/>
                      </a:lnTo>
                      <a:lnTo>
                        <a:pt x="105" y="113"/>
                      </a:lnTo>
                      <a:lnTo>
                        <a:pt x="86" y="116"/>
                      </a:lnTo>
                      <a:lnTo>
                        <a:pt x="69" y="116"/>
                      </a:lnTo>
                      <a:lnTo>
                        <a:pt x="41" y="111"/>
                      </a:lnTo>
                      <a:lnTo>
                        <a:pt x="21" y="106"/>
                      </a:lnTo>
                      <a:lnTo>
                        <a:pt x="9" y="98"/>
                      </a:lnTo>
                      <a:lnTo>
                        <a:pt x="2" y="89"/>
                      </a:lnTo>
                      <a:lnTo>
                        <a:pt x="0" y="78"/>
                      </a:lnTo>
                      <a:lnTo>
                        <a:pt x="2" y="60"/>
                      </a:lnTo>
                      <a:lnTo>
                        <a:pt x="9" y="11"/>
                      </a:lnTo>
                      <a:lnTo>
                        <a:pt x="83" y="0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31" name="Freeform 14"/>
                <p:cNvSpPr>
                  <a:spLocks/>
                </p:cNvSpPr>
                <p:nvPr/>
              </p:nvSpPr>
              <p:spPr bwMode="auto">
                <a:xfrm>
                  <a:off x="5265" y="746"/>
                  <a:ext cx="88" cy="75"/>
                </a:xfrm>
                <a:custGeom>
                  <a:avLst/>
                  <a:gdLst/>
                  <a:ahLst/>
                  <a:cxnLst>
                    <a:cxn ang="0">
                      <a:pos x="0" y="69"/>
                    </a:cxn>
                    <a:cxn ang="0">
                      <a:pos x="11" y="0"/>
                    </a:cxn>
                    <a:cxn ang="0">
                      <a:pos x="54" y="5"/>
                    </a:cxn>
                    <a:cxn ang="0">
                      <a:pos x="87" y="9"/>
                    </a:cxn>
                    <a:cxn ang="0">
                      <a:pos x="78" y="74"/>
                    </a:cxn>
                    <a:cxn ang="0">
                      <a:pos x="75" y="59"/>
                    </a:cxn>
                    <a:cxn ang="0">
                      <a:pos x="65" y="48"/>
                    </a:cxn>
                    <a:cxn ang="0">
                      <a:pos x="47" y="44"/>
                    </a:cxn>
                    <a:cxn ang="0">
                      <a:pos x="27" y="45"/>
                    </a:cxn>
                    <a:cxn ang="0">
                      <a:pos x="11" y="52"/>
                    </a:cxn>
                    <a:cxn ang="0">
                      <a:pos x="0" y="69"/>
                    </a:cxn>
                  </a:cxnLst>
                  <a:rect l="0" t="0" r="r" b="b"/>
                  <a:pathLst>
                    <a:path w="88" h="75">
                      <a:moveTo>
                        <a:pt x="0" y="69"/>
                      </a:moveTo>
                      <a:lnTo>
                        <a:pt x="11" y="0"/>
                      </a:lnTo>
                      <a:lnTo>
                        <a:pt x="54" y="5"/>
                      </a:lnTo>
                      <a:lnTo>
                        <a:pt x="87" y="9"/>
                      </a:lnTo>
                      <a:lnTo>
                        <a:pt x="78" y="74"/>
                      </a:lnTo>
                      <a:lnTo>
                        <a:pt x="75" y="59"/>
                      </a:lnTo>
                      <a:lnTo>
                        <a:pt x="65" y="48"/>
                      </a:lnTo>
                      <a:lnTo>
                        <a:pt x="47" y="44"/>
                      </a:lnTo>
                      <a:lnTo>
                        <a:pt x="27" y="45"/>
                      </a:lnTo>
                      <a:lnTo>
                        <a:pt x="11" y="52"/>
                      </a:lnTo>
                      <a:lnTo>
                        <a:pt x="0" y="69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32" name="Freeform 15"/>
                <p:cNvSpPr>
                  <a:spLocks/>
                </p:cNvSpPr>
                <p:nvPr/>
              </p:nvSpPr>
              <p:spPr bwMode="auto">
                <a:xfrm>
                  <a:off x="475" y="725"/>
                  <a:ext cx="156" cy="117"/>
                </a:xfrm>
                <a:custGeom>
                  <a:avLst/>
                  <a:gdLst/>
                  <a:ahLst/>
                  <a:cxnLst>
                    <a:cxn ang="0">
                      <a:pos x="72" y="0"/>
                    </a:cxn>
                    <a:cxn ang="0">
                      <a:pos x="21" y="19"/>
                    </a:cxn>
                    <a:cxn ang="0">
                      <a:pos x="3" y="45"/>
                    </a:cxn>
                    <a:cxn ang="0">
                      <a:pos x="0" y="70"/>
                    </a:cxn>
                    <a:cxn ang="0">
                      <a:pos x="0" y="83"/>
                    </a:cxn>
                    <a:cxn ang="0">
                      <a:pos x="9" y="99"/>
                    </a:cxn>
                    <a:cxn ang="0">
                      <a:pos x="29" y="107"/>
                    </a:cxn>
                    <a:cxn ang="0">
                      <a:pos x="50" y="113"/>
                    </a:cxn>
                    <a:cxn ang="0">
                      <a:pos x="69" y="116"/>
                    </a:cxn>
                    <a:cxn ang="0">
                      <a:pos x="86" y="116"/>
                    </a:cxn>
                    <a:cxn ang="0">
                      <a:pos x="114" y="111"/>
                    </a:cxn>
                    <a:cxn ang="0">
                      <a:pos x="134" y="106"/>
                    </a:cxn>
                    <a:cxn ang="0">
                      <a:pos x="146" y="98"/>
                    </a:cxn>
                    <a:cxn ang="0">
                      <a:pos x="153" y="89"/>
                    </a:cxn>
                    <a:cxn ang="0">
                      <a:pos x="155" y="78"/>
                    </a:cxn>
                    <a:cxn ang="0">
                      <a:pos x="153" y="60"/>
                    </a:cxn>
                    <a:cxn ang="0">
                      <a:pos x="146" y="11"/>
                    </a:cxn>
                    <a:cxn ang="0">
                      <a:pos x="72" y="0"/>
                    </a:cxn>
                  </a:cxnLst>
                  <a:rect l="0" t="0" r="r" b="b"/>
                  <a:pathLst>
                    <a:path w="156" h="117">
                      <a:moveTo>
                        <a:pt x="72" y="0"/>
                      </a:moveTo>
                      <a:lnTo>
                        <a:pt x="21" y="19"/>
                      </a:lnTo>
                      <a:lnTo>
                        <a:pt x="3" y="45"/>
                      </a:lnTo>
                      <a:lnTo>
                        <a:pt x="0" y="70"/>
                      </a:lnTo>
                      <a:lnTo>
                        <a:pt x="0" y="83"/>
                      </a:lnTo>
                      <a:lnTo>
                        <a:pt x="9" y="99"/>
                      </a:lnTo>
                      <a:lnTo>
                        <a:pt x="29" y="107"/>
                      </a:lnTo>
                      <a:lnTo>
                        <a:pt x="50" y="113"/>
                      </a:lnTo>
                      <a:lnTo>
                        <a:pt x="69" y="116"/>
                      </a:lnTo>
                      <a:lnTo>
                        <a:pt x="86" y="116"/>
                      </a:lnTo>
                      <a:lnTo>
                        <a:pt x="114" y="111"/>
                      </a:lnTo>
                      <a:lnTo>
                        <a:pt x="134" y="106"/>
                      </a:lnTo>
                      <a:lnTo>
                        <a:pt x="146" y="98"/>
                      </a:lnTo>
                      <a:lnTo>
                        <a:pt x="153" y="89"/>
                      </a:lnTo>
                      <a:lnTo>
                        <a:pt x="155" y="78"/>
                      </a:lnTo>
                      <a:lnTo>
                        <a:pt x="153" y="60"/>
                      </a:lnTo>
                      <a:lnTo>
                        <a:pt x="146" y="11"/>
                      </a:lnTo>
                      <a:lnTo>
                        <a:pt x="72" y="0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33" name="Freeform 16"/>
                <p:cNvSpPr>
                  <a:spLocks/>
                </p:cNvSpPr>
                <p:nvPr/>
              </p:nvSpPr>
              <p:spPr bwMode="auto">
                <a:xfrm>
                  <a:off x="547" y="738"/>
                  <a:ext cx="88" cy="75"/>
                </a:xfrm>
                <a:custGeom>
                  <a:avLst/>
                  <a:gdLst/>
                  <a:ahLst/>
                  <a:cxnLst>
                    <a:cxn ang="0">
                      <a:pos x="87" y="68"/>
                    </a:cxn>
                    <a:cxn ang="0">
                      <a:pos x="76" y="0"/>
                    </a:cxn>
                    <a:cxn ang="0">
                      <a:pos x="33" y="5"/>
                    </a:cxn>
                    <a:cxn ang="0">
                      <a:pos x="0" y="9"/>
                    </a:cxn>
                    <a:cxn ang="0">
                      <a:pos x="9" y="74"/>
                    </a:cxn>
                    <a:cxn ang="0">
                      <a:pos x="12" y="58"/>
                    </a:cxn>
                    <a:cxn ang="0">
                      <a:pos x="22" y="47"/>
                    </a:cxn>
                    <a:cxn ang="0">
                      <a:pos x="40" y="44"/>
                    </a:cxn>
                    <a:cxn ang="0">
                      <a:pos x="60" y="45"/>
                    </a:cxn>
                    <a:cxn ang="0">
                      <a:pos x="76" y="52"/>
                    </a:cxn>
                    <a:cxn ang="0">
                      <a:pos x="87" y="68"/>
                    </a:cxn>
                  </a:cxnLst>
                  <a:rect l="0" t="0" r="r" b="b"/>
                  <a:pathLst>
                    <a:path w="88" h="75">
                      <a:moveTo>
                        <a:pt x="87" y="68"/>
                      </a:moveTo>
                      <a:lnTo>
                        <a:pt x="76" y="0"/>
                      </a:lnTo>
                      <a:lnTo>
                        <a:pt x="33" y="5"/>
                      </a:lnTo>
                      <a:lnTo>
                        <a:pt x="0" y="9"/>
                      </a:lnTo>
                      <a:lnTo>
                        <a:pt x="9" y="74"/>
                      </a:lnTo>
                      <a:lnTo>
                        <a:pt x="12" y="58"/>
                      </a:lnTo>
                      <a:lnTo>
                        <a:pt x="22" y="47"/>
                      </a:lnTo>
                      <a:lnTo>
                        <a:pt x="40" y="44"/>
                      </a:lnTo>
                      <a:lnTo>
                        <a:pt x="60" y="45"/>
                      </a:lnTo>
                      <a:lnTo>
                        <a:pt x="76" y="52"/>
                      </a:lnTo>
                      <a:lnTo>
                        <a:pt x="87" y="68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34" name="Line 17"/>
                <p:cNvSpPr>
                  <a:spLocks noChangeShapeType="1"/>
                </p:cNvSpPr>
                <p:nvPr/>
              </p:nvSpPr>
              <p:spPr bwMode="auto">
                <a:xfrm flipV="1">
                  <a:off x="2020" y="309"/>
                  <a:ext cx="192" cy="87"/>
                </a:xfrm>
                <a:prstGeom prst="line">
                  <a:avLst/>
                </a:prstGeom>
                <a:noFill/>
                <a:ln w="127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35" name="Freeform 18"/>
                <p:cNvSpPr>
                  <a:spLocks/>
                </p:cNvSpPr>
                <p:nvPr/>
              </p:nvSpPr>
              <p:spPr bwMode="auto">
                <a:xfrm>
                  <a:off x="1408" y="22"/>
                  <a:ext cx="2967" cy="457"/>
                </a:xfrm>
                <a:custGeom>
                  <a:avLst/>
                  <a:gdLst/>
                  <a:ahLst/>
                  <a:cxnLst>
                    <a:cxn ang="0">
                      <a:pos x="0" y="122"/>
                    </a:cxn>
                    <a:cxn ang="0">
                      <a:pos x="207" y="78"/>
                    </a:cxn>
                    <a:cxn ang="0">
                      <a:pos x="442" y="48"/>
                    </a:cxn>
                    <a:cxn ang="0">
                      <a:pos x="640" y="32"/>
                    </a:cxn>
                    <a:cxn ang="0">
                      <a:pos x="897" y="16"/>
                    </a:cxn>
                    <a:cxn ang="0">
                      <a:pos x="1215" y="2"/>
                    </a:cxn>
                    <a:cxn ang="0">
                      <a:pos x="1392" y="0"/>
                    </a:cxn>
                    <a:cxn ang="0">
                      <a:pos x="1710" y="0"/>
                    </a:cxn>
                    <a:cxn ang="0">
                      <a:pos x="1997" y="10"/>
                    </a:cxn>
                    <a:cxn ang="0">
                      <a:pos x="2258" y="21"/>
                    </a:cxn>
                    <a:cxn ang="0">
                      <a:pos x="2493" y="38"/>
                    </a:cxn>
                    <a:cxn ang="0">
                      <a:pos x="2674" y="54"/>
                    </a:cxn>
                    <a:cxn ang="0">
                      <a:pos x="2828" y="73"/>
                    </a:cxn>
                    <a:cxn ang="0">
                      <a:pos x="2966" y="92"/>
                    </a:cxn>
                    <a:cxn ang="0">
                      <a:pos x="2966" y="456"/>
                    </a:cxn>
                    <a:cxn ang="0">
                      <a:pos x="2833" y="434"/>
                    </a:cxn>
                    <a:cxn ang="0">
                      <a:pos x="2563" y="399"/>
                    </a:cxn>
                    <a:cxn ang="0">
                      <a:pos x="2382" y="382"/>
                    </a:cxn>
                    <a:cxn ang="0">
                      <a:pos x="2134" y="366"/>
                    </a:cxn>
                    <a:cxn ang="0">
                      <a:pos x="1944" y="358"/>
                    </a:cxn>
                    <a:cxn ang="0">
                      <a:pos x="1746" y="350"/>
                    </a:cxn>
                    <a:cxn ang="0">
                      <a:pos x="1529" y="350"/>
                    </a:cxn>
                    <a:cxn ang="0">
                      <a:pos x="1295" y="350"/>
                    </a:cxn>
                    <a:cxn ang="0">
                      <a:pos x="1047" y="355"/>
                    </a:cxn>
                    <a:cxn ang="0">
                      <a:pos x="853" y="363"/>
                    </a:cxn>
                    <a:cxn ang="0">
                      <a:pos x="654" y="374"/>
                    </a:cxn>
                    <a:cxn ang="0">
                      <a:pos x="468" y="388"/>
                    </a:cxn>
                    <a:cxn ang="0">
                      <a:pos x="296" y="404"/>
                    </a:cxn>
                    <a:cxn ang="0">
                      <a:pos x="150" y="423"/>
                    </a:cxn>
                    <a:cxn ang="0">
                      <a:pos x="13" y="445"/>
                    </a:cxn>
                    <a:cxn ang="0">
                      <a:pos x="0" y="122"/>
                    </a:cxn>
                  </a:cxnLst>
                  <a:rect l="0" t="0" r="r" b="b"/>
                  <a:pathLst>
                    <a:path w="2967" h="457">
                      <a:moveTo>
                        <a:pt x="0" y="122"/>
                      </a:moveTo>
                      <a:lnTo>
                        <a:pt x="207" y="78"/>
                      </a:lnTo>
                      <a:lnTo>
                        <a:pt x="442" y="48"/>
                      </a:lnTo>
                      <a:lnTo>
                        <a:pt x="640" y="32"/>
                      </a:lnTo>
                      <a:lnTo>
                        <a:pt x="897" y="16"/>
                      </a:lnTo>
                      <a:lnTo>
                        <a:pt x="1215" y="2"/>
                      </a:lnTo>
                      <a:lnTo>
                        <a:pt x="1392" y="0"/>
                      </a:lnTo>
                      <a:lnTo>
                        <a:pt x="1710" y="0"/>
                      </a:lnTo>
                      <a:lnTo>
                        <a:pt x="1997" y="10"/>
                      </a:lnTo>
                      <a:lnTo>
                        <a:pt x="2258" y="21"/>
                      </a:lnTo>
                      <a:lnTo>
                        <a:pt x="2493" y="38"/>
                      </a:lnTo>
                      <a:lnTo>
                        <a:pt x="2674" y="54"/>
                      </a:lnTo>
                      <a:lnTo>
                        <a:pt x="2828" y="73"/>
                      </a:lnTo>
                      <a:lnTo>
                        <a:pt x="2966" y="92"/>
                      </a:lnTo>
                      <a:lnTo>
                        <a:pt x="2966" y="456"/>
                      </a:lnTo>
                      <a:lnTo>
                        <a:pt x="2833" y="434"/>
                      </a:lnTo>
                      <a:lnTo>
                        <a:pt x="2563" y="399"/>
                      </a:lnTo>
                      <a:lnTo>
                        <a:pt x="2382" y="382"/>
                      </a:lnTo>
                      <a:lnTo>
                        <a:pt x="2134" y="366"/>
                      </a:lnTo>
                      <a:lnTo>
                        <a:pt x="1944" y="358"/>
                      </a:lnTo>
                      <a:lnTo>
                        <a:pt x="1746" y="350"/>
                      </a:lnTo>
                      <a:lnTo>
                        <a:pt x="1529" y="350"/>
                      </a:lnTo>
                      <a:lnTo>
                        <a:pt x="1295" y="350"/>
                      </a:lnTo>
                      <a:lnTo>
                        <a:pt x="1047" y="355"/>
                      </a:lnTo>
                      <a:lnTo>
                        <a:pt x="853" y="363"/>
                      </a:lnTo>
                      <a:lnTo>
                        <a:pt x="654" y="374"/>
                      </a:lnTo>
                      <a:lnTo>
                        <a:pt x="468" y="388"/>
                      </a:lnTo>
                      <a:lnTo>
                        <a:pt x="296" y="404"/>
                      </a:lnTo>
                      <a:lnTo>
                        <a:pt x="150" y="423"/>
                      </a:lnTo>
                      <a:lnTo>
                        <a:pt x="13" y="445"/>
                      </a:lnTo>
                      <a:lnTo>
                        <a:pt x="0" y="122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36" name="Freeform 19"/>
                <p:cNvSpPr>
                  <a:spLocks/>
                </p:cNvSpPr>
                <p:nvPr/>
              </p:nvSpPr>
              <p:spPr bwMode="auto">
                <a:xfrm>
                  <a:off x="607" y="118"/>
                  <a:ext cx="823" cy="431"/>
                </a:xfrm>
                <a:custGeom>
                  <a:avLst/>
                  <a:gdLst/>
                  <a:ahLst/>
                  <a:cxnLst>
                    <a:cxn ang="0">
                      <a:pos x="815" y="27"/>
                    </a:cxn>
                    <a:cxn ang="0">
                      <a:pos x="822" y="350"/>
                    </a:cxn>
                    <a:cxn ang="0">
                      <a:pos x="746" y="382"/>
                    </a:cxn>
                    <a:cxn ang="0">
                      <a:pos x="676" y="404"/>
                    </a:cxn>
                    <a:cxn ang="0">
                      <a:pos x="619" y="415"/>
                    </a:cxn>
                    <a:cxn ang="0">
                      <a:pos x="571" y="421"/>
                    </a:cxn>
                    <a:cxn ang="0">
                      <a:pos x="517" y="427"/>
                    </a:cxn>
                    <a:cxn ang="0">
                      <a:pos x="427" y="430"/>
                    </a:cxn>
                    <a:cxn ang="0">
                      <a:pos x="344" y="423"/>
                    </a:cxn>
                    <a:cxn ang="0">
                      <a:pos x="259" y="410"/>
                    </a:cxn>
                    <a:cxn ang="0">
                      <a:pos x="177" y="388"/>
                    </a:cxn>
                    <a:cxn ang="0">
                      <a:pos x="105" y="358"/>
                    </a:cxn>
                    <a:cxn ang="0">
                      <a:pos x="41" y="325"/>
                    </a:cxn>
                    <a:cxn ang="0">
                      <a:pos x="0" y="294"/>
                    </a:cxn>
                    <a:cxn ang="0">
                      <a:pos x="0" y="0"/>
                    </a:cxn>
                    <a:cxn ang="0">
                      <a:pos x="46" y="25"/>
                    </a:cxn>
                    <a:cxn ang="0">
                      <a:pos x="105" y="47"/>
                    </a:cxn>
                    <a:cxn ang="0">
                      <a:pos x="175" y="66"/>
                    </a:cxn>
                    <a:cxn ang="0">
                      <a:pos x="244" y="81"/>
                    </a:cxn>
                    <a:cxn ang="0">
                      <a:pos x="314" y="89"/>
                    </a:cxn>
                    <a:cxn ang="0">
                      <a:pos x="361" y="93"/>
                    </a:cxn>
                    <a:cxn ang="0">
                      <a:pos x="401" y="95"/>
                    </a:cxn>
                    <a:cxn ang="0">
                      <a:pos x="471" y="95"/>
                    </a:cxn>
                    <a:cxn ang="0">
                      <a:pos x="515" y="92"/>
                    </a:cxn>
                    <a:cxn ang="0">
                      <a:pos x="555" y="87"/>
                    </a:cxn>
                    <a:cxn ang="0">
                      <a:pos x="600" y="84"/>
                    </a:cxn>
                    <a:cxn ang="0">
                      <a:pos x="640" y="76"/>
                    </a:cxn>
                    <a:cxn ang="0">
                      <a:pos x="689" y="67"/>
                    </a:cxn>
                    <a:cxn ang="0">
                      <a:pos x="733" y="55"/>
                    </a:cxn>
                    <a:cxn ang="0">
                      <a:pos x="777" y="41"/>
                    </a:cxn>
                    <a:cxn ang="0">
                      <a:pos x="815" y="27"/>
                    </a:cxn>
                  </a:cxnLst>
                  <a:rect l="0" t="0" r="r" b="b"/>
                  <a:pathLst>
                    <a:path w="823" h="431">
                      <a:moveTo>
                        <a:pt x="815" y="27"/>
                      </a:moveTo>
                      <a:lnTo>
                        <a:pt x="822" y="350"/>
                      </a:lnTo>
                      <a:lnTo>
                        <a:pt x="746" y="382"/>
                      </a:lnTo>
                      <a:lnTo>
                        <a:pt x="676" y="404"/>
                      </a:lnTo>
                      <a:lnTo>
                        <a:pt x="619" y="415"/>
                      </a:lnTo>
                      <a:lnTo>
                        <a:pt x="571" y="421"/>
                      </a:lnTo>
                      <a:lnTo>
                        <a:pt x="517" y="427"/>
                      </a:lnTo>
                      <a:lnTo>
                        <a:pt x="427" y="430"/>
                      </a:lnTo>
                      <a:lnTo>
                        <a:pt x="344" y="423"/>
                      </a:lnTo>
                      <a:lnTo>
                        <a:pt x="259" y="410"/>
                      </a:lnTo>
                      <a:lnTo>
                        <a:pt x="177" y="388"/>
                      </a:lnTo>
                      <a:lnTo>
                        <a:pt x="105" y="358"/>
                      </a:lnTo>
                      <a:lnTo>
                        <a:pt x="41" y="325"/>
                      </a:lnTo>
                      <a:lnTo>
                        <a:pt x="0" y="294"/>
                      </a:lnTo>
                      <a:lnTo>
                        <a:pt x="0" y="0"/>
                      </a:lnTo>
                      <a:lnTo>
                        <a:pt x="46" y="25"/>
                      </a:lnTo>
                      <a:lnTo>
                        <a:pt x="105" y="47"/>
                      </a:lnTo>
                      <a:lnTo>
                        <a:pt x="175" y="66"/>
                      </a:lnTo>
                      <a:lnTo>
                        <a:pt x="244" y="81"/>
                      </a:lnTo>
                      <a:lnTo>
                        <a:pt x="314" y="89"/>
                      </a:lnTo>
                      <a:lnTo>
                        <a:pt x="361" y="93"/>
                      </a:lnTo>
                      <a:lnTo>
                        <a:pt x="401" y="95"/>
                      </a:lnTo>
                      <a:lnTo>
                        <a:pt x="471" y="95"/>
                      </a:lnTo>
                      <a:lnTo>
                        <a:pt x="515" y="92"/>
                      </a:lnTo>
                      <a:lnTo>
                        <a:pt x="555" y="87"/>
                      </a:lnTo>
                      <a:lnTo>
                        <a:pt x="600" y="84"/>
                      </a:lnTo>
                      <a:lnTo>
                        <a:pt x="640" y="76"/>
                      </a:lnTo>
                      <a:lnTo>
                        <a:pt x="689" y="67"/>
                      </a:lnTo>
                      <a:lnTo>
                        <a:pt x="733" y="55"/>
                      </a:lnTo>
                      <a:lnTo>
                        <a:pt x="777" y="41"/>
                      </a:lnTo>
                      <a:lnTo>
                        <a:pt x="815" y="27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37" name="Freeform 20"/>
                <p:cNvSpPr>
                  <a:spLocks/>
                </p:cNvSpPr>
                <p:nvPr/>
              </p:nvSpPr>
              <p:spPr bwMode="auto">
                <a:xfrm>
                  <a:off x="154" y="533"/>
                  <a:ext cx="551" cy="339"/>
                </a:xfrm>
                <a:custGeom>
                  <a:avLst/>
                  <a:gdLst/>
                  <a:ahLst/>
                  <a:cxnLst>
                    <a:cxn ang="0">
                      <a:pos x="16" y="53"/>
                    </a:cxn>
                    <a:cxn ang="0">
                      <a:pos x="0" y="122"/>
                    </a:cxn>
                    <a:cxn ang="0">
                      <a:pos x="10" y="146"/>
                    </a:cxn>
                    <a:cxn ang="0">
                      <a:pos x="33" y="183"/>
                    </a:cxn>
                    <a:cxn ang="0">
                      <a:pos x="57" y="216"/>
                    </a:cxn>
                    <a:cxn ang="0">
                      <a:pos x="85" y="244"/>
                    </a:cxn>
                    <a:cxn ang="0">
                      <a:pos x="120" y="271"/>
                    </a:cxn>
                    <a:cxn ang="0">
                      <a:pos x="153" y="290"/>
                    </a:cxn>
                    <a:cxn ang="0">
                      <a:pos x="189" y="308"/>
                    </a:cxn>
                    <a:cxn ang="0">
                      <a:pos x="235" y="324"/>
                    </a:cxn>
                    <a:cxn ang="0">
                      <a:pos x="270" y="332"/>
                    </a:cxn>
                    <a:cxn ang="0">
                      <a:pos x="312" y="338"/>
                    </a:cxn>
                    <a:cxn ang="0">
                      <a:pos x="351" y="338"/>
                    </a:cxn>
                    <a:cxn ang="0">
                      <a:pos x="393" y="333"/>
                    </a:cxn>
                    <a:cxn ang="0">
                      <a:pos x="436" y="321"/>
                    </a:cxn>
                    <a:cxn ang="0">
                      <a:pos x="475" y="302"/>
                    </a:cxn>
                    <a:cxn ang="0">
                      <a:pos x="498" y="286"/>
                    </a:cxn>
                    <a:cxn ang="0">
                      <a:pos x="526" y="262"/>
                    </a:cxn>
                    <a:cxn ang="0">
                      <a:pos x="541" y="243"/>
                    </a:cxn>
                    <a:cxn ang="0">
                      <a:pos x="550" y="226"/>
                    </a:cxn>
                    <a:cxn ang="0">
                      <a:pos x="550" y="208"/>
                    </a:cxn>
                    <a:cxn ang="0">
                      <a:pos x="544" y="187"/>
                    </a:cxn>
                    <a:cxn ang="0">
                      <a:pos x="532" y="170"/>
                    </a:cxn>
                    <a:cxn ang="0">
                      <a:pos x="523" y="135"/>
                    </a:cxn>
                    <a:cxn ang="0">
                      <a:pos x="519" y="116"/>
                    </a:cxn>
                    <a:cxn ang="0">
                      <a:pos x="267" y="132"/>
                    </a:cxn>
                    <a:cxn ang="0">
                      <a:pos x="234" y="126"/>
                    </a:cxn>
                    <a:cxn ang="0">
                      <a:pos x="193" y="113"/>
                    </a:cxn>
                    <a:cxn ang="0">
                      <a:pos x="162" y="97"/>
                    </a:cxn>
                    <a:cxn ang="0">
                      <a:pos x="129" y="77"/>
                    </a:cxn>
                    <a:cxn ang="0">
                      <a:pos x="97" y="48"/>
                    </a:cxn>
                    <a:cxn ang="0">
                      <a:pos x="78" y="24"/>
                    </a:cxn>
                    <a:cxn ang="0">
                      <a:pos x="60" y="0"/>
                    </a:cxn>
                    <a:cxn ang="0">
                      <a:pos x="16" y="53"/>
                    </a:cxn>
                  </a:cxnLst>
                  <a:rect l="0" t="0" r="r" b="b"/>
                  <a:pathLst>
                    <a:path w="551" h="339">
                      <a:moveTo>
                        <a:pt x="16" y="53"/>
                      </a:moveTo>
                      <a:lnTo>
                        <a:pt x="0" y="122"/>
                      </a:lnTo>
                      <a:lnTo>
                        <a:pt x="10" y="146"/>
                      </a:lnTo>
                      <a:lnTo>
                        <a:pt x="33" y="183"/>
                      </a:lnTo>
                      <a:lnTo>
                        <a:pt x="57" y="216"/>
                      </a:lnTo>
                      <a:lnTo>
                        <a:pt x="85" y="244"/>
                      </a:lnTo>
                      <a:lnTo>
                        <a:pt x="120" y="271"/>
                      </a:lnTo>
                      <a:lnTo>
                        <a:pt x="153" y="290"/>
                      </a:lnTo>
                      <a:lnTo>
                        <a:pt x="189" y="308"/>
                      </a:lnTo>
                      <a:lnTo>
                        <a:pt x="235" y="324"/>
                      </a:lnTo>
                      <a:lnTo>
                        <a:pt x="270" y="332"/>
                      </a:lnTo>
                      <a:lnTo>
                        <a:pt x="312" y="338"/>
                      </a:lnTo>
                      <a:lnTo>
                        <a:pt x="351" y="338"/>
                      </a:lnTo>
                      <a:lnTo>
                        <a:pt x="393" y="333"/>
                      </a:lnTo>
                      <a:lnTo>
                        <a:pt x="436" y="321"/>
                      </a:lnTo>
                      <a:lnTo>
                        <a:pt x="475" y="302"/>
                      </a:lnTo>
                      <a:lnTo>
                        <a:pt x="498" y="286"/>
                      </a:lnTo>
                      <a:lnTo>
                        <a:pt x="526" y="262"/>
                      </a:lnTo>
                      <a:lnTo>
                        <a:pt x="541" y="243"/>
                      </a:lnTo>
                      <a:lnTo>
                        <a:pt x="550" y="226"/>
                      </a:lnTo>
                      <a:lnTo>
                        <a:pt x="550" y="208"/>
                      </a:lnTo>
                      <a:lnTo>
                        <a:pt x="544" y="187"/>
                      </a:lnTo>
                      <a:lnTo>
                        <a:pt x="532" y="170"/>
                      </a:lnTo>
                      <a:lnTo>
                        <a:pt x="523" y="135"/>
                      </a:lnTo>
                      <a:lnTo>
                        <a:pt x="519" y="116"/>
                      </a:lnTo>
                      <a:lnTo>
                        <a:pt x="267" y="132"/>
                      </a:lnTo>
                      <a:lnTo>
                        <a:pt x="234" y="126"/>
                      </a:lnTo>
                      <a:lnTo>
                        <a:pt x="193" y="113"/>
                      </a:lnTo>
                      <a:lnTo>
                        <a:pt x="162" y="97"/>
                      </a:lnTo>
                      <a:lnTo>
                        <a:pt x="129" y="77"/>
                      </a:lnTo>
                      <a:lnTo>
                        <a:pt x="97" y="48"/>
                      </a:lnTo>
                      <a:lnTo>
                        <a:pt x="78" y="24"/>
                      </a:lnTo>
                      <a:lnTo>
                        <a:pt x="60" y="0"/>
                      </a:lnTo>
                      <a:lnTo>
                        <a:pt x="16" y="53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38" name="Freeform 21"/>
                <p:cNvSpPr>
                  <a:spLocks/>
                </p:cNvSpPr>
                <p:nvPr/>
              </p:nvSpPr>
              <p:spPr bwMode="auto">
                <a:xfrm>
                  <a:off x="134" y="119"/>
                  <a:ext cx="475" cy="552"/>
                </a:xfrm>
                <a:custGeom>
                  <a:avLst/>
                  <a:gdLst/>
                  <a:ahLst/>
                  <a:cxnLst>
                    <a:cxn ang="0">
                      <a:pos x="474" y="0"/>
                    </a:cxn>
                    <a:cxn ang="0">
                      <a:pos x="474" y="294"/>
                    </a:cxn>
                    <a:cxn ang="0">
                      <a:pos x="446" y="291"/>
                    </a:cxn>
                    <a:cxn ang="0">
                      <a:pos x="411" y="293"/>
                    </a:cxn>
                    <a:cxn ang="0">
                      <a:pos x="353" y="299"/>
                    </a:cxn>
                    <a:cxn ang="0">
                      <a:pos x="296" y="310"/>
                    </a:cxn>
                    <a:cxn ang="0">
                      <a:pos x="243" y="323"/>
                    </a:cxn>
                    <a:cxn ang="0">
                      <a:pos x="200" y="339"/>
                    </a:cxn>
                    <a:cxn ang="0">
                      <a:pos x="149" y="364"/>
                    </a:cxn>
                    <a:cxn ang="0">
                      <a:pos x="110" y="390"/>
                    </a:cxn>
                    <a:cxn ang="0">
                      <a:pos x="81" y="415"/>
                    </a:cxn>
                    <a:cxn ang="0">
                      <a:pos x="60" y="439"/>
                    </a:cxn>
                    <a:cxn ang="0">
                      <a:pos x="47" y="461"/>
                    </a:cxn>
                    <a:cxn ang="0">
                      <a:pos x="35" y="488"/>
                    </a:cxn>
                    <a:cxn ang="0">
                      <a:pos x="30" y="513"/>
                    </a:cxn>
                    <a:cxn ang="0">
                      <a:pos x="23" y="551"/>
                    </a:cxn>
                    <a:cxn ang="0">
                      <a:pos x="17" y="518"/>
                    </a:cxn>
                    <a:cxn ang="0">
                      <a:pos x="8" y="481"/>
                    </a:cxn>
                    <a:cxn ang="0">
                      <a:pos x="5" y="453"/>
                    </a:cxn>
                    <a:cxn ang="0">
                      <a:pos x="0" y="420"/>
                    </a:cxn>
                    <a:cxn ang="0">
                      <a:pos x="2" y="393"/>
                    </a:cxn>
                    <a:cxn ang="0">
                      <a:pos x="8" y="361"/>
                    </a:cxn>
                    <a:cxn ang="0">
                      <a:pos x="15" y="317"/>
                    </a:cxn>
                    <a:cxn ang="0">
                      <a:pos x="30" y="279"/>
                    </a:cxn>
                    <a:cxn ang="0">
                      <a:pos x="50" y="238"/>
                    </a:cxn>
                    <a:cxn ang="0">
                      <a:pos x="75" y="196"/>
                    </a:cxn>
                    <a:cxn ang="0">
                      <a:pos x="111" y="152"/>
                    </a:cxn>
                    <a:cxn ang="0">
                      <a:pos x="152" y="116"/>
                    </a:cxn>
                    <a:cxn ang="0">
                      <a:pos x="188" y="87"/>
                    </a:cxn>
                    <a:cxn ang="0">
                      <a:pos x="233" y="60"/>
                    </a:cxn>
                    <a:cxn ang="0">
                      <a:pos x="279" y="40"/>
                    </a:cxn>
                    <a:cxn ang="0">
                      <a:pos x="333" y="21"/>
                    </a:cxn>
                    <a:cxn ang="0">
                      <a:pos x="380" y="10"/>
                    </a:cxn>
                    <a:cxn ang="0">
                      <a:pos x="435" y="3"/>
                    </a:cxn>
                    <a:cxn ang="0">
                      <a:pos x="474" y="0"/>
                    </a:cxn>
                  </a:cxnLst>
                  <a:rect l="0" t="0" r="r" b="b"/>
                  <a:pathLst>
                    <a:path w="475" h="552">
                      <a:moveTo>
                        <a:pt x="474" y="0"/>
                      </a:moveTo>
                      <a:lnTo>
                        <a:pt x="474" y="294"/>
                      </a:lnTo>
                      <a:lnTo>
                        <a:pt x="446" y="291"/>
                      </a:lnTo>
                      <a:lnTo>
                        <a:pt x="411" y="293"/>
                      </a:lnTo>
                      <a:lnTo>
                        <a:pt x="353" y="299"/>
                      </a:lnTo>
                      <a:lnTo>
                        <a:pt x="296" y="310"/>
                      </a:lnTo>
                      <a:lnTo>
                        <a:pt x="243" y="323"/>
                      </a:lnTo>
                      <a:lnTo>
                        <a:pt x="200" y="339"/>
                      </a:lnTo>
                      <a:lnTo>
                        <a:pt x="149" y="364"/>
                      </a:lnTo>
                      <a:lnTo>
                        <a:pt x="110" y="390"/>
                      </a:lnTo>
                      <a:lnTo>
                        <a:pt x="81" y="415"/>
                      </a:lnTo>
                      <a:lnTo>
                        <a:pt x="60" y="439"/>
                      </a:lnTo>
                      <a:lnTo>
                        <a:pt x="47" y="461"/>
                      </a:lnTo>
                      <a:lnTo>
                        <a:pt x="35" y="488"/>
                      </a:lnTo>
                      <a:lnTo>
                        <a:pt x="30" y="513"/>
                      </a:lnTo>
                      <a:lnTo>
                        <a:pt x="23" y="551"/>
                      </a:lnTo>
                      <a:lnTo>
                        <a:pt x="17" y="518"/>
                      </a:lnTo>
                      <a:lnTo>
                        <a:pt x="8" y="481"/>
                      </a:lnTo>
                      <a:lnTo>
                        <a:pt x="5" y="453"/>
                      </a:lnTo>
                      <a:lnTo>
                        <a:pt x="0" y="420"/>
                      </a:lnTo>
                      <a:lnTo>
                        <a:pt x="2" y="393"/>
                      </a:lnTo>
                      <a:lnTo>
                        <a:pt x="8" y="361"/>
                      </a:lnTo>
                      <a:lnTo>
                        <a:pt x="15" y="317"/>
                      </a:lnTo>
                      <a:lnTo>
                        <a:pt x="30" y="279"/>
                      </a:lnTo>
                      <a:lnTo>
                        <a:pt x="50" y="238"/>
                      </a:lnTo>
                      <a:lnTo>
                        <a:pt x="75" y="196"/>
                      </a:lnTo>
                      <a:lnTo>
                        <a:pt x="111" y="152"/>
                      </a:lnTo>
                      <a:lnTo>
                        <a:pt x="152" y="116"/>
                      </a:lnTo>
                      <a:lnTo>
                        <a:pt x="188" y="87"/>
                      </a:lnTo>
                      <a:lnTo>
                        <a:pt x="233" y="60"/>
                      </a:lnTo>
                      <a:lnTo>
                        <a:pt x="279" y="40"/>
                      </a:lnTo>
                      <a:lnTo>
                        <a:pt x="333" y="21"/>
                      </a:lnTo>
                      <a:lnTo>
                        <a:pt x="380" y="10"/>
                      </a:lnTo>
                      <a:lnTo>
                        <a:pt x="435" y="3"/>
                      </a:lnTo>
                      <a:lnTo>
                        <a:pt x="474" y="0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39" name="Freeform 22"/>
                <p:cNvSpPr>
                  <a:spLocks/>
                </p:cNvSpPr>
                <p:nvPr/>
              </p:nvSpPr>
              <p:spPr bwMode="auto">
                <a:xfrm>
                  <a:off x="422" y="687"/>
                  <a:ext cx="156" cy="117"/>
                </a:xfrm>
                <a:custGeom>
                  <a:avLst/>
                  <a:gdLst/>
                  <a:ahLst/>
                  <a:cxnLst>
                    <a:cxn ang="0">
                      <a:pos x="72" y="0"/>
                    </a:cxn>
                    <a:cxn ang="0">
                      <a:pos x="21" y="19"/>
                    </a:cxn>
                    <a:cxn ang="0">
                      <a:pos x="3" y="45"/>
                    </a:cxn>
                    <a:cxn ang="0">
                      <a:pos x="0" y="70"/>
                    </a:cxn>
                    <a:cxn ang="0">
                      <a:pos x="0" y="83"/>
                    </a:cxn>
                    <a:cxn ang="0">
                      <a:pos x="9" y="99"/>
                    </a:cxn>
                    <a:cxn ang="0">
                      <a:pos x="29" y="107"/>
                    </a:cxn>
                    <a:cxn ang="0">
                      <a:pos x="50" y="113"/>
                    </a:cxn>
                    <a:cxn ang="0">
                      <a:pos x="69" y="116"/>
                    </a:cxn>
                    <a:cxn ang="0">
                      <a:pos x="86" y="116"/>
                    </a:cxn>
                    <a:cxn ang="0">
                      <a:pos x="114" y="111"/>
                    </a:cxn>
                    <a:cxn ang="0">
                      <a:pos x="134" y="106"/>
                    </a:cxn>
                    <a:cxn ang="0">
                      <a:pos x="146" y="98"/>
                    </a:cxn>
                    <a:cxn ang="0">
                      <a:pos x="153" y="89"/>
                    </a:cxn>
                    <a:cxn ang="0">
                      <a:pos x="155" y="78"/>
                    </a:cxn>
                    <a:cxn ang="0">
                      <a:pos x="153" y="60"/>
                    </a:cxn>
                    <a:cxn ang="0">
                      <a:pos x="146" y="11"/>
                    </a:cxn>
                    <a:cxn ang="0">
                      <a:pos x="72" y="0"/>
                    </a:cxn>
                  </a:cxnLst>
                  <a:rect l="0" t="0" r="r" b="b"/>
                  <a:pathLst>
                    <a:path w="156" h="117">
                      <a:moveTo>
                        <a:pt x="72" y="0"/>
                      </a:moveTo>
                      <a:lnTo>
                        <a:pt x="21" y="19"/>
                      </a:lnTo>
                      <a:lnTo>
                        <a:pt x="3" y="45"/>
                      </a:lnTo>
                      <a:lnTo>
                        <a:pt x="0" y="70"/>
                      </a:lnTo>
                      <a:lnTo>
                        <a:pt x="0" y="83"/>
                      </a:lnTo>
                      <a:lnTo>
                        <a:pt x="9" y="99"/>
                      </a:lnTo>
                      <a:lnTo>
                        <a:pt x="29" y="107"/>
                      </a:lnTo>
                      <a:lnTo>
                        <a:pt x="50" y="113"/>
                      </a:lnTo>
                      <a:lnTo>
                        <a:pt x="69" y="116"/>
                      </a:lnTo>
                      <a:lnTo>
                        <a:pt x="86" y="116"/>
                      </a:lnTo>
                      <a:lnTo>
                        <a:pt x="114" y="111"/>
                      </a:lnTo>
                      <a:lnTo>
                        <a:pt x="134" y="106"/>
                      </a:lnTo>
                      <a:lnTo>
                        <a:pt x="146" y="98"/>
                      </a:lnTo>
                      <a:lnTo>
                        <a:pt x="153" y="89"/>
                      </a:lnTo>
                      <a:lnTo>
                        <a:pt x="155" y="78"/>
                      </a:lnTo>
                      <a:lnTo>
                        <a:pt x="153" y="60"/>
                      </a:lnTo>
                      <a:lnTo>
                        <a:pt x="146" y="11"/>
                      </a:lnTo>
                      <a:lnTo>
                        <a:pt x="72" y="0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40" name="Freeform 23"/>
                <p:cNvSpPr>
                  <a:spLocks/>
                </p:cNvSpPr>
                <p:nvPr/>
              </p:nvSpPr>
              <p:spPr bwMode="auto">
                <a:xfrm>
                  <a:off x="494" y="700"/>
                  <a:ext cx="88" cy="74"/>
                </a:xfrm>
                <a:custGeom>
                  <a:avLst/>
                  <a:gdLst/>
                  <a:ahLst/>
                  <a:cxnLst>
                    <a:cxn ang="0">
                      <a:pos x="87" y="67"/>
                    </a:cxn>
                    <a:cxn ang="0">
                      <a:pos x="76" y="0"/>
                    </a:cxn>
                    <a:cxn ang="0">
                      <a:pos x="33" y="5"/>
                    </a:cxn>
                    <a:cxn ang="0">
                      <a:pos x="0" y="8"/>
                    </a:cxn>
                    <a:cxn ang="0">
                      <a:pos x="9" y="73"/>
                    </a:cxn>
                    <a:cxn ang="0">
                      <a:pos x="12" y="57"/>
                    </a:cxn>
                    <a:cxn ang="0">
                      <a:pos x="22" y="47"/>
                    </a:cxn>
                    <a:cxn ang="0">
                      <a:pos x="40" y="43"/>
                    </a:cxn>
                    <a:cxn ang="0">
                      <a:pos x="60" y="44"/>
                    </a:cxn>
                    <a:cxn ang="0">
                      <a:pos x="76" y="51"/>
                    </a:cxn>
                    <a:cxn ang="0">
                      <a:pos x="87" y="67"/>
                    </a:cxn>
                  </a:cxnLst>
                  <a:rect l="0" t="0" r="r" b="b"/>
                  <a:pathLst>
                    <a:path w="88" h="74">
                      <a:moveTo>
                        <a:pt x="87" y="67"/>
                      </a:moveTo>
                      <a:lnTo>
                        <a:pt x="76" y="0"/>
                      </a:lnTo>
                      <a:lnTo>
                        <a:pt x="33" y="5"/>
                      </a:lnTo>
                      <a:lnTo>
                        <a:pt x="0" y="8"/>
                      </a:lnTo>
                      <a:lnTo>
                        <a:pt x="9" y="73"/>
                      </a:lnTo>
                      <a:lnTo>
                        <a:pt x="12" y="57"/>
                      </a:lnTo>
                      <a:lnTo>
                        <a:pt x="22" y="47"/>
                      </a:lnTo>
                      <a:lnTo>
                        <a:pt x="40" y="43"/>
                      </a:lnTo>
                      <a:lnTo>
                        <a:pt x="60" y="44"/>
                      </a:lnTo>
                      <a:lnTo>
                        <a:pt x="76" y="51"/>
                      </a:lnTo>
                      <a:lnTo>
                        <a:pt x="87" y="67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41" name="Freeform 24"/>
                <p:cNvSpPr>
                  <a:spLocks/>
                </p:cNvSpPr>
                <p:nvPr/>
              </p:nvSpPr>
              <p:spPr bwMode="auto">
                <a:xfrm>
                  <a:off x="386" y="479"/>
                  <a:ext cx="319" cy="286"/>
                </a:xfrm>
                <a:custGeom>
                  <a:avLst/>
                  <a:gdLst/>
                  <a:ahLst/>
                  <a:cxnLst>
                    <a:cxn ang="0">
                      <a:pos x="317" y="275"/>
                    </a:cxn>
                    <a:cxn ang="0">
                      <a:pos x="315" y="254"/>
                    </a:cxn>
                    <a:cxn ang="0">
                      <a:pos x="306" y="235"/>
                    </a:cxn>
                    <a:cxn ang="0">
                      <a:pos x="299" y="219"/>
                    </a:cxn>
                    <a:cxn ang="0">
                      <a:pos x="294" y="194"/>
                    </a:cxn>
                    <a:cxn ang="0">
                      <a:pos x="288" y="161"/>
                    </a:cxn>
                    <a:cxn ang="0">
                      <a:pos x="284" y="126"/>
                    </a:cxn>
                    <a:cxn ang="0">
                      <a:pos x="281" y="94"/>
                    </a:cxn>
                    <a:cxn ang="0">
                      <a:pos x="279" y="67"/>
                    </a:cxn>
                    <a:cxn ang="0">
                      <a:pos x="278" y="43"/>
                    </a:cxn>
                    <a:cxn ang="0">
                      <a:pos x="270" y="29"/>
                    </a:cxn>
                    <a:cxn ang="0">
                      <a:pos x="255" y="16"/>
                    </a:cxn>
                    <a:cxn ang="0">
                      <a:pos x="240" y="9"/>
                    </a:cxn>
                    <a:cxn ang="0">
                      <a:pos x="216" y="2"/>
                    </a:cxn>
                    <a:cxn ang="0">
                      <a:pos x="189" y="0"/>
                    </a:cxn>
                    <a:cxn ang="0">
                      <a:pos x="147" y="0"/>
                    </a:cxn>
                    <a:cxn ang="0">
                      <a:pos x="110" y="2"/>
                    </a:cxn>
                    <a:cxn ang="0">
                      <a:pos x="74" y="9"/>
                    </a:cxn>
                    <a:cxn ang="0">
                      <a:pos x="41" y="21"/>
                    </a:cxn>
                    <a:cxn ang="0">
                      <a:pos x="20" y="35"/>
                    </a:cxn>
                    <a:cxn ang="0">
                      <a:pos x="8" y="47"/>
                    </a:cxn>
                    <a:cxn ang="0">
                      <a:pos x="0" y="61"/>
                    </a:cxn>
                    <a:cxn ang="0">
                      <a:pos x="2" y="75"/>
                    </a:cxn>
                    <a:cxn ang="0">
                      <a:pos x="5" y="89"/>
                    </a:cxn>
                    <a:cxn ang="0">
                      <a:pos x="15" y="104"/>
                    </a:cxn>
                    <a:cxn ang="0">
                      <a:pos x="23" y="123"/>
                    </a:cxn>
                    <a:cxn ang="0">
                      <a:pos x="27" y="149"/>
                    </a:cxn>
                    <a:cxn ang="0">
                      <a:pos x="30" y="176"/>
                    </a:cxn>
                    <a:cxn ang="0">
                      <a:pos x="35" y="200"/>
                    </a:cxn>
                    <a:cxn ang="0">
                      <a:pos x="36" y="235"/>
                    </a:cxn>
                    <a:cxn ang="0">
                      <a:pos x="38" y="265"/>
                    </a:cxn>
                    <a:cxn ang="0">
                      <a:pos x="38" y="285"/>
                    </a:cxn>
                    <a:cxn ang="0">
                      <a:pos x="48" y="260"/>
                    </a:cxn>
                    <a:cxn ang="0">
                      <a:pos x="68" y="248"/>
                    </a:cxn>
                    <a:cxn ang="0">
                      <a:pos x="86" y="241"/>
                    </a:cxn>
                    <a:cxn ang="0">
                      <a:pos x="108" y="236"/>
                    </a:cxn>
                    <a:cxn ang="0">
                      <a:pos x="143" y="229"/>
                    </a:cxn>
                    <a:cxn ang="0">
                      <a:pos x="177" y="228"/>
                    </a:cxn>
                    <a:cxn ang="0">
                      <a:pos x="197" y="228"/>
                    </a:cxn>
                    <a:cxn ang="0">
                      <a:pos x="228" y="230"/>
                    </a:cxn>
                    <a:cxn ang="0">
                      <a:pos x="264" y="237"/>
                    </a:cxn>
                    <a:cxn ang="0">
                      <a:pos x="287" y="246"/>
                    </a:cxn>
                    <a:cxn ang="0">
                      <a:pos x="302" y="255"/>
                    </a:cxn>
                    <a:cxn ang="0">
                      <a:pos x="318" y="268"/>
                    </a:cxn>
                  </a:cxnLst>
                  <a:rect l="0" t="0" r="r" b="b"/>
                  <a:pathLst>
                    <a:path w="319" h="286">
                      <a:moveTo>
                        <a:pt x="317" y="275"/>
                      </a:moveTo>
                      <a:lnTo>
                        <a:pt x="315" y="254"/>
                      </a:lnTo>
                      <a:lnTo>
                        <a:pt x="306" y="235"/>
                      </a:lnTo>
                      <a:lnTo>
                        <a:pt x="299" y="219"/>
                      </a:lnTo>
                      <a:lnTo>
                        <a:pt x="294" y="194"/>
                      </a:lnTo>
                      <a:lnTo>
                        <a:pt x="288" y="161"/>
                      </a:lnTo>
                      <a:lnTo>
                        <a:pt x="284" y="126"/>
                      </a:lnTo>
                      <a:lnTo>
                        <a:pt x="281" y="94"/>
                      </a:lnTo>
                      <a:lnTo>
                        <a:pt x="279" y="67"/>
                      </a:lnTo>
                      <a:lnTo>
                        <a:pt x="278" y="43"/>
                      </a:lnTo>
                      <a:lnTo>
                        <a:pt x="270" y="29"/>
                      </a:lnTo>
                      <a:lnTo>
                        <a:pt x="255" y="16"/>
                      </a:lnTo>
                      <a:lnTo>
                        <a:pt x="240" y="9"/>
                      </a:lnTo>
                      <a:lnTo>
                        <a:pt x="216" y="2"/>
                      </a:lnTo>
                      <a:lnTo>
                        <a:pt x="189" y="0"/>
                      </a:lnTo>
                      <a:lnTo>
                        <a:pt x="147" y="0"/>
                      </a:lnTo>
                      <a:lnTo>
                        <a:pt x="110" y="2"/>
                      </a:lnTo>
                      <a:lnTo>
                        <a:pt x="74" y="9"/>
                      </a:lnTo>
                      <a:lnTo>
                        <a:pt x="41" y="21"/>
                      </a:lnTo>
                      <a:lnTo>
                        <a:pt x="20" y="35"/>
                      </a:lnTo>
                      <a:lnTo>
                        <a:pt x="8" y="47"/>
                      </a:lnTo>
                      <a:lnTo>
                        <a:pt x="0" y="61"/>
                      </a:lnTo>
                      <a:lnTo>
                        <a:pt x="2" y="75"/>
                      </a:lnTo>
                      <a:lnTo>
                        <a:pt x="5" y="89"/>
                      </a:lnTo>
                      <a:lnTo>
                        <a:pt x="15" y="104"/>
                      </a:lnTo>
                      <a:lnTo>
                        <a:pt x="23" y="123"/>
                      </a:lnTo>
                      <a:lnTo>
                        <a:pt x="27" y="149"/>
                      </a:lnTo>
                      <a:lnTo>
                        <a:pt x="30" y="176"/>
                      </a:lnTo>
                      <a:lnTo>
                        <a:pt x="35" y="200"/>
                      </a:lnTo>
                      <a:lnTo>
                        <a:pt x="36" y="235"/>
                      </a:lnTo>
                      <a:lnTo>
                        <a:pt x="38" y="265"/>
                      </a:lnTo>
                      <a:lnTo>
                        <a:pt x="38" y="285"/>
                      </a:lnTo>
                      <a:lnTo>
                        <a:pt x="48" y="260"/>
                      </a:lnTo>
                      <a:lnTo>
                        <a:pt x="68" y="248"/>
                      </a:lnTo>
                      <a:lnTo>
                        <a:pt x="86" y="241"/>
                      </a:lnTo>
                      <a:lnTo>
                        <a:pt x="108" y="236"/>
                      </a:lnTo>
                      <a:lnTo>
                        <a:pt x="143" y="229"/>
                      </a:lnTo>
                      <a:lnTo>
                        <a:pt x="177" y="228"/>
                      </a:lnTo>
                      <a:lnTo>
                        <a:pt x="197" y="228"/>
                      </a:lnTo>
                      <a:lnTo>
                        <a:pt x="228" y="230"/>
                      </a:lnTo>
                      <a:lnTo>
                        <a:pt x="264" y="237"/>
                      </a:lnTo>
                      <a:lnTo>
                        <a:pt x="287" y="246"/>
                      </a:lnTo>
                      <a:lnTo>
                        <a:pt x="302" y="255"/>
                      </a:lnTo>
                      <a:lnTo>
                        <a:pt x="318" y="268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42" name="Freeform 25"/>
                <p:cNvSpPr>
                  <a:spLocks/>
                </p:cNvSpPr>
                <p:nvPr/>
              </p:nvSpPr>
              <p:spPr bwMode="auto">
                <a:xfrm>
                  <a:off x="5101" y="537"/>
                  <a:ext cx="551" cy="335"/>
                </a:xfrm>
                <a:custGeom>
                  <a:avLst/>
                  <a:gdLst/>
                  <a:ahLst/>
                  <a:cxnLst>
                    <a:cxn ang="0">
                      <a:pos x="534" y="48"/>
                    </a:cxn>
                    <a:cxn ang="0">
                      <a:pos x="550" y="117"/>
                    </a:cxn>
                    <a:cxn ang="0">
                      <a:pos x="540" y="142"/>
                    </a:cxn>
                    <a:cxn ang="0">
                      <a:pos x="517" y="179"/>
                    </a:cxn>
                    <a:cxn ang="0">
                      <a:pos x="493" y="212"/>
                    </a:cxn>
                    <a:cxn ang="0">
                      <a:pos x="465" y="239"/>
                    </a:cxn>
                    <a:cxn ang="0">
                      <a:pos x="430" y="267"/>
                    </a:cxn>
                    <a:cxn ang="0">
                      <a:pos x="397" y="286"/>
                    </a:cxn>
                    <a:cxn ang="0">
                      <a:pos x="361" y="304"/>
                    </a:cxn>
                    <a:cxn ang="0">
                      <a:pos x="315" y="320"/>
                    </a:cxn>
                    <a:cxn ang="0">
                      <a:pos x="280" y="328"/>
                    </a:cxn>
                    <a:cxn ang="0">
                      <a:pos x="238" y="334"/>
                    </a:cxn>
                    <a:cxn ang="0">
                      <a:pos x="199" y="334"/>
                    </a:cxn>
                    <a:cxn ang="0">
                      <a:pos x="157" y="329"/>
                    </a:cxn>
                    <a:cxn ang="0">
                      <a:pos x="114" y="317"/>
                    </a:cxn>
                    <a:cxn ang="0">
                      <a:pos x="75" y="298"/>
                    </a:cxn>
                    <a:cxn ang="0">
                      <a:pos x="52" y="282"/>
                    </a:cxn>
                    <a:cxn ang="0">
                      <a:pos x="24" y="258"/>
                    </a:cxn>
                    <a:cxn ang="0">
                      <a:pos x="9" y="238"/>
                    </a:cxn>
                    <a:cxn ang="0">
                      <a:pos x="0" y="222"/>
                    </a:cxn>
                    <a:cxn ang="0">
                      <a:pos x="0" y="204"/>
                    </a:cxn>
                    <a:cxn ang="0">
                      <a:pos x="6" y="182"/>
                    </a:cxn>
                    <a:cxn ang="0">
                      <a:pos x="18" y="166"/>
                    </a:cxn>
                    <a:cxn ang="0">
                      <a:pos x="27" y="131"/>
                    </a:cxn>
                    <a:cxn ang="0">
                      <a:pos x="31" y="112"/>
                    </a:cxn>
                    <a:cxn ang="0">
                      <a:pos x="283" y="128"/>
                    </a:cxn>
                    <a:cxn ang="0">
                      <a:pos x="316" y="122"/>
                    </a:cxn>
                    <a:cxn ang="0">
                      <a:pos x="357" y="109"/>
                    </a:cxn>
                    <a:cxn ang="0">
                      <a:pos x="388" y="93"/>
                    </a:cxn>
                    <a:cxn ang="0">
                      <a:pos x="421" y="73"/>
                    </a:cxn>
                    <a:cxn ang="0">
                      <a:pos x="453" y="44"/>
                    </a:cxn>
                    <a:cxn ang="0">
                      <a:pos x="472" y="19"/>
                    </a:cxn>
                    <a:cxn ang="0">
                      <a:pos x="486" y="0"/>
                    </a:cxn>
                    <a:cxn ang="0">
                      <a:pos x="534" y="48"/>
                    </a:cxn>
                  </a:cxnLst>
                  <a:rect l="0" t="0" r="r" b="b"/>
                  <a:pathLst>
                    <a:path w="551" h="335">
                      <a:moveTo>
                        <a:pt x="534" y="48"/>
                      </a:moveTo>
                      <a:lnTo>
                        <a:pt x="550" y="117"/>
                      </a:lnTo>
                      <a:lnTo>
                        <a:pt x="540" y="142"/>
                      </a:lnTo>
                      <a:lnTo>
                        <a:pt x="517" y="179"/>
                      </a:lnTo>
                      <a:lnTo>
                        <a:pt x="493" y="212"/>
                      </a:lnTo>
                      <a:lnTo>
                        <a:pt x="465" y="239"/>
                      </a:lnTo>
                      <a:lnTo>
                        <a:pt x="430" y="267"/>
                      </a:lnTo>
                      <a:lnTo>
                        <a:pt x="397" y="286"/>
                      </a:lnTo>
                      <a:lnTo>
                        <a:pt x="361" y="304"/>
                      </a:lnTo>
                      <a:lnTo>
                        <a:pt x="315" y="320"/>
                      </a:lnTo>
                      <a:lnTo>
                        <a:pt x="280" y="328"/>
                      </a:lnTo>
                      <a:lnTo>
                        <a:pt x="238" y="334"/>
                      </a:lnTo>
                      <a:lnTo>
                        <a:pt x="199" y="334"/>
                      </a:lnTo>
                      <a:lnTo>
                        <a:pt x="157" y="329"/>
                      </a:lnTo>
                      <a:lnTo>
                        <a:pt x="114" y="317"/>
                      </a:lnTo>
                      <a:lnTo>
                        <a:pt x="75" y="298"/>
                      </a:lnTo>
                      <a:lnTo>
                        <a:pt x="52" y="282"/>
                      </a:lnTo>
                      <a:lnTo>
                        <a:pt x="24" y="258"/>
                      </a:lnTo>
                      <a:lnTo>
                        <a:pt x="9" y="238"/>
                      </a:lnTo>
                      <a:lnTo>
                        <a:pt x="0" y="222"/>
                      </a:lnTo>
                      <a:lnTo>
                        <a:pt x="0" y="204"/>
                      </a:lnTo>
                      <a:lnTo>
                        <a:pt x="6" y="182"/>
                      </a:lnTo>
                      <a:lnTo>
                        <a:pt x="18" y="166"/>
                      </a:lnTo>
                      <a:lnTo>
                        <a:pt x="27" y="131"/>
                      </a:lnTo>
                      <a:lnTo>
                        <a:pt x="31" y="112"/>
                      </a:lnTo>
                      <a:lnTo>
                        <a:pt x="283" y="128"/>
                      </a:lnTo>
                      <a:lnTo>
                        <a:pt x="316" y="122"/>
                      </a:lnTo>
                      <a:lnTo>
                        <a:pt x="357" y="109"/>
                      </a:lnTo>
                      <a:lnTo>
                        <a:pt x="388" y="93"/>
                      </a:lnTo>
                      <a:lnTo>
                        <a:pt x="421" y="73"/>
                      </a:lnTo>
                      <a:lnTo>
                        <a:pt x="453" y="44"/>
                      </a:lnTo>
                      <a:lnTo>
                        <a:pt x="472" y="19"/>
                      </a:lnTo>
                      <a:lnTo>
                        <a:pt x="486" y="0"/>
                      </a:lnTo>
                      <a:lnTo>
                        <a:pt x="534" y="48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43" name="Freeform 26"/>
                <p:cNvSpPr>
                  <a:spLocks/>
                </p:cNvSpPr>
                <p:nvPr/>
              </p:nvSpPr>
              <p:spPr bwMode="auto">
                <a:xfrm>
                  <a:off x="5197" y="119"/>
                  <a:ext cx="475" cy="552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294"/>
                    </a:cxn>
                    <a:cxn ang="0">
                      <a:pos x="28" y="291"/>
                    </a:cxn>
                    <a:cxn ang="0">
                      <a:pos x="63" y="293"/>
                    </a:cxn>
                    <a:cxn ang="0">
                      <a:pos x="121" y="299"/>
                    </a:cxn>
                    <a:cxn ang="0">
                      <a:pos x="178" y="310"/>
                    </a:cxn>
                    <a:cxn ang="0">
                      <a:pos x="231" y="323"/>
                    </a:cxn>
                    <a:cxn ang="0">
                      <a:pos x="274" y="339"/>
                    </a:cxn>
                    <a:cxn ang="0">
                      <a:pos x="325" y="364"/>
                    </a:cxn>
                    <a:cxn ang="0">
                      <a:pos x="364" y="390"/>
                    </a:cxn>
                    <a:cxn ang="0">
                      <a:pos x="393" y="415"/>
                    </a:cxn>
                    <a:cxn ang="0">
                      <a:pos x="414" y="439"/>
                    </a:cxn>
                    <a:cxn ang="0">
                      <a:pos x="427" y="461"/>
                    </a:cxn>
                    <a:cxn ang="0">
                      <a:pos x="439" y="488"/>
                    </a:cxn>
                    <a:cxn ang="0">
                      <a:pos x="444" y="513"/>
                    </a:cxn>
                    <a:cxn ang="0">
                      <a:pos x="451" y="551"/>
                    </a:cxn>
                    <a:cxn ang="0">
                      <a:pos x="457" y="518"/>
                    </a:cxn>
                    <a:cxn ang="0">
                      <a:pos x="466" y="481"/>
                    </a:cxn>
                    <a:cxn ang="0">
                      <a:pos x="469" y="453"/>
                    </a:cxn>
                    <a:cxn ang="0">
                      <a:pos x="474" y="420"/>
                    </a:cxn>
                    <a:cxn ang="0">
                      <a:pos x="472" y="393"/>
                    </a:cxn>
                    <a:cxn ang="0">
                      <a:pos x="466" y="361"/>
                    </a:cxn>
                    <a:cxn ang="0">
                      <a:pos x="459" y="317"/>
                    </a:cxn>
                    <a:cxn ang="0">
                      <a:pos x="444" y="279"/>
                    </a:cxn>
                    <a:cxn ang="0">
                      <a:pos x="424" y="238"/>
                    </a:cxn>
                    <a:cxn ang="0">
                      <a:pos x="399" y="196"/>
                    </a:cxn>
                    <a:cxn ang="0">
                      <a:pos x="363" y="152"/>
                    </a:cxn>
                    <a:cxn ang="0">
                      <a:pos x="322" y="116"/>
                    </a:cxn>
                    <a:cxn ang="0">
                      <a:pos x="286" y="87"/>
                    </a:cxn>
                    <a:cxn ang="0">
                      <a:pos x="241" y="60"/>
                    </a:cxn>
                    <a:cxn ang="0">
                      <a:pos x="195" y="40"/>
                    </a:cxn>
                    <a:cxn ang="0">
                      <a:pos x="141" y="21"/>
                    </a:cxn>
                    <a:cxn ang="0">
                      <a:pos x="94" y="10"/>
                    </a:cxn>
                    <a:cxn ang="0">
                      <a:pos x="39" y="3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475" h="552">
                      <a:moveTo>
                        <a:pt x="0" y="0"/>
                      </a:moveTo>
                      <a:lnTo>
                        <a:pt x="0" y="294"/>
                      </a:lnTo>
                      <a:lnTo>
                        <a:pt x="28" y="291"/>
                      </a:lnTo>
                      <a:lnTo>
                        <a:pt x="63" y="293"/>
                      </a:lnTo>
                      <a:lnTo>
                        <a:pt x="121" y="299"/>
                      </a:lnTo>
                      <a:lnTo>
                        <a:pt x="178" y="310"/>
                      </a:lnTo>
                      <a:lnTo>
                        <a:pt x="231" y="323"/>
                      </a:lnTo>
                      <a:lnTo>
                        <a:pt x="274" y="339"/>
                      </a:lnTo>
                      <a:lnTo>
                        <a:pt x="325" y="364"/>
                      </a:lnTo>
                      <a:lnTo>
                        <a:pt x="364" y="390"/>
                      </a:lnTo>
                      <a:lnTo>
                        <a:pt x="393" y="415"/>
                      </a:lnTo>
                      <a:lnTo>
                        <a:pt x="414" y="439"/>
                      </a:lnTo>
                      <a:lnTo>
                        <a:pt x="427" y="461"/>
                      </a:lnTo>
                      <a:lnTo>
                        <a:pt x="439" y="488"/>
                      </a:lnTo>
                      <a:lnTo>
                        <a:pt x="444" y="513"/>
                      </a:lnTo>
                      <a:lnTo>
                        <a:pt x="451" y="551"/>
                      </a:lnTo>
                      <a:lnTo>
                        <a:pt x="457" y="518"/>
                      </a:lnTo>
                      <a:lnTo>
                        <a:pt x="466" y="481"/>
                      </a:lnTo>
                      <a:lnTo>
                        <a:pt x="469" y="453"/>
                      </a:lnTo>
                      <a:lnTo>
                        <a:pt x="474" y="420"/>
                      </a:lnTo>
                      <a:lnTo>
                        <a:pt x="472" y="393"/>
                      </a:lnTo>
                      <a:lnTo>
                        <a:pt x="466" y="361"/>
                      </a:lnTo>
                      <a:lnTo>
                        <a:pt x="459" y="317"/>
                      </a:lnTo>
                      <a:lnTo>
                        <a:pt x="444" y="279"/>
                      </a:lnTo>
                      <a:lnTo>
                        <a:pt x="424" y="238"/>
                      </a:lnTo>
                      <a:lnTo>
                        <a:pt x="399" y="196"/>
                      </a:lnTo>
                      <a:lnTo>
                        <a:pt x="363" y="152"/>
                      </a:lnTo>
                      <a:lnTo>
                        <a:pt x="322" y="116"/>
                      </a:lnTo>
                      <a:lnTo>
                        <a:pt x="286" y="87"/>
                      </a:lnTo>
                      <a:lnTo>
                        <a:pt x="241" y="60"/>
                      </a:lnTo>
                      <a:lnTo>
                        <a:pt x="195" y="40"/>
                      </a:lnTo>
                      <a:lnTo>
                        <a:pt x="141" y="21"/>
                      </a:lnTo>
                      <a:lnTo>
                        <a:pt x="94" y="10"/>
                      </a:lnTo>
                      <a:lnTo>
                        <a:pt x="39" y="3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44" name="Freeform 27"/>
                <p:cNvSpPr>
                  <a:spLocks/>
                </p:cNvSpPr>
                <p:nvPr/>
              </p:nvSpPr>
              <p:spPr bwMode="auto">
                <a:xfrm>
                  <a:off x="5228" y="687"/>
                  <a:ext cx="156" cy="117"/>
                </a:xfrm>
                <a:custGeom>
                  <a:avLst/>
                  <a:gdLst/>
                  <a:ahLst/>
                  <a:cxnLst>
                    <a:cxn ang="0">
                      <a:pos x="83" y="0"/>
                    </a:cxn>
                    <a:cxn ang="0">
                      <a:pos x="134" y="19"/>
                    </a:cxn>
                    <a:cxn ang="0">
                      <a:pos x="152" y="45"/>
                    </a:cxn>
                    <a:cxn ang="0">
                      <a:pos x="155" y="70"/>
                    </a:cxn>
                    <a:cxn ang="0">
                      <a:pos x="155" y="83"/>
                    </a:cxn>
                    <a:cxn ang="0">
                      <a:pos x="146" y="99"/>
                    </a:cxn>
                    <a:cxn ang="0">
                      <a:pos x="126" y="107"/>
                    </a:cxn>
                    <a:cxn ang="0">
                      <a:pos x="105" y="113"/>
                    </a:cxn>
                    <a:cxn ang="0">
                      <a:pos x="86" y="116"/>
                    </a:cxn>
                    <a:cxn ang="0">
                      <a:pos x="69" y="116"/>
                    </a:cxn>
                    <a:cxn ang="0">
                      <a:pos x="41" y="111"/>
                    </a:cxn>
                    <a:cxn ang="0">
                      <a:pos x="21" y="106"/>
                    </a:cxn>
                    <a:cxn ang="0">
                      <a:pos x="9" y="98"/>
                    </a:cxn>
                    <a:cxn ang="0">
                      <a:pos x="2" y="89"/>
                    </a:cxn>
                    <a:cxn ang="0">
                      <a:pos x="0" y="78"/>
                    </a:cxn>
                    <a:cxn ang="0">
                      <a:pos x="2" y="60"/>
                    </a:cxn>
                    <a:cxn ang="0">
                      <a:pos x="9" y="11"/>
                    </a:cxn>
                    <a:cxn ang="0">
                      <a:pos x="83" y="0"/>
                    </a:cxn>
                  </a:cxnLst>
                  <a:rect l="0" t="0" r="r" b="b"/>
                  <a:pathLst>
                    <a:path w="156" h="117">
                      <a:moveTo>
                        <a:pt x="83" y="0"/>
                      </a:moveTo>
                      <a:lnTo>
                        <a:pt x="134" y="19"/>
                      </a:lnTo>
                      <a:lnTo>
                        <a:pt x="152" y="45"/>
                      </a:lnTo>
                      <a:lnTo>
                        <a:pt x="155" y="70"/>
                      </a:lnTo>
                      <a:lnTo>
                        <a:pt x="155" y="83"/>
                      </a:lnTo>
                      <a:lnTo>
                        <a:pt x="146" y="99"/>
                      </a:lnTo>
                      <a:lnTo>
                        <a:pt x="126" y="107"/>
                      </a:lnTo>
                      <a:lnTo>
                        <a:pt x="105" y="113"/>
                      </a:lnTo>
                      <a:lnTo>
                        <a:pt x="86" y="116"/>
                      </a:lnTo>
                      <a:lnTo>
                        <a:pt x="69" y="116"/>
                      </a:lnTo>
                      <a:lnTo>
                        <a:pt x="41" y="111"/>
                      </a:lnTo>
                      <a:lnTo>
                        <a:pt x="21" y="106"/>
                      </a:lnTo>
                      <a:lnTo>
                        <a:pt x="9" y="98"/>
                      </a:lnTo>
                      <a:lnTo>
                        <a:pt x="2" y="89"/>
                      </a:lnTo>
                      <a:lnTo>
                        <a:pt x="0" y="78"/>
                      </a:lnTo>
                      <a:lnTo>
                        <a:pt x="2" y="60"/>
                      </a:lnTo>
                      <a:lnTo>
                        <a:pt x="9" y="11"/>
                      </a:lnTo>
                      <a:lnTo>
                        <a:pt x="83" y="0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45" name="Freeform 28"/>
                <p:cNvSpPr>
                  <a:spLocks/>
                </p:cNvSpPr>
                <p:nvPr/>
              </p:nvSpPr>
              <p:spPr bwMode="auto">
                <a:xfrm>
                  <a:off x="5224" y="699"/>
                  <a:ext cx="88" cy="75"/>
                </a:xfrm>
                <a:custGeom>
                  <a:avLst/>
                  <a:gdLst/>
                  <a:ahLst/>
                  <a:cxnLst>
                    <a:cxn ang="0">
                      <a:pos x="0" y="69"/>
                    </a:cxn>
                    <a:cxn ang="0">
                      <a:pos x="11" y="0"/>
                    </a:cxn>
                    <a:cxn ang="0">
                      <a:pos x="54" y="5"/>
                    </a:cxn>
                    <a:cxn ang="0">
                      <a:pos x="87" y="9"/>
                    </a:cxn>
                    <a:cxn ang="0">
                      <a:pos x="78" y="74"/>
                    </a:cxn>
                    <a:cxn ang="0">
                      <a:pos x="75" y="59"/>
                    </a:cxn>
                    <a:cxn ang="0">
                      <a:pos x="65" y="48"/>
                    </a:cxn>
                    <a:cxn ang="0">
                      <a:pos x="47" y="44"/>
                    </a:cxn>
                    <a:cxn ang="0">
                      <a:pos x="27" y="45"/>
                    </a:cxn>
                    <a:cxn ang="0">
                      <a:pos x="11" y="52"/>
                    </a:cxn>
                    <a:cxn ang="0">
                      <a:pos x="0" y="69"/>
                    </a:cxn>
                  </a:cxnLst>
                  <a:rect l="0" t="0" r="r" b="b"/>
                  <a:pathLst>
                    <a:path w="88" h="75">
                      <a:moveTo>
                        <a:pt x="0" y="69"/>
                      </a:moveTo>
                      <a:lnTo>
                        <a:pt x="11" y="0"/>
                      </a:lnTo>
                      <a:lnTo>
                        <a:pt x="54" y="5"/>
                      </a:lnTo>
                      <a:lnTo>
                        <a:pt x="87" y="9"/>
                      </a:lnTo>
                      <a:lnTo>
                        <a:pt x="78" y="74"/>
                      </a:lnTo>
                      <a:lnTo>
                        <a:pt x="75" y="59"/>
                      </a:lnTo>
                      <a:lnTo>
                        <a:pt x="65" y="48"/>
                      </a:lnTo>
                      <a:lnTo>
                        <a:pt x="47" y="44"/>
                      </a:lnTo>
                      <a:lnTo>
                        <a:pt x="27" y="45"/>
                      </a:lnTo>
                      <a:lnTo>
                        <a:pt x="11" y="52"/>
                      </a:lnTo>
                      <a:lnTo>
                        <a:pt x="0" y="69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46" name="Freeform 29"/>
                <p:cNvSpPr>
                  <a:spLocks/>
                </p:cNvSpPr>
                <p:nvPr/>
              </p:nvSpPr>
              <p:spPr bwMode="auto">
                <a:xfrm>
                  <a:off x="5101" y="479"/>
                  <a:ext cx="319" cy="286"/>
                </a:xfrm>
                <a:custGeom>
                  <a:avLst/>
                  <a:gdLst/>
                  <a:ahLst/>
                  <a:cxnLst>
                    <a:cxn ang="0">
                      <a:pos x="1" y="275"/>
                    </a:cxn>
                    <a:cxn ang="0">
                      <a:pos x="3" y="254"/>
                    </a:cxn>
                    <a:cxn ang="0">
                      <a:pos x="12" y="235"/>
                    </a:cxn>
                    <a:cxn ang="0">
                      <a:pos x="19" y="219"/>
                    </a:cxn>
                    <a:cxn ang="0">
                      <a:pos x="24" y="194"/>
                    </a:cxn>
                    <a:cxn ang="0">
                      <a:pos x="30" y="161"/>
                    </a:cxn>
                    <a:cxn ang="0">
                      <a:pos x="34" y="126"/>
                    </a:cxn>
                    <a:cxn ang="0">
                      <a:pos x="37" y="94"/>
                    </a:cxn>
                    <a:cxn ang="0">
                      <a:pos x="39" y="67"/>
                    </a:cxn>
                    <a:cxn ang="0">
                      <a:pos x="40" y="43"/>
                    </a:cxn>
                    <a:cxn ang="0">
                      <a:pos x="48" y="29"/>
                    </a:cxn>
                    <a:cxn ang="0">
                      <a:pos x="63" y="16"/>
                    </a:cxn>
                    <a:cxn ang="0">
                      <a:pos x="78" y="9"/>
                    </a:cxn>
                    <a:cxn ang="0">
                      <a:pos x="102" y="2"/>
                    </a:cxn>
                    <a:cxn ang="0">
                      <a:pos x="129" y="0"/>
                    </a:cxn>
                    <a:cxn ang="0">
                      <a:pos x="171" y="0"/>
                    </a:cxn>
                    <a:cxn ang="0">
                      <a:pos x="208" y="2"/>
                    </a:cxn>
                    <a:cxn ang="0">
                      <a:pos x="244" y="9"/>
                    </a:cxn>
                    <a:cxn ang="0">
                      <a:pos x="277" y="21"/>
                    </a:cxn>
                    <a:cxn ang="0">
                      <a:pos x="298" y="35"/>
                    </a:cxn>
                    <a:cxn ang="0">
                      <a:pos x="310" y="47"/>
                    </a:cxn>
                    <a:cxn ang="0">
                      <a:pos x="318" y="61"/>
                    </a:cxn>
                    <a:cxn ang="0">
                      <a:pos x="316" y="75"/>
                    </a:cxn>
                    <a:cxn ang="0">
                      <a:pos x="313" y="89"/>
                    </a:cxn>
                    <a:cxn ang="0">
                      <a:pos x="303" y="104"/>
                    </a:cxn>
                    <a:cxn ang="0">
                      <a:pos x="295" y="123"/>
                    </a:cxn>
                    <a:cxn ang="0">
                      <a:pos x="291" y="149"/>
                    </a:cxn>
                    <a:cxn ang="0">
                      <a:pos x="288" y="176"/>
                    </a:cxn>
                    <a:cxn ang="0">
                      <a:pos x="283" y="200"/>
                    </a:cxn>
                    <a:cxn ang="0">
                      <a:pos x="282" y="235"/>
                    </a:cxn>
                    <a:cxn ang="0">
                      <a:pos x="280" y="265"/>
                    </a:cxn>
                    <a:cxn ang="0">
                      <a:pos x="280" y="285"/>
                    </a:cxn>
                    <a:cxn ang="0">
                      <a:pos x="270" y="260"/>
                    </a:cxn>
                    <a:cxn ang="0">
                      <a:pos x="250" y="248"/>
                    </a:cxn>
                    <a:cxn ang="0">
                      <a:pos x="232" y="241"/>
                    </a:cxn>
                    <a:cxn ang="0">
                      <a:pos x="210" y="236"/>
                    </a:cxn>
                    <a:cxn ang="0">
                      <a:pos x="175" y="229"/>
                    </a:cxn>
                    <a:cxn ang="0">
                      <a:pos x="141" y="228"/>
                    </a:cxn>
                    <a:cxn ang="0">
                      <a:pos x="121" y="228"/>
                    </a:cxn>
                    <a:cxn ang="0">
                      <a:pos x="90" y="230"/>
                    </a:cxn>
                    <a:cxn ang="0">
                      <a:pos x="54" y="237"/>
                    </a:cxn>
                    <a:cxn ang="0">
                      <a:pos x="31" y="246"/>
                    </a:cxn>
                    <a:cxn ang="0">
                      <a:pos x="16" y="255"/>
                    </a:cxn>
                    <a:cxn ang="0">
                      <a:pos x="0" y="268"/>
                    </a:cxn>
                  </a:cxnLst>
                  <a:rect l="0" t="0" r="r" b="b"/>
                  <a:pathLst>
                    <a:path w="319" h="286">
                      <a:moveTo>
                        <a:pt x="1" y="275"/>
                      </a:moveTo>
                      <a:lnTo>
                        <a:pt x="3" y="254"/>
                      </a:lnTo>
                      <a:lnTo>
                        <a:pt x="12" y="235"/>
                      </a:lnTo>
                      <a:lnTo>
                        <a:pt x="19" y="219"/>
                      </a:lnTo>
                      <a:lnTo>
                        <a:pt x="24" y="194"/>
                      </a:lnTo>
                      <a:lnTo>
                        <a:pt x="30" y="161"/>
                      </a:lnTo>
                      <a:lnTo>
                        <a:pt x="34" y="126"/>
                      </a:lnTo>
                      <a:lnTo>
                        <a:pt x="37" y="94"/>
                      </a:lnTo>
                      <a:lnTo>
                        <a:pt x="39" y="67"/>
                      </a:lnTo>
                      <a:lnTo>
                        <a:pt x="40" y="43"/>
                      </a:lnTo>
                      <a:lnTo>
                        <a:pt x="48" y="29"/>
                      </a:lnTo>
                      <a:lnTo>
                        <a:pt x="63" y="16"/>
                      </a:lnTo>
                      <a:lnTo>
                        <a:pt x="78" y="9"/>
                      </a:lnTo>
                      <a:lnTo>
                        <a:pt x="102" y="2"/>
                      </a:lnTo>
                      <a:lnTo>
                        <a:pt x="129" y="0"/>
                      </a:lnTo>
                      <a:lnTo>
                        <a:pt x="171" y="0"/>
                      </a:lnTo>
                      <a:lnTo>
                        <a:pt x="208" y="2"/>
                      </a:lnTo>
                      <a:lnTo>
                        <a:pt x="244" y="9"/>
                      </a:lnTo>
                      <a:lnTo>
                        <a:pt x="277" y="21"/>
                      </a:lnTo>
                      <a:lnTo>
                        <a:pt x="298" y="35"/>
                      </a:lnTo>
                      <a:lnTo>
                        <a:pt x="310" y="47"/>
                      </a:lnTo>
                      <a:lnTo>
                        <a:pt x="318" y="61"/>
                      </a:lnTo>
                      <a:lnTo>
                        <a:pt x="316" y="75"/>
                      </a:lnTo>
                      <a:lnTo>
                        <a:pt x="313" y="89"/>
                      </a:lnTo>
                      <a:lnTo>
                        <a:pt x="303" y="104"/>
                      </a:lnTo>
                      <a:lnTo>
                        <a:pt x="295" y="123"/>
                      </a:lnTo>
                      <a:lnTo>
                        <a:pt x="291" y="149"/>
                      </a:lnTo>
                      <a:lnTo>
                        <a:pt x="288" y="176"/>
                      </a:lnTo>
                      <a:lnTo>
                        <a:pt x="283" y="200"/>
                      </a:lnTo>
                      <a:lnTo>
                        <a:pt x="282" y="235"/>
                      </a:lnTo>
                      <a:lnTo>
                        <a:pt x="280" y="265"/>
                      </a:lnTo>
                      <a:lnTo>
                        <a:pt x="280" y="285"/>
                      </a:lnTo>
                      <a:lnTo>
                        <a:pt x="270" y="260"/>
                      </a:lnTo>
                      <a:lnTo>
                        <a:pt x="250" y="248"/>
                      </a:lnTo>
                      <a:lnTo>
                        <a:pt x="232" y="241"/>
                      </a:lnTo>
                      <a:lnTo>
                        <a:pt x="210" y="236"/>
                      </a:lnTo>
                      <a:lnTo>
                        <a:pt x="175" y="229"/>
                      </a:lnTo>
                      <a:lnTo>
                        <a:pt x="141" y="228"/>
                      </a:lnTo>
                      <a:lnTo>
                        <a:pt x="121" y="228"/>
                      </a:lnTo>
                      <a:lnTo>
                        <a:pt x="90" y="230"/>
                      </a:lnTo>
                      <a:lnTo>
                        <a:pt x="54" y="237"/>
                      </a:lnTo>
                      <a:lnTo>
                        <a:pt x="31" y="246"/>
                      </a:lnTo>
                      <a:lnTo>
                        <a:pt x="16" y="255"/>
                      </a:lnTo>
                      <a:lnTo>
                        <a:pt x="0" y="268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47" name="Freeform 30"/>
                <p:cNvSpPr>
                  <a:spLocks/>
                </p:cNvSpPr>
                <p:nvPr/>
              </p:nvSpPr>
              <p:spPr bwMode="auto">
                <a:xfrm>
                  <a:off x="4371" y="119"/>
                  <a:ext cx="832" cy="42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356"/>
                    </a:cxn>
                    <a:cxn ang="0">
                      <a:pos x="84" y="374"/>
                    </a:cxn>
                    <a:cxn ang="0">
                      <a:pos x="153" y="393"/>
                    </a:cxn>
                    <a:cxn ang="0">
                      <a:pos x="210" y="404"/>
                    </a:cxn>
                    <a:cxn ang="0">
                      <a:pos x="258" y="410"/>
                    </a:cxn>
                    <a:cxn ang="0">
                      <a:pos x="312" y="416"/>
                    </a:cxn>
                    <a:cxn ang="0">
                      <a:pos x="402" y="419"/>
                    </a:cxn>
                    <a:cxn ang="0">
                      <a:pos x="485" y="412"/>
                    </a:cxn>
                    <a:cxn ang="0">
                      <a:pos x="570" y="399"/>
                    </a:cxn>
                    <a:cxn ang="0">
                      <a:pos x="652" y="377"/>
                    </a:cxn>
                    <a:cxn ang="0">
                      <a:pos x="724" y="347"/>
                    </a:cxn>
                    <a:cxn ang="0">
                      <a:pos x="784" y="306"/>
                    </a:cxn>
                    <a:cxn ang="0">
                      <a:pos x="829" y="291"/>
                    </a:cxn>
                    <a:cxn ang="0">
                      <a:pos x="831" y="2"/>
                    </a:cxn>
                    <a:cxn ang="0">
                      <a:pos x="786" y="9"/>
                    </a:cxn>
                    <a:cxn ang="0">
                      <a:pos x="726" y="29"/>
                    </a:cxn>
                    <a:cxn ang="0">
                      <a:pos x="654" y="55"/>
                    </a:cxn>
                    <a:cxn ang="0">
                      <a:pos x="585" y="70"/>
                    </a:cxn>
                    <a:cxn ang="0">
                      <a:pos x="515" y="78"/>
                    </a:cxn>
                    <a:cxn ang="0">
                      <a:pos x="468" y="82"/>
                    </a:cxn>
                    <a:cxn ang="0">
                      <a:pos x="428" y="84"/>
                    </a:cxn>
                    <a:cxn ang="0">
                      <a:pos x="358" y="84"/>
                    </a:cxn>
                    <a:cxn ang="0">
                      <a:pos x="314" y="81"/>
                    </a:cxn>
                    <a:cxn ang="0">
                      <a:pos x="274" y="76"/>
                    </a:cxn>
                    <a:cxn ang="0">
                      <a:pos x="229" y="73"/>
                    </a:cxn>
                    <a:cxn ang="0">
                      <a:pos x="190" y="66"/>
                    </a:cxn>
                    <a:cxn ang="0">
                      <a:pos x="140" y="57"/>
                    </a:cxn>
                    <a:cxn ang="0">
                      <a:pos x="96" y="44"/>
                    </a:cxn>
                    <a:cxn ang="0">
                      <a:pos x="49" y="24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832" h="420">
                      <a:moveTo>
                        <a:pt x="0" y="0"/>
                      </a:moveTo>
                      <a:lnTo>
                        <a:pt x="0" y="356"/>
                      </a:lnTo>
                      <a:lnTo>
                        <a:pt x="84" y="374"/>
                      </a:lnTo>
                      <a:lnTo>
                        <a:pt x="153" y="393"/>
                      </a:lnTo>
                      <a:lnTo>
                        <a:pt x="210" y="404"/>
                      </a:lnTo>
                      <a:lnTo>
                        <a:pt x="258" y="410"/>
                      </a:lnTo>
                      <a:lnTo>
                        <a:pt x="312" y="416"/>
                      </a:lnTo>
                      <a:lnTo>
                        <a:pt x="402" y="419"/>
                      </a:lnTo>
                      <a:lnTo>
                        <a:pt x="485" y="412"/>
                      </a:lnTo>
                      <a:lnTo>
                        <a:pt x="570" y="399"/>
                      </a:lnTo>
                      <a:lnTo>
                        <a:pt x="652" y="377"/>
                      </a:lnTo>
                      <a:lnTo>
                        <a:pt x="724" y="347"/>
                      </a:lnTo>
                      <a:lnTo>
                        <a:pt x="784" y="306"/>
                      </a:lnTo>
                      <a:lnTo>
                        <a:pt x="829" y="291"/>
                      </a:lnTo>
                      <a:lnTo>
                        <a:pt x="831" y="2"/>
                      </a:lnTo>
                      <a:lnTo>
                        <a:pt x="786" y="9"/>
                      </a:lnTo>
                      <a:lnTo>
                        <a:pt x="726" y="29"/>
                      </a:lnTo>
                      <a:lnTo>
                        <a:pt x="654" y="55"/>
                      </a:lnTo>
                      <a:lnTo>
                        <a:pt x="585" y="70"/>
                      </a:lnTo>
                      <a:lnTo>
                        <a:pt x="515" y="78"/>
                      </a:lnTo>
                      <a:lnTo>
                        <a:pt x="468" y="82"/>
                      </a:lnTo>
                      <a:lnTo>
                        <a:pt x="428" y="84"/>
                      </a:lnTo>
                      <a:lnTo>
                        <a:pt x="358" y="84"/>
                      </a:lnTo>
                      <a:lnTo>
                        <a:pt x="314" y="81"/>
                      </a:lnTo>
                      <a:lnTo>
                        <a:pt x="274" y="76"/>
                      </a:lnTo>
                      <a:lnTo>
                        <a:pt x="229" y="73"/>
                      </a:lnTo>
                      <a:lnTo>
                        <a:pt x="190" y="66"/>
                      </a:lnTo>
                      <a:lnTo>
                        <a:pt x="140" y="57"/>
                      </a:lnTo>
                      <a:lnTo>
                        <a:pt x="96" y="44"/>
                      </a:lnTo>
                      <a:lnTo>
                        <a:pt x="49" y="24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</p:grpSp>
          <p:sp>
            <p:nvSpPr>
              <p:cNvPr id="12" name="Freeform 31"/>
              <p:cNvSpPr>
                <a:spLocks/>
              </p:cNvSpPr>
              <p:nvPr/>
            </p:nvSpPr>
            <p:spPr bwMode="auto">
              <a:xfrm>
                <a:off x="5217" y="774"/>
                <a:ext cx="156" cy="118"/>
              </a:xfrm>
              <a:custGeom>
                <a:avLst/>
                <a:gdLst/>
                <a:ahLst/>
                <a:cxnLst>
                  <a:cxn ang="0">
                    <a:pos x="83" y="0"/>
                  </a:cxn>
                  <a:cxn ang="0">
                    <a:pos x="134" y="19"/>
                  </a:cxn>
                  <a:cxn ang="0">
                    <a:pos x="152" y="46"/>
                  </a:cxn>
                  <a:cxn ang="0">
                    <a:pos x="155" y="70"/>
                  </a:cxn>
                  <a:cxn ang="0">
                    <a:pos x="155" y="84"/>
                  </a:cxn>
                  <a:cxn ang="0">
                    <a:pos x="146" y="100"/>
                  </a:cxn>
                  <a:cxn ang="0">
                    <a:pos x="126" y="108"/>
                  </a:cxn>
                  <a:cxn ang="0">
                    <a:pos x="105" y="114"/>
                  </a:cxn>
                  <a:cxn ang="0">
                    <a:pos x="86" y="117"/>
                  </a:cxn>
                  <a:cxn ang="0">
                    <a:pos x="69" y="117"/>
                  </a:cxn>
                  <a:cxn ang="0">
                    <a:pos x="41" y="112"/>
                  </a:cxn>
                  <a:cxn ang="0">
                    <a:pos x="21" y="107"/>
                  </a:cxn>
                  <a:cxn ang="0">
                    <a:pos x="9" y="98"/>
                  </a:cxn>
                  <a:cxn ang="0">
                    <a:pos x="2" y="90"/>
                  </a:cxn>
                  <a:cxn ang="0">
                    <a:pos x="0" y="78"/>
                  </a:cxn>
                  <a:cxn ang="0">
                    <a:pos x="2" y="60"/>
                  </a:cxn>
                  <a:cxn ang="0">
                    <a:pos x="9" y="11"/>
                  </a:cxn>
                  <a:cxn ang="0">
                    <a:pos x="83" y="0"/>
                  </a:cxn>
                </a:cxnLst>
                <a:rect l="0" t="0" r="r" b="b"/>
                <a:pathLst>
                  <a:path w="156" h="118">
                    <a:moveTo>
                      <a:pt x="83" y="0"/>
                    </a:moveTo>
                    <a:lnTo>
                      <a:pt x="134" y="19"/>
                    </a:lnTo>
                    <a:lnTo>
                      <a:pt x="152" y="46"/>
                    </a:lnTo>
                    <a:lnTo>
                      <a:pt x="155" y="70"/>
                    </a:lnTo>
                    <a:lnTo>
                      <a:pt x="155" y="84"/>
                    </a:lnTo>
                    <a:lnTo>
                      <a:pt x="146" y="100"/>
                    </a:lnTo>
                    <a:lnTo>
                      <a:pt x="126" y="108"/>
                    </a:lnTo>
                    <a:lnTo>
                      <a:pt x="105" y="114"/>
                    </a:lnTo>
                    <a:lnTo>
                      <a:pt x="86" y="117"/>
                    </a:lnTo>
                    <a:lnTo>
                      <a:pt x="69" y="117"/>
                    </a:lnTo>
                    <a:lnTo>
                      <a:pt x="41" y="112"/>
                    </a:lnTo>
                    <a:lnTo>
                      <a:pt x="21" y="107"/>
                    </a:lnTo>
                    <a:lnTo>
                      <a:pt x="9" y="98"/>
                    </a:lnTo>
                    <a:lnTo>
                      <a:pt x="2" y="90"/>
                    </a:lnTo>
                    <a:lnTo>
                      <a:pt x="0" y="78"/>
                    </a:lnTo>
                    <a:lnTo>
                      <a:pt x="2" y="60"/>
                    </a:lnTo>
                    <a:lnTo>
                      <a:pt x="9" y="11"/>
                    </a:lnTo>
                    <a:lnTo>
                      <a:pt x="83" y="0"/>
                    </a:lnTo>
                  </a:path>
                </a:pathLst>
              </a:custGeom>
              <a:solidFill>
                <a:schemeClr val="bg2">
                  <a:alpha val="50000"/>
                </a:schemeClr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3" name="Freeform 32"/>
              <p:cNvSpPr>
                <a:spLocks/>
              </p:cNvSpPr>
              <p:nvPr/>
            </p:nvSpPr>
            <p:spPr bwMode="auto">
              <a:xfrm>
                <a:off x="5213" y="787"/>
                <a:ext cx="88" cy="74"/>
              </a:xfrm>
              <a:custGeom>
                <a:avLst/>
                <a:gdLst/>
                <a:ahLst/>
                <a:cxnLst>
                  <a:cxn ang="0">
                    <a:pos x="0" y="68"/>
                  </a:cxn>
                  <a:cxn ang="0">
                    <a:pos x="11" y="0"/>
                  </a:cxn>
                  <a:cxn ang="0">
                    <a:pos x="54" y="5"/>
                  </a:cxn>
                  <a:cxn ang="0">
                    <a:pos x="87" y="9"/>
                  </a:cxn>
                  <a:cxn ang="0">
                    <a:pos x="78" y="73"/>
                  </a:cxn>
                  <a:cxn ang="0">
                    <a:pos x="75" y="58"/>
                  </a:cxn>
                  <a:cxn ang="0">
                    <a:pos x="65" y="47"/>
                  </a:cxn>
                  <a:cxn ang="0">
                    <a:pos x="47" y="44"/>
                  </a:cxn>
                  <a:cxn ang="0">
                    <a:pos x="27" y="45"/>
                  </a:cxn>
                  <a:cxn ang="0">
                    <a:pos x="11" y="52"/>
                  </a:cxn>
                  <a:cxn ang="0">
                    <a:pos x="0" y="68"/>
                  </a:cxn>
                </a:cxnLst>
                <a:rect l="0" t="0" r="r" b="b"/>
                <a:pathLst>
                  <a:path w="88" h="74">
                    <a:moveTo>
                      <a:pt x="0" y="68"/>
                    </a:moveTo>
                    <a:lnTo>
                      <a:pt x="11" y="0"/>
                    </a:lnTo>
                    <a:lnTo>
                      <a:pt x="54" y="5"/>
                    </a:lnTo>
                    <a:lnTo>
                      <a:pt x="87" y="9"/>
                    </a:lnTo>
                    <a:lnTo>
                      <a:pt x="78" y="73"/>
                    </a:lnTo>
                    <a:lnTo>
                      <a:pt x="75" y="58"/>
                    </a:lnTo>
                    <a:lnTo>
                      <a:pt x="65" y="47"/>
                    </a:lnTo>
                    <a:lnTo>
                      <a:pt x="47" y="44"/>
                    </a:lnTo>
                    <a:lnTo>
                      <a:pt x="27" y="45"/>
                    </a:lnTo>
                    <a:lnTo>
                      <a:pt x="11" y="52"/>
                    </a:lnTo>
                    <a:lnTo>
                      <a:pt x="0" y="68"/>
                    </a:lnTo>
                  </a:path>
                </a:pathLst>
              </a:custGeom>
              <a:solidFill>
                <a:schemeClr val="bg2">
                  <a:alpha val="50000"/>
                </a:schemeClr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4" name="Freeform 33"/>
              <p:cNvSpPr>
                <a:spLocks/>
              </p:cNvSpPr>
              <p:nvPr/>
            </p:nvSpPr>
            <p:spPr bwMode="auto">
              <a:xfrm>
                <a:off x="423" y="765"/>
                <a:ext cx="156" cy="118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21" y="19"/>
                  </a:cxn>
                  <a:cxn ang="0">
                    <a:pos x="3" y="46"/>
                  </a:cxn>
                  <a:cxn ang="0">
                    <a:pos x="0" y="70"/>
                  </a:cxn>
                  <a:cxn ang="0">
                    <a:pos x="0" y="84"/>
                  </a:cxn>
                  <a:cxn ang="0">
                    <a:pos x="9" y="100"/>
                  </a:cxn>
                  <a:cxn ang="0">
                    <a:pos x="29" y="108"/>
                  </a:cxn>
                  <a:cxn ang="0">
                    <a:pos x="50" y="114"/>
                  </a:cxn>
                  <a:cxn ang="0">
                    <a:pos x="69" y="117"/>
                  </a:cxn>
                  <a:cxn ang="0">
                    <a:pos x="86" y="117"/>
                  </a:cxn>
                  <a:cxn ang="0">
                    <a:pos x="114" y="112"/>
                  </a:cxn>
                  <a:cxn ang="0">
                    <a:pos x="134" y="107"/>
                  </a:cxn>
                  <a:cxn ang="0">
                    <a:pos x="146" y="98"/>
                  </a:cxn>
                  <a:cxn ang="0">
                    <a:pos x="153" y="90"/>
                  </a:cxn>
                  <a:cxn ang="0">
                    <a:pos x="155" y="78"/>
                  </a:cxn>
                  <a:cxn ang="0">
                    <a:pos x="153" y="60"/>
                  </a:cxn>
                  <a:cxn ang="0">
                    <a:pos x="146" y="11"/>
                  </a:cxn>
                  <a:cxn ang="0">
                    <a:pos x="72" y="0"/>
                  </a:cxn>
                </a:cxnLst>
                <a:rect l="0" t="0" r="r" b="b"/>
                <a:pathLst>
                  <a:path w="156" h="118">
                    <a:moveTo>
                      <a:pt x="72" y="0"/>
                    </a:moveTo>
                    <a:lnTo>
                      <a:pt x="21" y="19"/>
                    </a:lnTo>
                    <a:lnTo>
                      <a:pt x="3" y="46"/>
                    </a:lnTo>
                    <a:lnTo>
                      <a:pt x="0" y="70"/>
                    </a:lnTo>
                    <a:lnTo>
                      <a:pt x="0" y="84"/>
                    </a:lnTo>
                    <a:lnTo>
                      <a:pt x="9" y="100"/>
                    </a:lnTo>
                    <a:lnTo>
                      <a:pt x="29" y="108"/>
                    </a:lnTo>
                    <a:lnTo>
                      <a:pt x="50" y="114"/>
                    </a:lnTo>
                    <a:lnTo>
                      <a:pt x="69" y="117"/>
                    </a:lnTo>
                    <a:lnTo>
                      <a:pt x="86" y="117"/>
                    </a:lnTo>
                    <a:lnTo>
                      <a:pt x="114" y="112"/>
                    </a:lnTo>
                    <a:lnTo>
                      <a:pt x="134" y="107"/>
                    </a:lnTo>
                    <a:lnTo>
                      <a:pt x="146" y="98"/>
                    </a:lnTo>
                    <a:lnTo>
                      <a:pt x="153" y="90"/>
                    </a:lnTo>
                    <a:lnTo>
                      <a:pt x="155" y="78"/>
                    </a:lnTo>
                    <a:lnTo>
                      <a:pt x="153" y="60"/>
                    </a:lnTo>
                    <a:lnTo>
                      <a:pt x="146" y="11"/>
                    </a:lnTo>
                    <a:lnTo>
                      <a:pt x="72" y="0"/>
                    </a:lnTo>
                  </a:path>
                </a:pathLst>
              </a:custGeom>
              <a:solidFill>
                <a:schemeClr val="bg2">
                  <a:alpha val="50000"/>
                </a:schemeClr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5" name="Freeform 34"/>
              <p:cNvSpPr>
                <a:spLocks/>
              </p:cNvSpPr>
              <p:nvPr/>
            </p:nvSpPr>
            <p:spPr bwMode="auto">
              <a:xfrm>
                <a:off x="495" y="779"/>
                <a:ext cx="88" cy="74"/>
              </a:xfrm>
              <a:custGeom>
                <a:avLst/>
                <a:gdLst/>
                <a:ahLst/>
                <a:cxnLst>
                  <a:cxn ang="0">
                    <a:pos x="87" y="67"/>
                  </a:cxn>
                  <a:cxn ang="0">
                    <a:pos x="76" y="0"/>
                  </a:cxn>
                  <a:cxn ang="0">
                    <a:pos x="33" y="5"/>
                  </a:cxn>
                  <a:cxn ang="0">
                    <a:pos x="0" y="8"/>
                  </a:cxn>
                  <a:cxn ang="0">
                    <a:pos x="9" y="73"/>
                  </a:cxn>
                  <a:cxn ang="0">
                    <a:pos x="12" y="57"/>
                  </a:cxn>
                  <a:cxn ang="0">
                    <a:pos x="22" y="47"/>
                  </a:cxn>
                  <a:cxn ang="0">
                    <a:pos x="40" y="43"/>
                  </a:cxn>
                  <a:cxn ang="0">
                    <a:pos x="60" y="44"/>
                  </a:cxn>
                  <a:cxn ang="0">
                    <a:pos x="76" y="51"/>
                  </a:cxn>
                  <a:cxn ang="0">
                    <a:pos x="87" y="67"/>
                  </a:cxn>
                </a:cxnLst>
                <a:rect l="0" t="0" r="r" b="b"/>
                <a:pathLst>
                  <a:path w="88" h="74">
                    <a:moveTo>
                      <a:pt x="87" y="67"/>
                    </a:moveTo>
                    <a:lnTo>
                      <a:pt x="76" y="0"/>
                    </a:lnTo>
                    <a:lnTo>
                      <a:pt x="33" y="5"/>
                    </a:lnTo>
                    <a:lnTo>
                      <a:pt x="0" y="8"/>
                    </a:lnTo>
                    <a:lnTo>
                      <a:pt x="9" y="73"/>
                    </a:lnTo>
                    <a:lnTo>
                      <a:pt x="12" y="57"/>
                    </a:lnTo>
                    <a:lnTo>
                      <a:pt x="22" y="47"/>
                    </a:lnTo>
                    <a:lnTo>
                      <a:pt x="40" y="43"/>
                    </a:lnTo>
                    <a:lnTo>
                      <a:pt x="60" y="44"/>
                    </a:lnTo>
                    <a:lnTo>
                      <a:pt x="76" y="51"/>
                    </a:lnTo>
                    <a:lnTo>
                      <a:pt x="87" y="67"/>
                    </a:lnTo>
                  </a:path>
                </a:pathLst>
              </a:custGeom>
              <a:solidFill>
                <a:schemeClr val="bg2">
                  <a:alpha val="50000"/>
                </a:schemeClr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6" name="Line 35"/>
              <p:cNvSpPr>
                <a:spLocks noChangeShapeType="1"/>
              </p:cNvSpPr>
              <p:nvPr/>
            </p:nvSpPr>
            <p:spPr bwMode="auto">
              <a:xfrm flipV="1">
                <a:off x="1968" y="350"/>
                <a:ext cx="192" cy="87"/>
              </a:xfrm>
              <a:prstGeom prst="line">
                <a:avLst/>
              </a:prstGeom>
              <a:noFill/>
              <a:ln w="12700">
                <a:solidFill>
                  <a:schemeClr val="hlink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7" name="Freeform 36"/>
              <p:cNvSpPr>
                <a:spLocks/>
              </p:cNvSpPr>
              <p:nvPr/>
            </p:nvSpPr>
            <p:spPr bwMode="auto">
              <a:xfrm>
                <a:off x="1356" y="63"/>
                <a:ext cx="2967" cy="457"/>
              </a:xfrm>
              <a:custGeom>
                <a:avLst/>
                <a:gdLst/>
                <a:ahLst/>
                <a:cxnLst>
                  <a:cxn ang="0">
                    <a:pos x="0" y="122"/>
                  </a:cxn>
                  <a:cxn ang="0">
                    <a:pos x="207" y="78"/>
                  </a:cxn>
                  <a:cxn ang="0">
                    <a:pos x="442" y="48"/>
                  </a:cxn>
                  <a:cxn ang="0">
                    <a:pos x="640" y="32"/>
                  </a:cxn>
                  <a:cxn ang="0">
                    <a:pos x="897" y="16"/>
                  </a:cxn>
                  <a:cxn ang="0">
                    <a:pos x="1215" y="2"/>
                  </a:cxn>
                  <a:cxn ang="0">
                    <a:pos x="1392" y="0"/>
                  </a:cxn>
                  <a:cxn ang="0">
                    <a:pos x="1710" y="0"/>
                  </a:cxn>
                  <a:cxn ang="0">
                    <a:pos x="1997" y="10"/>
                  </a:cxn>
                  <a:cxn ang="0">
                    <a:pos x="2258" y="21"/>
                  </a:cxn>
                  <a:cxn ang="0">
                    <a:pos x="2493" y="38"/>
                  </a:cxn>
                  <a:cxn ang="0">
                    <a:pos x="2674" y="54"/>
                  </a:cxn>
                  <a:cxn ang="0">
                    <a:pos x="2828" y="73"/>
                  </a:cxn>
                  <a:cxn ang="0">
                    <a:pos x="2966" y="92"/>
                  </a:cxn>
                  <a:cxn ang="0">
                    <a:pos x="2966" y="456"/>
                  </a:cxn>
                  <a:cxn ang="0">
                    <a:pos x="2833" y="434"/>
                  </a:cxn>
                  <a:cxn ang="0">
                    <a:pos x="2563" y="399"/>
                  </a:cxn>
                  <a:cxn ang="0">
                    <a:pos x="2382" y="382"/>
                  </a:cxn>
                  <a:cxn ang="0">
                    <a:pos x="2134" y="366"/>
                  </a:cxn>
                  <a:cxn ang="0">
                    <a:pos x="1944" y="358"/>
                  </a:cxn>
                  <a:cxn ang="0">
                    <a:pos x="1746" y="350"/>
                  </a:cxn>
                  <a:cxn ang="0">
                    <a:pos x="1529" y="350"/>
                  </a:cxn>
                  <a:cxn ang="0">
                    <a:pos x="1295" y="350"/>
                  </a:cxn>
                  <a:cxn ang="0">
                    <a:pos x="1047" y="355"/>
                  </a:cxn>
                  <a:cxn ang="0">
                    <a:pos x="853" y="363"/>
                  </a:cxn>
                  <a:cxn ang="0">
                    <a:pos x="654" y="374"/>
                  </a:cxn>
                  <a:cxn ang="0">
                    <a:pos x="468" y="388"/>
                  </a:cxn>
                  <a:cxn ang="0">
                    <a:pos x="296" y="404"/>
                  </a:cxn>
                  <a:cxn ang="0">
                    <a:pos x="150" y="423"/>
                  </a:cxn>
                  <a:cxn ang="0">
                    <a:pos x="13" y="445"/>
                  </a:cxn>
                  <a:cxn ang="0">
                    <a:pos x="0" y="122"/>
                  </a:cxn>
                </a:cxnLst>
                <a:rect l="0" t="0" r="r" b="b"/>
                <a:pathLst>
                  <a:path w="2967" h="457">
                    <a:moveTo>
                      <a:pt x="0" y="122"/>
                    </a:moveTo>
                    <a:lnTo>
                      <a:pt x="207" y="78"/>
                    </a:lnTo>
                    <a:lnTo>
                      <a:pt x="442" y="48"/>
                    </a:lnTo>
                    <a:lnTo>
                      <a:pt x="640" y="32"/>
                    </a:lnTo>
                    <a:lnTo>
                      <a:pt x="897" y="16"/>
                    </a:lnTo>
                    <a:lnTo>
                      <a:pt x="1215" y="2"/>
                    </a:lnTo>
                    <a:lnTo>
                      <a:pt x="1392" y="0"/>
                    </a:lnTo>
                    <a:lnTo>
                      <a:pt x="1710" y="0"/>
                    </a:lnTo>
                    <a:lnTo>
                      <a:pt x="1997" y="10"/>
                    </a:lnTo>
                    <a:lnTo>
                      <a:pt x="2258" y="21"/>
                    </a:lnTo>
                    <a:lnTo>
                      <a:pt x="2493" y="38"/>
                    </a:lnTo>
                    <a:lnTo>
                      <a:pt x="2674" y="54"/>
                    </a:lnTo>
                    <a:lnTo>
                      <a:pt x="2828" y="73"/>
                    </a:lnTo>
                    <a:lnTo>
                      <a:pt x="2966" y="92"/>
                    </a:lnTo>
                    <a:lnTo>
                      <a:pt x="2966" y="456"/>
                    </a:lnTo>
                    <a:lnTo>
                      <a:pt x="2833" y="434"/>
                    </a:lnTo>
                    <a:lnTo>
                      <a:pt x="2563" y="399"/>
                    </a:lnTo>
                    <a:lnTo>
                      <a:pt x="2382" y="382"/>
                    </a:lnTo>
                    <a:lnTo>
                      <a:pt x="2134" y="366"/>
                    </a:lnTo>
                    <a:lnTo>
                      <a:pt x="1944" y="358"/>
                    </a:lnTo>
                    <a:lnTo>
                      <a:pt x="1746" y="350"/>
                    </a:lnTo>
                    <a:lnTo>
                      <a:pt x="1529" y="350"/>
                    </a:lnTo>
                    <a:lnTo>
                      <a:pt x="1295" y="350"/>
                    </a:lnTo>
                    <a:lnTo>
                      <a:pt x="1047" y="355"/>
                    </a:lnTo>
                    <a:lnTo>
                      <a:pt x="853" y="363"/>
                    </a:lnTo>
                    <a:lnTo>
                      <a:pt x="654" y="374"/>
                    </a:lnTo>
                    <a:lnTo>
                      <a:pt x="468" y="388"/>
                    </a:lnTo>
                    <a:lnTo>
                      <a:pt x="296" y="404"/>
                    </a:lnTo>
                    <a:lnTo>
                      <a:pt x="150" y="423"/>
                    </a:lnTo>
                    <a:lnTo>
                      <a:pt x="13" y="445"/>
                    </a:lnTo>
                    <a:lnTo>
                      <a:pt x="0" y="122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8" name="Freeform 37"/>
              <p:cNvSpPr>
                <a:spLocks/>
              </p:cNvSpPr>
              <p:nvPr/>
            </p:nvSpPr>
            <p:spPr bwMode="auto">
              <a:xfrm>
                <a:off x="555" y="159"/>
                <a:ext cx="823" cy="431"/>
              </a:xfrm>
              <a:custGeom>
                <a:avLst/>
                <a:gdLst/>
                <a:ahLst/>
                <a:cxnLst>
                  <a:cxn ang="0">
                    <a:pos x="815" y="27"/>
                  </a:cxn>
                  <a:cxn ang="0">
                    <a:pos x="822" y="350"/>
                  </a:cxn>
                  <a:cxn ang="0">
                    <a:pos x="746" y="382"/>
                  </a:cxn>
                  <a:cxn ang="0">
                    <a:pos x="676" y="404"/>
                  </a:cxn>
                  <a:cxn ang="0">
                    <a:pos x="619" y="415"/>
                  </a:cxn>
                  <a:cxn ang="0">
                    <a:pos x="571" y="421"/>
                  </a:cxn>
                  <a:cxn ang="0">
                    <a:pos x="517" y="427"/>
                  </a:cxn>
                  <a:cxn ang="0">
                    <a:pos x="427" y="430"/>
                  </a:cxn>
                  <a:cxn ang="0">
                    <a:pos x="344" y="423"/>
                  </a:cxn>
                  <a:cxn ang="0">
                    <a:pos x="259" y="410"/>
                  </a:cxn>
                  <a:cxn ang="0">
                    <a:pos x="177" y="388"/>
                  </a:cxn>
                  <a:cxn ang="0">
                    <a:pos x="105" y="358"/>
                  </a:cxn>
                  <a:cxn ang="0">
                    <a:pos x="41" y="325"/>
                  </a:cxn>
                  <a:cxn ang="0">
                    <a:pos x="0" y="294"/>
                  </a:cxn>
                  <a:cxn ang="0">
                    <a:pos x="0" y="0"/>
                  </a:cxn>
                  <a:cxn ang="0">
                    <a:pos x="46" y="25"/>
                  </a:cxn>
                  <a:cxn ang="0">
                    <a:pos x="105" y="47"/>
                  </a:cxn>
                  <a:cxn ang="0">
                    <a:pos x="175" y="66"/>
                  </a:cxn>
                  <a:cxn ang="0">
                    <a:pos x="244" y="81"/>
                  </a:cxn>
                  <a:cxn ang="0">
                    <a:pos x="314" y="89"/>
                  </a:cxn>
                  <a:cxn ang="0">
                    <a:pos x="361" y="93"/>
                  </a:cxn>
                  <a:cxn ang="0">
                    <a:pos x="401" y="95"/>
                  </a:cxn>
                  <a:cxn ang="0">
                    <a:pos x="471" y="95"/>
                  </a:cxn>
                  <a:cxn ang="0">
                    <a:pos x="515" y="92"/>
                  </a:cxn>
                  <a:cxn ang="0">
                    <a:pos x="555" y="87"/>
                  </a:cxn>
                  <a:cxn ang="0">
                    <a:pos x="600" y="84"/>
                  </a:cxn>
                  <a:cxn ang="0">
                    <a:pos x="640" y="76"/>
                  </a:cxn>
                  <a:cxn ang="0">
                    <a:pos x="689" y="67"/>
                  </a:cxn>
                  <a:cxn ang="0">
                    <a:pos x="733" y="55"/>
                  </a:cxn>
                  <a:cxn ang="0">
                    <a:pos x="777" y="41"/>
                  </a:cxn>
                  <a:cxn ang="0">
                    <a:pos x="815" y="27"/>
                  </a:cxn>
                </a:cxnLst>
                <a:rect l="0" t="0" r="r" b="b"/>
                <a:pathLst>
                  <a:path w="823" h="431">
                    <a:moveTo>
                      <a:pt x="815" y="27"/>
                    </a:moveTo>
                    <a:lnTo>
                      <a:pt x="822" y="350"/>
                    </a:lnTo>
                    <a:lnTo>
                      <a:pt x="746" y="382"/>
                    </a:lnTo>
                    <a:lnTo>
                      <a:pt x="676" y="404"/>
                    </a:lnTo>
                    <a:lnTo>
                      <a:pt x="619" y="415"/>
                    </a:lnTo>
                    <a:lnTo>
                      <a:pt x="571" y="421"/>
                    </a:lnTo>
                    <a:lnTo>
                      <a:pt x="517" y="427"/>
                    </a:lnTo>
                    <a:lnTo>
                      <a:pt x="427" y="430"/>
                    </a:lnTo>
                    <a:lnTo>
                      <a:pt x="344" y="423"/>
                    </a:lnTo>
                    <a:lnTo>
                      <a:pt x="259" y="410"/>
                    </a:lnTo>
                    <a:lnTo>
                      <a:pt x="177" y="388"/>
                    </a:lnTo>
                    <a:lnTo>
                      <a:pt x="105" y="358"/>
                    </a:lnTo>
                    <a:lnTo>
                      <a:pt x="41" y="325"/>
                    </a:lnTo>
                    <a:lnTo>
                      <a:pt x="0" y="294"/>
                    </a:lnTo>
                    <a:lnTo>
                      <a:pt x="0" y="0"/>
                    </a:lnTo>
                    <a:lnTo>
                      <a:pt x="46" y="25"/>
                    </a:lnTo>
                    <a:lnTo>
                      <a:pt x="105" y="47"/>
                    </a:lnTo>
                    <a:lnTo>
                      <a:pt x="175" y="66"/>
                    </a:lnTo>
                    <a:lnTo>
                      <a:pt x="244" y="81"/>
                    </a:lnTo>
                    <a:lnTo>
                      <a:pt x="314" y="89"/>
                    </a:lnTo>
                    <a:lnTo>
                      <a:pt x="361" y="93"/>
                    </a:lnTo>
                    <a:lnTo>
                      <a:pt x="401" y="95"/>
                    </a:lnTo>
                    <a:lnTo>
                      <a:pt x="471" y="95"/>
                    </a:lnTo>
                    <a:lnTo>
                      <a:pt x="515" y="92"/>
                    </a:lnTo>
                    <a:lnTo>
                      <a:pt x="555" y="87"/>
                    </a:lnTo>
                    <a:lnTo>
                      <a:pt x="600" y="84"/>
                    </a:lnTo>
                    <a:lnTo>
                      <a:pt x="640" y="76"/>
                    </a:lnTo>
                    <a:lnTo>
                      <a:pt x="689" y="67"/>
                    </a:lnTo>
                    <a:lnTo>
                      <a:pt x="733" y="55"/>
                    </a:lnTo>
                    <a:lnTo>
                      <a:pt x="777" y="41"/>
                    </a:lnTo>
                    <a:lnTo>
                      <a:pt x="815" y="27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9" name="Freeform 38"/>
              <p:cNvSpPr>
                <a:spLocks/>
              </p:cNvSpPr>
              <p:nvPr/>
            </p:nvSpPr>
            <p:spPr bwMode="auto">
              <a:xfrm>
                <a:off x="102" y="573"/>
                <a:ext cx="551" cy="340"/>
              </a:xfrm>
              <a:custGeom>
                <a:avLst/>
                <a:gdLst/>
                <a:ahLst/>
                <a:cxnLst>
                  <a:cxn ang="0">
                    <a:pos x="16" y="53"/>
                  </a:cxn>
                  <a:cxn ang="0">
                    <a:pos x="0" y="122"/>
                  </a:cxn>
                  <a:cxn ang="0">
                    <a:pos x="10" y="146"/>
                  </a:cxn>
                  <a:cxn ang="0">
                    <a:pos x="33" y="184"/>
                  </a:cxn>
                  <a:cxn ang="0">
                    <a:pos x="57" y="217"/>
                  </a:cxn>
                  <a:cxn ang="0">
                    <a:pos x="85" y="244"/>
                  </a:cxn>
                  <a:cxn ang="0">
                    <a:pos x="120" y="271"/>
                  </a:cxn>
                  <a:cxn ang="0">
                    <a:pos x="153" y="290"/>
                  </a:cxn>
                  <a:cxn ang="0">
                    <a:pos x="189" y="309"/>
                  </a:cxn>
                  <a:cxn ang="0">
                    <a:pos x="235" y="325"/>
                  </a:cxn>
                  <a:cxn ang="0">
                    <a:pos x="270" y="333"/>
                  </a:cxn>
                  <a:cxn ang="0">
                    <a:pos x="312" y="339"/>
                  </a:cxn>
                  <a:cxn ang="0">
                    <a:pos x="351" y="339"/>
                  </a:cxn>
                  <a:cxn ang="0">
                    <a:pos x="393" y="334"/>
                  </a:cxn>
                  <a:cxn ang="0">
                    <a:pos x="436" y="322"/>
                  </a:cxn>
                  <a:cxn ang="0">
                    <a:pos x="475" y="303"/>
                  </a:cxn>
                  <a:cxn ang="0">
                    <a:pos x="498" y="287"/>
                  </a:cxn>
                  <a:cxn ang="0">
                    <a:pos x="526" y="263"/>
                  </a:cxn>
                  <a:cxn ang="0">
                    <a:pos x="541" y="243"/>
                  </a:cxn>
                  <a:cxn ang="0">
                    <a:pos x="550" y="227"/>
                  </a:cxn>
                  <a:cxn ang="0">
                    <a:pos x="550" y="209"/>
                  </a:cxn>
                  <a:cxn ang="0">
                    <a:pos x="544" y="187"/>
                  </a:cxn>
                  <a:cxn ang="0">
                    <a:pos x="532" y="171"/>
                  </a:cxn>
                  <a:cxn ang="0">
                    <a:pos x="523" y="135"/>
                  </a:cxn>
                  <a:cxn ang="0">
                    <a:pos x="519" y="116"/>
                  </a:cxn>
                  <a:cxn ang="0">
                    <a:pos x="267" y="133"/>
                  </a:cxn>
                  <a:cxn ang="0">
                    <a:pos x="234" y="126"/>
                  </a:cxn>
                  <a:cxn ang="0">
                    <a:pos x="193" y="114"/>
                  </a:cxn>
                  <a:cxn ang="0">
                    <a:pos x="162" y="97"/>
                  </a:cxn>
                  <a:cxn ang="0">
                    <a:pos x="129" y="77"/>
                  </a:cxn>
                  <a:cxn ang="0">
                    <a:pos x="97" y="48"/>
                  </a:cxn>
                  <a:cxn ang="0">
                    <a:pos x="78" y="24"/>
                  </a:cxn>
                  <a:cxn ang="0">
                    <a:pos x="60" y="0"/>
                  </a:cxn>
                  <a:cxn ang="0">
                    <a:pos x="16" y="53"/>
                  </a:cxn>
                </a:cxnLst>
                <a:rect l="0" t="0" r="r" b="b"/>
                <a:pathLst>
                  <a:path w="551" h="340">
                    <a:moveTo>
                      <a:pt x="16" y="53"/>
                    </a:moveTo>
                    <a:lnTo>
                      <a:pt x="0" y="122"/>
                    </a:lnTo>
                    <a:lnTo>
                      <a:pt x="10" y="146"/>
                    </a:lnTo>
                    <a:lnTo>
                      <a:pt x="33" y="184"/>
                    </a:lnTo>
                    <a:lnTo>
                      <a:pt x="57" y="217"/>
                    </a:lnTo>
                    <a:lnTo>
                      <a:pt x="85" y="244"/>
                    </a:lnTo>
                    <a:lnTo>
                      <a:pt x="120" y="271"/>
                    </a:lnTo>
                    <a:lnTo>
                      <a:pt x="153" y="290"/>
                    </a:lnTo>
                    <a:lnTo>
                      <a:pt x="189" y="309"/>
                    </a:lnTo>
                    <a:lnTo>
                      <a:pt x="235" y="325"/>
                    </a:lnTo>
                    <a:lnTo>
                      <a:pt x="270" y="333"/>
                    </a:lnTo>
                    <a:lnTo>
                      <a:pt x="312" y="339"/>
                    </a:lnTo>
                    <a:lnTo>
                      <a:pt x="351" y="339"/>
                    </a:lnTo>
                    <a:lnTo>
                      <a:pt x="393" y="334"/>
                    </a:lnTo>
                    <a:lnTo>
                      <a:pt x="436" y="322"/>
                    </a:lnTo>
                    <a:lnTo>
                      <a:pt x="475" y="303"/>
                    </a:lnTo>
                    <a:lnTo>
                      <a:pt x="498" y="287"/>
                    </a:lnTo>
                    <a:lnTo>
                      <a:pt x="526" y="263"/>
                    </a:lnTo>
                    <a:lnTo>
                      <a:pt x="541" y="243"/>
                    </a:lnTo>
                    <a:lnTo>
                      <a:pt x="550" y="227"/>
                    </a:lnTo>
                    <a:lnTo>
                      <a:pt x="550" y="209"/>
                    </a:lnTo>
                    <a:lnTo>
                      <a:pt x="544" y="187"/>
                    </a:lnTo>
                    <a:lnTo>
                      <a:pt x="532" y="171"/>
                    </a:lnTo>
                    <a:lnTo>
                      <a:pt x="523" y="135"/>
                    </a:lnTo>
                    <a:lnTo>
                      <a:pt x="519" y="116"/>
                    </a:lnTo>
                    <a:lnTo>
                      <a:pt x="267" y="133"/>
                    </a:lnTo>
                    <a:lnTo>
                      <a:pt x="234" y="126"/>
                    </a:lnTo>
                    <a:lnTo>
                      <a:pt x="193" y="114"/>
                    </a:lnTo>
                    <a:lnTo>
                      <a:pt x="162" y="97"/>
                    </a:lnTo>
                    <a:lnTo>
                      <a:pt x="129" y="77"/>
                    </a:lnTo>
                    <a:lnTo>
                      <a:pt x="97" y="48"/>
                    </a:lnTo>
                    <a:lnTo>
                      <a:pt x="78" y="24"/>
                    </a:lnTo>
                    <a:lnTo>
                      <a:pt x="60" y="0"/>
                    </a:lnTo>
                    <a:lnTo>
                      <a:pt x="16" y="53"/>
                    </a:lnTo>
                  </a:path>
                </a:pathLst>
              </a:custGeom>
              <a:gradFill rotWithShape="0">
                <a:gsLst>
                  <a:gs pos="0">
                    <a:schemeClr val="hlink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20" name="Freeform 39"/>
              <p:cNvSpPr>
                <a:spLocks/>
              </p:cNvSpPr>
              <p:nvPr/>
            </p:nvSpPr>
            <p:spPr bwMode="auto">
              <a:xfrm>
                <a:off x="82" y="160"/>
                <a:ext cx="475" cy="552"/>
              </a:xfrm>
              <a:custGeom>
                <a:avLst/>
                <a:gdLst/>
                <a:ahLst/>
                <a:cxnLst>
                  <a:cxn ang="0">
                    <a:pos x="474" y="0"/>
                  </a:cxn>
                  <a:cxn ang="0">
                    <a:pos x="474" y="294"/>
                  </a:cxn>
                  <a:cxn ang="0">
                    <a:pos x="446" y="291"/>
                  </a:cxn>
                  <a:cxn ang="0">
                    <a:pos x="411" y="293"/>
                  </a:cxn>
                  <a:cxn ang="0">
                    <a:pos x="353" y="299"/>
                  </a:cxn>
                  <a:cxn ang="0">
                    <a:pos x="296" y="310"/>
                  </a:cxn>
                  <a:cxn ang="0">
                    <a:pos x="243" y="323"/>
                  </a:cxn>
                  <a:cxn ang="0">
                    <a:pos x="200" y="339"/>
                  </a:cxn>
                  <a:cxn ang="0">
                    <a:pos x="149" y="364"/>
                  </a:cxn>
                  <a:cxn ang="0">
                    <a:pos x="110" y="390"/>
                  </a:cxn>
                  <a:cxn ang="0">
                    <a:pos x="81" y="415"/>
                  </a:cxn>
                  <a:cxn ang="0">
                    <a:pos x="60" y="439"/>
                  </a:cxn>
                  <a:cxn ang="0">
                    <a:pos x="47" y="461"/>
                  </a:cxn>
                  <a:cxn ang="0">
                    <a:pos x="35" y="488"/>
                  </a:cxn>
                  <a:cxn ang="0">
                    <a:pos x="30" y="513"/>
                  </a:cxn>
                  <a:cxn ang="0">
                    <a:pos x="23" y="551"/>
                  </a:cxn>
                  <a:cxn ang="0">
                    <a:pos x="17" y="518"/>
                  </a:cxn>
                  <a:cxn ang="0">
                    <a:pos x="8" y="481"/>
                  </a:cxn>
                  <a:cxn ang="0">
                    <a:pos x="5" y="453"/>
                  </a:cxn>
                  <a:cxn ang="0">
                    <a:pos x="0" y="420"/>
                  </a:cxn>
                  <a:cxn ang="0">
                    <a:pos x="2" y="393"/>
                  </a:cxn>
                  <a:cxn ang="0">
                    <a:pos x="8" y="361"/>
                  </a:cxn>
                  <a:cxn ang="0">
                    <a:pos x="15" y="317"/>
                  </a:cxn>
                  <a:cxn ang="0">
                    <a:pos x="30" y="279"/>
                  </a:cxn>
                  <a:cxn ang="0">
                    <a:pos x="50" y="238"/>
                  </a:cxn>
                  <a:cxn ang="0">
                    <a:pos x="75" y="196"/>
                  </a:cxn>
                  <a:cxn ang="0">
                    <a:pos x="111" y="152"/>
                  </a:cxn>
                  <a:cxn ang="0">
                    <a:pos x="152" y="116"/>
                  </a:cxn>
                  <a:cxn ang="0">
                    <a:pos x="188" y="87"/>
                  </a:cxn>
                  <a:cxn ang="0">
                    <a:pos x="233" y="60"/>
                  </a:cxn>
                  <a:cxn ang="0">
                    <a:pos x="279" y="40"/>
                  </a:cxn>
                  <a:cxn ang="0">
                    <a:pos x="333" y="21"/>
                  </a:cxn>
                  <a:cxn ang="0">
                    <a:pos x="380" y="10"/>
                  </a:cxn>
                  <a:cxn ang="0">
                    <a:pos x="435" y="3"/>
                  </a:cxn>
                  <a:cxn ang="0">
                    <a:pos x="474" y="0"/>
                  </a:cxn>
                </a:cxnLst>
                <a:rect l="0" t="0" r="r" b="b"/>
                <a:pathLst>
                  <a:path w="475" h="552">
                    <a:moveTo>
                      <a:pt x="474" y="0"/>
                    </a:moveTo>
                    <a:lnTo>
                      <a:pt x="474" y="294"/>
                    </a:lnTo>
                    <a:lnTo>
                      <a:pt x="446" y="291"/>
                    </a:lnTo>
                    <a:lnTo>
                      <a:pt x="411" y="293"/>
                    </a:lnTo>
                    <a:lnTo>
                      <a:pt x="353" y="299"/>
                    </a:lnTo>
                    <a:lnTo>
                      <a:pt x="296" y="310"/>
                    </a:lnTo>
                    <a:lnTo>
                      <a:pt x="243" y="323"/>
                    </a:lnTo>
                    <a:lnTo>
                      <a:pt x="200" y="339"/>
                    </a:lnTo>
                    <a:lnTo>
                      <a:pt x="149" y="364"/>
                    </a:lnTo>
                    <a:lnTo>
                      <a:pt x="110" y="390"/>
                    </a:lnTo>
                    <a:lnTo>
                      <a:pt x="81" y="415"/>
                    </a:lnTo>
                    <a:lnTo>
                      <a:pt x="60" y="439"/>
                    </a:lnTo>
                    <a:lnTo>
                      <a:pt x="47" y="461"/>
                    </a:lnTo>
                    <a:lnTo>
                      <a:pt x="35" y="488"/>
                    </a:lnTo>
                    <a:lnTo>
                      <a:pt x="30" y="513"/>
                    </a:lnTo>
                    <a:lnTo>
                      <a:pt x="23" y="551"/>
                    </a:lnTo>
                    <a:lnTo>
                      <a:pt x="17" y="518"/>
                    </a:lnTo>
                    <a:lnTo>
                      <a:pt x="8" y="481"/>
                    </a:lnTo>
                    <a:lnTo>
                      <a:pt x="5" y="453"/>
                    </a:lnTo>
                    <a:lnTo>
                      <a:pt x="0" y="420"/>
                    </a:lnTo>
                    <a:lnTo>
                      <a:pt x="2" y="393"/>
                    </a:lnTo>
                    <a:lnTo>
                      <a:pt x="8" y="361"/>
                    </a:lnTo>
                    <a:lnTo>
                      <a:pt x="15" y="317"/>
                    </a:lnTo>
                    <a:lnTo>
                      <a:pt x="30" y="279"/>
                    </a:lnTo>
                    <a:lnTo>
                      <a:pt x="50" y="238"/>
                    </a:lnTo>
                    <a:lnTo>
                      <a:pt x="75" y="196"/>
                    </a:lnTo>
                    <a:lnTo>
                      <a:pt x="111" y="152"/>
                    </a:lnTo>
                    <a:lnTo>
                      <a:pt x="152" y="116"/>
                    </a:lnTo>
                    <a:lnTo>
                      <a:pt x="188" y="87"/>
                    </a:lnTo>
                    <a:lnTo>
                      <a:pt x="233" y="60"/>
                    </a:lnTo>
                    <a:lnTo>
                      <a:pt x="279" y="40"/>
                    </a:lnTo>
                    <a:lnTo>
                      <a:pt x="333" y="21"/>
                    </a:lnTo>
                    <a:lnTo>
                      <a:pt x="380" y="10"/>
                    </a:lnTo>
                    <a:lnTo>
                      <a:pt x="435" y="3"/>
                    </a:lnTo>
                    <a:lnTo>
                      <a:pt x="474" y="0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21" name="Freeform 40"/>
              <p:cNvSpPr>
                <a:spLocks/>
              </p:cNvSpPr>
              <p:nvPr/>
            </p:nvSpPr>
            <p:spPr bwMode="auto">
              <a:xfrm>
                <a:off x="370" y="727"/>
                <a:ext cx="156" cy="118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21" y="19"/>
                  </a:cxn>
                  <a:cxn ang="0">
                    <a:pos x="3" y="46"/>
                  </a:cxn>
                  <a:cxn ang="0">
                    <a:pos x="0" y="70"/>
                  </a:cxn>
                  <a:cxn ang="0">
                    <a:pos x="0" y="84"/>
                  </a:cxn>
                  <a:cxn ang="0">
                    <a:pos x="9" y="100"/>
                  </a:cxn>
                  <a:cxn ang="0">
                    <a:pos x="29" y="108"/>
                  </a:cxn>
                  <a:cxn ang="0">
                    <a:pos x="50" y="114"/>
                  </a:cxn>
                  <a:cxn ang="0">
                    <a:pos x="69" y="117"/>
                  </a:cxn>
                  <a:cxn ang="0">
                    <a:pos x="86" y="117"/>
                  </a:cxn>
                  <a:cxn ang="0">
                    <a:pos x="114" y="112"/>
                  </a:cxn>
                  <a:cxn ang="0">
                    <a:pos x="134" y="107"/>
                  </a:cxn>
                  <a:cxn ang="0">
                    <a:pos x="146" y="98"/>
                  </a:cxn>
                  <a:cxn ang="0">
                    <a:pos x="153" y="90"/>
                  </a:cxn>
                  <a:cxn ang="0">
                    <a:pos x="155" y="78"/>
                  </a:cxn>
                  <a:cxn ang="0">
                    <a:pos x="153" y="60"/>
                  </a:cxn>
                  <a:cxn ang="0">
                    <a:pos x="146" y="11"/>
                  </a:cxn>
                  <a:cxn ang="0">
                    <a:pos x="72" y="0"/>
                  </a:cxn>
                </a:cxnLst>
                <a:rect l="0" t="0" r="r" b="b"/>
                <a:pathLst>
                  <a:path w="156" h="118">
                    <a:moveTo>
                      <a:pt x="72" y="0"/>
                    </a:moveTo>
                    <a:lnTo>
                      <a:pt x="21" y="19"/>
                    </a:lnTo>
                    <a:lnTo>
                      <a:pt x="3" y="46"/>
                    </a:lnTo>
                    <a:lnTo>
                      <a:pt x="0" y="70"/>
                    </a:lnTo>
                    <a:lnTo>
                      <a:pt x="0" y="84"/>
                    </a:lnTo>
                    <a:lnTo>
                      <a:pt x="9" y="100"/>
                    </a:lnTo>
                    <a:lnTo>
                      <a:pt x="29" y="108"/>
                    </a:lnTo>
                    <a:lnTo>
                      <a:pt x="50" y="114"/>
                    </a:lnTo>
                    <a:lnTo>
                      <a:pt x="69" y="117"/>
                    </a:lnTo>
                    <a:lnTo>
                      <a:pt x="86" y="117"/>
                    </a:lnTo>
                    <a:lnTo>
                      <a:pt x="114" y="112"/>
                    </a:lnTo>
                    <a:lnTo>
                      <a:pt x="134" y="107"/>
                    </a:lnTo>
                    <a:lnTo>
                      <a:pt x="146" y="98"/>
                    </a:lnTo>
                    <a:lnTo>
                      <a:pt x="153" y="90"/>
                    </a:lnTo>
                    <a:lnTo>
                      <a:pt x="155" y="78"/>
                    </a:lnTo>
                    <a:lnTo>
                      <a:pt x="153" y="60"/>
                    </a:lnTo>
                    <a:lnTo>
                      <a:pt x="146" y="11"/>
                    </a:lnTo>
                    <a:lnTo>
                      <a:pt x="72" y="0"/>
                    </a:lnTo>
                  </a:path>
                </a:pathLst>
              </a:custGeom>
              <a:gradFill rotWithShape="0">
                <a:gsLst>
                  <a:gs pos="0">
                    <a:schemeClr val="hlink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22" name="Freeform 41"/>
              <p:cNvSpPr>
                <a:spLocks/>
              </p:cNvSpPr>
              <p:nvPr/>
            </p:nvSpPr>
            <p:spPr bwMode="auto">
              <a:xfrm>
                <a:off x="442" y="741"/>
                <a:ext cx="88" cy="74"/>
              </a:xfrm>
              <a:custGeom>
                <a:avLst/>
                <a:gdLst/>
                <a:ahLst/>
                <a:cxnLst>
                  <a:cxn ang="0">
                    <a:pos x="87" y="67"/>
                  </a:cxn>
                  <a:cxn ang="0">
                    <a:pos x="76" y="0"/>
                  </a:cxn>
                  <a:cxn ang="0">
                    <a:pos x="33" y="5"/>
                  </a:cxn>
                  <a:cxn ang="0">
                    <a:pos x="0" y="8"/>
                  </a:cxn>
                  <a:cxn ang="0">
                    <a:pos x="9" y="73"/>
                  </a:cxn>
                  <a:cxn ang="0">
                    <a:pos x="12" y="57"/>
                  </a:cxn>
                  <a:cxn ang="0">
                    <a:pos x="22" y="47"/>
                  </a:cxn>
                  <a:cxn ang="0">
                    <a:pos x="40" y="43"/>
                  </a:cxn>
                  <a:cxn ang="0">
                    <a:pos x="60" y="44"/>
                  </a:cxn>
                  <a:cxn ang="0">
                    <a:pos x="76" y="51"/>
                  </a:cxn>
                  <a:cxn ang="0">
                    <a:pos x="87" y="67"/>
                  </a:cxn>
                </a:cxnLst>
                <a:rect l="0" t="0" r="r" b="b"/>
                <a:pathLst>
                  <a:path w="88" h="74">
                    <a:moveTo>
                      <a:pt x="87" y="67"/>
                    </a:moveTo>
                    <a:lnTo>
                      <a:pt x="76" y="0"/>
                    </a:lnTo>
                    <a:lnTo>
                      <a:pt x="33" y="5"/>
                    </a:lnTo>
                    <a:lnTo>
                      <a:pt x="0" y="8"/>
                    </a:lnTo>
                    <a:lnTo>
                      <a:pt x="9" y="73"/>
                    </a:lnTo>
                    <a:lnTo>
                      <a:pt x="12" y="57"/>
                    </a:lnTo>
                    <a:lnTo>
                      <a:pt x="22" y="47"/>
                    </a:lnTo>
                    <a:lnTo>
                      <a:pt x="40" y="43"/>
                    </a:lnTo>
                    <a:lnTo>
                      <a:pt x="60" y="44"/>
                    </a:lnTo>
                    <a:lnTo>
                      <a:pt x="76" y="51"/>
                    </a:lnTo>
                    <a:lnTo>
                      <a:pt x="87" y="67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23" name="Freeform 42"/>
              <p:cNvSpPr>
                <a:spLocks/>
              </p:cNvSpPr>
              <p:nvPr/>
            </p:nvSpPr>
            <p:spPr bwMode="auto">
              <a:xfrm>
                <a:off x="334" y="520"/>
                <a:ext cx="319" cy="286"/>
              </a:xfrm>
              <a:custGeom>
                <a:avLst/>
                <a:gdLst/>
                <a:ahLst/>
                <a:cxnLst>
                  <a:cxn ang="0">
                    <a:pos x="317" y="275"/>
                  </a:cxn>
                  <a:cxn ang="0">
                    <a:pos x="315" y="254"/>
                  </a:cxn>
                  <a:cxn ang="0">
                    <a:pos x="306" y="235"/>
                  </a:cxn>
                  <a:cxn ang="0">
                    <a:pos x="299" y="219"/>
                  </a:cxn>
                  <a:cxn ang="0">
                    <a:pos x="294" y="194"/>
                  </a:cxn>
                  <a:cxn ang="0">
                    <a:pos x="288" y="161"/>
                  </a:cxn>
                  <a:cxn ang="0">
                    <a:pos x="284" y="126"/>
                  </a:cxn>
                  <a:cxn ang="0">
                    <a:pos x="281" y="94"/>
                  </a:cxn>
                  <a:cxn ang="0">
                    <a:pos x="279" y="67"/>
                  </a:cxn>
                  <a:cxn ang="0">
                    <a:pos x="278" y="43"/>
                  </a:cxn>
                  <a:cxn ang="0">
                    <a:pos x="270" y="29"/>
                  </a:cxn>
                  <a:cxn ang="0">
                    <a:pos x="255" y="16"/>
                  </a:cxn>
                  <a:cxn ang="0">
                    <a:pos x="240" y="9"/>
                  </a:cxn>
                  <a:cxn ang="0">
                    <a:pos x="216" y="2"/>
                  </a:cxn>
                  <a:cxn ang="0">
                    <a:pos x="189" y="0"/>
                  </a:cxn>
                  <a:cxn ang="0">
                    <a:pos x="147" y="0"/>
                  </a:cxn>
                  <a:cxn ang="0">
                    <a:pos x="110" y="2"/>
                  </a:cxn>
                  <a:cxn ang="0">
                    <a:pos x="74" y="9"/>
                  </a:cxn>
                  <a:cxn ang="0">
                    <a:pos x="41" y="21"/>
                  </a:cxn>
                  <a:cxn ang="0">
                    <a:pos x="20" y="35"/>
                  </a:cxn>
                  <a:cxn ang="0">
                    <a:pos x="8" y="47"/>
                  </a:cxn>
                  <a:cxn ang="0">
                    <a:pos x="0" y="61"/>
                  </a:cxn>
                  <a:cxn ang="0">
                    <a:pos x="2" y="75"/>
                  </a:cxn>
                  <a:cxn ang="0">
                    <a:pos x="5" y="89"/>
                  </a:cxn>
                  <a:cxn ang="0">
                    <a:pos x="15" y="104"/>
                  </a:cxn>
                  <a:cxn ang="0">
                    <a:pos x="23" y="123"/>
                  </a:cxn>
                  <a:cxn ang="0">
                    <a:pos x="27" y="149"/>
                  </a:cxn>
                  <a:cxn ang="0">
                    <a:pos x="30" y="176"/>
                  </a:cxn>
                  <a:cxn ang="0">
                    <a:pos x="35" y="200"/>
                  </a:cxn>
                  <a:cxn ang="0">
                    <a:pos x="36" y="235"/>
                  </a:cxn>
                  <a:cxn ang="0">
                    <a:pos x="38" y="265"/>
                  </a:cxn>
                  <a:cxn ang="0">
                    <a:pos x="38" y="285"/>
                  </a:cxn>
                  <a:cxn ang="0">
                    <a:pos x="48" y="260"/>
                  </a:cxn>
                  <a:cxn ang="0">
                    <a:pos x="68" y="248"/>
                  </a:cxn>
                  <a:cxn ang="0">
                    <a:pos x="86" y="241"/>
                  </a:cxn>
                  <a:cxn ang="0">
                    <a:pos x="108" y="236"/>
                  </a:cxn>
                  <a:cxn ang="0">
                    <a:pos x="143" y="229"/>
                  </a:cxn>
                  <a:cxn ang="0">
                    <a:pos x="177" y="228"/>
                  </a:cxn>
                  <a:cxn ang="0">
                    <a:pos x="197" y="228"/>
                  </a:cxn>
                  <a:cxn ang="0">
                    <a:pos x="228" y="230"/>
                  </a:cxn>
                  <a:cxn ang="0">
                    <a:pos x="264" y="237"/>
                  </a:cxn>
                  <a:cxn ang="0">
                    <a:pos x="287" y="246"/>
                  </a:cxn>
                  <a:cxn ang="0">
                    <a:pos x="302" y="255"/>
                  </a:cxn>
                  <a:cxn ang="0">
                    <a:pos x="318" y="268"/>
                  </a:cxn>
                </a:cxnLst>
                <a:rect l="0" t="0" r="r" b="b"/>
                <a:pathLst>
                  <a:path w="319" h="286">
                    <a:moveTo>
                      <a:pt x="317" y="275"/>
                    </a:moveTo>
                    <a:lnTo>
                      <a:pt x="315" y="254"/>
                    </a:lnTo>
                    <a:lnTo>
                      <a:pt x="306" y="235"/>
                    </a:lnTo>
                    <a:lnTo>
                      <a:pt x="299" y="219"/>
                    </a:lnTo>
                    <a:lnTo>
                      <a:pt x="294" y="194"/>
                    </a:lnTo>
                    <a:lnTo>
                      <a:pt x="288" y="161"/>
                    </a:lnTo>
                    <a:lnTo>
                      <a:pt x="284" y="126"/>
                    </a:lnTo>
                    <a:lnTo>
                      <a:pt x="281" y="94"/>
                    </a:lnTo>
                    <a:lnTo>
                      <a:pt x="279" y="67"/>
                    </a:lnTo>
                    <a:lnTo>
                      <a:pt x="278" y="43"/>
                    </a:lnTo>
                    <a:lnTo>
                      <a:pt x="270" y="29"/>
                    </a:lnTo>
                    <a:lnTo>
                      <a:pt x="255" y="16"/>
                    </a:lnTo>
                    <a:lnTo>
                      <a:pt x="240" y="9"/>
                    </a:lnTo>
                    <a:lnTo>
                      <a:pt x="216" y="2"/>
                    </a:lnTo>
                    <a:lnTo>
                      <a:pt x="189" y="0"/>
                    </a:lnTo>
                    <a:lnTo>
                      <a:pt x="147" y="0"/>
                    </a:lnTo>
                    <a:lnTo>
                      <a:pt x="110" y="2"/>
                    </a:lnTo>
                    <a:lnTo>
                      <a:pt x="74" y="9"/>
                    </a:lnTo>
                    <a:lnTo>
                      <a:pt x="41" y="21"/>
                    </a:lnTo>
                    <a:lnTo>
                      <a:pt x="20" y="35"/>
                    </a:lnTo>
                    <a:lnTo>
                      <a:pt x="8" y="47"/>
                    </a:lnTo>
                    <a:lnTo>
                      <a:pt x="0" y="61"/>
                    </a:lnTo>
                    <a:lnTo>
                      <a:pt x="2" y="75"/>
                    </a:lnTo>
                    <a:lnTo>
                      <a:pt x="5" y="89"/>
                    </a:lnTo>
                    <a:lnTo>
                      <a:pt x="15" y="104"/>
                    </a:lnTo>
                    <a:lnTo>
                      <a:pt x="23" y="123"/>
                    </a:lnTo>
                    <a:lnTo>
                      <a:pt x="27" y="149"/>
                    </a:lnTo>
                    <a:lnTo>
                      <a:pt x="30" y="176"/>
                    </a:lnTo>
                    <a:lnTo>
                      <a:pt x="35" y="200"/>
                    </a:lnTo>
                    <a:lnTo>
                      <a:pt x="36" y="235"/>
                    </a:lnTo>
                    <a:lnTo>
                      <a:pt x="38" y="265"/>
                    </a:lnTo>
                    <a:lnTo>
                      <a:pt x="38" y="285"/>
                    </a:lnTo>
                    <a:lnTo>
                      <a:pt x="48" y="260"/>
                    </a:lnTo>
                    <a:lnTo>
                      <a:pt x="68" y="248"/>
                    </a:lnTo>
                    <a:lnTo>
                      <a:pt x="86" y="241"/>
                    </a:lnTo>
                    <a:lnTo>
                      <a:pt x="108" y="236"/>
                    </a:lnTo>
                    <a:lnTo>
                      <a:pt x="143" y="229"/>
                    </a:lnTo>
                    <a:lnTo>
                      <a:pt x="177" y="228"/>
                    </a:lnTo>
                    <a:lnTo>
                      <a:pt x="197" y="228"/>
                    </a:lnTo>
                    <a:lnTo>
                      <a:pt x="228" y="230"/>
                    </a:lnTo>
                    <a:lnTo>
                      <a:pt x="264" y="237"/>
                    </a:lnTo>
                    <a:lnTo>
                      <a:pt x="287" y="246"/>
                    </a:lnTo>
                    <a:lnTo>
                      <a:pt x="302" y="255"/>
                    </a:lnTo>
                    <a:lnTo>
                      <a:pt x="318" y="268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24" name="Freeform 43"/>
              <p:cNvSpPr>
                <a:spLocks/>
              </p:cNvSpPr>
              <p:nvPr/>
            </p:nvSpPr>
            <p:spPr bwMode="auto">
              <a:xfrm>
                <a:off x="5049" y="578"/>
                <a:ext cx="551" cy="335"/>
              </a:xfrm>
              <a:custGeom>
                <a:avLst/>
                <a:gdLst/>
                <a:ahLst/>
                <a:cxnLst>
                  <a:cxn ang="0">
                    <a:pos x="534" y="48"/>
                  </a:cxn>
                  <a:cxn ang="0">
                    <a:pos x="550" y="117"/>
                  </a:cxn>
                  <a:cxn ang="0">
                    <a:pos x="540" y="142"/>
                  </a:cxn>
                  <a:cxn ang="0">
                    <a:pos x="517" y="179"/>
                  </a:cxn>
                  <a:cxn ang="0">
                    <a:pos x="493" y="212"/>
                  </a:cxn>
                  <a:cxn ang="0">
                    <a:pos x="465" y="239"/>
                  </a:cxn>
                  <a:cxn ang="0">
                    <a:pos x="430" y="267"/>
                  </a:cxn>
                  <a:cxn ang="0">
                    <a:pos x="397" y="286"/>
                  </a:cxn>
                  <a:cxn ang="0">
                    <a:pos x="361" y="304"/>
                  </a:cxn>
                  <a:cxn ang="0">
                    <a:pos x="315" y="320"/>
                  </a:cxn>
                  <a:cxn ang="0">
                    <a:pos x="280" y="328"/>
                  </a:cxn>
                  <a:cxn ang="0">
                    <a:pos x="238" y="334"/>
                  </a:cxn>
                  <a:cxn ang="0">
                    <a:pos x="199" y="334"/>
                  </a:cxn>
                  <a:cxn ang="0">
                    <a:pos x="157" y="329"/>
                  </a:cxn>
                  <a:cxn ang="0">
                    <a:pos x="114" y="317"/>
                  </a:cxn>
                  <a:cxn ang="0">
                    <a:pos x="75" y="298"/>
                  </a:cxn>
                  <a:cxn ang="0">
                    <a:pos x="52" y="282"/>
                  </a:cxn>
                  <a:cxn ang="0">
                    <a:pos x="24" y="258"/>
                  </a:cxn>
                  <a:cxn ang="0">
                    <a:pos x="9" y="238"/>
                  </a:cxn>
                  <a:cxn ang="0">
                    <a:pos x="0" y="222"/>
                  </a:cxn>
                  <a:cxn ang="0">
                    <a:pos x="0" y="204"/>
                  </a:cxn>
                  <a:cxn ang="0">
                    <a:pos x="6" y="182"/>
                  </a:cxn>
                  <a:cxn ang="0">
                    <a:pos x="18" y="166"/>
                  </a:cxn>
                  <a:cxn ang="0">
                    <a:pos x="27" y="131"/>
                  </a:cxn>
                  <a:cxn ang="0">
                    <a:pos x="31" y="112"/>
                  </a:cxn>
                  <a:cxn ang="0">
                    <a:pos x="283" y="128"/>
                  </a:cxn>
                  <a:cxn ang="0">
                    <a:pos x="316" y="122"/>
                  </a:cxn>
                  <a:cxn ang="0">
                    <a:pos x="357" y="109"/>
                  </a:cxn>
                  <a:cxn ang="0">
                    <a:pos x="388" y="93"/>
                  </a:cxn>
                  <a:cxn ang="0">
                    <a:pos x="421" y="73"/>
                  </a:cxn>
                  <a:cxn ang="0">
                    <a:pos x="453" y="44"/>
                  </a:cxn>
                  <a:cxn ang="0">
                    <a:pos x="472" y="19"/>
                  </a:cxn>
                  <a:cxn ang="0">
                    <a:pos x="486" y="0"/>
                  </a:cxn>
                  <a:cxn ang="0">
                    <a:pos x="534" y="48"/>
                  </a:cxn>
                </a:cxnLst>
                <a:rect l="0" t="0" r="r" b="b"/>
                <a:pathLst>
                  <a:path w="551" h="335">
                    <a:moveTo>
                      <a:pt x="534" y="48"/>
                    </a:moveTo>
                    <a:lnTo>
                      <a:pt x="550" y="117"/>
                    </a:lnTo>
                    <a:lnTo>
                      <a:pt x="540" y="142"/>
                    </a:lnTo>
                    <a:lnTo>
                      <a:pt x="517" y="179"/>
                    </a:lnTo>
                    <a:lnTo>
                      <a:pt x="493" y="212"/>
                    </a:lnTo>
                    <a:lnTo>
                      <a:pt x="465" y="239"/>
                    </a:lnTo>
                    <a:lnTo>
                      <a:pt x="430" y="267"/>
                    </a:lnTo>
                    <a:lnTo>
                      <a:pt x="397" y="286"/>
                    </a:lnTo>
                    <a:lnTo>
                      <a:pt x="361" y="304"/>
                    </a:lnTo>
                    <a:lnTo>
                      <a:pt x="315" y="320"/>
                    </a:lnTo>
                    <a:lnTo>
                      <a:pt x="280" y="328"/>
                    </a:lnTo>
                    <a:lnTo>
                      <a:pt x="238" y="334"/>
                    </a:lnTo>
                    <a:lnTo>
                      <a:pt x="199" y="334"/>
                    </a:lnTo>
                    <a:lnTo>
                      <a:pt x="157" y="329"/>
                    </a:lnTo>
                    <a:lnTo>
                      <a:pt x="114" y="317"/>
                    </a:lnTo>
                    <a:lnTo>
                      <a:pt x="75" y="298"/>
                    </a:lnTo>
                    <a:lnTo>
                      <a:pt x="52" y="282"/>
                    </a:lnTo>
                    <a:lnTo>
                      <a:pt x="24" y="258"/>
                    </a:lnTo>
                    <a:lnTo>
                      <a:pt x="9" y="238"/>
                    </a:lnTo>
                    <a:lnTo>
                      <a:pt x="0" y="222"/>
                    </a:lnTo>
                    <a:lnTo>
                      <a:pt x="0" y="204"/>
                    </a:lnTo>
                    <a:lnTo>
                      <a:pt x="6" y="182"/>
                    </a:lnTo>
                    <a:lnTo>
                      <a:pt x="18" y="166"/>
                    </a:lnTo>
                    <a:lnTo>
                      <a:pt x="27" y="131"/>
                    </a:lnTo>
                    <a:lnTo>
                      <a:pt x="31" y="112"/>
                    </a:lnTo>
                    <a:lnTo>
                      <a:pt x="283" y="128"/>
                    </a:lnTo>
                    <a:lnTo>
                      <a:pt x="316" y="122"/>
                    </a:lnTo>
                    <a:lnTo>
                      <a:pt x="357" y="109"/>
                    </a:lnTo>
                    <a:lnTo>
                      <a:pt x="388" y="93"/>
                    </a:lnTo>
                    <a:lnTo>
                      <a:pt x="421" y="73"/>
                    </a:lnTo>
                    <a:lnTo>
                      <a:pt x="453" y="44"/>
                    </a:lnTo>
                    <a:lnTo>
                      <a:pt x="472" y="19"/>
                    </a:lnTo>
                    <a:lnTo>
                      <a:pt x="486" y="0"/>
                    </a:lnTo>
                    <a:lnTo>
                      <a:pt x="534" y="48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100000">
                    <a:schemeClr val="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25" name="Freeform 44"/>
              <p:cNvSpPr>
                <a:spLocks/>
              </p:cNvSpPr>
              <p:nvPr/>
            </p:nvSpPr>
            <p:spPr bwMode="auto">
              <a:xfrm>
                <a:off x="5145" y="160"/>
                <a:ext cx="475" cy="55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94"/>
                  </a:cxn>
                  <a:cxn ang="0">
                    <a:pos x="28" y="291"/>
                  </a:cxn>
                  <a:cxn ang="0">
                    <a:pos x="63" y="293"/>
                  </a:cxn>
                  <a:cxn ang="0">
                    <a:pos x="121" y="299"/>
                  </a:cxn>
                  <a:cxn ang="0">
                    <a:pos x="178" y="310"/>
                  </a:cxn>
                  <a:cxn ang="0">
                    <a:pos x="231" y="323"/>
                  </a:cxn>
                  <a:cxn ang="0">
                    <a:pos x="274" y="339"/>
                  </a:cxn>
                  <a:cxn ang="0">
                    <a:pos x="325" y="364"/>
                  </a:cxn>
                  <a:cxn ang="0">
                    <a:pos x="364" y="390"/>
                  </a:cxn>
                  <a:cxn ang="0">
                    <a:pos x="393" y="415"/>
                  </a:cxn>
                  <a:cxn ang="0">
                    <a:pos x="414" y="439"/>
                  </a:cxn>
                  <a:cxn ang="0">
                    <a:pos x="427" y="461"/>
                  </a:cxn>
                  <a:cxn ang="0">
                    <a:pos x="439" y="488"/>
                  </a:cxn>
                  <a:cxn ang="0">
                    <a:pos x="444" y="513"/>
                  </a:cxn>
                  <a:cxn ang="0">
                    <a:pos x="451" y="551"/>
                  </a:cxn>
                  <a:cxn ang="0">
                    <a:pos x="457" y="518"/>
                  </a:cxn>
                  <a:cxn ang="0">
                    <a:pos x="466" y="481"/>
                  </a:cxn>
                  <a:cxn ang="0">
                    <a:pos x="469" y="453"/>
                  </a:cxn>
                  <a:cxn ang="0">
                    <a:pos x="474" y="420"/>
                  </a:cxn>
                  <a:cxn ang="0">
                    <a:pos x="472" y="393"/>
                  </a:cxn>
                  <a:cxn ang="0">
                    <a:pos x="466" y="361"/>
                  </a:cxn>
                  <a:cxn ang="0">
                    <a:pos x="459" y="317"/>
                  </a:cxn>
                  <a:cxn ang="0">
                    <a:pos x="444" y="279"/>
                  </a:cxn>
                  <a:cxn ang="0">
                    <a:pos x="424" y="238"/>
                  </a:cxn>
                  <a:cxn ang="0">
                    <a:pos x="399" y="196"/>
                  </a:cxn>
                  <a:cxn ang="0">
                    <a:pos x="363" y="152"/>
                  </a:cxn>
                  <a:cxn ang="0">
                    <a:pos x="322" y="116"/>
                  </a:cxn>
                  <a:cxn ang="0">
                    <a:pos x="286" y="87"/>
                  </a:cxn>
                  <a:cxn ang="0">
                    <a:pos x="241" y="60"/>
                  </a:cxn>
                  <a:cxn ang="0">
                    <a:pos x="195" y="40"/>
                  </a:cxn>
                  <a:cxn ang="0">
                    <a:pos x="141" y="21"/>
                  </a:cxn>
                  <a:cxn ang="0">
                    <a:pos x="94" y="10"/>
                  </a:cxn>
                  <a:cxn ang="0">
                    <a:pos x="39" y="3"/>
                  </a:cxn>
                  <a:cxn ang="0">
                    <a:pos x="0" y="0"/>
                  </a:cxn>
                </a:cxnLst>
                <a:rect l="0" t="0" r="r" b="b"/>
                <a:pathLst>
                  <a:path w="475" h="552">
                    <a:moveTo>
                      <a:pt x="0" y="0"/>
                    </a:moveTo>
                    <a:lnTo>
                      <a:pt x="0" y="294"/>
                    </a:lnTo>
                    <a:lnTo>
                      <a:pt x="28" y="291"/>
                    </a:lnTo>
                    <a:lnTo>
                      <a:pt x="63" y="293"/>
                    </a:lnTo>
                    <a:lnTo>
                      <a:pt x="121" y="299"/>
                    </a:lnTo>
                    <a:lnTo>
                      <a:pt x="178" y="310"/>
                    </a:lnTo>
                    <a:lnTo>
                      <a:pt x="231" y="323"/>
                    </a:lnTo>
                    <a:lnTo>
                      <a:pt x="274" y="339"/>
                    </a:lnTo>
                    <a:lnTo>
                      <a:pt x="325" y="364"/>
                    </a:lnTo>
                    <a:lnTo>
                      <a:pt x="364" y="390"/>
                    </a:lnTo>
                    <a:lnTo>
                      <a:pt x="393" y="415"/>
                    </a:lnTo>
                    <a:lnTo>
                      <a:pt x="414" y="439"/>
                    </a:lnTo>
                    <a:lnTo>
                      <a:pt x="427" y="461"/>
                    </a:lnTo>
                    <a:lnTo>
                      <a:pt x="439" y="488"/>
                    </a:lnTo>
                    <a:lnTo>
                      <a:pt x="444" y="513"/>
                    </a:lnTo>
                    <a:lnTo>
                      <a:pt x="451" y="551"/>
                    </a:lnTo>
                    <a:lnTo>
                      <a:pt x="457" y="518"/>
                    </a:lnTo>
                    <a:lnTo>
                      <a:pt x="466" y="481"/>
                    </a:lnTo>
                    <a:lnTo>
                      <a:pt x="469" y="453"/>
                    </a:lnTo>
                    <a:lnTo>
                      <a:pt x="474" y="420"/>
                    </a:lnTo>
                    <a:lnTo>
                      <a:pt x="472" y="393"/>
                    </a:lnTo>
                    <a:lnTo>
                      <a:pt x="466" y="361"/>
                    </a:lnTo>
                    <a:lnTo>
                      <a:pt x="459" y="317"/>
                    </a:lnTo>
                    <a:lnTo>
                      <a:pt x="444" y="279"/>
                    </a:lnTo>
                    <a:lnTo>
                      <a:pt x="424" y="238"/>
                    </a:lnTo>
                    <a:lnTo>
                      <a:pt x="399" y="196"/>
                    </a:lnTo>
                    <a:lnTo>
                      <a:pt x="363" y="152"/>
                    </a:lnTo>
                    <a:lnTo>
                      <a:pt x="322" y="116"/>
                    </a:lnTo>
                    <a:lnTo>
                      <a:pt x="286" y="87"/>
                    </a:lnTo>
                    <a:lnTo>
                      <a:pt x="241" y="60"/>
                    </a:lnTo>
                    <a:lnTo>
                      <a:pt x="195" y="40"/>
                    </a:lnTo>
                    <a:lnTo>
                      <a:pt x="141" y="21"/>
                    </a:lnTo>
                    <a:lnTo>
                      <a:pt x="94" y="10"/>
                    </a:lnTo>
                    <a:lnTo>
                      <a:pt x="39" y="3"/>
                    </a:lnTo>
                    <a:lnTo>
                      <a:pt x="0" y="0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26" name="Freeform 45"/>
              <p:cNvSpPr>
                <a:spLocks/>
              </p:cNvSpPr>
              <p:nvPr/>
            </p:nvSpPr>
            <p:spPr bwMode="auto">
              <a:xfrm>
                <a:off x="5176" y="727"/>
                <a:ext cx="156" cy="118"/>
              </a:xfrm>
              <a:custGeom>
                <a:avLst/>
                <a:gdLst/>
                <a:ahLst/>
                <a:cxnLst>
                  <a:cxn ang="0">
                    <a:pos x="83" y="0"/>
                  </a:cxn>
                  <a:cxn ang="0">
                    <a:pos x="134" y="19"/>
                  </a:cxn>
                  <a:cxn ang="0">
                    <a:pos x="152" y="46"/>
                  </a:cxn>
                  <a:cxn ang="0">
                    <a:pos x="155" y="70"/>
                  </a:cxn>
                  <a:cxn ang="0">
                    <a:pos x="155" y="84"/>
                  </a:cxn>
                  <a:cxn ang="0">
                    <a:pos x="146" y="100"/>
                  </a:cxn>
                  <a:cxn ang="0">
                    <a:pos x="126" y="108"/>
                  </a:cxn>
                  <a:cxn ang="0">
                    <a:pos x="105" y="114"/>
                  </a:cxn>
                  <a:cxn ang="0">
                    <a:pos x="86" y="117"/>
                  </a:cxn>
                  <a:cxn ang="0">
                    <a:pos x="69" y="117"/>
                  </a:cxn>
                  <a:cxn ang="0">
                    <a:pos x="41" y="112"/>
                  </a:cxn>
                  <a:cxn ang="0">
                    <a:pos x="21" y="107"/>
                  </a:cxn>
                  <a:cxn ang="0">
                    <a:pos x="9" y="98"/>
                  </a:cxn>
                  <a:cxn ang="0">
                    <a:pos x="2" y="90"/>
                  </a:cxn>
                  <a:cxn ang="0">
                    <a:pos x="0" y="78"/>
                  </a:cxn>
                  <a:cxn ang="0">
                    <a:pos x="2" y="60"/>
                  </a:cxn>
                  <a:cxn ang="0">
                    <a:pos x="9" y="11"/>
                  </a:cxn>
                  <a:cxn ang="0">
                    <a:pos x="83" y="0"/>
                  </a:cxn>
                </a:cxnLst>
                <a:rect l="0" t="0" r="r" b="b"/>
                <a:pathLst>
                  <a:path w="156" h="118">
                    <a:moveTo>
                      <a:pt x="83" y="0"/>
                    </a:moveTo>
                    <a:lnTo>
                      <a:pt x="134" y="19"/>
                    </a:lnTo>
                    <a:lnTo>
                      <a:pt x="152" y="46"/>
                    </a:lnTo>
                    <a:lnTo>
                      <a:pt x="155" y="70"/>
                    </a:lnTo>
                    <a:lnTo>
                      <a:pt x="155" y="84"/>
                    </a:lnTo>
                    <a:lnTo>
                      <a:pt x="146" y="100"/>
                    </a:lnTo>
                    <a:lnTo>
                      <a:pt x="126" y="108"/>
                    </a:lnTo>
                    <a:lnTo>
                      <a:pt x="105" y="114"/>
                    </a:lnTo>
                    <a:lnTo>
                      <a:pt x="86" y="117"/>
                    </a:lnTo>
                    <a:lnTo>
                      <a:pt x="69" y="117"/>
                    </a:lnTo>
                    <a:lnTo>
                      <a:pt x="41" y="112"/>
                    </a:lnTo>
                    <a:lnTo>
                      <a:pt x="21" y="107"/>
                    </a:lnTo>
                    <a:lnTo>
                      <a:pt x="9" y="98"/>
                    </a:lnTo>
                    <a:lnTo>
                      <a:pt x="2" y="90"/>
                    </a:lnTo>
                    <a:lnTo>
                      <a:pt x="0" y="78"/>
                    </a:lnTo>
                    <a:lnTo>
                      <a:pt x="2" y="60"/>
                    </a:lnTo>
                    <a:lnTo>
                      <a:pt x="9" y="11"/>
                    </a:lnTo>
                    <a:lnTo>
                      <a:pt x="83" y="0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100000">
                    <a:schemeClr val="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27" name="Freeform 46"/>
              <p:cNvSpPr>
                <a:spLocks/>
              </p:cNvSpPr>
              <p:nvPr/>
            </p:nvSpPr>
            <p:spPr bwMode="auto">
              <a:xfrm>
                <a:off x="5172" y="740"/>
                <a:ext cx="88" cy="74"/>
              </a:xfrm>
              <a:custGeom>
                <a:avLst/>
                <a:gdLst/>
                <a:ahLst/>
                <a:cxnLst>
                  <a:cxn ang="0">
                    <a:pos x="0" y="68"/>
                  </a:cxn>
                  <a:cxn ang="0">
                    <a:pos x="11" y="0"/>
                  </a:cxn>
                  <a:cxn ang="0">
                    <a:pos x="54" y="5"/>
                  </a:cxn>
                  <a:cxn ang="0">
                    <a:pos x="87" y="9"/>
                  </a:cxn>
                  <a:cxn ang="0">
                    <a:pos x="78" y="73"/>
                  </a:cxn>
                  <a:cxn ang="0">
                    <a:pos x="75" y="58"/>
                  </a:cxn>
                  <a:cxn ang="0">
                    <a:pos x="65" y="47"/>
                  </a:cxn>
                  <a:cxn ang="0">
                    <a:pos x="47" y="44"/>
                  </a:cxn>
                  <a:cxn ang="0">
                    <a:pos x="27" y="45"/>
                  </a:cxn>
                  <a:cxn ang="0">
                    <a:pos x="11" y="52"/>
                  </a:cxn>
                  <a:cxn ang="0">
                    <a:pos x="0" y="68"/>
                  </a:cxn>
                </a:cxnLst>
                <a:rect l="0" t="0" r="r" b="b"/>
                <a:pathLst>
                  <a:path w="88" h="74">
                    <a:moveTo>
                      <a:pt x="0" y="68"/>
                    </a:moveTo>
                    <a:lnTo>
                      <a:pt x="11" y="0"/>
                    </a:lnTo>
                    <a:lnTo>
                      <a:pt x="54" y="5"/>
                    </a:lnTo>
                    <a:lnTo>
                      <a:pt x="87" y="9"/>
                    </a:lnTo>
                    <a:lnTo>
                      <a:pt x="78" y="73"/>
                    </a:lnTo>
                    <a:lnTo>
                      <a:pt x="75" y="58"/>
                    </a:lnTo>
                    <a:lnTo>
                      <a:pt x="65" y="47"/>
                    </a:lnTo>
                    <a:lnTo>
                      <a:pt x="47" y="44"/>
                    </a:lnTo>
                    <a:lnTo>
                      <a:pt x="27" y="45"/>
                    </a:lnTo>
                    <a:lnTo>
                      <a:pt x="11" y="52"/>
                    </a:lnTo>
                    <a:lnTo>
                      <a:pt x="0" y="68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28" name="Freeform 47"/>
              <p:cNvSpPr>
                <a:spLocks/>
              </p:cNvSpPr>
              <p:nvPr/>
            </p:nvSpPr>
            <p:spPr bwMode="auto">
              <a:xfrm>
                <a:off x="5049" y="520"/>
                <a:ext cx="319" cy="286"/>
              </a:xfrm>
              <a:custGeom>
                <a:avLst/>
                <a:gdLst/>
                <a:ahLst/>
                <a:cxnLst>
                  <a:cxn ang="0">
                    <a:pos x="1" y="275"/>
                  </a:cxn>
                  <a:cxn ang="0">
                    <a:pos x="3" y="254"/>
                  </a:cxn>
                  <a:cxn ang="0">
                    <a:pos x="12" y="235"/>
                  </a:cxn>
                  <a:cxn ang="0">
                    <a:pos x="19" y="219"/>
                  </a:cxn>
                  <a:cxn ang="0">
                    <a:pos x="24" y="194"/>
                  </a:cxn>
                  <a:cxn ang="0">
                    <a:pos x="30" y="161"/>
                  </a:cxn>
                  <a:cxn ang="0">
                    <a:pos x="34" y="126"/>
                  </a:cxn>
                  <a:cxn ang="0">
                    <a:pos x="37" y="94"/>
                  </a:cxn>
                  <a:cxn ang="0">
                    <a:pos x="39" y="67"/>
                  </a:cxn>
                  <a:cxn ang="0">
                    <a:pos x="40" y="43"/>
                  </a:cxn>
                  <a:cxn ang="0">
                    <a:pos x="48" y="29"/>
                  </a:cxn>
                  <a:cxn ang="0">
                    <a:pos x="63" y="16"/>
                  </a:cxn>
                  <a:cxn ang="0">
                    <a:pos x="78" y="9"/>
                  </a:cxn>
                  <a:cxn ang="0">
                    <a:pos x="102" y="2"/>
                  </a:cxn>
                  <a:cxn ang="0">
                    <a:pos x="129" y="0"/>
                  </a:cxn>
                  <a:cxn ang="0">
                    <a:pos x="171" y="0"/>
                  </a:cxn>
                  <a:cxn ang="0">
                    <a:pos x="208" y="2"/>
                  </a:cxn>
                  <a:cxn ang="0">
                    <a:pos x="244" y="9"/>
                  </a:cxn>
                  <a:cxn ang="0">
                    <a:pos x="277" y="21"/>
                  </a:cxn>
                  <a:cxn ang="0">
                    <a:pos x="298" y="35"/>
                  </a:cxn>
                  <a:cxn ang="0">
                    <a:pos x="310" y="47"/>
                  </a:cxn>
                  <a:cxn ang="0">
                    <a:pos x="318" y="61"/>
                  </a:cxn>
                  <a:cxn ang="0">
                    <a:pos x="316" y="75"/>
                  </a:cxn>
                  <a:cxn ang="0">
                    <a:pos x="313" y="89"/>
                  </a:cxn>
                  <a:cxn ang="0">
                    <a:pos x="303" y="104"/>
                  </a:cxn>
                  <a:cxn ang="0">
                    <a:pos x="295" y="123"/>
                  </a:cxn>
                  <a:cxn ang="0">
                    <a:pos x="291" y="149"/>
                  </a:cxn>
                  <a:cxn ang="0">
                    <a:pos x="288" y="176"/>
                  </a:cxn>
                  <a:cxn ang="0">
                    <a:pos x="283" y="200"/>
                  </a:cxn>
                  <a:cxn ang="0">
                    <a:pos x="282" y="235"/>
                  </a:cxn>
                  <a:cxn ang="0">
                    <a:pos x="280" y="265"/>
                  </a:cxn>
                  <a:cxn ang="0">
                    <a:pos x="280" y="285"/>
                  </a:cxn>
                  <a:cxn ang="0">
                    <a:pos x="270" y="260"/>
                  </a:cxn>
                  <a:cxn ang="0">
                    <a:pos x="250" y="248"/>
                  </a:cxn>
                  <a:cxn ang="0">
                    <a:pos x="232" y="241"/>
                  </a:cxn>
                  <a:cxn ang="0">
                    <a:pos x="210" y="236"/>
                  </a:cxn>
                  <a:cxn ang="0">
                    <a:pos x="175" y="229"/>
                  </a:cxn>
                  <a:cxn ang="0">
                    <a:pos x="141" y="228"/>
                  </a:cxn>
                  <a:cxn ang="0">
                    <a:pos x="121" y="228"/>
                  </a:cxn>
                  <a:cxn ang="0">
                    <a:pos x="90" y="230"/>
                  </a:cxn>
                  <a:cxn ang="0">
                    <a:pos x="54" y="237"/>
                  </a:cxn>
                  <a:cxn ang="0">
                    <a:pos x="31" y="246"/>
                  </a:cxn>
                  <a:cxn ang="0">
                    <a:pos x="16" y="255"/>
                  </a:cxn>
                  <a:cxn ang="0">
                    <a:pos x="0" y="268"/>
                  </a:cxn>
                </a:cxnLst>
                <a:rect l="0" t="0" r="r" b="b"/>
                <a:pathLst>
                  <a:path w="319" h="286">
                    <a:moveTo>
                      <a:pt x="1" y="275"/>
                    </a:moveTo>
                    <a:lnTo>
                      <a:pt x="3" y="254"/>
                    </a:lnTo>
                    <a:lnTo>
                      <a:pt x="12" y="235"/>
                    </a:lnTo>
                    <a:lnTo>
                      <a:pt x="19" y="219"/>
                    </a:lnTo>
                    <a:lnTo>
                      <a:pt x="24" y="194"/>
                    </a:lnTo>
                    <a:lnTo>
                      <a:pt x="30" y="161"/>
                    </a:lnTo>
                    <a:lnTo>
                      <a:pt x="34" y="126"/>
                    </a:lnTo>
                    <a:lnTo>
                      <a:pt x="37" y="94"/>
                    </a:lnTo>
                    <a:lnTo>
                      <a:pt x="39" y="67"/>
                    </a:lnTo>
                    <a:lnTo>
                      <a:pt x="40" y="43"/>
                    </a:lnTo>
                    <a:lnTo>
                      <a:pt x="48" y="29"/>
                    </a:lnTo>
                    <a:lnTo>
                      <a:pt x="63" y="16"/>
                    </a:lnTo>
                    <a:lnTo>
                      <a:pt x="78" y="9"/>
                    </a:lnTo>
                    <a:lnTo>
                      <a:pt x="102" y="2"/>
                    </a:lnTo>
                    <a:lnTo>
                      <a:pt x="129" y="0"/>
                    </a:lnTo>
                    <a:lnTo>
                      <a:pt x="171" y="0"/>
                    </a:lnTo>
                    <a:lnTo>
                      <a:pt x="208" y="2"/>
                    </a:lnTo>
                    <a:lnTo>
                      <a:pt x="244" y="9"/>
                    </a:lnTo>
                    <a:lnTo>
                      <a:pt x="277" y="21"/>
                    </a:lnTo>
                    <a:lnTo>
                      <a:pt x="298" y="35"/>
                    </a:lnTo>
                    <a:lnTo>
                      <a:pt x="310" y="47"/>
                    </a:lnTo>
                    <a:lnTo>
                      <a:pt x="318" y="61"/>
                    </a:lnTo>
                    <a:lnTo>
                      <a:pt x="316" y="75"/>
                    </a:lnTo>
                    <a:lnTo>
                      <a:pt x="313" y="89"/>
                    </a:lnTo>
                    <a:lnTo>
                      <a:pt x="303" y="104"/>
                    </a:lnTo>
                    <a:lnTo>
                      <a:pt x="295" y="123"/>
                    </a:lnTo>
                    <a:lnTo>
                      <a:pt x="291" y="149"/>
                    </a:lnTo>
                    <a:lnTo>
                      <a:pt x="288" y="176"/>
                    </a:lnTo>
                    <a:lnTo>
                      <a:pt x="283" y="200"/>
                    </a:lnTo>
                    <a:lnTo>
                      <a:pt x="282" y="235"/>
                    </a:lnTo>
                    <a:lnTo>
                      <a:pt x="280" y="265"/>
                    </a:lnTo>
                    <a:lnTo>
                      <a:pt x="280" y="285"/>
                    </a:lnTo>
                    <a:lnTo>
                      <a:pt x="270" y="260"/>
                    </a:lnTo>
                    <a:lnTo>
                      <a:pt x="250" y="248"/>
                    </a:lnTo>
                    <a:lnTo>
                      <a:pt x="232" y="241"/>
                    </a:lnTo>
                    <a:lnTo>
                      <a:pt x="210" y="236"/>
                    </a:lnTo>
                    <a:lnTo>
                      <a:pt x="175" y="229"/>
                    </a:lnTo>
                    <a:lnTo>
                      <a:pt x="141" y="228"/>
                    </a:lnTo>
                    <a:lnTo>
                      <a:pt x="121" y="228"/>
                    </a:lnTo>
                    <a:lnTo>
                      <a:pt x="90" y="230"/>
                    </a:lnTo>
                    <a:lnTo>
                      <a:pt x="54" y="237"/>
                    </a:lnTo>
                    <a:lnTo>
                      <a:pt x="31" y="246"/>
                    </a:lnTo>
                    <a:lnTo>
                      <a:pt x="16" y="255"/>
                    </a:lnTo>
                    <a:lnTo>
                      <a:pt x="0" y="268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29" name="Freeform 48"/>
              <p:cNvSpPr>
                <a:spLocks/>
              </p:cNvSpPr>
              <p:nvPr/>
            </p:nvSpPr>
            <p:spPr bwMode="auto">
              <a:xfrm>
                <a:off x="4319" y="160"/>
                <a:ext cx="832" cy="4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56"/>
                  </a:cxn>
                  <a:cxn ang="0">
                    <a:pos x="84" y="374"/>
                  </a:cxn>
                  <a:cxn ang="0">
                    <a:pos x="153" y="393"/>
                  </a:cxn>
                  <a:cxn ang="0">
                    <a:pos x="210" y="404"/>
                  </a:cxn>
                  <a:cxn ang="0">
                    <a:pos x="258" y="410"/>
                  </a:cxn>
                  <a:cxn ang="0">
                    <a:pos x="312" y="416"/>
                  </a:cxn>
                  <a:cxn ang="0">
                    <a:pos x="402" y="419"/>
                  </a:cxn>
                  <a:cxn ang="0">
                    <a:pos x="485" y="412"/>
                  </a:cxn>
                  <a:cxn ang="0">
                    <a:pos x="570" y="399"/>
                  </a:cxn>
                  <a:cxn ang="0">
                    <a:pos x="652" y="377"/>
                  </a:cxn>
                  <a:cxn ang="0">
                    <a:pos x="724" y="347"/>
                  </a:cxn>
                  <a:cxn ang="0">
                    <a:pos x="784" y="306"/>
                  </a:cxn>
                  <a:cxn ang="0">
                    <a:pos x="829" y="291"/>
                  </a:cxn>
                  <a:cxn ang="0">
                    <a:pos x="831" y="2"/>
                  </a:cxn>
                  <a:cxn ang="0">
                    <a:pos x="786" y="9"/>
                  </a:cxn>
                  <a:cxn ang="0">
                    <a:pos x="726" y="29"/>
                  </a:cxn>
                  <a:cxn ang="0">
                    <a:pos x="654" y="55"/>
                  </a:cxn>
                  <a:cxn ang="0">
                    <a:pos x="585" y="70"/>
                  </a:cxn>
                  <a:cxn ang="0">
                    <a:pos x="515" y="78"/>
                  </a:cxn>
                  <a:cxn ang="0">
                    <a:pos x="468" y="82"/>
                  </a:cxn>
                  <a:cxn ang="0">
                    <a:pos x="428" y="84"/>
                  </a:cxn>
                  <a:cxn ang="0">
                    <a:pos x="358" y="84"/>
                  </a:cxn>
                  <a:cxn ang="0">
                    <a:pos x="314" y="81"/>
                  </a:cxn>
                  <a:cxn ang="0">
                    <a:pos x="274" y="76"/>
                  </a:cxn>
                  <a:cxn ang="0">
                    <a:pos x="229" y="73"/>
                  </a:cxn>
                  <a:cxn ang="0">
                    <a:pos x="190" y="66"/>
                  </a:cxn>
                  <a:cxn ang="0">
                    <a:pos x="140" y="57"/>
                  </a:cxn>
                  <a:cxn ang="0">
                    <a:pos x="96" y="44"/>
                  </a:cxn>
                  <a:cxn ang="0">
                    <a:pos x="49" y="24"/>
                  </a:cxn>
                  <a:cxn ang="0">
                    <a:pos x="0" y="0"/>
                  </a:cxn>
                </a:cxnLst>
                <a:rect l="0" t="0" r="r" b="b"/>
                <a:pathLst>
                  <a:path w="832" h="420">
                    <a:moveTo>
                      <a:pt x="0" y="0"/>
                    </a:moveTo>
                    <a:lnTo>
                      <a:pt x="0" y="356"/>
                    </a:lnTo>
                    <a:lnTo>
                      <a:pt x="84" y="374"/>
                    </a:lnTo>
                    <a:lnTo>
                      <a:pt x="153" y="393"/>
                    </a:lnTo>
                    <a:lnTo>
                      <a:pt x="210" y="404"/>
                    </a:lnTo>
                    <a:lnTo>
                      <a:pt x="258" y="410"/>
                    </a:lnTo>
                    <a:lnTo>
                      <a:pt x="312" y="416"/>
                    </a:lnTo>
                    <a:lnTo>
                      <a:pt x="402" y="419"/>
                    </a:lnTo>
                    <a:lnTo>
                      <a:pt x="485" y="412"/>
                    </a:lnTo>
                    <a:lnTo>
                      <a:pt x="570" y="399"/>
                    </a:lnTo>
                    <a:lnTo>
                      <a:pt x="652" y="377"/>
                    </a:lnTo>
                    <a:lnTo>
                      <a:pt x="724" y="347"/>
                    </a:lnTo>
                    <a:lnTo>
                      <a:pt x="784" y="306"/>
                    </a:lnTo>
                    <a:lnTo>
                      <a:pt x="829" y="291"/>
                    </a:lnTo>
                    <a:lnTo>
                      <a:pt x="831" y="2"/>
                    </a:lnTo>
                    <a:lnTo>
                      <a:pt x="786" y="9"/>
                    </a:lnTo>
                    <a:lnTo>
                      <a:pt x="726" y="29"/>
                    </a:lnTo>
                    <a:lnTo>
                      <a:pt x="654" y="55"/>
                    </a:lnTo>
                    <a:lnTo>
                      <a:pt x="585" y="70"/>
                    </a:lnTo>
                    <a:lnTo>
                      <a:pt x="515" y="78"/>
                    </a:lnTo>
                    <a:lnTo>
                      <a:pt x="468" y="82"/>
                    </a:lnTo>
                    <a:lnTo>
                      <a:pt x="428" y="84"/>
                    </a:lnTo>
                    <a:lnTo>
                      <a:pt x="358" y="84"/>
                    </a:lnTo>
                    <a:lnTo>
                      <a:pt x="314" y="81"/>
                    </a:lnTo>
                    <a:lnTo>
                      <a:pt x="274" y="76"/>
                    </a:lnTo>
                    <a:lnTo>
                      <a:pt x="229" y="73"/>
                    </a:lnTo>
                    <a:lnTo>
                      <a:pt x="190" y="66"/>
                    </a:lnTo>
                    <a:lnTo>
                      <a:pt x="140" y="57"/>
                    </a:lnTo>
                    <a:lnTo>
                      <a:pt x="96" y="44"/>
                    </a:lnTo>
                    <a:lnTo>
                      <a:pt x="49" y="24"/>
                    </a:lnTo>
                    <a:lnTo>
                      <a:pt x="0" y="0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</p:grpSp>
      </p:grpSp>
      <p:pic>
        <p:nvPicPr>
          <p:cNvPr id="52" name="Picture 54" descr="dnastranda_gl.gif (44360 bytes)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81000"/>
            <a:ext cx="6477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9144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85800" y="2286000"/>
            <a:ext cx="3810000" cy="4114800"/>
          </a:xfrm>
        </p:spPr>
        <p:txBody>
          <a:bodyPr/>
          <a:lstStyle/>
          <a:p>
            <a:pPr lvl="0"/>
            <a:r>
              <a:rPr lang="en-US" noProof="0" smtClean="0"/>
              <a:t>Click icon to add clip art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22860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3" name="Rectangle 5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4" name="Rectangle 5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5" name="Rectangle 5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75124D-08D7-4FD5-96C1-B8FEED6CFF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ScientistStudyingGlobe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7577138" y="5029200"/>
            <a:ext cx="1566862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4" descr="dnastranda_gl.gif (44360 bytes)"/>
          <p:cNvPicPr>
            <a:picLocks noChangeAspect="1" noChangeArrowheads="1" noCrop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0" y="381000"/>
            <a:ext cx="6477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706633-BD5C-414E-BAA8-0F35DCEA8D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split orient="vert" dir="in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 descr="dnastranda_gl.gif (44360 bytes)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81000"/>
            <a:ext cx="6477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FAA55E-545E-4A47-B6E2-EBF99A79F4E3}" type="datetimeFigureOut">
              <a:rPr lang="en-US"/>
              <a:pPr>
                <a:defRPr/>
              </a:pPr>
              <a:t>8/3/2013</a:t>
            </a:fld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C74EBC-56A7-4A4E-B915-7AE19F04B1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ScientistStudyingGlobe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7577138" y="5029200"/>
            <a:ext cx="1566862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FE5BB6-DA03-43DA-9BF6-7C58A97758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split orient="vert" dir="in"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ScientistStudyingGlobe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7577138" y="5029200"/>
            <a:ext cx="1566862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2B007D-6B28-4721-8F85-BA11194654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split orient="vert" dir="in"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ScientistStudyingGlobe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7577138" y="5029200"/>
            <a:ext cx="1566862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F8B0A9-936F-4F8C-A789-6E67184876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split orient="vert" dir="in"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 descr="ScientistStudyingGlobe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7577138" y="5029200"/>
            <a:ext cx="1566862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9810CE-C437-4735-9D8B-798C8A41AA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split orient="vert" dir="in"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ScientistStudyingGlobe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7577138" y="5029200"/>
            <a:ext cx="1566862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0B485B-E631-4614-A2CE-825E0B609A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split orient="vert" dir="in"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ScientistStudyingGlobe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7577138" y="5029200"/>
            <a:ext cx="1566862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CF9BBA-58F2-401B-A759-B9D786D708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split orient="vert" dir="in"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ScientistStudyingGlobe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7577138" y="5029200"/>
            <a:ext cx="1566862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19FA60-D81D-459B-A125-47960A8B60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split orient="vert" dir="in"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ScientistStudyingGlobe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7577138" y="5029200"/>
            <a:ext cx="1566862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C4FC4F-E1EA-44AF-A7FD-90AFFCC4D5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split orient="vert" dir="in"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ScientistStudyingGlobe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7577138" y="5029200"/>
            <a:ext cx="1566862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545FD5-CE13-448B-891C-E73F5DB260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split orient="vert" dir="in"/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ScientistStudyingGlobe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7577138" y="5029200"/>
            <a:ext cx="1566862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6B0DBD-EB6B-454F-8F9E-696CE7DB99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split orient="vert" dir="in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 descr="dnastranda_gl.gif (44360 bytes)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81000"/>
            <a:ext cx="6477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BF6DC2-AEBE-487B-BB94-989FAEB64374}" type="datetimeFigureOut">
              <a:rPr lang="en-US"/>
              <a:pPr>
                <a:defRPr/>
              </a:pPr>
              <a:t>8/3/2013</a:t>
            </a:fld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E51F22-2A07-48EE-8D16-3B9D1C902C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g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image" Target="../media/image1.gif"/><Relationship Id="rId2" Type="http://schemas.openxmlformats.org/officeDocument/2006/relationships/slideLayout" Target="../slideLayouts/slideLayout13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image" Target="../media/image1.gif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slideLayout" Target="../slideLayouts/slideLayout50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9.xml"/><Relationship Id="rId17" Type="http://schemas.openxmlformats.org/officeDocument/2006/relationships/image" Target="../media/image1.gif"/><Relationship Id="rId2" Type="http://schemas.openxmlformats.org/officeDocument/2006/relationships/slideLayout" Target="../slideLayouts/slideLayout39.xml"/><Relationship Id="rId16" Type="http://schemas.openxmlformats.org/officeDocument/2006/relationships/theme" Target="../theme/theme4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Relationship Id="rId14" Type="http://schemas.openxmlformats.org/officeDocument/2006/relationships/slideLayout" Target="../slideLayouts/slideLayout51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0.xml"/><Relationship Id="rId13" Type="http://schemas.openxmlformats.org/officeDocument/2006/relationships/image" Target="../media/image1.gif"/><Relationship Id="rId3" Type="http://schemas.openxmlformats.org/officeDocument/2006/relationships/slideLayout" Target="../slideLayouts/slideLayout55.xml"/><Relationship Id="rId7" Type="http://schemas.openxmlformats.org/officeDocument/2006/relationships/slideLayout" Target="../slideLayouts/slideLayout59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4.xml"/><Relationship Id="rId1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8.xml"/><Relationship Id="rId11" Type="http://schemas.openxmlformats.org/officeDocument/2006/relationships/slideLayout" Target="../slideLayouts/slideLayout63.xml"/><Relationship Id="rId5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62.xml"/><Relationship Id="rId4" Type="http://schemas.openxmlformats.org/officeDocument/2006/relationships/slideLayout" Target="../slideLayouts/slideLayout56.xml"/><Relationship Id="rId9" Type="http://schemas.openxmlformats.org/officeDocument/2006/relationships/slideLayout" Target="../slideLayouts/slideLayout61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1.xml"/><Relationship Id="rId13" Type="http://schemas.openxmlformats.org/officeDocument/2006/relationships/slideLayout" Target="../slideLayouts/slideLayout76.xml"/><Relationship Id="rId3" Type="http://schemas.openxmlformats.org/officeDocument/2006/relationships/slideLayout" Target="../slideLayouts/slideLayout66.xml"/><Relationship Id="rId7" Type="http://schemas.openxmlformats.org/officeDocument/2006/relationships/slideLayout" Target="../slideLayouts/slideLayout70.xml"/><Relationship Id="rId12" Type="http://schemas.openxmlformats.org/officeDocument/2006/relationships/slideLayout" Target="../slideLayouts/slideLayout75.xml"/><Relationship Id="rId17" Type="http://schemas.openxmlformats.org/officeDocument/2006/relationships/image" Target="../media/image1.gif"/><Relationship Id="rId2" Type="http://schemas.openxmlformats.org/officeDocument/2006/relationships/slideLayout" Target="../slideLayouts/slideLayout65.xml"/><Relationship Id="rId16" Type="http://schemas.openxmlformats.org/officeDocument/2006/relationships/theme" Target="../theme/theme6.xml"/><Relationship Id="rId1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9.xml"/><Relationship Id="rId11" Type="http://schemas.openxmlformats.org/officeDocument/2006/relationships/slideLayout" Target="../slideLayouts/slideLayout74.xml"/><Relationship Id="rId5" Type="http://schemas.openxmlformats.org/officeDocument/2006/relationships/slideLayout" Target="../slideLayouts/slideLayout68.xml"/><Relationship Id="rId15" Type="http://schemas.openxmlformats.org/officeDocument/2006/relationships/slideLayout" Target="../slideLayouts/slideLayout78.xml"/><Relationship Id="rId10" Type="http://schemas.openxmlformats.org/officeDocument/2006/relationships/slideLayout" Target="../slideLayouts/slideLayout73.xml"/><Relationship Id="rId4" Type="http://schemas.openxmlformats.org/officeDocument/2006/relationships/slideLayout" Target="../slideLayouts/slideLayout67.xml"/><Relationship Id="rId9" Type="http://schemas.openxmlformats.org/officeDocument/2006/relationships/slideLayout" Target="../slideLayouts/slideLayout72.xml"/><Relationship Id="rId14" Type="http://schemas.openxmlformats.org/officeDocument/2006/relationships/slideLayout" Target="../slideLayouts/slideLayout77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80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Relationship Id="rId14" Type="http://schemas.openxmlformats.org/officeDocument/2006/relationships/image" Target="../media/image3.gi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DDDD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3075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62000" y="59436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fld id="{F9206AC7-CC5A-4736-822B-04C5A15C902D}" type="datetimeFigureOut">
              <a:rPr lang="en-US"/>
              <a:pPr>
                <a:defRPr/>
              </a:pPr>
              <a:t>8/3/2013</a:t>
            </a:fld>
            <a:endParaRPr lang="en-US"/>
          </a:p>
        </p:txBody>
      </p:sp>
      <p:sp>
        <p:nvSpPr>
          <p:cNvPr id="33075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075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fld id="{411A2C26-2CC0-4753-9F15-C43661BC72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Picture 9" descr="dnastranda_gl.gif (44360 bytes)"/>
          <p:cNvPicPr>
            <a:picLocks noChangeAspect="1" noChangeArrowheads="1" noCrop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381000"/>
            <a:ext cx="6477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58" r:id="rId1"/>
    <p:sldLayoutId id="2147484059" r:id="rId2"/>
    <p:sldLayoutId id="2147484060" r:id="rId3"/>
    <p:sldLayoutId id="2147484061" r:id="rId4"/>
    <p:sldLayoutId id="2147484062" r:id="rId5"/>
    <p:sldLayoutId id="2147484063" r:id="rId6"/>
    <p:sldLayoutId id="2147484064" r:id="rId7"/>
    <p:sldLayoutId id="2147484065" r:id="rId8"/>
    <p:sldLayoutId id="2147484066" r:id="rId9"/>
    <p:sldLayoutId id="2147484067" r:id="rId10"/>
    <p:sldLayoutId id="2147484068" r:id="rId11"/>
  </p:sldLayoutIdLst>
  <p:transition/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4" name="Group 2"/>
          <p:cNvGrpSpPr>
            <a:grpSpLocks/>
          </p:cNvGrpSpPr>
          <p:nvPr/>
        </p:nvGrpSpPr>
        <p:grpSpPr bwMode="auto">
          <a:xfrm>
            <a:off x="0" y="-17463"/>
            <a:ext cx="9178925" cy="6905626"/>
            <a:chOff x="0" y="-11"/>
            <a:chExt cx="5782" cy="4350"/>
          </a:xfrm>
        </p:grpSpPr>
        <p:sp>
          <p:nvSpPr>
            <p:cNvPr id="374787" name="Rectangle 3"/>
            <p:cNvSpPr>
              <a:spLocks noChangeArrowheads="1"/>
            </p:cNvSpPr>
            <p:nvPr/>
          </p:nvSpPr>
          <p:spPr bwMode="auto">
            <a:xfrm>
              <a:off x="0" y="1008"/>
              <a:ext cx="5774" cy="3331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74788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5759" cy="864"/>
            </a:xfrm>
            <a:prstGeom prst="rect">
              <a:avLst/>
            </a:prstGeom>
            <a:gradFill rotWithShape="0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grpSp>
          <p:nvGrpSpPr>
            <p:cNvPr id="13323" name="Group 5"/>
            <p:cNvGrpSpPr>
              <a:grpSpLocks/>
            </p:cNvGrpSpPr>
            <p:nvPr/>
          </p:nvGrpSpPr>
          <p:grpSpPr bwMode="auto">
            <a:xfrm>
              <a:off x="5301" y="-11"/>
              <a:ext cx="481" cy="4284"/>
              <a:chOff x="5301" y="-11"/>
              <a:chExt cx="481" cy="4284"/>
            </a:xfrm>
          </p:grpSpPr>
          <p:sp>
            <p:nvSpPr>
              <p:cNvPr id="374790" name="Freeform 6"/>
              <p:cNvSpPr>
                <a:spLocks/>
              </p:cNvSpPr>
              <p:nvPr/>
            </p:nvSpPr>
            <p:spPr bwMode="auto">
              <a:xfrm>
                <a:off x="5301" y="-11"/>
                <a:ext cx="241" cy="4284"/>
              </a:xfrm>
              <a:custGeom>
                <a:avLst/>
                <a:gdLst/>
                <a:ahLst/>
                <a:cxnLst>
                  <a:cxn ang="0">
                    <a:pos x="0" y="4234"/>
                  </a:cxn>
                  <a:cxn ang="0">
                    <a:pos x="0" y="0"/>
                  </a:cxn>
                  <a:cxn ang="0">
                    <a:pos x="240" y="0"/>
                  </a:cxn>
                  <a:cxn ang="0">
                    <a:pos x="240" y="4234"/>
                  </a:cxn>
                  <a:cxn ang="0">
                    <a:pos x="192" y="4283"/>
                  </a:cxn>
                  <a:cxn ang="0">
                    <a:pos x="144" y="4281"/>
                  </a:cxn>
                  <a:cxn ang="0">
                    <a:pos x="112" y="4281"/>
                  </a:cxn>
                  <a:cxn ang="0">
                    <a:pos x="49" y="4281"/>
                  </a:cxn>
                  <a:cxn ang="0">
                    <a:pos x="0" y="4234"/>
                  </a:cxn>
                </a:cxnLst>
                <a:rect l="0" t="0" r="r" b="b"/>
                <a:pathLst>
                  <a:path w="241" h="4284">
                    <a:moveTo>
                      <a:pt x="0" y="4234"/>
                    </a:moveTo>
                    <a:lnTo>
                      <a:pt x="0" y="0"/>
                    </a:lnTo>
                    <a:lnTo>
                      <a:pt x="240" y="0"/>
                    </a:lnTo>
                    <a:lnTo>
                      <a:pt x="240" y="4234"/>
                    </a:lnTo>
                    <a:lnTo>
                      <a:pt x="192" y="4283"/>
                    </a:lnTo>
                    <a:lnTo>
                      <a:pt x="144" y="4281"/>
                    </a:lnTo>
                    <a:lnTo>
                      <a:pt x="112" y="4281"/>
                    </a:lnTo>
                    <a:lnTo>
                      <a:pt x="49" y="4281"/>
                    </a:lnTo>
                    <a:lnTo>
                      <a:pt x="0" y="4234"/>
                    </a:lnTo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5000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374791" name="Freeform 7"/>
              <p:cNvSpPr>
                <a:spLocks/>
              </p:cNvSpPr>
              <p:nvPr/>
            </p:nvSpPr>
            <p:spPr bwMode="auto">
              <a:xfrm>
                <a:off x="5541" y="-11"/>
                <a:ext cx="241" cy="4284"/>
              </a:xfrm>
              <a:custGeom>
                <a:avLst/>
                <a:gdLst/>
                <a:ahLst/>
                <a:cxnLst>
                  <a:cxn ang="0">
                    <a:pos x="0" y="4234"/>
                  </a:cxn>
                  <a:cxn ang="0">
                    <a:pos x="0" y="0"/>
                  </a:cxn>
                  <a:cxn ang="0">
                    <a:pos x="240" y="0"/>
                  </a:cxn>
                  <a:cxn ang="0">
                    <a:pos x="240" y="4234"/>
                  </a:cxn>
                  <a:cxn ang="0">
                    <a:pos x="192" y="4283"/>
                  </a:cxn>
                  <a:cxn ang="0">
                    <a:pos x="144" y="4281"/>
                  </a:cxn>
                  <a:cxn ang="0">
                    <a:pos x="112" y="4281"/>
                  </a:cxn>
                  <a:cxn ang="0">
                    <a:pos x="49" y="4281"/>
                  </a:cxn>
                  <a:cxn ang="0">
                    <a:pos x="0" y="4234"/>
                  </a:cxn>
                </a:cxnLst>
                <a:rect l="0" t="0" r="r" b="b"/>
                <a:pathLst>
                  <a:path w="241" h="4284">
                    <a:moveTo>
                      <a:pt x="0" y="4234"/>
                    </a:moveTo>
                    <a:lnTo>
                      <a:pt x="0" y="0"/>
                    </a:lnTo>
                    <a:lnTo>
                      <a:pt x="240" y="0"/>
                    </a:lnTo>
                    <a:lnTo>
                      <a:pt x="240" y="4234"/>
                    </a:lnTo>
                    <a:lnTo>
                      <a:pt x="192" y="4283"/>
                    </a:lnTo>
                    <a:lnTo>
                      <a:pt x="144" y="4281"/>
                    </a:lnTo>
                    <a:lnTo>
                      <a:pt x="112" y="4281"/>
                    </a:lnTo>
                    <a:lnTo>
                      <a:pt x="49" y="4281"/>
                    </a:lnTo>
                    <a:lnTo>
                      <a:pt x="0" y="4234"/>
                    </a:lnTo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5000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</p:grpSp>
        <p:grpSp>
          <p:nvGrpSpPr>
            <p:cNvPr id="13324" name="Group 8"/>
            <p:cNvGrpSpPr>
              <a:grpSpLocks/>
            </p:cNvGrpSpPr>
            <p:nvPr/>
          </p:nvGrpSpPr>
          <p:grpSpPr bwMode="auto">
            <a:xfrm>
              <a:off x="0" y="0"/>
              <a:ext cx="481" cy="4273"/>
              <a:chOff x="0" y="0"/>
              <a:chExt cx="481" cy="4273"/>
            </a:xfrm>
          </p:grpSpPr>
          <p:sp>
            <p:nvSpPr>
              <p:cNvPr id="374793" name="Freeform 9"/>
              <p:cNvSpPr>
                <a:spLocks/>
              </p:cNvSpPr>
              <p:nvPr/>
            </p:nvSpPr>
            <p:spPr bwMode="auto">
              <a:xfrm>
                <a:off x="0" y="0"/>
                <a:ext cx="241" cy="4273"/>
              </a:xfrm>
              <a:custGeom>
                <a:avLst/>
                <a:gdLst/>
                <a:ahLst/>
                <a:cxnLst>
                  <a:cxn ang="0">
                    <a:pos x="0" y="4223"/>
                  </a:cxn>
                  <a:cxn ang="0">
                    <a:pos x="0" y="0"/>
                  </a:cxn>
                  <a:cxn ang="0">
                    <a:pos x="240" y="0"/>
                  </a:cxn>
                  <a:cxn ang="0">
                    <a:pos x="240" y="4223"/>
                  </a:cxn>
                  <a:cxn ang="0">
                    <a:pos x="192" y="4272"/>
                  </a:cxn>
                  <a:cxn ang="0">
                    <a:pos x="144" y="4270"/>
                  </a:cxn>
                  <a:cxn ang="0">
                    <a:pos x="112" y="4270"/>
                  </a:cxn>
                  <a:cxn ang="0">
                    <a:pos x="49" y="4270"/>
                  </a:cxn>
                  <a:cxn ang="0">
                    <a:pos x="0" y="4223"/>
                  </a:cxn>
                </a:cxnLst>
                <a:rect l="0" t="0" r="r" b="b"/>
                <a:pathLst>
                  <a:path w="241" h="4273">
                    <a:moveTo>
                      <a:pt x="0" y="4223"/>
                    </a:moveTo>
                    <a:lnTo>
                      <a:pt x="0" y="0"/>
                    </a:lnTo>
                    <a:lnTo>
                      <a:pt x="240" y="0"/>
                    </a:lnTo>
                    <a:lnTo>
                      <a:pt x="240" y="4223"/>
                    </a:lnTo>
                    <a:lnTo>
                      <a:pt x="192" y="4272"/>
                    </a:lnTo>
                    <a:lnTo>
                      <a:pt x="144" y="4270"/>
                    </a:lnTo>
                    <a:lnTo>
                      <a:pt x="112" y="4270"/>
                    </a:lnTo>
                    <a:lnTo>
                      <a:pt x="49" y="4270"/>
                    </a:lnTo>
                    <a:lnTo>
                      <a:pt x="0" y="4223"/>
                    </a:lnTo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5000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374794" name="Freeform 10"/>
              <p:cNvSpPr>
                <a:spLocks/>
              </p:cNvSpPr>
              <p:nvPr/>
            </p:nvSpPr>
            <p:spPr bwMode="auto">
              <a:xfrm>
                <a:off x="240" y="0"/>
                <a:ext cx="241" cy="4273"/>
              </a:xfrm>
              <a:custGeom>
                <a:avLst/>
                <a:gdLst/>
                <a:ahLst/>
                <a:cxnLst>
                  <a:cxn ang="0">
                    <a:pos x="0" y="4223"/>
                  </a:cxn>
                  <a:cxn ang="0">
                    <a:pos x="0" y="0"/>
                  </a:cxn>
                  <a:cxn ang="0">
                    <a:pos x="240" y="0"/>
                  </a:cxn>
                  <a:cxn ang="0">
                    <a:pos x="240" y="4223"/>
                  </a:cxn>
                  <a:cxn ang="0">
                    <a:pos x="192" y="4272"/>
                  </a:cxn>
                  <a:cxn ang="0">
                    <a:pos x="144" y="4270"/>
                  </a:cxn>
                  <a:cxn ang="0">
                    <a:pos x="112" y="4270"/>
                  </a:cxn>
                  <a:cxn ang="0">
                    <a:pos x="49" y="4270"/>
                  </a:cxn>
                  <a:cxn ang="0">
                    <a:pos x="0" y="4223"/>
                  </a:cxn>
                </a:cxnLst>
                <a:rect l="0" t="0" r="r" b="b"/>
                <a:pathLst>
                  <a:path w="241" h="4273">
                    <a:moveTo>
                      <a:pt x="0" y="4223"/>
                    </a:moveTo>
                    <a:lnTo>
                      <a:pt x="0" y="0"/>
                    </a:lnTo>
                    <a:lnTo>
                      <a:pt x="240" y="0"/>
                    </a:lnTo>
                    <a:lnTo>
                      <a:pt x="240" y="4223"/>
                    </a:lnTo>
                    <a:lnTo>
                      <a:pt x="192" y="4272"/>
                    </a:lnTo>
                    <a:lnTo>
                      <a:pt x="144" y="4270"/>
                    </a:lnTo>
                    <a:lnTo>
                      <a:pt x="112" y="4270"/>
                    </a:lnTo>
                    <a:lnTo>
                      <a:pt x="49" y="4270"/>
                    </a:lnTo>
                    <a:lnTo>
                      <a:pt x="0" y="4223"/>
                    </a:lnTo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5000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</p:grpSp>
        <p:grpSp>
          <p:nvGrpSpPr>
            <p:cNvPr id="13325" name="Group 11"/>
            <p:cNvGrpSpPr>
              <a:grpSpLocks/>
            </p:cNvGrpSpPr>
            <p:nvPr/>
          </p:nvGrpSpPr>
          <p:grpSpPr bwMode="auto">
            <a:xfrm>
              <a:off x="82" y="22"/>
              <a:ext cx="5590" cy="891"/>
              <a:chOff x="82" y="22"/>
              <a:chExt cx="5590" cy="891"/>
            </a:xfrm>
          </p:grpSpPr>
          <p:grpSp>
            <p:nvGrpSpPr>
              <p:cNvPr id="13326" name="Group 12"/>
              <p:cNvGrpSpPr>
                <a:grpSpLocks/>
              </p:cNvGrpSpPr>
              <p:nvPr/>
            </p:nvGrpSpPr>
            <p:grpSpPr bwMode="auto">
              <a:xfrm>
                <a:off x="134" y="22"/>
                <a:ext cx="5538" cy="850"/>
                <a:chOff x="134" y="22"/>
                <a:chExt cx="5538" cy="850"/>
              </a:xfrm>
            </p:grpSpPr>
            <p:sp>
              <p:nvSpPr>
                <p:cNvPr id="374797" name="Freeform 13"/>
                <p:cNvSpPr>
                  <a:spLocks/>
                </p:cNvSpPr>
                <p:nvPr/>
              </p:nvSpPr>
              <p:spPr bwMode="auto">
                <a:xfrm>
                  <a:off x="5269" y="734"/>
                  <a:ext cx="156" cy="117"/>
                </a:xfrm>
                <a:custGeom>
                  <a:avLst/>
                  <a:gdLst/>
                  <a:ahLst/>
                  <a:cxnLst>
                    <a:cxn ang="0">
                      <a:pos x="83" y="0"/>
                    </a:cxn>
                    <a:cxn ang="0">
                      <a:pos x="134" y="19"/>
                    </a:cxn>
                    <a:cxn ang="0">
                      <a:pos x="152" y="45"/>
                    </a:cxn>
                    <a:cxn ang="0">
                      <a:pos x="155" y="70"/>
                    </a:cxn>
                    <a:cxn ang="0">
                      <a:pos x="155" y="83"/>
                    </a:cxn>
                    <a:cxn ang="0">
                      <a:pos x="146" y="99"/>
                    </a:cxn>
                    <a:cxn ang="0">
                      <a:pos x="126" y="107"/>
                    </a:cxn>
                    <a:cxn ang="0">
                      <a:pos x="105" y="113"/>
                    </a:cxn>
                    <a:cxn ang="0">
                      <a:pos x="86" y="116"/>
                    </a:cxn>
                    <a:cxn ang="0">
                      <a:pos x="69" y="116"/>
                    </a:cxn>
                    <a:cxn ang="0">
                      <a:pos x="41" y="111"/>
                    </a:cxn>
                    <a:cxn ang="0">
                      <a:pos x="21" y="106"/>
                    </a:cxn>
                    <a:cxn ang="0">
                      <a:pos x="9" y="98"/>
                    </a:cxn>
                    <a:cxn ang="0">
                      <a:pos x="2" y="89"/>
                    </a:cxn>
                    <a:cxn ang="0">
                      <a:pos x="0" y="78"/>
                    </a:cxn>
                    <a:cxn ang="0">
                      <a:pos x="2" y="60"/>
                    </a:cxn>
                    <a:cxn ang="0">
                      <a:pos x="9" y="11"/>
                    </a:cxn>
                    <a:cxn ang="0">
                      <a:pos x="83" y="0"/>
                    </a:cxn>
                  </a:cxnLst>
                  <a:rect l="0" t="0" r="r" b="b"/>
                  <a:pathLst>
                    <a:path w="156" h="117">
                      <a:moveTo>
                        <a:pt x="83" y="0"/>
                      </a:moveTo>
                      <a:lnTo>
                        <a:pt x="134" y="19"/>
                      </a:lnTo>
                      <a:lnTo>
                        <a:pt x="152" y="45"/>
                      </a:lnTo>
                      <a:lnTo>
                        <a:pt x="155" y="70"/>
                      </a:lnTo>
                      <a:lnTo>
                        <a:pt x="155" y="83"/>
                      </a:lnTo>
                      <a:lnTo>
                        <a:pt x="146" y="99"/>
                      </a:lnTo>
                      <a:lnTo>
                        <a:pt x="126" y="107"/>
                      </a:lnTo>
                      <a:lnTo>
                        <a:pt x="105" y="113"/>
                      </a:lnTo>
                      <a:lnTo>
                        <a:pt x="86" y="116"/>
                      </a:lnTo>
                      <a:lnTo>
                        <a:pt x="69" y="116"/>
                      </a:lnTo>
                      <a:lnTo>
                        <a:pt x="41" y="111"/>
                      </a:lnTo>
                      <a:lnTo>
                        <a:pt x="21" y="106"/>
                      </a:lnTo>
                      <a:lnTo>
                        <a:pt x="9" y="98"/>
                      </a:lnTo>
                      <a:lnTo>
                        <a:pt x="2" y="89"/>
                      </a:lnTo>
                      <a:lnTo>
                        <a:pt x="0" y="78"/>
                      </a:lnTo>
                      <a:lnTo>
                        <a:pt x="2" y="60"/>
                      </a:lnTo>
                      <a:lnTo>
                        <a:pt x="9" y="11"/>
                      </a:lnTo>
                      <a:lnTo>
                        <a:pt x="83" y="0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374798" name="Freeform 14"/>
                <p:cNvSpPr>
                  <a:spLocks/>
                </p:cNvSpPr>
                <p:nvPr/>
              </p:nvSpPr>
              <p:spPr bwMode="auto">
                <a:xfrm>
                  <a:off x="5265" y="746"/>
                  <a:ext cx="88" cy="75"/>
                </a:xfrm>
                <a:custGeom>
                  <a:avLst/>
                  <a:gdLst/>
                  <a:ahLst/>
                  <a:cxnLst>
                    <a:cxn ang="0">
                      <a:pos x="0" y="69"/>
                    </a:cxn>
                    <a:cxn ang="0">
                      <a:pos x="11" y="0"/>
                    </a:cxn>
                    <a:cxn ang="0">
                      <a:pos x="54" y="5"/>
                    </a:cxn>
                    <a:cxn ang="0">
                      <a:pos x="87" y="9"/>
                    </a:cxn>
                    <a:cxn ang="0">
                      <a:pos x="78" y="74"/>
                    </a:cxn>
                    <a:cxn ang="0">
                      <a:pos x="75" y="59"/>
                    </a:cxn>
                    <a:cxn ang="0">
                      <a:pos x="65" y="48"/>
                    </a:cxn>
                    <a:cxn ang="0">
                      <a:pos x="47" y="44"/>
                    </a:cxn>
                    <a:cxn ang="0">
                      <a:pos x="27" y="45"/>
                    </a:cxn>
                    <a:cxn ang="0">
                      <a:pos x="11" y="52"/>
                    </a:cxn>
                    <a:cxn ang="0">
                      <a:pos x="0" y="69"/>
                    </a:cxn>
                  </a:cxnLst>
                  <a:rect l="0" t="0" r="r" b="b"/>
                  <a:pathLst>
                    <a:path w="88" h="75">
                      <a:moveTo>
                        <a:pt x="0" y="69"/>
                      </a:moveTo>
                      <a:lnTo>
                        <a:pt x="11" y="0"/>
                      </a:lnTo>
                      <a:lnTo>
                        <a:pt x="54" y="5"/>
                      </a:lnTo>
                      <a:lnTo>
                        <a:pt x="87" y="9"/>
                      </a:lnTo>
                      <a:lnTo>
                        <a:pt x="78" y="74"/>
                      </a:lnTo>
                      <a:lnTo>
                        <a:pt x="75" y="59"/>
                      </a:lnTo>
                      <a:lnTo>
                        <a:pt x="65" y="48"/>
                      </a:lnTo>
                      <a:lnTo>
                        <a:pt x="47" y="44"/>
                      </a:lnTo>
                      <a:lnTo>
                        <a:pt x="27" y="45"/>
                      </a:lnTo>
                      <a:lnTo>
                        <a:pt x="11" y="52"/>
                      </a:lnTo>
                      <a:lnTo>
                        <a:pt x="0" y="69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374799" name="Freeform 15"/>
                <p:cNvSpPr>
                  <a:spLocks/>
                </p:cNvSpPr>
                <p:nvPr/>
              </p:nvSpPr>
              <p:spPr bwMode="auto">
                <a:xfrm>
                  <a:off x="475" y="725"/>
                  <a:ext cx="156" cy="117"/>
                </a:xfrm>
                <a:custGeom>
                  <a:avLst/>
                  <a:gdLst/>
                  <a:ahLst/>
                  <a:cxnLst>
                    <a:cxn ang="0">
                      <a:pos x="72" y="0"/>
                    </a:cxn>
                    <a:cxn ang="0">
                      <a:pos x="21" y="19"/>
                    </a:cxn>
                    <a:cxn ang="0">
                      <a:pos x="3" y="45"/>
                    </a:cxn>
                    <a:cxn ang="0">
                      <a:pos x="0" y="70"/>
                    </a:cxn>
                    <a:cxn ang="0">
                      <a:pos x="0" y="83"/>
                    </a:cxn>
                    <a:cxn ang="0">
                      <a:pos x="9" y="99"/>
                    </a:cxn>
                    <a:cxn ang="0">
                      <a:pos x="29" y="107"/>
                    </a:cxn>
                    <a:cxn ang="0">
                      <a:pos x="50" y="113"/>
                    </a:cxn>
                    <a:cxn ang="0">
                      <a:pos x="69" y="116"/>
                    </a:cxn>
                    <a:cxn ang="0">
                      <a:pos x="86" y="116"/>
                    </a:cxn>
                    <a:cxn ang="0">
                      <a:pos x="114" y="111"/>
                    </a:cxn>
                    <a:cxn ang="0">
                      <a:pos x="134" y="106"/>
                    </a:cxn>
                    <a:cxn ang="0">
                      <a:pos x="146" y="98"/>
                    </a:cxn>
                    <a:cxn ang="0">
                      <a:pos x="153" y="89"/>
                    </a:cxn>
                    <a:cxn ang="0">
                      <a:pos x="155" y="78"/>
                    </a:cxn>
                    <a:cxn ang="0">
                      <a:pos x="153" y="60"/>
                    </a:cxn>
                    <a:cxn ang="0">
                      <a:pos x="146" y="11"/>
                    </a:cxn>
                    <a:cxn ang="0">
                      <a:pos x="72" y="0"/>
                    </a:cxn>
                  </a:cxnLst>
                  <a:rect l="0" t="0" r="r" b="b"/>
                  <a:pathLst>
                    <a:path w="156" h="117">
                      <a:moveTo>
                        <a:pt x="72" y="0"/>
                      </a:moveTo>
                      <a:lnTo>
                        <a:pt x="21" y="19"/>
                      </a:lnTo>
                      <a:lnTo>
                        <a:pt x="3" y="45"/>
                      </a:lnTo>
                      <a:lnTo>
                        <a:pt x="0" y="70"/>
                      </a:lnTo>
                      <a:lnTo>
                        <a:pt x="0" y="83"/>
                      </a:lnTo>
                      <a:lnTo>
                        <a:pt x="9" y="99"/>
                      </a:lnTo>
                      <a:lnTo>
                        <a:pt x="29" y="107"/>
                      </a:lnTo>
                      <a:lnTo>
                        <a:pt x="50" y="113"/>
                      </a:lnTo>
                      <a:lnTo>
                        <a:pt x="69" y="116"/>
                      </a:lnTo>
                      <a:lnTo>
                        <a:pt x="86" y="116"/>
                      </a:lnTo>
                      <a:lnTo>
                        <a:pt x="114" y="111"/>
                      </a:lnTo>
                      <a:lnTo>
                        <a:pt x="134" y="106"/>
                      </a:lnTo>
                      <a:lnTo>
                        <a:pt x="146" y="98"/>
                      </a:lnTo>
                      <a:lnTo>
                        <a:pt x="153" y="89"/>
                      </a:lnTo>
                      <a:lnTo>
                        <a:pt x="155" y="78"/>
                      </a:lnTo>
                      <a:lnTo>
                        <a:pt x="153" y="60"/>
                      </a:lnTo>
                      <a:lnTo>
                        <a:pt x="146" y="11"/>
                      </a:lnTo>
                      <a:lnTo>
                        <a:pt x="72" y="0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374800" name="Freeform 16"/>
                <p:cNvSpPr>
                  <a:spLocks/>
                </p:cNvSpPr>
                <p:nvPr/>
              </p:nvSpPr>
              <p:spPr bwMode="auto">
                <a:xfrm>
                  <a:off x="547" y="738"/>
                  <a:ext cx="88" cy="75"/>
                </a:xfrm>
                <a:custGeom>
                  <a:avLst/>
                  <a:gdLst/>
                  <a:ahLst/>
                  <a:cxnLst>
                    <a:cxn ang="0">
                      <a:pos x="87" y="68"/>
                    </a:cxn>
                    <a:cxn ang="0">
                      <a:pos x="76" y="0"/>
                    </a:cxn>
                    <a:cxn ang="0">
                      <a:pos x="33" y="5"/>
                    </a:cxn>
                    <a:cxn ang="0">
                      <a:pos x="0" y="9"/>
                    </a:cxn>
                    <a:cxn ang="0">
                      <a:pos x="9" y="74"/>
                    </a:cxn>
                    <a:cxn ang="0">
                      <a:pos x="12" y="58"/>
                    </a:cxn>
                    <a:cxn ang="0">
                      <a:pos x="22" y="47"/>
                    </a:cxn>
                    <a:cxn ang="0">
                      <a:pos x="40" y="44"/>
                    </a:cxn>
                    <a:cxn ang="0">
                      <a:pos x="60" y="45"/>
                    </a:cxn>
                    <a:cxn ang="0">
                      <a:pos x="76" y="52"/>
                    </a:cxn>
                    <a:cxn ang="0">
                      <a:pos x="87" y="68"/>
                    </a:cxn>
                  </a:cxnLst>
                  <a:rect l="0" t="0" r="r" b="b"/>
                  <a:pathLst>
                    <a:path w="88" h="75">
                      <a:moveTo>
                        <a:pt x="87" y="68"/>
                      </a:moveTo>
                      <a:lnTo>
                        <a:pt x="76" y="0"/>
                      </a:lnTo>
                      <a:lnTo>
                        <a:pt x="33" y="5"/>
                      </a:lnTo>
                      <a:lnTo>
                        <a:pt x="0" y="9"/>
                      </a:lnTo>
                      <a:lnTo>
                        <a:pt x="9" y="74"/>
                      </a:lnTo>
                      <a:lnTo>
                        <a:pt x="12" y="58"/>
                      </a:lnTo>
                      <a:lnTo>
                        <a:pt x="22" y="47"/>
                      </a:lnTo>
                      <a:lnTo>
                        <a:pt x="40" y="44"/>
                      </a:lnTo>
                      <a:lnTo>
                        <a:pt x="60" y="45"/>
                      </a:lnTo>
                      <a:lnTo>
                        <a:pt x="76" y="52"/>
                      </a:lnTo>
                      <a:lnTo>
                        <a:pt x="87" y="68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374801" name="Line 17"/>
                <p:cNvSpPr>
                  <a:spLocks noChangeShapeType="1"/>
                </p:cNvSpPr>
                <p:nvPr/>
              </p:nvSpPr>
              <p:spPr bwMode="auto">
                <a:xfrm flipV="1">
                  <a:off x="2020" y="309"/>
                  <a:ext cx="192" cy="87"/>
                </a:xfrm>
                <a:prstGeom prst="line">
                  <a:avLst/>
                </a:prstGeom>
                <a:noFill/>
                <a:ln w="127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374802" name="Freeform 18"/>
                <p:cNvSpPr>
                  <a:spLocks/>
                </p:cNvSpPr>
                <p:nvPr/>
              </p:nvSpPr>
              <p:spPr bwMode="auto">
                <a:xfrm>
                  <a:off x="1408" y="22"/>
                  <a:ext cx="2967" cy="457"/>
                </a:xfrm>
                <a:custGeom>
                  <a:avLst/>
                  <a:gdLst/>
                  <a:ahLst/>
                  <a:cxnLst>
                    <a:cxn ang="0">
                      <a:pos x="0" y="122"/>
                    </a:cxn>
                    <a:cxn ang="0">
                      <a:pos x="207" y="78"/>
                    </a:cxn>
                    <a:cxn ang="0">
                      <a:pos x="442" y="48"/>
                    </a:cxn>
                    <a:cxn ang="0">
                      <a:pos x="640" y="32"/>
                    </a:cxn>
                    <a:cxn ang="0">
                      <a:pos x="897" y="16"/>
                    </a:cxn>
                    <a:cxn ang="0">
                      <a:pos x="1215" y="2"/>
                    </a:cxn>
                    <a:cxn ang="0">
                      <a:pos x="1392" y="0"/>
                    </a:cxn>
                    <a:cxn ang="0">
                      <a:pos x="1710" y="0"/>
                    </a:cxn>
                    <a:cxn ang="0">
                      <a:pos x="1997" y="10"/>
                    </a:cxn>
                    <a:cxn ang="0">
                      <a:pos x="2258" y="21"/>
                    </a:cxn>
                    <a:cxn ang="0">
                      <a:pos x="2493" y="38"/>
                    </a:cxn>
                    <a:cxn ang="0">
                      <a:pos x="2674" y="54"/>
                    </a:cxn>
                    <a:cxn ang="0">
                      <a:pos x="2828" y="73"/>
                    </a:cxn>
                    <a:cxn ang="0">
                      <a:pos x="2966" y="92"/>
                    </a:cxn>
                    <a:cxn ang="0">
                      <a:pos x="2966" y="456"/>
                    </a:cxn>
                    <a:cxn ang="0">
                      <a:pos x="2833" y="434"/>
                    </a:cxn>
                    <a:cxn ang="0">
                      <a:pos x="2563" y="399"/>
                    </a:cxn>
                    <a:cxn ang="0">
                      <a:pos x="2382" y="382"/>
                    </a:cxn>
                    <a:cxn ang="0">
                      <a:pos x="2134" y="366"/>
                    </a:cxn>
                    <a:cxn ang="0">
                      <a:pos x="1944" y="358"/>
                    </a:cxn>
                    <a:cxn ang="0">
                      <a:pos x="1746" y="350"/>
                    </a:cxn>
                    <a:cxn ang="0">
                      <a:pos x="1529" y="350"/>
                    </a:cxn>
                    <a:cxn ang="0">
                      <a:pos x="1295" y="350"/>
                    </a:cxn>
                    <a:cxn ang="0">
                      <a:pos x="1047" y="355"/>
                    </a:cxn>
                    <a:cxn ang="0">
                      <a:pos x="853" y="363"/>
                    </a:cxn>
                    <a:cxn ang="0">
                      <a:pos x="654" y="374"/>
                    </a:cxn>
                    <a:cxn ang="0">
                      <a:pos x="468" y="388"/>
                    </a:cxn>
                    <a:cxn ang="0">
                      <a:pos x="296" y="404"/>
                    </a:cxn>
                    <a:cxn ang="0">
                      <a:pos x="150" y="423"/>
                    </a:cxn>
                    <a:cxn ang="0">
                      <a:pos x="13" y="445"/>
                    </a:cxn>
                    <a:cxn ang="0">
                      <a:pos x="0" y="122"/>
                    </a:cxn>
                  </a:cxnLst>
                  <a:rect l="0" t="0" r="r" b="b"/>
                  <a:pathLst>
                    <a:path w="2967" h="457">
                      <a:moveTo>
                        <a:pt x="0" y="122"/>
                      </a:moveTo>
                      <a:lnTo>
                        <a:pt x="207" y="78"/>
                      </a:lnTo>
                      <a:lnTo>
                        <a:pt x="442" y="48"/>
                      </a:lnTo>
                      <a:lnTo>
                        <a:pt x="640" y="32"/>
                      </a:lnTo>
                      <a:lnTo>
                        <a:pt x="897" y="16"/>
                      </a:lnTo>
                      <a:lnTo>
                        <a:pt x="1215" y="2"/>
                      </a:lnTo>
                      <a:lnTo>
                        <a:pt x="1392" y="0"/>
                      </a:lnTo>
                      <a:lnTo>
                        <a:pt x="1710" y="0"/>
                      </a:lnTo>
                      <a:lnTo>
                        <a:pt x="1997" y="10"/>
                      </a:lnTo>
                      <a:lnTo>
                        <a:pt x="2258" y="21"/>
                      </a:lnTo>
                      <a:lnTo>
                        <a:pt x="2493" y="38"/>
                      </a:lnTo>
                      <a:lnTo>
                        <a:pt x="2674" y="54"/>
                      </a:lnTo>
                      <a:lnTo>
                        <a:pt x="2828" y="73"/>
                      </a:lnTo>
                      <a:lnTo>
                        <a:pt x="2966" y="92"/>
                      </a:lnTo>
                      <a:lnTo>
                        <a:pt x="2966" y="456"/>
                      </a:lnTo>
                      <a:lnTo>
                        <a:pt x="2833" y="434"/>
                      </a:lnTo>
                      <a:lnTo>
                        <a:pt x="2563" y="399"/>
                      </a:lnTo>
                      <a:lnTo>
                        <a:pt x="2382" y="382"/>
                      </a:lnTo>
                      <a:lnTo>
                        <a:pt x="2134" y="366"/>
                      </a:lnTo>
                      <a:lnTo>
                        <a:pt x="1944" y="358"/>
                      </a:lnTo>
                      <a:lnTo>
                        <a:pt x="1746" y="350"/>
                      </a:lnTo>
                      <a:lnTo>
                        <a:pt x="1529" y="350"/>
                      </a:lnTo>
                      <a:lnTo>
                        <a:pt x="1295" y="350"/>
                      </a:lnTo>
                      <a:lnTo>
                        <a:pt x="1047" y="355"/>
                      </a:lnTo>
                      <a:lnTo>
                        <a:pt x="853" y="363"/>
                      </a:lnTo>
                      <a:lnTo>
                        <a:pt x="654" y="374"/>
                      </a:lnTo>
                      <a:lnTo>
                        <a:pt x="468" y="388"/>
                      </a:lnTo>
                      <a:lnTo>
                        <a:pt x="296" y="404"/>
                      </a:lnTo>
                      <a:lnTo>
                        <a:pt x="150" y="423"/>
                      </a:lnTo>
                      <a:lnTo>
                        <a:pt x="13" y="445"/>
                      </a:lnTo>
                      <a:lnTo>
                        <a:pt x="0" y="122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374803" name="Freeform 19"/>
                <p:cNvSpPr>
                  <a:spLocks/>
                </p:cNvSpPr>
                <p:nvPr/>
              </p:nvSpPr>
              <p:spPr bwMode="auto">
                <a:xfrm>
                  <a:off x="607" y="118"/>
                  <a:ext cx="823" cy="431"/>
                </a:xfrm>
                <a:custGeom>
                  <a:avLst/>
                  <a:gdLst/>
                  <a:ahLst/>
                  <a:cxnLst>
                    <a:cxn ang="0">
                      <a:pos x="815" y="27"/>
                    </a:cxn>
                    <a:cxn ang="0">
                      <a:pos x="822" y="350"/>
                    </a:cxn>
                    <a:cxn ang="0">
                      <a:pos x="746" y="382"/>
                    </a:cxn>
                    <a:cxn ang="0">
                      <a:pos x="676" y="404"/>
                    </a:cxn>
                    <a:cxn ang="0">
                      <a:pos x="619" y="415"/>
                    </a:cxn>
                    <a:cxn ang="0">
                      <a:pos x="571" y="421"/>
                    </a:cxn>
                    <a:cxn ang="0">
                      <a:pos x="517" y="427"/>
                    </a:cxn>
                    <a:cxn ang="0">
                      <a:pos x="427" y="430"/>
                    </a:cxn>
                    <a:cxn ang="0">
                      <a:pos x="344" y="423"/>
                    </a:cxn>
                    <a:cxn ang="0">
                      <a:pos x="259" y="410"/>
                    </a:cxn>
                    <a:cxn ang="0">
                      <a:pos x="177" y="388"/>
                    </a:cxn>
                    <a:cxn ang="0">
                      <a:pos x="105" y="358"/>
                    </a:cxn>
                    <a:cxn ang="0">
                      <a:pos x="41" y="325"/>
                    </a:cxn>
                    <a:cxn ang="0">
                      <a:pos x="0" y="294"/>
                    </a:cxn>
                    <a:cxn ang="0">
                      <a:pos x="0" y="0"/>
                    </a:cxn>
                    <a:cxn ang="0">
                      <a:pos x="46" y="25"/>
                    </a:cxn>
                    <a:cxn ang="0">
                      <a:pos x="105" y="47"/>
                    </a:cxn>
                    <a:cxn ang="0">
                      <a:pos x="175" y="66"/>
                    </a:cxn>
                    <a:cxn ang="0">
                      <a:pos x="244" y="81"/>
                    </a:cxn>
                    <a:cxn ang="0">
                      <a:pos x="314" y="89"/>
                    </a:cxn>
                    <a:cxn ang="0">
                      <a:pos x="361" y="93"/>
                    </a:cxn>
                    <a:cxn ang="0">
                      <a:pos x="401" y="95"/>
                    </a:cxn>
                    <a:cxn ang="0">
                      <a:pos x="471" y="95"/>
                    </a:cxn>
                    <a:cxn ang="0">
                      <a:pos x="515" y="92"/>
                    </a:cxn>
                    <a:cxn ang="0">
                      <a:pos x="555" y="87"/>
                    </a:cxn>
                    <a:cxn ang="0">
                      <a:pos x="600" y="84"/>
                    </a:cxn>
                    <a:cxn ang="0">
                      <a:pos x="640" y="76"/>
                    </a:cxn>
                    <a:cxn ang="0">
                      <a:pos x="689" y="67"/>
                    </a:cxn>
                    <a:cxn ang="0">
                      <a:pos x="733" y="55"/>
                    </a:cxn>
                    <a:cxn ang="0">
                      <a:pos x="777" y="41"/>
                    </a:cxn>
                    <a:cxn ang="0">
                      <a:pos x="815" y="27"/>
                    </a:cxn>
                  </a:cxnLst>
                  <a:rect l="0" t="0" r="r" b="b"/>
                  <a:pathLst>
                    <a:path w="823" h="431">
                      <a:moveTo>
                        <a:pt x="815" y="27"/>
                      </a:moveTo>
                      <a:lnTo>
                        <a:pt x="822" y="350"/>
                      </a:lnTo>
                      <a:lnTo>
                        <a:pt x="746" y="382"/>
                      </a:lnTo>
                      <a:lnTo>
                        <a:pt x="676" y="404"/>
                      </a:lnTo>
                      <a:lnTo>
                        <a:pt x="619" y="415"/>
                      </a:lnTo>
                      <a:lnTo>
                        <a:pt x="571" y="421"/>
                      </a:lnTo>
                      <a:lnTo>
                        <a:pt x="517" y="427"/>
                      </a:lnTo>
                      <a:lnTo>
                        <a:pt x="427" y="430"/>
                      </a:lnTo>
                      <a:lnTo>
                        <a:pt x="344" y="423"/>
                      </a:lnTo>
                      <a:lnTo>
                        <a:pt x="259" y="410"/>
                      </a:lnTo>
                      <a:lnTo>
                        <a:pt x="177" y="388"/>
                      </a:lnTo>
                      <a:lnTo>
                        <a:pt x="105" y="358"/>
                      </a:lnTo>
                      <a:lnTo>
                        <a:pt x="41" y="325"/>
                      </a:lnTo>
                      <a:lnTo>
                        <a:pt x="0" y="294"/>
                      </a:lnTo>
                      <a:lnTo>
                        <a:pt x="0" y="0"/>
                      </a:lnTo>
                      <a:lnTo>
                        <a:pt x="46" y="25"/>
                      </a:lnTo>
                      <a:lnTo>
                        <a:pt x="105" y="47"/>
                      </a:lnTo>
                      <a:lnTo>
                        <a:pt x="175" y="66"/>
                      </a:lnTo>
                      <a:lnTo>
                        <a:pt x="244" y="81"/>
                      </a:lnTo>
                      <a:lnTo>
                        <a:pt x="314" y="89"/>
                      </a:lnTo>
                      <a:lnTo>
                        <a:pt x="361" y="93"/>
                      </a:lnTo>
                      <a:lnTo>
                        <a:pt x="401" y="95"/>
                      </a:lnTo>
                      <a:lnTo>
                        <a:pt x="471" y="95"/>
                      </a:lnTo>
                      <a:lnTo>
                        <a:pt x="515" y="92"/>
                      </a:lnTo>
                      <a:lnTo>
                        <a:pt x="555" y="87"/>
                      </a:lnTo>
                      <a:lnTo>
                        <a:pt x="600" y="84"/>
                      </a:lnTo>
                      <a:lnTo>
                        <a:pt x="640" y="76"/>
                      </a:lnTo>
                      <a:lnTo>
                        <a:pt x="689" y="67"/>
                      </a:lnTo>
                      <a:lnTo>
                        <a:pt x="733" y="55"/>
                      </a:lnTo>
                      <a:lnTo>
                        <a:pt x="777" y="41"/>
                      </a:lnTo>
                      <a:lnTo>
                        <a:pt x="815" y="27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374804" name="Freeform 20"/>
                <p:cNvSpPr>
                  <a:spLocks/>
                </p:cNvSpPr>
                <p:nvPr/>
              </p:nvSpPr>
              <p:spPr bwMode="auto">
                <a:xfrm>
                  <a:off x="154" y="533"/>
                  <a:ext cx="551" cy="339"/>
                </a:xfrm>
                <a:custGeom>
                  <a:avLst/>
                  <a:gdLst/>
                  <a:ahLst/>
                  <a:cxnLst>
                    <a:cxn ang="0">
                      <a:pos x="16" y="53"/>
                    </a:cxn>
                    <a:cxn ang="0">
                      <a:pos x="0" y="122"/>
                    </a:cxn>
                    <a:cxn ang="0">
                      <a:pos x="10" y="146"/>
                    </a:cxn>
                    <a:cxn ang="0">
                      <a:pos x="33" y="183"/>
                    </a:cxn>
                    <a:cxn ang="0">
                      <a:pos x="57" y="216"/>
                    </a:cxn>
                    <a:cxn ang="0">
                      <a:pos x="85" y="244"/>
                    </a:cxn>
                    <a:cxn ang="0">
                      <a:pos x="120" y="271"/>
                    </a:cxn>
                    <a:cxn ang="0">
                      <a:pos x="153" y="290"/>
                    </a:cxn>
                    <a:cxn ang="0">
                      <a:pos x="189" y="308"/>
                    </a:cxn>
                    <a:cxn ang="0">
                      <a:pos x="235" y="324"/>
                    </a:cxn>
                    <a:cxn ang="0">
                      <a:pos x="270" y="332"/>
                    </a:cxn>
                    <a:cxn ang="0">
                      <a:pos x="312" y="338"/>
                    </a:cxn>
                    <a:cxn ang="0">
                      <a:pos x="351" y="338"/>
                    </a:cxn>
                    <a:cxn ang="0">
                      <a:pos x="393" y="333"/>
                    </a:cxn>
                    <a:cxn ang="0">
                      <a:pos x="436" y="321"/>
                    </a:cxn>
                    <a:cxn ang="0">
                      <a:pos x="475" y="302"/>
                    </a:cxn>
                    <a:cxn ang="0">
                      <a:pos x="498" y="286"/>
                    </a:cxn>
                    <a:cxn ang="0">
                      <a:pos x="526" y="262"/>
                    </a:cxn>
                    <a:cxn ang="0">
                      <a:pos x="541" y="243"/>
                    </a:cxn>
                    <a:cxn ang="0">
                      <a:pos x="550" y="226"/>
                    </a:cxn>
                    <a:cxn ang="0">
                      <a:pos x="550" y="208"/>
                    </a:cxn>
                    <a:cxn ang="0">
                      <a:pos x="544" y="187"/>
                    </a:cxn>
                    <a:cxn ang="0">
                      <a:pos x="532" y="170"/>
                    </a:cxn>
                    <a:cxn ang="0">
                      <a:pos x="523" y="135"/>
                    </a:cxn>
                    <a:cxn ang="0">
                      <a:pos x="519" y="116"/>
                    </a:cxn>
                    <a:cxn ang="0">
                      <a:pos x="267" y="132"/>
                    </a:cxn>
                    <a:cxn ang="0">
                      <a:pos x="234" y="126"/>
                    </a:cxn>
                    <a:cxn ang="0">
                      <a:pos x="193" y="113"/>
                    </a:cxn>
                    <a:cxn ang="0">
                      <a:pos x="162" y="97"/>
                    </a:cxn>
                    <a:cxn ang="0">
                      <a:pos x="129" y="77"/>
                    </a:cxn>
                    <a:cxn ang="0">
                      <a:pos x="97" y="48"/>
                    </a:cxn>
                    <a:cxn ang="0">
                      <a:pos x="78" y="24"/>
                    </a:cxn>
                    <a:cxn ang="0">
                      <a:pos x="60" y="0"/>
                    </a:cxn>
                    <a:cxn ang="0">
                      <a:pos x="16" y="53"/>
                    </a:cxn>
                  </a:cxnLst>
                  <a:rect l="0" t="0" r="r" b="b"/>
                  <a:pathLst>
                    <a:path w="551" h="339">
                      <a:moveTo>
                        <a:pt x="16" y="53"/>
                      </a:moveTo>
                      <a:lnTo>
                        <a:pt x="0" y="122"/>
                      </a:lnTo>
                      <a:lnTo>
                        <a:pt x="10" y="146"/>
                      </a:lnTo>
                      <a:lnTo>
                        <a:pt x="33" y="183"/>
                      </a:lnTo>
                      <a:lnTo>
                        <a:pt x="57" y="216"/>
                      </a:lnTo>
                      <a:lnTo>
                        <a:pt x="85" y="244"/>
                      </a:lnTo>
                      <a:lnTo>
                        <a:pt x="120" y="271"/>
                      </a:lnTo>
                      <a:lnTo>
                        <a:pt x="153" y="290"/>
                      </a:lnTo>
                      <a:lnTo>
                        <a:pt x="189" y="308"/>
                      </a:lnTo>
                      <a:lnTo>
                        <a:pt x="235" y="324"/>
                      </a:lnTo>
                      <a:lnTo>
                        <a:pt x="270" y="332"/>
                      </a:lnTo>
                      <a:lnTo>
                        <a:pt x="312" y="338"/>
                      </a:lnTo>
                      <a:lnTo>
                        <a:pt x="351" y="338"/>
                      </a:lnTo>
                      <a:lnTo>
                        <a:pt x="393" y="333"/>
                      </a:lnTo>
                      <a:lnTo>
                        <a:pt x="436" y="321"/>
                      </a:lnTo>
                      <a:lnTo>
                        <a:pt x="475" y="302"/>
                      </a:lnTo>
                      <a:lnTo>
                        <a:pt x="498" y="286"/>
                      </a:lnTo>
                      <a:lnTo>
                        <a:pt x="526" y="262"/>
                      </a:lnTo>
                      <a:lnTo>
                        <a:pt x="541" y="243"/>
                      </a:lnTo>
                      <a:lnTo>
                        <a:pt x="550" y="226"/>
                      </a:lnTo>
                      <a:lnTo>
                        <a:pt x="550" y="208"/>
                      </a:lnTo>
                      <a:lnTo>
                        <a:pt x="544" y="187"/>
                      </a:lnTo>
                      <a:lnTo>
                        <a:pt x="532" y="170"/>
                      </a:lnTo>
                      <a:lnTo>
                        <a:pt x="523" y="135"/>
                      </a:lnTo>
                      <a:lnTo>
                        <a:pt x="519" y="116"/>
                      </a:lnTo>
                      <a:lnTo>
                        <a:pt x="267" y="132"/>
                      </a:lnTo>
                      <a:lnTo>
                        <a:pt x="234" y="126"/>
                      </a:lnTo>
                      <a:lnTo>
                        <a:pt x="193" y="113"/>
                      </a:lnTo>
                      <a:lnTo>
                        <a:pt x="162" y="97"/>
                      </a:lnTo>
                      <a:lnTo>
                        <a:pt x="129" y="77"/>
                      </a:lnTo>
                      <a:lnTo>
                        <a:pt x="97" y="48"/>
                      </a:lnTo>
                      <a:lnTo>
                        <a:pt x="78" y="24"/>
                      </a:lnTo>
                      <a:lnTo>
                        <a:pt x="60" y="0"/>
                      </a:lnTo>
                      <a:lnTo>
                        <a:pt x="16" y="53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374805" name="Freeform 21"/>
                <p:cNvSpPr>
                  <a:spLocks/>
                </p:cNvSpPr>
                <p:nvPr/>
              </p:nvSpPr>
              <p:spPr bwMode="auto">
                <a:xfrm>
                  <a:off x="134" y="119"/>
                  <a:ext cx="475" cy="552"/>
                </a:xfrm>
                <a:custGeom>
                  <a:avLst/>
                  <a:gdLst/>
                  <a:ahLst/>
                  <a:cxnLst>
                    <a:cxn ang="0">
                      <a:pos x="474" y="0"/>
                    </a:cxn>
                    <a:cxn ang="0">
                      <a:pos x="474" y="294"/>
                    </a:cxn>
                    <a:cxn ang="0">
                      <a:pos x="446" y="291"/>
                    </a:cxn>
                    <a:cxn ang="0">
                      <a:pos x="411" y="293"/>
                    </a:cxn>
                    <a:cxn ang="0">
                      <a:pos x="353" y="299"/>
                    </a:cxn>
                    <a:cxn ang="0">
                      <a:pos x="296" y="310"/>
                    </a:cxn>
                    <a:cxn ang="0">
                      <a:pos x="243" y="323"/>
                    </a:cxn>
                    <a:cxn ang="0">
                      <a:pos x="200" y="339"/>
                    </a:cxn>
                    <a:cxn ang="0">
                      <a:pos x="149" y="364"/>
                    </a:cxn>
                    <a:cxn ang="0">
                      <a:pos x="110" y="390"/>
                    </a:cxn>
                    <a:cxn ang="0">
                      <a:pos x="81" y="415"/>
                    </a:cxn>
                    <a:cxn ang="0">
                      <a:pos x="60" y="439"/>
                    </a:cxn>
                    <a:cxn ang="0">
                      <a:pos x="47" y="461"/>
                    </a:cxn>
                    <a:cxn ang="0">
                      <a:pos x="35" y="488"/>
                    </a:cxn>
                    <a:cxn ang="0">
                      <a:pos x="30" y="513"/>
                    </a:cxn>
                    <a:cxn ang="0">
                      <a:pos x="23" y="551"/>
                    </a:cxn>
                    <a:cxn ang="0">
                      <a:pos x="17" y="518"/>
                    </a:cxn>
                    <a:cxn ang="0">
                      <a:pos x="8" y="481"/>
                    </a:cxn>
                    <a:cxn ang="0">
                      <a:pos x="5" y="453"/>
                    </a:cxn>
                    <a:cxn ang="0">
                      <a:pos x="0" y="420"/>
                    </a:cxn>
                    <a:cxn ang="0">
                      <a:pos x="2" y="393"/>
                    </a:cxn>
                    <a:cxn ang="0">
                      <a:pos x="8" y="361"/>
                    </a:cxn>
                    <a:cxn ang="0">
                      <a:pos x="15" y="317"/>
                    </a:cxn>
                    <a:cxn ang="0">
                      <a:pos x="30" y="279"/>
                    </a:cxn>
                    <a:cxn ang="0">
                      <a:pos x="50" y="238"/>
                    </a:cxn>
                    <a:cxn ang="0">
                      <a:pos x="75" y="196"/>
                    </a:cxn>
                    <a:cxn ang="0">
                      <a:pos x="111" y="152"/>
                    </a:cxn>
                    <a:cxn ang="0">
                      <a:pos x="152" y="116"/>
                    </a:cxn>
                    <a:cxn ang="0">
                      <a:pos x="188" y="87"/>
                    </a:cxn>
                    <a:cxn ang="0">
                      <a:pos x="233" y="60"/>
                    </a:cxn>
                    <a:cxn ang="0">
                      <a:pos x="279" y="40"/>
                    </a:cxn>
                    <a:cxn ang="0">
                      <a:pos x="333" y="21"/>
                    </a:cxn>
                    <a:cxn ang="0">
                      <a:pos x="380" y="10"/>
                    </a:cxn>
                    <a:cxn ang="0">
                      <a:pos x="435" y="3"/>
                    </a:cxn>
                    <a:cxn ang="0">
                      <a:pos x="474" y="0"/>
                    </a:cxn>
                  </a:cxnLst>
                  <a:rect l="0" t="0" r="r" b="b"/>
                  <a:pathLst>
                    <a:path w="475" h="552">
                      <a:moveTo>
                        <a:pt x="474" y="0"/>
                      </a:moveTo>
                      <a:lnTo>
                        <a:pt x="474" y="294"/>
                      </a:lnTo>
                      <a:lnTo>
                        <a:pt x="446" y="291"/>
                      </a:lnTo>
                      <a:lnTo>
                        <a:pt x="411" y="293"/>
                      </a:lnTo>
                      <a:lnTo>
                        <a:pt x="353" y="299"/>
                      </a:lnTo>
                      <a:lnTo>
                        <a:pt x="296" y="310"/>
                      </a:lnTo>
                      <a:lnTo>
                        <a:pt x="243" y="323"/>
                      </a:lnTo>
                      <a:lnTo>
                        <a:pt x="200" y="339"/>
                      </a:lnTo>
                      <a:lnTo>
                        <a:pt x="149" y="364"/>
                      </a:lnTo>
                      <a:lnTo>
                        <a:pt x="110" y="390"/>
                      </a:lnTo>
                      <a:lnTo>
                        <a:pt x="81" y="415"/>
                      </a:lnTo>
                      <a:lnTo>
                        <a:pt x="60" y="439"/>
                      </a:lnTo>
                      <a:lnTo>
                        <a:pt x="47" y="461"/>
                      </a:lnTo>
                      <a:lnTo>
                        <a:pt x="35" y="488"/>
                      </a:lnTo>
                      <a:lnTo>
                        <a:pt x="30" y="513"/>
                      </a:lnTo>
                      <a:lnTo>
                        <a:pt x="23" y="551"/>
                      </a:lnTo>
                      <a:lnTo>
                        <a:pt x="17" y="518"/>
                      </a:lnTo>
                      <a:lnTo>
                        <a:pt x="8" y="481"/>
                      </a:lnTo>
                      <a:lnTo>
                        <a:pt x="5" y="453"/>
                      </a:lnTo>
                      <a:lnTo>
                        <a:pt x="0" y="420"/>
                      </a:lnTo>
                      <a:lnTo>
                        <a:pt x="2" y="393"/>
                      </a:lnTo>
                      <a:lnTo>
                        <a:pt x="8" y="361"/>
                      </a:lnTo>
                      <a:lnTo>
                        <a:pt x="15" y="317"/>
                      </a:lnTo>
                      <a:lnTo>
                        <a:pt x="30" y="279"/>
                      </a:lnTo>
                      <a:lnTo>
                        <a:pt x="50" y="238"/>
                      </a:lnTo>
                      <a:lnTo>
                        <a:pt x="75" y="196"/>
                      </a:lnTo>
                      <a:lnTo>
                        <a:pt x="111" y="152"/>
                      </a:lnTo>
                      <a:lnTo>
                        <a:pt x="152" y="116"/>
                      </a:lnTo>
                      <a:lnTo>
                        <a:pt x="188" y="87"/>
                      </a:lnTo>
                      <a:lnTo>
                        <a:pt x="233" y="60"/>
                      </a:lnTo>
                      <a:lnTo>
                        <a:pt x="279" y="40"/>
                      </a:lnTo>
                      <a:lnTo>
                        <a:pt x="333" y="21"/>
                      </a:lnTo>
                      <a:lnTo>
                        <a:pt x="380" y="10"/>
                      </a:lnTo>
                      <a:lnTo>
                        <a:pt x="435" y="3"/>
                      </a:lnTo>
                      <a:lnTo>
                        <a:pt x="474" y="0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374806" name="Freeform 22"/>
                <p:cNvSpPr>
                  <a:spLocks/>
                </p:cNvSpPr>
                <p:nvPr/>
              </p:nvSpPr>
              <p:spPr bwMode="auto">
                <a:xfrm>
                  <a:off x="422" y="687"/>
                  <a:ext cx="156" cy="117"/>
                </a:xfrm>
                <a:custGeom>
                  <a:avLst/>
                  <a:gdLst/>
                  <a:ahLst/>
                  <a:cxnLst>
                    <a:cxn ang="0">
                      <a:pos x="72" y="0"/>
                    </a:cxn>
                    <a:cxn ang="0">
                      <a:pos x="21" y="19"/>
                    </a:cxn>
                    <a:cxn ang="0">
                      <a:pos x="3" y="45"/>
                    </a:cxn>
                    <a:cxn ang="0">
                      <a:pos x="0" y="70"/>
                    </a:cxn>
                    <a:cxn ang="0">
                      <a:pos x="0" y="83"/>
                    </a:cxn>
                    <a:cxn ang="0">
                      <a:pos x="9" y="99"/>
                    </a:cxn>
                    <a:cxn ang="0">
                      <a:pos x="29" y="107"/>
                    </a:cxn>
                    <a:cxn ang="0">
                      <a:pos x="50" y="113"/>
                    </a:cxn>
                    <a:cxn ang="0">
                      <a:pos x="69" y="116"/>
                    </a:cxn>
                    <a:cxn ang="0">
                      <a:pos x="86" y="116"/>
                    </a:cxn>
                    <a:cxn ang="0">
                      <a:pos x="114" y="111"/>
                    </a:cxn>
                    <a:cxn ang="0">
                      <a:pos x="134" y="106"/>
                    </a:cxn>
                    <a:cxn ang="0">
                      <a:pos x="146" y="98"/>
                    </a:cxn>
                    <a:cxn ang="0">
                      <a:pos x="153" y="89"/>
                    </a:cxn>
                    <a:cxn ang="0">
                      <a:pos x="155" y="78"/>
                    </a:cxn>
                    <a:cxn ang="0">
                      <a:pos x="153" y="60"/>
                    </a:cxn>
                    <a:cxn ang="0">
                      <a:pos x="146" y="11"/>
                    </a:cxn>
                    <a:cxn ang="0">
                      <a:pos x="72" y="0"/>
                    </a:cxn>
                  </a:cxnLst>
                  <a:rect l="0" t="0" r="r" b="b"/>
                  <a:pathLst>
                    <a:path w="156" h="117">
                      <a:moveTo>
                        <a:pt x="72" y="0"/>
                      </a:moveTo>
                      <a:lnTo>
                        <a:pt x="21" y="19"/>
                      </a:lnTo>
                      <a:lnTo>
                        <a:pt x="3" y="45"/>
                      </a:lnTo>
                      <a:lnTo>
                        <a:pt x="0" y="70"/>
                      </a:lnTo>
                      <a:lnTo>
                        <a:pt x="0" y="83"/>
                      </a:lnTo>
                      <a:lnTo>
                        <a:pt x="9" y="99"/>
                      </a:lnTo>
                      <a:lnTo>
                        <a:pt x="29" y="107"/>
                      </a:lnTo>
                      <a:lnTo>
                        <a:pt x="50" y="113"/>
                      </a:lnTo>
                      <a:lnTo>
                        <a:pt x="69" y="116"/>
                      </a:lnTo>
                      <a:lnTo>
                        <a:pt x="86" y="116"/>
                      </a:lnTo>
                      <a:lnTo>
                        <a:pt x="114" y="111"/>
                      </a:lnTo>
                      <a:lnTo>
                        <a:pt x="134" y="106"/>
                      </a:lnTo>
                      <a:lnTo>
                        <a:pt x="146" y="98"/>
                      </a:lnTo>
                      <a:lnTo>
                        <a:pt x="153" y="89"/>
                      </a:lnTo>
                      <a:lnTo>
                        <a:pt x="155" y="78"/>
                      </a:lnTo>
                      <a:lnTo>
                        <a:pt x="153" y="60"/>
                      </a:lnTo>
                      <a:lnTo>
                        <a:pt x="146" y="11"/>
                      </a:lnTo>
                      <a:lnTo>
                        <a:pt x="72" y="0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374807" name="Freeform 23"/>
                <p:cNvSpPr>
                  <a:spLocks/>
                </p:cNvSpPr>
                <p:nvPr/>
              </p:nvSpPr>
              <p:spPr bwMode="auto">
                <a:xfrm>
                  <a:off x="494" y="700"/>
                  <a:ext cx="88" cy="74"/>
                </a:xfrm>
                <a:custGeom>
                  <a:avLst/>
                  <a:gdLst/>
                  <a:ahLst/>
                  <a:cxnLst>
                    <a:cxn ang="0">
                      <a:pos x="87" y="67"/>
                    </a:cxn>
                    <a:cxn ang="0">
                      <a:pos x="76" y="0"/>
                    </a:cxn>
                    <a:cxn ang="0">
                      <a:pos x="33" y="5"/>
                    </a:cxn>
                    <a:cxn ang="0">
                      <a:pos x="0" y="8"/>
                    </a:cxn>
                    <a:cxn ang="0">
                      <a:pos x="9" y="73"/>
                    </a:cxn>
                    <a:cxn ang="0">
                      <a:pos x="12" y="57"/>
                    </a:cxn>
                    <a:cxn ang="0">
                      <a:pos x="22" y="47"/>
                    </a:cxn>
                    <a:cxn ang="0">
                      <a:pos x="40" y="43"/>
                    </a:cxn>
                    <a:cxn ang="0">
                      <a:pos x="60" y="44"/>
                    </a:cxn>
                    <a:cxn ang="0">
                      <a:pos x="76" y="51"/>
                    </a:cxn>
                    <a:cxn ang="0">
                      <a:pos x="87" y="67"/>
                    </a:cxn>
                  </a:cxnLst>
                  <a:rect l="0" t="0" r="r" b="b"/>
                  <a:pathLst>
                    <a:path w="88" h="74">
                      <a:moveTo>
                        <a:pt x="87" y="67"/>
                      </a:moveTo>
                      <a:lnTo>
                        <a:pt x="76" y="0"/>
                      </a:lnTo>
                      <a:lnTo>
                        <a:pt x="33" y="5"/>
                      </a:lnTo>
                      <a:lnTo>
                        <a:pt x="0" y="8"/>
                      </a:lnTo>
                      <a:lnTo>
                        <a:pt x="9" y="73"/>
                      </a:lnTo>
                      <a:lnTo>
                        <a:pt x="12" y="57"/>
                      </a:lnTo>
                      <a:lnTo>
                        <a:pt x="22" y="47"/>
                      </a:lnTo>
                      <a:lnTo>
                        <a:pt x="40" y="43"/>
                      </a:lnTo>
                      <a:lnTo>
                        <a:pt x="60" y="44"/>
                      </a:lnTo>
                      <a:lnTo>
                        <a:pt x="76" y="51"/>
                      </a:lnTo>
                      <a:lnTo>
                        <a:pt x="87" y="67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374808" name="Freeform 24"/>
                <p:cNvSpPr>
                  <a:spLocks/>
                </p:cNvSpPr>
                <p:nvPr/>
              </p:nvSpPr>
              <p:spPr bwMode="auto">
                <a:xfrm>
                  <a:off x="386" y="479"/>
                  <a:ext cx="319" cy="286"/>
                </a:xfrm>
                <a:custGeom>
                  <a:avLst/>
                  <a:gdLst/>
                  <a:ahLst/>
                  <a:cxnLst>
                    <a:cxn ang="0">
                      <a:pos x="317" y="275"/>
                    </a:cxn>
                    <a:cxn ang="0">
                      <a:pos x="315" y="254"/>
                    </a:cxn>
                    <a:cxn ang="0">
                      <a:pos x="306" y="235"/>
                    </a:cxn>
                    <a:cxn ang="0">
                      <a:pos x="299" y="219"/>
                    </a:cxn>
                    <a:cxn ang="0">
                      <a:pos x="294" y="194"/>
                    </a:cxn>
                    <a:cxn ang="0">
                      <a:pos x="288" y="161"/>
                    </a:cxn>
                    <a:cxn ang="0">
                      <a:pos x="284" y="126"/>
                    </a:cxn>
                    <a:cxn ang="0">
                      <a:pos x="281" y="94"/>
                    </a:cxn>
                    <a:cxn ang="0">
                      <a:pos x="279" y="67"/>
                    </a:cxn>
                    <a:cxn ang="0">
                      <a:pos x="278" y="43"/>
                    </a:cxn>
                    <a:cxn ang="0">
                      <a:pos x="270" y="29"/>
                    </a:cxn>
                    <a:cxn ang="0">
                      <a:pos x="255" y="16"/>
                    </a:cxn>
                    <a:cxn ang="0">
                      <a:pos x="240" y="9"/>
                    </a:cxn>
                    <a:cxn ang="0">
                      <a:pos x="216" y="2"/>
                    </a:cxn>
                    <a:cxn ang="0">
                      <a:pos x="189" y="0"/>
                    </a:cxn>
                    <a:cxn ang="0">
                      <a:pos x="147" y="0"/>
                    </a:cxn>
                    <a:cxn ang="0">
                      <a:pos x="110" y="2"/>
                    </a:cxn>
                    <a:cxn ang="0">
                      <a:pos x="74" y="9"/>
                    </a:cxn>
                    <a:cxn ang="0">
                      <a:pos x="41" y="21"/>
                    </a:cxn>
                    <a:cxn ang="0">
                      <a:pos x="20" y="35"/>
                    </a:cxn>
                    <a:cxn ang="0">
                      <a:pos x="8" y="47"/>
                    </a:cxn>
                    <a:cxn ang="0">
                      <a:pos x="0" y="61"/>
                    </a:cxn>
                    <a:cxn ang="0">
                      <a:pos x="2" y="75"/>
                    </a:cxn>
                    <a:cxn ang="0">
                      <a:pos x="5" y="89"/>
                    </a:cxn>
                    <a:cxn ang="0">
                      <a:pos x="15" y="104"/>
                    </a:cxn>
                    <a:cxn ang="0">
                      <a:pos x="23" y="123"/>
                    </a:cxn>
                    <a:cxn ang="0">
                      <a:pos x="27" y="149"/>
                    </a:cxn>
                    <a:cxn ang="0">
                      <a:pos x="30" y="176"/>
                    </a:cxn>
                    <a:cxn ang="0">
                      <a:pos x="35" y="200"/>
                    </a:cxn>
                    <a:cxn ang="0">
                      <a:pos x="36" y="235"/>
                    </a:cxn>
                    <a:cxn ang="0">
                      <a:pos x="38" y="265"/>
                    </a:cxn>
                    <a:cxn ang="0">
                      <a:pos x="38" y="285"/>
                    </a:cxn>
                    <a:cxn ang="0">
                      <a:pos x="48" y="260"/>
                    </a:cxn>
                    <a:cxn ang="0">
                      <a:pos x="68" y="248"/>
                    </a:cxn>
                    <a:cxn ang="0">
                      <a:pos x="86" y="241"/>
                    </a:cxn>
                    <a:cxn ang="0">
                      <a:pos x="108" y="236"/>
                    </a:cxn>
                    <a:cxn ang="0">
                      <a:pos x="143" y="229"/>
                    </a:cxn>
                    <a:cxn ang="0">
                      <a:pos x="177" y="228"/>
                    </a:cxn>
                    <a:cxn ang="0">
                      <a:pos x="197" y="228"/>
                    </a:cxn>
                    <a:cxn ang="0">
                      <a:pos x="228" y="230"/>
                    </a:cxn>
                    <a:cxn ang="0">
                      <a:pos x="264" y="237"/>
                    </a:cxn>
                    <a:cxn ang="0">
                      <a:pos x="287" y="246"/>
                    </a:cxn>
                    <a:cxn ang="0">
                      <a:pos x="302" y="255"/>
                    </a:cxn>
                    <a:cxn ang="0">
                      <a:pos x="318" y="268"/>
                    </a:cxn>
                  </a:cxnLst>
                  <a:rect l="0" t="0" r="r" b="b"/>
                  <a:pathLst>
                    <a:path w="319" h="286">
                      <a:moveTo>
                        <a:pt x="317" y="275"/>
                      </a:moveTo>
                      <a:lnTo>
                        <a:pt x="315" y="254"/>
                      </a:lnTo>
                      <a:lnTo>
                        <a:pt x="306" y="235"/>
                      </a:lnTo>
                      <a:lnTo>
                        <a:pt x="299" y="219"/>
                      </a:lnTo>
                      <a:lnTo>
                        <a:pt x="294" y="194"/>
                      </a:lnTo>
                      <a:lnTo>
                        <a:pt x="288" y="161"/>
                      </a:lnTo>
                      <a:lnTo>
                        <a:pt x="284" y="126"/>
                      </a:lnTo>
                      <a:lnTo>
                        <a:pt x="281" y="94"/>
                      </a:lnTo>
                      <a:lnTo>
                        <a:pt x="279" y="67"/>
                      </a:lnTo>
                      <a:lnTo>
                        <a:pt x="278" y="43"/>
                      </a:lnTo>
                      <a:lnTo>
                        <a:pt x="270" y="29"/>
                      </a:lnTo>
                      <a:lnTo>
                        <a:pt x="255" y="16"/>
                      </a:lnTo>
                      <a:lnTo>
                        <a:pt x="240" y="9"/>
                      </a:lnTo>
                      <a:lnTo>
                        <a:pt x="216" y="2"/>
                      </a:lnTo>
                      <a:lnTo>
                        <a:pt x="189" y="0"/>
                      </a:lnTo>
                      <a:lnTo>
                        <a:pt x="147" y="0"/>
                      </a:lnTo>
                      <a:lnTo>
                        <a:pt x="110" y="2"/>
                      </a:lnTo>
                      <a:lnTo>
                        <a:pt x="74" y="9"/>
                      </a:lnTo>
                      <a:lnTo>
                        <a:pt x="41" y="21"/>
                      </a:lnTo>
                      <a:lnTo>
                        <a:pt x="20" y="35"/>
                      </a:lnTo>
                      <a:lnTo>
                        <a:pt x="8" y="47"/>
                      </a:lnTo>
                      <a:lnTo>
                        <a:pt x="0" y="61"/>
                      </a:lnTo>
                      <a:lnTo>
                        <a:pt x="2" y="75"/>
                      </a:lnTo>
                      <a:lnTo>
                        <a:pt x="5" y="89"/>
                      </a:lnTo>
                      <a:lnTo>
                        <a:pt x="15" y="104"/>
                      </a:lnTo>
                      <a:lnTo>
                        <a:pt x="23" y="123"/>
                      </a:lnTo>
                      <a:lnTo>
                        <a:pt x="27" y="149"/>
                      </a:lnTo>
                      <a:lnTo>
                        <a:pt x="30" y="176"/>
                      </a:lnTo>
                      <a:lnTo>
                        <a:pt x="35" y="200"/>
                      </a:lnTo>
                      <a:lnTo>
                        <a:pt x="36" y="235"/>
                      </a:lnTo>
                      <a:lnTo>
                        <a:pt x="38" y="265"/>
                      </a:lnTo>
                      <a:lnTo>
                        <a:pt x="38" y="285"/>
                      </a:lnTo>
                      <a:lnTo>
                        <a:pt x="48" y="260"/>
                      </a:lnTo>
                      <a:lnTo>
                        <a:pt x="68" y="248"/>
                      </a:lnTo>
                      <a:lnTo>
                        <a:pt x="86" y="241"/>
                      </a:lnTo>
                      <a:lnTo>
                        <a:pt x="108" y="236"/>
                      </a:lnTo>
                      <a:lnTo>
                        <a:pt x="143" y="229"/>
                      </a:lnTo>
                      <a:lnTo>
                        <a:pt x="177" y="228"/>
                      </a:lnTo>
                      <a:lnTo>
                        <a:pt x="197" y="228"/>
                      </a:lnTo>
                      <a:lnTo>
                        <a:pt x="228" y="230"/>
                      </a:lnTo>
                      <a:lnTo>
                        <a:pt x="264" y="237"/>
                      </a:lnTo>
                      <a:lnTo>
                        <a:pt x="287" y="246"/>
                      </a:lnTo>
                      <a:lnTo>
                        <a:pt x="302" y="255"/>
                      </a:lnTo>
                      <a:lnTo>
                        <a:pt x="318" y="268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374809" name="Freeform 25"/>
                <p:cNvSpPr>
                  <a:spLocks/>
                </p:cNvSpPr>
                <p:nvPr/>
              </p:nvSpPr>
              <p:spPr bwMode="auto">
                <a:xfrm>
                  <a:off x="5101" y="537"/>
                  <a:ext cx="551" cy="335"/>
                </a:xfrm>
                <a:custGeom>
                  <a:avLst/>
                  <a:gdLst/>
                  <a:ahLst/>
                  <a:cxnLst>
                    <a:cxn ang="0">
                      <a:pos x="534" y="48"/>
                    </a:cxn>
                    <a:cxn ang="0">
                      <a:pos x="550" y="117"/>
                    </a:cxn>
                    <a:cxn ang="0">
                      <a:pos x="540" y="142"/>
                    </a:cxn>
                    <a:cxn ang="0">
                      <a:pos x="517" y="179"/>
                    </a:cxn>
                    <a:cxn ang="0">
                      <a:pos x="493" y="212"/>
                    </a:cxn>
                    <a:cxn ang="0">
                      <a:pos x="465" y="239"/>
                    </a:cxn>
                    <a:cxn ang="0">
                      <a:pos x="430" y="267"/>
                    </a:cxn>
                    <a:cxn ang="0">
                      <a:pos x="397" y="286"/>
                    </a:cxn>
                    <a:cxn ang="0">
                      <a:pos x="361" y="304"/>
                    </a:cxn>
                    <a:cxn ang="0">
                      <a:pos x="315" y="320"/>
                    </a:cxn>
                    <a:cxn ang="0">
                      <a:pos x="280" y="328"/>
                    </a:cxn>
                    <a:cxn ang="0">
                      <a:pos x="238" y="334"/>
                    </a:cxn>
                    <a:cxn ang="0">
                      <a:pos x="199" y="334"/>
                    </a:cxn>
                    <a:cxn ang="0">
                      <a:pos x="157" y="329"/>
                    </a:cxn>
                    <a:cxn ang="0">
                      <a:pos x="114" y="317"/>
                    </a:cxn>
                    <a:cxn ang="0">
                      <a:pos x="75" y="298"/>
                    </a:cxn>
                    <a:cxn ang="0">
                      <a:pos x="52" y="282"/>
                    </a:cxn>
                    <a:cxn ang="0">
                      <a:pos x="24" y="258"/>
                    </a:cxn>
                    <a:cxn ang="0">
                      <a:pos x="9" y="238"/>
                    </a:cxn>
                    <a:cxn ang="0">
                      <a:pos x="0" y="222"/>
                    </a:cxn>
                    <a:cxn ang="0">
                      <a:pos x="0" y="204"/>
                    </a:cxn>
                    <a:cxn ang="0">
                      <a:pos x="6" y="182"/>
                    </a:cxn>
                    <a:cxn ang="0">
                      <a:pos x="18" y="166"/>
                    </a:cxn>
                    <a:cxn ang="0">
                      <a:pos x="27" y="131"/>
                    </a:cxn>
                    <a:cxn ang="0">
                      <a:pos x="31" y="112"/>
                    </a:cxn>
                    <a:cxn ang="0">
                      <a:pos x="283" y="128"/>
                    </a:cxn>
                    <a:cxn ang="0">
                      <a:pos x="316" y="122"/>
                    </a:cxn>
                    <a:cxn ang="0">
                      <a:pos x="357" y="109"/>
                    </a:cxn>
                    <a:cxn ang="0">
                      <a:pos x="388" y="93"/>
                    </a:cxn>
                    <a:cxn ang="0">
                      <a:pos x="421" y="73"/>
                    </a:cxn>
                    <a:cxn ang="0">
                      <a:pos x="453" y="44"/>
                    </a:cxn>
                    <a:cxn ang="0">
                      <a:pos x="472" y="19"/>
                    </a:cxn>
                    <a:cxn ang="0">
                      <a:pos x="486" y="0"/>
                    </a:cxn>
                    <a:cxn ang="0">
                      <a:pos x="534" y="48"/>
                    </a:cxn>
                  </a:cxnLst>
                  <a:rect l="0" t="0" r="r" b="b"/>
                  <a:pathLst>
                    <a:path w="551" h="335">
                      <a:moveTo>
                        <a:pt x="534" y="48"/>
                      </a:moveTo>
                      <a:lnTo>
                        <a:pt x="550" y="117"/>
                      </a:lnTo>
                      <a:lnTo>
                        <a:pt x="540" y="142"/>
                      </a:lnTo>
                      <a:lnTo>
                        <a:pt x="517" y="179"/>
                      </a:lnTo>
                      <a:lnTo>
                        <a:pt x="493" y="212"/>
                      </a:lnTo>
                      <a:lnTo>
                        <a:pt x="465" y="239"/>
                      </a:lnTo>
                      <a:lnTo>
                        <a:pt x="430" y="267"/>
                      </a:lnTo>
                      <a:lnTo>
                        <a:pt x="397" y="286"/>
                      </a:lnTo>
                      <a:lnTo>
                        <a:pt x="361" y="304"/>
                      </a:lnTo>
                      <a:lnTo>
                        <a:pt x="315" y="320"/>
                      </a:lnTo>
                      <a:lnTo>
                        <a:pt x="280" y="328"/>
                      </a:lnTo>
                      <a:lnTo>
                        <a:pt x="238" y="334"/>
                      </a:lnTo>
                      <a:lnTo>
                        <a:pt x="199" y="334"/>
                      </a:lnTo>
                      <a:lnTo>
                        <a:pt x="157" y="329"/>
                      </a:lnTo>
                      <a:lnTo>
                        <a:pt x="114" y="317"/>
                      </a:lnTo>
                      <a:lnTo>
                        <a:pt x="75" y="298"/>
                      </a:lnTo>
                      <a:lnTo>
                        <a:pt x="52" y="282"/>
                      </a:lnTo>
                      <a:lnTo>
                        <a:pt x="24" y="258"/>
                      </a:lnTo>
                      <a:lnTo>
                        <a:pt x="9" y="238"/>
                      </a:lnTo>
                      <a:lnTo>
                        <a:pt x="0" y="222"/>
                      </a:lnTo>
                      <a:lnTo>
                        <a:pt x="0" y="204"/>
                      </a:lnTo>
                      <a:lnTo>
                        <a:pt x="6" y="182"/>
                      </a:lnTo>
                      <a:lnTo>
                        <a:pt x="18" y="166"/>
                      </a:lnTo>
                      <a:lnTo>
                        <a:pt x="27" y="131"/>
                      </a:lnTo>
                      <a:lnTo>
                        <a:pt x="31" y="112"/>
                      </a:lnTo>
                      <a:lnTo>
                        <a:pt x="283" y="128"/>
                      </a:lnTo>
                      <a:lnTo>
                        <a:pt x="316" y="122"/>
                      </a:lnTo>
                      <a:lnTo>
                        <a:pt x="357" y="109"/>
                      </a:lnTo>
                      <a:lnTo>
                        <a:pt x="388" y="93"/>
                      </a:lnTo>
                      <a:lnTo>
                        <a:pt x="421" y="73"/>
                      </a:lnTo>
                      <a:lnTo>
                        <a:pt x="453" y="44"/>
                      </a:lnTo>
                      <a:lnTo>
                        <a:pt x="472" y="19"/>
                      </a:lnTo>
                      <a:lnTo>
                        <a:pt x="486" y="0"/>
                      </a:lnTo>
                      <a:lnTo>
                        <a:pt x="534" y="48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374810" name="Freeform 26"/>
                <p:cNvSpPr>
                  <a:spLocks/>
                </p:cNvSpPr>
                <p:nvPr/>
              </p:nvSpPr>
              <p:spPr bwMode="auto">
                <a:xfrm>
                  <a:off x="5197" y="119"/>
                  <a:ext cx="475" cy="552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294"/>
                    </a:cxn>
                    <a:cxn ang="0">
                      <a:pos x="28" y="291"/>
                    </a:cxn>
                    <a:cxn ang="0">
                      <a:pos x="63" y="293"/>
                    </a:cxn>
                    <a:cxn ang="0">
                      <a:pos x="121" y="299"/>
                    </a:cxn>
                    <a:cxn ang="0">
                      <a:pos x="178" y="310"/>
                    </a:cxn>
                    <a:cxn ang="0">
                      <a:pos x="231" y="323"/>
                    </a:cxn>
                    <a:cxn ang="0">
                      <a:pos x="274" y="339"/>
                    </a:cxn>
                    <a:cxn ang="0">
                      <a:pos x="325" y="364"/>
                    </a:cxn>
                    <a:cxn ang="0">
                      <a:pos x="364" y="390"/>
                    </a:cxn>
                    <a:cxn ang="0">
                      <a:pos x="393" y="415"/>
                    </a:cxn>
                    <a:cxn ang="0">
                      <a:pos x="414" y="439"/>
                    </a:cxn>
                    <a:cxn ang="0">
                      <a:pos x="427" y="461"/>
                    </a:cxn>
                    <a:cxn ang="0">
                      <a:pos x="439" y="488"/>
                    </a:cxn>
                    <a:cxn ang="0">
                      <a:pos x="444" y="513"/>
                    </a:cxn>
                    <a:cxn ang="0">
                      <a:pos x="451" y="551"/>
                    </a:cxn>
                    <a:cxn ang="0">
                      <a:pos x="457" y="518"/>
                    </a:cxn>
                    <a:cxn ang="0">
                      <a:pos x="466" y="481"/>
                    </a:cxn>
                    <a:cxn ang="0">
                      <a:pos x="469" y="453"/>
                    </a:cxn>
                    <a:cxn ang="0">
                      <a:pos x="474" y="420"/>
                    </a:cxn>
                    <a:cxn ang="0">
                      <a:pos x="472" y="393"/>
                    </a:cxn>
                    <a:cxn ang="0">
                      <a:pos x="466" y="361"/>
                    </a:cxn>
                    <a:cxn ang="0">
                      <a:pos x="459" y="317"/>
                    </a:cxn>
                    <a:cxn ang="0">
                      <a:pos x="444" y="279"/>
                    </a:cxn>
                    <a:cxn ang="0">
                      <a:pos x="424" y="238"/>
                    </a:cxn>
                    <a:cxn ang="0">
                      <a:pos x="399" y="196"/>
                    </a:cxn>
                    <a:cxn ang="0">
                      <a:pos x="363" y="152"/>
                    </a:cxn>
                    <a:cxn ang="0">
                      <a:pos x="322" y="116"/>
                    </a:cxn>
                    <a:cxn ang="0">
                      <a:pos x="286" y="87"/>
                    </a:cxn>
                    <a:cxn ang="0">
                      <a:pos x="241" y="60"/>
                    </a:cxn>
                    <a:cxn ang="0">
                      <a:pos x="195" y="40"/>
                    </a:cxn>
                    <a:cxn ang="0">
                      <a:pos x="141" y="21"/>
                    </a:cxn>
                    <a:cxn ang="0">
                      <a:pos x="94" y="10"/>
                    </a:cxn>
                    <a:cxn ang="0">
                      <a:pos x="39" y="3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475" h="552">
                      <a:moveTo>
                        <a:pt x="0" y="0"/>
                      </a:moveTo>
                      <a:lnTo>
                        <a:pt x="0" y="294"/>
                      </a:lnTo>
                      <a:lnTo>
                        <a:pt x="28" y="291"/>
                      </a:lnTo>
                      <a:lnTo>
                        <a:pt x="63" y="293"/>
                      </a:lnTo>
                      <a:lnTo>
                        <a:pt x="121" y="299"/>
                      </a:lnTo>
                      <a:lnTo>
                        <a:pt x="178" y="310"/>
                      </a:lnTo>
                      <a:lnTo>
                        <a:pt x="231" y="323"/>
                      </a:lnTo>
                      <a:lnTo>
                        <a:pt x="274" y="339"/>
                      </a:lnTo>
                      <a:lnTo>
                        <a:pt x="325" y="364"/>
                      </a:lnTo>
                      <a:lnTo>
                        <a:pt x="364" y="390"/>
                      </a:lnTo>
                      <a:lnTo>
                        <a:pt x="393" y="415"/>
                      </a:lnTo>
                      <a:lnTo>
                        <a:pt x="414" y="439"/>
                      </a:lnTo>
                      <a:lnTo>
                        <a:pt x="427" y="461"/>
                      </a:lnTo>
                      <a:lnTo>
                        <a:pt x="439" y="488"/>
                      </a:lnTo>
                      <a:lnTo>
                        <a:pt x="444" y="513"/>
                      </a:lnTo>
                      <a:lnTo>
                        <a:pt x="451" y="551"/>
                      </a:lnTo>
                      <a:lnTo>
                        <a:pt x="457" y="518"/>
                      </a:lnTo>
                      <a:lnTo>
                        <a:pt x="466" y="481"/>
                      </a:lnTo>
                      <a:lnTo>
                        <a:pt x="469" y="453"/>
                      </a:lnTo>
                      <a:lnTo>
                        <a:pt x="474" y="420"/>
                      </a:lnTo>
                      <a:lnTo>
                        <a:pt x="472" y="393"/>
                      </a:lnTo>
                      <a:lnTo>
                        <a:pt x="466" y="361"/>
                      </a:lnTo>
                      <a:lnTo>
                        <a:pt x="459" y="317"/>
                      </a:lnTo>
                      <a:lnTo>
                        <a:pt x="444" y="279"/>
                      </a:lnTo>
                      <a:lnTo>
                        <a:pt x="424" y="238"/>
                      </a:lnTo>
                      <a:lnTo>
                        <a:pt x="399" y="196"/>
                      </a:lnTo>
                      <a:lnTo>
                        <a:pt x="363" y="152"/>
                      </a:lnTo>
                      <a:lnTo>
                        <a:pt x="322" y="116"/>
                      </a:lnTo>
                      <a:lnTo>
                        <a:pt x="286" y="87"/>
                      </a:lnTo>
                      <a:lnTo>
                        <a:pt x="241" y="60"/>
                      </a:lnTo>
                      <a:lnTo>
                        <a:pt x="195" y="40"/>
                      </a:lnTo>
                      <a:lnTo>
                        <a:pt x="141" y="21"/>
                      </a:lnTo>
                      <a:lnTo>
                        <a:pt x="94" y="10"/>
                      </a:lnTo>
                      <a:lnTo>
                        <a:pt x="39" y="3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374811" name="Freeform 27"/>
                <p:cNvSpPr>
                  <a:spLocks/>
                </p:cNvSpPr>
                <p:nvPr/>
              </p:nvSpPr>
              <p:spPr bwMode="auto">
                <a:xfrm>
                  <a:off x="5228" y="687"/>
                  <a:ext cx="156" cy="117"/>
                </a:xfrm>
                <a:custGeom>
                  <a:avLst/>
                  <a:gdLst/>
                  <a:ahLst/>
                  <a:cxnLst>
                    <a:cxn ang="0">
                      <a:pos x="83" y="0"/>
                    </a:cxn>
                    <a:cxn ang="0">
                      <a:pos x="134" y="19"/>
                    </a:cxn>
                    <a:cxn ang="0">
                      <a:pos x="152" y="45"/>
                    </a:cxn>
                    <a:cxn ang="0">
                      <a:pos x="155" y="70"/>
                    </a:cxn>
                    <a:cxn ang="0">
                      <a:pos x="155" y="83"/>
                    </a:cxn>
                    <a:cxn ang="0">
                      <a:pos x="146" y="99"/>
                    </a:cxn>
                    <a:cxn ang="0">
                      <a:pos x="126" y="107"/>
                    </a:cxn>
                    <a:cxn ang="0">
                      <a:pos x="105" y="113"/>
                    </a:cxn>
                    <a:cxn ang="0">
                      <a:pos x="86" y="116"/>
                    </a:cxn>
                    <a:cxn ang="0">
                      <a:pos x="69" y="116"/>
                    </a:cxn>
                    <a:cxn ang="0">
                      <a:pos x="41" y="111"/>
                    </a:cxn>
                    <a:cxn ang="0">
                      <a:pos x="21" y="106"/>
                    </a:cxn>
                    <a:cxn ang="0">
                      <a:pos x="9" y="98"/>
                    </a:cxn>
                    <a:cxn ang="0">
                      <a:pos x="2" y="89"/>
                    </a:cxn>
                    <a:cxn ang="0">
                      <a:pos x="0" y="78"/>
                    </a:cxn>
                    <a:cxn ang="0">
                      <a:pos x="2" y="60"/>
                    </a:cxn>
                    <a:cxn ang="0">
                      <a:pos x="9" y="11"/>
                    </a:cxn>
                    <a:cxn ang="0">
                      <a:pos x="83" y="0"/>
                    </a:cxn>
                  </a:cxnLst>
                  <a:rect l="0" t="0" r="r" b="b"/>
                  <a:pathLst>
                    <a:path w="156" h="117">
                      <a:moveTo>
                        <a:pt x="83" y="0"/>
                      </a:moveTo>
                      <a:lnTo>
                        <a:pt x="134" y="19"/>
                      </a:lnTo>
                      <a:lnTo>
                        <a:pt x="152" y="45"/>
                      </a:lnTo>
                      <a:lnTo>
                        <a:pt x="155" y="70"/>
                      </a:lnTo>
                      <a:lnTo>
                        <a:pt x="155" y="83"/>
                      </a:lnTo>
                      <a:lnTo>
                        <a:pt x="146" y="99"/>
                      </a:lnTo>
                      <a:lnTo>
                        <a:pt x="126" y="107"/>
                      </a:lnTo>
                      <a:lnTo>
                        <a:pt x="105" y="113"/>
                      </a:lnTo>
                      <a:lnTo>
                        <a:pt x="86" y="116"/>
                      </a:lnTo>
                      <a:lnTo>
                        <a:pt x="69" y="116"/>
                      </a:lnTo>
                      <a:lnTo>
                        <a:pt x="41" y="111"/>
                      </a:lnTo>
                      <a:lnTo>
                        <a:pt x="21" y="106"/>
                      </a:lnTo>
                      <a:lnTo>
                        <a:pt x="9" y="98"/>
                      </a:lnTo>
                      <a:lnTo>
                        <a:pt x="2" y="89"/>
                      </a:lnTo>
                      <a:lnTo>
                        <a:pt x="0" y="78"/>
                      </a:lnTo>
                      <a:lnTo>
                        <a:pt x="2" y="60"/>
                      </a:lnTo>
                      <a:lnTo>
                        <a:pt x="9" y="11"/>
                      </a:lnTo>
                      <a:lnTo>
                        <a:pt x="83" y="0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374812" name="Freeform 28"/>
                <p:cNvSpPr>
                  <a:spLocks/>
                </p:cNvSpPr>
                <p:nvPr/>
              </p:nvSpPr>
              <p:spPr bwMode="auto">
                <a:xfrm>
                  <a:off x="5224" y="699"/>
                  <a:ext cx="88" cy="75"/>
                </a:xfrm>
                <a:custGeom>
                  <a:avLst/>
                  <a:gdLst/>
                  <a:ahLst/>
                  <a:cxnLst>
                    <a:cxn ang="0">
                      <a:pos x="0" y="69"/>
                    </a:cxn>
                    <a:cxn ang="0">
                      <a:pos x="11" y="0"/>
                    </a:cxn>
                    <a:cxn ang="0">
                      <a:pos x="54" y="5"/>
                    </a:cxn>
                    <a:cxn ang="0">
                      <a:pos x="87" y="9"/>
                    </a:cxn>
                    <a:cxn ang="0">
                      <a:pos x="78" y="74"/>
                    </a:cxn>
                    <a:cxn ang="0">
                      <a:pos x="75" y="59"/>
                    </a:cxn>
                    <a:cxn ang="0">
                      <a:pos x="65" y="48"/>
                    </a:cxn>
                    <a:cxn ang="0">
                      <a:pos x="47" y="44"/>
                    </a:cxn>
                    <a:cxn ang="0">
                      <a:pos x="27" y="45"/>
                    </a:cxn>
                    <a:cxn ang="0">
                      <a:pos x="11" y="52"/>
                    </a:cxn>
                    <a:cxn ang="0">
                      <a:pos x="0" y="69"/>
                    </a:cxn>
                  </a:cxnLst>
                  <a:rect l="0" t="0" r="r" b="b"/>
                  <a:pathLst>
                    <a:path w="88" h="75">
                      <a:moveTo>
                        <a:pt x="0" y="69"/>
                      </a:moveTo>
                      <a:lnTo>
                        <a:pt x="11" y="0"/>
                      </a:lnTo>
                      <a:lnTo>
                        <a:pt x="54" y="5"/>
                      </a:lnTo>
                      <a:lnTo>
                        <a:pt x="87" y="9"/>
                      </a:lnTo>
                      <a:lnTo>
                        <a:pt x="78" y="74"/>
                      </a:lnTo>
                      <a:lnTo>
                        <a:pt x="75" y="59"/>
                      </a:lnTo>
                      <a:lnTo>
                        <a:pt x="65" y="48"/>
                      </a:lnTo>
                      <a:lnTo>
                        <a:pt x="47" y="44"/>
                      </a:lnTo>
                      <a:lnTo>
                        <a:pt x="27" y="45"/>
                      </a:lnTo>
                      <a:lnTo>
                        <a:pt x="11" y="52"/>
                      </a:lnTo>
                      <a:lnTo>
                        <a:pt x="0" y="69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374813" name="Freeform 29"/>
                <p:cNvSpPr>
                  <a:spLocks/>
                </p:cNvSpPr>
                <p:nvPr/>
              </p:nvSpPr>
              <p:spPr bwMode="auto">
                <a:xfrm>
                  <a:off x="5101" y="479"/>
                  <a:ext cx="319" cy="286"/>
                </a:xfrm>
                <a:custGeom>
                  <a:avLst/>
                  <a:gdLst/>
                  <a:ahLst/>
                  <a:cxnLst>
                    <a:cxn ang="0">
                      <a:pos x="1" y="275"/>
                    </a:cxn>
                    <a:cxn ang="0">
                      <a:pos x="3" y="254"/>
                    </a:cxn>
                    <a:cxn ang="0">
                      <a:pos x="12" y="235"/>
                    </a:cxn>
                    <a:cxn ang="0">
                      <a:pos x="19" y="219"/>
                    </a:cxn>
                    <a:cxn ang="0">
                      <a:pos x="24" y="194"/>
                    </a:cxn>
                    <a:cxn ang="0">
                      <a:pos x="30" y="161"/>
                    </a:cxn>
                    <a:cxn ang="0">
                      <a:pos x="34" y="126"/>
                    </a:cxn>
                    <a:cxn ang="0">
                      <a:pos x="37" y="94"/>
                    </a:cxn>
                    <a:cxn ang="0">
                      <a:pos x="39" y="67"/>
                    </a:cxn>
                    <a:cxn ang="0">
                      <a:pos x="40" y="43"/>
                    </a:cxn>
                    <a:cxn ang="0">
                      <a:pos x="48" y="29"/>
                    </a:cxn>
                    <a:cxn ang="0">
                      <a:pos x="63" y="16"/>
                    </a:cxn>
                    <a:cxn ang="0">
                      <a:pos x="78" y="9"/>
                    </a:cxn>
                    <a:cxn ang="0">
                      <a:pos x="102" y="2"/>
                    </a:cxn>
                    <a:cxn ang="0">
                      <a:pos x="129" y="0"/>
                    </a:cxn>
                    <a:cxn ang="0">
                      <a:pos x="171" y="0"/>
                    </a:cxn>
                    <a:cxn ang="0">
                      <a:pos x="208" y="2"/>
                    </a:cxn>
                    <a:cxn ang="0">
                      <a:pos x="244" y="9"/>
                    </a:cxn>
                    <a:cxn ang="0">
                      <a:pos x="277" y="21"/>
                    </a:cxn>
                    <a:cxn ang="0">
                      <a:pos x="298" y="35"/>
                    </a:cxn>
                    <a:cxn ang="0">
                      <a:pos x="310" y="47"/>
                    </a:cxn>
                    <a:cxn ang="0">
                      <a:pos x="318" y="61"/>
                    </a:cxn>
                    <a:cxn ang="0">
                      <a:pos x="316" y="75"/>
                    </a:cxn>
                    <a:cxn ang="0">
                      <a:pos x="313" y="89"/>
                    </a:cxn>
                    <a:cxn ang="0">
                      <a:pos x="303" y="104"/>
                    </a:cxn>
                    <a:cxn ang="0">
                      <a:pos x="295" y="123"/>
                    </a:cxn>
                    <a:cxn ang="0">
                      <a:pos x="291" y="149"/>
                    </a:cxn>
                    <a:cxn ang="0">
                      <a:pos x="288" y="176"/>
                    </a:cxn>
                    <a:cxn ang="0">
                      <a:pos x="283" y="200"/>
                    </a:cxn>
                    <a:cxn ang="0">
                      <a:pos x="282" y="235"/>
                    </a:cxn>
                    <a:cxn ang="0">
                      <a:pos x="280" y="265"/>
                    </a:cxn>
                    <a:cxn ang="0">
                      <a:pos x="280" y="285"/>
                    </a:cxn>
                    <a:cxn ang="0">
                      <a:pos x="270" y="260"/>
                    </a:cxn>
                    <a:cxn ang="0">
                      <a:pos x="250" y="248"/>
                    </a:cxn>
                    <a:cxn ang="0">
                      <a:pos x="232" y="241"/>
                    </a:cxn>
                    <a:cxn ang="0">
                      <a:pos x="210" y="236"/>
                    </a:cxn>
                    <a:cxn ang="0">
                      <a:pos x="175" y="229"/>
                    </a:cxn>
                    <a:cxn ang="0">
                      <a:pos x="141" y="228"/>
                    </a:cxn>
                    <a:cxn ang="0">
                      <a:pos x="121" y="228"/>
                    </a:cxn>
                    <a:cxn ang="0">
                      <a:pos x="90" y="230"/>
                    </a:cxn>
                    <a:cxn ang="0">
                      <a:pos x="54" y="237"/>
                    </a:cxn>
                    <a:cxn ang="0">
                      <a:pos x="31" y="246"/>
                    </a:cxn>
                    <a:cxn ang="0">
                      <a:pos x="16" y="255"/>
                    </a:cxn>
                    <a:cxn ang="0">
                      <a:pos x="0" y="268"/>
                    </a:cxn>
                  </a:cxnLst>
                  <a:rect l="0" t="0" r="r" b="b"/>
                  <a:pathLst>
                    <a:path w="319" h="286">
                      <a:moveTo>
                        <a:pt x="1" y="275"/>
                      </a:moveTo>
                      <a:lnTo>
                        <a:pt x="3" y="254"/>
                      </a:lnTo>
                      <a:lnTo>
                        <a:pt x="12" y="235"/>
                      </a:lnTo>
                      <a:lnTo>
                        <a:pt x="19" y="219"/>
                      </a:lnTo>
                      <a:lnTo>
                        <a:pt x="24" y="194"/>
                      </a:lnTo>
                      <a:lnTo>
                        <a:pt x="30" y="161"/>
                      </a:lnTo>
                      <a:lnTo>
                        <a:pt x="34" y="126"/>
                      </a:lnTo>
                      <a:lnTo>
                        <a:pt x="37" y="94"/>
                      </a:lnTo>
                      <a:lnTo>
                        <a:pt x="39" y="67"/>
                      </a:lnTo>
                      <a:lnTo>
                        <a:pt x="40" y="43"/>
                      </a:lnTo>
                      <a:lnTo>
                        <a:pt x="48" y="29"/>
                      </a:lnTo>
                      <a:lnTo>
                        <a:pt x="63" y="16"/>
                      </a:lnTo>
                      <a:lnTo>
                        <a:pt x="78" y="9"/>
                      </a:lnTo>
                      <a:lnTo>
                        <a:pt x="102" y="2"/>
                      </a:lnTo>
                      <a:lnTo>
                        <a:pt x="129" y="0"/>
                      </a:lnTo>
                      <a:lnTo>
                        <a:pt x="171" y="0"/>
                      </a:lnTo>
                      <a:lnTo>
                        <a:pt x="208" y="2"/>
                      </a:lnTo>
                      <a:lnTo>
                        <a:pt x="244" y="9"/>
                      </a:lnTo>
                      <a:lnTo>
                        <a:pt x="277" y="21"/>
                      </a:lnTo>
                      <a:lnTo>
                        <a:pt x="298" y="35"/>
                      </a:lnTo>
                      <a:lnTo>
                        <a:pt x="310" y="47"/>
                      </a:lnTo>
                      <a:lnTo>
                        <a:pt x="318" y="61"/>
                      </a:lnTo>
                      <a:lnTo>
                        <a:pt x="316" y="75"/>
                      </a:lnTo>
                      <a:lnTo>
                        <a:pt x="313" y="89"/>
                      </a:lnTo>
                      <a:lnTo>
                        <a:pt x="303" y="104"/>
                      </a:lnTo>
                      <a:lnTo>
                        <a:pt x="295" y="123"/>
                      </a:lnTo>
                      <a:lnTo>
                        <a:pt x="291" y="149"/>
                      </a:lnTo>
                      <a:lnTo>
                        <a:pt x="288" y="176"/>
                      </a:lnTo>
                      <a:lnTo>
                        <a:pt x="283" y="200"/>
                      </a:lnTo>
                      <a:lnTo>
                        <a:pt x="282" y="235"/>
                      </a:lnTo>
                      <a:lnTo>
                        <a:pt x="280" y="265"/>
                      </a:lnTo>
                      <a:lnTo>
                        <a:pt x="280" y="285"/>
                      </a:lnTo>
                      <a:lnTo>
                        <a:pt x="270" y="260"/>
                      </a:lnTo>
                      <a:lnTo>
                        <a:pt x="250" y="248"/>
                      </a:lnTo>
                      <a:lnTo>
                        <a:pt x="232" y="241"/>
                      </a:lnTo>
                      <a:lnTo>
                        <a:pt x="210" y="236"/>
                      </a:lnTo>
                      <a:lnTo>
                        <a:pt x="175" y="229"/>
                      </a:lnTo>
                      <a:lnTo>
                        <a:pt x="141" y="228"/>
                      </a:lnTo>
                      <a:lnTo>
                        <a:pt x="121" y="228"/>
                      </a:lnTo>
                      <a:lnTo>
                        <a:pt x="90" y="230"/>
                      </a:lnTo>
                      <a:lnTo>
                        <a:pt x="54" y="237"/>
                      </a:lnTo>
                      <a:lnTo>
                        <a:pt x="31" y="246"/>
                      </a:lnTo>
                      <a:lnTo>
                        <a:pt x="16" y="255"/>
                      </a:lnTo>
                      <a:lnTo>
                        <a:pt x="0" y="268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374814" name="Freeform 30"/>
                <p:cNvSpPr>
                  <a:spLocks/>
                </p:cNvSpPr>
                <p:nvPr/>
              </p:nvSpPr>
              <p:spPr bwMode="auto">
                <a:xfrm>
                  <a:off x="4371" y="119"/>
                  <a:ext cx="832" cy="42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356"/>
                    </a:cxn>
                    <a:cxn ang="0">
                      <a:pos x="84" y="374"/>
                    </a:cxn>
                    <a:cxn ang="0">
                      <a:pos x="153" y="393"/>
                    </a:cxn>
                    <a:cxn ang="0">
                      <a:pos x="210" y="404"/>
                    </a:cxn>
                    <a:cxn ang="0">
                      <a:pos x="258" y="410"/>
                    </a:cxn>
                    <a:cxn ang="0">
                      <a:pos x="312" y="416"/>
                    </a:cxn>
                    <a:cxn ang="0">
                      <a:pos x="402" y="419"/>
                    </a:cxn>
                    <a:cxn ang="0">
                      <a:pos x="485" y="412"/>
                    </a:cxn>
                    <a:cxn ang="0">
                      <a:pos x="570" y="399"/>
                    </a:cxn>
                    <a:cxn ang="0">
                      <a:pos x="652" y="377"/>
                    </a:cxn>
                    <a:cxn ang="0">
                      <a:pos x="724" y="347"/>
                    </a:cxn>
                    <a:cxn ang="0">
                      <a:pos x="784" y="306"/>
                    </a:cxn>
                    <a:cxn ang="0">
                      <a:pos x="829" y="291"/>
                    </a:cxn>
                    <a:cxn ang="0">
                      <a:pos x="831" y="2"/>
                    </a:cxn>
                    <a:cxn ang="0">
                      <a:pos x="786" y="9"/>
                    </a:cxn>
                    <a:cxn ang="0">
                      <a:pos x="726" y="29"/>
                    </a:cxn>
                    <a:cxn ang="0">
                      <a:pos x="654" y="55"/>
                    </a:cxn>
                    <a:cxn ang="0">
                      <a:pos x="585" y="70"/>
                    </a:cxn>
                    <a:cxn ang="0">
                      <a:pos x="515" y="78"/>
                    </a:cxn>
                    <a:cxn ang="0">
                      <a:pos x="468" y="82"/>
                    </a:cxn>
                    <a:cxn ang="0">
                      <a:pos x="428" y="84"/>
                    </a:cxn>
                    <a:cxn ang="0">
                      <a:pos x="358" y="84"/>
                    </a:cxn>
                    <a:cxn ang="0">
                      <a:pos x="314" y="81"/>
                    </a:cxn>
                    <a:cxn ang="0">
                      <a:pos x="274" y="76"/>
                    </a:cxn>
                    <a:cxn ang="0">
                      <a:pos x="229" y="73"/>
                    </a:cxn>
                    <a:cxn ang="0">
                      <a:pos x="190" y="66"/>
                    </a:cxn>
                    <a:cxn ang="0">
                      <a:pos x="140" y="57"/>
                    </a:cxn>
                    <a:cxn ang="0">
                      <a:pos x="96" y="44"/>
                    </a:cxn>
                    <a:cxn ang="0">
                      <a:pos x="49" y="24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832" h="420">
                      <a:moveTo>
                        <a:pt x="0" y="0"/>
                      </a:moveTo>
                      <a:lnTo>
                        <a:pt x="0" y="356"/>
                      </a:lnTo>
                      <a:lnTo>
                        <a:pt x="84" y="374"/>
                      </a:lnTo>
                      <a:lnTo>
                        <a:pt x="153" y="393"/>
                      </a:lnTo>
                      <a:lnTo>
                        <a:pt x="210" y="404"/>
                      </a:lnTo>
                      <a:lnTo>
                        <a:pt x="258" y="410"/>
                      </a:lnTo>
                      <a:lnTo>
                        <a:pt x="312" y="416"/>
                      </a:lnTo>
                      <a:lnTo>
                        <a:pt x="402" y="419"/>
                      </a:lnTo>
                      <a:lnTo>
                        <a:pt x="485" y="412"/>
                      </a:lnTo>
                      <a:lnTo>
                        <a:pt x="570" y="399"/>
                      </a:lnTo>
                      <a:lnTo>
                        <a:pt x="652" y="377"/>
                      </a:lnTo>
                      <a:lnTo>
                        <a:pt x="724" y="347"/>
                      </a:lnTo>
                      <a:lnTo>
                        <a:pt x="784" y="306"/>
                      </a:lnTo>
                      <a:lnTo>
                        <a:pt x="829" y="291"/>
                      </a:lnTo>
                      <a:lnTo>
                        <a:pt x="831" y="2"/>
                      </a:lnTo>
                      <a:lnTo>
                        <a:pt x="786" y="9"/>
                      </a:lnTo>
                      <a:lnTo>
                        <a:pt x="726" y="29"/>
                      </a:lnTo>
                      <a:lnTo>
                        <a:pt x="654" y="55"/>
                      </a:lnTo>
                      <a:lnTo>
                        <a:pt x="585" y="70"/>
                      </a:lnTo>
                      <a:lnTo>
                        <a:pt x="515" y="78"/>
                      </a:lnTo>
                      <a:lnTo>
                        <a:pt x="468" y="82"/>
                      </a:lnTo>
                      <a:lnTo>
                        <a:pt x="428" y="84"/>
                      </a:lnTo>
                      <a:lnTo>
                        <a:pt x="358" y="84"/>
                      </a:lnTo>
                      <a:lnTo>
                        <a:pt x="314" y="81"/>
                      </a:lnTo>
                      <a:lnTo>
                        <a:pt x="274" y="76"/>
                      </a:lnTo>
                      <a:lnTo>
                        <a:pt x="229" y="73"/>
                      </a:lnTo>
                      <a:lnTo>
                        <a:pt x="190" y="66"/>
                      </a:lnTo>
                      <a:lnTo>
                        <a:pt x="140" y="57"/>
                      </a:lnTo>
                      <a:lnTo>
                        <a:pt x="96" y="44"/>
                      </a:lnTo>
                      <a:lnTo>
                        <a:pt x="49" y="24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</p:grpSp>
          <p:sp>
            <p:nvSpPr>
              <p:cNvPr id="374815" name="Freeform 31"/>
              <p:cNvSpPr>
                <a:spLocks/>
              </p:cNvSpPr>
              <p:nvPr/>
            </p:nvSpPr>
            <p:spPr bwMode="auto">
              <a:xfrm>
                <a:off x="5217" y="774"/>
                <a:ext cx="156" cy="118"/>
              </a:xfrm>
              <a:custGeom>
                <a:avLst/>
                <a:gdLst/>
                <a:ahLst/>
                <a:cxnLst>
                  <a:cxn ang="0">
                    <a:pos x="83" y="0"/>
                  </a:cxn>
                  <a:cxn ang="0">
                    <a:pos x="134" y="19"/>
                  </a:cxn>
                  <a:cxn ang="0">
                    <a:pos x="152" y="46"/>
                  </a:cxn>
                  <a:cxn ang="0">
                    <a:pos x="155" y="70"/>
                  </a:cxn>
                  <a:cxn ang="0">
                    <a:pos x="155" y="84"/>
                  </a:cxn>
                  <a:cxn ang="0">
                    <a:pos x="146" y="100"/>
                  </a:cxn>
                  <a:cxn ang="0">
                    <a:pos x="126" y="108"/>
                  </a:cxn>
                  <a:cxn ang="0">
                    <a:pos x="105" y="114"/>
                  </a:cxn>
                  <a:cxn ang="0">
                    <a:pos x="86" y="117"/>
                  </a:cxn>
                  <a:cxn ang="0">
                    <a:pos x="69" y="117"/>
                  </a:cxn>
                  <a:cxn ang="0">
                    <a:pos x="41" y="112"/>
                  </a:cxn>
                  <a:cxn ang="0">
                    <a:pos x="21" y="107"/>
                  </a:cxn>
                  <a:cxn ang="0">
                    <a:pos x="9" y="98"/>
                  </a:cxn>
                  <a:cxn ang="0">
                    <a:pos x="2" y="90"/>
                  </a:cxn>
                  <a:cxn ang="0">
                    <a:pos x="0" y="78"/>
                  </a:cxn>
                  <a:cxn ang="0">
                    <a:pos x="2" y="60"/>
                  </a:cxn>
                  <a:cxn ang="0">
                    <a:pos x="9" y="11"/>
                  </a:cxn>
                  <a:cxn ang="0">
                    <a:pos x="83" y="0"/>
                  </a:cxn>
                </a:cxnLst>
                <a:rect l="0" t="0" r="r" b="b"/>
                <a:pathLst>
                  <a:path w="156" h="118">
                    <a:moveTo>
                      <a:pt x="83" y="0"/>
                    </a:moveTo>
                    <a:lnTo>
                      <a:pt x="134" y="19"/>
                    </a:lnTo>
                    <a:lnTo>
                      <a:pt x="152" y="46"/>
                    </a:lnTo>
                    <a:lnTo>
                      <a:pt x="155" y="70"/>
                    </a:lnTo>
                    <a:lnTo>
                      <a:pt x="155" y="84"/>
                    </a:lnTo>
                    <a:lnTo>
                      <a:pt x="146" y="100"/>
                    </a:lnTo>
                    <a:lnTo>
                      <a:pt x="126" y="108"/>
                    </a:lnTo>
                    <a:lnTo>
                      <a:pt x="105" y="114"/>
                    </a:lnTo>
                    <a:lnTo>
                      <a:pt x="86" y="117"/>
                    </a:lnTo>
                    <a:lnTo>
                      <a:pt x="69" y="117"/>
                    </a:lnTo>
                    <a:lnTo>
                      <a:pt x="41" y="112"/>
                    </a:lnTo>
                    <a:lnTo>
                      <a:pt x="21" y="107"/>
                    </a:lnTo>
                    <a:lnTo>
                      <a:pt x="9" y="98"/>
                    </a:lnTo>
                    <a:lnTo>
                      <a:pt x="2" y="90"/>
                    </a:lnTo>
                    <a:lnTo>
                      <a:pt x="0" y="78"/>
                    </a:lnTo>
                    <a:lnTo>
                      <a:pt x="2" y="60"/>
                    </a:lnTo>
                    <a:lnTo>
                      <a:pt x="9" y="11"/>
                    </a:lnTo>
                    <a:lnTo>
                      <a:pt x="83" y="0"/>
                    </a:lnTo>
                  </a:path>
                </a:pathLst>
              </a:custGeom>
              <a:solidFill>
                <a:schemeClr val="bg2">
                  <a:alpha val="50000"/>
                </a:schemeClr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374816" name="Freeform 32"/>
              <p:cNvSpPr>
                <a:spLocks/>
              </p:cNvSpPr>
              <p:nvPr/>
            </p:nvSpPr>
            <p:spPr bwMode="auto">
              <a:xfrm>
                <a:off x="5213" y="787"/>
                <a:ext cx="88" cy="74"/>
              </a:xfrm>
              <a:custGeom>
                <a:avLst/>
                <a:gdLst/>
                <a:ahLst/>
                <a:cxnLst>
                  <a:cxn ang="0">
                    <a:pos x="0" y="68"/>
                  </a:cxn>
                  <a:cxn ang="0">
                    <a:pos x="11" y="0"/>
                  </a:cxn>
                  <a:cxn ang="0">
                    <a:pos x="54" y="5"/>
                  </a:cxn>
                  <a:cxn ang="0">
                    <a:pos x="87" y="9"/>
                  </a:cxn>
                  <a:cxn ang="0">
                    <a:pos x="78" y="73"/>
                  </a:cxn>
                  <a:cxn ang="0">
                    <a:pos x="75" y="58"/>
                  </a:cxn>
                  <a:cxn ang="0">
                    <a:pos x="65" y="47"/>
                  </a:cxn>
                  <a:cxn ang="0">
                    <a:pos x="47" y="44"/>
                  </a:cxn>
                  <a:cxn ang="0">
                    <a:pos x="27" y="45"/>
                  </a:cxn>
                  <a:cxn ang="0">
                    <a:pos x="11" y="52"/>
                  </a:cxn>
                  <a:cxn ang="0">
                    <a:pos x="0" y="68"/>
                  </a:cxn>
                </a:cxnLst>
                <a:rect l="0" t="0" r="r" b="b"/>
                <a:pathLst>
                  <a:path w="88" h="74">
                    <a:moveTo>
                      <a:pt x="0" y="68"/>
                    </a:moveTo>
                    <a:lnTo>
                      <a:pt x="11" y="0"/>
                    </a:lnTo>
                    <a:lnTo>
                      <a:pt x="54" y="5"/>
                    </a:lnTo>
                    <a:lnTo>
                      <a:pt x="87" y="9"/>
                    </a:lnTo>
                    <a:lnTo>
                      <a:pt x="78" y="73"/>
                    </a:lnTo>
                    <a:lnTo>
                      <a:pt x="75" y="58"/>
                    </a:lnTo>
                    <a:lnTo>
                      <a:pt x="65" y="47"/>
                    </a:lnTo>
                    <a:lnTo>
                      <a:pt x="47" y="44"/>
                    </a:lnTo>
                    <a:lnTo>
                      <a:pt x="27" y="45"/>
                    </a:lnTo>
                    <a:lnTo>
                      <a:pt x="11" y="52"/>
                    </a:lnTo>
                    <a:lnTo>
                      <a:pt x="0" y="68"/>
                    </a:lnTo>
                  </a:path>
                </a:pathLst>
              </a:custGeom>
              <a:solidFill>
                <a:schemeClr val="bg2">
                  <a:alpha val="50000"/>
                </a:schemeClr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374817" name="Freeform 33"/>
              <p:cNvSpPr>
                <a:spLocks/>
              </p:cNvSpPr>
              <p:nvPr/>
            </p:nvSpPr>
            <p:spPr bwMode="auto">
              <a:xfrm>
                <a:off x="423" y="765"/>
                <a:ext cx="156" cy="118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21" y="19"/>
                  </a:cxn>
                  <a:cxn ang="0">
                    <a:pos x="3" y="46"/>
                  </a:cxn>
                  <a:cxn ang="0">
                    <a:pos x="0" y="70"/>
                  </a:cxn>
                  <a:cxn ang="0">
                    <a:pos x="0" y="84"/>
                  </a:cxn>
                  <a:cxn ang="0">
                    <a:pos x="9" y="100"/>
                  </a:cxn>
                  <a:cxn ang="0">
                    <a:pos x="29" y="108"/>
                  </a:cxn>
                  <a:cxn ang="0">
                    <a:pos x="50" y="114"/>
                  </a:cxn>
                  <a:cxn ang="0">
                    <a:pos x="69" y="117"/>
                  </a:cxn>
                  <a:cxn ang="0">
                    <a:pos x="86" y="117"/>
                  </a:cxn>
                  <a:cxn ang="0">
                    <a:pos x="114" y="112"/>
                  </a:cxn>
                  <a:cxn ang="0">
                    <a:pos x="134" y="107"/>
                  </a:cxn>
                  <a:cxn ang="0">
                    <a:pos x="146" y="98"/>
                  </a:cxn>
                  <a:cxn ang="0">
                    <a:pos x="153" y="90"/>
                  </a:cxn>
                  <a:cxn ang="0">
                    <a:pos x="155" y="78"/>
                  </a:cxn>
                  <a:cxn ang="0">
                    <a:pos x="153" y="60"/>
                  </a:cxn>
                  <a:cxn ang="0">
                    <a:pos x="146" y="11"/>
                  </a:cxn>
                  <a:cxn ang="0">
                    <a:pos x="72" y="0"/>
                  </a:cxn>
                </a:cxnLst>
                <a:rect l="0" t="0" r="r" b="b"/>
                <a:pathLst>
                  <a:path w="156" h="118">
                    <a:moveTo>
                      <a:pt x="72" y="0"/>
                    </a:moveTo>
                    <a:lnTo>
                      <a:pt x="21" y="19"/>
                    </a:lnTo>
                    <a:lnTo>
                      <a:pt x="3" y="46"/>
                    </a:lnTo>
                    <a:lnTo>
                      <a:pt x="0" y="70"/>
                    </a:lnTo>
                    <a:lnTo>
                      <a:pt x="0" y="84"/>
                    </a:lnTo>
                    <a:lnTo>
                      <a:pt x="9" y="100"/>
                    </a:lnTo>
                    <a:lnTo>
                      <a:pt x="29" y="108"/>
                    </a:lnTo>
                    <a:lnTo>
                      <a:pt x="50" y="114"/>
                    </a:lnTo>
                    <a:lnTo>
                      <a:pt x="69" y="117"/>
                    </a:lnTo>
                    <a:lnTo>
                      <a:pt x="86" y="117"/>
                    </a:lnTo>
                    <a:lnTo>
                      <a:pt x="114" y="112"/>
                    </a:lnTo>
                    <a:lnTo>
                      <a:pt x="134" y="107"/>
                    </a:lnTo>
                    <a:lnTo>
                      <a:pt x="146" y="98"/>
                    </a:lnTo>
                    <a:lnTo>
                      <a:pt x="153" y="90"/>
                    </a:lnTo>
                    <a:lnTo>
                      <a:pt x="155" y="78"/>
                    </a:lnTo>
                    <a:lnTo>
                      <a:pt x="153" y="60"/>
                    </a:lnTo>
                    <a:lnTo>
                      <a:pt x="146" y="11"/>
                    </a:lnTo>
                    <a:lnTo>
                      <a:pt x="72" y="0"/>
                    </a:lnTo>
                  </a:path>
                </a:pathLst>
              </a:custGeom>
              <a:solidFill>
                <a:schemeClr val="bg2">
                  <a:alpha val="50000"/>
                </a:schemeClr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374818" name="Freeform 34"/>
              <p:cNvSpPr>
                <a:spLocks/>
              </p:cNvSpPr>
              <p:nvPr/>
            </p:nvSpPr>
            <p:spPr bwMode="auto">
              <a:xfrm>
                <a:off x="495" y="779"/>
                <a:ext cx="88" cy="74"/>
              </a:xfrm>
              <a:custGeom>
                <a:avLst/>
                <a:gdLst/>
                <a:ahLst/>
                <a:cxnLst>
                  <a:cxn ang="0">
                    <a:pos x="87" y="67"/>
                  </a:cxn>
                  <a:cxn ang="0">
                    <a:pos x="76" y="0"/>
                  </a:cxn>
                  <a:cxn ang="0">
                    <a:pos x="33" y="5"/>
                  </a:cxn>
                  <a:cxn ang="0">
                    <a:pos x="0" y="8"/>
                  </a:cxn>
                  <a:cxn ang="0">
                    <a:pos x="9" y="73"/>
                  </a:cxn>
                  <a:cxn ang="0">
                    <a:pos x="12" y="57"/>
                  </a:cxn>
                  <a:cxn ang="0">
                    <a:pos x="22" y="47"/>
                  </a:cxn>
                  <a:cxn ang="0">
                    <a:pos x="40" y="43"/>
                  </a:cxn>
                  <a:cxn ang="0">
                    <a:pos x="60" y="44"/>
                  </a:cxn>
                  <a:cxn ang="0">
                    <a:pos x="76" y="51"/>
                  </a:cxn>
                  <a:cxn ang="0">
                    <a:pos x="87" y="67"/>
                  </a:cxn>
                </a:cxnLst>
                <a:rect l="0" t="0" r="r" b="b"/>
                <a:pathLst>
                  <a:path w="88" h="74">
                    <a:moveTo>
                      <a:pt x="87" y="67"/>
                    </a:moveTo>
                    <a:lnTo>
                      <a:pt x="76" y="0"/>
                    </a:lnTo>
                    <a:lnTo>
                      <a:pt x="33" y="5"/>
                    </a:lnTo>
                    <a:lnTo>
                      <a:pt x="0" y="8"/>
                    </a:lnTo>
                    <a:lnTo>
                      <a:pt x="9" y="73"/>
                    </a:lnTo>
                    <a:lnTo>
                      <a:pt x="12" y="57"/>
                    </a:lnTo>
                    <a:lnTo>
                      <a:pt x="22" y="47"/>
                    </a:lnTo>
                    <a:lnTo>
                      <a:pt x="40" y="43"/>
                    </a:lnTo>
                    <a:lnTo>
                      <a:pt x="60" y="44"/>
                    </a:lnTo>
                    <a:lnTo>
                      <a:pt x="76" y="51"/>
                    </a:lnTo>
                    <a:lnTo>
                      <a:pt x="87" y="67"/>
                    </a:lnTo>
                  </a:path>
                </a:pathLst>
              </a:custGeom>
              <a:solidFill>
                <a:schemeClr val="bg2">
                  <a:alpha val="50000"/>
                </a:schemeClr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374819" name="Line 35"/>
              <p:cNvSpPr>
                <a:spLocks noChangeShapeType="1"/>
              </p:cNvSpPr>
              <p:nvPr/>
            </p:nvSpPr>
            <p:spPr bwMode="auto">
              <a:xfrm flipV="1">
                <a:off x="1968" y="350"/>
                <a:ext cx="192" cy="87"/>
              </a:xfrm>
              <a:prstGeom prst="line">
                <a:avLst/>
              </a:prstGeom>
              <a:noFill/>
              <a:ln w="12700">
                <a:solidFill>
                  <a:schemeClr val="hlink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374820" name="Freeform 36"/>
              <p:cNvSpPr>
                <a:spLocks/>
              </p:cNvSpPr>
              <p:nvPr/>
            </p:nvSpPr>
            <p:spPr bwMode="auto">
              <a:xfrm>
                <a:off x="1356" y="63"/>
                <a:ext cx="2967" cy="457"/>
              </a:xfrm>
              <a:custGeom>
                <a:avLst/>
                <a:gdLst/>
                <a:ahLst/>
                <a:cxnLst>
                  <a:cxn ang="0">
                    <a:pos x="0" y="122"/>
                  </a:cxn>
                  <a:cxn ang="0">
                    <a:pos x="207" y="78"/>
                  </a:cxn>
                  <a:cxn ang="0">
                    <a:pos x="442" y="48"/>
                  </a:cxn>
                  <a:cxn ang="0">
                    <a:pos x="640" y="32"/>
                  </a:cxn>
                  <a:cxn ang="0">
                    <a:pos x="897" y="16"/>
                  </a:cxn>
                  <a:cxn ang="0">
                    <a:pos x="1215" y="2"/>
                  </a:cxn>
                  <a:cxn ang="0">
                    <a:pos x="1392" y="0"/>
                  </a:cxn>
                  <a:cxn ang="0">
                    <a:pos x="1710" y="0"/>
                  </a:cxn>
                  <a:cxn ang="0">
                    <a:pos x="1997" y="10"/>
                  </a:cxn>
                  <a:cxn ang="0">
                    <a:pos x="2258" y="21"/>
                  </a:cxn>
                  <a:cxn ang="0">
                    <a:pos x="2493" y="38"/>
                  </a:cxn>
                  <a:cxn ang="0">
                    <a:pos x="2674" y="54"/>
                  </a:cxn>
                  <a:cxn ang="0">
                    <a:pos x="2828" y="73"/>
                  </a:cxn>
                  <a:cxn ang="0">
                    <a:pos x="2966" y="92"/>
                  </a:cxn>
                  <a:cxn ang="0">
                    <a:pos x="2966" y="456"/>
                  </a:cxn>
                  <a:cxn ang="0">
                    <a:pos x="2833" y="434"/>
                  </a:cxn>
                  <a:cxn ang="0">
                    <a:pos x="2563" y="399"/>
                  </a:cxn>
                  <a:cxn ang="0">
                    <a:pos x="2382" y="382"/>
                  </a:cxn>
                  <a:cxn ang="0">
                    <a:pos x="2134" y="366"/>
                  </a:cxn>
                  <a:cxn ang="0">
                    <a:pos x="1944" y="358"/>
                  </a:cxn>
                  <a:cxn ang="0">
                    <a:pos x="1746" y="350"/>
                  </a:cxn>
                  <a:cxn ang="0">
                    <a:pos x="1529" y="350"/>
                  </a:cxn>
                  <a:cxn ang="0">
                    <a:pos x="1295" y="350"/>
                  </a:cxn>
                  <a:cxn ang="0">
                    <a:pos x="1047" y="355"/>
                  </a:cxn>
                  <a:cxn ang="0">
                    <a:pos x="853" y="363"/>
                  </a:cxn>
                  <a:cxn ang="0">
                    <a:pos x="654" y="374"/>
                  </a:cxn>
                  <a:cxn ang="0">
                    <a:pos x="468" y="388"/>
                  </a:cxn>
                  <a:cxn ang="0">
                    <a:pos x="296" y="404"/>
                  </a:cxn>
                  <a:cxn ang="0">
                    <a:pos x="150" y="423"/>
                  </a:cxn>
                  <a:cxn ang="0">
                    <a:pos x="13" y="445"/>
                  </a:cxn>
                  <a:cxn ang="0">
                    <a:pos x="0" y="122"/>
                  </a:cxn>
                </a:cxnLst>
                <a:rect l="0" t="0" r="r" b="b"/>
                <a:pathLst>
                  <a:path w="2967" h="457">
                    <a:moveTo>
                      <a:pt x="0" y="122"/>
                    </a:moveTo>
                    <a:lnTo>
                      <a:pt x="207" y="78"/>
                    </a:lnTo>
                    <a:lnTo>
                      <a:pt x="442" y="48"/>
                    </a:lnTo>
                    <a:lnTo>
                      <a:pt x="640" y="32"/>
                    </a:lnTo>
                    <a:lnTo>
                      <a:pt x="897" y="16"/>
                    </a:lnTo>
                    <a:lnTo>
                      <a:pt x="1215" y="2"/>
                    </a:lnTo>
                    <a:lnTo>
                      <a:pt x="1392" y="0"/>
                    </a:lnTo>
                    <a:lnTo>
                      <a:pt x="1710" y="0"/>
                    </a:lnTo>
                    <a:lnTo>
                      <a:pt x="1997" y="10"/>
                    </a:lnTo>
                    <a:lnTo>
                      <a:pt x="2258" y="21"/>
                    </a:lnTo>
                    <a:lnTo>
                      <a:pt x="2493" y="38"/>
                    </a:lnTo>
                    <a:lnTo>
                      <a:pt x="2674" y="54"/>
                    </a:lnTo>
                    <a:lnTo>
                      <a:pt x="2828" y="73"/>
                    </a:lnTo>
                    <a:lnTo>
                      <a:pt x="2966" y="92"/>
                    </a:lnTo>
                    <a:lnTo>
                      <a:pt x="2966" y="456"/>
                    </a:lnTo>
                    <a:lnTo>
                      <a:pt x="2833" y="434"/>
                    </a:lnTo>
                    <a:lnTo>
                      <a:pt x="2563" y="399"/>
                    </a:lnTo>
                    <a:lnTo>
                      <a:pt x="2382" y="382"/>
                    </a:lnTo>
                    <a:lnTo>
                      <a:pt x="2134" y="366"/>
                    </a:lnTo>
                    <a:lnTo>
                      <a:pt x="1944" y="358"/>
                    </a:lnTo>
                    <a:lnTo>
                      <a:pt x="1746" y="350"/>
                    </a:lnTo>
                    <a:lnTo>
                      <a:pt x="1529" y="350"/>
                    </a:lnTo>
                    <a:lnTo>
                      <a:pt x="1295" y="350"/>
                    </a:lnTo>
                    <a:lnTo>
                      <a:pt x="1047" y="355"/>
                    </a:lnTo>
                    <a:lnTo>
                      <a:pt x="853" y="363"/>
                    </a:lnTo>
                    <a:lnTo>
                      <a:pt x="654" y="374"/>
                    </a:lnTo>
                    <a:lnTo>
                      <a:pt x="468" y="388"/>
                    </a:lnTo>
                    <a:lnTo>
                      <a:pt x="296" y="404"/>
                    </a:lnTo>
                    <a:lnTo>
                      <a:pt x="150" y="423"/>
                    </a:lnTo>
                    <a:lnTo>
                      <a:pt x="13" y="445"/>
                    </a:lnTo>
                    <a:lnTo>
                      <a:pt x="0" y="122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374821" name="Freeform 37"/>
              <p:cNvSpPr>
                <a:spLocks/>
              </p:cNvSpPr>
              <p:nvPr/>
            </p:nvSpPr>
            <p:spPr bwMode="auto">
              <a:xfrm>
                <a:off x="555" y="159"/>
                <a:ext cx="823" cy="431"/>
              </a:xfrm>
              <a:custGeom>
                <a:avLst/>
                <a:gdLst/>
                <a:ahLst/>
                <a:cxnLst>
                  <a:cxn ang="0">
                    <a:pos x="815" y="27"/>
                  </a:cxn>
                  <a:cxn ang="0">
                    <a:pos x="822" y="350"/>
                  </a:cxn>
                  <a:cxn ang="0">
                    <a:pos x="746" y="382"/>
                  </a:cxn>
                  <a:cxn ang="0">
                    <a:pos x="676" y="404"/>
                  </a:cxn>
                  <a:cxn ang="0">
                    <a:pos x="619" y="415"/>
                  </a:cxn>
                  <a:cxn ang="0">
                    <a:pos x="571" y="421"/>
                  </a:cxn>
                  <a:cxn ang="0">
                    <a:pos x="517" y="427"/>
                  </a:cxn>
                  <a:cxn ang="0">
                    <a:pos x="427" y="430"/>
                  </a:cxn>
                  <a:cxn ang="0">
                    <a:pos x="344" y="423"/>
                  </a:cxn>
                  <a:cxn ang="0">
                    <a:pos x="259" y="410"/>
                  </a:cxn>
                  <a:cxn ang="0">
                    <a:pos x="177" y="388"/>
                  </a:cxn>
                  <a:cxn ang="0">
                    <a:pos x="105" y="358"/>
                  </a:cxn>
                  <a:cxn ang="0">
                    <a:pos x="41" y="325"/>
                  </a:cxn>
                  <a:cxn ang="0">
                    <a:pos x="0" y="294"/>
                  </a:cxn>
                  <a:cxn ang="0">
                    <a:pos x="0" y="0"/>
                  </a:cxn>
                  <a:cxn ang="0">
                    <a:pos x="46" y="25"/>
                  </a:cxn>
                  <a:cxn ang="0">
                    <a:pos x="105" y="47"/>
                  </a:cxn>
                  <a:cxn ang="0">
                    <a:pos x="175" y="66"/>
                  </a:cxn>
                  <a:cxn ang="0">
                    <a:pos x="244" y="81"/>
                  </a:cxn>
                  <a:cxn ang="0">
                    <a:pos x="314" y="89"/>
                  </a:cxn>
                  <a:cxn ang="0">
                    <a:pos x="361" y="93"/>
                  </a:cxn>
                  <a:cxn ang="0">
                    <a:pos x="401" y="95"/>
                  </a:cxn>
                  <a:cxn ang="0">
                    <a:pos x="471" y="95"/>
                  </a:cxn>
                  <a:cxn ang="0">
                    <a:pos x="515" y="92"/>
                  </a:cxn>
                  <a:cxn ang="0">
                    <a:pos x="555" y="87"/>
                  </a:cxn>
                  <a:cxn ang="0">
                    <a:pos x="600" y="84"/>
                  </a:cxn>
                  <a:cxn ang="0">
                    <a:pos x="640" y="76"/>
                  </a:cxn>
                  <a:cxn ang="0">
                    <a:pos x="689" y="67"/>
                  </a:cxn>
                  <a:cxn ang="0">
                    <a:pos x="733" y="55"/>
                  </a:cxn>
                  <a:cxn ang="0">
                    <a:pos x="777" y="41"/>
                  </a:cxn>
                  <a:cxn ang="0">
                    <a:pos x="815" y="27"/>
                  </a:cxn>
                </a:cxnLst>
                <a:rect l="0" t="0" r="r" b="b"/>
                <a:pathLst>
                  <a:path w="823" h="431">
                    <a:moveTo>
                      <a:pt x="815" y="27"/>
                    </a:moveTo>
                    <a:lnTo>
                      <a:pt x="822" y="350"/>
                    </a:lnTo>
                    <a:lnTo>
                      <a:pt x="746" y="382"/>
                    </a:lnTo>
                    <a:lnTo>
                      <a:pt x="676" y="404"/>
                    </a:lnTo>
                    <a:lnTo>
                      <a:pt x="619" y="415"/>
                    </a:lnTo>
                    <a:lnTo>
                      <a:pt x="571" y="421"/>
                    </a:lnTo>
                    <a:lnTo>
                      <a:pt x="517" y="427"/>
                    </a:lnTo>
                    <a:lnTo>
                      <a:pt x="427" y="430"/>
                    </a:lnTo>
                    <a:lnTo>
                      <a:pt x="344" y="423"/>
                    </a:lnTo>
                    <a:lnTo>
                      <a:pt x="259" y="410"/>
                    </a:lnTo>
                    <a:lnTo>
                      <a:pt x="177" y="388"/>
                    </a:lnTo>
                    <a:lnTo>
                      <a:pt x="105" y="358"/>
                    </a:lnTo>
                    <a:lnTo>
                      <a:pt x="41" y="325"/>
                    </a:lnTo>
                    <a:lnTo>
                      <a:pt x="0" y="294"/>
                    </a:lnTo>
                    <a:lnTo>
                      <a:pt x="0" y="0"/>
                    </a:lnTo>
                    <a:lnTo>
                      <a:pt x="46" y="25"/>
                    </a:lnTo>
                    <a:lnTo>
                      <a:pt x="105" y="47"/>
                    </a:lnTo>
                    <a:lnTo>
                      <a:pt x="175" y="66"/>
                    </a:lnTo>
                    <a:lnTo>
                      <a:pt x="244" y="81"/>
                    </a:lnTo>
                    <a:lnTo>
                      <a:pt x="314" y="89"/>
                    </a:lnTo>
                    <a:lnTo>
                      <a:pt x="361" y="93"/>
                    </a:lnTo>
                    <a:lnTo>
                      <a:pt x="401" y="95"/>
                    </a:lnTo>
                    <a:lnTo>
                      <a:pt x="471" y="95"/>
                    </a:lnTo>
                    <a:lnTo>
                      <a:pt x="515" y="92"/>
                    </a:lnTo>
                    <a:lnTo>
                      <a:pt x="555" y="87"/>
                    </a:lnTo>
                    <a:lnTo>
                      <a:pt x="600" y="84"/>
                    </a:lnTo>
                    <a:lnTo>
                      <a:pt x="640" y="76"/>
                    </a:lnTo>
                    <a:lnTo>
                      <a:pt x="689" y="67"/>
                    </a:lnTo>
                    <a:lnTo>
                      <a:pt x="733" y="55"/>
                    </a:lnTo>
                    <a:lnTo>
                      <a:pt x="777" y="41"/>
                    </a:lnTo>
                    <a:lnTo>
                      <a:pt x="815" y="27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374822" name="Freeform 38"/>
              <p:cNvSpPr>
                <a:spLocks/>
              </p:cNvSpPr>
              <p:nvPr/>
            </p:nvSpPr>
            <p:spPr bwMode="auto">
              <a:xfrm>
                <a:off x="102" y="573"/>
                <a:ext cx="551" cy="340"/>
              </a:xfrm>
              <a:custGeom>
                <a:avLst/>
                <a:gdLst/>
                <a:ahLst/>
                <a:cxnLst>
                  <a:cxn ang="0">
                    <a:pos x="16" y="53"/>
                  </a:cxn>
                  <a:cxn ang="0">
                    <a:pos x="0" y="122"/>
                  </a:cxn>
                  <a:cxn ang="0">
                    <a:pos x="10" y="146"/>
                  </a:cxn>
                  <a:cxn ang="0">
                    <a:pos x="33" y="184"/>
                  </a:cxn>
                  <a:cxn ang="0">
                    <a:pos x="57" y="217"/>
                  </a:cxn>
                  <a:cxn ang="0">
                    <a:pos x="85" y="244"/>
                  </a:cxn>
                  <a:cxn ang="0">
                    <a:pos x="120" y="271"/>
                  </a:cxn>
                  <a:cxn ang="0">
                    <a:pos x="153" y="290"/>
                  </a:cxn>
                  <a:cxn ang="0">
                    <a:pos x="189" y="309"/>
                  </a:cxn>
                  <a:cxn ang="0">
                    <a:pos x="235" y="325"/>
                  </a:cxn>
                  <a:cxn ang="0">
                    <a:pos x="270" y="333"/>
                  </a:cxn>
                  <a:cxn ang="0">
                    <a:pos x="312" y="339"/>
                  </a:cxn>
                  <a:cxn ang="0">
                    <a:pos x="351" y="339"/>
                  </a:cxn>
                  <a:cxn ang="0">
                    <a:pos x="393" y="334"/>
                  </a:cxn>
                  <a:cxn ang="0">
                    <a:pos x="436" y="322"/>
                  </a:cxn>
                  <a:cxn ang="0">
                    <a:pos x="475" y="303"/>
                  </a:cxn>
                  <a:cxn ang="0">
                    <a:pos x="498" y="287"/>
                  </a:cxn>
                  <a:cxn ang="0">
                    <a:pos x="526" y="263"/>
                  </a:cxn>
                  <a:cxn ang="0">
                    <a:pos x="541" y="243"/>
                  </a:cxn>
                  <a:cxn ang="0">
                    <a:pos x="550" y="227"/>
                  </a:cxn>
                  <a:cxn ang="0">
                    <a:pos x="550" y="209"/>
                  </a:cxn>
                  <a:cxn ang="0">
                    <a:pos x="544" y="187"/>
                  </a:cxn>
                  <a:cxn ang="0">
                    <a:pos x="532" y="171"/>
                  </a:cxn>
                  <a:cxn ang="0">
                    <a:pos x="523" y="135"/>
                  </a:cxn>
                  <a:cxn ang="0">
                    <a:pos x="519" y="116"/>
                  </a:cxn>
                  <a:cxn ang="0">
                    <a:pos x="267" y="133"/>
                  </a:cxn>
                  <a:cxn ang="0">
                    <a:pos x="234" y="126"/>
                  </a:cxn>
                  <a:cxn ang="0">
                    <a:pos x="193" y="114"/>
                  </a:cxn>
                  <a:cxn ang="0">
                    <a:pos x="162" y="97"/>
                  </a:cxn>
                  <a:cxn ang="0">
                    <a:pos x="129" y="77"/>
                  </a:cxn>
                  <a:cxn ang="0">
                    <a:pos x="97" y="48"/>
                  </a:cxn>
                  <a:cxn ang="0">
                    <a:pos x="78" y="24"/>
                  </a:cxn>
                  <a:cxn ang="0">
                    <a:pos x="60" y="0"/>
                  </a:cxn>
                  <a:cxn ang="0">
                    <a:pos x="16" y="53"/>
                  </a:cxn>
                </a:cxnLst>
                <a:rect l="0" t="0" r="r" b="b"/>
                <a:pathLst>
                  <a:path w="551" h="340">
                    <a:moveTo>
                      <a:pt x="16" y="53"/>
                    </a:moveTo>
                    <a:lnTo>
                      <a:pt x="0" y="122"/>
                    </a:lnTo>
                    <a:lnTo>
                      <a:pt x="10" y="146"/>
                    </a:lnTo>
                    <a:lnTo>
                      <a:pt x="33" y="184"/>
                    </a:lnTo>
                    <a:lnTo>
                      <a:pt x="57" y="217"/>
                    </a:lnTo>
                    <a:lnTo>
                      <a:pt x="85" y="244"/>
                    </a:lnTo>
                    <a:lnTo>
                      <a:pt x="120" y="271"/>
                    </a:lnTo>
                    <a:lnTo>
                      <a:pt x="153" y="290"/>
                    </a:lnTo>
                    <a:lnTo>
                      <a:pt x="189" y="309"/>
                    </a:lnTo>
                    <a:lnTo>
                      <a:pt x="235" y="325"/>
                    </a:lnTo>
                    <a:lnTo>
                      <a:pt x="270" y="333"/>
                    </a:lnTo>
                    <a:lnTo>
                      <a:pt x="312" y="339"/>
                    </a:lnTo>
                    <a:lnTo>
                      <a:pt x="351" y="339"/>
                    </a:lnTo>
                    <a:lnTo>
                      <a:pt x="393" y="334"/>
                    </a:lnTo>
                    <a:lnTo>
                      <a:pt x="436" y="322"/>
                    </a:lnTo>
                    <a:lnTo>
                      <a:pt x="475" y="303"/>
                    </a:lnTo>
                    <a:lnTo>
                      <a:pt x="498" y="287"/>
                    </a:lnTo>
                    <a:lnTo>
                      <a:pt x="526" y="263"/>
                    </a:lnTo>
                    <a:lnTo>
                      <a:pt x="541" y="243"/>
                    </a:lnTo>
                    <a:lnTo>
                      <a:pt x="550" y="227"/>
                    </a:lnTo>
                    <a:lnTo>
                      <a:pt x="550" y="209"/>
                    </a:lnTo>
                    <a:lnTo>
                      <a:pt x="544" y="187"/>
                    </a:lnTo>
                    <a:lnTo>
                      <a:pt x="532" y="171"/>
                    </a:lnTo>
                    <a:lnTo>
                      <a:pt x="523" y="135"/>
                    </a:lnTo>
                    <a:lnTo>
                      <a:pt x="519" y="116"/>
                    </a:lnTo>
                    <a:lnTo>
                      <a:pt x="267" y="133"/>
                    </a:lnTo>
                    <a:lnTo>
                      <a:pt x="234" y="126"/>
                    </a:lnTo>
                    <a:lnTo>
                      <a:pt x="193" y="114"/>
                    </a:lnTo>
                    <a:lnTo>
                      <a:pt x="162" y="97"/>
                    </a:lnTo>
                    <a:lnTo>
                      <a:pt x="129" y="77"/>
                    </a:lnTo>
                    <a:lnTo>
                      <a:pt x="97" y="48"/>
                    </a:lnTo>
                    <a:lnTo>
                      <a:pt x="78" y="24"/>
                    </a:lnTo>
                    <a:lnTo>
                      <a:pt x="60" y="0"/>
                    </a:lnTo>
                    <a:lnTo>
                      <a:pt x="16" y="53"/>
                    </a:lnTo>
                  </a:path>
                </a:pathLst>
              </a:custGeom>
              <a:gradFill rotWithShape="0">
                <a:gsLst>
                  <a:gs pos="0">
                    <a:schemeClr val="hlink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374823" name="Freeform 39"/>
              <p:cNvSpPr>
                <a:spLocks/>
              </p:cNvSpPr>
              <p:nvPr/>
            </p:nvSpPr>
            <p:spPr bwMode="auto">
              <a:xfrm>
                <a:off x="82" y="160"/>
                <a:ext cx="475" cy="552"/>
              </a:xfrm>
              <a:custGeom>
                <a:avLst/>
                <a:gdLst/>
                <a:ahLst/>
                <a:cxnLst>
                  <a:cxn ang="0">
                    <a:pos x="474" y="0"/>
                  </a:cxn>
                  <a:cxn ang="0">
                    <a:pos x="474" y="294"/>
                  </a:cxn>
                  <a:cxn ang="0">
                    <a:pos x="446" y="291"/>
                  </a:cxn>
                  <a:cxn ang="0">
                    <a:pos x="411" y="293"/>
                  </a:cxn>
                  <a:cxn ang="0">
                    <a:pos x="353" y="299"/>
                  </a:cxn>
                  <a:cxn ang="0">
                    <a:pos x="296" y="310"/>
                  </a:cxn>
                  <a:cxn ang="0">
                    <a:pos x="243" y="323"/>
                  </a:cxn>
                  <a:cxn ang="0">
                    <a:pos x="200" y="339"/>
                  </a:cxn>
                  <a:cxn ang="0">
                    <a:pos x="149" y="364"/>
                  </a:cxn>
                  <a:cxn ang="0">
                    <a:pos x="110" y="390"/>
                  </a:cxn>
                  <a:cxn ang="0">
                    <a:pos x="81" y="415"/>
                  </a:cxn>
                  <a:cxn ang="0">
                    <a:pos x="60" y="439"/>
                  </a:cxn>
                  <a:cxn ang="0">
                    <a:pos x="47" y="461"/>
                  </a:cxn>
                  <a:cxn ang="0">
                    <a:pos x="35" y="488"/>
                  </a:cxn>
                  <a:cxn ang="0">
                    <a:pos x="30" y="513"/>
                  </a:cxn>
                  <a:cxn ang="0">
                    <a:pos x="23" y="551"/>
                  </a:cxn>
                  <a:cxn ang="0">
                    <a:pos x="17" y="518"/>
                  </a:cxn>
                  <a:cxn ang="0">
                    <a:pos x="8" y="481"/>
                  </a:cxn>
                  <a:cxn ang="0">
                    <a:pos x="5" y="453"/>
                  </a:cxn>
                  <a:cxn ang="0">
                    <a:pos x="0" y="420"/>
                  </a:cxn>
                  <a:cxn ang="0">
                    <a:pos x="2" y="393"/>
                  </a:cxn>
                  <a:cxn ang="0">
                    <a:pos x="8" y="361"/>
                  </a:cxn>
                  <a:cxn ang="0">
                    <a:pos x="15" y="317"/>
                  </a:cxn>
                  <a:cxn ang="0">
                    <a:pos x="30" y="279"/>
                  </a:cxn>
                  <a:cxn ang="0">
                    <a:pos x="50" y="238"/>
                  </a:cxn>
                  <a:cxn ang="0">
                    <a:pos x="75" y="196"/>
                  </a:cxn>
                  <a:cxn ang="0">
                    <a:pos x="111" y="152"/>
                  </a:cxn>
                  <a:cxn ang="0">
                    <a:pos x="152" y="116"/>
                  </a:cxn>
                  <a:cxn ang="0">
                    <a:pos x="188" y="87"/>
                  </a:cxn>
                  <a:cxn ang="0">
                    <a:pos x="233" y="60"/>
                  </a:cxn>
                  <a:cxn ang="0">
                    <a:pos x="279" y="40"/>
                  </a:cxn>
                  <a:cxn ang="0">
                    <a:pos x="333" y="21"/>
                  </a:cxn>
                  <a:cxn ang="0">
                    <a:pos x="380" y="10"/>
                  </a:cxn>
                  <a:cxn ang="0">
                    <a:pos x="435" y="3"/>
                  </a:cxn>
                  <a:cxn ang="0">
                    <a:pos x="474" y="0"/>
                  </a:cxn>
                </a:cxnLst>
                <a:rect l="0" t="0" r="r" b="b"/>
                <a:pathLst>
                  <a:path w="475" h="552">
                    <a:moveTo>
                      <a:pt x="474" y="0"/>
                    </a:moveTo>
                    <a:lnTo>
                      <a:pt x="474" y="294"/>
                    </a:lnTo>
                    <a:lnTo>
                      <a:pt x="446" y="291"/>
                    </a:lnTo>
                    <a:lnTo>
                      <a:pt x="411" y="293"/>
                    </a:lnTo>
                    <a:lnTo>
                      <a:pt x="353" y="299"/>
                    </a:lnTo>
                    <a:lnTo>
                      <a:pt x="296" y="310"/>
                    </a:lnTo>
                    <a:lnTo>
                      <a:pt x="243" y="323"/>
                    </a:lnTo>
                    <a:lnTo>
                      <a:pt x="200" y="339"/>
                    </a:lnTo>
                    <a:lnTo>
                      <a:pt x="149" y="364"/>
                    </a:lnTo>
                    <a:lnTo>
                      <a:pt x="110" y="390"/>
                    </a:lnTo>
                    <a:lnTo>
                      <a:pt x="81" y="415"/>
                    </a:lnTo>
                    <a:lnTo>
                      <a:pt x="60" y="439"/>
                    </a:lnTo>
                    <a:lnTo>
                      <a:pt x="47" y="461"/>
                    </a:lnTo>
                    <a:lnTo>
                      <a:pt x="35" y="488"/>
                    </a:lnTo>
                    <a:lnTo>
                      <a:pt x="30" y="513"/>
                    </a:lnTo>
                    <a:lnTo>
                      <a:pt x="23" y="551"/>
                    </a:lnTo>
                    <a:lnTo>
                      <a:pt x="17" y="518"/>
                    </a:lnTo>
                    <a:lnTo>
                      <a:pt x="8" y="481"/>
                    </a:lnTo>
                    <a:lnTo>
                      <a:pt x="5" y="453"/>
                    </a:lnTo>
                    <a:lnTo>
                      <a:pt x="0" y="420"/>
                    </a:lnTo>
                    <a:lnTo>
                      <a:pt x="2" y="393"/>
                    </a:lnTo>
                    <a:lnTo>
                      <a:pt x="8" y="361"/>
                    </a:lnTo>
                    <a:lnTo>
                      <a:pt x="15" y="317"/>
                    </a:lnTo>
                    <a:lnTo>
                      <a:pt x="30" y="279"/>
                    </a:lnTo>
                    <a:lnTo>
                      <a:pt x="50" y="238"/>
                    </a:lnTo>
                    <a:lnTo>
                      <a:pt x="75" y="196"/>
                    </a:lnTo>
                    <a:lnTo>
                      <a:pt x="111" y="152"/>
                    </a:lnTo>
                    <a:lnTo>
                      <a:pt x="152" y="116"/>
                    </a:lnTo>
                    <a:lnTo>
                      <a:pt x="188" y="87"/>
                    </a:lnTo>
                    <a:lnTo>
                      <a:pt x="233" y="60"/>
                    </a:lnTo>
                    <a:lnTo>
                      <a:pt x="279" y="40"/>
                    </a:lnTo>
                    <a:lnTo>
                      <a:pt x="333" y="21"/>
                    </a:lnTo>
                    <a:lnTo>
                      <a:pt x="380" y="10"/>
                    </a:lnTo>
                    <a:lnTo>
                      <a:pt x="435" y="3"/>
                    </a:lnTo>
                    <a:lnTo>
                      <a:pt x="474" y="0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374824" name="Freeform 40"/>
              <p:cNvSpPr>
                <a:spLocks/>
              </p:cNvSpPr>
              <p:nvPr/>
            </p:nvSpPr>
            <p:spPr bwMode="auto">
              <a:xfrm>
                <a:off x="370" y="727"/>
                <a:ext cx="156" cy="118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21" y="19"/>
                  </a:cxn>
                  <a:cxn ang="0">
                    <a:pos x="3" y="46"/>
                  </a:cxn>
                  <a:cxn ang="0">
                    <a:pos x="0" y="70"/>
                  </a:cxn>
                  <a:cxn ang="0">
                    <a:pos x="0" y="84"/>
                  </a:cxn>
                  <a:cxn ang="0">
                    <a:pos x="9" y="100"/>
                  </a:cxn>
                  <a:cxn ang="0">
                    <a:pos x="29" y="108"/>
                  </a:cxn>
                  <a:cxn ang="0">
                    <a:pos x="50" y="114"/>
                  </a:cxn>
                  <a:cxn ang="0">
                    <a:pos x="69" y="117"/>
                  </a:cxn>
                  <a:cxn ang="0">
                    <a:pos x="86" y="117"/>
                  </a:cxn>
                  <a:cxn ang="0">
                    <a:pos x="114" y="112"/>
                  </a:cxn>
                  <a:cxn ang="0">
                    <a:pos x="134" y="107"/>
                  </a:cxn>
                  <a:cxn ang="0">
                    <a:pos x="146" y="98"/>
                  </a:cxn>
                  <a:cxn ang="0">
                    <a:pos x="153" y="90"/>
                  </a:cxn>
                  <a:cxn ang="0">
                    <a:pos x="155" y="78"/>
                  </a:cxn>
                  <a:cxn ang="0">
                    <a:pos x="153" y="60"/>
                  </a:cxn>
                  <a:cxn ang="0">
                    <a:pos x="146" y="11"/>
                  </a:cxn>
                  <a:cxn ang="0">
                    <a:pos x="72" y="0"/>
                  </a:cxn>
                </a:cxnLst>
                <a:rect l="0" t="0" r="r" b="b"/>
                <a:pathLst>
                  <a:path w="156" h="118">
                    <a:moveTo>
                      <a:pt x="72" y="0"/>
                    </a:moveTo>
                    <a:lnTo>
                      <a:pt x="21" y="19"/>
                    </a:lnTo>
                    <a:lnTo>
                      <a:pt x="3" y="46"/>
                    </a:lnTo>
                    <a:lnTo>
                      <a:pt x="0" y="70"/>
                    </a:lnTo>
                    <a:lnTo>
                      <a:pt x="0" y="84"/>
                    </a:lnTo>
                    <a:lnTo>
                      <a:pt x="9" y="100"/>
                    </a:lnTo>
                    <a:lnTo>
                      <a:pt x="29" y="108"/>
                    </a:lnTo>
                    <a:lnTo>
                      <a:pt x="50" y="114"/>
                    </a:lnTo>
                    <a:lnTo>
                      <a:pt x="69" y="117"/>
                    </a:lnTo>
                    <a:lnTo>
                      <a:pt x="86" y="117"/>
                    </a:lnTo>
                    <a:lnTo>
                      <a:pt x="114" y="112"/>
                    </a:lnTo>
                    <a:lnTo>
                      <a:pt x="134" y="107"/>
                    </a:lnTo>
                    <a:lnTo>
                      <a:pt x="146" y="98"/>
                    </a:lnTo>
                    <a:lnTo>
                      <a:pt x="153" y="90"/>
                    </a:lnTo>
                    <a:lnTo>
                      <a:pt x="155" y="78"/>
                    </a:lnTo>
                    <a:lnTo>
                      <a:pt x="153" y="60"/>
                    </a:lnTo>
                    <a:lnTo>
                      <a:pt x="146" y="11"/>
                    </a:lnTo>
                    <a:lnTo>
                      <a:pt x="72" y="0"/>
                    </a:lnTo>
                  </a:path>
                </a:pathLst>
              </a:custGeom>
              <a:gradFill rotWithShape="0">
                <a:gsLst>
                  <a:gs pos="0">
                    <a:schemeClr val="hlink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374825" name="Freeform 41"/>
              <p:cNvSpPr>
                <a:spLocks/>
              </p:cNvSpPr>
              <p:nvPr/>
            </p:nvSpPr>
            <p:spPr bwMode="auto">
              <a:xfrm>
                <a:off x="442" y="741"/>
                <a:ext cx="88" cy="74"/>
              </a:xfrm>
              <a:custGeom>
                <a:avLst/>
                <a:gdLst/>
                <a:ahLst/>
                <a:cxnLst>
                  <a:cxn ang="0">
                    <a:pos x="87" y="67"/>
                  </a:cxn>
                  <a:cxn ang="0">
                    <a:pos x="76" y="0"/>
                  </a:cxn>
                  <a:cxn ang="0">
                    <a:pos x="33" y="5"/>
                  </a:cxn>
                  <a:cxn ang="0">
                    <a:pos x="0" y="8"/>
                  </a:cxn>
                  <a:cxn ang="0">
                    <a:pos x="9" y="73"/>
                  </a:cxn>
                  <a:cxn ang="0">
                    <a:pos x="12" y="57"/>
                  </a:cxn>
                  <a:cxn ang="0">
                    <a:pos x="22" y="47"/>
                  </a:cxn>
                  <a:cxn ang="0">
                    <a:pos x="40" y="43"/>
                  </a:cxn>
                  <a:cxn ang="0">
                    <a:pos x="60" y="44"/>
                  </a:cxn>
                  <a:cxn ang="0">
                    <a:pos x="76" y="51"/>
                  </a:cxn>
                  <a:cxn ang="0">
                    <a:pos x="87" y="67"/>
                  </a:cxn>
                </a:cxnLst>
                <a:rect l="0" t="0" r="r" b="b"/>
                <a:pathLst>
                  <a:path w="88" h="74">
                    <a:moveTo>
                      <a:pt x="87" y="67"/>
                    </a:moveTo>
                    <a:lnTo>
                      <a:pt x="76" y="0"/>
                    </a:lnTo>
                    <a:lnTo>
                      <a:pt x="33" y="5"/>
                    </a:lnTo>
                    <a:lnTo>
                      <a:pt x="0" y="8"/>
                    </a:lnTo>
                    <a:lnTo>
                      <a:pt x="9" y="73"/>
                    </a:lnTo>
                    <a:lnTo>
                      <a:pt x="12" y="57"/>
                    </a:lnTo>
                    <a:lnTo>
                      <a:pt x="22" y="47"/>
                    </a:lnTo>
                    <a:lnTo>
                      <a:pt x="40" y="43"/>
                    </a:lnTo>
                    <a:lnTo>
                      <a:pt x="60" y="44"/>
                    </a:lnTo>
                    <a:lnTo>
                      <a:pt x="76" y="51"/>
                    </a:lnTo>
                    <a:lnTo>
                      <a:pt x="87" y="67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374826" name="Freeform 42"/>
              <p:cNvSpPr>
                <a:spLocks/>
              </p:cNvSpPr>
              <p:nvPr/>
            </p:nvSpPr>
            <p:spPr bwMode="auto">
              <a:xfrm>
                <a:off x="334" y="520"/>
                <a:ext cx="319" cy="286"/>
              </a:xfrm>
              <a:custGeom>
                <a:avLst/>
                <a:gdLst/>
                <a:ahLst/>
                <a:cxnLst>
                  <a:cxn ang="0">
                    <a:pos x="317" y="275"/>
                  </a:cxn>
                  <a:cxn ang="0">
                    <a:pos x="315" y="254"/>
                  </a:cxn>
                  <a:cxn ang="0">
                    <a:pos x="306" y="235"/>
                  </a:cxn>
                  <a:cxn ang="0">
                    <a:pos x="299" y="219"/>
                  </a:cxn>
                  <a:cxn ang="0">
                    <a:pos x="294" y="194"/>
                  </a:cxn>
                  <a:cxn ang="0">
                    <a:pos x="288" y="161"/>
                  </a:cxn>
                  <a:cxn ang="0">
                    <a:pos x="284" y="126"/>
                  </a:cxn>
                  <a:cxn ang="0">
                    <a:pos x="281" y="94"/>
                  </a:cxn>
                  <a:cxn ang="0">
                    <a:pos x="279" y="67"/>
                  </a:cxn>
                  <a:cxn ang="0">
                    <a:pos x="278" y="43"/>
                  </a:cxn>
                  <a:cxn ang="0">
                    <a:pos x="270" y="29"/>
                  </a:cxn>
                  <a:cxn ang="0">
                    <a:pos x="255" y="16"/>
                  </a:cxn>
                  <a:cxn ang="0">
                    <a:pos x="240" y="9"/>
                  </a:cxn>
                  <a:cxn ang="0">
                    <a:pos x="216" y="2"/>
                  </a:cxn>
                  <a:cxn ang="0">
                    <a:pos x="189" y="0"/>
                  </a:cxn>
                  <a:cxn ang="0">
                    <a:pos x="147" y="0"/>
                  </a:cxn>
                  <a:cxn ang="0">
                    <a:pos x="110" y="2"/>
                  </a:cxn>
                  <a:cxn ang="0">
                    <a:pos x="74" y="9"/>
                  </a:cxn>
                  <a:cxn ang="0">
                    <a:pos x="41" y="21"/>
                  </a:cxn>
                  <a:cxn ang="0">
                    <a:pos x="20" y="35"/>
                  </a:cxn>
                  <a:cxn ang="0">
                    <a:pos x="8" y="47"/>
                  </a:cxn>
                  <a:cxn ang="0">
                    <a:pos x="0" y="61"/>
                  </a:cxn>
                  <a:cxn ang="0">
                    <a:pos x="2" y="75"/>
                  </a:cxn>
                  <a:cxn ang="0">
                    <a:pos x="5" y="89"/>
                  </a:cxn>
                  <a:cxn ang="0">
                    <a:pos x="15" y="104"/>
                  </a:cxn>
                  <a:cxn ang="0">
                    <a:pos x="23" y="123"/>
                  </a:cxn>
                  <a:cxn ang="0">
                    <a:pos x="27" y="149"/>
                  </a:cxn>
                  <a:cxn ang="0">
                    <a:pos x="30" y="176"/>
                  </a:cxn>
                  <a:cxn ang="0">
                    <a:pos x="35" y="200"/>
                  </a:cxn>
                  <a:cxn ang="0">
                    <a:pos x="36" y="235"/>
                  </a:cxn>
                  <a:cxn ang="0">
                    <a:pos x="38" y="265"/>
                  </a:cxn>
                  <a:cxn ang="0">
                    <a:pos x="38" y="285"/>
                  </a:cxn>
                  <a:cxn ang="0">
                    <a:pos x="48" y="260"/>
                  </a:cxn>
                  <a:cxn ang="0">
                    <a:pos x="68" y="248"/>
                  </a:cxn>
                  <a:cxn ang="0">
                    <a:pos x="86" y="241"/>
                  </a:cxn>
                  <a:cxn ang="0">
                    <a:pos x="108" y="236"/>
                  </a:cxn>
                  <a:cxn ang="0">
                    <a:pos x="143" y="229"/>
                  </a:cxn>
                  <a:cxn ang="0">
                    <a:pos x="177" y="228"/>
                  </a:cxn>
                  <a:cxn ang="0">
                    <a:pos x="197" y="228"/>
                  </a:cxn>
                  <a:cxn ang="0">
                    <a:pos x="228" y="230"/>
                  </a:cxn>
                  <a:cxn ang="0">
                    <a:pos x="264" y="237"/>
                  </a:cxn>
                  <a:cxn ang="0">
                    <a:pos x="287" y="246"/>
                  </a:cxn>
                  <a:cxn ang="0">
                    <a:pos x="302" y="255"/>
                  </a:cxn>
                  <a:cxn ang="0">
                    <a:pos x="318" y="268"/>
                  </a:cxn>
                </a:cxnLst>
                <a:rect l="0" t="0" r="r" b="b"/>
                <a:pathLst>
                  <a:path w="319" h="286">
                    <a:moveTo>
                      <a:pt x="317" y="275"/>
                    </a:moveTo>
                    <a:lnTo>
                      <a:pt x="315" y="254"/>
                    </a:lnTo>
                    <a:lnTo>
                      <a:pt x="306" y="235"/>
                    </a:lnTo>
                    <a:lnTo>
                      <a:pt x="299" y="219"/>
                    </a:lnTo>
                    <a:lnTo>
                      <a:pt x="294" y="194"/>
                    </a:lnTo>
                    <a:lnTo>
                      <a:pt x="288" y="161"/>
                    </a:lnTo>
                    <a:lnTo>
                      <a:pt x="284" y="126"/>
                    </a:lnTo>
                    <a:lnTo>
                      <a:pt x="281" y="94"/>
                    </a:lnTo>
                    <a:lnTo>
                      <a:pt x="279" y="67"/>
                    </a:lnTo>
                    <a:lnTo>
                      <a:pt x="278" y="43"/>
                    </a:lnTo>
                    <a:lnTo>
                      <a:pt x="270" y="29"/>
                    </a:lnTo>
                    <a:lnTo>
                      <a:pt x="255" y="16"/>
                    </a:lnTo>
                    <a:lnTo>
                      <a:pt x="240" y="9"/>
                    </a:lnTo>
                    <a:lnTo>
                      <a:pt x="216" y="2"/>
                    </a:lnTo>
                    <a:lnTo>
                      <a:pt x="189" y="0"/>
                    </a:lnTo>
                    <a:lnTo>
                      <a:pt x="147" y="0"/>
                    </a:lnTo>
                    <a:lnTo>
                      <a:pt x="110" y="2"/>
                    </a:lnTo>
                    <a:lnTo>
                      <a:pt x="74" y="9"/>
                    </a:lnTo>
                    <a:lnTo>
                      <a:pt x="41" y="21"/>
                    </a:lnTo>
                    <a:lnTo>
                      <a:pt x="20" y="35"/>
                    </a:lnTo>
                    <a:lnTo>
                      <a:pt x="8" y="47"/>
                    </a:lnTo>
                    <a:lnTo>
                      <a:pt x="0" y="61"/>
                    </a:lnTo>
                    <a:lnTo>
                      <a:pt x="2" y="75"/>
                    </a:lnTo>
                    <a:lnTo>
                      <a:pt x="5" y="89"/>
                    </a:lnTo>
                    <a:lnTo>
                      <a:pt x="15" y="104"/>
                    </a:lnTo>
                    <a:lnTo>
                      <a:pt x="23" y="123"/>
                    </a:lnTo>
                    <a:lnTo>
                      <a:pt x="27" y="149"/>
                    </a:lnTo>
                    <a:lnTo>
                      <a:pt x="30" y="176"/>
                    </a:lnTo>
                    <a:lnTo>
                      <a:pt x="35" y="200"/>
                    </a:lnTo>
                    <a:lnTo>
                      <a:pt x="36" y="235"/>
                    </a:lnTo>
                    <a:lnTo>
                      <a:pt x="38" y="265"/>
                    </a:lnTo>
                    <a:lnTo>
                      <a:pt x="38" y="285"/>
                    </a:lnTo>
                    <a:lnTo>
                      <a:pt x="48" y="260"/>
                    </a:lnTo>
                    <a:lnTo>
                      <a:pt x="68" y="248"/>
                    </a:lnTo>
                    <a:lnTo>
                      <a:pt x="86" y="241"/>
                    </a:lnTo>
                    <a:lnTo>
                      <a:pt x="108" y="236"/>
                    </a:lnTo>
                    <a:lnTo>
                      <a:pt x="143" y="229"/>
                    </a:lnTo>
                    <a:lnTo>
                      <a:pt x="177" y="228"/>
                    </a:lnTo>
                    <a:lnTo>
                      <a:pt x="197" y="228"/>
                    </a:lnTo>
                    <a:lnTo>
                      <a:pt x="228" y="230"/>
                    </a:lnTo>
                    <a:lnTo>
                      <a:pt x="264" y="237"/>
                    </a:lnTo>
                    <a:lnTo>
                      <a:pt x="287" y="246"/>
                    </a:lnTo>
                    <a:lnTo>
                      <a:pt x="302" y="255"/>
                    </a:lnTo>
                    <a:lnTo>
                      <a:pt x="318" y="268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374827" name="Freeform 43"/>
              <p:cNvSpPr>
                <a:spLocks/>
              </p:cNvSpPr>
              <p:nvPr/>
            </p:nvSpPr>
            <p:spPr bwMode="auto">
              <a:xfrm>
                <a:off x="5049" y="578"/>
                <a:ext cx="551" cy="335"/>
              </a:xfrm>
              <a:custGeom>
                <a:avLst/>
                <a:gdLst/>
                <a:ahLst/>
                <a:cxnLst>
                  <a:cxn ang="0">
                    <a:pos x="534" y="48"/>
                  </a:cxn>
                  <a:cxn ang="0">
                    <a:pos x="550" y="117"/>
                  </a:cxn>
                  <a:cxn ang="0">
                    <a:pos x="540" y="142"/>
                  </a:cxn>
                  <a:cxn ang="0">
                    <a:pos x="517" y="179"/>
                  </a:cxn>
                  <a:cxn ang="0">
                    <a:pos x="493" y="212"/>
                  </a:cxn>
                  <a:cxn ang="0">
                    <a:pos x="465" y="239"/>
                  </a:cxn>
                  <a:cxn ang="0">
                    <a:pos x="430" y="267"/>
                  </a:cxn>
                  <a:cxn ang="0">
                    <a:pos x="397" y="286"/>
                  </a:cxn>
                  <a:cxn ang="0">
                    <a:pos x="361" y="304"/>
                  </a:cxn>
                  <a:cxn ang="0">
                    <a:pos x="315" y="320"/>
                  </a:cxn>
                  <a:cxn ang="0">
                    <a:pos x="280" y="328"/>
                  </a:cxn>
                  <a:cxn ang="0">
                    <a:pos x="238" y="334"/>
                  </a:cxn>
                  <a:cxn ang="0">
                    <a:pos x="199" y="334"/>
                  </a:cxn>
                  <a:cxn ang="0">
                    <a:pos x="157" y="329"/>
                  </a:cxn>
                  <a:cxn ang="0">
                    <a:pos x="114" y="317"/>
                  </a:cxn>
                  <a:cxn ang="0">
                    <a:pos x="75" y="298"/>
                  </a:cxn>
                  <a:cxn ang="0">
                    <a:pos x="52" y="282"/>
                  </a:cxn>
                  <a:cxn ang="0">
                    <a:pos x="24" y="258"/>
                  </a:cxn>
                  <a:cxn ang="0">
                    <a:pos x="9" y="238"/>
                  </a:cxn>
                  <a:cxn ang="0">
                    <a:pos x="0" y="222"/>
                  </a:cxn>
                  <a:cxn ang="0">
                    <a:pos x="0" y="204"/>
                  </a:cxn>
                  <a:cxn ang="0">
                    <a:pos x="6" y="182"/>
                  </a:cxn>
                  <a:cxn ang="0">
                    <a:pos x="18" y="166"/>
                  </a:cxn>
                  <a:cxn ang="0">
                    <a:pos x="27" y="131"/>
                  </a:cxn>
                  <a:cxn ang="0">
                    <a:pos x="31" y="112"/>
                  </a:cxn>
                  <a:cxn ang="0">
                    <a:pos x="283" y="128"/>
                  </a:cxn>
                  <a:cxn ang="0">
                    <a:pos x="316" y="122"/>
                  </a:cxn>
                  <a:cxn ang="0">
                    <a:pos x="357" y="109"/>
                  </a:cxn>
                  <a:cxn ang="0">
                    <a:pos x="388" y="93"/>
                  </a:cxn>
                  <a:cxn ang="0">
                    <a:pos x="421" y="73"/>
                  </a:cxn>
                  <a:cxn ang="0">
                    <a:pos x="453" y="44"/>
                  </a:cxn>
                  <a:cxn ang="0">
                    <a:pos x="472" y="19"/>
                  </a:cxn>
                  <a:cxn ang="0">
                    <a:pos x="486" y="0"/>
                  </a:cxn>
                  <a:cxn ang="0">
                    <a:pos x="534" y="48"/>
                  </a:cxn>
                </a:cxnLst>
                <a:rect l="0" t="0" r="r" b="b"/>
                <a:pathLst>
                  <a:path w="551" h="335">
                    <a:moveTo>
                      <a:pt x="534" y="48"/>
                    </a:moveTo>
                    <a:lnTo>
                      <a:pt x="550" y="117"/>
                    </a:lnTo>
                    <a:lnTo>
                      <a:pt x="540" y="142"/>
                    </a:lnTo>
                    <a:lnTo>
                      <a:pt x="517" y="179"/>
                    </a:lnTo>
                    <a:lnTo>
                      <a:pt x="493" y="212"/>
                    </a:lnTo>
                    <a:lnTo>
                      <a:pt x="465" y="239"/>
                    </a:lnTo>
                    <a:lnTo>
                      <a:pt x="430" y="267"/>
                    </a:lnTo>
                    <a:lnTo>
                      <a:pt x="397" y="286"/>
                    </a:lnTo>
                    <a:lnTo>
                      <a:pt x="361" y="304"/>
                    </a:lnTo>
                    <a:lnTo>
                      <a:pt x="315" y="320"/>
                    </a:lnTo>
                    <a:lnTo>
                      <a:pt x="280" y="328"/>
                    </a:lnTo>
                    <a:lnTo>
                      <a:pt x="238" y="334"/>
                    </a:lnTo>
                    <a:lnTo>
                      <a:pt x="199" y="334"/>
                    </a:lnTo>
                    <a:lnTo>
                      <a:pt x="157" y="329"/>
                    </a:lnTo>
                    <a:lnTo>
                      <a:pt x="114" y="317"/>
                    </a:lnTo>
                    <a:lnTo>
                      <a:pt x="75" y="298"/>
                    </a:lnTo>
                    <a:lnTo>
                      <a:pt x="52" y="282"/>
                    </a:lnTo>
                    <a:lnTo>
                      <a:pt x="24" y="258"/>
                    </a:lnTo>
                    <a:lnTo>
                      <a:pt x="9" y="238"/>
                    </a:lnTo>
                    <a:lnTo>
                      <a:pt x="0" y="222"/>
                    </a:lnTo>
                    <a:lnTo>
                      <a:pt x="0" y="204"/>
                    </a:lnTo>
                    <a:lnTo>
                      <a:pt x="6" y="182"/>
                    </a:lnTo>
                    <a:lnTo>
                      <a:pt x="18" y="166"/>
                    </a:lnTo>
                    <a:lnTo>
                      <a:pt x="27" y="131"/>
                    </a:lnTo>
                    <a:lnTo>
                      <a:pt x="31" y="112"/>
                    </a:lnTo>
                    <a:lnTo>
                      <a:pt x="283" y="128"/>
                    </a:lnTo>
                    <a:lnTo>
                      <a:pt x="316" y="122"/>
                    </a:lnTo>
                    <a:lnTo>
                      <a:pt x="357" y="109"/>
                    </a:lnTo>
                    <a:lnTo>
                      <a:pt x="388" y="93"/>
                    </a:lnTo>
                    <a:lnTo>
                      <a:pt x="421" y="73"/>
                    </a:lnTo>
                    <a:lnTo>
                      <a:pt x="453" y="44"/>
                    </a:lnTo>
                    <a:lnTo>
                      <a:pt x="472" y="19"/>
                    </a:lnTo>
                    <a:lnTo>
                      <a:pt x="486" y="0"/>
                    </a:lnTo>
                    <a:lnTo>
                      <a:pt x="534" y="48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100000">
                    <a:schemeClr val="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374828" name="Freeform 44"/>
              <p:cNvSpPr>
                <a:spLocks/>
              </p:cNvSpPr>
              <p:nvPr/>
            </p:nvSpPr>
            <p:spPr bwMode="auto">
              <a:xfrm>
                <a:off x="5145" y="160"/>
                <a:ext cx="475" cy="55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94"/>
                  </a:cxn>
                  <a:cxn ang="0">
                    <a:pos x="28" y="291"/>
                  </a:cxn>
                  <a:cxn ang="0">
                    <a:pos x="63" y="293"/>
                  </a:cxn>
                  <a:cxn ang="0">
                    <a:pos x="121" y="299"/>
                  </a:cxn>
                  <a:cxn ang="0">
                    <a:pos x="178" y="310"/>
                  </a:cxn>
                  <a:cxn ang="0">
                    <a:pos x="231" y="323"/>
                  </a:cxn>
                  <a:cxn ang="0">
                    <a:pos x="274" y="339"/>
                  </a:cxn>
                  <a:cxn ang="0">
                    <a:pos x="325" y="364"/>
                  </a:cxn>
                  <a:cxn ang="0">
                    <a:pos x="364" y="390"/>
                  </a:cxn>
                  <a:cxn ang="0">
                    <a:pos x="393" y="415"/>
                  </a:cxn>
                  <a:cxn ang="0">
                    <a:pos x="414" y="439"/>
                  </a:cxn>
                  <a:cxn ang="0">
                    <a:pos x="427" y="461"/>
                  </a:cxn>
                  <a:cxn ang="0">
                    <a:pos x="439" y="488"/>
                  </a:cxn>
                  <a:cxn ang="0">
                    <a:pos x="444" y="513"/>
                  </a:cxn>
                  <a:cxn ang="0">
                    <a:pos x="451" y="551"/>
                  </a:cxn>
                  <a:cxn ang="0">
                    <a:pos x="457" y="518"/>
                  </a:cxn>
                  <a:cxn ang="0">
                    <a:pos x="466" y="481"/>
                  </a:cxn>
                  <a:cxn ang="0">
                    <a:pos x="469" y="453"/>
                  </a:cxn>
                  <a:cxn ang="0">
                    <a:pos x="474" y="420"/>
                  </a:cxn>
                  <a:cxn ang="0">
                    <a:pos x="472" y="393"/>
                  </a:cxn>
                  <a:cxn ang="0">
                    <a:pos x="466" y="361"/>
                  </a:cxn>
                  <a:cxn ang="0">
                    <a:pos x="459" y="317"/>
                  </a:cxn>
                  <a:cxn ang="0">
                    <a:pos x="444" y="279"/>
                  </a:cxn>
                  <a:cxn ang="0">
                    <a:pos x="424" y="238"/>
                  </a:cxn>
                  <a:cxn ang="0">
                    <a:pos x="399" y="196"/>
                  </a:cxn>
                  <a:cxn ang="0">
                    <a:pos x="363" y="152"/>
                  </a:cxn>
                  <a:cxn ang="0">
                    <a:pos x="322" y="116"/>
                  </a:cxn>
                  <a:cxn ang="0">
                    <a:pos x="286" y="87"/>
                  </a:cxn>
                  <a:cxn ang="0">
                    <a:pos x="241" y="60"/>
                  </a:cxn>
                  <a:cxn ang="0">
                    <a:pos x="195" y="40"/>
                  </a:cxn>
                  <a:cxn ang="0">
                    <a:pos x="141" y="21"/>
                  </a:cxn>
                  <a:cxn ang="0">
                    <a:pos x="94" y="10"/>
                  </a:cxn>
                  <a:cxn ang="0">
                    <a:pos x="39" y="3"/>
                  </a:cxn>
                  <a:cxn ang="0">
                    <a:pos x="0" y="0"/>
                  </a:cxn>
                </a:cxnLst>
                <a:rect l="0" t="0" r="r" b="b"/>
                <a:pathLst>
                  <a:path w="475" h="552">
                    <a:moveTo>
                      <a:pt x="0" y="0"/>
                    </a:moveTo>
                    <a:lnTo>
                      <a:pt x="0" y="294"/>
                    </a:lnTo>
                    <a:lnTo>
                      <a:pt x="28" y="291"/>
                    </a:lnTo>
                    <a:lnTo>
                      <a:pt x="63" y="293"/>
                    </a:lnTo>
                    <a:lnTo>
                      <a:pt x="121" y="299"/>
                    </a:lnTo>
                    <a:lnTo>
                      <a:pt x="178" y="310"/>
                    </a:lnTo>
                    <a:lnTo>
                      <a:pt x="231" y="323"/>
                    </a:lnTo>
                    <a:lnTo>
                      <a:pt x="274" y="339"/>
                    </a:lnTo>
                    <a:lnTo>
                      <a:pt x="325" y="364"/>
                    </a:lnTo>
                    <a:lnTo>
                      <a:pt x="364" y="390"/>
                    </a:lnTo>
                    <a:lnTo>
                      <a:pt x="393" y="415"/>
                    </a:lnTo>
                    <a:lnTo>
                      <a:pt x="414" y="439"/>
                    </a:lnTo>
                    <a:lnTo>
                      <a:pt x="427" y="461"/>
                    </a:lnTo>
                    <a:lnTo>
                      <a:pt x="439" y="488"/>
                    </a:lnTo>
                    <a:lnTo>
                      <a:pt x="444" y="513"/>
                    </a:lnTo>
                    <a:lnTo>
                      <a:pt x="451" y="551"/>
                    </a:lnTo>
                    <a:lnTo>
                      <a:pt x="457" y="518"/>
                    </a:lnTo>
                    <a:lnTo>
                      <a:pt x="466" y="481"/>
                    </a:lnTo>
                    <a:lnTo>
                      <a:pt x="469" y="453"/>
                    </a:lnTo>
                    <a:lnTo>
                      <a:pt x="474" y="420"/>
                    </a:lnTo>
                    <a:lnTo>
                      <a:pt x="472" y="393"/>
                    </a:lnTo>
                    <a:lnTo>
                      <a:pt x="466" y="361"/>
                    </a:lnTo>
                    <a:lnTo>
                      <a:pt x="459" y="317"/>
                    </a:lnTo>
                    <a:lnTo>
                      <a:pt x="444" y="279"/>
                    </a:lnTo>
                    <a:lnTo>
                      <a:pt x="424" y="238"/>
                    </a:lnTo>
                    <a:lnTo>
                      <a:pt x="399" y="196"/>
                    </a:lnTo>
                    <a:lnTo>
                      <a:pt x="363" y="152"/>
                    </a:lnTo>
                    <a:lnTo>
                      <a:pt x="322" y="116"/>
                    </a:lnTo>
                    <a:lnTo>
                      <a:pt x="286" y="87"/>
                    </a:lnTo>
                    <a:lnTo>
                      <a:pt x="241" y="60"/>
                    </a:lnTo>
                    <a:lnTo>
                      <a:pt x="195" y="40"/>
                    </a:lnTo>
                    <a:lnTo>
                      <a:pt x="141" y="21"/>
                    </a:lnTo>
                    <a:lnTo>
                      <a:pt x="94" y="10"/>
                    </a:lnTo>
                    <a:lnTo>
                      <a:pt x="39" y="3"/>
                    </a:lnTo>
                    <a:lnTo>
                      <a:pt x="0" y="0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374829" name="Freeform 45"/>
              <p:cNvSpPr>
                <a:spLocks/>
              </p:cNvSpPr>
              <p:nvPr/>
            </p:nvSpPr>
            <p:spPr bwMode="auto">
              <a:xfrm>
                <a:off x="5176" y="727"/>
                <a:ext cx="156" cy="118"/>
              </a:xfrm>
              <a:custGeom>
                <a:avLst/>
                <a:gdLst/>
                <a:ahLst/>
                <a:cxnLst>
                  <a:cxn ang="0">
                    <a:pos x="83" y="0"/>
                  </a:cxn>
                  <a:cxn ang="0">
                    <a:pos x="134" y="19"/>
                  </a:cxn>
                  <a:cxn ang="0">
                    <a:pos x="152" y="46"/>
                  </a:cxn>
                  <a:cxn ang="0">
                    <a:pos x="155" y="70"/>
                  </a:cxn>
                  <a:cxn ang="0">
                    <a:pos x="155" y="84"/>
                  </a:cxn>
                  <a:cxn ang="0">
                    <a:pos x="146" y="100"/>
                  </a:cxn>
                  <a:cxn ang="0">
                    <a:pos x="126" y="108"/>
                  </a:cxn>
                  <a:cxn ang="0">
                    <a:pos x="105" y="114"/>
                  </a:cxn>
                  <a:cxn ang="0">
                    <a:pos x="86" y="117"/>
                  </a:cxn>
                  <a:cxn ang="0">
                    <a:pos x="69" y="117"/>
                  </a:cxn>
                  <a:cxn ang="0">
                    <a:pos x="41" y="112"/>
                  </a:cxn>
                  <a:cxn ang="0">
                    <a:pos x="21" y="107"/>
                  </a:cxn>
                  <a:cxn ang="0">
                    <a:pos x="9" y="98"/>
                  </a:cxn>
                  <a:cxn ang="0">
                    <a:pos x="2" y="90"/>
                  </a:cxn>
                  <a:cxn ang="0">
                    <a:pos x="0" y="78"/>
                  </a:cxn>
                  <a:cxn ang="0">
                    <a:pos x="2" y="60"/>
                  </a:cxn>
                  <a:cxn ang="0">
                    <a:pos x="9" y="11"/>
                  </a:cxn>
                  <a:cxn ang="0">
                    <a:pos x="83" y="0"/>
                  </a:cxn>
                </a:cxnLst>
                <a:rect l="0" t="0" r="r" b="b"/>
                <a:pathLst>
                  <a:path w="156" h="118">
                    <a:moveTo>
                      <a:pt x="83" y="0"/>
                    </a:moveTo>
                    <a:lnTo>
                      <a:pt x="134" y="19"/>
                    </a:lnTo>
                    <a:lnTo>
                      <a:pt x="152" y="46"/>
                    </a:lnTo>
                    <a:lnTo>
                      <a:pt x="155" y="70"/>
                    </a:lnTo>
                    <a:lnTo>
                      <a:pt x="155" y="84"/>
                    </a:lnTo>
                    <a:lnTo>
                      <a:pt x="146" y="100"/>
                    </a:lnTo>
                    <a:lnTo>
                      <a:pt x="126" y="108"/>
                    </a:lnTo>
                    <a:lnTo>
                      <a:pt x="105" y="114"/>
                    </a:lnTo>
                    <a:lnTo>
                      <a:pt x="86" y="117"/>
                    </a:lnTo>
                    <a:lnTo>
                      <a:pt x="69" y="117"/>
                    </a:lnTo>
                    <a:lnTo>
                      <a:pt x="41" y="112"/>
                    </a:lnTo>
                    <a:lnTo>
                      <a:pt x="21" y="107"/>
                    </a:lnTo>
                    <a:lnTo>
                      <a:pt x="9" y="98"/>
                    </a:lnTo>
                    <a:lnTo>
                      <a:pt x="2" y="90"/>
                    </a:lnTo>
                    <a:lnTo>
                      <a:pt x="0" y="78"/>
                    </a:lnTo>
                    <a:lnTo>
                      <a:pt x="2" y="60"/>
                    </a:lnTo>
                    <a:lnTo>
                      <a:pt x="9" y="11"/>
                    </a:lnTo>
                    <a:lnTo>
                      <a:pt x="83" y="0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100000">
                    <a:schemeClr val="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374830" name="Freeform 46"/>
              <p:cNvSpPr>
                <a:spLocks/>
              </p:cNvSpPr>
              <p:nvPr/>
            </p:nvSpPr>
            <p:spPr bwMode="auto">
              <a:xfrm>
                <a:off x="5172" y="740"/>
                <a:ext cx="88" cy="74"/>
              </a:xfrm>
              <a:custGeom>
                <a:avLst/>
                <a:gdLst/>
                <a:ahLst/>
                <a:cxnLst>
                  <a:cxn ang="0">
                    <a:pos x="0" y="68"/>
                  </a:cxn>
                  <a:cxn ang="0">
                    <a:pos x="11" y="0"/>
                  </a:cxn>
                  <a:cxn ang="0">
                    <a:pos x="54" y="5"/>
                  </a:cxn>
                  <a:cxn ang="0">
                    <a:pos x="87" y="9"/>
                  </a:cxn>
                  <a:cxn ang="0">
                    <a:pos x="78" y="73"/>
                  </a:cxn>
                  <a:cxn ang="0">
                    <a:pos x="75" y="58"/>
                  </a:cxn>
                  <a:cxn ang="0">
                    <a:pos x="65" y="47"/>
                  </a:cxn>
                  <a:cxn ang="0">
                    <a:pos x="47" y="44"/>
                  </a:cxn>
                  <a:cxn ang="0">
                    <a:pos x="27" y="45"/>
                  </a:cxn>
                  <a:cxn ang="0">
                    <a:pos x="11" y="52"/>
                  </a:cxn>
                  <a:cxn ang="0">
                    <a:pos x="0" y="68"/>
                  </a:cxn>
                </a:cxnLst>
                <a:rect l="0" t="0" r="r" b="b"/>
                <a:pathLst>
                  <a:path w="88" h="74">
                    <a:moveTo>
                      <a:pt x="0" y="68"/>
                    </a:moveTo>
                    <a:lnTo>
                      <a:pt x="11" y="0"/>
                    </a:lnTo>
                    <a:lnTo>
                      <a:pt x="54" y="5"/>
                    </a:lnTo>
                    <a:lnTo>
                      <a:pt x="87" y="9"/>
                    </a:lnTo>
                    <a:lnTo>
                      <a:pt x="78" y="73"/>
                    </a:lnTo>
                    <a:lnTo>
                      <a:pt x="75" y="58"/>
                    </a:lnTo>
                    <a:lnTo>
                      <a:pt x="65" y="47"/>
                    </a:lnTo>
                    <a:lnTo>
                      <a:pt x="47" y="44"/>
                    </a:lnTo>
                    <a:lnTo>
                      <a:pt x="27" y="45"/>
                    </a:lnTo>
                    <a:lnTo>
                      <a:pt x="11" y="52"/>
                    </a:lnTo>
                    <a:lnTo>
                      <a:pt x="0" y="68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374831" name="Freeform 47"/>
              <p:cNvSpPr>
                <a:spLocks/>
              </p:cNvSpPr>
              <p:nvPr/>
            </p:nvSpPr>
            <p:spPr bwMode="auto">
              <a:xfrm>
                <a:off x="5049" y="520"/>
                <a:ext cx="319" cy="286"/>
              </a:xfrm>
              <a:custGeom>
                <a:avLst/>
                <a:gdLst/>
                <a:ahLst/>
                <a:cxnLst>
                  <a:cxn ang="0">
                    <a:pos x="1" y="275"/>
                  </a:cxn>
                  <a:cxn ang="0">
                    <a:pos x="3" y="254"/>
                  </a:cxn>
                  <a:cxn ang="0">
                    <a:pos x="12" y="235"/>
                  </a:cxn>
                  <a:cxn ang="0">
                    <a:pos x="19" y="219"/>
                  </a:cxn>
                  <a:cxn ang="0">
                    <a:pos x="24" y="194"/>
                  </a:cxn>
                  <a:cxn ang="0">
                    <a:pos x="30" y="161"/>
                  </a:cxn>
                  <a:cxn ang="0">
                    <a:pos x="34" y="126"/>
                  </a:cxn>
                  <a:cxn ang="0">
                    <a:pos x="37" y="94"/>
                  </a:cxn>
                  <a:cxn ang="0">
                    <a:pos x="39" y="67"/>
                  </a:cxn>
                  <a:cxn ang="0">
                    <a:pos x="40" y="43"/>
                  </a:cxn>
                  <a:cxn ang="0">
                    <a:pos x="48" y="29"/>
                  </a:cxn>
                  <a:cxn ang="0">
                    <a:pos x="63" y="16"/>
                  </a:cxn>
                  <a:cxn ang="0">
                    <a:pos x="78" y="9"/>
                  </a:cxn>
                  <a:cxn ang="0">
                    <a:pos x="102" y="2"/>
                  </a:cxn>
                  <a:cxn ang="0">
                    <a:pos x="129" y="0"/>
                  </a:cxn>
                  <a:cxn ang="0">
                    <a:pos x="171" y="0"/>
                  </a:cxn>
                  <a:cxn ang="0">
                    <a:pos x="208" y="2"/>
                  </a:cxn>
                  <a:cxn ang="0">
                    <a:pos x="244" y="9"/>
                  </a:cxn>
                  <a:cxn ang="0">
                    <a:pos x="277" y="21"/>
                  </a:cxn>
                  <a:cxn ang="0">
                    <a:pos x="298" y="35"/>
                  </a:cxn>
                  <a:cxn ang="0">
                    <a:pos x="310" y="47"/>
                  </a:cxn>
                  <a:cxn ang="0">
                    <a:pos x="318" y="61"/>
                  </a:cxn>
                  <a:cxn ang="0">
                    <a:pos x="316" y="75"/>
                  </a:cxn>
                  <a:cxn ang="0">
                    <a:pos x="313" y="89"/>
                  </a:cxn>
                  <a:cxn ang="0">
                    <a:pos x="303" y="104"/>
                  </a:cxn>
                  <a:cxn ang="0">
                    <a:pos x="295" y="123"/>
                  </a:cxn>
                  <a:cxn ang="0">
                    <a:pos x="291" y="149"/>
                  </a:cxn>
                  <a:cxn ang="0">
                    <a:pos x="288" y="176"/>
                  </a:cxn>
                  <a:cxn ang="0">
                    <a:pos x="283" y="200"/>
                  </a:cxn>
                  <a:cxn ang="0">
                    <a:pos x="282" y="235"/>
                  </a:cxn>
                  <a:cxn ang="0">
                    <a:pos x="280" y="265"/>
                  </a:cxn>
                  <a:cxn ang="0">
                    <a:pos x="280" y="285"/>
                  </a:cxn>
                  <a:cxn ang="0">
                    <a:pos x="270" y="260"/>
                  </a:cxn>
                  <a:cxn ang="0">
                    <a:pos x="250" y="248"/>
                  </a:cxn>
                  <a:cxn ang="0">
                    <a:pos x="232" y="241"/>
                  </a:cxn>
                  <a:cxn ang="0">
                    <a:pos x="210" y="236"/>
                  </a:cxn>
                  <a:cxn ang="0">
                    <a:pos x="175" y="229"/>
                  </a:cxn>
                  <a:cxn ang="0">
                    <a:pos x="141" y="228"/>
                  </a:cxn>
                  <a:cxn ang="0">
                    <a:pos x="121" y="228"/>
                  </a:cxn>
                  <a:cxn ang="0">
                    <a:pos x="90" y="230"/>
                  </a:cxn>
                  <a:cxn ang="0">
                    <a:pos x="54" y="237"/>
                  </a:cxn>
                  <a:cxn ang="0">
                    <a:pos x="31" y="246"/>
                  </a:cxn>
                  <a:cxn ang="0">
                    <a:pos x="16" y="255"/>
                  </a:cxn>
                  <a:cxn ang="0">
                    <a:pos x="0" y="268"/>
                  </a:cxn>
                </a:cxnLst>
                <a:rect l="0" t="0" r="r" b="b"/>
                <a:pathLst>
                  <a:path w="319" h="286">
                    <a:moveTo>
                      <a:pt x="1" y="275"/>
                    </a:moveTo>
                    <a:lnTo>
                      <a:pt x="3" y="254"/>
                    </a:lnTo>
                    <a:lnTo>
                      <a:pt x="12" y="235"/>
                    </a:lnTo>
                    <a:lnTo>
                      <a:pt x="19" y="219"/>
                    </a:lnTo>
                    <a:lnTo>
                      <a:pt x="24" y="194"/>
                    </a:lnTo>
                    <a:lnTo>
                      <a:pt x="30" y="161"/>
                    </a:lnTo>
                    <a:lnTo>
                      <a:pt x="34" y="126"/>
                    </a:lnTo>
                    <a:lnTo>
                      <a:pt x="37" y="94"/>
                    </a:lnTo>
                    <a:lnTo>
                      <a:pt x="39" y="67"/>
                    </a:lnTo>
                    <a:lnTo>
                      <a:pt x="40" y="43"/>
                    </a:lnTo>
                    <a:lnTo>
                      <a:pt x="48" y="29"/>
                    </a:lnTo>
                    <a:lnTo>
                      <a:pt x="63" y="16"/>
                    </a:lnTo>
                    <a:lnTo>
                      <a:pt x="78" y="9"/>
                    </a:lnTo>
                    <a:lnTo>
                      <a:pt x="102" y="2"/>
                    </a:lnTo>
                    <a:lnTo>
                      <a:pt x="129" y="0"/>
                    </a:lnTo>
                    <a:lnTo>
                      <a:pt x="171" y="0"/>
                    </a:lnTo>
                    <a:lnTo>
                      <a:pt x="208" y="2"/>
                    </a:lnTo>
                    <a:lnTo>
                      <a:pt x="244" y="9"/>
                    </a:lnTo>
                    <a:lnTo>
                      <a:pt x="277" y="21"/>
                    </a:lnTo>
                    <a:lnTo>
                      <a:pt x="298" y="35"/>
                    </a:lnTo>
                    <a:lnTo>
                      <a:pt x="310" y="47"/>
                    </a:lnTo>
                    <a:lnTo>
                      <a:pt x="318" y="61"/>
                    </a:lnTo>
                    <a:lnTo>
                      <a:pt x="316" y="75"/>
                    </a:lnTo>
                    <a:lnTo>
                      <a:pt x="313" y="89"/>
                    </a:lnTo>
                    <a:lnTo>
                      <a:pt x="303" y="104"/>
                    </a:lnTo>
                    <a:lnTo>
                      <a:pt x="295" y="123"/>
                    </a:lnTo>
                    <a:lnTo>
                      <a:pt x="291" y="149"/>
                    </a:lnTo>
                    <a:lnTo>
                      <a:pt x="288" y="176"/>
                    </a:lnTo>
                    <a:lnTo>
                      <a:pt x="283" y="200"/>
                    </a:lnTo>
                    <a:lnTo>
                      <a:pt x="282" y="235"/>
                    </a:lnTo>
                    <a:lnTo>
                      <a:pt x="280" y="265"/>
                    </a:lnTo>
                    <a:lnTo>
                      <a:pt x="280" y="285"/>
                    </a:lnTo>
                    <a:lnTo>
                      <a:pt x="270" y="260"/>
                    </a:lnTo>
                    <a:lnTo>
                      <a:pt x="250" y="248"/>
                    </a:lnTo>
                    <a:lnTo>
                      <a:pt x="232" y="241"/>
                    </a:lnTo>
                    <a:lnTo>
                      <a:pt x="210" y="236"/>
                    </a:lnTo>
                    <a:lnTo>
                      <a:pt x="175" y="229"/>
                    </a:lnTo>
                    <a:lnTo>
                      <a:pt x="141" y="228"/>
                    </a:lnTo>
                    <a:lnTo>
                      <a:pt x="121" y="228"/>
                    </a:lnTo>
                    <a:lnTo>
                      <a:pt x="90" y="230"/>
                    </a:lnTo>
                    <a:lnTo>
                      <a:pt x="54" y="237"/>
                    </a:lnTo>
                    <a:lnTo>
                      <a:pt x="31" y="246"/>
                    </a:lnTo>
                    <a:lnTo>
                      <a:pt x="16" y="255"/>
                    </a:lnTo>
                    <a:lnTo>
                      <a:pt x="0" y="268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374832" name="Freeform 48"/>
              <p:cNvSpPr>
                <a:spLocks/>
              </p:cNvSpPr>
              <p:nvPr/>
            </p:nvSpPr>
            <p:spPr bwMode="auto">
              <a:xfrm>
                <a:off x="4319" y="160"/>
                <a:ext cx="832" cy="4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56"/>
                  </a:cxn>
                  <a:cxn ang="0">
                    <a:pos x="84" y="374"/>
                  </a:cxn>
                  <a:cxn ang="0">
                    <a:pos x="153" y="393"/>
                  </a:cxn>
                  <a:cxn ang="0">
                    <a:pos x="210" y="404"/>
                  </a:cxn>
                  <a:cxn ang="0">
                    <a:pos x="258" y="410"/>
                  </a:cxn>
                  <a:cxn ang="0">
                    <a:pos x="312" y="416"/>
                  </a:cxn>
                  <a:cxn ang="0">
                    <a:pos x="402" y="419"/>
                  </a:cxn>
                  <a:cxn ang="0">
                    <a:pos x="485" y="412"/>
                  </a:cxn>
                  <a:cxn ang="0">
                    <a:pos x="570" y="399"/>
                  </a:cxn>
                  <a:cxn ang="0">
                    <a:pos x="652" y="377"/>
                  </a:cxn>
                  <a:cxn ang="0">
                    <a:pos x="724" y="347"/>
                  </a:cxn>
                  <a:cxn ang="0">
                    <a:pos x="784" y="306"/>
                  </a:cxn>
                  <a:cxn ang="0">
                    <a:pos x="829" y="291"/>
                  </a:cxn>
                  <a:cxn ang="0">
                    <a:pos x="831" y="2"/>
                  </a:cxn>
                  <a:cxn ang="0">
                    <a:pos x="786" y="9"/>
                  </a:cxn>
                  <a:cxn ang="0">
                    <a:pos x="726" y="29"/>
                  </a:cxn>
                  <a:cxn ang="0">
                    <a:pos x="654" y="55"/>
                  </a:cxn>
                  <a:cxn ang="0">
                    <a:pos x="585" y="70"/>
                  </a:cxn>
                  <a:cxn ang="0">
                    <a:pos x="515" y="78"/>
                  </a:cxn>
                  <a:cxn ang="0">
                    <a:pos x="468" y="82"/>
                  </a:cxn>
                  <a:cxn ang="0">
                    <a:pos x="428" y="84"/>
                  </a:cxn>
                  <a:cxn ang="0">
                    <a:pos x="358" y="84"/>
                  </a:cxn>
                  <a:cxn ang="0">
                    <a:pos x="314" y="81"/>
                  </a:cxn>
                  <a:cxn ang="0">
                    <a:pos x="274" y="76"/>
                  </a:cxn>
                  <a:cxn ang="0">
                    <a:pos x="229" y="73"/>
                  </a:cxn>
                  <a:cxn ang="0">
                    <a:pos x="190" y="66"/>
                  </a:cxn>
                  <a:cxn ang="0">
                    <a:pos x="140" y="57"/>
                  </a:cxn>
                  <a:cxn ang="0">
                    <a:pos x="96" y="44"/>
                  </a:cxn>
                  <a:cxn ang="0">
                    <a:pos x="49" y="24"/>
                  </a:cxn>
                  <a:cxn ang="0">
                    <a:pos x="0" y="0"/>
                  </a:cxn>
                </a:cxnLst>
                <a:rect l="0" t="0" r="r" b="b"/>
                <a:pathLst>
                  <a:path w="832" h="420">
                    <a:moveTo>
                      <a:pt x="0" y="0"/>
                    </a:moveTo>
                    <a:lnTo>
                      <a:pt x="0" y="356"/>
                    </a:lnTo>
                    <a:lnTo>
                      <a:pt x="84" y="374"/>
                    </a:lnTo>
                    <a:lnTo>
                      <a:pt x="153" y="393"/>
                    </a:lnTo>
                    <a:lnTo>
                      <a:pt x="210" y="404"/>
                    </a:lnTo>
                    <a:lnTo>
                      <a:pt x="258" y="410"/>
                    </a:lnTo>
                    <a:lnTo>
                      <a:pt x="312" y="416"/>
                    </a:lnTo>
                    <a:lnTo>
                      <a:pt x="402" y="419"/>
                    </a:lnTo>
                    <a:lnTo>
                      <a:pt x="485" y="412"/>
                    </a:lnTo>
                    <a:lnTo>
                      <a:pt x="570" y="399"/>
                    </a:lnTo>
                    <a:lnTo>
                      <a:pt x="652" y="377"/>
                    </a:lnTo>
                    <a:lnTo>
                      <a:pt x="724" y="347"/>
                    </a:lnTo>
                    <a:lnTo>
                      <a:pt x="784" y="306"/>
                    </a:lnTo>
                    <a:lnTo>
                      <a:pt x="829" y="291"/>
                    </a:lnTo>
                    <a:lnTo>
                      <a:pt x="831" y="2"/>
                    </a:lnTo>
                    <a:lnTo>
                      <a:pt x="786" y="9"/>
                    </a:lnTo>
                    <a:lnTo>
                      <a:pt x="726" y="29"/>
                    </a:lnTo>
                    <a:lnTo>
                      <a:pt x="654" y="55"/>
                    </a:lnTo>
                    <a:lnTo>
                      <a:pt x="585" y="70"/>
                    </a:lnTo>
                    <a:lnTo>
                      <a:pt x="515" y="78"/>
                    </a:lnTo>
                    <a:lnTo>
                      <a:pt x="468" y="82"/>
                    </a:lnTo>
                    <a:lnTo>
                      <a:pt x="428" y="84"/>
                    </a:lnTo>
                    <a:lnTo>
                      <a:pt x="358" y="84"/>
                    </a:lnTo>
                    <a:lnTo>
                      <a:pt x="314" y="81"/>
                    </a:lnTo>
                    <a:lnTo>
                      <a:pt x="274" y="76"/>
                    </a:lnTo>
                    <a:lnTo>
                      <a:pt x="229" y="73"/>
                    </a:lnTo>
                    <a:lnTo>
                      <a:pt x="190" y="66"/>
                    </a:lnTo>
                    <a:lnTo>
                      <a:pt x="140" y="57"/>
                    </a:lnTo>
                    <a:lnTo>
                      <a:pt x="96" y="44"/>
                    </a:lnTo>
                    <a:lnTo>
                      <a:pt x="49" y="24"/>
                    </a:lnTo>
                    <a:lnTo>
                      <a:pt x="0" y="0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</p:grpSp>
      </p:grpSp>
      <p:sp>
        <p:nvSpPr>
          <p:cNvPr id="13315" name="Rectangle 49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9144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3316" name="Rectangle 50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2860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74835" name="Rectangle 5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32618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4836" name="Rectangle 5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008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4837" name="Rectangle 5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2618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fld id="{39C40875-F280-4206-8928-4DACCC6A24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3320" name="Picture 54" descr="dnastranda_gl.gif (44360 bytes)"/>
          <p:cNvPicPr>
            <a:picLocks noChangeAspect="1" noChangeArrowheads="1" noCrop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0" y="381000"/>
            <a:ext cx="6477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4069" r:id="rId1"/>
    <p:sldLayoutId id="2147484070" r:id="rId2"/>
    <p:sldLayoutId id="2147484071" r:id="rId3"/>
    <p:sldLayoutId id="2147484072" r:id="rId4"/>
    <p:sldLayoutId id="2147484073" r:id="rId5"/>
    <p:sldLayoutId id="2147484074" r:id="rId6"/>
    <p:sldLayoutId id="2147484075" r:id="rId7"/>
    <p:sldLayoutId id="2147484076" r:id="rId8"/>
    <p:sldLayoutId id="2147484077" r:id="rId9"/>
    <p:sldLayoutId id="2147484078" r:id="rId10"/>
    <p:sldLayoutId id="2147484079" r:id="rId11"/>
    <p:sldLayoutId id="2147484080" r:id="rId12"/>
    <p:sldLayoutId id="2147484081" r:id="rId13"/>
    <p:sldLayoutId id="2147484082" r:id="rId14"/>
    <p:sldLayoutId id="2147484083" r:id="rId15"/>
  </p:sldLayoutIdLst>
  <p:transition/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32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32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DDDD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3075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62000" y="59436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fld id="{A71B726D-3082-420E-B30E-37459211B7CF}" type="datetimeFigureOut">
              <a:rPr lang="en-US"/>
              <a:pPr>
                <a:defRPr/>
              </a:pPr>
              <a:t>8/3/2013</a:t>
            </a:fld>
            <a:endParaRPr lang="en-US"/>
          </a:p>
        </p:txBody>
      </p:sp>
      <p:sp>
        <p:nvSpPr>
          <p:cNvPr id="33075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075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fld id="{0E10D00B-E056-4A28-B3A7-ED9B4B4637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29703" name="Picture 9" descr="dnastranda_gl.gif (44360 bytes)"/>
          <p:cNvPicPr>
            <a:picLocks noChangeAspect="1" noChangeArrowheads="1" noCrop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381000"/>
            <a:ext cx="6477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84" r:id="rId1"/>
    <p:sldLayoutId id="2147484085" r:id="rId2"/>
    <p:sldLayoutId id="2147484086" r:id="rId3"/>
    <p:sldLayoutId id="2147484087" r:id="rId4"/>
    <p:sldLayoutId id="2147484088" r:id="rId5"/>
    <p:sldLayoutId id="2147484089" r:id="rId6"/>
    <p:sldLayoutId id="2147484090" r:id="rId7"/>
    <p:sldLayoutId id="2147484091" r:id="rId8"/>
    <p:sldLayoutId id="2147484092" r:id="rId9"/>
    <p:sldLayoutId id="2147484093" r:id="rId10"/>
    <p:sldLayoutId id="2147484094" r:id="rId11"/>
  </p:sldLayoutIdLst>
  <p:transition/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986" name="Group 2"/>
          <p:cNvGrpSpPr>
            <a:grpSpLocks/>
          </p:cNvGrpSpPr>
          <p:nvPr/>
        </p:nvGrpSpPr>
        <p:grpSpPr bwMode="auto">
          <a:xfrm>
            <a:off x="0" y="-17463"/>
            <a:ext cx="9178925" cy="6905626"/>
            <a:chOff x="0" y="-11"/>
            <a:chExt cx="5782" cy="4350"/>
          </a:xfrm>
        </p:grpSpPr>
        <p:sp>
          <p:nvSpPr>
            <p:cNvPr id="374787" name="Rectangle 3"/>
            <p:cNvSpPr>
              <a:spLocks noChangeArrowheads="1"/>
            </p:cNvSpPr>
            <p:nvPr/>
          </p:nvSpPr>
          <p:spPr bwMode="auto">
            <a:xfrm>
              <a:off x="0" y="1008"/>
              <a:ext cx="5774" cy="3331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74788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5759" cy="864"/>
            </a:xfrm>
            <a:prstGeom prst="rect">
              <a:avLst/>
            </a:prstGeom>
            <a:gradFill rotWithShape="0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grpSp>
          <p:nvGrpSpPr>
            <p:cNvPr id="41995" name="Group 5"/>
            <p:cNvGrpSpPr>
              <a:grpSpLocks/>
            </p:cNvGrpSpPr>
            <p:nvPr/>
          </p:nvGrpSpPr>
          <p:grpSpPr bwMode="auto">
            <a:xfrm>
              <a:off x="5301" y="-11"/>
              <a:ext cx="481" cy="4284"/>
              <a:chOff x="5301" y="-11"/>
              <a:chExt cx="481" cy="4284"/>
            </a:xfrm>
          </p:grpSpPr>
          <p:sp>
            <p:nvSpPr>
              <p:cNvPr id="374790" name="Freeform 6"/>
              <p:cNvSpPr>
                <a:spLocks/>
              </p:cNvSpPr>
              <p:nvPr/>
            </p:nvSpPr>
            <p:spPr bwMode="auto">
              <a:xfrm>
                <a:off x="5301" y="-11"/>
                <a:ext cx="241" cy="4284"/>
              </a:xfrm>
              <a:custGeom>
                <a:avLst/>
                <a:gdLst/>
                <a:ahLst/>
                <a:cxnLst>
                  <a:cxn ang="0">
                    <a:pos x="0" y="4234"/>
                  </a:cxn>
                  <a:cxn ang="0">
                    <a:pos x="0" y="0"/>
                  </a:cxn>
                  <a:cxn ang="0">
                    <a:pos x="240" y="0"/>
                  </a:cxn>
                  <a:cxn ang="0">
                    <a:pos x="240" y="4234"/>
                  </a:cxn>
                  <a:cxn ang="0">
                    <a:pos x="192" y="4283"/>
                  </a:cxn>
                  <a:cxn ang="0">
                    <a:pos x="144" y="4281"/>
                  </a:cxn>
                  <a:cxn ang="0">
                    <a:pos x="112" y="4281"/>
                  </a:cxn>
                  <a:cxn ang="0">
                    <a:pos x="49" y="4281"/>
                  </a:cxn>
                  <a:cxn ang="0">
                    <a:pos x="0" y="4234"/>
                  </a:cxn>
                </a:cxnLst>
                <a:rect l="0" t="0" r="r" b="b"/>
                <a:pathLst>
                  <a:path w="241" h="4284">
                    <a:moveTo>
                      <a:pt x="0" y="4234"/>
                    </a:moveTo>
                    <a:lnTo>
                      <a:pt x="0" y="0"/>
                    </a:lnTo>
                    <a:lnTo>
                      <a:pt x="240" y="0"/>
                    </a:lnTo>
                    <a:lnTo>
                      <a:pt x="240" y="4234"/>
                    </a:lnTo>
                    <a:lnTo>
                      <a:pt x="192" y="4283"/>
                    </a:lnTo>
                    <a:lnTo>
                      <a:pt x="144" y="4281"/>
                    </a:lnTo>
                    <a:lnTo>
                      <a:pt x="112" y="4281"/>
                    </a:lnTo>
                    <a:lnTo>
                      <a:pt x="49" y="4281"/>
                    </a:lnTo>
                    <a:lnTo>
                      <a:pt x="0" y="4234"/>
                    </a:lnTo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5000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374791" name="Freeform 7"/>
              <p:cNvSpPr>
                <a:spLocks/>
              </p:cNvSpPr>
              <p:nvPr/>
            </p:nvSpPr>
            <p:spPr bwMode="auto">
              <a:xfrm>
                <a:off x="5541" y="-11"/>
                <a:ext cx="241" cy="4284"/>
              </a:xfrm>
              <a:custGeom>
                <a:avLst/>
                <a:gdLst/>
                <a:ahLst/>
                <a:cxnLst>
                  <a:cxn ang="0">
                    <a:pos x="0" y="4234"/>
                  </a:cxn>
                  <a:cxn ang="0">
                    <a:pos x="0" y="0"/>
                  </a:cxn>
                  <a:cxn ang="0">
                    <a:pos x="240" y="0"/>
                  </a:cxn>
                  <a:cxn ang="0">
                    <a:pos x="240" y="4234"/>
                  </a:cxn>
                  <a:cxn ang="0">
                    <a:pos x="192" y="4283"/>
                  </a:cxn>
                  <a:cxn ang="0">
                    <a:pos x="144" y="4281"/>
                  </a:cxn>
                  <a:cxn ang="0">
                    <a:pos x="112" y="4281"/>
                  </a:cxn>
                  <a:cxn ang="0">
                    <a:pos x="49" y="4281"/>
                  </a:cxn>
                  <a:cxn ang="0">
                    <a:pos x="0" y="4234"/>
                  </a:cxn>
                </a:cxnLst>
                <a:rect l="0" t="0" r="r" b="b"/>
                <a:pathLst>
                  <a:path w="241" h="4284">
                    <a:moveTo>
                      <a:pt x="0" y="4234"/>
                    </a:moveTo>
                    <a:lnTo>
                      <a:pt x="0" y="0"/>
                    </a:lnTo>
                    <a:lnTo>
                      <a:pt x="240" y="0"/>
                    </a:lnTo>
                    <a:lnTo>
                      <a:pt x="240" y="4234"/>
                    </a:lnTo>
                    <a:lnTo>
                      <a:pt x="192" y="4283"/>
                    </a:lnTo>
                    <a:lnTo>
                      <a:pt x="144" y="4281"/>
                    </a:lnTo>
                    <a:lnTo>
                      <a:pt x="112" y="4281"/>
                    </a:lnTo>
                    <a:lnTo>
                      <a:pt x="49" y="4281"/>
                    </a:lnTo>
                    <a:lnTo>
                      <a:pt x="0" y="4234"/>
                    </a:lnTo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5000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</p:grpSp>
        <p:grpSp>
          <p:nvGrpSpPr>
            <p:cNvPr id="41996" name="Group 8"/>
            <p:cNvGrpSpPr>
              <a:grpSpLocks/>
            </p:cNvGrpSpPr>
            <p:nvPr/>
          </p:nvGrpSpPr>
          <p:grpSpPr bwMode="auto">
            <a:xfrm>
              <a:off x="0" y="0"/>
              <a:ext cx="481" cy="4273"/>
              <a:chOff x="0" y="0"/>
              <a:chExt cx="481" cy="4273"/>
            </a:xfrm>
          </p:grpSpPr>
          <p:sp>
            <p:nvSpPr>
              <p:cNvPr id="374793" name="Freeform 9"/>
              <p:cNvSpPr>
                <a:spLocks/>
              </p:cNvSpPr>
              <p:nvPr/>
            </p:nvSpPr>
            <p:spPr bwMode="auto">
              <a:xfrm>
                <a:off x="0" y="0"/>
                <a:ext cx="241" cy="4273"/>
              </a:xfrm>
              <a:custGeom>
                <a:avLst/>
                <a:gdLst/>
                <a:ahLst/>
                <a:cxnLst>
                  <a:cxn ang="0">
                    <a:pos x="0" y="4223"/>
                  </a:cxn>
                  <a:cxn ang="0">
                    <a:pos x="0" y="0"/>
                  </a:cxn>
                  <a:cxn ang="0">
                    <a:pos x="240" y="0"/>
                  </a:cxn>
                  <a:cxn ang="0">
                    <a:pos x="240" y="4223"/>
                  </a:cxn>
                  <a:cxn ang="0">
                    <a:pos x="192" y="4272"/>
                  </a:cxn>
                  <a:cxn ang="0">
                    <a:pos x="144" y="4270"/>
                  </a:cxn>
                  <a:cxn ang="0">
                    <a:pos x="112" y="4270"/>
                  </a:cxn>
                  <a:cxn ang="0">
                    <a:pos x="49" y="4270"/>
                  </a:cxn>
                  <a:cxn ang="0">
                    <a:pos x="0" y="4223"/>
                  </a:cxn>
                </a:cxnLst>
                <a:rect l="0" t="0" r="r" b="b"/>
                <a:pathLst>
                  <a:path w="241" h="4273">
                    <a:moveTo>
                      <a:pt x="0" y="4223"/>
                    </a:moveTo>
                    <a:lnTo>
                      <a:pt x="0" y="0"/>
                    </a:lnTo>
                    <a:lnTo>
                      <a:pt x="240" y="0"/>
                    </a:lnTo>
                    <a:lnTo>
                      <a:pt x="240" y="4223"/>
                    </a:lnTo>
                    <a:lnTo>
                      <a:pt x="192" y="4272"/>
                    </a:lnTo>
                    <a:lnTo>
                      <a:pt x="144" y="4270"/>
                    </a:lnTo>
                    <a:lnTo>
                      <a:pt x="112" y="4270"/>
                    </a:lnTo>
                    <a:lnTo>
                      <a:pt x="49" y="4270"/>
                    </a:lnTo>
                    <a:lnTo>
                      <a:pt x="0" y="4223"/>
                    </a:lnTo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5000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374794" name="Freeform 10"/>
              <p:cNvSpPr>
                <a:spLocks/>
              </p:cNvSpPr>
              <p:nvPr/>
            </p:nvSpPr>
            <p:spPr bwMode="auto">
              <a:xfrm>
                <a:off x="240" y="0"/>
                <a:ext cx="241" cy="4273"/>
              </a:xfrm>
              <a:custGeom>
                <a:avLst/>
                <a:gdLst/>
                <a:ahLst/>
                <a:cxnLst>
                  <a:cxn ang="0">
                    <a:pos x="0" y="4223"/>
                  </a:cxn>
                  <a:cxn ang="0">
                    <a:pos x="0" y="0"/>
                  </a:cxn>
                  <a:cxn ang="0">
                    <a:pos x="240" y="0"/>
                  </a:cxn>
                  <a:cxn ang="0">
                    <a:pos x="240" y="4223"/>
                  </a:cxn>
                  <a:cxn ang="0">
                    <a:pos x="192" y="4272"/>
                  </a:cxn>
                  <a:cxn ang="0">
                    <a:pos x="144" y="4270"/>
                  </a:cxn>
                  <a:cxn ang="0">
                    <a:pos x="112" y="4270"/>
                  </a:cxn>
                  <a:cxn ang="0">
                    <a:pos x="49" y="4270"/>
                  </a:cxn>
                  <a:cxn ang="0">
                    <a:pos x="0" y="4223"/>
                  </a:cxn>
                </a:cxnLst>
                <a:rect l="0" t="0" r="r" b="b"/>
                <a:pathLst>
                  <a:path w="241" h="4273">
                    <a:moveTo>
                      <a:pt x="0" y="4223"/>
                    </a:moveTo>
                    <a:lnTo>
                      <a:pt x="0" y="0"/>
                    </a:lnTo>
                    <a:lnTo>
                      <a:pt x="240" y="0"/>
                    </a:lnTo>
                    <a:lnTo>
                      <a:pt x="240" y="4223"/>
                    </a:lnTo>
                    <a:lnTo>
                      <a:pt x="192" y="4272"/>
                    </a:lnTo>
                    <a:lnTo>
                      <a:pt x="144" y="4270"/>
                    </a:lnTo>
                    <a:lnTo>
                      <a:pt x="112" y="4270"/>
                    </a:lnTo>
                    <a:lnTo>
                      <a:pt x="49" y="4270"/>
                    </a:lnTo>
                    <a:lnTo>
                      <a:pt x="0" y="4223"/>
                    </a:lnTo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5000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</p:grpSp>
        <p:grpSp>
          <p:nvGrpSpPr>
            <p:cNvPr id="41997" name="Group 11"/>
            <p:cNvGrpSpPr>
              <a:grpSpLocks/>
            </p:cNvGrpSpPr>
            <p:nvPr/>
          </p:nvGrpSpPr>
          <p:grpSpPr bwMode="auto">
            <a:xfrm>
              <a:off x="82" y="22"/>
              <a:ext cx="5590" cy="891"/>
              <a:chOff x="82" y="22"/>
              <a:chExt cx="5590" cy="891"/>
            </a:xfrm>
          </p:grpSpPr>
          <p:grpSp>
            <p:nvGrpSpPr>
              <p:cNvPr id="41998" name="Group 12"/>
              <p:cNvGrpSpPr>
                <a:grpSpLocks/>
              </p:cNvGrpSpPr>
              <p:nvPr/>
            </p:nvGrpSpPr>
            <p:grpSpPr bwMode="auto">
              <a:xfrm>
                <a:off x="134" y="22"/>
                <a:ext cx="5538" cy="850"/>
                <a:chOff x="134" y="22"/>
                <a:chExt cx="5538" cy="850"/>
              </a:xfrm>
            </p:grpSpPr>
            <p:sp>
              <p:nvSpPr>
                <p:cNvPr id="374797" name="Freeform 13"/>
                <p:cNvSpPr>
                  <a:spLocks/>
                </p:cNvSpPr>
                <p:nvPr/>
              </p:nvSpPr>
              <p:spPr bwMode="auto">
                <a:xfrm>
                  <a:off x="5269" y="734"/>
                  <a:ext cx="156" cy="117"/>
                </a:xfrm>
                <a:custGeom>
                  <a:avLst/>
                  <a:gdLst/>
                  <a:ahLst/>
                  <a:cxnLst>
                    <a:cxn ang="0">
                      <a:pos x="83" y="0"/>
                    </a:cxn>
                    <a:cxn ang="0">
                      <a:pos x="134" y="19"/>
                    </a:cxn>
                    <a:cxn ang="0">
                      <a:pos x="152" y="45"/>
                    </a:cxn>
                    <a:cxn ang="0">
                      <a:pos x="155" y="70"/>
                    </a:cxn>
                    <a:cxn ang="0">
                      <a:pos x="155" y="83"/>
                    </a:cxn>
                    <a:cxn ang="0">
                      <a:pos x="146" y="99"/>
                    </a:cxn>
                    <a:cxn ang="0">
                      <a:pos x="126" y="107"/>
                    </a:cxn>
                    <a:cxn ang="0">
                      <a:pos x="105" y="113"/>
                    </a:cxn>
                    <a:cxn ang="0">
                      <a:pos x="86" y="116"/>
                    </a:cxn>
                    <a:cxn ang="0">
                      <a:pos x="69" y="116"/>
                    </a:cxn>
                    <a:cxn ang="0">
                      <a:pos x="41" y="111"/>
                    </a:cxn>
                    <a:cxn ang="0">
                      <a:pos x="21" y="106"/>
                    </a:cxn>
                    <a:cxn ang="0">
                      <a:pos x="9" y="98"/>
                    </a:cxn>
                    <a:cxn ang="0">
                      <a:pos x="2" y="89"/>
                    </a:cxn>
                    <a:cxn ang="0">
                      <a:pos x="0" y="78"/>
                    </a:cxn>
                    <a:cxn ang="0">
                      <a:pos x="2" y="60"/>
                    </a:cxn>
                    <a:cxn ang="0">
                      <a:pos x="9" y="11"/>
                    </a:cxn>
                    <a:cxn ang="0">
                      <a:pos x="83" y="0"/>
                    </a:cxn>
                  </a:cxnLst>
                  <a:rect l="0" t="0" r="r" b="b"/>
                  <a:pathLst>
                    <a:path w="156" h="117">
                      <a:moveTo>
                        <a:pt x="83" y="0"/>
                      </a:moveTo>
                      <a:lnTo>
                        <a:pt x="134" y="19"/>
                      </a:lnTo>
                      <a:lnTo>
                        <a:pt x="152" y="45"/>
                      </a:lnTo>
                      <a:lnTo>
                        <a:pt x="155" y="70"/>
                      </a:lnTo>
                      <a:lnTo>
                        <a:pt x="155" y="83"/>
                      </a:lnTo>
                      <a:lnTo>
                        <a:pt x="146" y="99"/>
                      </a:lnTo>
                      <a:lnTo>
                        <a:pt x="126" y="107"/>
                      </a:lnTo>
                      <a:lnTo>
                        <a:pt x="105" y="113"/>
                      </a:lnTo>
                      <a:lnTo>
                        <a:pt x="86" y="116"/>
                      </a:lnTo>
                      <a:lnTo>
                        <a:pt x="69" y="116"/>
                      </a:lnTo>
                      <a:lnTo>
                        <a:pt x="41" y="111"/>
                      </a:lnTo>
                      <a:lnTo>
                        <a:pt x="21" y="106"/>
                      </a:lnTo>
                      <a:lnTo>
                        <a:pt x="9" y="98"/>
                      </a:lnTo>
                      <a:lnTo>
                        <a:pt x="2" y="89"/>
                      </a:lnTo>
                      <a:lnTo>
                        <a:pt x="0" y="78"/>
                      </a:lnTo>
                      <a:lnTo>
                        <a:pt x="2" y="60"/>
                      </a:lnTo>
                      <a:lnTo>
                        <a:pt x="9" y="11"/>
                      </a:lnTo>
                      <a:lnTo>
                        <a:pt x="83" y="0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374798" name="Freeform 14"/>
                <p:cNvSpPr>
                  <a:spLocks/>
                </p:cNvSpPr>
                <p:nvPr/>
              </p:nvSpPr>
              <p:spPr bwMode="auto">
                <a:xfrm>
                  <a:off x="5265" y="746"/>
                  <a:ext cx="88" cy="75"/>
                </a:xfrm>
                <a:custGeom>
                  <a:avLst/>
                  <a:gdLst/>
                  <a:ahLst/>
                  <a:cxnLst>
                    <a:cxn ang="0">
                      <a:pos x="0" y="69"/>
                    </a:cxn>
                    <a:cxn ang="0">
                      <a:pos x="11" y="0"/>
                    </a:cxn>
                    <a:cxn ang="0">
                      <a:pos x="54" y="5"/>
                    </a:cxn>
                    <a:cxn ang="0">
                      <a:pos x="87" y="9"/>
                    </a:cxn>
                    <a:cxn ang="0">
                      <a:pos x="78" y="74"/>
                    </a:cxn>
                    <a:cxn ang="0">
                      <a:pos x="75" y="59"/>
                    </a:cxn>
                    <a:cxn ang="0">
                      <a:pos x="65" y="48"/>
                    </a:cxn>
                    <a:cxn ang="0">
                      <a:pos x="47" y="44"/>
                    </a:cxn>
                    <a:cxn ang="0">
                      <a:pos x="27" y="45"/>
                    </a:cxn>
                    <a:cxn ang="0">
                      <a:pos x="11" y="52"/>
                    </a:cxn>
                    <a:cxn ang="0">
                      <a:pos x="0" y="69"/>
                    </a:cxn>
                  </a:cxnLst>
                  <a:rect l="0" t="0" r="r" b="b"/>
                  <a:pathLst>
                    <a:path w="88" h="75">
                      <a:moveTo>
                        <a:pt x="0" y="69"/>
                      </a:moveTo>
                      <a:lnTo>
                        <a:pt x="11" y="0"/>
                      </a:lnTo>
                      <a:lnTo>
                        <a:pt x="54" y="5"/>
                      </a:lnTo>
                      <a:lnTo>
                        <a:pt x="87" y="9"/>
                      </a:lnTo>
                      <a:lnTo>
                        <a:pt x="78" y="74"/>
                      </a:lnTo>
                      <a:lnTo>
                        <a:pt x="75" y="59"/>
                      </a:lnTo>
                      <a:lnTo>
                        <a:pt x="65" y="48"/>
                      </a:lnTo>
                      <a:lnTo>
                        <a:pt x="47" y="44"/>
                      </a:lnTo>
                      <a:lnTo>
                        <a:pt x="27" y="45"/>
                      </a:lnTo>
                      <a:lnTo>
                        <a:pt x="11" y="52"/>
                      </a:lnTo>
                      <a:lnTo>
                        <a:pt x="0" y="69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374799" name="Freeform 15"/>
                <p:cNvSpPr>
                  <a:spLocks/>
                </p:cNvSpPr>
                <p:nvPr/>
              </p:nvSpPr>
              <p:spPr bwMode="auto">
                <a:xfrm>
                  <a:off x="475" y="725"/>
                  <a:ext cx="156" cy="117"/>
                </a:xfrm>
                <a:custGeom>
                  <a:avLst/>
                  <a:gdLst/>
                  <a:ahLst/>
                  <a:cxnLst>
                    <a:cxn ang="0">
                      <a:pos x="72" y="0"/>
                    </a:cxn>
                    <a:cxn ang="0">
                      <a:pos x="21" y="19"/>
                    </a:cxn>
                    <a:cxn ang="0">
                      <a:pos x="3" y="45"/>
                    </a:cxn>
                    <a:cxn ang="0">
                      <a:pos x="0" y="70"/>
                    </a:cxn>
                    <a:cxn ang="0">
                      <a:pos x="0" y="83"/>
                    </a:cxn>
                    <a:cxn ang="0">
                      <a:pos x="9" y="99"/>
                    </a:cxn>
                    <a:cxn ang="0">
                      <a:pos x="29" y="107"/>
                    </a:cxn>
                    <a:cxn ang="0">
                      <a:pos x="50" y="113"/>
                    </a:cxn>
                    <a:cxn ang="0">
                      <a:pos x="69" y="116"/>
                    </a:cxn>
                    <a:cxn ang="0">
                      <a:pos x="86" y="116"/>
                    </a:cxn>
                    <a:cxn ang="0">
                      <a:pos x="114" y="111"/>
                    </a:cxn>
                    <a:cxn ang="0">
                      <a:pos x="134" y="106"/>
                    </a:cxn>
                    <a:cxn ang="0">
                      <a:pos x="146" y="98"/>
                    </a:cxn>
                    <a:cxn ang="0">
                      <a:pos x="153" y="89"/>
                    </a:cxn>
                    <a:cxn ang="0">
                      <a:pos x="155" y="78"/>
                    </a:cxn>
                    <a:cxn ang="0">
                      <a:pos x="153" y="60"/>
                    </a:cxn>
                    <a:cxn ang="0">
                      <a:pos x="146" y="11"/>
                    </a:cxn>
                    <a:cxn ang="0">
                      <a:pos x="72" y="0"/>
                    </a:cxn>
                  </a:cxnLst>
                  <a:rect l="0" t="0" r="r" b="b"/>
                  <a:pathLst>
                    <a:path w="156" h="117">
                      <a:moveTo>
                        <a:pt x="72" y="0"/>
                      </a:moveTo>
                      <a:lnTo>
                        <a:pt x="21" y="19"/>
                      </a:lnTo>
                      <a:lnTo>
                        <a:pt x="3" y="45"/>
                      </a:lnTo>
                      <a:lnTo>
                        <a:pt x="0" y="70"/>
                      </a:lnTo>
                      <a:lnTo>
                        <a:pt x="0" y="83"/>
                      </a:lnTo>
                      <a:lnTo>
                        <a:pt x="9" y="99"/>
                      </a:lnTo>
                      <a:lnTo>
                        <a:pt x="29" y="107"/>
                      </a:lnTo>
                      <a:lnTo>
                        <a:pt x="50" y="113"/>
                      </a:lnTo>
                      <a:lnTo>
                        <a:pt x="69" y="116"/>
                      </a:lnTo>
                      <a:lnTo>
                        <a:pt x="86" y="116"/>
                      </a:lnTo>
                      <a:lnTo>
                        <a:pt x="114" y="111"/>
                      </a:lnTo>
                      <a:lnTo>
                        <a:pt x="134" y="106"/>
                      </a:lnTo>
                      <a:lnTo>
                        <a:pt x="146" y="98"/>
                      </a:lnTo>
                      <a:lnTo>
                        <a:pt x="153" y="89"/>
                      </a:lnTo>
                      <a:lnTo>
                        <a:pt x="155" y="78"/>
                      </a:lnTo>
                      <a:lnTo>
                        <a:pt x="153" y="60"/>
                      </a:lnTo>
                      <a:lnTo>
                        <a:pt x="146" y="11"/>
                      </a:lnTo>
                      <a:lnTo>
                        <a:pt x="72" y="0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374800" name="Freeform 16"/>
                <p:cNvSpPr>
                  <a:spLocks/>
                </p:cNvSpPr>
                <p:nvPr/>
              </p:nvSpPr>
              <p:spPr bwMode="auto">
                <a:xfrm>
                  <a:off x="547" y="738"/>
                  <a:ext cx="88" cy="75"/>
                </a:xfrm>
                <a:custGeom>
                  <a:avLst/>
                  <a:gdLst/>
                  <a:ahLst/>
                  <a:cxnLst>
                    <a:cxn ang="0">
                      <a:pos x="87" y="68"/>
                    </a:cxn>
                    <a:cxn ang="0">
                      <a:pos x="76" y="0"/>
                    </a:cxn>
                    <a:cxn ang="0">
                      <a:pos x="33" y="5"/>
                    </a:cxn>
                    <a:cxn ang="0">
                      <a:pos x="0" y="9"/>
                    </a:cxn>
                    <a:cxn ang="0">
                      <a:pos x="9" y="74"/>
                    </a:cxn>
                    <a:cxn ang="0">
                      <a:pos x="12" y="58"/>
                    </a:cxn>
                    <a:cxn ang="0">
                      <a:pos x="22" y="47"/>
                    </a:cxn>
                    <a:cxn ang="0">
                      <a:pos x="40" y="44"/>
                    </a:cxn>
                    <a:cxn ang="0">
                      <a:pos x="60" y="45"/>
                    </a:cxn>
                    <a:cxn ang="0">
                      <a:pos x="76" y="52"/>
                    </a:cxn>
                    <a:cxn ang="0">
                      <a:pos x="87" y="68"/>
                    </a:cxn>
                  </a:cxnLst>
                  <a:rect l="0" t="0" r="r" b="b"/>
                  <a:pathLst>
                    <a:path w="88" h="75">
                      <a:moveTo>
                        <a:pt x="87" y="68"/>
                      </a:moveTo>
                      <a:lnTo>
                        <a:pt x="76" y="0"/>
                      </a:lnTo>
                      <a:lnTo>
                        <a:pt x="33" y="5"/>
                      </a:lnTo>
                      <a:lnTo>
                        <a:pt x="0" y="9"/>
                      </a:lnTo>
                      <a:lnTo>
                        <a:pt x="9" y="74"/>
                      </a:lnTo>
                      <a:lnTo>
                        <a:pt x="12" y="58"/>
                      </a:lnTo>
                      <a:lnTo>
                        <a:pt x="22" y="47"/>
                      </a:lnTo>
                      <a:lnTo>
                        <a:pt x="40" y="44"/>
                      </a:lnTo>
                      <a:lnTo>
                        <a:pt x="60" y="45"/>
                      </a:lnTo>
                      <a:lnTo>
                        <a:pt x="76" y="52"/>
                      </a:lnTo>
                      <a:lnTo>
                        <a:pt x="87" y="68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374801" name="Line 17"/>
                <p:cNvSpPr>
                  <a:spLocks noChangeShapeType="1"/>
                </p:cNvSpPr>
                <p:nvPr/>
              </p:nvSpPr>
              <p:spPr bwMode="auto">
                <a:xfrm flipV="1">
                  <a:off x="2020" y="309"/>
                  <a:ext cx="192" cy="87"/>
                </a:xfrm>
                <a:prstGeom prst="line">
                  <a:avLst/>
                </a:prstGeom>
                <a:noFill/>
                <a:ln w="127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374802" name="Freeform 18"/>
                <p:cNvSpPr>
                  <a:spLocks/>
                </p:cNvSpPr>
                <p:nvPr/>
              </p:nvSpPr>
              <p:spPr bwMode="auto">
                <a:xfrm>
                  <a:off x="1408" y="22"/>
                  <a:ext cx="2967" cy="457"/>
                </a:xfrm>
                <a:custGeom>
                  <a:avLst/>
                  <a:gdLst/>
                  <a:ahLst/>
                  <a:cxnLst>
                    <a:cxn ang="0">
                      <a:pos x="0" y="122"/>
                    </a:cxn>
                    <a:cxn ang="0">
                      <a:pos x="207" y="78"/>
                    </a:cxn>
                    <a:cxn ang="0">
                      <a:pos x="442" y="48"/>
                    </a:cxn>
                    <a:cxn ang="0">
                      <a:pos x="640" y="32"/>
                    </a:cxn>
                    <a:cxn ang="0">
                      <a:pos x="897" y="16"/>
                    </a:cxn>
                    <a:cxn ang="0">
                      <a:pos x="1215" y="2"/>
                    </a:cxn>
                    <a:cxn ang="0">
                      <a:pos x="1392" y="0"/>
                    </a:cxn>
                    <a:cxn ang="0">
                      <a:pos x="1710" y="0"/>
                    </a:cxn>
                    <a:cxn ang="0">
                      <a:pos x="1997" y="10"/>
                    </a:cxn>
                    <a:cxn ang="0">
                      <a:pos x="2258" y="21"/>
                    </a:cxn>
                    <a:cxn ang="0">
                      <a:pos x="2493" y="38"/>
                    </a:cxn>
                    <a:cxn ang="0">
                      <a:pos x="2674" y="54"/>
                    </a:cxn>
                    <a:cxn ang="0">
                      <a:pos x="2828" y="73"/>
                    </a:cxn>
                    <a:cxn ang="0">
                      <a:pos x="2966" y="92"/>
                    </a:cxn>
                    <a:cxn ang="0">
                      <a:pos x="2966" y="456"/>
                    </a:cxn>
                    <a:cxn ang="0">
                      <a:pos x="2833" y="434"/>
                    </a:cxn>
                    <a:cxn ang="0">
                      <a:pos x="2563" y="399"/>
                    </a:cxn>
                    <a:cxn ang="0">
                      <a:pos x="2382" y="382"/>
                    </a:cxn>
                    <a:cxn ang="0">
                      <a:pos x="2134" y="366"/>
                    </a:cxn>
                    <a:cxn ang="0">
                      <a:pos x="1944" y="358"/>
                    </a:cxn>
                    <a:cxn ang="0">
                      <a:pos x="1746" y="350"/>
                    </a:cxn>
                    <a:cxn ang="0">
                      <a:pos x="1529" y="350"/>
                    </a:cxn>
                    <a:cxn ang="0">
                      <a:pos x="1295" y="350"/>
                    </a:cxn>
                    <a:cxn ang="0">
                      <a:pos x="1047" y="355"/>
                    </a:cxn>
                    <a:cxn ang="0">
                      <a:pos x="853" y="363"/>
                    </a:cxn>
                    <a:cxn ang="0">
                      <a:pos x="654" y="374"/>
                    </a:cxn>
                    <a:cxn ang="0">
                      <a:pos x="468" y="388"/>
                    </a:cxn>
                    <a:cxn ang="0">
                      <a:pos x="296" y="404"/>
                    </a:cxn>
                    <a:cxn ang="0">
                      <a:pos x="150" y="423"/>
                    </a:cxn>
                    <a:cxn ang="0">
                      <a:pos x="13" y="445"/>
                    </a:cxn>
                    <a:cxn ang="0">
                      <a:pos x="0" y="122"/>
                    </a:cxn>
                  </a:cxnLst>
                  <a:rect l="0" t="0" r="r" b="b"/>
                  <a:pathLst>
                    <a:path w="2967" h="457">
                      <a:moveTo>
                        <a:pt x="0" y="122"/>
                      </a:moveTo>
                      <a:lnTo>
                        <a:pt x="207" y="78"/>
                      </a:lnTo>
                      <a:lnTo>
                        <a:pt x="442" y="48"/>
                      </a:lnTo>
                      <a:lnTo>
                        <a:pt x="640" y="32"/>
                      </a:lnTo>
                      <a:lnTo>
                        <a:pt x="897" y="16"/>
                      </a:lnTo>
                      <a:lnTo>
                        <a:pt x="1215" y="2"/>
                      </a:lnTo>
                      <a:lnTo>
                        <a:pt x="1392" y="0"/>
                      </a:lnTo>
                      <a:lnTo>
                        <a:pt x="1710" y="0"/>
                      </a:lnTo>
                      <a:lnTo>
                        <a:pt x="1997" y="10"/>
                      </a:lnTo>
                      <a:lnTo>
                        <a:pt x="2258" y="21"/>
                      </a:lnTo>
                      <a:lnTo>
                        <a:pt x="2493" y="38"/>
                      </a:lnTo>
                      <a:lnTo>
                        <a:pt x="2674" y="54"/>
                      </a:lnTo>
                      <a:lnTo>
                        <a:pt x="2828" y="73"/>
                      </a:lnTo>
                      <a:lnTo>
                        <a:pt x="2966" y="92"/>
                      </a:lnTo>
                      <a:lnTo>
                        <a:pt x="2966" y="456"/>
                      </a:lnTo>
                      <a:lnTo>
                        <a:pt x="2833" y="434"/>
                      </a:lnTo>
                      <a:lnTo>
                        <a:pt x="2563" y="399"/>
                      </a:lnTo>
                      <a:lnTo>
                        <a:pt x="2382" y="382"/>
                      </a:lnTo>
                      <a:lnTo>
                        <a:pt x="2134" y="366"/>
                      </a:lnTo>
                      <a:lnTo>
                        <a:pt x="1944" y="358"/>
                      </a:lnTo>
                      <a:lnTo>
                        <a:pt x="1746" y="350"/>
                      </a:lnTo>
                      <a:lnTo>
                        <a:pt x="1529" y="350"/>
                      </a:lnTo>
                      <a:lnTo>
                        <a:pt x="1295" y="350"/>
                      </a:lnTo>
                      <a:lnTo>
                        <a:pt x="1047" y="355"/>
                      </a:lnTo>
                      <a:lnTo>
                        <a:pt x="853" y="363"/>
                      </a:lnTo>
                      <a:lnTo>
                        <a:pt x="654" y="374"/>
                      </a:lnTo>
                      <a:lnTo>
                        <a:pt x="468" y="388"/>
                      </a:lnTo>
                      <a:lnTo>
                        <a:pt x="296" y="404"/>
                      </a:lnTo>
                      <a:lnTo>
                        <a:pt x="150" y="423"/>
                      </a:lnTo>
                      <a:lnTo>
                        <a:pt x="13" y="445"/>
                      </a:lnTo>
                      <a:lnTo>
                        <a:pt x="0" y="122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374803" name="Freeform 19"/>
                <p:cNvSpPr>
                  <a:spLocks/>
                </p:cNvSpPr>
                <p:nvPr/>
              </p:nvSpPr>
              <p:spPr bwMode="auto">
                <a:xfrm>
                  <a:off x="607" y="118"/>
                  <a:ext cx="823" cy="431"/>
                </a:xfrm>
                <a:custGeom>
                  <a:avLst/>
                  <a:gdLst/>
                  <a:ahLst/>
                  <a:cxnLst>
                    <a:cxn ang="0">
                      <a:pos x="815" y="27"/>
                    </a:cxn>
                    <a:cxn ang="0">
                      <a:pos x="822" y="350"/>
                    </a:cxn>
                    <a:cxn ang="0">
                      <a:pos x="746" y="382"/>
                    </a:cxn>
                    <a:cxn ang="0">
                      <a:pos x="676" y="404"/>
                    </a:cxn>
                    <a:cxn ang="0">
                      <a:pos x="619" y="415"/>
                    </a:cxn>
                    <a:cxn ang="0">
                      <a:pos x="571" y="421"/>
                    </a:cxn>
                    <a:cxn ang="0">
                      <a:pos x="517" y="427"/>
                    </a:cxn>
                    <a:cxn ang="0">
                      <a:pos x="427" y="430"/>
                    </a:cxn>
                    <a:cxn ang="0">
                      <a:pos x="344" y="423"/>
                    </a:cxn>
                    <a:cxn ang="0">
                      <a:pos x="259" y="410"/>
                    </a:cxn>
                    <a:cxn ang="0">
                      <a:pos x="177" y="388"/>
                    </a:cxn>
                    <a:cxn ang="0">
                      <a:pos x="105" y="358"/>
                    </a:cxn>
                    <a:cxn ang="0">
                      <a:pos x="41" y="325"/>
                    </a:cxn>
                    <a:cxn ang="0">
                      <a:pos x="0" y="294"/>
                    </a:cxn>
                    <a:cxn ang="0">
                      <a:pos x="0" y="0"/>
                    </a:cxn>
                    <a:cxn ang="0">
                      <a:pos x="46" y="25"/>
                    </a:cxn>
                    <a:cxn ang="0">
                      <a:pos x="105" y="47"/>
                    </a:cxn>
                    <a:cxn ang="0">
                      <a:pos x="175" y="66"/>
                    </a:cxn>
                    <a:cxn ang="0">
                      <a:pos x="244" y="81"/>
                    </a:cxn>
                    <a:cxn ang="0">
                      <a:pos x="314" y="89"/>
                    </a:cxn>
                    <a:cxn ang="0">
                      <a:pos x="361" y="93"/>
                    </a:cxn>
                    <a:cxn ang="0">
                      <a:pos x="401" y="95"/>
                    </a:cxn>
                    <a:cxn ang="0">
                      <a:pos x="471" y="95"/>
                    </a:cxn>
                    <a:cxn ang="0">
                      <a:pos x="515" y="92"/>
                    </a:cxn>
                    <a:cxn ang="0">
                      <a:pos x="555" y="87"/>
                    </a:cxn>
                    <a:cxn ang="0">
                      <a:pos x="600" y="84"/>
                    </a:cxn>
                    <a:cxn ang="0">
                      <a:pos x="640" y="76"/>
                    </a:cxn>
                    <a:cxn ang="0">
                      <a:pos x="689" y="67"/>
                    </a:cxn>
                    <a:cxn ang="0">
                      <a:pos x="733" y="55"/>
                    </a:cxn>
                    <a:cxn ang="0">
                      <a:pos x="777" y="41"/>
                    </a:cxn>
                    <a:cxn ang="0">
                      <a:pos x="815" y="27"/>
                    </a:cxn>
                  </a:cxnLst>
                  <a:rect l="0" t="0" r="r" b="b"/>
                  <a:pathLst>
                    <a:path w="823" h="431">
                      <a:moveTo>
                        <a:pt x="815" y="27"/>
                      </a:moveTo>
                      <a:lnTo>
                        <a:pt x="822" y="350"/>
                      </a:lnTo>
                      <a:lnTo>
                        <a:pt x="746" y="382"/>
                      </a:lnTo>
                      <a:lnTo>
                        <a:pt x="676" y="404"/>
                      </a:lnTo>
                      <a:lnTo>
                        <a:pt x="619" y="415"/>
                      </a:lnTo>
                      <a:lnTo>
                        <a:pt x="571" y="421"/>
                      </a:lnTo>
                      <a:lnTo>
                        <a:pt x="517" y="427"/>
                      </a:lnTo>
                      <a:lnTo>
                        <a:pt x="427" y="430"/>
                      </a:lnTo>
                      <a:lnTo>
                        <a:pt x="344" y="423"/>
                      </a:lnTo>
                      <a:lnTo>
                        <a:pt x="259" y="410"/>
                      </a:lnTo>
                      <a:lnTo>
                        <a:pt x="177" y="388"/>
                      </a:lnTo>
                      <a:lnTo>
                        <a:pt x="105" y="358"/>
                      </a:lnTo>
                      <a:lnTo>
                        <a:pt x="41" y="325"/>
                      </a:lnTo>
                      <a:lnTo>
                        <a:pt x="0" y="294"/>
                      </a:lnTo>
                      <a:lnTo>
                        <a:pt x="0" y="0"/>
                      </a:lnTo>
                      <a:lnTo>
                        <a:pt x="46" y="25"/>
                      </a:lnTo>
                      <a:lnTo>
                        <a:pt x="105" y="47"/>
                      </a:lnTo>
                      <a:lnTo>
                        <a:pt x="175" y="66"/>
                      </a:lnTo>
                      <a:lnTo>
                        <a:pt x="244" y="81"/>
                      </a:lnTo>
                      <a:lnTo>
                        <a:pt x="314" y="89"/>
                      </a:lnTo>
                      <a:lnTo>
                        <a:pt x="361" y="93"/>
                      </a:lnTo>
                      <a:lnTo>
                        <a:pt x="401" y="95"/>
                      </a:lnTo>
                      <a:lnTo>
                        <a:pt x="471" y="95"/>
                      </a:lnTo>
                      <a:lnTo>
                        <a:pt x="515" y="92"/>
                      </a:lnTo>
                      <a:lnTo>
                        <a:pt x="555" y="87"/>
                      </a:lnTo>
                      <a:lnTo>
                        <a:pt x="600" y="84"/>
                      </a:lnTo>
                      <a:lnTo>
                        <a:pt x="640" y="76"/>
                      </a:lnTo>
                      <a:lnTo>
                        <a:pt x="689" y="67"/>
                      </a:lnTo>
                      <a:lnTo>
                        <a:pt x="733" y="55"/>
                      </a:lnTo>
                      <a:lnTo>
                        <a:pt x="777" y="41"/>
                      </a:lnTo>
                      <a:lnTo>
                        <a:pt x="815" y="27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374804" name="Freeform 20"/>
                <p:cNvSpPr>
                  <a:spLocks/>
                </p:cNvSpPr>
                <p:nvPr/>
              </p:nvSpPr>
              <p:spPr bwMode="auto">
                <a:xfrm>
                  <a:off x="154" y="533"/>
                  <a:ext cx="551" cy="339"/>
                </a:xfrm>
                <a:custGeom>
                  <a:avLst/>
                  <a:gdLst/>
                  <a:ahLst/>
                  <a:cxnLst>
                    <a:cxn ang="0">
                      <a:pos x="16" y="53"/>
                    </a:cxn>
                    <a:cxn ang="0">
                      <a:pos x="0" y="122"/>
                    </a:cxn>
                    <a:cxn ang="0">
                      <a:pos x="10" y="146"/>
                    </a:cxn>
                    <a:cxn ang="0">
                      <a:pos x="33" y="183"/>
                    </a:cxn>
                    <a:cxn ang="0">
                      <a:pos x="57" y="216"/>
                    </a:cxn>
                    <a:cxn ang="0">
                      <a:pos x="85" y="244"/>
                    </a:cxn>
                    <a:cxn ang="0">
                      <a:pos x="120" y="271"/>
                    </a:cxn>
                    <a:cxn ang="0">
                      <a:pos x="153" y="290"/>
                    </a:cxn>
                    <a:cxn ang="0">
                      <a:pos x="189" y="308"/>
                    </a:cxn>
                    <a:cxn ang="0">
                      <a:pos x="235" y="324"/>
                    </a:cxn>
                    <a:cxn ang="0">
                      <a:pos x="270" y="332"/>
                    </a:cxn>
                    <a:cxn ang="0">
                      <a:pos x="312" y="338"/>
                    </a:cxn>
                    <a:cxn ang="0">
                      <a:pos x="351" y="338"/>
                    </a:cxn>
                    <a:cxn ang="0">
                      <a:pos x="393" y="333"/>
                    </a:cxn>
                    <a:cxn ang="0">
                      <a:pos x="436" y="321"/>
                    </a:cxn>
                    <a:cxn ang="0">
                      <a:pos x="475" y="302"/>
                    </a:cxn>
                    <a:cxn ang="0">
                      <a:pos x="498" y="286"/>
                    </a:cxn>
                    <a:cxn ang="0">
                      <a:pos x="526" y="262"/>
                    </a:cxn>
                    <a:cxn ang="0">
                      <a:pos x="541" y="243"/>
                    </a:cxn>
                    <a:cxn ang="0">
                      <a:pos x="550" y="226"/>
                    </a:cxn>
                    <a:cxn ang="0">
                      <a:pos x="550" y="208"/>
                    </a:cxn>
                    <a:cxn ang="0">
                      <a:pos x="544" y="187"/>
                    </a:cxn>
                    <a:cxn ang="0">
                      <a:pos x="532" y="170"/>
                    </a:cxn>
                    <a:cxn ang="0">
                      <a:pos x="523" y="135"/>
                    </a:cxn>
                    <a:cxn ang="0">
                      <a:pos x="519" y="116"/>
                    </a:cxn>
                    <a:cxn ang="0">
                      <a:pos x="267" y="132"/>
                    </a:cxn>
                    <a:cxn ang="0">
                      <a:pos x="234" y="126"/>
                    </a:cxn>
                    <a:cxn ang="0">
                      <a:pos x="193" y="113"/>
                    </a:cxn>
                    <a:cxn ang="0">
                      <a:pos x="162" y="97"/>
                    </a:cxn>
                    <a:cxn ang="0">
                      <a:pos x="129" y="77"/>
                    </a:cxn>
                    <a:cxn ang="0">
                      <a:pos x="97" y="48"/>
                    </a:cxn>
                    <a:cxn ang="0">
                      <a:pos x="78" y="24"/>
                    </a:cxn>
                    <a:cxn ang="0">
                      <a:pos x="60" y="0"/>
                    </a:cxn>
                    <a:cxn ang="0">
                      <a:pos x="16" y="53"/>
                    </a:cxn>
                  </a:cxnLst>
                  <a:rect l="0" t="0" r="r" b="b"/>
                  <a:pathLst>
                    <a:path w="551" h="339">
                      <a:moveTo>
                        <a:pt x="16" y="53"/>
                      </a:moveTo>
                      <a:lnTo>
                        <a:pt x="0" y="122"/>
                      </a:lnTo>
                      <a:lnTo>
                        <a:pt x="10" y="146"/>
                      </a:lnTo>
                      <a:lnTo>
                        <a:pt x="33" y="183"/>
                      </a:lnTo>
                      <a:lnTo>
                        <a:pt x="57" y="216"/>
                      </a:lnTo>
                      <a:lnTo>
                        <a:pt x="85" y="244"/>
                      </a:lnTo>
                      <a:lnTo>
                        <a:pt x="120" y="271"/>
                      </a:lnTo>
                      <a:lnTo>
                        <a:pt x="153" y="290"/>
                      </a:lnTo>
                      <a:lnTo>
                        <a:pt x="189" y="308"/>
                      </a:lnTo>
                      <a:lnTo>
                        <a:pt x="235" y="324"/>
                      </a:lnTo>
                      <a:lnTo>
                        <a:pt x="270" y="332"/>
                      </a:lnTo>
                      <a:lnTo>
                        <a:pt x="312" y="338"/>
                      </a:lnTo>
                      <a:lnTo>
                        <a:pt x="351" y="338"/>
                      </a:lnTo>
                      <a:lnTo>
                        <a:pt x="393" y="333"/>
                      </a:lnTo>
                      <a:lnTo>
                        <a:pt x="436" y="321"/>
                      </a:lnTo>
                      <a:lnTo>
                        <a:pt x="475" y="302"/>
                      </a:lnTo>
                      <a:lnTo>
                        <a:pt x="498" y="286"/>
                      </a:lnTo>
                      <a:lnTo>
                        <a:pt x="526" y="262"/>
                      </a:lnTo>
                      <a:lnTo>
                        <a:pt x="541" y="243"/>
                      </a:lnTo>
                      <a:lnTo>
                        <a:pt x="550" y="226"/>
                      </a:lnTo>
                      <a:lnTo>
                        <a:pt x="550" y="208"/>
                      </a:lnTo>
                      <a:lnTo>
                        <a:pt x="544" y="187"/>
                      </a:lnTo>
                      <a:lnTo>
                        <a:pt x="532" y="170"/>
                      </a:lnTo>
                      <a:lnTo>
                        <a:pt x="523" y="135"/>
                      </a:lnTo>
                      <a:lnTo>
                        <a:pt x="519" y="116"/>
                      </a:lnTo>
                      <a:lnTo>
                        <a:pt x="267" y="132"/>
                      </a:lnTo>
                      <a:lnTo>
                        <a:pt x="234" y="126"/>
                      </a:lnTo>
                      <a:lnTo>
                        <a:pt x="193" y="113"/>
                      </a:lnTo>
                      <a:lnTo>
                        <a:pt x="162" y="97"/>
                      </a:lnTo>
                      <a:lnTo>
                        <a:pt x="129" y="77"/>
                      </a:lnTo>
                      <a:lnTo>
                        <a:pt x="97" y="48"/>
                      </a:lnTo>
                      <a:lnTo>
                        <a:pt x="78" y="24"/>
                      </a:lnTo>
                      <a:lnTo>
                        <a:pt x="60" y="0"/>
                      </a:lnTo>
                      <a:lnTo>
                        <a:pt x="16" y="53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374805" name="Freeform 21"/>
                <p:cNvSpPr>
                  <a:spLocks/>
                </p:cNvSpPr>
                <p:nvPr/>
              </p:nvSpPr>
              <p:spPr bwMode="auto">
                <a:xfrm>
                  <a:off x="134" y="119"/>
                  <a:ext cx="475" cy="552"/>
                </a:xfrm>
                <a:custGeom>
                  <a:avLst/>
                  <a:gdLst/>
                  <a:ahLst/>
                  <a:cxnLst>
                    <a:cxn ang="0">
                      <a:pos x="474" y="0"/>
                    </a:cxn>
                    <a:cxn ang="0">
                      <a:pos x="474" y="294"/>
                    </a:cxn>
                    <a:cxn ang="0">
                      <a:pos x="446" y="291"/>
                    </a:cxn>
                    <a:cxn ang="0">
                      <a:pos x="411" y="293"/>
                    </a:cxn>
                    <a:cxn ang="0">
                      <a:pos x="353" y="299"/>
                    </a:cxn>
                    <a:cxn ang="0">
                      <a:pos x="296" y="310"/>
                    </a:cxn>
                    <a:cxn ang="0">
                      <a:pos x="243" y="323"/>
                    </a:cxn>
                    <a:cxn ang="0">
                      <a:pos x="200" y="339"/>
                    </a:cxn>
                    <a:cxn ang="0">
                      <a:pos x="149" y="364"/>
                    </a:cxn>
                    <a:cxn ang="0">
                      <a:pos x="110" y="390"/>
                    </a:cxn>
                    <a:cxn ang="0">
                      <a:pos x="81" y="415"/>
                    </a:cxn>
                    <a:cxn ang="0">
                      <a:pos x="60" y="439"/>
                    </a:cxn>
                    <a:cxn ang="0">
                      <a:pos x="47" y="461"/>
                    </a:cxn>
                    <a:cxn ang="0">
                      <a:pos x="35" y="488"/>
                    </a:cxn>
                    <a:cxn ang="0">
                      <a:pos x="30" y="513"/>
                    </a:cxn>
                    <a:cxn ang="0">
                      <a:pos x="23" y="551"/>
                    </a:cxn>
                    <a:cxn ang="0">
                      <a:pos x="17" y="518"/>
                    </a:cxn>
                    <a:cxn ang="0">
                      <a:pos x="8" y="481"/>
                    </a:cxn>
                    <a:cxn ang="0">
                      <a:pos x="5" y="453"/>
                    </a:cxn>
                    <a:cxn ang="0">
                      <a:pos x="0" y="420"/>
                    </a:cxn>
                    <a:cxn ang="0">
                      <a:pos x="2" y="393"/>
                    </a:cxn>
                    <a:cxn ang="0">
                      <a:pos x="8" y="361"/>
                    </a:cxn>
                    <a:cxn ang="0">
                      <a:pos x="15" y="317"/>
                    </a:cxn>
                    <a:cxn ang="0">
                      <a:pos x="30" y="279"/>
                    </a:cxn>
                    <a:cxn ang="0">
                      <a:pos x="50" y="238"/>
                    </a:cxn>
                    <a:cxn ang="0">
                      <a:pos x="75" y="196"/>
                    </a:cxn>
                    <a:cxn ang="0">
                      <a:pos x="111" y="152"/>
                    </a:cxn>
                    <a:cxn ang="0">
                      <a:pos x="152" y="116"/>
                    </a:cxn>
                    <a:cxn ang="0">
                      <a:pos x="188" y="87"/>
                    </a:cxn>
                    <a:cxn ang="0">
                      <a:pos x="233" y="60"/>
                    </a:cxn>
                    <a:cxn ang="0">
                      <a:pos x="279" y="40"/>
                    </a:cxn>
                    <a:cxn ang="0">
                      <a:pos x="333" y="21"/>
                    </a:cxn>
                    <a:cxn ang="0">
                      <a:pos x="380" y="10"/>
                    </a:cxn>
                    <a:cxn ang="0">
                      <a:pos x="435" y="3"/>
                    </a:cxn>
                    <a:cxn ang="0">
                      <a:pos x="474" y="0"/>
                    </a:cxn>
                  </a:cxnLst>
                  <a:rect l="0" t="0" r="r" b="b"/>
                  <a:pathLst>
                    <a:path w="475" h="552">
                      <a:moveTo>
                        <a:pt x="474" y="0"/>
                      </a:moveTo>
                      <a:lnTo>
                        <a:pt x="474" y="294"/>
                      </a:lnTo>
                      <a:lnTo>
                        <a:pt x="446" y="291"/>
                      </a:lnTo>
                      <a:lnTo>
                        <a:pt x="411" y="293"/>
                      </a:lnTo>
                      <a:lnTo>
                        <a:pt x="353" y="299"/>
                      </a:lnTo>
                      <a:lnTo>
                        <a:pt x="296" y="310"/>
                      </a:lnTo>
                      <a:lnTo>
                        <a:pt x="243" y="323"/>
                      </a:lnTo>
                      <a:lnTo>
                        <a:pt x="200" y="339"/>
                      </a:lnTo>
                      <a:lnTo>
                        <a:pt x="149" y="364"/>
                      </a:lnTo>
                      <a:lnTo>
                        <a:pt x="110" y="390"/>
                      </a:lnTo>
                      <a:lnTo>
                        <a:pt x="81" y="415"/>
                      </a:lnTo>
                      <a:lnTo>
                        <a:pt x="60" y="439"/>
                      </a:lnTo>
                      <a:lnTo>
                        <a:pt x="47" y="461"/>
                      </a:lnTo>
                      <a:lnTo>
                        <a:pt x="35" y="488"/>
                      </a:lnTo>
                      <a:lnTo>
                        <a:pt x="30" y="513"/>
                      </a:lnTo>
                      <a:lnTo>
                        <a:pt x="23" y="551"/>
                      </a:lnTo>
                      <a:lnTo>
                        <a:pt x="17" y="518"/>
                      </a:lnTo>
                      <a:lnTo>
                        <a:pt x="8" y="481"/>
                      </a:lnTo>
                      <a:lnTo>
                        <a:pt x="5" y="453"/>
                      </a:lnTo>
                      <a:lnTo>
                        <a:pt x="0" y="420"/>
                      </a:lnTo>
                      <a:lnTo>
                        <a:pt x="2" y="393"/>
                      </a:lnTo>
                      <a:lnTo>
                        <a:pt x="8" y="361"/>
                      </a:lnTo>
                      <a:lnTo>
                        <a:pt x="15" y="317"/>
                      </a:lnTo>
                      <a:lnTo>
                        <a:pt x="30" y="279"/>
                      </a:lnTo>
                      <a:lnTo>
                        <a:pt x="50" y="238"/>
                      </a:lnTo>
                      <a:lnTo>
                        <a:pt x="75" y="196"/>
                      </a:lnTo>
                      <a:lnTo>
                        <a:pt x="111" y="152"/>
                      </a:lnTo>
                      <a:lnTo>
                        <a:pt x="152" y="116"/>
                      </a:lnTo>
                      <a:lnTo>
                        <a:pt x="188" y="87"/>
                      </a:lnTo>
                      <a:lnTo>
                        <a:pt x="233" y="60"/>
                      </a:lnTo>
                      <a:lnTo>
                        <a:pt x="279" y="40"/>
                      </a:lnTo>
                      <a:lnTo>
                        <a:pt x="333" y="21"/>
                      </a:lnTo>
                      <a:lnTo>
                        <a:pt x="380" y="10"/>
                      </a:lnTo>
                      <a:lnTo>
                        <a:pt x="435" y="3"/>
                      </a:lnTo>
                      <a:lnTo>
                        <a:pt x="474" y="0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374806" name="Freeform 22"/>
                <p:cNvSpPr>
                  <a:spLocks/>
                </p:cNvSpPr>
                <p:nvPr/>
              </p:nvSpPr>
              <p:spPr bwMode="auto">
                <a:xfrm>
                  <a:off x="422" y="687"/>
                  <a:ext cx="156" cy="117"/>
                </a:xfrm>
                <a:custGeom>
                  <a:avLst/>
                  <a:gdLst/>
                  <a:ahLst/>
                  <a:cxnLst>
                    <a:cxn ang="0">
                      <a:pos x="72" y="0"/>
                    </a:cxn>
                    <a:cxn ang="0">
                      <a:pos x="21" y="19"/>
                    </a:cxn>
                    <a:cxn ang="0">
                      <a:pos x="3" y="45"/>
                    </a:cxn>
                    <a:cxn ang="0">
                      <a:pos x="0" y="70"/>
                    </a:cxn>
                    <a:cxn ang="0">
                      <a:pos x="0" y="83"/>
                    </a:cxn>
                    <a:cxn ang="0">
                      <a:pos x="9" y="99"/>
                    </a:cxn>
                    <a:cxn ang="0">
                      <a:pos x="29" y="107"/>
                    </a:cxn>
                    <a:cxn ang="0">
                      <a:pos x="50" y="113"/>
                    </a:cxn>
                    <a:cxn ang="0">
                      <a:pos x="69" y="116"/>
                    </a:cxn>
                    <a:cxn ang="0">
                      <a:pos x="86" y="116"/>
                    </a:cxn>
                    <a:cxn ang="0">
                      <a:pos x="114" y="111"/>
                    </a:cxn>
                    <a:cxn ang="0">
                      <a:pos x="134" y="106"/>
                    </a:cxn>
                    <a:cxn ang="0">
                      <a:pos x="146" y="98"/>
                    </a:cxn>
                    <a:cxn ang="0">
                      <a:pos x="153" y="89"/>
                    </a:cxn>
                    <a:cxn ang="0">
                      <a:pos x="155" y="78"/>
                    </a:cxn>
                    <a:cxn ang="0">
                      <a:pos x="153" y="60"/>
                    </a:cxn>
                    <a:cxn ang="0">
                      <a:pos x="146" y="11"/>
                    </a:cxn>
                    <a:cxn ang="0">
                      <a:pos x="72" y="0"/>
                    </a:cxn>
                  </a:cxnLst>
                  <a:rect l="0" t="0" r="r" b="b"/>
                  <a:pathLst>
                    <a:path w="156" h="117">
                      <a:moveTo>
                        <a:pt x="72" y="0"/>
                      </a:moveTo>
                      <a:lnTo>
                        <a:pt x="21" y="19"/>
                      </a:lnTo>
                      <a:lnTo>
                        <a:pt x="3" y="45"/>
                      </a:lnTo>
                      <a:lnTo>
                        <a:pt x="0" y="70"/>
                      </a:lnTo>
                      <a:lnTo>
                        <a:pt x="0" y="83"/>
                      </a:lnTo>
                      <a:lnTo>
                        <a:pt x="9" y="99"/>
                      </a:lnTo>
                      <a:lnTo>
                        <a:pt x="29" y="107"/>
                      </a:lnTo>
                      <a:lnTo>
                        <a:pt x="50" y="113"/>
                      </a:lnTo>
                      <a:lnTo>
                        <a:pt x="69" y="116"/>
                      </a:lnTo>
                      <a:lnTo>
                        <a:pt x="86" y="116"/>
                      </a:lnTo>
                      <a:lnTo>
                        <a:pt x="114" y="111"/>
                      </a:lnTo>
                      <a:lnTo>
                        <a:pt x="134" y="106"/>
                      </a:lnTo>
                      <a:lnTo>
                        <a:pt x="146" y="98"/>
                      </a:lnTo>
                      <a:lnTo>
                        <a:pt x="153" y="89"/>
                      </a:lnTo>
                      <a:lnTo>
                        <a:pt x="155" y="78"/>
                      </a:lnTo>
                      <a:lnTo>
                        <a:pt x="153" y="60"/>
                      </a:lnTo>
                      <a:lnTo>
                        <a:pt x="146" y="11"/>
                      </a:lnTo>
                      <a:lnTo>
                        <a:pt x="72" y="0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374807" name="Freeform 23"/>
                <p:cNvSpPr>
                  <a:spLocks/>
                </p:cNvSpPr>
                <p:nvPr/>
              </p:nvSpPr>
              <p:spPr bwMode="auto">
                <a:xfrm>
                  <a:off x="494" y="700"/>
                  <a:ext cx="88" cy="74"/>
                </a:xfrm>
                <a:custGeom>
                  <a:avLst/>
                  <a:gdLst/>
                  <a:ahLst/>
                  <a:cxnLst>
                    <a:cxn ang="0">
                      <a:pos x="87" y="67"/>
                    </a:cxn>
                    <a:cxn ang="0">
                      <a:pos x="76" y="0"/>
                    </a:cxn>
                    <a:cxn ang="0">
                      <a:pos x="33" y="5"/>
                    </a:cxn>
                    <a:cxn ang="0">
                      <a:pos x="0" y="8"/>
                    </a:cxn>
                    <a:cxn ang="0">
                      <a:pos x="9" y="73"/>
                    </a:cxn>
                    <a:cxn ang="0">
                      <a:pos x="12" y="57"/>
                    </a:cxn>
                    <a:cxn ang="0">
                      <a:pos x="22" y="47"/>
                    </a:cxn>
                    <a:cxn ang="0">
                      <a:pos x="40" y="43"/>
                    </a:cxn>
                    <a:cxn ang="0">
                      <a:pos x="60" y="44"/>
                    </a:cxn>
                    <a:cxn ang="0">
                      <a:pos x="76" y="51"/>
                    </a:cxn>
                    <a:cxn ang="0">
                      <a:pos x="87" y="67"/>
                    </a:cxn>
                  </a:cxnLst>
                  <a:rect l="0" t="0" r="r" b="b"/>
                  <a:pathLst>
                    <a:path w="88" h="74">
                      <a:moveTo>
                        <a:pt x="87" y="67"/>
                      </a:moveTo>
                      <a:lnTo>
                        <a:pt x="76" y="0"/>
                      </a:lnTo>
                      <a:lnTo>
                        <a:pt x="33" y="5"/>
                      </a:lnTo>
                      <a:lnTo>
                        <a:pt x="0" y="8"/>
                      </a:lnTo>
                      <a:lnTo>
                        <a:pt x="9" y="73"/>
                      </a:lnTo>
                      <a:lnTo>
                        <a:pt x="12" y="57"/>
                      </a:lnTo>
                      <a:lnTo>
                        <a:pt x="22" y="47"/>
                      </a:lnTo>
                      <a:lnTo>
                        <a:pt x="40" y="43"/>
                      </a:lnTo>
                      <a:lnTo>
                        <a:pt x="60" y="44"/>
                      </a:lnTo>
                      <a:lnTo>
                        <a:pt x="76" y="51"/>
                      </a:lnTo>
                      <a:lnTo>
                        <a:pt x="87" y="67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374808" name="Freeform 24"/>
                <p:cNvSpPr>
                  <a:spLocks/>
                </p:cNvSpPr>
                <p:nvPr/>
              </p:nvSpPr>
              <p:spPr bwMode="auto">
                <a:xfrm>
                  <a:off x="386" y="479"/>
                  <a:ext cx="319" cy="286"/>
                </a:xfrm>
                <a:custGeom>
                  <a:avLst/>
                  <a:gdLst/>
                  <a:ahLst/>
                  <a:cxnLst>
                    <a:cxn ang="0">
                      <a:pos x="317" y="275"/>
                    </a:cxn>
                    <a:cxn ang="0">
                      <a:pos x="315" y="254"/>
                    </a:cxn>
                    <a:cxn ang="0">
                      <a:pos x="306" y="235"/>
                    </a:cxn>
                    <a:cxn ang="0">
                      <a:pos x="299" y="219"/>
                    </a:cxn>
                    <a:cxn ang="0">
                      <a:pos x="294" y="194"/>
                    </a:cxn>
                    <a:cxn ang="0">
                      <a:pos x="288" y="161"/>
                    </a:cxn>
                    <a:cxn ang="0">
                      <a:pos x="284" y="126"/>
                    </a:cxn>
                    <a:cxn ang="0">
                      <a:pos x="281" y="94"/>
                    </a:cxn>
                    <a:cxn ang="0">
                      <a:pos x="279" y="67"/>
                    </a:cxn>
                    <a:cxn ang="0">
                      <a:pos x="278" y="43"/>
                    </a:cxn>
                    <a:cxn ang="0">
                      <a:pos x="270" y="29"/>
                    </a:cxn>
                    <a:cxn ang="0">
                      <a:pos x="255" y="16"/>
                    </a:cxn>
                    <a:cxn ang="0">
                      <a:pos x="240" y="9"/>
                    </a:cxn>
                    <a:cxn ang="0">
                      <a:pos x="216" y="2"/>
                    </a:cxn>
                    <a:cxn ang="0">
                      <a:pos x="189" y="0"/>
                    </a:cxn>
                    <a:cxn ang="0">
                      <a:pos x="147" y="0"/>
                    </a:cxn>
                    <a:cxn ang="0">
                      <a:pos x="110" y="2"/>
                    </a:cxn>
                    <a:cxn ang="0">
                      <a:pos x="74" y="9"/>
                    </a:cxn>
                    <a:cxn ang="0">
                      <a:pos x="41" y="21"/>
                    </a:cxn>
                    <a:cxn ang="0">
                      <a:pos x="20" y="35"/>
                    </a:cxn>
                    <a:cxn ang="0">
                      <a:pos x="8" y="47"/>
                    </a:cxn>
                    <a:cxn ang="0">
                      <a:pos x="0" y="61"/>
                    </a:cxn>
                    <a:cxn ang="0">
                      <a:pos x="2" y="75"/>
                    </a:cxn>
                    <a:cxn ang="0">
                      <a:pos x="5" y="89"/>
                    </a:cxn>
                    <a:cxn ang="0">
                      <a:pos x="15" y="104"/>
                    </a:cxn>
                    <a:cxn ang="0">
                      <a:pos x="23" y="123"/>
                    </a:cxn>
                    <a:cxn ang="0">
                      <a:pos x="27" y="149"/>
                    </a:cxn>
                    <a:cxn ang="0">
                      <a:pos x="30" y="176"/>
                    </a:cxn>
                    <a:cxn ang="0">
                      <a:pos x="35" y="200"/>
                    </a:cxn>
                    <a:cxn ang="0">
                      <a:pos x="36" y="235"/>
                    </a:cxn>
                    <a:cxn ang="0">
                      <a:pos x="38" y="265"/>
                    </a:cxn>
                    <a:cxn ang="0">
                      <a:pos x="38" y="285"/>
                    </a:cxn>
                    <a:cxn ang="0">
                      <a:pos x="48" y="260"/>
                    </a:cxn>
                    <a:cxn ang="0">
                      <a:pos x="68" y="248"/>
                    </a:cxn>
                    <a:cxn ang="0">
                      <a:pos x="86" y="241"/>
                    </a:cxn>
                    <a:cxn ang="0">
                      <a:pos x="108" y="236"/>
                    </a:cxn>
                    <a:cxn ang="0">
                      <a:pos x="143" y="229"/>
                    </a:cxn>
                    <a:cxn ang="0">
                      <a:pos x="177" y="228"/>
                    </a:cxn>
                    <a:cxn ang="0">
                      <a:pos x="197" y="228"/>
                    </a:cxn>
                    <a:cxn ang="0">
                      <a:pos x="228" y="230"/>
                    </a:cxn>
                    <a:cxn ang="0">
                      <a:pos x="264" y="237"/>
                    </a:cxn>
                    <a:cxn ang="0">
                      <a:pos x="287" y="246"/>
                    </a:cxn>
                    <a:cxn ang="0">
                      <a:pos x="302" y="255"/>
                    </a:cxn>
                    <a:cxn ang="0">
                      <a:pos x="318" y="268"/>
                    </a:cxn>
                  </a:cxnLst>
                  <a:rect l="0" t="0" r="r" b="b"/>
                  <a:pathLst>
                    <a:path w="319" h="286">
                      <a:moveTo>
                        <a:pt x="317" y="275"/>
                      </a:moveTo>
                      <a:lnTo>
                        <a:pt x="315" y="254"/>
                      </a:lnTo>
                      <a:lnTo>
                        <a:pt x="306" y="235"/>
                      </a:lnTo>
                      <a:lnTo>
                        <a:pt x="299" y="219"/>
                      </a:lnTo>
                      <a:lnTo>
                        <a:pt x="294" y="194"/>
                      </a:lnTo>
                      <a:lnTo>
                        <a:pt x="288" y="161"/>
                      </a:lnTo>
                      <a:lnTo>
                        <a:pt x="284" y="126"/>
                      </a:lnTo>
                      <a:lnTo>
                        <a:pt x="281" y="94"/>
                      </a:lnTo>
                      <a:lnTo>
                        <a:pt x="279" y="67"/>
                      </a:lnTo>
                      <a:lnTo>
                        <a:pt x="278" y="43"/>
                      </a:lnTo>
                      <a:lnTo>
                        <a:pt x="270" y="29"/>
                      </a:lnTo>
                      <a:lnTo>
                        <a:pt x="255" y="16"/>
                      </a:lnTo>
                      <a:lnTo>
                        <a:pt x="240" y="9"/>
                      </a:lnTo>
                      <a:lnTo>
                        <a:pt x="216" y="2"/>
                      </a:lnTo>
                      <a:lnTo>
                        <a:pt x="189" y="0"/>
                      </a:lnTo>
                      <a:lnTo>
                        <a:pt x="147" y="0"/>
                      </a:lnTo>
                      <a:lnTo>
                        <a:pt x="110" y="2"/>
                      </a:lnTo>
                      <a:lnTo>
                        <a:pt x="74" y="9"/>
                      </a:lnTo>
                      <a:lnTo>
                        <a:pt x="41" y="21"/>
                      </a:lnTo>
                      <a:lnTo>
                        <a:pt x="20" y="35"/>
                      </a:lnTo>
                      <a:lnTo>
                        <a:pt x="8" y="47"/>
                      </a:lnTo>
                      <a:lnTo>
                        <a:pt x="0" y="61"/>
                      </a:lnTo>
                      <a:lnTo>
                        <a:pt x="2" y="75"/>
                      </a:lnTo>
                      <a:lnTo>
                        <a:pt x="5" y="89"/>
                      </a:lnTo>
                      <a:lnTo>
                        <a:pt x="15" y="104"/>
                      </a:lnTo>
                      <a:lnTo>
                        <a:pt x="23" y="123"/>
                      </a:lnTo>
                      <a:lnTo>
                        <a:pt x="27" y="149"/>
                      </a:lnTo>
                      <a:lnTo>
                        <a:pt x="30" y="176"/>
                      </a:lnTo>
                      <a:lnTo>
                        <a:pt x="35" y="200"/>
                      </a:lnTo>
                      <a:lnTo>
                        <a:pt x="36" y="235"/>
                      </a:lnTo>
                      <a:lnTo>
                        <a:pt x="38" y="265"/>
                      </a:lnTo>
                      <a:lnTo>
                        <a:pt x="38" y="285"/>
                      </a:lnTo>
                      <a:lnTo>
                        <a:pt x="48" y="260"/>
                      </a:lnTo>
                      <a:lnTo>
                        <a:pt x="68" y="248"/>
                      </a:lnTo>
                      <a:lnTo>
                        <a:pt x="86" y="241"/>
                      </a:lnTo>
                      <a:lnTo>
                        <a:pt x="108" y="236"/>
                      </a:lnTo>
                      <a:lnTo>
                        <a:pt x="143" y="229"/>
                      </a:lnTo>
                      <a:lnTo>
                        <a:pt x="177" y="228"/>
                      </a:lnTo>
                      <a:lnTo>
                        <a:pt x="197" y="228"/>
                      </a:lnTo>
                      <a:lnTo>
                        <a:pt x="228" y="230"/>
                      </a:lnTo>
                      <a:lnTo>
                        <a:pt x="264" y="237"/>
                      </a:lnTo>
                      <a:lnTo>
                        <a:pt x="287" y="246"/>
                      </a:lnTo>
                      <a:lnTo>
                        <a:pt x="302" y="255"/>
                      </a:lnTo>
                      <a:lnTo>
                        <a:pt x="318" y="268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374809" name="Freeform 25"/>
                <p:cNvSpPr>
                  <a:spLocks/>
                </p:cNvSpPr>
                <p:nvPr/>
              </p:nvSpPr>
              <p:spPr bwMode="auto">
                <a:xfrm>
                  <a:off x="5101" y="537"/>
                  <a:ext cx="551" cy="335"/>
                </a:xfrm>
                <a:custGeom>
                  <a:avLst/>
                  <a:gdLst/>
                  <a:ahLst/>
                  <a:cxnLst>
                    <a:cxn ang="0">
                      <a:pos x="534" y="48"/>
                    </a:cxn>
                    <a:cxn ang="0">
                      <a:pos x="550" y="117"/>
                    </a:cxn>
                    <a:cxn ang="0">
                      <a:pos x="540" y="142"/>
                    </a:cxn>
                    <a:cxn ang="0">
                      <a:pos x="517" y="179"/>
                    </a:cxn>
                    <a:cxn ang="0">
                      <a:pos x="493" y="212"/>
                    </a:cxn>
                    <a:cxn ang="0">
                      <a:pos x="465" y="239"/>
                    </a:cxn>
                    <a:cxn ang="0">
                      <a:pos x="430" y="267"/>
                    </a:cxn>
                    <a:cxn ang="0">
                      <a:pos x="397" y="286"/>
                    </a:cxn>
                    <a:cxn ang="0">
                      <a:pos x="361" y="304"/>
                    </a:cxn>
                    <a:cxn ang="0">
                      <a:pos x="315" y="320"/>
                    </a:cxn>
                    <a:cxn ang="0">
                      <a:pos x="280" y="328"/>
                    </a:cxn>
                    <a:cxn ang="0">
                      <a:pos x="238" y="334"/>
                    </a:cxn>
                    <a:cxn ang="0">
                      <a:pos x="199" y="334"/>
                    </a:cxn>
                    <a:cxn ang="0">
                      <a:pos x="157" y="329"/>
                    </a:cxn>
                    <a:cxn ang="0">
                      <a:pos x="114" y="317"/>
                    </a:cxn>
                    <a:cxn ang="0">
                      <a:pos x="75" y="298"/>
                    </a:cxn>
                    <a:cxn ang="0">
                      <a:pos x="52" y="282"/>
                    </a:cxn>
                    <a:cxn ang="0">
                      <a:pos x="24" y="258"/>
                    </a:cxn>
                    <a:cxn ang="0">
                      <a:pos x="9" y="238"/>
                    </a:cxn>
                    <a:cxn ang="0">
                      <a:pos x="0" y="222"/>
                    </a:cxn>
                    <a:cxn ang="0">
                      <a:pos x="0" y="204"/>
                    </a:cxn>
                    <a:cxn ang="0">
                      <a:pos x="6" y="182"/>
                    </a:cxn>
                    <a:cxn ang="0">
                      <a:pos x="18" y="166"/>
                    </a:cxn>
                    <a:cxn ang="0">
                      <a:pos x="27" y="131"/>
                    </a:cxn>
                    <a:cxn ang="0">
                      <a:pos x="31" y="112"/>
                    </a:cxn>
                    <a:cxn ang="0">
                      <a:pos x="283" y="128"/>
                    </a:cxn>
                    <a:cxn ang="0">
                      <a:pos x="316" y="122"/>
                    </a:cxn>
                    <a:cxn ang="0">
                      <a:pos x="357" y="109"/>
                    </a:cxn>
                    <a:cxn ang="0">
                      <a:pos x="388" y="93"/>
                    </a:cxn>
                    <a:cxn ang="0">
                      <a:pos x="421" y="73"/>
                    </a:cxn>
                    <a:cxn ang="0">
                      <a:pos x="453" y="44"/>
                    </a:cxn>
                    <a:cxn ang="0">
                      <a:pos x="472" y="19"/>
                    </a:cxn>
                    <a:cxn ang="0">
                      <a:pos x="486" y="0"/>
                    </a:cxn>
                    <a:cxn ang="0">
                      <a:pos x="534" y="48"/>
                    </a:cxn>
                  </a:cxnLst>
                  <a:rect l="0" t="0" r="r" b="b"/>
                  <a:pathLst>
                    <a:path w="551" h="335">
                      <a:moveTo>
                        <a:pt x="534" y="48"/>
                      </a:moveTo>
                      <a:lnTo>
                        <a:pt x="550" y="117"/>
                      </a:lnTo>
                      <a:lnTo>
                        <a:pt x="540" y="142"/>
                      </a:lnTo>
                      <a:lnTo>
                        <a:pt x="517" y="179"/>
                      </a:lnTo>
                      <a:lnTo>
                        <a:pt x="493" y="212"/>
                      </a:lnTo>
                      <a:lnTo>
                        <a:pt x="465" y="239"/>
                      </a:lnTo>
                      <a:lnTo>
                        <a:pt x="430" y="267"/>
                      </a:lnTo>
                      <a:lnTo>
                        <a:pt x="397" y="286"/>
                      </a:lnTo>
                      <a:lnTo>
                        <a:pt x="361" y="304"/>
                      </a:lnTo>
                      <a:lnTo>
                        <a:pt x="315" y="320"/>
                      </a:lnTo>
                      <a:lnTo>
                        <a:pt x="280" y="328"/>
                      </a:lnTo>
                      <a:lnTo>
                        <a:pt x="238" y="334"/>
                      </a:lnTo>
                      <a:lnTo>
                        <a:pt x="199" y="334"/>
                      </a:lnTo>
                      <a:lnTo>
                        <a:pt x="157" y="329"/>
                      </a:lnTo>
                      <a:lnTo>
                        <a:pt x="114" y="317"/>
                      </a:lnTo>
                      <a:lnTo>
                        <a:pt x="75" y="298"/>
                      </a:lnTo>
                      <a:lnTo>
                        <a:pt x="52" y="282"/>
                      </a:lnTo>
                      <a:lnTo>
                        <a:pt x="24" y="258"/>
                      </a:lnTo>
                      <a:lnTo>
                        <a:pt x="9" y="238"/>
                      </a:lnTo>
                      <a:lnTo>
                        <a:pt x="0" y="222"/>
                      </a:lnTo>
                      <a:lnTo>
                        <a:pt x="0" y="204"/>
                      </a:lnTo>
                      <a:lnTo>
                        <a:pt x="6" y="182"/>
                      </a:lnTo>
                      <a:lnTo>
                        <a:pt x="18" y="166"/>
                      </a:lnTo>
                      <a:lnTo>
                        <a:pt x="27" y="131"/>
                      </a:lnTo>
                      <a:lnTo>
                        <a:pt x="31" y="112"/>
                      </a:lnTo>
                      <a:lnTo>
                        <a:pt x="283" y="128"/>
                      </a:lnTo>
                      <a:lnTo>
                        <a:pt x="316" y="122"/>
                      </a:lnTo>
                      <a:lnTo>
                        <a:pt x="357" y="109"/>
                      </a:lnTo>
                      <a:lnTo>
                        <a:pt x="388" y="93"/>
                      </a:lnTo>
                      <a:lnTo>
                        <a:pt x="421" y="73"/>
                      </a:lnTo>
                      <a:lnTo>
                        <a:pt x="453" y="44"/>
                      </a:lnTo>
                      <a:lnTo>
                        <a:pt x="472" y="19"/>
                      </a:lnTo>
                      <a:lnTo>
                        <a:pt x="486" y="0"/>
                      </a:lnTo>
                      <a:lnTo>
                        <a:pt x="534" y="48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374810" name="Freeform 26"/>
                <p:cNvSpPr>
                  <a:spLocks/>
                </p:cNvSpPr>
                <p:nvPr/>
              </p:nvSpPr>
              <p:spPr bwMode="auto">
                <a:xfrm>
                  <a:off x="5197" y="119"/>
                  <a:ext cx="475" cy="552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294"/>
                    </a:cxn>
                    <a:cxn ang="0">
                      <a:pos x="28" y="291"/>
                    </a:cxn>
                    <a:cxn ang="0">
                      <a:pos x="63" y="293"/>
                    </a:cxn>
                    <a:cxn ang="0">
                      <a:pos x="121" y="299"/>
                    </a:cxn>
                    <a:cxn ang="0">
                      <a:pos x="178" y="310"/>
                    </a:cxn>
                    <a:cxn ang="0">
                      <a:pos x="231" y="323"/>
                    </a:cxn>
                    <a:cxn ang="0">
                      <a:pos x="274" y="339"/>
                    </a:cxn>
                    <a:cxn ang="0">
                      <a:pos x="325" y="364"/>
                    </a:cxn>
                    <a:cxn ang="0">
                      <a:pos x="364" y="390"/>
                    </a:cxn>
                    <a:cxn ang="0">
                      <a:pos x="393" y="415"/>
                    </a:cxn>
                    <a:cxn ang="0">
                      <a:pos x="414" y="439"/>
                    </a:cxn>
                    <a:cxn ang="0">
                      <a:pos x="427" y="461"/>
                    </a:cxn>
                    <a:cxn ang="0">
                      <a:pos x="439" y="488"/>
                    </a:cxn>
                    <a:cxn ang="0">
                      <a:pos x="444" y="513"/>
                    </a:cxn>
                    <a:cxn ang="0">
                      <a:pos x="451" y="551"/>
                    </a:cxn>
                    <a:cxn ang="0">
                      <a:pos x="457" y="518"/>
                    </a:cxn>
                    <a:cxn ang="0">
                      <a:pos x="466" y="481"/>
                    </a:cxn>
                    <a:cxn ang="0">
                      <a:pos x="469" y="453"/>
                    </a:cxn>
                    <a:cxn ang="0">
                      <a:pos x="474" y="420"/>
                    </a:cxn>
                    <a:cxn ang="0">
                      <a:pos x="472" y="393"/>
                    </a:cxn>
                    <a:cxn ang="0">
                      <a:pos x="466" y="361"/>
                    </a:cxn>
                    <a:cxn ang="0">
                      <a:pos x="459" y="317"/>
                    </a:cxn>
                    <a:cxn ang="0">
                      <a:pos x="444" y="279"/>
                    </a:cxn>
                    <a:cxn ang="0">
                      <a:pos x="424" y="238"/>
                    </a:cxn>
                    <a:cxn ang="0">
                      <a:pos x="399" y="196"/>
                    </a:cxn>
                    <a:cxn ang="0">
                      <a:pos x="363" y="152"/>
                    </a:cxn>
                    <a:cxn ang="0">
                      <a:pos x="322" y="116"/>
                    </a:cxn>
                    <a:cxn ang="0">
                      <a:pos x="286" y="87"/>
                    </a:cxn>
                    <a:cxn ang="0">
                      <a:pos x="241" y="60"/>
                    </a:cxn>
                    <a:cxn ang="0">
                      <a:pos x="195" y="40"/>
                    </a:cxn>
                    <a:cxn ang="0">
                      <a:pos x="141" y="21"/>
                    </a:cxn>
                    <a:cxn ang="0">
                      <a:pos x="94" y="10"/>
                    </a:cxn>
                    <a:cxn ang="0">
                      <a:pos x="39" y="3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475" h="552">
                      <a:moveTo>
                        <a:pt x="0" y="0"/>
                      </a:moveTo>
                      <a:lnTo>
                        <a:pt x="0" y="294"/>
                      </a:lnTo>
                      <a:lnTo>
                        <a:pt x="28" y="291"/>
                      </a:lnTo>
                      <a:lnTo>
                        <a:pt x="63" y="293"/>
                      </a:lnTo>
                      <a:lnTo>
                        <a:pt x="121" y="299"/>
                      </a:lnTo>
                      <a:lnTo>
                        <a:pt x="178" y="310"/>
                      </a:lnTo>
                      <a:lnTo>
                        <a:pt x="231" y="323"/>
                      </a:lnTo>
                      <a:lnTo>
                        <a:pt x="274" y="339"/>
                      </a:lnTo>
                      <a:lnTo>
                        <a:pt x="325" y="364"/>
                      </a:lnTo>
                      <a:lnTo>
                        <a:pt x="364" y="390"/>
                      </a:lnTo>
                      <a:lnTo>
                        <a:pt x="393" y="415"/>
                      </a:lnTo>
                      <a:lnTo>
                        <a:pt x="414" y="439"/>
                      </a:lnTo>
                      <a:lnTo>
                        <a:pt x="427" y="461"/>
                      </a:lnTo>
                      <a:lnTo>
                        <a:pt x="439" y="488"/>
                      </a:lnTo>
                      <a:lnTo>
                        <a:pt x="444" y="513"/>
                      </a:lnTo>
                      <a:lnTo>
                        <a:pt x="451" y="551"/>
                      </a:lnTo>
                      <a:lnTo>
                        <a:pt x="457" y="518"/>
                      </a:lnTo>
                      <a:lnTo>
                        <a:pt x="466" y="481"/>
                      </a:lnTo>
                      <a:lnTo>
                        <a:pt x="469" y="453"/>
                      </a:lnTo>
                      <a:lnTo>
                        <a:pt x="474" y="420"/>
                      </a:lnTo>
                      <a:lnTo>
                        <a:pt x="472" y="393"/>
                      </a:lnTo>
                      <a:lnTo>
                        <a:pt x="466" y="361"/>
                      </a:lnTo>
                      <a:lnTo>
                        <a:pt x="459" y="317"/>
                      </a:lnTo>
                      <a:lnTo>
                        <a:pt x="444" y="279"/>
                      </a:lnTo>
                      <a:lnTo>
                        <a:pt x="424" y="238"/>
                      </a:lnTo>
                      <a:lnTo>
                        <a:pt x="399" y="196"/>
                      </a:lnTo>
                      <a:lnTo>
                        <a:pt x="363" y="152"/>
                      </a:lnTo>
                      <a:lnTo>
                        <a:pt x="322" y="116"/>
                      </a:lnTo>
                      <a:lnTo>
                        <a:pt x="286" y="87"/>
                      </a:lnTo>
                      <a:lnTo>
                        <a:pt x="241" y="60"/>
                      </a:lnTo>
                      <a:lnTo>
                        <a:pt x="195" y="40"/>
                      </a:lnTo>
                      <a:lnTo>
                        <a:pt x="141" y="21"/>
                      </a:lnTo>
                      <a:lnTo>
                        <a:pt x="94" y="10"/>
                      </a:lnTo>
                      <a:lnTo>
                        <a:pt x="39" y="3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374811" name="Freeform 27"/>
                <p:cNvSpPr>
                  <a:spLocks/>
                </p:cNvSpPr>
                <p:nvPr/>
              </p:nvSpPr>
              <p:spPr bwMode="auto">
                <a:xfrm>
                  <a:off x="5228" y="687"/>
                  <a:ext cx="156" cy="117"/>
                </a:xfrm>
                <a:custGeom>
                  <a:avLst/>
                  <a:gdLst/>
                  <a:ahLst/>
                  <a:cxnLst>
                    <a:cxn ang="0">
                      <a:pos x="83" y="0"/>
                    </a:cxn>
                    <a:cxn ang="0">
                      <a:pos x="134" y="19"/>
                    </a:cxn>
                    <a:cxn ang="0">
                      <a:pos x="152" y="45"/>
                    </a:cxn>
                    <a:cxn ang="0">
                      <a:pos x="155" y="70"/>
                    </a:cxn>
                    <a:cxn ang="0">
                      <a:pos x="155" y="83"/>
                    </a:cxn>
                    <a:cxn ang="0">
                      <a:pos x="146" y="99"/>
                    </a:cxn>
                    <a:cxn ang="0">
                      <a:pos x="126" y="107"/>
                    </a:cxn>
                    <a:cxn ang="0">
                      <a:pos x="105" y="113"/>
                    </a:cxn>
                    <a:cxn ang="0">
                      <a:pos x="86" y="116"/>
                    </a:cxn>
                    <a:cxn ang="0">
                      <a:pos x="69" y="116"/>
                    </a:cxn>
                    <a:cxn ang="0">
                      <a:pos x="41" y="111"/>
                    </a:cxn>
                    <a:cxn ang="0">
                      <a:pos x="21" y="106"/>
                    </a:cxn>
                    <a:cxn ang="0">
                      <a:pos x="9" y="98"/>
                    </a:cxn>
                    <a:cxn ang="0">
                      <a:pos x="2" y="89"/>
                    </a:cxn>
                    <a:cxn ang="0">
                      <a:pos x="0" y="78"/>
                    </a:cxn>
                    <a:cxn ang="0">
                      <a:pos x="2" y="60"/>
                    </a:cxn>
                    <a:cxn ang="0">
                      <a:pos x="9" y="11"/>
                    </a:cxn>
                    <a:cxn ang="0">
                      <a:pos x="83" y="0"/>
                    </a:cxn>
                  </a:cxnLst>
                  <a:rect l="0" t="0" r="r" b="b"/>
                  <a:pathLst>
                    <a:path w="156" h="117">
                      <a:moveTo>
                        <a:pt x="83" y="0"/>
                      </a:moveTo>
                      <a:lnTo>
                        <a:pt x="134" y="19"/>
                      </a:lnTo>
                      <a:lnTo>
                        <a:pt x="152" y="45"/>
                      </a:lnTo>
                      <a:lnTo>
                        <a:pt x="155" y="70"/>
                      </a:lnTo>
                      <a:lnTo>
                        <a:pt x="155" y="83"/>
                      </a:lnTo>
                      <a:lnTo>
                        <a:pt x="146" y="99"/>
                      </a:lnTo>
                      <a:lnTo>
                        <a:pt x="126" y="107"/>
                      </a:lnTo>
                      <a:lnTo>
                        <a:pt x="105" y="113"/>
                      </a:lnTo>
                      <a:lnTo>
                        <a:pt x="86" y="116"/>
                      </a:lnTo>
                      <a:lnTo>
                        <a:pt x="69" y="116"/>
                      </a:lnTo>
                      <a:lnTo>
                        <a:pt x="41" y="111"/>
                      </a:lnTo>
                      <a:lnTo>
                        <a:pt x="21" y="106"/>
                      </a:lnTo>
                      <a:lnTo>
                        <a:pt x="9" y="98"/>
                      </a:lnTo>
                      <a:lnTo>
                        <a:pt x="2" y="89"/>
                      </a:lnTo>
                      <a:lnTo>
                        <a:pt x="0" y="78"/>
                      </a:lnTo>
                      <a:lnTo>
                        <a:pt x="2" y="60"/>
                      </a:lnTo>
                      <a:lnTo>
                        <a:pt x="9" y="11"/>
                      </a:lnTo>
                      <a:lnTo>
                        <a:pt x="83" y="0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374812" name="Freeform 28"/>
                <p:cNvSpPr>
                  <a:spLocks/>
                </p:cNvSpPr>
                <p:nvPr/>
              </p:nvSpPr>
              <p:spPr bwMode="auto">
                <a:xfrm>
                  <a:off x="5224" y="699"/>
                  <a:ext cx="88" cy="75"/>
                </a:xfrm>
                <a:custGeom>
                  <a:avLst/>
                  <a:gdLst/>
                  <a:ahLst/>
                  <a:cxnLst>
                    <a:cxn ang="0">
                      <a:pos x="0" y="69"/>
                    </a:cxn>
                    <a:cxn ang="0">
                      <a:pos x="11" y="0"/>
                    </a:cxn>
                    <a:cxn ang="0">
                      <a:pos x="54" y="5"/>
                    </a:cxn>
                    <a:cxn ang="0">
                      <a:pos x="87" y="9"/>
                    </a:cxn>
                    <a:cxn ang="0">
                      <a:pos x="78" y="74"/>
                    </a:cxn>
                    <a:cxn ang="0">
                      <a:pos x="75" y="59"/>
                    </a:cxn>
                    <a:cxn ang="0">
                      <a:pos x="65" y="48"/>
                    </a:cxn>
                    <a:cxn ang="0">
                      <a:pos x="47" y="44"/>
                    </a:cxn>
                    <a:cxn ang="0">
                      <a:pos x="27" y="45"/>
                    </a:cxn>
                    <a:cxn ang="0">
                      <a:pos x="11" y="52"/>
                    </a:cxn>
                    <a:cxn ang="0">
                      <a:pos x="0" y="69"/>
                    </a:cxn>
                  </a:cxnLst>
                  <a:rect l="0" t="0" r="r" b="b"/>
                  <a:pathLst>
                    <a:path w="88" h="75">
                      <a:moveTo>
                        <a:pt x="0" y="69"/>
                      </a:moveTo>
                      <a:lnTo>
                        <a:pt x="11" y="0"/>
                      </a:lnTo>
                      <a:lnTo>
                        <a:pt x="54" y="5"/>
                      </a:lnTo>
                      <a:lnTo>
                        <a:pt x="87" y="9"/>
                      </a:lnTo>
                      <a:lnTo>
                        <a:pt x="78" y="74"/>
                      </a:lnTo>
                      <a:lnTo>
                        <a:pt x="75" y="59"/>
                      </a:lnTo>
                      <a:lnTo>
                        <a:pt x="65" y="48"/>
                      </a:lnTo>
                      <a:lnTo>
                        <a:pt x="47" y="44"/>
                      </a:lnTo>
                      <a:lnTo>
                        <a:pt x="27" y="45"/>
                      </a:lnTo>
                      <a:lnTo>
                        <a:pt x="11" y="52"/>
                      </a:lnTo>
                      <a:lnTo>
                        <a:pt x="0" y="69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374813" name="Freeform 29"/>
                <p:cNvSpPr>
                  <a:spLocks/>
                </p:cNvSpPr>
                <p:nvPr/>
              </p:nvSpPr>
              <p:spPr bwMode="auto">
                <a:xfrm>
                  <a:off x="5101" y="479"/>
                  <a:ext cx="319" cy="286"/>
                </a:xfrm>
                <a:custGeom>
                  <a:avLst/>
                  <a:gdLst/>
                  <a:ahLst/>
                  <a:cxnLst>
                    <a:cxn ang="0">
                      <a:pos x="1" y="275"/>
                    </a:cxn>
                    <a:cxn ang="0">
                      <a:pos x="3" y="254"/>
                    </a:cxn>
                    <a:cxn ang="0">
                      <a:pos x="12" y="235"/>
                    </a:cxn>
                    <a:cxn ang="0">
                      <a:pos x="19" y="219"/>
                    </a:cxn>
                    <a:cxn ang="0">
                      <a:pos x="24" y="194"/>
                    </a:cxn>
                    <a:cxn ang="0">
                      <a:pos x="30" y="161"/>
                    </a:cxn>
                    <a:cxn ang="0">
                      <a:pos x="34" y="126"/>
                    </a:cxn>
                    <a:cxn ang="0">
                      <a:pos x="37" y="94"/>
                    </a:cxn>
                    <a:cxn ang="0">
                      <a:pos x="39" y="67"/>
                    </a:cxn>
                    <a:cxn ang="0">
                      <a:pos x="40" y="43"/>
                    </a:cxn>
                    <a:cxn ang="0">
                      <a:pos x="48" y="29"/>
                    </a:cxn>
                    <a:cxn ang="0">
                      <a:pos x="63" y="16"/>
                    </a:cxn>
                    <a:cxn ang="0">
                      <a:pos x="78" y="9"/>
                    </a:cxn>
                    <a:cxn ang="0">
                      <a:pos x="102" y="2"/>
                    </a:cxn>
                    <a:cxn ang="0">
                      <a:pos x="129" y="0"/>
                    </a:cxn>
                    <a:cxn ang="0">
                      <a:pos x="171" y="0"/>
                    </a:cxn>
                    <a:cxn ang="0">
                      <a:pos x="208" y="2"/>
                    </a:cxn>
                    <a:cxn ang="0">
                      <a:pos x="244" y="9"/>
                    </a:cxn>
                    <a:cxn ang="0">
                      <a:pos x="277" y="21"/>
                    </a:cxn>
                    <a:cxn ang="0">
                      <a:pos x="298" y="35"/>
                    </a:cxn>
                    <a:cxn ang="0">
                      <a:pos x="310" y="47"/>
                    </a:cxn>
                    <a:cxn ang="0">
                      <a:pos x="318" y="61"/>
                    </a:cxn>
                    <a:cxn ang="0">
                      <a:pos x="316" y="75"/>
                    </a:cxn>
                    <a:cxn ang="0">
                      <a:pos x="313" y="89"/>
                    </a:cxn>
                    <a:cxn ang="0">
                      <a:pos x="303" y="104"/>
                    </a:cxn>
                    <a:cxn ang="0">
                      <a:pos x="295" y="123"/>
                    </a:cxn>
                    <a:cxn ang="0">
                      <a:pos x="291" y="149"/>
                    </a:cxn>
                    <a:cxn ang="0">
                      <a:pos x="288" y="176"/>
                    </a:cxn>
                    <a:cxn ang="0">
                      <a:pos x="283" y="200"/>
                    </a:cxn>
                    <a:cxn ang="0">
                      <a:pos x="282" y="235"/>
                    </a:cxn>
                    <a:cxn ang="0">
                      <a:pos x="280" y="265"/>
                    </a:cxn>
                    <a:cxn ang="0">
                      <a:pos x="280" y="285"/>
                    </a:cxn>
                    <a:cxn ang="0">
                      <a:pos x="270" y="260"/>
                    </a:cxn>
                    <a:cxn ang="0">
                      <a:pos x="250" y="248"/>
                    </a:cxn>
                    <a:cxn ang="0">
                      <a:pos x="232" y="241"/>
                    </a:cxn>
                    <a:cxn ang="0">
                      <a:pos x="210" y="236"/>
                    </a:cxn>
                    <a:cxn ang="0">
                      <a:pos x="175" y="229"/>
                    </a:cxn>
                    <a:cxn ang="0">
                      <a:pos x="141" y="228"/>
                    </a:cxn>
                    <a:cxn ang="0">
                      <a:pos x="121" y="228"/>
                    </a:cxn>
                    <a:cxn ang="0">
                      <a:pos x="90" y="230"/>
                    </a:cxn>
                    <a:cxn ang="0">
                      <a:pos x="54" y="237"/>
                    </a:cxn>
                    <a:cxn ang="0">
                      <a:pos x="31" y="246"/>
                    </a:cxn>
                    <a:cxn ang="0">
                      <a:pos x="16" y="255"/>
                    </a:cxn>
                    <a:cxn ang="0">
                      <a:pos x="0" y="268"/>
                    </a:cxn>
                  </a:cxnLst>
                  <a:rect l="0" t="0" r="r" b="b"/>
                  <a:pathLst>
                    <a:path w="319" h="286">
                      <a:moveTo>
                        <a:pt x="1" y="275"/>
                      </a:moveTo>
                      <a:lnTo>
                        <a:pt x="3" y="254"/>
                      </a:lnTo>
                      <a:lnTo>
                        <a:pt x="12" y="235"/>
                      </a:lnTo>
                      <a:lnTo>
                        <a:pt x="19" y="219"/>
                      </a:lnTo>
                      <a:lnTo>
                        <a:pt x="24" y="194"/>
                      </a:lnTo>
                      <a:lnTo>
                        <a:pt x="30" y="161"/>
                      </a:lnTo>
                      <a:lnTo>
                        <a:pt x="34" y="126"/>
                      </a:lnTo>
                      <a:lnTo>
                        <a:pt x="37" y="94"/>
                      </a:lnTo>
                      <a:lnTo>
                        <a:pt x="39" y="67"/>
                      </a:lnTo>
                      <a:lnTo>
                        <a:pt x="40" y="43"/>
                      </a:lnTo>
                      <a:lnTo>
                        <a:pt x="48" y="29"/>
                      </a:lnTo>
                      <a:lnTo>
                        <a:pt x="63" y="16"/>
                      </a:lnTo>
                      <a:lnTo>
                        <a:pt x="78" y="9"/>
                      </a:lnTo>
                      <a:lnTo>
                        <a:pt x="102" y="2"/>
                      </a:lnTo>
                      <a:lnTo>
                        <a:pt x="129" y="0"/>
                      </a:lnTo>
                      <a:lnTo>
                        <a:pt x="171" y="0"/>
                      </a:lnTo>
                      <a:lnTo>
                        <a:pt x="208" y="2"/>
                      </a:lnTo>
                      <a:lnTo>
                        <a:pt x="244" y="9"/>
                      </a:lnTo>
                      <a:lnTo>
                        <a:pt x="277" y="21"/>
                      </a:lnTo>
                      <a:lnTo>
                        <a:pt x="298" y="35"/>
                      </a:lnTo>
                      <a:lnTo>
                        <a:pt x="310" y="47"/>
                      </a:lnTo>
                      <a:lnTo>
                        <a:pt x="318" y="61"/>
                      </a:lnTo>
                      <a:lnTo>
                        <a:pt x="316" y="75"/>
                      </a:lnTo>
                      <a:lnTo>
                        <a:pt x="313" y="89"/>
                      </a:lnTo>
                      <a:lnTo>
                        <a:pt x="303" y="104"/>
                      </a:lnTo>
                      <a:lnTo>
                        <a:pt x="295" y="123"/>
                      </a:lnTo>
                      <a:lnTo>
                        <a:pt x="291" y="149"/>
                      </a:lnTo>
                      <a:lnTo>
                        <a:pt x="288" y="176"/>
                      </a:lnTo>
                      <a:lnTo>
                        <a:pt x="283" y="200"/>
                      </a:lnTo>
                      <a:lnTo>
                        <a:pt x="282" y="235"/>
                      </a:lnTo>
                      <a:lnTo>
                        <a:pt x="280" y="265"/>
                      </a:lnTo>
                      <a:lnTo>
                        <a:pt x="280" y="285"/>
                      </a:lnTo>
                      <a:lnTo>
                        <a:pt x="270" y="260"/>
                      </a:lnTo>
                      <a:lnTo>
                        <a:pt x="250" y="248"/>
                      </a:lnTo>
                      <a:lnTo>
                        <a:pt x="232" y="241"/>
                      </a:lnTo>
                      <a:lnTo>
                        <a:pt x="210" y="236"/>
                      </a:lnTo>
                      <a:lnTo>
                        <a:pt x="175" y="229"/>
                      </a:lnTo>
                      <a:lnTo>
                        <a:pt x="141" y="228"/>
                      </a:lnTo>
                      <a:lnTo>
                        <a:pt x="121" y="228"/>
                      </a:lnTo>
                      <a:lnTo>
                        <a:pt x="90" y="230"/>
                      </a:lnTo>
                      <a:lnTo>
                        <a:pt x="54" y="237"/>
                      </a:lnTo>
                      <a:lnTo>
                        <a:pt x="31" y="246"/>
                      </a:lnTo>
                      <a:lnTo>
                        <a:pt x="16" y="255"/>
                      </a:lnTo>
                      <a:lnTo>
                        <a:pt x="0" y="268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374814" name="Freeform 30"/>
                <p:cNvSpPr>
                  <a:spLocks/>
                </p:cNvSpPr>
                <p:nvPr/>
              </p:nvSpPr>
              <p:spPr bwMode="auto">
                <a:xfrm>
                  <a:off x="4371" y="119"/>
                  <a:ext cx="832" cy="42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356"/>
                    </a:cxn>
                    <a:cxn ang="0">
                      <a:pos x="84" y="374"/>
                    </a:cxn>
                    <a:cxn ang="0">
                      <a:pos x="153" y="393"/>
                    </a:cxn>
                    <a:cxn ang="0">
                      <a:pos x="210" y="404"/>
                    </a:cxn>
                    <a:cxn ang="0">
                      <a:pos x="258" y="410"/>
                    </a:cxn>
                    <a:cxn ang="0">
                      <a:pos x="312" y="416"/>
                    </a:cxn>
                    <a:cxn ang="0">
                      <a:pos x="402" y="419"/>
                    </a:cxn>
                    <a:cxn ang="0">
                      <a:pos x="485" y="412"/>
                    </a:cxn>
                    <a:cxn ang="0">
                      <a:pos x="570" y="399"/>
                    </a:cxn>
                    <a:cxn ang="0">
                      <a:pos x="652" y="377"/>
                    </a:cxn>
                    <a:cxn ang="0">
                      <a:pos x="724" y="347"/>
                    </a:cxn>
                    <a:cxn ang="0">
                      <a:pos x="784" y="306"/>
                    </a:cxn>
                    <a:cxn ang="0">
                      <a:pos x="829" y="291"/>
                    </a:cxn>
                    <a:cxn ang="0">
                      <a:pos x="831" y="2"/>
                    </a:cxn>
                    <a:cxn ang="0">
                      <a:pos x="786" y="9"/>
                    </a:cxn>
                    <a:cxn ang="0">
                      <a:pos x="726" y="29"/>
                    </a:cxn>
                    <a:cxn ang="0">
                      <a:pos x="654" y="55"/>
                    </a:cxn>
                    <a:cxn ang="0">
                      <a:pos x="585" y="70"/>
                    </a:cxn>
                    <a:cxn ang="0">
                      <a:pos x="515" y="78"/>
                    </a:cxn>
                    <a:cxn ang="0">
                      <a:pos x="468" y="82"/>
                    </a:cxn>
                    <a:cxn ang="0">
                      <a:pos x="428" y="84"/>
                    </a:cxn>
                    <a:cxn ang="0">
                      <a:pos x="358" y="84"/>
                    </a:cxn>
                    <a:cxn ang="0">
                      <a:pos x="314" y="81"/>
                    </a:cxn>
                    <a:cxn ang="0">
                      <a:pos x="274" y="76"/>
                    </a:cxn>
                    <a:cxn ang="0">
                      <a:pos x="229" y="73"/>
                    </a:cxn>
                    <a:cxn ang="0">
                      <a:pos x="190" y="66"/>
                    </a:cxn>
                    <a:cxn ang="0">
                      <a:pos x="140" y="57"/>
                    </a:cxn>
                    <a:cxn ang="0">
                      <a:pos x="96" y="44"/>
                    </a:cxn>
                    <a:cxn ang="0">
                      <a:pos x="49" y="24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832" h="420">
                      <a:moveTo>
                        <a:pt x="0" y="0"/>
                      </a:moveTo>
                      <a:lnTo>
                        <a:pt x="0" y="356"/>
                      </a:lnTo>
                      <a:lnTo>
                        <a:pt x="84" y="374"/>
                      </a:lnTo>
                      <a:lnTo>
                        <a:pt x="153" y="393"/>
                      </a:lnTo>
                      <a:lnTo>
                        <a:pt x="210" y="404"/>
                      </a:lnTo>
                      <a:lnTo>
                        <a:pt x="258" y="410"/>
                      </a:lnTo>
                      <a:lnTo>
                        <a:pt x="312" y="416"/>
                      </a:lnTo>
                      <a:lnTo>
                        <a:pt x="402" y="419"/>
                      </a:lnTo>
                      <a:lnTo>
                        <a:pt x="485" y="412"/>
                      </a:lnTo>
                      <a:lnTo>
                        <a:pt x="570" y="399"/>
                      </a:lnTo>
                      <a:lnTo>
                        <a:pt x="652" y="377"/>
                      </a:lnTo>
                      <a:lnTo>
                        <a:pt x="724" y="347"/>
                      </a:lnTo>
                      <a:lnTo>
                        <a:pt x="784" y="306"/>
                      </a:lnTo>
                      <a:lnTo>
                        <a:pt x="829" y="291"/>
                      </a:lnTo>
                      <a:lnTo>
                        <a:pt x="831" y="2"/>
                      </a:lnTo>
                      <a:lnTo>
                        <a:pt x="786" y="9"/>
                      </a:lnTo>
                      <a:lnTo>
                        <a:pt x="726" y="29"/>
                      </a:lnTo>
                      <a:lnTo>
                        <a:pt x="654" y="55"/>
                      </a:lnTo>
                      <a:lnTo>
                        <a:pt x="585" y="70"/>
                      </a:lnTo>
                      <a:lnTo>
                        <a:pt x="515" y="78"/>
                      </a:lnTo>
                      <a:lnTo>
                        <a:pt x="468" y="82"/>
                      </a:lnTo>
                      <a:lnTo>
                        <a:pt x="428" y="84"/>
                      </a:lnTo>
                      <a:lnTo>
                        <a:pt x="358" y="84"/>
                      </a:lnTo>
                      <a:lnTo>
                        <a:pt x="314" y="81"/>
                      </a:lnTo>
                      <a:lnTo>
                        <a:pt x="274" y="76"/>
                      </a:lnTo>
                      <a:lnTo>
                        <a:pt x="229" y="73"/>
                      </a:lnTo>
                      <a:lnTo>
                        <a:pt x="190" y="66"/>
                      </a:lnTo>
                      <a:lnTo>
                        <a:pt x="140" y="57"/>
                      </a:lnTo>
                      <a:lnTo>
                        <a:pt x="96" y="44"/>
                      </a:lnTo>
                      <a:lnTo>
                        <a:pt x="49" y="24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</p:grpSp>
          <p:sp>
            <p:nvSpPr>
              <p:cNvPr id="374815" name="Freeform 31"/>
              <p:cNvSpPr>
                <a:spLocks/>
              </p:cNvSpPr>
              <p:nvPr/>
            </p:nvSpPr>
            <p:spPr bwMode="auto">
              <a:xfrm>
                <a:off x="5217" y="774"/>
                <a:ext cx="156" cy="118"/>
              </a:xfrm>
              <a:custGeom>
                <a:avLst/>
                <a:gdLst/>
                <a:ahLst/>
                <a:cxnLst>
                  <a:cxn ang="0">
                    <a:pos x="83" y="0"/>
                  </a:cxn>
                  <a:cxn ang="0">
                    <a:pos x="134" y="19"/>
                  </a:cxn>
                  <a:cxn ang="0">
                    <a:pos x="152" y="46"/>
                  </a:cxn>
                  <a:cxn ang="0">
                    <a:pos x="155" y="70"/>
                  </a:cxn>
                  <a:cxn ang="0">
                    <a:pos x="155" y="84"/>
                  </a:cxn>
                  <a:cxn ang="0">
                    <a:pos x="146" y="100"/>
                  </a:cxn>
                  <a:cxn ang="0">
                    <a:pos x="126" y="108"/>
                  </a:cxn>
                  <a:cxn ang="0">
                    <a:pos x="105" y="114"/>
                  </a:cxn>
                  <a:cxn ang="0">
                    <a:pos x="86" y="117"/>
                  </a:cxn>
                  <a:cxn ang="0">
                    <a:pos x="69" y="117"/>
                  </a:cxn>
                  <a:cxn ang="0">
                    <a:pos x="41" y="112"/>
                  </a:cxn>
                  <a:cxn ang="0">
                    <a:pos x="21" y="107"/>
                  </a:cxn>
                  <a:cxn ang="0">
                    <a:pos x="9" y="98"/>
                  </a:cxn>
                  <a:cxn ang="0">
                    <a:pos x="2" y="90"/>
                  </a:cxn>
                  <a:cxn ang="0">
                    <a:pos x="0" y="78"/>
                  </a:cxn>
                  <a:cxn ang="0">
                    <a:pos x="2" y="60"/>
                  </a:cxn>
                  <a:cxn ang="0">
                    <a:pos x="9" y="11"/>
                  </a:cxn>
                  <a:cxn ang="0">
                    <a:pos x="83" y="0"/>
                  </a:cxn>
                </a:cxnLst>
                <a:rect l="0" t="0" r="r" b="b"/>
                <a:pathLst>
                  <a:path w="156" h="118">
                    <a:moveTo>
                      <a:pt x="83" y="0"/>
                    </a:moveTo>
                    <a:lnTo>
                      <a:pt x="134" y="19"/>
                    </a:lnTo>
                    <a:lnTo>
                      <a:pt x="152" y="46"/>
                    </a:lnTo>
                    <a:lnTo>
                      <a:pt x="155" y="70"/>
                    </a:lnTo>
                    <a:lnTo>
                      <a:pt x="155" y="84"/>
                    </a:lnTo>
                    <a:lnTo>
                      <a:pt x="146" y="100"/>
                    </a:lnTo>
                    <a:lnTo>
                      <a:pt x="126" y="108"/>
                    </a:lnTo>
                    <a:lnTo>
                      <a:pt x="105" y="114"/>
                    </a:lnTo>
                    <a:lnTo>
                      <a:pt x="86" y="117"/>
                    </a:lnTo>
                    <a:lnTo>
                      <a:pt x="69" y="117"/>
                    </a:lnTo>
                    <a:lnTo>
                      <a:pt x="41" y="112"/>
                    </a:lnTo>
                    <a:lnTo>
                      <a:pt x="21" y="107"/>
                    </a:lnTo>
                    <a:lnTo>
                      <a:pt x="9" y="98"/>
                    </a:lnTo>
                    <a:lnTo>
                      <a:pt x="2" y="90"/>
                    </a:lnTo>
                    <a:lnTo>
                      <a:pt x="0" y="78"/>
                    </a:lnTo>
                    <a:lnTo>
                      <a:pt x="2" y="60"/>
                    </a:lnTo>
                    <a:lnTo>
                      <a:pt x="9" y="11"/>
                    </a:lnTo>
                    <a:lnTo>
                      <a:pt x="83" y="0"/>
                    </a:lnTo>
                  </a:path>
                </a:pathLst>
              </a:custGeom>
              <a:solidFill>
                <a:schemeClr val="bg2">
                  <a:alpha val="50000"/>
                </a:schemeClr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374816" name="Freeform 32"/>
              <p:cNvSpPr>
                <a:spLocks/>
              </p:cNvSpPr>
              <p:nvPr/>
            </p:nvSpPr>
            <p:spPr bwMode="auto">
              <a:xfrm>
                <a:off x="5213" y="787"/>
                <a:ext cx="88" cy="74"/>
              </a:xfrm>
              <a:custGeom>
                <a:avLst/>
                <a:gdLst/>
                <a:ahLst/>
                <a:cxnLst>
                  <a:cxn ang="0">
                    <a:pos x="0" y="68"/>
                  </a:cxn>
                  <a:cxn ang="0">
                    <a:pos x="11" y="0"/>
                  </a:cxn>
                  <a:cxn ang="0">
                    <a:pos x="54" y="5"/>
                  </a:cxn>
                  <a:cxn ang="0">
                    <a:pos x="87" y="9"/>
                  </a:cxn>
                  <a:cxn ang="0">
                    <a:pos x="78" y="73"/>
                  </a:cxn>
                  <a:cxn ang="0">
                    <a:pos x="75" y="58"/>
                  </a:cxn>
                  <a:cxn ang="0">
                    <a:pos x="65" y="47"/>
                  </a:cxn>
                  <a:cxn ang="0">
                    <a:pos x="47" y="44"/>
                  </a:cxn>
                  <a:cxn ang="0">
                    <a:pos x="27" y="45"/>
                  </a:cxn>
                  <a:cxn ang="0">
                    <a:pos x="11" y="52"/>
                  </a:cxn>
                  <a:cxn ang="0">
                    <a:pos x="0" y="68"/>
                  </a:cxn>
                </a:cxnLst>
                <a:rect l="0" t="0" r="r" b="b"/>
                <a:pathLst>
                  <a:path w="88" h="74">
                    <a:moveTo>
                      <a:pt x="0" y="68"/>
                    </a:moveTo>
                    <a:lnTo>
                      <a:pt x="11" y="0"/>
                    </a:lnTo>
                    <a:lnTo>
                      <a:pt x="54" y="5"/>
                    </a:lnTo>
                    <a:lnTo>
                      <a:pt x="87" y="9"/>
                    </a:lnTo>
                    <a:lnTo>
                      <a:pt x="78" y="73"/>
                    </a:lnTo>
                    <a:lnTo>
                      <a:pt x="75" y="58"/>
                    </a:lnTo>
                    <a:lnTo>
                      <a:pt x="65" y="47"/>
                    </a:lnTo>
                    <a:lnTo>
                      <a:pt x="47" y="44"/>
                    </a:lnTo>
                    <a:lnTo>
                      <a:pt x="27" y="45"/>
                    </a:lnTo>
                    <a:lnTo>
                      <a:pt x="11" y="52"/>
                    </a:lnTo>
                    <a:lnTo>
                      <a:pt x="0" y="68"/>
                    </a:lnTo>
                  </a:path>
                </a:pathLst>
              </a:custGeom>
              <a:solidFill>
                <a:schemeClr val="bg2">
                  <a:alpha val="50000"/>
                </a:schemeClr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374817" name="Freeform 33"/>
              <p:cNvSpPr>
                <a:spLocks/>
              </p:cNvSpPr>
              <p:nvPr/>
            </p:nvSpPr>
            <p:spPr bwMode="auto">
              <a:xfrm>
                <a:off x="423" y="765"/>
                <a:ext cx="156" cy="118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21" y="19"/>
                  </a:cxn>
                  <a:cxn ang="0">
                    <a:pos x="3" y="46"/>
                  </a:cxn>
                  <a:cxn ang="0">
                    <a:pos x="0" y="70"/>
                  </a:cxn>
                  <a:cxn ang="0">
                    <a:pos x="0" y="84"/>
                  </a:cxn>
                  <a:cxn ang="0">
                    <a:pos x="9" y="100"/>
                  </a:cxn>
                  <a:cxn ang="0">
                    <a:pos x="29" y="108"/>
                  </a:cxn>
                  <a:cxn ang="0">
                    <a:pos x="50" y="114"/>
                  </a:cxn>
                  <a:cxn ang="0">
                    <a:pos x="69" y="117"/>
                  </a:cxn>
                  <a:cxn ang="0">
                    <a:pos x="86" y="117"/>
                  </a:cxn>
                  <a:cxn ang="0">
                    <a:pos x="114" y="112"/>
                  </a:cxn>
                  <a:cxn ang="0">
                    <a:pos x="134" y="107"/>
                  </a:cxn>
                  <a:cxn ang="0">
                    <a:pos x="146" y="98"/>
                  </a:cxn>
                  <a:cxn ang="0">
                    <a:pos x="153" y="90"/>
                  </a:cxn>
                  <a:cxn ang="0">
                    <a:pos x="155" y="78"/>
                  </a:cxn>
                  <a:cxn ang="0">
                    <a:pos x="153" y="60"/>
                  </a:cxn>
                  <a:cxn ang="0">
                    <a:pos x="146" y="11"/>
                  </a:cxn>
                  <a:cxn ang="0">
                    <a:pos x="72" y="0"/>
                  </a:cxn>
                </a:cxnLst>
                <a:rect l="0" t="0" r="r" b="b"/>
                <a:pathLst>
                  <a:path w="156" h="118">
                    <a:moveTo>
                      <a:pt x="72" y="0"/>
                    </a:moveTo>
                    <a:lnTo>
                      <a:pt x="21" y="19"/>
                    </a:lnTo>
                    <a:lnTo>
                      <a:pt x="3" y="46"/>
                    </a:lnTo>
                    <a:lnTo>
                      <a:pt x="0" y="70"/>
                    </a:lnTo>
                    <a:lnTo>
                      <a:pt x="0" y="84"/>
                    </a:lnTo>
                    <a:lnTo>
                      <a:pt x="9" y="100"/>
                    </a:lnTo>
                    <a:lnTo>
                      <a:pt x="29" y="108"/>
                    </a:lnTo>
                    <a:lnTo>
                      <a:pt x="50" y="114"/>
                    </a:lnTo>
                    <a:lnTo>
                      <a:pt x="69" y="117"/>
                    </a:lnTo>
                    <a:lnTo>
                      <a:pt x="86" y="117"/>
                    </a:lnTo>
                    <a:lnTo>
                      <a:pt x="114" y="112"/>
                    </a:lnTo>
                    <a:lnTo>
                      <a:pt x="134" y="107"/>
                    </a:lnTo>
                    <a:lnTo>
                      <a:pt x="146" y="98"/>
                    </a:lnTo>
                    <a:lnTo>
                      <a:pt x="153" y="90"/>
                    </a:lnTo>
                    <a:lnTo>
                      <a:pt x="155" y="78"/>
                    </a:lnTo>
                    <a:lnTo>
                      <a:pt x="153" y="60"/>
                    </a:lnTo>
                    <a:lnTo>
                      <a:pt x="146" y="11"/>
                    </a:lnTo>
                    <a:lnTo>
                      <a:pt x="72" y="0"/>
                    </a:lnTo>
                  </a:path>
                </a:pathLst>
              </a:custGeom>
              <a:solidFill>
                <a:schemeClr val="bg2">
                  <a:alpha val="50000"/>
                </a:schemeClr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374818" name="Freeform 34"/>
              <p:cNvSpPr>
                <a:spLocks/>
              </p:cNvSpPr>
              <p:nvPr/>
            </p:nvSpPr>
            <p:spPr bwMode="auto">
              <a:xfrm>
                <a:off x="495" y="779"/>
                <a:ext cx="88" cy="74"/>
              </a:xfrm>
              <a:custGeom>
                <a:avLst/>
                <a:gdLst/>
                <a:ahLst/>
                <a:cxnLst>
                  <a:cxn ang="0">
                    <a:pos x="87" y="67"/>
                  </a:cxn>
                  <a:cxn ang="0">
                    <a:pos x="76" y="0"/>
                  </a:cxn>
                  <a:cxn ang="0">
                    <a:pos x="33" y="5"/>
                  </a:cxn>
                  <a:cxn ang="0">
                    <a:pos x="0" y="8"/>
                  </a:cxn>
                  <a:cxn ang="0">
                    <a:pos x="9" y="73"/>
                  </a:cxn>
                  <a:cxn ang="0">
                    <a:pos x="12" y="57"/>
                  </a:cxn>
                  <a:cxn ang="0">
                    <a:pos x="22" y="47"/>
                  </a:cxn>
                  <a:cxn ang="0">
                    <a:pos x="40" y="43"/>
                  </a:cxn>
                  <a:cxn ang="0">
                    <a:pos x="60" y="44"/>
                  </a:cxn>
                  <a:cxn ang="0">
                    <a:pos x="76" y="51"/>
                  </a:cxn>
                  <a:cxn ang="0">
                    <a:pos x="87" y="67"/>
                  </a:cxn>
                </a:cxnLst>
                <a:rect l="0" t="0" r="r" b="b"/>
                <a:pathLst>
                  <a:path w="88" h="74">
                    <a:moveTo>
                      <a:pt x="87" y="67"/>
                    </a:moveTo>
                    <a:lnTo>
                      <a:pt x="76" y="0"/>
                    </a:lnTo>
                    <a:lnTo>
                      <a:pt x="33" y="5"/>
                    </a:lnTo>
                    <a:lnTo>
                      <a:pt x="0" y="8"/>
                    </a:lnTo>
                    <a:lnTo>
                      <a:pt x="9" y="73"/>
                    </a:lnTo>
                    <a:lnTo>
                      <a:pt x="12" y="57"/>
                    </a:lnTo>
                    <a:lnTo>
                      <a:pt x="22" y="47"/>
                    </a:lnTo>
                    <a:lnTo>
                      <a:pt x="40" y="43"/>
                    </a:lnTo>
                    <a:lnTo>
                      <a:pt x="60" y="44"/>
                    </a:lnTo>
                    <a:lnTo>
                      <a:pt x="76" y="51"/>
                    </a:lnTo>
                    <a:lnTo>
                      <a:pt x="87" y="67"/>
                    </a:lnTo>
                  </a:path>
                </a:pathLst>
              </a:custGeom>
              <a:solidFill>
                <a:schemeClr val="bg2">
                  <a:alpha val="50000"/>
                </a:schemeClr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374819" name="Line 35"/>
              <p:cNvSpPr>
                <a:spLocks noChangeShapeType="1"/>
              </p:cNvSpPr>
              <p:nvPr/>
            </p:nvSpPr>
            <p:spPr bwMode="auto">
              <a:xfrm flipV="1">
                <a:off x="1968" y="350"/>
                <a:ext cx="192" cy="87"/>
              </a:xfrm>
              <a:prstGeom prst="line">
                <a:avLst/>
              </a:prstGeom>
              <a:noFill/>
              <a:ln w="12700">
                <a:solidFill>
                  <a:schemeClr val="hlink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374820" name="Freeform 36"/>
              <p:cNvSpPr>
                <a:spLocks/>
              </p:cNvSpPr>
              <p:nvPr/>
            </p:nvSpPr>
            <p:spPr bwMode="auto">
              <a:xfrm>
                <a:off x="1356" y="63"/>
                <a:ext cx="2967" cy="457"/>
              </a:xfrm>
              <a:custGeom>
                <a:avLst/>
                <a:gdLst/>
                <a:ahLst/>
                <a:cxnLst>
                  <a:cxn ang="0">
                    <a:pos x="0" y="122"/>
                  </a:cxn>
                  <a:cxn ang="0">
                    <a:pos x="207" y="78"/>
                  </a:cxn>
                  <a:cxn ang="0">
                    <a:pos x="442" y="48"/>
                  </a:cxn>
                  <a:cxn ang="0">
                    <a:pos x="640" y="32"/>
                  </a:cxn>
                  <a:cxn ang="0">
                    <a:pos x="897" y="16"/>
                  </a:cxn>
                  <a:cxn ang="0">
                    <a:pos x="1215" y="2"/>
                  </a:cxn>
                  <a:cxn ang="0">
                    <a:pos x="1392" y="0"/>
                  </a:cxn>
                  <a:cxn ang="0">
                    <a:pos x="1710" y="0"/>
                  </a:cxn>
                  <a:cxn ang="0">
                    <a:pos x="1997" y="10"/>
                  </a:cxn>
                  <a:cxn ang="0">
                    <a:pos x="2258" y="21"/>
                  </a:cxn>
                  <a:cxn ang="0">
                    <a:pos x="2493" y="38"/>
                  </a:cxn>
                  <a:cxn ang="0">
                    <a:pos x="2674" y="54"/>
                  </a:cxn>
                  <a:cxn ang="0">
                    <a:pos x="2828" y="73"/>
                  </a:cxn>
                  <a:cxn ang="0">
                    <a:pos x="2966" y="92"/>
                  </a:cxn>
                  <a:cxn ang="0">
                    <a:pos x="2966" y="456"/>
                  </a:cxn>
                  <a:cxn ang="0">
                    <a:pos x="2833" y="434"/>
                  </a:cxn>
                  <a:cxn ang="0">
                    <a:pos x="2563" y="399"/>
                  </a:cxn>
                  <a:cxn ang="0">
                    <a:pos x="2382" y="382"/>
                  </a:cxn>
                  <a:cxn ang="0">
                    <a:pos x="2134" y="366"/>
                  </a:cxn>
                  <a:cxn ang="0">
                    <a:pos x="1944" y="358"/>
                  </a:cxn>
                  <a:cxn ang="0">
                    <a:pos x="1746" y="350"/>
                  </a:cxn>
                  <a:cxn ang="0">
                    <a:pos x="1529" y="350"/>
                  </a:cxn>
                  <a:cxn ang="0">
                    <a:pos x="1295" y="350"/>
                  </a:cxn>
                  <a:cxn ang="0">
                    <a:pos x="1047" y="355"/>
                  </a:cxn>
                  <a:cxn ang="0">
                    <a:pos x="853" y="363"/>
                  </a:cxn>
                  <a:cxn ang="0">
                    <a:pos x="654" y="374"/>
                  </a:cxn>
                  <a:cxn ang="0">
                    <a:pos x="468" y="388"/>
                  </a:cxn>
                  <a:cxn ang="0">
                    <a:pos x="296" y="404"/>
                  </a:cxn>
                  <a:cxn ang="0">
                    <a:pos x="150" y="423"/>
                  </a:cxn>
                  <a:cxn ang="0">
                    <a:pos x="13" y="445"/>
                  </a:cxn>
                  <a:cxn ang="0">
                    <a:pos x="0" y="122"/>
                  </a:cxn>
                </a:cxnLst>
                <a:rect l="0" t="0" r="r" b="b"/>
                <a:pathLst>
                  <a:path w="2967" h="457">
                    <a:moveTo>
                      <a:pt x="0" y="122"/>
                    </a:moveTo>
                    <a:lnTo>
                      <a:pt x="207" y="78"/>
                    </a:lnTo>
                    <a:lnTo>
                      <a:pt x="442" y="48"/>
                    </a:lnTo>
                    <a:lnTo>
                      <a:pt x="640" y="32"/>
                    </a:lnTo>
                    <a:lnTo>
                      <a:pt x="897" y="16"/>
                    </a:lnTo>
                    <a:lnTo>
                      <a:pt x="1215" y="2"/>
                    </a:lnTo>
                    <a:lnTo>
                      <a:pt x="1392" y="0"/>
                    </a:lnTo>
                    <a:lnTo>
                      <a:pt x="1710" y="0"/>
                    </a:lnTo>
                    <a:lnTo>
                      <a:pt x="1997" y="10"/>
                    </a:lnTo>
                    <a:lnTo>
                      <a:pt x="2258" y="21"/>
                    </a:lnTo>
                    <a:lnTo>
                      <a:pt x="2493" y="38"/>
                    </a:lnTo>
                    <a:lnTo>
                      <a:pt x="2674" y="54"/>
                    </a:lnTo>
                    <a:lnTo>
                      <a:pt x="2828" y="73"/>
                    </a:lnTo>
                    <a:lnTo>
                      <a:pt x="2966" y="92"/>
                    </a:lnTo>
                    <a:lnTo>
                      <a:pt x="2966" y="456"/>
                    </a:lnTo>
                    <a:lnTo>
                      <a:pt x="2833" y="434"/>
                    </a:lnTo>
                    <a:lnTo>
                      <a:pt x="2563" y="399"/>
                    </a:lnTo>
                    <a:lnTo>
                      <a:pt x="2382" y="382"/>
                    </a:lnTo>
                    <a:lnTo>
                      <a:pt x="2134" y="366"/>
                    </a:lnTo>
                    <a:lnTo>
                      <a:pt x="1944" y="358"/>
                    </a:lnTo>
                    <a:lnTo>
                      <a:pt x="1746" y="350"/>
                    </a:lnTo>
                    <a:lnTo>
                      <a:pt x="1529" y="350"/>
                    </a:lnTo>
                    <a:lnTo>
                      <a:pt x="1295" y="350"/>
                    </a:lnTo>
                    <a:lnTo>
                      <a:pt x="1047" y="355"/>
                    </a:lnTo>
                    <a:lnTo>
                      <a:pt x="853" y="363"/>
                    </a:lnTo>
                    <a:lnTo>
                      <a:pt x="654" y="374"/>
                    </a:lnTo>
                    <a:lnTo>
                      <a:pt x="468" y="388"/>
                    </a:lnTo>
                    <a:lnTo>
                      <a:pt x="296" y="404"/>
                    </a:lnTo>
                    <a:lnTo>
                      <a:pt x="150" y="423"/>
                    </a:lnTo>
                    <a:lnTo>
                      <a:pt x="13" y="445"/>
                    </a:lnTo>
                    <a:lnTo>
                      <a:pt x="0" y="122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374821" name="Freeform 37"/>
              <p:cNvSpPr>
                <a:spLocks/>
              </p:cNvSpPr>
              <p:nvPr/>
            </p:nvSpPr>
            <p:spPr bwMode="auto">
              <a:xfrm>
                <a:off x="555" y="159"/>
                <a:ext cx="823" cy="431"/>
              </a:xfrm>
              <a:custGeom>
                <a:avLst/>
                <a:gdLst/>
                <a:ahLst/>
                <a:cxnLst>
                  <a:cxn ang="0">
                    <a:pos x="815" y="27"/>
                  </a:cxn>
                  <a:cxn ang="0">
                    <a:pos x="822" y="350"/>
                  </a:cxn>
                  <a:cxn ang="0">
                    <a:pos x="746" y="382"/>
                  </a:cxn>
                  <a:cxn ang="0">
                    <a:pos x="676" y="404"/>
                  </a:cxn>
                  <a:cxn ang="0">
                    <a:pos x="619" y="415"/>
                  </a:cxn>
                  <a:cxn ang="0">
                    <a:pos x="571" y="421"/>
                  </a:cxn>
                  <a:cxn ang="0">
                    <a:pos x="517" y="427"/>
                  </a:cxn>
                  <a:cxn ang="0">
                    <a:pos x="427" y="430"/>
                  </a:cxn>
                  <a:cxn ang="0">
                    <a:pos x="344" y="423"/>
                  </a:cxn>
                  <a:cxn ang="0">
                    <a:pos x="259" y="410"/>
                  </a:cxn>
                  <a:cxn ang="0">
                    <a:pos x="177" y="388"/>
                  </a:cxn>
                  <a:cxn ang="0">
                    <a:pos x="105" y="358"/>
                  </a:cxn>
                  <a:cxn ang="0">
                    <a:pos x="41" y="325"/>
                  </a:cxn>
                  <a:cxn ang="0">
                    <a:pos x="0" y="294"/>
                  </a:cxn>
                  <a:cxn ang="0">
                    <a:pos x="0" y="0"/>
                  </a:cxn>
                  <a:cxn ang="0">
                    <a:pos x="46" y="25"/>
                  </a:cxn>
                  <a:cxn ang="0">
                    <a:pos x="105" y="47"/>
                  </a:cxn>
                  <a:cxn ang="0">
                    <a:pos x="175" y="66"/>
                  </a:cxn>
                  <a:cxn ang="0">
                    <a:pos x="244" y="81"/>
                  </a:cxn>
                  <a:cxn ang="0">
                    <a:pos x="314" y="89"/>
                  </a:cxn>
                  <a:cxn ang="0">
                    <a:pos x="361" y="93"/>
                  </a:cxn>
                  <a:cxn ang="0">
                    <a:pos x="401" y="95"/>
                  </a:cxn>
                  <a:cxn ang="0">
                    <a:pos x="471" y="95"/>
                  </a:cxn>
                  <a:cxn ang="0">
                    <a:pos x="515" y="92"/>
                  </a:cxn>
                  <a:cxn ang="0">
                    <a:pos x="555" y="87"/>
                  </a:cxn>
                  <a:cxn ang="0">
                    <a:pos x="600" y="84"/>
                  </a:cxn>
                  <a:cxn ang="0">
                    <a:pos x="640" y="76"/>
                  </a:cxn>
                  <a:cxn ang="0">
                    <a:pos x="689" y="67"/>
                  </a:cxn>
                  <a:cxn ang="0">
                    <a:pos x="733" y="55"/>
                  </a:cxn>
                  <a:cxn ang="0">
                    <a:pos x="777" y="41"/>
                  </a:cxn>
                  <a:cxn ang="0">
                    <a:pos x="815" y="27"/>
                  </a:cxn>
                </a:cxnLst>
                <a:rect l="0" t="0" r="r" b="b"/>
                <a:pathLst>
                  <a:path w="823" h="431">
                    <a:moveTo>
                      <a:pt x="815" y="27"/>
                    </a:moveTo>
                    <a:lnTo>
                      <a:pt x="822" y="350"/>
                    </a:lnTo>
                    <a:lnTo>
                      <a:pt x="746" y="382"/>
                    </a:lnTo>
                    <a:lnTo>
                      <a:pt x="676" y="404"/>
                    </a:lnTo>
                    <a:lnTo>
                      <a:pt x="619" y="415"/>
                    </a:lnTo>
                    <a:lnTo>
                      <a:pt x="571" y="421"/>
                    </a:lnTo>
                    <a:lnTo>
                      <a:pt x="517" y="427"/>
                    </a:lnTo>
                    <a:lnTo>
                      <a:pt x="427" y="430"/>
                    </a:lnTo>
                    <a:lnTo>
                      <a:pt x="344" y="423"/>
                    </a:lnTo>
                    <a:lnTo>
                      <a:pt x="259" y="410"/>
                    </a:lnTo>
                    <a:lnTo>
                      <a:pt x="177" y="388"/>
                    </a:lnTo>
                    <a:lnTo>
                      <a:pt x="105" y="358"/>
                    </a:lnTo>
                    <a:lnTo>
                      <a:pt x="41" y="325"/>
                    </a:lnTo>
                    <a:lnTo>
                      <a:pt x="0" y="294"/>
                    </a:lnTo>
                    <a:lnTo>
                      <a:pt x="0" y="0"/>
                    </a:lnTo>
                    <a:lnTo>
                      <a:pt x="46" y="25"/>
                    </a:lnTo>
                    <a:lnTo>
                      <a:pt x="105" y="47"/>
                    </a:lnTo>
                    <a:lnTo>
                      <a:pt x="175" y="66"/>
                    </a:lnTo>
                    <a:lnTo>
                      <a:pt x="244" y="81"/>
                    </a:lnTo>
                    <a:lnTo>
                      <a:pt x="314" y="89"/>
                    </a:lnTo>
                    <a:lnTo>
                      <a:pt x="361" y="93"/>
                    </a:lnTo>
                    <a:lnTo>
                      <a:pt x="401" y="95"/>
                    </a:lnTo>
                    <a:lnTo>
                      <a:pt x="471" y="95"/>
                    </a:lnTo>
                    <a:lnTo>
                      <a:pt x="515" y="92"/>
                    </a:lnTo>
                    <a:lnTo>
                      <a:pt x="555" y="87"/>
                    </a:lnTo>
                    <a:lnTo>
                      <a:pt x="600" y="84"/>
                    </a:lnTo>
                    <a:lnTo>
                      <a:pt x="640" y="76"/>
                    </a:lnTo>
                    <a:lnTo>
                      <a:pt x="689" y="67"/>
                    </a:lnTo>
                    <a:lnTo>
                      <a:pt x="733" y="55"/>
                    </a:lnTo>
                    <a:lnTo>
                      <a:pt x="777" y="41"/>
                    </a:lnTo>
                    <a:lnTo>
                      <a:pt x="815" y="27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374822" name="Freeform 38"/>
              <p:cNvSpPr>
                <a:spLocks/>
              </p:cNvSpPr>
              <p:nvPr/>
            </p:nvSpPr>
            <p:spPr bwMode="auto">
              <a:xfrm>
                <a:off x="102" y="573"/>
                <a:ext cx="551" cy="340"/>
              </a:xfrm>
              <a:custGeom>
                <a:avLst/>
                <a:gdLst/>
                <a:ahLst/>
                <a:cxnLst>
                  <a:cxn ang="0">
                    <a:pos x="16" y="53"/>
                  </a:cxn>
                  <a:cxn ang="0">
                    <a:pos x="0" y="122"/>
                  </a:cxn>
                  <a:cxn ang="0">
                    <a:pos x="10" y="146"/>
                  </a:cxn>
                  <a:cxn ang="0">
                    <a:pos x="33" y="184"/>
                  </a:cxn>
                  <a:cxn ang="0">
                    <a:pos x="57" y="217"/>
                  </a:cxn>
                  <a:cxn ang="0">
                    <a:pos x="85" y="244"/>
                  </a:cxn>
                  <a:cxn ang="0">
                    <a:pos x="120" y="271"/>
                  </a:cxn>
                  <a:cxn ang="0">
                    <a:pos x="153" y="290"/>
                  </a:cxn>
                  <a:cxn ang="0">
                    <a:pos x="189" y="309"/>
                  </a:cxn>
                  <a:cxn ang="0">
                    <a:pos x="235" y="325"/>
                  </a:cxn>
                  <a:cxn ang="0">
                    <a:pos x="270" y="333"/>
                  </a:cxn>
                  <a:cxn ang="0">
                    <a:pos x="312" y="339"/>
                  </a:cxn>
                  <a:cxn ang="0">
                    <a:pos x="351" y="339"/>
                  </a:cxn>
                  <a:cxn ang="0">
                    <a:pos x="393" y="334"/>
                  </a:cxn>
                  <a:cxn ang="0">
                    <a:pos x="436" y="322"/>
                  </a:cxn>
                  <a:cxn ang="0">
                    <a:pos x="475" y="303"/>
                  </a:cxn>
                  <a:cxn ang="0">
                    <a:pos x="498" y="287"/>
                  </a:cxn>
                  <a:cxn ang="0">
                    <a:pos x="526" y="263"/>
                  </a:cxn>
                  <a:cxn ang="0">
                    <a:pos x="541" y="243"/>
                  </a:cxn>
                  <a:cxn ang="0">
                    <a:pos x="550" y="227"/>
                  </a:cxn>
                  <a:cxn ang="0">
                    <a:pos x="550" y="209"/>
                  </a:cxn>
                  <a:cxn ang="0">
                    <a:pos x="544" y="187"/>
                  </a:cxn>
                  <a:cxn ang="0">
                    <a:pos x="532" y="171"/>
                  </a:cxn>
                  <a:cxn ang="0">
                    <a:pos x="523" y="135"/>
                  </a:cxn>
                  <a:cxn ang="0">
                    <a:pos x="519" y="116"/>
                  </a:cxn>
                  <a:cxn ang="0">
                    <a:pos x="267" y="133"/>
                  </a:cxn>
                  <a:cxn ang="0">
                    <a:pos x="234" y="126"/>
                  </a:cxn>
                  <a:cxn ang="0">
                    <a:pos x="193" y="114"/>
                  </a:cxn>
                  <a:cxn ang="0">
                    <a:pos x="162" y="97"/>
                  </a:cxn>
                  <a:cxn ang="0">
                    <a:pos x="129" y="77"/>
                  </a:cxn>
                  <a:cxn ang="0">
                    <a:pos x="97" y="48"/>
                  </a:cxn>
                  <a:cxn ang="0">
                    <a:pos x="78" y="24"/>
                  </a:cxn>
                  <a:cxn ang="0">
                    <a:pos x="60" y="0"/>
                  </a:cxn>
                  <a:cxn ang="0">
                    <a:pos x="16" y="53"/>
                  </a:cxn>
                </a:cxnLst>
                <a:rect l="0" t="0" r="r" b="b"/>
                <a:pathLst>
                  <a:path w="551" h="340">
                    <a:moveTo>
                      <a:pt x="16" y="53"/>
                    </a:moveTo>
                    <a:lnTo>
                      <a:pt x="0" y="122"/>
                    </a:lnTo>
                    <a:lnTo>
                      <a:pt x="10" y="146"/>
                    </a:lnTo>
                    <a:lnTo>
                      <a:pt x="33" y="184"/>
                    </a:lnTo>
                    <a:lnTo>
                      <a:pt x="57" y="217"/>
                    </a:lnTo>
                    <a:lnTo>
                      <a:pt x="85" y="244"/>
                    </a:lnTo>
                    <a:lnTo>
                      <a:pt x="120" y="271"/>
                    </a:lnTo>
                    <a:lnTo>
                      <a:pt x="153" y="290"/>
                    </a:lnTo>
                    <a:lnTo>
                      <a:pt x="189" y="309"/>
                    </a:lnTo>
                    <a:lnTo>
                      <a:pt x="235" y="325"/>
                    </a:lnTo>
                    <a:lnTo>
                      <a:pt x="270" y="333"/>
                    </a:lnTo>
                    <a:lnTo>
                      <a:pt x="312" y="339"/>
                    </a:lnTo>
                    <a:lnTo>
                      <a:pt x="351" y="339"/>
                    </a:lnTo>
                    <a:lnTo>
                      <a:pt x="393" y="334"/>
                    </a:lnTo>
                    <a:lnTo>
                      <a:pt x="436" y="322"/>
                    </a:lnTo>
                    <a:lnTo>
                      <a:pt x="475" y="303"/>
                    </a:lnTo>
                    <a:lnTo>
                      <a:pt x="498" y="287"/>
                    </a:lnTo>
                    <a:lnTo>
                      <a:pt x="526" y="263"/>
                    </a:lnTo>
                    <a:lnTo>
                      <a:pt x="541" y="243"/>
                    </a:lnTo>
                    <a:lnTo>
                      <a:pt x="550" y="227"/>
                    </a:lnTo>
                    <a:lnTo>
                      <a:pt x="550" y="209"/>
                    </a:lnTo>
                    <a:lnTo>
                      <a:pt x="544" y="187"/>
                    </a:lnTo>
                    <a:lnTo>
                      <a:pt x="532" y="171"/>
                    </a:lnTo>
                    <a:lnTo>
                      <a:pt x="523" y="135"/>
                    </a:lnTo>
                    <a:lnTo>
                      <a:pt x="519" y="116"/>
                    </a:lnTo>
                    <a:lnTo>
                      <a:pt x="267" y="133"/>
                    </a:lnTo>
                    <a:lnTo>
                      <a:pt x="234" y="126"/>
                    </a:lnTo>
                    <a:lnTo>
                      <a:pt x="193" y="114"/>
                    </a:lnTo>
                    <a:lnTo>
                      <a:pt x="162" y="97"/>
                    </a:lnTo>
                    <a:lnTo>
                      <a:pt x="129" y="77"/>
                    </a:lnTo>
                    <a:lnTo>
                      <a:pt x="97" y="48"/>
                    </a:lnTo>
                    <a:lnTo>
                      <a:pt x="78" y="24"/>
                    </a:lnTo>
                    <a:lnTo>
                      <a:pt x="60" y="0"/>
                    </a:lnTo>
                    <a:lnTo>
                      <a:pt x="16" y="53"/>
                    </a:lnTo>
                  </a:path>
                </a:pathLst>
              </a:custGeom>
              <a:gradFill rotWithShape="0">
                <a:gsLst>
                  <a:gs pos="0">
                    <a:schemeClr val="hlink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374823" name="Freeform 39"/>
              <p:cNvSpPr>
                <a:spLocks/>
              </p:cNvSpPr>
              <p:nvPr/>
            </p:nvSpPr>
            <p:spPr bwMode="auto">
              <a:xfrm>
                <a:off x="82" y="160"/>
                <a:ext cx="475" cy="552"/>
              </a:xfrm>
              <a:custGeom>
                <a:avLst/>
                <a:gdLst/>
                <a:ahLst/>
                <a:cxnLst>
                  <a:cxn ang="0">
                    <a:pos x="474" y="0"/>
                  </a:cxn>
                  <a:cxn ang="0">
                    <a:pos x="474" y="294"/>
                  </a:cxn>
                  <a:cxn ang="0">
                    <a:pos x="446" y="291"/>
                  </a:cxn>
                  <a:cxn ang="0">
                    <a:pos x="411" y="293"/>
                  </a:cxn>
                  <a:cxn ang="0">
                    <a:pos x="353" y="299"/>
                  </a:cxn>
                  <a:cxn ang="0">
                    <a:pos x="296" y="310"/>
                  </a:cxn>
                  <a:cxn ang="0">
                    <a:pos x="243" y="323"/>
                  </a:cxn>
                  <a:cxn ang="0">
                    <a:pos x="200" y="339"/>
                  </a:cxn>
                  <a:cxn ang="0">
                    <a:pos x="149" y="364"/>
                  </a:cxn>
                  <a:cxn ang="0">
                    <a:pos x="110" y="390"/>
                  </a:cxn>
                  <a:cxn ang="0">
                    <a:pos x="81" y="415"/>
                  </a:cxn>
                  <a:cxn ang="0">
                    <a:pos x="60" y="439"/>
                  </a:cxn>
                  <a:cxn ang="0">
                    <a:pos x="47" y="461"/>
                  </a:cxn>
                  <a:cxn ang="0">
                    <a:pos x="35" y="488"/>
                  </a:cxn>
                  <a:cxn ang="0">
                    <a:pos x="30" y="513"/>
                  </a:cxn>
                  <a:cxn ang="0">
                    <a:pos x="23" y="551"/>
                  </a:cxn>
                  <a:cxn ang="0">
                    <a:pos x="17" y="518"/>
                  </a:cxn>
                  <a:cxn ang="0">
                    <a:pos x="8" y="481"/>
                  </a:cxn>
                  <a:cxn ang="0">
                    <a:pos x="5" y="453"/>
                  </a:cxn>
                  <a:cxn ang="0">
                    <a:pos x="0" y="420"/>
                  </a:cxn>
                  <a:cxn ang="0">
                    <a:pos x="2" y="393"/>
                  </a:cxn>
                  <a:cxn ang="0">
                    <a:pos x="8" y="361"/>
                  </a:cxn>
                  <a:cxn ang="0">
                    <a:pos x="15" y="317"/>
                  </a:cxn>
                  <a:cxn ang="0">
                    <a:pos x="30" y="279"/>
                  </a:cxn>
                  <a:cxn ang="0">
                    <a:pos x="50" y="238"/>
                  </a:cxn>
                  <a:cxn ang="0">
                    <a:pos x="75" y="196"/>
                  </a:cxn>
                  <a:cxn ang="0">
                    <a:pos x="111" y="152"/>
                  </a:cxn>
                  <a:cxn ang="0">
                    <a:pos x="152" y="116"/>
                  </a:cxn>
                  <a:cxn ang="0">
                    <a:pos x="188" y="87"/>
                  </a:cxn>
                  <a:cxn ang="0">
                    <a:pos x="233" y="60"/>
                  </a:cxn>
                  <a:cxn ang="0">
                    <a:pos x="279" y="40"/>
                  </a:cxn>
                  <a:cxn ang="0">
                    <a:pos x="333" y="21"/>
                  </a:cxn>
                  <a:cxn ang="0">
                    <a:pos x="380" y="10"/>
                  </a:cxn>
                  <a:cxn ang="0">
                    <a:pos x="435" y="3"/>
                  </a:cxn>
                  <a:cxn ang="0">
                    <a:pos x="474" y="0"/>
                  </a:cxn>
                </a:cxnLst>
                <a:rect l="0" t="0" r="r" b="b"/>
                <a:pathLst>
                  <a:path w="475" h="552">
                    <a:moveTo>
                      <a:pt x="474" y="0"/>
                    </a:moveTo>
                    <a:lnTo>
                      <a:pt x="474" y="294"/>
                    </a:lnTo>
                    <a:lnTo>
                      <a:pt x="446" y="291"/>
                    </a:lnTo>
                    <a:lnTo>
                      <a:pt x="411" y="293"/>
                    </a:lnTo>
                    <a:lnTo>
                      <a:pt x="353" y="299"/>
                    </a:lnTo>
                    <a:lnTo>
                      <a:pt x="296" y="310"/>
                    </a:lnTo>
                    <a:lnTo>
                      <a:pt x="243" y="323"/>
                    </a:lnTo>
                    <a:lnTo>
                      <a:pt x="200" y="339"/>
                    </a:lnTo>
                    <a:lnTo>
                      <a:pt x="149" y="364"/>
                    </a:lnTo>
                    <a:lnTo>
                      <a:pt x="110" y="390"/>
                    </a:lnTo>
                    <a:lnTo>
                      <a:pt x="81" y="415"/>
                    </a:lnTo>
                    <a:lnTo>
                      <a:pt x="60" y="439"/>
                    </a:lnTo>
                    <a:lnTo>
                      <a:pt x="47" y="461"/>
                    </a:lnTo>
                    <a:lnTo>
                      <a:pt x="35" y="488"/>
                    </a:lnTo>
                    <a:lnTo>
                      <a:pt x="30" y="513"/>
                    </a:lnTo>
                    <a:lnTo>
                      <a:pt x="23" y="551"/>
                    </a:lnTo>
                    <a:lnTo>
                      <a:pt x="17" y="518"/>
                    </a:lnTo>
                    <a:lnTo>
                      <a:pt x="8" y="481"/>
                    </a:lnTo>
                    <a:lnTo>
                      <a:pt x="5" y="453"/>
                    </a:lnTo>
                    <a:lnTo>
                      <a:pt x="0" y="420"/>
                    </a:lnTo>
                    <a:lnTo>
                      <a:pt x="2" y="393"/>
                    </a:lnTo>
                    <a:lnTo>
                      <a:pt x="8" y="361"/>
                    </a:lnTo>
                    <a:lnTo>
                      <a:pt x="15" y="317"/>
                    </a:lnTo>
                    <a:lnTo>
                      <a:pt x="30" y="279"/>
                    </a:lnTo>
                    <a:lnTo>
                      <a:pt x="50" y="238"/>
                    </a:lnTo>
                    <a:lnTo>
                      <a:pt x="75" y="196"/>
                    </a:lnTo>
                    <a:lnTo>
                      <a:pt x="111" y="152"/>
                    </a:lnTo>
                    <a:lnTo>
                      <a:pt x="152" y="116"/>
                    </a:lnTo>
                    <a:lnTo>
                      <a:pt x="188" y="87"/>
                    </a:lnTo>
                    <a:lnTo>
                      <a:pt x="233" y="60"/>
                    </a:lnTo>
                    <a:lnTo>
                      <a:pt x="279" y="40"/>
                    </a:lnTo>
                    <a:lnTo>
                      <a:pt x="333" y="21"/>
                    </a:lnTo>
                    <a:lnTo>
                      <a:pt x="380" y="10"/>
                    </a:lnTo>
                    <a:lnTo>
                      <a:pt x="435" y="3"/>
                    </a:lnTo>
                    <a:lnTo>
                      <a:pt x="474" y="0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374824" name="Freeform 40"/>
              <p:cNvSpPr>
                <a:spLocks/>
              </p:cNvSpPr>
              <p:nvPr/>
            </p:nvSpPr>
            <p:spPr bwMode="auto">
              <a:xfrm>
                <a:off x="370" y="727"/>
                <a:ext cx="156" cy="118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21" y="19"/>
                  </a:cxn>
                  <a:cxn ang="0">
                    <a:pos x="3" y="46"/>
                  </a:cxn>
                  <a:cxn ang="0">
                    <a:pos x="0" y="70"/>
                  </a:cxn>
                  <a:cxn ang="0">
                    <a:pos x="0" y="84"/>
                  </a:cxn>
                  <a:cxn ang="0">
                    <a:pos x="9" y="100"/>
                  </a:cxn>
                  <a:cxn ang="0">
                    <a:pos x="29" y="108"/>
                  </a:cxn>
                  <a:cxn ang="0">
                    <a:pos x="50" y="114"/>
                  </a:cxn>
                  <a:cxn ang="0">
                    <a:pos x="69" y="117"/>
                  </a:cxn>
                  <a:cxn ang="0">
                    <a:pos x="86" y="117"/>
                  </a:cxn>
                  <a:cxn ang="0">
                    <a:pos x="114" y="112"/>
                  </a:cxn>
                  <a:cxn ang="0">
                    <a:pos x="134" y="107"/>
                  </a:cxn>
                  <a:cxn ang="0">
                    <a:pos x="146" y="98"/>
                  </a:cxn>
                  <a:cxn ang="0">
                    <a:pos x="153" y="90"/>
                  </a:cxn>
                  <a:cxn ang="0">
                    <a:pos x="155" y="78"/>
                  </a:cxn>
                  <a:cxn ang="0">
                    <a:pos x="153" y="60"/>
                  </a:cxn>
                  <a:cxn ang="0">
                    <a:pos x="146" y="11"/>
                  </a:cxn>
                  <a:cxn ang="0">
                    <a:pos x="72" y="0"/>
                  </a:cxn>
                </a:cxnLst>
                <a:rect l="0" t="0" r="r" b="b"/>
                <a:pathLst>
                  <a:path w="156" h="118">
                    <a:moveTo>
                      <a:pt x="72" y="0"/>
                    </a:moveTo>
                    <a:lnTo>
                      <a:pt x="21" y="19"/>
                    </a:lnTo>
                    <a:lnTo>
                      <a:pt x="3" y="46"/>
                    </a:lnTo>
                    <a:lnTo>
                      <a:pt x="0" y="70"/>
                    </a:lnTo>
                    <a:lnTo>
                      <a:pt x="0" y="84"/>
                    </a:lnTo>
                    <a:lnTo>
                      <a:pt x="9" y="100"/>
                    </a:lnTo>
                    <a:lnTo>
                      <a:pt x="29" y="108"/>
                    </a:lnTo>
                    <a:lnTo>
                      <a:pt x="50" y="114"/>
                    </a:lnTo>
                    <a:lnTo>
                      <a:pt x="69" y="117"/>
                    </a:lnTo>
                    <a:lnTo>
                      <a:pt x="86" y="117"/>
                    </a:lnTo>
                    <a:lnTo>
                      <a:pt x="114" y="112"/>
                    </a:lnTo>
                    <a:lnTo>
                      <a:pt x="134" y="107"/>
                    </a:lnTo>
                    <a:lnTo>
                      <a:pt x="146" y="98"/>
                    </a:lnTo>
                    <a:lnTo>
                      <a:pt x="153" y="90"/>
                    </a:lnTo>
                    <a:lnTo>
                      <a:pt x="155" y="78"/>
                    </a:lnTo>
                    <a:lnTo>
                      <a:pt x="153" y="60"/>
                    </a:lnTo>
                    <a:lnTo>
                      <a:pt x="146" y="11"/>
                    </a:lnTo>
                    <a:lnTo>
                      <a:pt x="72" y="0"/>
                    </a:lnTo>
                  </a:path>
                </a:pathLst>
              </a:custGeom>
              <a:gradFill rotWithShape="0">
                <a:gsLst>
                  <a:gs pos="0">
                    <a:schemeClr val="hlink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374825" name="Freeform 41"/>
              <p:cNvSpPr>
                <a:spLocks/>
              </p:cNvSpPr>
              <p:nvPr/>
            </p:nvSpPr>
            <p:spPr bwMode="auto">
              <a:xfrm>
                <a:off x="442" y="741"/>
                <a:ext cx="88" cy="74"/>
              </a:xfrm>
              <a:custGeom>
                <a:avLst/>
                <a:gdLst/>
                <a:ahLst/>
                <a:cxnLst>
                  <a:cxn ang="0">
                    <a:pos x="87" y="67"/>
                  </a:cxn>
                  <a:cxn ang="0">
                    <a:pos x="76" y="0"/>
                  </a:cxn>
                  <a:cxn ang="0">
                    <a:pos x="33" y="5"/>
                  </a:cxn>
                  <a:cxn ang="0">
                    <a:pos x="0" y="8"/>
                  </a:cxn>
                  <a:cxn ang="0">
                    <a:pos x="9" y="73"/>
                  </a:cxn>
                  <a:cxn ang="0">
                    <a:pos x="12" y="57"/>
                  </a:cxn>
                  <a:cxn ang="0">
                    <a:pos x="22" y="47"/>
                  </a:cxn>
                  <a:cxn ang="0">
                    <a:pos x="40" y="43"/>
                  </a:cxn>
                  <a:cxn ang="0">
                    <a:pos x="60" y="44"/>
                  </a:cxn>
                  <a:cxn ang="0">
                    <a:pos x="76" y="51"/>
                  </a:cxn>
                  <a:cxn ang="0">
                    <a:pos x="87" y="67"/>
                  </a:cxn>
                </a:cxnLst>
                <a:rect l="0" t="0" r="r" b="b"/>
                <a:pathLst>
                  <a:path w="88" h="74">
                    <a:moveTo>
                      <a:pt x="87" y="67"/>
                    </a:moveTo>
                    <a:lnTo>
                      <a:pt x="76" y="0"/>
                    </a:lnTo>
                    <a:lnTo>
                      <a:pt x="33" y="5"/>
                    </a:lnTo>
                    <a:lnTo>
                      <a:pt x="0" y="8"/>
                    </a:lnTo>
                    <a:lnTo>
                      <a:pt x="9" y="73"/>
                    </a:lnTo>
                    <a:lnTo>
                      <a:pt x="12" y="57"/>
                    </a:lnTo>
                    <a:lnTo>
                      <a:pt x="22" y="47"/>
                    </a:lnTo>
                    <a:lnTo>
                      <a:pt x="40" y="43"/>
                    </a:lnTo>
                    <a:lnTo>
                      <a:pt x="60" y="44"/>
                    </a:lnTo>
                    <a:lnTo>
                      <a:pt x="76" y="51"/>
                    </a:lnTo>
                    <a:lnTo>
                      <a:pt x="87" y="67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374826" name="Freeform 42"/>
              <p:cNvSpPr>
                <a:spLocks/>
              </p:cNvSpPr>
              <p:nvPr/>
            </p:nvSpPr>
            <p:spPr bwMode="auto">
              <a:xfrm>
                <a:off x="334" y="520"/>
                <a:ext cx="319" cy="286"/>
              </a:xfrm>
              <a:custGeom>
                <a:avLst/>
                <a:gdLst/>
                <a:ahLst/>
                <a:cxnLst>
                  <a:cxn ang="0">
                    <a:pos x="317" y="275"/>
                  </a:cxn>
                  <a:cxn ang="0">
                    <a:pos x="315" y="254"/>
                  </a:cxn>
                  <a:cxn ang="0">
                    <a:pos x="306" y="235"/>
                  </a:cxn>
                  <a:cxn ang="0">
                    <a:pos x="299" y="219"/>
                  </a:cxn>
                  <a:cxn ang="0">
                    <a:pos x="294" y="194"/>
                  </a:cxn>
                  <a:cxn ang="0">
                    <a:pos x="288" y="161"/>
                  </a:cxn>
                  <a:cxn ang="0">
                    <a:pos x="284" y="126"/>
                  </a:cxn>
                  <a:cxn ang="0">
                    <a:pos x="281" y="94"/>
                  </a:cxn>
                  <a:cxn ang="0">
                    <a:pos x="279" y="67"/>
                  </a:cxn>
                  <a:cxn ang="0">
                    <a:pos x="278" y="43"/>
                  </a:cxn>
                  <a:cxn ang="0">
                    <a:pos x="270" y="29"/>
                  </a:cxn>
                  <a:cxn ang="0">
                    <a:pos x="255" y="16"/>
                  </a:cxn>
                  <a:cxn ang="0">
                    <a:pos x="240" y="9"/>
                  </a:cxn>
                  <a:cxn ang="0">
                    <a:pos x="216" y="2"/>
                  </a:cxn>
                  <a:cxn ang="0">
                    <a:pos x="189" y="0"/>
                  </a:cxn>
                  <a:cxn ang="0">
                    <a:pos x="147" y="0"/>
                  </a:cxn>
                  <a:cxn ang="0">
                    <a:pos x="110" y="2"/>
                  </a:cxn>
                  <a:cxn ang="0">
                    <a:pos x="74" y="9"/>
                  </a:cxn>
                  <a:cxn ang="0">
                    <a:pos x="41" y="21"/>
                  </a:cxn>
                  <a:cxn ang="0">
                    <a:pos x="20" y="35"/>
                  </a:cxn>
                  <a:cxn ang="0">
                    <a:pos x="8" y="47"/>
                  </a:cxn>
                  <a:cxn ang="0">
                    <a:pos x="0" y="61"/>
                  </a:cxn>
                  <a:cxn ang="0">
                    <a:pos x="2" y="75"/>
                  </a:cxn>
                  <a:cxn ang="0">
                    <a:pos x="5" y="89"/>
                  </a:cxn>
                  <a:cxn ang="0">
                    <a:pos x="15" y="104"/>
                  </a:cxn>
                  <a:cxn ang="0">
                    <a:pos x="23" y="123"/>
                  </a:cxn>
                  <a:cxn ang="0">
                    <a:pos x="27" y="149"/>
                  </a:cxn>
                  <a:cxn ang="0">
                    <a:pos x="30" y="176"/>
                  </a:cxn>
                  <a:cxn ang="0">
                    <a:pos x="35" y="200"/>
                  </a:cxn>
                  <a:cxn ang="0">
                    <a:pos x="36" y="235"/>
                  </a:cxn>
                  <a:cxn ang="0">
                    <a:pos x="38" y="265"/>
                  </a:cxn>
                  <a:cxn ang="0">
                    <a:pos x="38" y="285"/>
                  </a:cxn>
                  <a:cxn ang="0">
                    <a:pos x="48" y="260"/>
                  </a:cxn>
                  <a:cxn ang="0">
                    <a:pos x="68" y="248"/>
                  </a:cxn>
                  <a:cxn ang="0">
                    <a:pos x="86" y="241"/>
                  </a:cxn>
                  <a:cxn ang="0">
                    <a:pos x="108" y="236"/>
                  </a:cxn>
                  <a:cxn ang="0">
                    <a:pos x="143" y="229"/>
                  </a:cxn>
                  <a:cxn ang="0">
                    <a:pos x="177" y="228"/>
                  </a:cxn>
                  <a:cxn ang="0">
                    <a:pos x="197" y="228"/>
                  </a:cxn>
                  <a:cxn ang="0">
                    <a:pos x="228" y="230"/>
                  </a:cxn>
                  <a:cxn ang="0">
                    <a:pos x="264" y="237"/>
                  </a:cxn>
                  <a:cxn ang="0">
                    <a:pos x="287" y="246"/>
                  </a:cxn>
                  <a:cxn ang="0">
                    <a:pos x="302" y="255"/>
                  </a:cxn>
                  <a:cxn ang="0">
                    <a:pos x="318" y="268"/>
                  </a:cxn>
                </a:cxnLst>
                <a:rect l="0" t="0" r="r" b="b"/>
                <a:pathLst>
                  <a:path w="319" h="286">
                    <a:moveTo>
                      <a:pt x="317" y="275"/>
                    </a:moveTo>
                    <a:lnTo>
                      <a:pt x="315" y="254"/>
                    </a:lnTo>
                    <a:lnTo>
                      <a:pt x="306" y="235"/>
                    </a:lnTo>
                    <a:lnTo>
                      <a:pt x="299" y="219"/>
                    </a:lnTo>
                    <a:lnTo>
                      <a:pt x="294" y="194"/>
                    </a:lnTo>
                    <a:lnTo>
                      <a:pt x="288" y="161"/>
                    </a:lnTo>
                    <a:lnTo>
                      <a:pt x="284" y="126"/>
                    </a:lnTo>
                    <a:lnTo>
                      <a:pt x="281" y="94"/>
                    </a:lnTo>
                    <a:lnTo>
                      <a:pt x="279" y="67"/>
                    </a:lnTo>
                    <a:lnTo>
                      <a:pt x="278" y="43"/>
                    </a:lnTo>
                    <a:lnTo>
                      <a:pt x="270" y="29"/>
                    </a:lnTo>
                    <a:lnTo>
                      <a:pt x="255" y="16"/>
                    </a:lnTo>
                    <a:lnTo>
                      <a:pt x="240" y="9"/>
                    </a:lnTo>
                    <a:lnTo>
                      <a:pt x="216" y="2"/>
                    </a:lnTo>
                    <a:lnTo>
                      <a:pt x="189" y="0"/>
                    </a:lnTo>
                    <a:lnTo>
                      <a:pt x="147" y="0"/>
                    </a:lnTo>
                    <a:lnTo>
                      <a:pt x="110" y="2"/>
                    </a:lnTo>
                    <a:lnTo>
                      <a:pt x="74" y="9"/>
                    </a:lnTo>
                    <a:lnTo>
                      <a:pt x="41" y="21"/>
                    </a:lnTo>
                    <a:lnTo>
                      <a:pt x="20" y="35"/>
                    </a:lnTo>
                    <a:lnTo>
                      <a:pt x="8" y="47"/>
                    </a:lnTo>
                    <a:lnTo>
                      <a:pt x="0" y="61"/>
                    </a:lnTo>
                    <a:lnTo>
                      <a:pt x="2" y="75"/>
                    </a:lnTo>
                    <a:lnTo>
                      <a:pt x="5" y="89"/>
                    </a:lnTo>
                    <a:lnTo>
                      <a:pt x="15" y="104"/>
                    </a:lnTo>
                    <a:lnTo>
                      <a:pt x="23" y="123"/>
                    </a:lnTo>
                    <a:lnTo>
                      <a:pt x="27" y="149"/>
                    </a:lnTo>
                    <a:lnTo>
                      <a:pt x="30" y="176"/>
                    </a:lnTo>
                    <a:lnTo>
                      <a:pt x="35" y="200"/>
                    </a:lnTo>
                    <a:lnTo>
                      <a:pt x="36" y="235"/>
                    </a:lnTo>
                    <a:lnTo>
                      <a:pt x="38" y="265"/>
                    </a:lnTo>
                    <a:lnTo>
                      <a:pt x="38" y="285"/>
                    </a:lnTo>
                    <a:lnTo>
                      <a:pt x="48" y="260"/>
                    </a:lnTo>
                    <a:lnTo>
                      <a:pt x="68" y="248"/>
                    </a:lnTo>
                    <a:lnTo>
                      <a:pt x="86" y="241"/>
                    </a:lnTo>
                    <a:lnTo>
                      <a:pt x="108" y="236"/>
                    </a:lnTo>
                    <a:lnTo>
                      <a:pt x="143" y="229"/>
                    </a:lnTo>
                    <a:lnTo>
                      <a:pt x="177" y="228"/>
                    </a:lnTo>
                    <a:lnTo>
                      <a:pt x="197" y="228"/>
                    </a:lnTo>
                    <a:lnTo>
                      <a:pt x="228" y="230"/>
                    </a:lnTo>
                    <a:lnTo>
                      <a:pt x="264" y="237"/>
                    </a:lnTo>
                    <a:lnTo>
                      <a:pt x="287" y="246"/>
                    </a:lnTo>
                    <a:lnTo>
                      <a:pt x="302" y="255"/>
                    </a:lnTo>
                    <a:lnTo>
                      <a:pt x="318" y="268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374827" name="Freeform 43"/>
              <p:cNvSpPr>
                <a:spLocks/>
              </p:cNvSpPr>
              <p:nvPr/>
            </p:nvSpPr>
            <p:spPr bwMode="auto">
              <a:xfrm>
                <a:off x="5049" y="578"/>
                <a:ext cx="551" cy="335"/>
              </a:xfrm>
              <a:custGeom>
                <a:avLst/>
                <a:gdLst/>
                <a:ahLst/>
                <a:cxnLst>
                  <a:cxn ang="0">
                    <a:pos x="534" y="48"/>
                  </a:cxn>
                  <a:cxn ang="0">
                    <a:pos x="550" y="117"/>
                  </a:cxn>
                  <a:cxn ang="0">
                    <a:pos x="540" y="142"/>
                  </a:cxn>
                  <a:cxn ang="0">
                    <a:pos x="517" y="179"/>
                  </a:cxn>
                  <a:cxn ang="0">
                    <a:pos x="493" y="212"/>
                  </a:cxn>
                  <a:cxn ang="0">
                    <a:pos x="465" y="239"/>
                  </a:cxn>
                  <a:cxn ang="0">
                    <a:pos x="430" y="267"/>
                  </a:cxn>
                  <a:cxn ang="0">
                    <a:pos x="397" y="286"/>
                  </a:cxn>
                  <a:cxn ang="0">
                    <a:pos x="361" y="304"/>
                  </a:cxn>
                  <a:cxn ang="0">
                    <a:pos x="315" y="320"/>
                  </a:cxn>
                  <a:cxn ang="0">
                    <a:pos x="280" y="328"/>
                  </a:cxn>
                  <a:cxn ang="0">
                    <a:pos x="238" y="334"/>
                  </a:cxn>
                  <a:cxn ang="0">
                    <a:pos x="199" y="334"/>
                  </a:cxn>
                  <a:cxn ang="0">
                    <a:pos x="157" y="329"/>
                  </a:cxn>
                  <a:cxn ang="0">
                    <a:pos x="114" y="317"/>
                  </a:cxn>
                  <a:cxn ang="0">
                    <a:pos x="75" y="298"/>
                  </a:cxn>
                  <a:cxn ang="0">
                    <a:pos x="52" y="282"/>
                  </a:cxn>
                  <a:cxn ang="0">
                    <a:pos x="24" y="258"/>
                  </a:cxn>
                  <a:cxn ang="0">
                    <a:pos x="9" y="238"/>
                  </a:cxn>
                  <a:cxn ang="0">
                    <a:pos x="0" y="222"/>
                  </a:cxn>
                  <a:cxn ang="0">
                    <a:pos x="0" y="204"/>
                  </a:cxn>
                  <a:cxn ang="0">
                    <a:pos x="6" y="182"/>
                  </a:cxn>
                  <a:cxn ang="0">
                    <a:pos x="18" y="166"/>
                  </a:cxn>
                  <a:cxn ang="0">
                    <a:pos x="27" y="131"/>
                  </a:cxn>
                  <a:cxn ang="0">
                    <a:pos x="31" y="112"/>
                  </a:cxn>
                  <a:cxn ang="0">
                    <a:pos x="283" y="128"/>
                  </a:cxn>
                  <a:cxn ang="0">
                    <a:pos x="316" y="122"/>
                  </a:cxn>
                  <a:cxn ang="0">
                    <a:pos x="357" y="109"/>
                  </a:cxn>
                  <a:cxn ang="0">
                    <a:pos x="388" y="93"/>
                  </a:cxn>
                  <a:cxn ang="0">
                    <a:pos x="421" y="73"/>
                  </a:cxn>
                  <a:cxn ang="0">
                    <a:pos x="453" y="44"/>
                  </a:cxn>
                  <a:cxn ang="0">
                    <a:pos x="472" y="19"/>
                  </a:cxn>
                  <a:cxn ang="0">
                    <a:pos x="486" y="0"/>
                  </a:cxn>
                  <a:cxn ang="0">
                    <a:pos x="534" y="48"/>
                  </a:cxn>
                </a:cxnLst>
                <a:rect l="0" t="0" r="r" b="b"/>
                <a:pathLst>
                  <a:path w="551" h="335">
                    <a:moveTo>
                      <a:pt x="534" y="48"/>
                    </a:moveTo>
                    <a:lnTo>
                      <a:pt x="550" y="117"/>
                    </a:lnTo>
                    <a:lnTo>
                      <a:pt x="540" y="142"/>
                    </a:lnTo>
                    <a:lnTo>
                      <a:pt x="517" y="179"/>
                    </a:lnTo>
                    <a:lnTo>
                      <a:pt x="493" y="212"/>
                    </a:lnTo>
                    <a:lnTo>
                      <a:pt x="465" y="239"/>
                    </a:lnTo>
                    <a:lnTo>
                      <a:pt x="430" y="267"/>
                    </a:lnTo>
                    <a:lnTo>
                      <a:pt x="397" y="286"/>
                    </a:lnTo>
                    <a:lnTo>
                      <a:pt x="361" y="304"/>
                    </a:lnTo>
                    <a:lnTo>
                      <a:pt x="315" y="320"/>
                    </a:lnTo>
                    <a:lnTo>
                      <a:pt x="280" y="328"/>
                    </a:lnTo>
                    <a:lnTo>
                      <a:pt x="238" y="334"/>
                    </a:lnTo>
                    <a:lnTo>
                      <a:pt x="199" y="334"/>
                    </a:lnTo>
                    <a:lnTo>
                      <a:pt x="157" y="329"/>
                    </a:lnTo>
                    <a:lnTo>
                      <a:pt x="114" y="317"/>
                    </a:lnTo>
                    <a:lnTo>
                      <a:pt x="75" y="298"/>
                    </a:lnTo>
                    <a:lnTo>
                      <a:pt x="52" y="282"/>
                    </a:lnTo>
                    <a:lnTo>
                      <a:pt x="24" y="258"/>
                    </a:lnTo>
                    <a:lnTo>
                      <a:pt x="9" y="238"/>
                    </a:lnTo>
                    <a:lnTo>
                      <a:pt x="0" y="222"/>
                    </a:lnTo>
                    <a:lnTo>
                      <a:pt x="0" y="204"/>
                    </a:lnTo>
                    <a:lnTo>
                      <a:pt x="6" y="182"/>
                    </a:lnTo>
                    <a:lnTo>
                      <a:pt x="18" y="166"/>
                    </a:lnTo>
                    <a:lnTo>
                      <a:pt x="27" y="131"/>
                    </a:lnTo>
                    <a:lnTo>
                      <a:pt x="31" y="112"/>
                    </a:lnTo>
                    <a:lnTo>
                      <a:pt x="283" y="128"/>
                    </a:lnTo>
                    <a:lnTo>
                      <a:pt x="316" y="122"/>
                    </a:lnTo>
                    <a:lnTo>
                      <a:pt x="357" y="109"/>
                    </a:lnTo>
                    <a:lnTo>
                      <a:pt x="388" y="93"/>
                    </a:lnTo>
                    <a:lnTo>
                      <a:pt x="421" y="73"/>
                    </a:lnTo>
                    <a:lnTo>
                      <a:pt x="453" y="44"/>
                    </a:lnTo>
                    <a:lnTo>
                      <a:pt x="472" y="19"/>
                    </a:lnTo>
                    <a:lnTo>
                      <a:pt x="486" y="0"/>
                    </a:lnTo>
                    <a:lnTo>
                      <a:pt x="534" y="48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100000">
                    <a:schemeClr val="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374828" name="Freeform 44"/>
              <p:cNvSpPr>
                <a:spLocks/>
              </p:cNvSpPr>
              <p:nvPr/>
            </p:nvSpPr>
            <p:spPr bwMode="auto">
              <a:xfrm>
                <a:off x="5145" y="160"/>
                <a:ext cx="475" cy="55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94"/>
                  </a:cxn>
                  <a:cxn ang="0">
                    <a:pos x="28" y="291"/>
                  </a:cxn>
                  <a:cxn ang="0">
                    <a:pos x="63" y="293"/>
                  </a:cxn>
                  <a:cxn ang="0">
                    <a:pos x="121" y="299"/>
                  </a:cxn>
                  <a:cxn ang="0">
                    <a:pos x="178" y="310"/>
                  </a:cxn>
                  <a:cxn ang="0">
                    <a:pos x="231" y="323"/>
                  </a:cxn>
                  <a:cxn ang="0">
                    <a:pos x="274" y="339"/>
                  </a:cxn>
                  <a:cxn ang="0">
                    <a:pos x="325" y="364"/>
                  </a:cxn>
                  <a:cxn ang="0">
                    <a:pos x="364" y="390"/>
                  </a:cxn>
                  <a:cxn ang="0">
                    <a:pos x="393" y="415"/>
                  </a:cxn>
                  <a:cxn ang="0">
                    <a:pos x="414" y="439"/>
                  </a:cxn>
                  <a:cxn ang="0">
                    <a:pos x="427" y="461"/>
                  </a:cxn>
                  <a:cxn ang="0">
                    <a:pos x="439" y="488"/>
                  </a:cxn>
                  <a:cxn ang="0">
                    <a:pos x="444" y="513"/>
                  </a:cxn>
                  <a:cxn ang="0">
                    <a:pos x="451" y="551"/>
                  </a:cxn>
                  <a:cxn ang="0">
                    <a:pos x="457" y="518"/>
                  </a:cxn>
                  <a:cxn ang="0">
                    <a:pos x="466" y="481"/>
                  </a:cxn>
                  <a:cxn ang="0">
                    <a:pos x="469" y="453"/>
                  </a:cxn>
                  <a:cxn ang="0">
                    <a:pos x="474" y="420"/>
                  </a:cxn>
                  <a:cxn ang="0">
                    <a:pos x="472" y="393"/>
                  </a:cxn>
                  <a:cxn ang="0">
                    <a:pos x="466" y="361"/>
                  </a:cxn>
                  <a:cxn ang="0">
                    <a:pos x="459" y="317"/>
                  </a:cxn>
                  <a:cxn ang="0">
                    <a:pos x="444" y="279"/>
                  </a:cxn>
                  <a:cxn ang="0">
                    <a:pos x="424" y="238"/>
                  </a:cxn>
                  <a:cxn ang="0">
                    <a:pos x="399" y="196"/>
                  </a:cxn>
                  <a:cxn ang="0">
                    <a:pos x="363" y="152"/>
                  </a:cxn>
                  <a:cxn ang="0">
                    <a:pos x="322" y="116"/>
                  </a:cxn>
                  <a:cxn ang="0">
                    <a:pos x="286" y="87"/>
                  </a:cxn>
                  <a:cxn ang="0">
                    <a:pos x="241" y="60"/>
                  </a:cxn>
                  <a:cxn ang="0">
                    <a:pos x="195" y="40"/>
                  </a:cxn>
                  <a:cxn ang="0">
                    <a:pos x="141" y="21"/>
                  </a:cxn>
                  <a:cxn ang="0">
                    <a:pos x="94" y="10"/>
                  </a:cxn>
                  <a:cxn ang="0">
                    <a:pos x="39" y="3"/>
                  </a:cxn>
                  <a:cxn ang="0">
                    <a:pos x="0" y="0"/>
                  </a:cxn>
                </a:cxnLst>
                <a:rect l="0" t="0" r="r" b="b"/>
                <a:pathLst>
                  <a:path w="475" h="552">
                    <a:moveTo>
                      <a:pt x="0" y="0"/>
                    </a:moveTo>
                    <a:lnTo>
                      <a:pt x="0" y="294"/>
                    </a:lnTo>
                    <a:lnTo>
                      <a:pt x="28" y="291"/>
                    </a:lnTo>
                    <a:lnTo>
                      <a:pt x="63" y="293"/>
                    </a:lnTo>
                    <a:lnTo>
                      <a:pt x="121" y="299"/>
                    </a:lnTo>
                    <a:lnTo>
                      <a:pt x="178" y="310"/>
                    </a:lnTo>
                    <a:lnTo>
                      <a:pt x="231" y="323"/>
                    </a:lnTo>
                    <a:lnTo>
                      <a:pt x="274" y="339"/>
                    </a:lnTo>
                    <a:lnTo>
                      <a:pt x="325" y="364"/>
                    </a:lnTo>
                    <a:lnTo>
                      <a:pt x="364" y="390"/>
                    </a:lnTo>
                    <a:lnTo>
                      <a:pt x="393" y="415"/>
                    </a:lnTo>
                    <a:lnTo>
                      <a:pt x="414" y="439"/>
                    </a:lnTo>
                    <a:lnTo>
                      <a:pt x="427" y="461"/>
                    </a:lnTo>
                    <a:lnTo>
                      <a:pt x="439" y="488"/>
                    </a:lnTo>
                    <a:lnTo>
                      <a:pt x="444" y="513"/>
                    </a:lnTo>
                    <a:lnTo>
                      <a:pt x="451" y="551"/>
                    </a:lnTo>
                    <a:lnTo>
                      <a:pt x="457" y="518"/>
                    </a:lnTo>
                    <a:lnTo>
                      <a:pt x="466" y="481"/>
                    </a:lnTo>
                    <a:lnTo>
                      <a:pt x="469" y="453"/>
                    </a:lnTo>
                    <a:lnTo>
                      <a:pt x="474" y="420"/>
                    </a:lnTo>
                    <a:lnTo>
                      <a:pt x="472" y="393"/>
                    </a:lnTo>
                    <a:lnTo>
                      <a:pt x="466" y="361"/>
                    </a:lnTo>
                    <a:lnTo>
                      <a:pt x="459" y="317"/>
                    </a:lnTo>
                    <a:lnTo>
                      <a:pt x="444" y="279"/>
                    </a:lnTo>
                    <a:lnTo>
                      <a:pt x="424" y="238"/>
                    </a:lnTo>
                    <a:lnTo>
                      <a:pt x="399" y="196"/>
                    </a:lnTo>
                    <a:lnTo>
                      <a:pt x="363" y="152"/>
                    </a:lnTo>
                    <a:lnTo>
                      <a:pt x="322" y="116"/>
                    </a:lnTo>
                    <a:lnTo>
                      <a:pt x="286" y="87"/>
                    </a:lnTo>
                    <a:lnTo>
                      <a:pt x="241" y="60"/>
                    </a:lnTo>
                    <a:lnTo>
                      <a:pt x="195" y="40"/>
                    </a:lnTo>
                    <a:lnTo>
                      <a:pt x="141" y="21"/>
                    </a:lnTo>
                    <a:lnTo>
                      <a:pt x="94" y="10"/>
                    </a:lnTo>
                    <a:lnTo>
                      <a:pt x="39" y="3"/>
                    </a:lnTo>
                    <a:lnTo>
                      <a:pt x="0" y="0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374829" name="Freeform 45"/>
              <p:cNvSpPr>
                <a:spLocks/>
              </p:cNvSpPr>
              <p:nvPr/>
            </p:nvSpPr>
            <p:spPr bwMode="auto">
              <a:xfrm>
                <a:off x="5176" y="727"/>
                <a:ext cx="156" cy="118"/>
              </a:xfrm>
              <a:custGeom>
                <a:avLst/>
                <a:gdLst/>
                <a:ahLst/>
                <a:cxnLst>
                  <a:cxn ang="0">
                    <a:pos x="83" y="0"/>
                  </a:cxn>
                  <a:cxn ang="0">
                    <a:pos x="134" y="19"/>
                  </a:cxn>
                  <a:cxn ang="0">
                    <a:pos x="152" y="46"/>
                  </a:cxn>
                  <a:cxn ang="0">
                    <a:pos x="155" y="70"/>
                  </a:cxn>
                  <a:cxn ang="0">
                    <a:pos x="155" y="84"/>
                  </a:cxn>
                  <a:cxn ang="0">
                    <a:pos x="146" y="100"/>
                  </a:cxn>
                  <a:cxn ang="0">
                    <a:pos x="126" y="108"/>
                  </a:cxn>
                  <a:cxn ang="0">
                    <a:pos x="105" y="114"/>
                  </a:cxn>
                  <a:cxn ang="0">
                    <a:pos x="86" y="117"/>
                  </a:cxn>
                  <a:cxn ang="0">
                    <a:pos x="69" y="117"/>
                  </a:cxn>
                  <a:cxn ang="0">
                    <a:pos x="41" y="112"/>
                  </a:cxn>
                  <a:cxn ang="0">
                    <a:pos x="21" y="107"/>
                  </a:cxn>
                  <a:cxn ang="0">
                    <a:pos x="9" y="98"/>
                  </a:cxn>
                  <a:cxn ang="0">
                    <a:pos x="2" y="90"/>
                  </a:cxn>
                  <a:cxn ang="0">
                    <a:pos x="0" y="78"/>
                  </a:cxn>
                  <a:cxn ang="0">
                    <a:pos x="2" y="60"/>
                  </a:cxn>
                  <a:cxn ang="0">
                    <a:pos x="9" y="11"/>
                  </a:cxn>
                  <a:cxn ang="0">
                    <a:pos x="83" y="0"/>
                  </a:cxn>
                </a:cxnLst>
                <a:rect l="0" t="0" r="r" b="b"/>
                <a:pathLst>
                  <a:path w="156" h="118">
                    <a:moveTo>
                      <a:pt x="83" y="0"/>
                    </a:moveTo>
                    <a:lnTo>
                      <a:pt x="134" y="19"/>
                    </a:lnTo>
                    <a:lnTo>
                      <a:pt x="152" y="46"/>
                    </a:lnTo>
                    <a:lnTo>
                      <a:pt x="155" y="70"/>
                    </a:lnTo>
                    <a:lnTo>
                      <a:pt x="155" y="84"/>
                    </a:lnTo>
                    <a:lnTo>
                      <a:pt x="146" y="100"/>
                    </a:lnTo>
                    <a:lnTo>
                      <a:pt x="126" y="108"/>
                    </a:lnTo>
                    <a:lnTo>
                      <a:pt x="105" y="114"/>
                    </a:lnTo>
                    <a:lnTo>
                      <a:pt x="86" y="117"/>
                    </a:lnTo>
                    <a:lnTo>
                      <a:pt x="69" y="117"/>
                    </a:lnTo>
                    <a:lnTo>
                      <a:pt x="41" y="112"/>
                    </a:lnTo>
                    <a:lnTo>
                      <a:pt x="21" y="107"/>
                    </a:lnTo>
                    <a:lnTo>
                      <a:pt x="9" y="98"/>
                    </a:lnTo>
                    <a:lnTo>
                      <a:pt x="2" y="90"/>
                    </a:lnTo>
                    <a:lnTo>
                      <a:pt x="0" y="78"/>
                    </a:lnTo>
                    <a:lnTo>
                      <a:pt x="2" y="60"/>
                    </a:lnTo>
                    <a:lnTo>
                      <a:pt x="9" y="11"/>
                    </a:lnTo>
                    <a:lnTo>
                      <a:pt x="83" y="0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100000">
                    <a:schemeClr val="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374830" name="Freeform 46"/>
              <p:cNvSpPr>
                <a:spLocks/>
              </p:cNvSpPr>
              <p:nvPr/>
            </p:nvSpPr>
            <p:spPr bwMode="auto">
              <a:xfrm>
                <a:off x="5172" y="740"/>
                <a:ext cx="88" cy="74"/>
              </a:xfrm>
              <a:custGeom>
                <a:avLst/>
                <a:gdLst/>
                <a:ahLst/>
                <a:cxnLst>
                  <a:cxn ang="0">
                    <a:pos x="0" y="68"/>
                  </a:cxn>
                  <a:cxn ang="0">
                    <a:pos x="11" y="0"/>
                  </a:cxn>
                  <a:cxn ang="0">
                    <a:pos x="54" y="5"/>
                  </a:cxn>
                  <a:cxn ang="0">
                    <a:pos x="87" y="9"/>
                  </a:cxn>
                  <a:cxn ang="0">
                    <a:pos x="78" y="73"/>
                  </a:cxn>
                  <a:cxn ang="0">
                    <a:pos x="75" y="58"/>
                  </a:cxn>
                  <a:cxn ang="0">
                    <a:pos x="65" y="47"/>
                  </a:cxn>
                  <a:cxn ang="0">
                    <a:pos x="47" y="44"/>
                  </a:cxn>
                  <a:cxn ang="0">
                    <a:pos x="27" y="45"/>
                  </a:cxn>
                  <a:cxn ang="0">
                    <a:pos x="11" y="52"/>
                  </a:cxn>
                  <a:cxn ang="0">
                    <a:pos x="0" y="68"/>
                  </a:cxn>
                </a:cxnLst>
                <a:rect l="0" t="0" r="r" b="b"/>
                <a:pathLst>
                  <a:path w="88" h="74">
                    <a:moveTo>
                      <a:pt x="0" y="68"/>
                    </a:moveTo>
                    <a:lnTo>
                      <a:pt x="11" y="0"/>
                    </a:lnTo>
                    <a:lnTo>
                      <a:pt x="54" y="5"/>
                    </a:lnTo>
                    <a:lnTo>
                      <a:pt x="87" y="9"/>
                    </a:lnTo>
                    <a:lnTo>
                      <a:pt x="78" y="73"/>
                    </a:lnTo>
                    <a:lnTo>
                      <a:pt x="75" y="58"/>
                    </a:lnTo>
                    <a:lnTo>
                      <a:pt x="65" y="47"/>
                    </a:lnTo>
                    <a:lnTo>
                      <a:pt x="47" y="44"/>
                    </a:lnTo>
                    <a:lnTo>
                      <a:pt x="27" y="45"/>
                    </a:lnTo>
                    <a:lnTo>
                      <a:pt x="11" y="52"/>
                    </a:lnTo>
                    <a:lnTo>
                      <a:pt x="0" y="68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374831" name="Freeform 47"/>
              <p:cNvSpPr>
                <a:spLocks/>
              </p:cNvSpPr>
              <p:nvPr/>
            </p:nvSpPr>
            <p:spPr bwMode="auto">
              <a:xfrm>
                <a:off x="5049" y="520"/>
                <a:ext cx="319" cy="286"/>
              </a:xfrm>
              <a:custGeom>
                <a:avLst/>
                <a:gdLst/>
                <a:ahLst/>
                <a:cxnLst>
                  <a:cxn ang="0">
                    <a:pos x="1" y="275"/>
                  </a:cxn>
                  <a:cxn ang="0">
                    <a:pos x="3" y="254"/>
                  </a:cxn>
                  <a:cxn ang="0">
                    <a:pos x="12" y="235"/>
                  </a:cxn>
                  <a:cxn ang="0">
                    <a:pos x="19" y="219"/>
                  </a:cxn>
                  <a:cxn ang="0">
                    <a:pos x="24" y="194"/>
                  </a:cxn>
                  <a:cxn ang="0">
                    <a:pos x="30" y="161"/>
                  </a:cxn>
                  <a:cxn ang="0">
                    <a:pos x="34" y="126"/>
                  </a:cxn>
                  <a:cxn ang="0">
                    <a:pos x="37" y="94"/>
                  </a:cxn>
                  <a:cxn ang="0">
                    <a:pos x="39" y="67"/>
                  </a:cxn>
                  <a:cxn ang="0">
                    <a:pos x="40" y="43"/>
                  </a:cxn>
                  <a:cxn ang="0">
                    <a:pos x="48" y="29"/>
                  </a:cxn>
                  <a:cxn ang="0">
                    <a:pos x="63" y="16"/>
                  </a:cxn>
                  <a:cxn ang="0">
                    <a:pos x="78" y="9"/>
                  </a:cxn>
                  <a:cxn ang="0">
                    <a:pos x="102" y="2"/>
                  </a:cxn>
                  <a:cxn ang="0">
                    <a:pos x="129" y="0"/>
                  </a:cxn>
                  <a:cxn ang="0">
                    <a:pos x="171" y="0"/>
                  </a:cxn>
                  <a:cxn ang="0">
                    <a:pos x="208" y="2"/>
                  </a:cxn>
                  <a:cxn ang="0">
                    <a:pos x="244" y="9"/>
                  </a:cxn>
                  <a:cxn ang="0">
                    <a:pos x="277" y="21"/>
                  </a:cxn>
                  <a:cxn ang="0">
                    <a:pos x="298" y="35"/>
                  </a:cxn>
                  <a:cxn ang="0">
                    <a:pos x="310" y="47"/>
                  </a:cxn>
                  <a:cxn ang="0">
                    <a:pos x="318" y="61"/>
                  </a:cxn>
                  <a:cxn ang="0">
                    <a:pos x="316" y="75"/>
                  </a:cxn>
                  <a:cxn ang="0">
                    <a:pos x="313" y="89"/>
                  </a:cxn>
                  <a:cxn ang="0">
                    <a:pos x="303" y="104"/>
                  </a:cxn>
                  <a:cxn ang="0">
                    <a:pos x="295" y="123"/>
                  </a:cxn>
                  <a:cxn ang="0">
                    <a:pos x="291" y="149"/>
                  </a:cxn>
                  <a:cxn ang="0">
                    <a:pos x="288" y="176"/>
                  </a:cxn>
                  <a:cxn ang="0">
                    <a:pos x="283" y="200"/>
                  </a:cxn>
                  <a:cxn ang="0">
                    <a:pos x="282" y="235"/>
                  </a:cxn>
                  <a:cxn ang="0">
                    <a:pos x="280" y="265"/>
                  </a:cxn>
                  <a:cxn ang="0">
                    <a:pos x="280" y="285"/>
                  </a:cxn>
                  <a:cxn ang="0">
                    <a:pos x="270" y="260"/>
                  </a:cxn>
                  <a:cxn ang="0">
                    <a:pos x="250" y="248"/>
                  </a:cxn>
                  <a:cxn ang="0">
                    <a:pos x="232" y="241"/>
                  </a:cxn>
                  <a:cxn ang="0">
                    <a:pos x="210" y="236"/>
                  </a:cxn>
                  <a:cxn ang="0">
                    <a:pos x="175" y="229"/>
                  </a:cxn>
                  <a:cxn ang="0">
                    <a:pos x="141" y="228"/>
                  </a:cxn>
                  <a:cxn ang="0">
                    <a:pos x="121" y="228"/>
                  </a:cxn>
                  <a:cxn ang="0">
                    <a:pos x="90" y="230"/>
                  </a:cxn>
                  <a:cxn ang="0">
                    <a:pos x="54" y="237"/>
                  </a:cxn>
                  <a:cxn ang="0">
                    <a:pos x="31" y="246"/>
                  </a:cxn>
                  <a:cxn ang="0">
                    <a:pos x="16" y="255"/>
                  </a:cxn>
                  <a:cxn ang="0">
                    <a:pos x="0" y="268"/>
                  </a:cxn>
                </a:cxnLst>
                <a:rect l="0" t="0" r="r" b="b"/>
                <a:pathLst>
                  <a:path w="319" h="286">
                    <a:moveTo>
                      <a:pt x="1" y="275"/>
                    </a:moveTo>
                    <a:lnTo>
                      <a:pt x="3" y="254"/>
                    </a:lnTo>
                    <a:lnTo>
                      <a:pt x="12" y="235"/>
                    </a:lnTo>
                    <a:lnTo>
                      <a:pt x="19" y="219"/>
                    </a:lnTo>
                    <a:lnTo>
                      <a:pt x="24" y="194"/>
                    </a:lnTo>
                    <a:lnTo>
                      <a:pt x="30" y="161"/>
                    </a:lnTo>
                    <a:lnTo>
                      <a:pt x="34" y="126"/>
                    </a:lnTo>
                    <a:lnTo>
                      <a:pt x="37" y="94"/>
                    </a:lnTo>
                    <a:lnTo>
                      <a:pt x="39" y="67"/>
                    </a:lnTo>
                    <a:lnTo>
                      <a:pt x="40" y="43"/>
                    </a:lnTo>
                    <a:lnTo>
                      <a:pt x="48" y="29"/>
                    </a:lnTo>
                    <a:lnTo>
                      <a:pt x="63" y="16"/>
                    </a:lnTo>
                    <a:lnTo>
                      <a:pt x="78" y="9"/>
                    </a:lnTo>
                    <a:lnTo>
                      <a:pt x="102" y="2"/>
                    </a:lnTo>
                    <a:lnTo>
                      <a:pt x="129" y="0"/>
                    </a:lnTo>
                    <a:lnTo>
                      <a:pt x="171" y="0"/>
                    </a:lnTo>
                    <a:lnTo>
                      <a:pt x="208" y="2"/>
                    </a:lnTo>
                    <a:lnTo>
                      <a:pt x="244" y="9"/>
                    </a:lnTo>
                    <a:lnTo>
                      <a:pt x="277" y="21"/>
                    </a:lnTo>
                    <a:lnTo>
                      <a:pt x="298" y="35"/>
                    </a:lnTo>
                    <a:lnTo>
                      <a:pt x="310" y="47"/>
                    </a:lnTo>
                    <a:lnTo>
                      <a:pt x="318" y="61"/>
                    </a:lnTo>
                    <a:lnTo>
                      <a:pt x="316" y="75"/>
                    </a:lnTo>
                    <a:lnTo>
                      <a:pt x="313" y="89"/>
                    </a:lnTo>
                    <a:lnTo>
                      <a:pt x="303" y="104"/>
                    </a:lnTo>
                    <a:lnTo>
                      <a:pt x="295" y="123"/>
                    </a:lnTo>
                    <a:lnTo>
                      <a:pt x="291" y="149"/>
                    </a:lnTo>
                    <a:lnTo>
                      <a:pt x="288" y="176"/>
                    </a:lnTo>
                    <a:lnTo>
                      <a:pt x="283" y="200"/>
                    </a:lnTo>
                    <a:lnTo>
                      <a:pt x="282" y="235"/>
                    </a:lnTo>
                    <a:lnTo>
                      <a:pt x="280" y="265"/>
                    </a:lnTo>
                    <a:lnTo>
                      <a:pt x="280" y="285"/>
                    </a:lnTo>
                    <a:lnTo>
                      <a:pt x="270" y="260"/>
                    </a:lnTo>
                    <a:lnTo>
                      <a:pt x="250" y="248"/>
                    </a:lnTo>
                    <a:lnTo>
                      <a:pt x="232" y="241"/>
                    </a:lnTo>
                    <a:lnTo>
                      <a:pt x="210" y="236"/>
                    </a:lnTo>
                    <a:lnTo>
                      <a:pt x="175" y="229"/>
                    </a:lnTo>
                    <a:lnTo>
                      <a:pt x="141" y="228"/>
                    </a:lnTo>
                    <a:lnTo>
                      <a:pt x="121" y="228"/>
                    </a:lnTo>
                    <a:lnTo>
                      <a:pt x="90" y="230"/>
                    </a:lnTo>
                    <a:lnTo>
                      <a:pt x="54" y="237"/>
                    </a:lnTo>
                    <a:lnTo>
                      <a:pt x="31" y="246"/>
                    </a:lnTo>
                    <a:lnTo>
                      <a:pt x="16" y="255"/>
                    </a:lnTo>
                    <a:lnTo>
                      <a:pt x="0" y="268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374832" name="Freeform 48"/>
              <p:cNvSpPr>
                <a:spLocks/>
              </p:cNvSpPr>
              <p:nvPr/>
            </p:nvSpPr>
            <p:spPr bwMode="auto">
              <a:xfrm>
                <a:off x="4319" y="160"/>
                <a:ext cx="832" cy="4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56"/>
                  </a:cxn>
                  <a:cxn ang="0">
                    <a:pos x="84" y="374"/>
                  </a:cxn>
                  <a:cxn ang="0">
                    <a:pos x="153" y="393"/>
                  </a:cxn>
                  <a:cxn ang="0">
                    <a:pos x="210" y="404"/>
                  </a:cxn>
                  <a:cxn ang="0">
                    <a:pos x="258" y="410"/>
                  </a:cxn>
                  <a:cxn ang="0">
                    <a:pos x="312" y="416"/>
                  </a:cxn>
                  <a:cxn ang="0">
                    <a:pos x="402" y="419"/>
                  </a:cxn>
                  <a:cxn ang="0">
                    <a:pos x="485" y="412"/>
                  </a:cxn>
                  <a:cxn ang="0">
                    <a:pos x="570" y="399"/>
                  </a:cxn>
                  <a:cxn ang="0">
                    <a:pos x="652" y="377"/>
                  </a:cxn>
                  <a:cxn ang="0">
                    <a:pos x="724" y="347"/>
                  </a:cxn>
                  <a:cxn ang="0">
                    <a:pos x="784" y="306"/>
                  </a:cxn>
                  <a:cxn ang="0">
                    <a:pos x="829" y="291"/>
                  </a:cxn>
                  <a:cxn ang="0">
                    <a:pos x="831" y="2"/>
                  </a:cxn>
                  <a:cxn ang="0">
                    <a:pos x="786" y="9"/>
                  </a:cxn>
                  <a:cxn ang="0">
                    <a:pos x="726" y="29"/>
                  </a:cxn>
                  <a:cxn ang="0">
                    <a:pos x="654" y="55"/>
                  </a:cxn>
                  <a:cxn ang="0">
                    <a:pos x="585" y="70"/>
                  </a:cxn>
                  <a:cxn ang="0">
                    <a:pos x="515" y="78"/>
                  </a:cxn>
                  <a:cxn ang="0">
                    <a:pos x="468" y="82"/>
                  </a:cxn>
                  <a:cxn ang="0">
                    <a:pos x="428" y="84"/>
                  </a:cxn>
                  <a:cxn ang="0">
                    <a:pos x="358" y="84"/>
                  </a:cxn>
                  <a:cxn ang="0">
                    <a:pos x="314" y="81"/>
                  </a:cxn>
                  <a:cxn ang="0">
                    <a:pos x="274" y="76"/>
                  </a:cxn>
                  <a:cxn ang="0">
                    <a:pos x="229" y="73"/>
                  </a:cxn>
                  <a:cxn ang="0">
                    <a:pos x="190" y="66"/>
                  </a:cxn>
                  <a:cxn ang="0">
                    <a:pos x="140" y="57"/>
                  </a:cxn>
                  <a:cxn ang="0">
                    <a:pos x="96" y="44"/>
                  </a:cxn>
                  <a:cxn ang="0">
                    <a:pos x="49" y="24"/>
                  </a:cxn>
                  <a:cxn ang="0">
                    <a:pos x="0" y="0"/>
                  </a:cxn>
                </a:cxnLst>
                <a:rect l="0" t="0" r="r" b="b"/>
                <a:pathLst>
                  <a:path w="832" h="420">
                    <a:moveTo>
                      <a:pt x="0" y="0"/>
                    </a:moveTo>
                    <a:lnTo>
                      <a:pt x="0" y="356"/>
                    </a:lnTo>
                    <a:lnTo>
                      <a:pt x="84" y="374"/>
                    </a:lnTo>
                    <a:lnTo>
                      <a:pt x="153" y="393"/>
                    </a:lnTo>
                    <a:lnTo>
                      <a:pt x="210" y="404"/>
                    </a:lnTo>
                    <a:lnTo>
                      <a:pt x="258" y="410"/>
                    </a:lnTo>
                    <a:lnTo>
                      <a:pt x="312" y="416"/>
                    </a:lnTo>
                    <a:lnTo>
                      <a:pt x="402" y="419"/>
                    </a:lnTo>
                    <a:lnTo>
                      <a:pt x="485" y="412"/>
                    </a:lnTo>
                    <a:lnTo>
                      <a:pt x="570" y="399"/>
                    </a:lnTo>
                    <a:lnTo>
                      <a:pt x="652" y="377"/>
                    </a:lnTo>
                    <a:lnTo>
                      <a:pt x="724" y="347"/>
                    </a:lnTo>
                    <a:lnTo>
                      <a:pt x="784" y="306"/>
                    </a:lnTo>
                    <a:lnTo>
                      <a:pt x="829" y="291"/>
                    </a:lnTo>
                    <a:lnTo>
                      <a:pt x="831" y="2"/>
                    </a:lnTo>
                    <a:lnTo>
                      <a:pt x="786" y="9"/>
                    </a:lnTo>
                    <a:lnTo>
                      <a:pt x="726" y="29"/>
                    </a:lnTo>
                    <a:lnTo>
                      <a:pt x="654" y="55"/>
                    </a:lnTo>
                    <a:lnTo>
                      <a:pt x="585" y="70"/>
                    </a:lnTo>
                    <a:lnTo>
                      <a:pt x="515" y="78"/>
                    </a:lnTo>
                    <a:lnTo>
                      <a:pt x="468" y="82"/>
                    </a:lnTo>
                    <a:lnTo>
                      <a:pt x="428" y="84"/>
                    </a:lnTo>
                    <a:lnTo>
                      <a:pt x="358" y="84"/>
                    </a:lnTo>
                    <a:lnTo>
                      <a:pt x="314" y="81"/>
                    </a:lnTo>
                    <a:lnTo>
                      <a:pt x="274" y="76"/>
                    </a:lnTo>
                    <a:lnTo>
                      <a:pt x="229" y="73"/>
                    </a:lnTo>
                    <a:lnTo>
                      <a:pt x="190" y="66"/>
                    </a:lnTo>
                    <a:lnTo>
                      <a:pt x="140" y="57"/>
                    </a:lnTo>
                    <a:lnTo>
                      <a:pt x="96" y="44"/>
                    </a:lnTo>
                    <a:lnTo>
                      <a:pt x="49" y="24"/>
                    </a:lnTo>
                    <a:lnTo>
                      <a:pt x="0" y="0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</p:grpSp>
      </p:grpSp>
      <p:sp>
        <p:nvSpPr>
          <p:cNvPr id="41987" name="Rectangle 49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9144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1988" name="Rectangle 50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2860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74835" name="Rectangle 5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32618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4836" name="Rectangle 5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008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4837" name="Rectangle 5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2618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fld id="{A6250CE4-CB7E-419A-9519-1CDEF776B4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41992" name="Picture 54" descr="dnastranda_gl.gif (44360 bytes)"/>
          <p:cNvPicPr>
            <a:picLocks noChangeAspect="1" noChangeArrowheads="1" noCrop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0" y="381000"/>
            <a:ext cx="6477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4095" r:id="rId1"/>
    <p:sldLayoutId id="2147484096" r:id="rId2"/>
    <p:sldLayoutId id="2147484097" r:id="rId3"/>
    <p:sldLayoutId id="2147484098" r:id="rId4"/>
    <p:sldLayoutId id="2147484099" r:id="rId5"/>
    <p:sldLayoutId id="2147484100" r:id="rId6"/>
    <p:sldLayoutId id="2147484101" r:id="rId7"/>
    <p:sldLayoutId id="2147484102" r:id="rId8"/>
    <p:sldLayoutId id="2147484103" r:id="rId9"/>
    <p:sldLayoutId id="2147484104" r:id="rId10"/>
    <p:sldLayoutId id="2147484105" r:id="rId11"/>
    <p:sldLayoutId id="2147484106" r:id="rId12"/>
    <p:sldLayoutId id="2147484107" r:id="rId13"/>
    <p:sldLayoutId id="2147484108" r:id="rId14"/>
    <p:sldLayoutId id="2147484109" r:id="rId15"/>
  </p:sldLayoutIdLst>
  <p:transition/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32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32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3075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62000" y="59436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fld id="{1A39BDC9-EC64-4641-B30C-D0C6EECF52D5}" type="datetimeFigureOut">
              <a:rPr lang="en-US"/>
              <a:pPr>
                <a:defRPr/>
              </a:pPr>
              <a:t>8/3/2013</a:t>
            </a:fld>
            <a:endParaRPr lang="en-US"/>
          </a:p>
        </p:txBody>
      </p:sp>
      <p:sp>
        <p:nvSpPr>
          <p:cNvPr id="33075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075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fld id="{CD37D5A3-50EF-4969-98D6-31AA248FEF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58375" name="Picture 9" descr="dnastranda_gl.gif (44360 bytes)"/>
          <p:cNvPicPr>
            <a:picLocks noChangeAspect="1" noChangeArrowheads="1" noCrop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381000"/>
            <a:ext cx="6477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4110" r:id="rId1"/>
    <p:sldLayoutId id="2147484111" r:id="rId2"/>
    <p:sldLayoutId id="2147484112" r:id="rId3"/>
    <p:sldLayoutId id="2147484113" r:id="rId4"/>
    <p:sldLayoutId id="2147484114" r:id="rId5"/>
    <p:sldLayoutId id="2147484115" r:id="rId6"/>
    <p:sldLayoutId id="2147484116" r:id="rId7"/>
    <p:sldLayoutId id="2147484117" r:id="rId8"/>
    <p:sldLayoutId id="2147484118" r:id="rId9"/>
    <p:sldLayoutId id="2147484119" r:id="rId10"/>
    <p:sldLayoutId id="2147484120" r:id="rId11"/>
  </p:sldLayoutIdLst>
  <p:transition/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658" name="Group 2"/>
          <p:cNvGrpSpPr>
            <a:grpSpLocks/>
          </p:cNvGrpSpPr>
          <p:nvPr/>
        </p:nvGrpSpPr>
        <p:grpSpPr bwMode="auto">
          <a:xfrm>
            <a:off x="0" y="-17463"/>
            <a:ext cx="9178925" cy="6905626"/>
            <a:chOff x="0" y="-11"/>
            <a:chExt cx="5782" cy="4350"/>
          </a:xfrm>
        </p:grpSpPr>
        <p:sp>
          <p:nvSpPr>
            <p:cNvPr id="374787" name="Rectangle 3"/>
            <p:cNvSpPr>
              <a:spLocks noChangeArrowheads="1"/>
            </p:cNvSpPr>
            <p:nvPr/>
          </p:nvSpPr>
          <p:spPr bwMode="auto">
            <a:xfrm>
              <a:off x="0" y="1008"/>
              <a:ext cx="5774" cy="3331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74788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5759" cy="864"/>
            </a:xfrm>
            <a:prstGeom prst="rect">
              <a:avLst/>
            </a:prstGeom>
            <a:gradFill rotWithShape="0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grpSp>
          <p:nvGrpSpPr>
            <p:cNvPr id="70667" name="Group 5"/>
            <p:cNvGrpSpPr>
              <a:grpSpLocks/>
            </p:cNvGrpSpPr>
            <p:nvPr/>
          </p:nvGrpSpPr>
          <p:grpSpPr bwMode="auto">
            <a:xfrm>
              <a:off x="5301" y="-11"/>
              <a:ext cx="481" cy="4284"/>
              <a:chOff x="5301" y="-11"/>
              <a:chExt cx="481" cy="4284"/>
            </a:xfrm>
          </p:grpSpPr>
          <p:sp>
            <p:nvSpPr>
              <p:cNvPr id="374790" name="Freeform 6"/>
              <p:cNvSpPr>
                <a:spLocks/>
              </p:cNvSpPr>
              <p:nvPr/>
            </p:nvSpPr>
            <p:spPr bwMode="auto">
              <a:xfrm>
                <a:off x="5301" y="-11"/>
                <a:ext cx="241" cy="4284"/>
              </a:xfrm>
              <a:custGeom>
                <a:avLst/>
                <a:gdLst/>
                <a:ahLst/>
                <a:cxnLst>
                  <a:cxn ang="0">
                    <a:pos x="0" y="4234"/>
                  </a:cxn>
                  <a:cxn ang="0">
                    <a:pos x="0" y="0"/>
                  </a:cxn>
                  <a:cxn ang="0">
                    <a:pos x="240" y="0"/>
                  </a:cxn>
                  <a:cxn ang="0">
                    <a:pos x="240" y="4234"/>
                  </a:cxn>
                  <a:cxn ang="0">
                    <a:pos x="192" y="4283"/>
                  </a:cxn>
                  <a:cxn ang="0">
                    <a:pos x="144" y="4281"/>
                  </a:cxn>
                  <a:cxn ang="0">
                    <a:pos x="112" y="4281"/>
                  </a:cxn>
                  <a:cxn ang="0">
                    <a:pos x="49" y="4281"/>
                  </a:cxn>
                  <a:cxn ang="0">
                    <a:pos x="0" y="4234"/>
                  </a:cxn>
                </a:cxnLst>
                <a:rect l="0" t="0" r="r" b="b"/>
                <a:pathLst>
                  <a:path w="241" h="4284">
                    <a:moveTo>
                      <a:pt x="0" y="4234"/>
                    </a:moveTo>
                    <a:lnTo>
                      <a:pt x="0" y="0"/>
                    </a:lnTo>
                    <a:lnTo>
                      <a:pt x="240" y="0"/>
                    </a:lnTo>
                    <a:lnTo>
                      <a:pt x="240" y="4234"/>
                    </a:lnTo>
                    <a:lnTo>
                      <a:pt x="192" y="4283"/>
                    </a:lnTo>
                    <a:lnTo>
                      <a:pt x="144" y="4281"/>
                    </a:lnTo>
                    <a:lnTo>
                      <a:pt x="112" y="4281"/>
                    </a:lnTo>
                    <a:lnTo>
                      <a:pt x="49" y="4281"/>
                    </a:lnTo>
                    <a:lnTo>
                      <a:pt x="0" y="4234"/>
                    </a:lnTo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5000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374791" name="Freeform 7"/>
              <p:cNvSpPr>
                <a:spLocks/>
              </p:cNvSpPr>
              <p:nvPr/>
            </p:nvSpPr>
            <p:spPr bwMode="auto">
              <a:xfrm>
                <a:off x="5541" y="-11"/>
                <a:ext cx="241" cy="4284"/>
              </a:xfrm>
              <a:custGeom>
                <a:avLst/>
                <a:gdLst/>
                <a:ahLst/>
                <a:cxnLst>
                  <a:cxn ang="0">
                    <a:pos x="0" y="4234"/>
                  </a:cxn>
                  <a:cxn ang="0">
                    <a:pos x="0" y="0"/>
                  </a:cxn>
                  <a:cxn ang="0">
                    <a:pos x="240" y="0"/>
                  </a:cxn>
                  <a:cxn ang="0">
                    <a:pos x="240" y="4234"/>
                  </a:cxn>
                  <a:cxn ang="0">
                    <a:pos x="192" y="4283"/>
                  </a:cxn>
                  <a:cxn ang="0">
                    <a:pos x="144" y="4281"/>
                  </a:cxn>
                  <a:cxn ang="0">
                    <a:pos x="112" y="4281"/>
                  </a:cxn>
                  <a:cxn ang="0">
                    <a:pos x="49" y="4281"/>
                  </a:cxn>
                  <a:cxn ang="0">
                    <a:pos x="0" y="4234"/>
                  </a:cxn>
                </a:cxnLst>
                <a:rect l="0" t="0" r="r" b="b"/>
                <a:pathLst>
                  <a:path w="241" h="4284">
                    <a:moveTo>
                      <a:pt x="0" y="4234"/>
                    </a:moveTo>
                    <a:lnTo>
                      <a:pt x="0" y="0"/>
                    </a:lnTo>
                    <a:lnTo>
                      <a:pt x="240" y="0"/>
                    </a:lnTo>
                    <a:lnTo>
                      <a:pt x="240" y="4234"/>
                    </a:lnTo>
                    <a:lnTo>
                      <a:pt x="192" y="4283"/>
                    </a:lnTo>
                    <a:lnTo>
                      <a:pt x="144" y="4281"/>
                    </a:lnTo>
                    <a:lnTo>
                      <a:pt x="112" y="4281"/>
                    </a:lnTo>
                    <a:lnTo>
                      <a:pt x="49" y="4281"/>
                    </a:lnTo>
                    <a:lnTo>
                      <a:pt x="0" y="4234"/>
                    </a:lnTo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5000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</p:grpSp>
        <p:grpSp>
          <p:nvGrpSpPr>
            <p:cNvPr id="70668" name="Group 8"/>
            <p:cNvGrpSpPr>
              <a:grpSpLocks/>
            </p:cNvGrpSpPr>
            <p:nvPr/>
          </p:nvGrpSpPr>
          <p:grpSpPr bwMode="auto">
            <a:xfrm>
              <a:off x="0" y="0"/>
              <a:ext cx="481" cy="4273"/>
              <a:chOff x="0" y="0"/>
              <a:chExt cx="481" cy="4273"/>
            </a:xfrm>
          </p:grpSpPr>
          <p:sp>
            <p:nvSpPr>
              <p:cNvPr id="374793" name="Freeform 9"/>
              <p:cNvSpPr>
                <a:spLocks/>
              </p:cNvSpPr>
              <p:nvPr/>
            </p:nvSpPr>
            <p:spPr bwMode="auto">
              <a:xfrm>
                <a:off x="0" y="0"/>
                <a:ext cx="241" cy="4273"/>
              </a:xfrm>
              <a:custGeom>
                <a:avLst/>
                <a:gdLst/>
                <a:ahLst/>
                <a:cxnLst>
                  <a:cxn ang="0">
                    <a:pos x="0" y="4223"/>
                  </a:cxn>
                  <a:cxn ang="0">
                    <a:pos x="0" y="0"/>
                  </a:cxn>
                  <a:cxn ang="0">
                    <a:pos x="240" y="0"/>
                  </a:cxn>
                  <a:cxn ang="0">
                    <a:pos x="240" y="4223"/>
                  </a:cxn>
                  <a:cxn ang="0">
                    <a:pos x="192" y="4272"/>
                  </a:cxn>
                  <a:cxn ang="0">
                    <a:pos x="144" y="4270"/>
                  </a:cxn>
                  <a:cxn ang="0">
                    <a:pos x="112" y="4270"/>
                  </a:cxn>
                  <a:cxn ang="0">
                    <a:pos x="49" y="4270"/>
                  </a:cxn>
                  <a:cxn ang="0">
                    <a:pos x="0" y="4223"/>
                  </a:cxn>
                </a:cxnLst>
                <a:rect l="0" t="0" r="r" b="b"/>
                <a:pathLst>
                  <a:path w="241" h="4273">
                    <a:moveTo>
                      <a:pt x="0" y="4223"/>
                    </a:moveTo>
                    <a:lnTo>
                      <a:pt x="0" y="0"/>
                    </a:lnTo>
                    <a:lnTo>
                      <a:pt x="240" y="0"/>
                    </a:lnTo>
                    <a:lnTo>
                      <a:pt x="240" y="4223"/>
                    </a:lnTo>
                    <a:lnTo>
                      <a:pt x="192" y="4272"/>
                    </a:lnTo>
                    <a:lnTo>
                      <a:pt x="144" y="4270"/>
                    </a:lnTo>
                    <a:lnTo>
                      <a:pt x="112" y="4270"/>
                    </a:lnTo>
                    <a:lnTo>
                      <a:pt x="49" y="4270"/>
                    </a:lnTo>
                    <a:lnTo>
                      <a:pt x="0" y="4223"/>
                    </a:lnTo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5000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374794" name="Freeform 10"/>
              <p:cNvSpPr>
                <a:spLocks/>
              </p:cNvSpPr>
              <p:nvPr/>
            </p:nvSpPr>
            <p:spPr bwMode="auto">
              <a:xfrm>
                <a:off x="240" y="0"/>
                <a:ext cx="241" cy="4273"/>
              </a:xfrm>
              <a:custGeom>
                <a:avLst/>
                <a:gdLst/>
                <a:ahLst/>
                <a:cxnLst>
                  <a:cxn ang="0">
                    <a:pos x="0" y="4223"/>
                  </a:cxn>
                  <a:cxn ang="0">
                    <a:pos x="0" y="0"/>
                  </a:cxn>
                  <a:cxn ang="0">
                    <a:pos x="240" y="0"/>
                  </a:cxn>
                  <a:cxn ang="0">
                    <a:pos x="240" y="4223"/>
                  </a:cxn>
                  <a:cxn ang="0">
                    <a:pos x="192" y="4272"/>
                  </a:cxn>
                  <a:cxn ang="0">
                    <a:pos x="144" y="4270"/>
                  </a:cxn>
                  <a:cxn ang="0">
                    <a:pos x="112" y="4270"/>
                  </a:cxn>
                  <a:cxn ang="0">
                    <a:pos x="49" y="4270"/>
                  </a:cxn>
                  <a:cxn ang="0">
                    <a:pos x="0" y="4223"/>
                  </a:cxn>
                </a:cxnLst>
                <a:rect l="0" t="0" r="r" b="b"/>
                <a:pathLst>
                  <a:path w="241" h="4273">
                    <a:moveTo>
                      <a:pt x="0" y="4223"/>
                    </a:moveTo>
                    <a:lnTo>
                      <a:pt x="0" y="0"/>
                    </a:lnTo>
                    <a:lnTo>
                      <a:pt x="240" y="0"/>
                    </a:lnTo>
                    <a:lnTo>
                      <a:pt x="240" y="4223"/>
                    </a:lnTo>
                    <a:lnTo>
                      <a:pt x="192" y="4272"/>
                    </a:lnTo>
                    <a:lnTo>
                      <a:pt x="144" y="4270"/>
                    </a:lnTo>
                    <a:lnTo>
                      <a:pt x="112" y="4270"/>
                    </a:lnTo>
                    <a:lnTo>
                      <a:pt x="49" y="4270"/>
                    </a:lnTo>
                    <a:lnTo>
                      <a:pt x="0" y="4223"/>
                    </a:lnTo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5000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</p:grpSp>
        <p:grpSp>
          <p:nvGrpSpPr>
            <p:cNvPr id="70669" name="Group 11"/>
            <p:cNvGrpSpPr>
              <a:grpSpLocks/>
            </p:cNvGrpSpPr>
            <p:nvPr/>
          </p:nvGrpSpPr>
          <p:grpSpPr bwMode="auto">
            <a:xfrm>
              <a:off x="82" y="22"/>
              <a:ext cx="5590" cy="891"/>
              <a:chOff x="82" y="22"/>
              <a:chExt cx="5590" cy="891"/>
            </a:xfrm>
          </p:grpSpPr>
          <p:grpSp>
            <p:nvGrpSpPr>
              <p:cNvPr id="70670" name="Group 12"/>
              <p:cNvGrpSpPr>
                <a:grpSpLocks/>
              </p:cNvGrpSpPr>
              <p:nvPr/>
            </p:nvGrpSpPr>
            <p:grpSpPr bwMode="auto">
              <a:xfrm>
                <a:off x="134" y="22"/>
                <a:ext cx="5538" cy="850"/>
                <a:chOff x="134" y="22"/>
                <a:chExt cx="5538" cy="850"/>
              </a:xfrm>
            </p:grpSpPr>
            <p:sp>
              <p:nvSpPr>
                <p:cNvPr id="374797" name="Freeform 13"/>
                <p:cNvSpPr>
                  <a:spLocks/>
                </p:cNvSpPr>
                <p:nvPr/>
              </p:nvSpPr>
              <p:spPr bwMode="auto">
                <a:xfrm>
                  <a:off x="5269" y="734"/>
                  <a:ext cx="156" cy="117"/>
                </a:xfrm>
                <a:custGeom>
                  <a:avLst/>
                  <a:gdLst/>
                  <a:ahLst/>
                  <a:cxnLst>
                    <a:cxn ang="0">
                      <a:pos x="83" y="0"/>
                    </a:cxn>
                    <a:cxn ang="0">
                      <a:pos x="134" y="19"/>
                    </a:cxn>
                    <a:cxn ang="0">
                      <a:pos x="152" y="45"/>
                    </a:cxn>
                    <a:cxn ang="0">
                      <a:pos x="155" y="70"/>
                    </a:cxn>
                    <a:cxn ang="0">
                      <a:pos x="155" y="83"/>
                    </a:cxn>
                    <a:cxn ang="0">
                      <a:pos x="146" y="99"/>
                    </a:cxn>
                    <a:cxn ang="0">
                      <a:pos x="126" y="107"/>
                    </a:cxn>
                    <a:cxn ang="0">
                      <a:pos x="105" y="113"/>
                    </a:cxn>
                    <a:cxn ang="0">
                      <a:pos x="86" y="116"/>
                    </a:cxn>
                    <a:cxn ang="0">
                      <a:pos x="69" y="116"/>
                    </a:cxn>
                    <a:cxn ang="0">
                      <a:pos x="41" y="111"/>
                    </a:cxn>
                    <a:cxn ang="0">
                      <a:pos x="21" y="106"/>
                    </a:cxn>
                    <a:cxn ang="0">
                      <a:pos x="9" y="98"/>
                    </a:cxn>
                    <a:cxn ang="0">
                      <a:pos x="2" y="89"/>
                    </a:cxn>
                    <a:cxn ang="0">
                      <a:pos x="0" y="78"/>
                    </a:cxn>
                    <a:cxn ang="0">
                      <a:pos x="2" y="60"/>
                    </a:cxn>
                    <a:cxn ang="0">
                      <a:pos x="9" y="11"/>
                    </a:cxn>
                    <a:cxn ang="0">
                      <a:pos x="83" y="0"/>
                    </a:cxn>
                  </a:cxnLst>
                  <a:rect l="0" t="0" r="r" b="b"/>
                  <a:pathLst>
                    <a:path w="156" h="117">
                      <a:moveTo>
                        <a:pt x="83" y="0"/>
                      </a:moveTo>
                      <a:lnTo>
                        <a:pt x="134" y="19"/>
                      </a:lnTo>
                      <a:lnTo>
                        <a:pt x="152" y="45"/>
                      </a:lnTo>
                      <a:lnTo>
                        <a:pt x="155" y="70"/>
                      </a:lnTo>
                      <a:lnTo>
                        <a:pt x="155" y="83"/>
                      </a:lnTo>
                      <a:lnTo>
                        <a:pt x="146" y="99"/>
                      </a:lnTo>
                      <a:lnTo>
                        <a:pt x="126" y="107"/>
                      </a:lnTo>
                      <a:lnTo>
                        <a:pt x="105" y="113"/>
                      </a:lnTo>
                      <a:lnTo>
                        <a:pt x="86" y="116"/>
                      </a:lnTo>
                      <a:lnTo>
                        <a:pt x="69" y="116"/>
                      </a:lnTo>
                      <a:lnTo>
                        <a:pt x="41" y="111"/>
                      </a:lnTo>
                      <a:lnTo>
                        <a:pt x="21" y="106"/>
                      </a:lnTo>
                      <a:lnTo>
                        <a:pt x="9" y="98"/>
                      </a:lnTo>
                      <a:lnTo>
                        <a:pt x="2" y="89"/>
                      </a:lnTo>
                      <a:lnTo>
                        <a:pt x="0" y="78"/>
                      </a:lnTo>
                      <a:lnTo>
                        <a:pt x="2" y="60"/>
                      </a:lnTo>
                      <a:lnTo>
                        <a:pt x="9" y="11"/>
                      </a:lnTo>
                      <a:lnTo>
                        <a:pt x="83" y="0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374798" name="Freeform 14"/>
                <p:cNvSpPr>
                  <a:spLocks/>
                </p:cNvSpPr>
                <p:nvPr/>
              </p:nvSpPr>
              <p:spPr bwMode="auto">
                <a:xfrm>
                  <a:off x="5265" y="746"/>
                  <a:ext cx="88" cy="75"/>
                </a:xfrm>
                <a:custGeom>
                  <a:avLst/>
                  <a:gdLst/>
                  <a:ahLst/>
                  <a:cxnLst>
                    <a:cxn ang="0">
                      <a:pos x="0" y="69"/>
                    </a:cxn>
                    <a:cxn ang="0">
                      <a:pos x="11" y="0"/>
                    </a:cxn>
                    <a:cxn ang="0">
                      <a:pos x="54" y="5"/>
                    </a:cxn>
                    <a:cxn ang="0">
                      <a:pos x="87" y="9"/>
                    </a:cxn>
                    <a:cxn ang="0">
                      <a:pos x="78" y="74"/>
                    </a:cxn>
                    <a:cxn ang="0">
                      <a:pos x="75" y="59"/>
                    </a:cxn>
                    <a:cxn ang="0">
                      <a:pos x="65" y="48"/>
                    </a:cxn>
                    <a:cxn ang="0">
                      <a:pos x="47" y="44"/>
                    </a:cxn>
                    <a:cxn ang="0">
                      <a:pos x="27" y="45"/>
                    </a:cxn>
                    <a:cxn ang="0">
                      <a:pos x="11" y="52"/>
                    </a:cxn>
                    <a:cxn ang="0">
                      <a:pos x="0" y="69"/>
                    </a:cxn>
                  </a:cxnLst>
                  <a:rect l="0" t="0" r="r" b="b"/>
                  <a:pathLst>
                    <a:path w="88" h="75">
                      <a:moveTo>
                        <a:pt x="0" y="69"/>
                      </a:moveTo>
                      <a:lnTo>
                        <a:pt x="11" y="0"/>
                      </a:lnTo>
                      <a:lnTo>
                        <a:pt x="54" y="5"/>
                      </a:lnTo>
                      <a:lnTo>
                        <a:pt x="87" y="9"/>
                      </a:lnTo>
                      <a:lnTo>
                        <a:pt x="78" y="74"/>
                      </a:lnTo>
                      <a:lnTo>
                        <a:pt x="75" y="59"/>
                      </a:lnTo>
                      <a:lnTo>
                        <a:pt x="65" y="48"/>
                      </a:lnTo>
                      <a:lnTo>
                        <a:pt x="47" y="44"/>
                      </a:lnTo>
                      <a:lnTo>
                        <a:pt x="27" y="45"/>
                      </a:lnTo>
                      <a:lnTo>
                        <a:pt x="11" y="52"/>
                      </a:lnTo>
                      <a:lnTo>
                        <a:pt x="0" y="69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374799" name="Freeform 15"/>
                <p:cNvSpPr>
                  <a:spLocks/>
                </p:cNvSpPr>
                <p:nvPr/>
              </p:nvSpPr>
              <p:spPr bwMode="auto">
                <a:xfrm>
                  <a:off x="475" y="725"/>
                  <a:ext cx="156" cy="117"/>
                </a:xfrm>
                <a:custGeom>
                  <a:avLst/>
                  <a:gdLst/>
                  <a:ahLst/>
                  <a:cxnLst>
                    <a:cxn ang="0">
                      <a:pos x="72" y="0"/>
                    </a:cxn>
                    <a:cxn ang="0">
                      <a:pos x="21" y="19"/>
                    </a:cxn>
                    <a:cxn ang="0">
                      <a:pos x="3" y="45"/>
                    </a:cxn>
                    <a:cxn ang="0">
                      <a:pos x="0" y="70"/>
                    </a:cxn>
                    <a:cxn ang="0">
                      <a:pos x="0" y="83"/>
                    </a:cxn>
                    <a:cxn ang="0">
                      <a:pos x="9" y="99"/>
                    </a:cxn>
                    <a:cxn ang="0">
                      <a:pos x="29" y="107"/>
                    </a:cxn>
                    <a:cxn ang="0">
                      <a:pos x="50" y="113"/>
                    </a:cxn>
                    <a:cxn ang="0">
                      <a:pos x="69" y="116"/>
                    </a:cxn>
                    <a:cxn ang="0">
                      <a:pos x="86" y="116"/>
                    </a:cxn>
                    <a:cxn ang="0">
                      <a:pos x="114" y="111"/>
                    </a:cxn>
                    <a:cxn ang="0">
                      <a:pos x="134" y="106"/>
                    </a:cxn>
                    <a:cxn ang="0">
                      <a:pos x="146" y="98"/>
                    </a:cxn>
                    <a:cxn ang="0">
                      <a:pos x="153" y="89"/>
                    </a:cxn>
                    <a:cxn ang="0">
                      <a:pos x="155" y="78"/>
                    </a:cxn>
                    <a:cxn ang="0">
                      <a:pos x="153" y="60"/>
                    </a:cxn>
                    <a:cxn ang="0">
                      <a:pos x="146" y="11"/>
                    </a:cxn>
                    <a:cxn ang="0">
                      <a:pos x="72" y="0"/>
                    </a:cxn>
                  </a:cxnLst>
                  <a:rect l="0" t="0" r="r" b="b"/>
                  <a:pathLst>
                    <a:path w="156" h="117">
                      <a:moveTo>
                        <a:pt x="72" y="0"/>
                      </a:moveTo>
                      <a:lnTo>
                        <a:pt x="21" y="19"/>
                      </a:lnTo>
                      <a:lnTo>
                        <a:pt x="3" y="45"/>
                      </a:lnTo>
                      <a:lnTo>
                        <a:pt x="0" y="70"/>
                      </a:lnTo>
                      <a:lnTo>
                        <a:pt x="0" y="83"/>
                      </a:lnTo>
                      <a:lnTo>
                        <a:pt x="9" y="99"/>
                      </a:lnTo>
                      <a:lnTo>
                        <a:pt x="29" y="107"/>
                      </a:lnTo>
                      <a:lnTo>
                        <a:pt x="50" y="113"/>
                      </a:lnTo>
                      <a:lnTo>
                        <a:pt x="69" y="116"/>
                      </a:lnTo>
                      <a:lnTo>
                        <a:pt x="86" y="116"/>
                      </a:lnTo>
                      <a:lnTo>
                        <a:pt x="114" y="111"/>
                      </a:lnTo>
                      <a:lnTo>
                        <a:pt x="134" y="106"/>
                      </a:lnTo>
                      <a:lnTo>
                        <a:pt x="146" y="98"/>
                      </a:lnTo>
                      <a:lnTo>
                        <a:pt x="153" y="89"/>
                      </a:lnTo>
                      <a:lnTo>
                        <a:pt x="155" y="78"/>
                      </a:lnTo>
                      <a:lnTo>
                        <a:pt x="153" y="60"/>
                      </a:lnTo>
                      <a:lnTo>
                        <a:pt x="146" y="11"/>
                      </a:lnTo>
                      <a:lnTo>
                        <a:pt x="72" y="0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374800" name="Freeform 16"/>
                <p:cNvSpPr>
                  <a:spLocks/>
                </p:cNvSpPr>
                <p:nvPr/>
              </p:nvSpPr>
              <p:spPr bwMode="auto">
                <a:xfrm>
                  <a:off x="547" y="738"/>
                  <a:ext cx="88" cy="75"/>
                </a:xfrm>
                <a:custGeom>
                  <a:avLst/>
                  <a:gdLst/>
                  <a:ahLst/>
                  <a:cxnLst>
                    <a:cxn ang="0">
                      <a:pos x="87" y="68"/>
                    </a:cxn>
                    <a:cxn ang="0">
                      <a:pos x="76" y="0"/>
                    </a:cxn>
                    <a:cxn ang="0">
                      <a:pos x="33" y="5"/>
                    </a:cxn>
                    <a:cxn ang="0">
                      <a:pos x="0" y="9"/>
                    </a:cxn>
                    <a:cxn ang="0">
                      <a:pos x="9" y="74"/>
                    </a:cxn>
                    <a:cxn ang="0">
                      <a:pos x="12" y="58"/>
                    </a:cxn>
                    <a:cxn ang="0">
                      <a:pos x="22" y="47"/>
                    </a:cxn>
                    <a:cxn ang="0">
                      <a:pos x="40" y="44"/>
                    </a:cxn>
                    <a:cxn ang="0">
                      <a:pos x="60" y="45"/>
                    </a:cxn>
                    <a:cxn ang="0">
                      <a:pos x="76" y="52"/>
                    </a:cxn>
                    <a:cxn ang="0">
                      <a:pos x="87" y="68"/>
                    </a:cxn>
                  </a:cxnLst>
                  <a:rect l="0" t="0" r="r" b="b"/>
                  <a:pathLst>
                    <a:path w="88" h="75">
                      <a:moveTo>
                        <a:pt x="87" y="68"/>
                      </a:moveTo>
                      <a:lnTo>
                        <a:pt x="76" y="0"/>
                      </a:lnTo>
                      <a:lnTo>
                        <a:pt x="33" y="5"/>
                      </a:lnTo>
                      <a:lnTo>
                        <a:pt x="0" y="9"/>
                      </a:lnTo>
                      <a:lnTo>
                        <a:pt x="9" y="74"/>
                      </a:lnTo>
                      <a:lnTo>
                        <a:pt x="12" y="58"/>
                      </a:lnTo>
                      <a:lnTo>
                        <a:pt x="22" y="47"/>
                      </a:lnTo>
                      <a:lnTo>
                        <a:pt x="40" y="44"/>
                      </a:lnTo>
                      <a:lnTo>
                        <a:pt x="60" y="45"/>
                      </a:lnTo>
                      <a:lnTo>
                        <a:pt x="76" y="52"/>
                      </a:lnTo>
                      <a:lnTo>
                        <a:pt x="87" y="68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374801" name="Line 17"/>
                <p:cNvSpPr>
                  <a:spLocks noChangeShapeType="1"/>
                </p:cNvSpPr>
                <p:nvPr/>
              </p:nvSpPr>
              <p:spPr bwMode="auto">
                <a:xfrm flipV="1">
                  <a:off x="2020" y="309"/>
                  <a:ext cx="192" cy="87"/>
                </a:xfrm>
                <a:prstGeom prst="line">
                  <a:avLst/>
                </a:prstGeom>
                <a:noFill/>
                <a:ln w="127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374802" name="Freeform 18"/>
                <p:cNvSpPr>
                  <a:spLocks/>
                </p:cNvSpPr>
                <p:nvPr/>
              </p:nvSpPr>
              <p:spPr bwMode="auto">
                <a:xfrm>
                  <a:off x="1408" y="22"/>
                  <a:ext cx="2967" cy="457"/>
                </a:xfrm>
                <a:custGeom>
                  <a:avLst/>
                  <a:gdLst/>
                  <a:ahLst/>
                  <a:cxnLst>
                    <a:cxn ang="0">
                      <a:pos x="0" y="122"/>
                    </a:cxn>
                    <a:cxn ang="0">
                      <a:pos x="207" y="78"/>
                    </a:cxn>
                    <a:cxn ang="0">
                      <a:pos x="442" y="48"/>
                    </a:cxn>
                    <a:cxn ang="0">
                      <a:pos x="640" y="32"/>
                    </a:cxn>
                    <a:cxn ang="0">
                      <a:pos x="897" y="16"/>
                    </a:cxn>
                    <a:cxn ang="0">
                      <a:pos x="1215" y="2"/>
                    </a:cxn>
                    <a:cxn ang="0">
                      <a:pos x="1392" y="0"/>
                    </a:cxn>
                    <a:cxn ang="0">
                      <a:pos x="1710" y="0"/>
                    </a:cxn>
                    <a:cxn ang="0">
                      <a:pos x="1997" y="10"/>
                    </a:cxn>
                    <a:cxn ang="0">
                      <a:pos x="2258" y="21"/>
                    </a:cxn>
                    <a:cxn ang="0">
                      <a:pos x="2493" y="38"/>
                    </a:cxn>
                    <a:cxn ang="0">
                      <a:pos x="2674" y="54"/>
                    </a:cxn>
                    <a:cxn ang="0">
                      <a:pos x="2828" y="73"/>
                    </a:cxn>
                    <a:cxn ang="0">
                      <a:pos x="2966" y="92"/>
                    </a:cxn>
                    <a:cxn ang="0">
                      <a:pos x="2966" y="456"/>
                    </a:cxn>
                    <a:cxn ang="0">
                      <a:pos x="2833" y="434"/>
                    </a:cxn>
                    <a:cxn ang="0">
                      <a:pos x="2563" y="399"/>
                    </a:cxn>
                    <a:cxn ang="0">
                      <a:pos x="2382" y="382"/>
                    </a:cxn>
                    <a:cxn ang="0">
                      <a:pos x="2134" y="366"/>
                    </a:cxn>
                    <a:cxn ang="0">
                      <a:pos x="1944" y="358"/>
                    </a:cxn>
                    <a:cxn ang="0">
                      <a:pos x="1746" y="350"/>
                    </a:cxn>
                    <a:cxn ang="0">
                      <a:pos x="1529" y="350"/>
                    </a:cxn>
                    <a:cxn ang="0">
                      <a:pos x="1295" y="350"/>
                    </a:cxn>
                    <a:cxn ang="0">
                      <a:pos x="1047" y="355"/>
                    </a:cxn>
                    <a:cxn ang="0">
                      <a:pos x="853" y="363"/>
                    </a:cxn>
                    <a:cxn ang="0">
                      <a:pos x="654" y="374"/>
                    </a:cxn>
                    <a:cxn ang="0">
                      <a:pos x="468" y="388"/>
                    </a:cxn>
                    <a:cxn ang="0">
                      <a:pos x="296" y="404"/>
                    </a:cxn>
                    <a:cxn ang="0">
                      <a:pos x="150" y="423"/>
                    </a:cxn>
                    <a:cxn ang="0">
                      <a:pos x="13" y="445"/>
                    </a:cxn>
                    <a:cxn ang="0">
                      <a:pos x="0" y="122"/>
                    </a:cxn>
                  </a:cxnLst>
                  <a:rect l="0" t="0" r="r" b="b"/>
                  <a:pathLst>
                    <a:path w="2967" h="457">
                      <a:moveTo>
                        <a:pt x="0" y="122"/>
                      </a:moveTo>
                      <a:lnTo>
                        <a:pt x="207" y="78"/>
                      </a:lnTo>
                      <a:lnTo>
                        <a:pt x="442" y="48"/>
                      </a:lnTo>
                      <a:lnTo>
                        <a:pt x="640" y="32"/>
                      </a:lnTo>
                      <a:lnTo>
                        <a:pt x="897" y="16"/>
                      </a:lnTo>
                      <a:lnTo>
                        <a:pt x="1215" y="2"/>
                      </a:lnTo>
                      <a:lnTo>
                        <a:pt x="1392" y="0"/>
                      </a:lnTo>
                      <a:lnTo>
                        <a:pt x="1710" y="0"/>
                      </a:lnTo>
                      <a:lnTo>
                        <a:pt x="1997" y="10"/>
                      </a:lnTo>
                      <a:lnTo>
                        <a:pt x="2258" y="21"/>
                      </a:lnTo>
                      <a:lnTo>
                        <a:pt x="2493" y="38"/>
                      </a:lnTo>
                      <a:lnTo>
                        <a:pt x="2674" y="54"/>
                      </a:lnTo>
                      <a:lnTo>
                        <a:pt x="2828" y="73"/>
                      </a:lnTo>
                      <a:lnTo>
                        <a:pt x="2966" y="92"/>
                      </a:lnTo>
                      <a:lnTo>
                        <a:pt x="2966" y="456"/>
                      </a:lnTo>
                      <a:lnTo>
                        <a:pt x="2833" y="434"/>
                      </a:lnTo>
                      <a:lnTo>
                        <a:pt x="2563" y="399"/>
                      </a:lnTo>
                      <a:lnTo>
                        <a:pt x="2382" y="382"/>
                      </a:lnTo>
                      <a:lnTo>
                        <a:pt x="2134" y="366"/>
                      </a:lnTo>
                      <a:lnTo>
                        <a:pt x="1944" y="358"/>
                      </a:lnTo>
                      <a:lnTo>
                        <a:pt x="1746" y="350"/>
                      </a:lnTo>
                      <a:lnTo>
                        <a:pt x="1529" y="350"/>
                      </a:lnTo>
                      <a:lnTo>
                        <a:pt x="1295" y="350"/>
                      </a:lnTo>
                      <a:lnTo>
                        <a:pt x="1047" y="355"/>
                      </a:lnTo>
                      <a:lnTo>
                        <a:pt x="853" y="363"/>
                      </a:lnTo>
                      <a:lnTo>
                        <a:pt x="654" y="374"/>
                      </a:lnTo>
                      <a:lnTo>
                        <a:pt x="468" y="388"/>
                      </a:lnTo>
                      <a:lnTo>
                        <a:pt x="296" y="404"/>
                      </a:lnTo>
                      <a:lnTo>
                        <a:pt x="150" y="423"/>
                      </a:lnTo>
                      <a:lnTo>
                        <a:pt x="13" y="445"/>
                      </a:lnTo>
                      <a:lnTo>
                        <a:pt x="0" y="122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374803" name="Freeform 19"/>
                <p:cNvSpPr>
                  <a:spLocks/>
                </p:cNvSpPr>
                <p:nvPr/>
              </p:nvSpPr>
              <p:spPr bwMode="auto">
                <a:xfrm>
                  <a:off x="607" y="118"/>
                  <a:ext cx="823" cy="431"/>
                </a:xfrm>
                <a:custGeom>
                  <a:avLst/>
                  <a:gdLst/>
                  <a:ahLst/>
                  <a:cxnLst>
                    <a:cxn ang="0">
                      <a:pos x="815" y="27"/>
                    </a:cxn>
                    <a:cxn ang="0">
                      <a:pos x="822" y="350"/>
                    </a:cxn>
                    <a:cxn ang="0">
                      <a:pos x="746" y="382"/>
                    </a:cxn>
                    <a:cxn ang="0">
                      <a:pos x="676" y="404"/>
                    </a:cxn>
                    <a:cxn ang="0">
                      <a:pos x="619" y="415"/>
                    </a:cxn>
                    <a:cxn ang="0">
                      <a:pos x="571" y="421"/>
                    </a:cxn>
                    <a:cxn ang="0">
                      <a:pos x="517" y="427"/>
                    </a:cxn>
                    <a:cxn ang="0">
                      <a:pos x="427" y="430"/>
                    </a:cxn>
                    <a:cxn ang="0">
                      <a:pos x="344" y="423"/>
                    </a:cxn>
                    <a:cxn ang="0">
                      <a:pos x="259" y="410"/>
                    </a:cxn>
                    <a:cxn ang="0">
                      <a:pos x="177" y="388"/>
                    </a:cxn>
                    <a:cxn ang="0">
                      <a:pos x="105" y="358"/>
                    </a:cxn>
                    <a:cxn ang="0">
                      <a:pos x="41" y="325"/>
                    </a:cxn>
                    <a:cxn ang="0">
                      <a:pos x="0" y="294"/>
                    </a:cxn>
                    <a:cxn ang="0">
                      <a:pos x="0" y="0"/>
                    </a:cxn>
                    <a:cxn ang="0">
                      <a:pos x="46" y="25"/>
                    </a:cxn>
                    <a:cxn ang="0">
                      <a:pos x="105" y="47"/>
                    </a:cxn>
                    <a:cxn ang="0">
                      <a:pos x="175" y="66"/>
                    </a:cxn>
                    <a:cxn ang="0">
                      <a:pos x="244" y="81"/>
                    </a:cxn>
                    <a:cxn ang="0">
                      <a:pos x="314" y="89"/>
                    </a:cxn>
                    <a:cxn ang="0">
                      <a:pos x="361" y="93"/>
                    </a:cxn>
                    <a:cxn ang="0">
                      <a:pos x="401" y="95"/>
                    </a:cxn>
                    <a:cxn ang="0">
                      <a:pos x="471" y="95"/>
                    </a:cxn>
                    <a:cxn ang="0">
                      <a:pos x="515" y="92"/>
                    </a:cxn>
                    <a:cxn ang="0">
                      <a:pos x="555" y="87"/>
                    </a:cxn>
                    <a:cxn ang="0">
                      <a:pos x="600" y="84"/>
                    </a:cxn>
                    <a:cxn ang="0">
                      <a:pos x="640" y="76"/>
                    </a:cxn>
                    <a:cxn ang="0">
                      <a:pos x="689" y="67"/>
                    </a:cxn>
                    <a:cxn ang="0">
                      <a:pos x="733" y="55"/>
                    </a:cxn>
                    <a:cxn ang="0">
                      <a:pos x="777" y="41"/>
                    </a:cxn>
                    <a:cxn ang="0">
                      <a:pos x="815" y="27"/>
                    </a:cxn>
                  </a:cxnLst>
                  <a:rect l="0" t="0" r="r" b="b"/>
                  <a:pathLst>
                    <a:path w="823" h="431">
                      <a:moveTo>
                        <a:pt x="815" y="27"/>
                      </a:moveTo>
                      <a:lnTo>
                        <a:pt x="822" y="350"/>
                      </a:lnTo>
                      <a:lnTo>
                        <a:pt x="746" y="382"/>
                      </a:lnTo>
                      <a:lnTo>
                        <a:pt x="676" y="404"/>
                      </a:lnTo>
                      <a:lnTo>
                        <a:pt x="619" y="415"/>
                      </a:lnTo>
                      <a:lnTo>
                        <a:pt x="571" y="421"/>
                      </a:lnTo>
                      <a:lnTo>
                        <a:pt x="517" y="427"/>
                      </a:lnTo>
                      <a:lnTo>
                        <a:pt x="427" y="430"/>
                      </a:lnTo>
                      <a:lnTo>
                        <a:pt x="344" y="423"/>
                      </a:lnTo>
                      <a:lnTo>
                        <a:pt x="259" y="410"/>
                      </a:lnTo>
                      <a:lnTo>
                        <a:pt x="177" y="388"/>
                      </a:lnTo>
                      <a:lnTo>
                        <a:pt x="105" y="358"/>
                      </a:lnTo>
                      <a:lnTo>
                        <a:pt x="41" y="325"/>
                      </a:lnTo>
                      <a:lnTo>
                        <a:pt x="0" y="294"/>
                      </a:lnTo>
                      <a:lnTo>
                        <a:pt x="0" y="0"/>
                      </a:lnTo>
                      <a:lnTo>
                        <a:pt x="46" y="25"/>
                      </a:lnTo>
                      <a:lnTo>
                        <a:pt x="105" y="47"/>
                      </a:lnTo>
                      <a:lnTo>
                        <a:pt x="175" y="66"/>
                      </a:lnTo>
                      <a:lnTo>
                        <a:pt x="244" y="81"/>
                      </a:lnTo>
                      <a:lnTo>
                        <a:pt x="314" y="89"/>
                      </a:lnTo>
                      <a:lnTo>
                        <a:pt x="361" y="93"/>
                      </a:lnTo>
                      <a:lnTo>
                        <a:pt x="401" y="95"/>
                      </a:lnTo>
                      <a:lnTo>
                        <a:pt x="471" y="95"/>
                      </a:lnTo>
                      <a:lnTo>
                        <a:pt x="515" y="92"/>
                      </a:lnTo>
                      <a:lnTo>
                        <a:pt x="555" y="87"/>
                      </a:lnTo>
                      <a:lnTo>
                        <a:pt x="600" y="84"/>
                      </a:lnTo>
                      <a:lnTo>
                        <a:pt x="640" y="76"/>
                      </a:lnTo>
                      <a:lnTo>
                        <a:pt x="689" y="67"/>
                      </a:lnTo>
                      <a:lnTo>
                        <a:pt x="733" y="55"/>
                      </a:lnTo>
                      <a:lnTo>
                        <a:pt x="777" y="41"/>
                      </a:lnTo>
                      <a:lnTo>
                        <a:pt x="815" y="27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374804" name="Freeform 20"/>
                <p:cNvSpPr>
                  <a:spLocks/>
                </p:cNvSpPr>
                <p:nvPr/>
              </p:nvSpPr>
              <p:spPr bwMode="auto">
                <a:xfrm>
                  <a:off x="154" y="533"/>
                  <a:ext cx="551" cy="339"/>
                </a:xfrm>
                <a:custGeom>
                  <a:avLst/>
                  <a:gdLst/>
                  <a:ahLst/>
                  <a:cxnLst>
                    <a:cxn ang="0">
                      <a:pos x="16" y="53"/>
                    </a:cxn>
                    <a:cxn ang="0">
                      <a:pos x="0" y="122"/>
                    </a:cxn>
                    <a:cxn ang="0">
                      <a:pos x="10" y="146"/>
                    </a:cxn>
                    <a:cxn ang="0">
                      <a:pos x="33" y="183"/>
                    </a:cxn>
                    <a:cxn ang="0">
                      <a:pos x="57" y="216"/>
                    </a:cxn>
                    <a:cxn ang="0">
                      <a:pos x="85" y="244"/>
                    </a:cxn>
                    <a:cxn ang="0">
                      <a:pos x="120" y="271"/>
                    </a:cxn>
                    <a:cxn ang="0">
                      <a:pos x="153" y="290"/>
                    </a:cxn>
                    <a:cxn ang="0">
                      <a:pos x="189" y="308"/>
                    </a:cxn>
                    <a:cxn ang="0">
                      <a:pos x="235" y="324"/>
                    </a:cxn>
                    <a:cxn ang="0">
                      <a:pos x="270" y="332"/>
                    </a:cxn>
                    <a:cxn ang="0">
                      <a:pos x="312" y="338"/>
                    </a:cxn>
                    <a:cxn ang="0">
                      <a:pos x="351" y="338"/>
                    </a:cxn>
                    <a:cxn ang="0">
                      <a:pos x="393" y="333"/>
                    </a:cxn>
                    <a:cxn ang="0">
                      <a:pos x="436" y="321"/>
                    </a:cxn>
                    <a:cxn ang="0">
                      <a:pos x="475" y="302"/>
                    </a:cxn>
                    <a:cxn ang="0">
                      <a:pos x="498" y="286"/>
                    </a:cxn>
                    <a:cxn ang="0">
                      <a:pos x="526" y="262"/>
                    </a:cxn>
                    <a:cxn ang="0">
                      <a:pos x="541" y="243"/>
                    </a:cxn>
                    <a:cxn ang="0">
                      <a:pos x="550" y="226"/>
                    </a:cxn>
                    <a:cxn ang="0">
                      <a:pos x="550" y="208"/>
                    </a:cxn>
                    <a:cxn ang="0">
                      <a:pos x="544" y="187"/>
                    </a:cxn>
                    <a:cxn ang="0">
                      <a:pos x="532" y="170"/>
                    </a:cxn>
                    <a:cxn ang="0">
                      <a:pos x="523" y="135"/>
                    </a:cxn>
                    <a:cxn ang="0">
                      <a:pos x="519" y="116"/>
                    </a:cxn>
                    <a:cxn ang="0">
                      <a:pos x="267" y="132"/>
                    </a:cxn>
                    <a:cxn ang="0">
                      <a:pos x="234" y="126"/>
                    </a:cxn>
                    <a:cxn ang="0">
                      <a:pos x="193" y="113"/>
                    </a:cxn>
                    <a:cxn ang="0">
                      <a:pos x="162" y="97"/>
                    </a:cxn>
                    <a:cxn ang="0">
                      <a:pos x="129" y="77"/>
                    </a:cxn>
                    <a:cxn ang="0">
                      <a:pos x="97" y="48"/>
                    </a:cxn>
                    <a:cxn ang="0">
                      <a:pos x="78" y="24"/>
                    </a:cxn>
                    <a:cxn ang="0">
                      <a:pos x="60" y="0"/>
                    </a:cxn>
                    <a:cxn ang="0">
                      <a:pos x="16" y="53"/>
                    </a:cxn>
                  </a:cxnLst>
                  <a:rect l="0" t="0" r="r" b="b"/>
                  <a:pathLst>
                    <a:path w="551" h="339">
                      <a:moveTo>
                        <a:pt x="16" y="53"/>
                      </a:moveTo>
                      <a:lnTo>
                        <a:pt x="0" y="122"/>
                      </a:lnTo>
                      <a:lnTo>
                        <a:pt x="10" y="146"/>
                      </a:lnTo>
                      <a:lnTo>
                        <a:pt x="33" y="183"/>
                      </a:lnTo>
                      <a:lnTo>
                        <a:pt x="57" y="216"/>
                      </a:lnTo>
                      <a:lnTo>
                        <a:pt x="85" y="244"/>
                      </a:lnTo>
                      <a:lnTo>
                        <a:pt x="120" y="271"/>
                      </a:lnTo>
                      <a:lnTo>
                        <a:pt x="153" y="290"/>
                      </a:lnTo>
                      <a:lnTo>
                        <a:pt x="189" y="308"/>
                      </a:lnTo>
                      <a:lnTo>
                        <a:pt x="235" y="324"/>
                      </a:lnTo>
                      <a:lnTo>
                        <a:pt x="270" y="332"/>
                      </a:lnTo>
                      <a:lnTo>
                        <a:pt x="312" y="338"/>
                      </a:lnTo>
                      <a:lnTo>
                        <a:pt x="351" y="338"/>
                      </a:lnTo>
                      <a:lnTo>
                        <a:pt x="393" y="333"/>
                      </a:lnTo>
                      <a:lnTo>
                        <a:pt x="436" y="321"/>
                      </a:lnTo>
                      <a:lnTo>
                        <a:pt x="475" y="302"/>
                      </a:lnTo>
                      <a:lnTo>
                        <a:pt x="498" y="286"/>
                      </a:lnTo>
                      <a:lnTo>
                        <a:pt x="526" y="262"/>
                      </a:lnTo>
                      <a:lnTo>
                        <a:pt x="541" y="243"/>
                      </a:lnTo>
                      <a:lnTo>
                        <a:pt x="550" y="226"/>
                      </a:lnTo>
                      <a:lnTo>
                        <a:pt x="550" y="208"/>
                      </a:lnTo>
                      <a:lnTo>
                        <a:pt x="544" y="187"/>
                      </a:lnTo>
                      <a:lnTo>
                        <a:pt x="532" y="170"/>
                      </a:lnTo>
                      <a:lnTo>
                        <a:pt x="523" y="135"/>
                      </a:lnTo>
                      <a:lnTo>
                        <a:pt x="519" y="116"/>
                      </a:lnTo>
                      <a:lnTo>
                        <a:pt x="267" y="132"/>
                      </a:lnTo>
                      <a:lnTo>
                        <a:pt x="234" y="126"/>
                      </a:lnTo>
                      <a:lnTo>
                        <a:pt x="193" y="113"/>
                      </a:lnTo>
                      <a:lnTo>
                        <a:pt x="162" y="97"/>
                      </a:lnTo>
                      <a:lnTo>
                        <a:pt x="129" y="77"/>
                      </a:lnTo>
                      <a:lnTo>
                        <a:pt x="97" y="48"/>
                      </a:lnTo>
                      <a:lnTo>
                        <a:pt x="78" y="24"/>
                      </a:lnTo>
                      <a:lnTo>
                        <a:pt x="60" y="0"/>
                      </a:lnTo>
                      <a:lnTo>
                        <a:pt x="16" y="53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374805" name="Freeform 21"/>
                <p:cNvSpPr>
                  <a:spLocks/>
                </p:cNvSpPr>
                <p:nvPr/>
              </p:nvSpPr>
              <p:spPr bwMode="auto">
                <a:xfrm>
                  <a:off x="134" y="119"/>
                  <a:ext cx="475" cy="552"/>
                </a:xfrm>
                <a:custGeom>
                  <a:avLst/>
                  <a:gdLst/>
                  <a:ahLst/>
                  <a:cxnLst>
                    <a:cxn ang="0">
                      <a:pos x="474" y="0"/>
                    </a:cxn>
                    <a:cxn ang="0">
                      <a:pos x="474" y="294"/>
                    </a:cxn>
                    <a:cxn ang="0">
                      <a:pos x="446" y="291"/>
                    </a:cxn>
                    <a:cxn ang="0">
                      <a:pos x="411" y="293"/>
                    </a:cxn>
                    <a:cxn ang="0">
                      <a:pos x="353" y="299"/>
                    </a:cxn>
                    <a:cxn ang="0">
                      <a:pos x="296" y="310"/>
                    </a:cxn>
                    <a:cxn ang="0">
                      <a:pos x="243" y="323"/>
                    </a:cxn>
                    <a:cxn ang="0">
                      <a:pos x="200" y="339"/>
                    </a:cxn>
                    <a:cxn ang="0">
                      <a:pos x="149" y="364"/>
                    </a:cxn>
                    <a:cxn ang="0">
                      <a:pos x="110" y="390"/>
                    </a:cxn>
                    <a:cxn ang="0">
                      <a:pos x="81" y="415"/>
                    </a:cxn>
                    <a:cxn ang="0">
                      <a:pos x="60" y="439"/>
                    </a:cxn>
                    <a:cxn ang="0">
                      <a:pos x="47" y="461"/>
                    </a:cxn>
                    <a:cxn ang="0">
                      <a:pos x="35" y="488"/>
                    </a:cxn>
                    <a:cxn ang="0">
                      <a:pos x="30" y="513"/>
                    </a:cxn>
                    <a:cxn ang="0">
                      <a:pos x="23" y="551"/>
                    </a:cxn>
                    <a:cxn ang="0">
                      <a:pos x="17" y="518"/>
                    </a:cxn>
                    <a:cxn ang="0">
                      <a:pos x="8" y="481"/>
                    </a:cxn>
                    <a:cxn ang="0">
                      <a:pos x="5" y="453"/>
                    </a:cxn>
                    <a:cxn ang="0">
                      <a:pos x="0" y="420"/>
                    </a:cxn>
                    <a:cxn ang="0">
                      <a:pos x="2" y="393"/>
                    </a:cxn>
                    <a:cxn ang="0">
                      <a:pos x="8" y="361"/>
                    </a:cxn>
                    <a:cxn ang="0">
                      <a:pos x="15" y="317"/>
                    </a:cxn>
                    <a:cxn ang="0">
                      <a:pos x="30" y="279"/>
                    </a:cxn>
                    <a:cxn ang="0">
                      <a:pos x="50" y="238"/>
                    </a:cxn>
                    <a:cxn ang="0">
                      <a:pos x="75" y="196"/>
                    </a:cxn>
                    <a:cxn ang="0">
                      <a:pos x="111" y="152"/>
                    </a:cxn>
                    <a:cxn ang="0">
                      <a:pos x="152" y="116"/>
                    </a:cxn>
                    <a:cxn ang="0">
                      <a:pos x="188" y="87"/>
                    </a:cxn>
                    <a:cxn ang="0">
                      <a:pos x="233" y="60"/>
                    </a:cxn>
                    <a:cxn ang="0">
                      <a:pos x="279" y="40"/>
                    </a:cxn>
                    <a:cxn ang="0">
                      <a:pos x="333" y="21"/>
                    </a:cxn>
                    <a:cxn ang="0">
                      <a:pos x="380" y="10"/>
                    </a:cxn>
                    <a:cxn ang="0">
                      <a:pos x="435" y="3"/>
                    </a:cxn>
                    <a:cxn ang="0">
                      <a:pos x="474" y="0"/>
                    </a:cxn>
                  </a:cxnLst>
                  <a:rect l="0" t="0" r="r" b="b"/>
                  <a:pathLst>
                    <a:path w="475" h="552">
                      <a:moveTo>
                        <a:pt x="474" y="0"/>
                      </a:moveTo>
                      <a:lnTo>
                        <a:pt x="474" y="294"/>
                      </a:lnTo>
                      <a:lnTo>
                        <a:pt x="446" y="291"/>
                      </a:lnTo>
                      <a:lnTo>
                        <a:pt x="411" y="293"/>
                      </a:lnTo>
                      <a:lnTo>
                        <a:pt x="353" y="299"/>
                      </a:lnTo>
                      <a:lnTo>
                        <a:pt x="296" y="310"/>
                      </a:lnTo>
                      <a:lnTo>
                        <a:pt x="243" y="323"/>
                      </a:lnTo>
                      <a:lnTo>
                        <a:pt x="200" y="339"/>
                      </a:lnTo>
                      <a:lnTo>
                        <a:pt x="149" y="364"/>
                      </a:lnTo>
                      <a:lnTo>
                        <a:pt x="110" y="390"/>
                      </a:lnTo>
                      <a:lnTo>
                        <a:pt x="81" y="415"/>
                      </a:lnTo>
                      <a:lnTo>
                        <a:pt x="60" y="439"/>
                      </a:lnTo>
                      <a:lnTo>
                        <a:pt x="47" y="461"/>
                      </a:lnTo>
                      <a:lnTo>
                        <a:pt x="35" y="488"/>
                      </a:lnTo>
                      <a:lnTo>
                        <a:pt x="30" y="513"/>
                      </a:lnTo>
                      <a:lnTo>
                        <a:pt x="23" y="551"/>
                      </a:lnTo>
                      <a:lnTo>
                        <a:pt x="17" y="518"/>
                      </a:lnTo>
                      <a:lnTo>
                        <a:pt x="8" y="481"/>
                      </a:lnTo>
                      <a:lnTo>
                        <a:pt x="5" y="453"/>
                      </a:lnTo>
                      <a:lnTo>
                        <a:pt x="0" y="420"/>
                      </a:lnTo>
                      <a:lnTo>
                        <a:pt x="2" y="393"/>
                      </a:lnTo>
                      <a:lnTo>
                        <a:pt x="8" y="361"/>
                      </a:lnTo>
                      <a:lnTo>
                        <a:pt x="15" y="317"/>
                      </a:lnTo>
                      <a:lnTo>
                        <a:pt x="30" y="279"/>
                      </a:lnTo>
                      <a:lnTo>
                        <a:pt x="50" y="238"/>
                      </a:lnTo>
                      <a:lnTo>
                        <a:pt x="75" y="196"/>
                      </a:lnTo>
                      <a:lnTo>
                        <a:pt x="111" y="152"/>
                      </a:lnTo>
                      <a:lnTo>
                        <a:pt x="152" y="116"/>
                      </a:lnTo>
                      <a:lnTo>
                        <a:pt x="188" y="87"/>
                      </a:lnTo>
                      <a:lnTo>
                        <a:pt x="233" y="60"/>
                      </a:lnTo>
                      <a:lnTo>
                        <a:pt x="279" y="40"/>
                      </a:lnTo>
                      <a:lnTo>
                        <a:pt x="333" y="21"/>
                      </a:lnTo>
                      <a:lnTo>
                        <a:pt x="380" y="10"/>
                      </a:lnTo>
                      <a:lnTo>
                        <a:pt x="435" y="3"/>
                      </a:lnTo>
                      <a:lnTo>
                        <a:pt x="474" y="0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374806" name="Freeform 22"/>
                <p:cNvSpPr>
                  <a:spLocks/>
                </p:cNvSpPr>
                <p:nvPr/>
              </p:nvSpPr>
              <p:spPr bwMode="auto">
                <a:xfrm>
                  <a:off x="422" y="687"/>
                  <a:ext cx="156" cy="117"/>
                </a:xfrm>
                <a:custGeom>
                  <a:avLst/>
                  <a:gdLst/>
                  <a:ahLst/>
                  <a:cxnLst>
                    <a:cxn ang="0">
                      <a:pos x="72" y="0"/>
                    </a:cxn>
                    <a:cxn ang="0">
                      <a:pos x="21" y="19"/>
                    </a:cxn>
                    <a:cxn ang="0">
                      <a:pos x="3" y="45"/>
                    </a:cxn>
                    <a:cxn ang="0">
                      <a:pos x="0" y="70"/>
                    </a:cxn>
                    <a:cxn ang="0">
                      <a:pos x="0" y="83"/>
                    </a:cxn>
                    <a:cxn ang="0">
                      <a:pos x="9" y="99"/>
                    </a:cxn>
                    <a:cxn ang="0">
                      <a:pos x="29" y="107"/>
                    </a:cxn>
                    <a:cxn ang="0">
                      <a:pos x="50" y="113"/>
                    </a:cxn>
                    <a:cxn ang="0">
                      <a:pos x="69" y="116"/>
                    </a:cxn>
                    <a:cxn ang="0">
                      <a:pos x="86" y="116"/>
                    </a:cxn>
                    <a:cxn ang="0">
                      <a:pos x="114" y="111"/>
                    </a:cxn>
                    <a:cxn ang="0">
                      <a:pos x="134" y="106"/>
                    </a:cxn>
                    <a:cxn ang="0">
                      <a:pos x="146" y="98"/>
                    </a:cxn>
                    <a:cxn ang="0">
                      <a:pos x="153" y="89"/>
                    </a:cxn>
                    <a:cxn ang="0">
                      <a:pos x="155" y="78"/>
                    </a:cxn>
                    <a:cxn ang="0">
                      <a:pos x="153" y="60"/>
                    </a:cxn>
                    <a:cxn ang="0">
                      <a:pos x="146" y="11"/>
                    </a:cxn>
                    <a:cxn ang="0">
                      <a:pos x="72" y="0"/>
                    </a:cxn>
                  </a:cxnLst>
                  <a:rect l="0" t="0" r="r" b="b"/>
                  <a:pathLst>
                    <a:path w="156" h="117">
                      <a:moveTo>
                        <a:pt x="72" y="0"/>
                      </a:moveTo>
                      <a:lnTo>
                        <a:pt x="21" y="19"/>
                      </a:lnTo>
                      <a:lnTo>
                        <a:pt x="3" y="45"/>
                      </a:lnTo>
                      <a:lnTo>
                        <a:pt x="0" y="70"/>
                      </a:lnTo>
                      <a:lnTo>
                        <a:pt x="0" y="83"/>
                      </a:lnTo>
                      <a:lnTo>
                        <a:pt x="9" y="99"/>
                      </a:lnTo>
                      <a:lnTo>
                        <a:pt x="29" y="107"/>
                      </a:lnTo>
                      <a:lnTo>
                        <a:pt x="50" y="113"/>
                      </a:lnTo>
                      <a:lnTo>
                        <a:pt x="69" y="116"/>
                      </a:lnTo>
                      <a:lnTo>
                        <a:pt x="86" y="116"/>
                      </a:lnTo>
                      <a:lnTo>
                        <a:pt x="114" y="111"/>
                      </a:lnTo>
                      <a:lnTo>
                        <a:pt x="134" y="106"/>
                      </a:lnTo>
                      <a:lnTo>
                        <a:pt x="146" y="98"/>
                      </a:lnTo>
                      <a:lnTo>
                        <a:pt x="153" y="89"/>
                      </a:lnTo>
                      <a:lnTo>
                        <a:pt x="155" y="78"/>
                      </a:lnTo>
                      <a:lnTo>
                        <a:pt x="153" y="60"/>
                      </a:lnTo>
                      <a:lnTo>
                        <a:pt x="146" y="11"/>
                      </a:lnTo>
                      <a:lnTo>
                        <a:pt x="72" y="0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374807" name="Freeform 23"/>
                <p:cNvSpPr>
                  <a:spLocks/>
                </p:cNvSpPr>
                <p:nvPr/>
              </p:nvSpPr>
              <p:spPr bwMode="auto">
                <a:xfrm>
                  <a:off x="494" y="700"/>
                  <a:ext cx="88" cy="74"/>
                </a:xfrm>
                <a:custGeom>
                  <a:avLst/>
                  <a:gdLst/>
                  <a:ahLst/>
                  <a:cxnLst>
                    <a:cxn ang="0">
                      <a:pos x="87" y="67"/>
                    </a:cxn>
                    <a:cxn ang="0">
                      <a:pos x="76" y="0"/>
                    </a:cxn>
                    <a:cxn ang="0">
                      <a:pos x="33" y="5"/>
                    </a:cxn>
                    <a:cxn ang="0">
                      <a:pos x="0" y="8"/>
                    </a:cxn>
                    <a:cxn ang="0">
                      <a:pos x="9" y="73"/>
                    </a:cxn>
                    <a:cxn ang="0">
                      <a:pos x="12" y="57"/>
                    </a:cxn>
                    <a:cxn ang="0">
                      <a:pos x="22" y="47"/>
                    </a:cxn>
                    <a:cxn ang="0">
                      <a:pos x="40" y="43"/>
                    </a:cxn>
                    <a:cxn ang="0">
                      <a:pos x="60" y="44"/>
                    </a:cxn>
                    <a:cxn ang="0">
                      <a:pos x="76" y="51"/>
                    </a:cxn>
                    <a:cxn ang="0">
                      <a:pos x="87" y="67"/>
                    </a:cxn>
                  </a:cxnLst>
                  <a:rect l="0" t="0" r="r" b="b"/>
                  <a:pathLst>
                    <a:path w="88" h="74">
                      <a:moveTo>
                        <a:pt x="87" y="67"/>
                      </a:moveTo>
                      <a:lnTo>
                        <a:pt x="76" y="0"/>
                      </a:lnTo>
                      <a:lnTo>
                        <a:pt x="33" y="5"/>
                      </a:lnTo>
                      <a:lnTo>
                        <a:pt x="0" y="8"/>
                      </a:lnTo>
                      <a:lnTo>
                        <a:pt x="9" y="73"/>
                      </a:lnTo>
                      <a:lnTo>
                        <a:pt x="12" y="57"/>
                      </a:lnTo>
                      <a:lnTo>
                        <a:pt x="22" y="47"/>
                      </a:lnTo>
                      <a:lnTo>
                        <a:pt x="40" y="43"/>
                      </a:lnTo>
                      <a:lnTo>
                        <a:pt x="60" y="44"/>
                      </a:lnTo>
                      <a:lnTo>
                        <a:pt x="76" y="51"/>
                      </a:lnTo>
                      <a:lnTo>
                        <a:pt x="87" y="67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374808" name="Freeform 24"/>
                <p:cNvSpPr>
                  <a:spLocks/>
                </p:cNvSpPr>
                <p:nvPr/>
              </p:nvSpPr>
              <p:spPr bwMode="auto">
                <a:xfrm>
                  <a:off x="386" y="479"/>
                  <a:ext cx="319" cy="286"/>
                </a:xfrm>
                <a:custGeom>
                  <a:avLst/>
                  <a:gdLst/>
                  <a:ahLst/>
                  <a:cxnLst>
                    <a:cxn ang="0">
                      <a:pos x="317" y="275"/>
                    </a:cxn>
                    <a:cxn ang="0">
                      <a:pos x="315" y="254"/>
                    </a:cxn>
                    <a:cxn ang="0">
                      <a:pos x="306" y="235"/>
                    </a:cxn>
                    <a:cxn ang="0">
                      <a:pos x="299" y="219"/>
                    </a:cxn>
                    <a:cxn ang="0">
                      <a:pos x="294" y="194"/>
                    </a:cxn>
                    <a:cxn ang="0">
                      <a:pos x="288" y="161"/>
                    </a:cxn>
                    <a:cxn ang="0">
                      <a:pos x="284" y="126"/>
                    </a:cxn>
                    <a:cxn ang="0">
                      <a:pos x="281" y="94"/>
                    </a:cxn>
                    <a:cxn ang="0">
                      <a:pos x="279" y="67"/>
                    </a:cxn>
                    <a:cxn ang="0">
                      <a:pos x="278" y="43"/>
                    </a:cxn>
                    <a:cxn ang="0">
                      <a:pos x="270" y="29"/>
                    </a:cxn>
                    <a:cxn ang="0">
                      <a:pos x="255" y="16"/>
                    </a:cxn>
                    <a:cxn ang="0">
                      <a:pos x="240" y="9"/>
                    </a:cxn>
                    <a:cxn ang="0">
                      <a:pos x="216" y="2"/>
                    </a:cxn>
                    <a:cxn ang="0">
                      <a:pos x="189" y="0"/>
                    </a:cxn>
                    <a:cxn ang="0">
                      <a:pos x="147" y="0"/>
                    </a:cxn>
                    <a:cxn ang="0">
                      <a:pos x="110" y="2"/>
                    </a:cxn>
                    <a:cxn ang="0">
                      <a:pos x="74" y="9"/>
                    </a:cxn>
                    <a:cxn ang="0">
                      <a:pos x="41" y="21"/>
                    </a:cxn>
                    <a:cxn ang="0">
                      <a:pos x="20" y="35"/>
                    </a:cxn>
                    <a:cxn ang="0">
                      <a:pos x="8" y="47"/>
                    </a:cxn>
                    <a:cxn ang="0">
                      <a:pos x="0" y="61"/>
                    </a:cxn>
                    <a:cxn ang="0">
                      <a:pos x="2" y="75"/>
                    </a:cxn>
                    <a:cxn ang="0">
                      <a:pos x="5" y="89"/>
                    </a:cxn>
                    <a:cxn ang="0">
                      <a:pos x="15" y="104"/>
                    </a:cxn>
                    <a:cxn ang="0">
                      <a:pos x="23" y="123"/>
                    </a:cxn>
                    <a:cxn ang="0">
                      <a:pos x="27" y="149"/>
                    </a:cxn>
                    <a:cxn ang="0">
                      <a:pos x="30" y="176"/>
                    </a:cxn>
                    <a:cxn ang="0">
                      <a:pos x="35" y="200"/>
                    </a:cxn>
                    <a:cxn ang="0">
                      <a:pos x="36" y="235"/>
                    </a:cxn>
                    <a:cxn ang="0">
                      <a:pos x="38" y="265"/>
                    </a:cxn>
                    <a:cxn ang="0">
                      <a:pos x="38" y="285"/>
                    </a:cxn>
                    <a:cxn ang="0">
                      <a:pos x="48" y="260"/>
                    </a:cxn>
                    <a:cxn ang="0">
                      <a:pos x="68" y="248"/>
                    </a:cxn>
                    <a:cxn ang="0">
                      <a:pos x="86" y="241"/>
                    </a:cxn>
                    <a:cxn ang="0">
                      <a:pos x="108" y="236"/>
                    </a:cxn>
                    <a:cxn ang="0">
                      <a:pos x="143" y="229"/>
                    </a:cxn>
                    <a:cxn ang="0">
                      <a:pos x="177" y="228"/>
                    </a:cxn>
                    <a:cxn ang="0">
                      <a:pos x="197" y="228"/>
                    </a:cxn>
                    <a:cxn ang="0">
                      <a:pos x="228" y="230"/>
                    </a:cxn>
                    <a:cxn ang="0">
                      <a:pos x="264" y="237"/>
                    </a:cxn>
                    <a:cxn ang="0">
                      <a:pos x="287" y="246"/>
                    </a:cxn>
                    <a:cxn ang="0">
                      <a:pos x="302" y="255"/>
                    </a:cxn>
                    <a:cxn ang="0">
                      <a:pos x="318" y="268"/>
                    </a:cxn>
                  </a:cxnLst>
                  <a:rect l="0" t="0" r="r" b="b"/>
                  <a:pathLst>
                    <a:path w="319" h="286">
                      <a:moveTo>
                        <a:pt x="317" y="275"/>
                      </a:moveTo>
                      <a:lnTo>
                        <a:pt x="315" y="254"/>
                      </a:lnTo>
                      <a:lnTo>
                        <a:pt x="306" y="235"/>
                      </a:lnTo>
                      <a:lnTo>
                        <a:pt x="299" y="219"/>
                      </a:lnTo>
                      <a:lnTo>
                        <a:pt x="294" y="194"/>
                      </a:lnTo>
                      <a:lnTo>
                        <a:pt x="288" y="161"/>
                      </a:lnTo>
                      <a:lnTo>
                        <a:pt x="284" y="126"/>
                      </a:lnTo>
                      <a:lnTo>
                        <a:pt x="281" y="94"/>
                      </a:lnTo>
                      <a:lnTo>
                        <a:pt x="279" y="67"/>
                      </a:lnTo>
                      <a:lnTo>
                        <a:pt x="278" y="43"/>
                      </a:lnTo>
                      <a:lnTo>
                        <a:pt x="270" y="29"/>
                      </a:lnTo>
                      <a:lnTo>
                        <a:pt x="255" y="16"/>
                      </a:lnTo>
                      <a:lnTo>
                        <a:pt x="240" y="9"/>
                      </a:lnTo>
                      <a:lnTo>
                        <a:pt x="216" y="2"/>
                      </a:lnTo>
                      <a:lnTo>
                        <a:pt x="189" y="0"/>
                      </a:lnTo>
                      <a:lnTo>
                        <a:pt x="147" y="0"/>
                      </a:lnTo>
                      <a:lnTo>
                        <a:pt x="110" y="2"/>
                      </a:lnTo>
                      <a:lnTo>
                        <a:pt x="74" y="9"/>
                      </a:lnTo>
                      <a:lnTo>
                        <a:pt x="41" y="21"/>
                      </a:lnTo>
                      <a:lnTo>
                        <a:pt x="20" y="35"/>
                      </a:lnTo>
                      <a:lnTo>
                        <a:pt x="8" y="47"/>
                      </a:lnTo>
                      <a:lnTo>
                        <a:pt x="0" y="61"/>
                      </a:lnTo>
                      <a:lnTo>
                        <a:pt x="2" y="75"/>
                      </a:lnTo>
                      <a:lnTo>
                        <a:pt x="5" y="89"/>
                      </a:lnTo>
                      <a:lnTo>
                        <a:pt x="15" y="104"/>
                      </a:lnTo>
                      <a:lnTo>
                        <a:pt x="23" y="123"/>
                      </a:lnTo>
                      <a:lnTo>
                        <a:pt x="27" y="149"/>
                      </a:lnTo>
                      <a:lnTo>
                        <a:pt x="30" y="176"/>
                      </a:lnTo>
                      <a:lnTo>
                        <a:pt x="35" y="200"/>
                      </a:lnTo>
                      <a:lnTo>
                        <a:pt x="36" y="235"/>
                      </a:lnTo>
                      <a:lnTo>
                        <a:pt x="38" y="265"/>
                      </a:lnTo>
                      <a:lnTo>
                        <a:pt x="38" y="285"/>
                      </a:lnTo>
                      <a:lnTo>
                        <a:pt x="48" y="260"/>
                      </a:lnTo>
                      <a:lnTo>
                        <a:pt x="68" y="248"/>
                      </a:lnTo>
                      <a:lnTo>
                        <a:pt x="86" y="241"/>
                      </a:lnTo>
                      <a:lnTo>
                        <a:pt x="108" y="236"/>
                      </a:lnTo>
                      <a:lnTo>
                        <a:pt x="143" y="229"/>
                      </a:lnTo>
                      <a:lnTo>
                        <a:pt x="177" y="228"/>
                      </a:lnTo>
                      <a:lnTo>
                        <a:pt x="197" y="228"/>
                      </a:lnTo>
                      <a:lnTo>
                        <a:pt x="228" y="230"/>
                      </a:lnTo>
                      <a:lnTo>
                        <a:pt x="264" y="237"/>
                      </a:lnTo>
                      <a:lnTo>
                        <a:pt x="287" y="246"/>
                      </a:lnTo>
                      <a:lnTo>
                        <a:pt x="302" y="255"/>
                      </a:lnTo>
                      <a:lnTo>
                        <a:pt x="318" y="268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374809" name="Freeform 25"/>
                <p:cNvSpPr>
                  <a:spLocks/>
                </p:cNvSpPr>
                <p:nvPr/>
              </p:nvSpPr>
              <p:spPr bwMode="auto">
                <a:xfrm>
                  <a:off x="5101" y="537"/>
                  <a:ext cx="551" cy="335"/>
                </a:xfrm>
                <a:custGeom>
                  <a:avLst/>
                  <a:gdLst/>
                  <a:ahLst/>
                  <a:cxnLst>
                    <a:cxn ang="0">
                      <a:pos x="534" y="48"/>
                    </a:cxn>
                    <a:cxn ang="0">
                      <a:pos x="550" y="117"/>
                    </a:cxn>
                    <a:cxn ang="0">
                      <a:pos x="540" y="142"/>
                    </a:cxn>
                    <a:cxn ang="0">
                      <a:pos x="517" y="179"/>
                    </a:cxn>
                    <a:cxn ang="0">
                      <a:pos x="493" y="212"/>
                    </a:cxn>
                    <a:cxn ang="0">
                      <a:pos x="465" y="239"/>
                    </a:cxn>
                    <a:cxn ang="0">
                      <a:pos x="430" y="267"/>
                    </a:cxn>
                    <a:cxn ang="0">
                      <a:pos x="397" y="286"/>
                    </a:cxn>
                    <a:cxn ang="0">
                      <a:pos x="361" y="304"/>
                    </a:cxn>
                    <a:cxn ang="0">
                      <a:pos x="315" y="320"/>
                    </a:cxn>
                    <a:cxn ang="0">
                      <a:pos x="280" y="328"/>
                    </a:cxn>
                    <a:cxn ang="0">
                      <a:pos x="238" y="334"/>
                    </a:cxn>
                    <a:cxn ang="0">
                      <a:pos x="199" y="334"/>
                    </a:cxn>
                    <a:cxn ang="0">
                      <a:pos x="157" y="329"/>
                    </a:cxn>
                    <a:cxn ang="0">
                      <a:pos x="114" y="317"/>
                    </a:cxn>
                    <a:cxn ang="0">
                      <a:pos x="75" y="298"/>
                    </a:cxn>
                    <a:cxn ang="0">
                      <a:pos x="52" y="282"/>
                    </a:cxn>
                    <a:cxn ang="0">
                      <a:pos x="24" y="258"/>
                    </a:cxn>
                    <a:cxn ang="0">
                      <a:pos x="9" y="238"/>
                    </a:cxn>
                    <a:cxn ang="0">
                      <a:pos x="0" y="222"/>
                    </a:cxn>
                    <a:cxn ang="0">
                      <a:pos x="0" y="204"/>
                    </a:cxn>
                    <a:cxn ang="0">
                      <a:pos x="6" y="182"/>
                    </a:cxn>
                    <a:cxn ang="0">
                      <a:pos x="18" y="166"/>
                    </a:cxn>
                    <a:cxn ang="0">
                      <a:pos x="27" y="131"/>
                    </a:cxn>
                    <a:cxn ang="0">
                      <a:pos x="31" y="112"/>
                    </a:cxn>
                    <a:cxn ang="0">
                      <a:pos x="283" y="128"/>
                    </a:cxn>
                    <a:cxn ang="0">
                      <a:pos x="316" y="122"/>
                    </a:cxn>
                    <a:cxn ang="0">
                      <a:pos x="357" y="109"/>
                    </a:cxn>
                    <a:cxn ang="0">
                      <a:pos x="388" y="93"/>
                    </a:cxn>
                    <a:cxn ang="0">
                      <a:pos x="421" y="73"/>
                    </a:cxn>
                    <a:cxn ang="0">
                      <a:pos x="453" y="44"/>
                    </a:cxn>
                    <a:cxn ang="0">
                      <a:pos x="472" y="19"/>
                    </a:cxn>
                    <a:cxn ang="0">
                      <a:pos x="486" y="0"/>
                    </a:cxn>
                    <a:cxn ang="0">
                      <a:pos x="534" y="48"/>
                    </a:cxn>
                  </a:cxnLst>
                  <a:rect l="0" t="0" r="r" b="b"/>
                  <a:pathLst>
                    <a:path w="551" h="335">
                      <a:moveTo>
                        <a:pt x="534" y="48"/>
                      </a:moveTo>
                      <a:lnTo>
                        <a:pt x="550" y="117"/>
                      </a:lnTo>
                      <a:lnTo>
                        <a:pt x="540" y="142"/>
                      </a:lnTo>
                      <a:lnTo>
                        <a:pt x="517" y="179"/>
                      </a:lnTo>
                      <a:lnTo>
                        <a:pt x="493" y="212"/>
                      </a:lnTo>
                      <a:lnTo>
                        <a:pt x="465" y="239"/>
                      </a:lnTo>
                      <a:lnTo>
                        <a:pt x="430" y="267"/>
                      </a:lnTo>
                      <a:lnTo>
                        <a:pt x="397" y="286"/>
                      </a:lnTo>
                      <a:lnTo>
                        <a:pt x="361" y="304"/>
                      </a:lnTo>
                      <a:lnTo>
                        <a:pt x="315" y="320"/>
                      </a:lnTo>
                      <a:lnTo>
                        <a:pt x="280" y="328"/>
                      </a:lnTo>
                      <a:lnTo>
                        <a:pt x="238" y="334"/>
                      </a:lnTo>
                      <a:lnTo>
                        <a:pt x="199" y="334"/>
                      </a:lnTo>
                      <a:lnTo>
                        <a:pt x="157" y="329"/>
                      </a:lnTo>
                      <a:lnTo>
                        <a:pt x="114" y="317"/>
                      </a:lnTo>
                      <a:lnTo>
                        <a:pt x="75" y="298"/>
                      </a:lnTo>
                      <a:lnTo>
                        <a:pt x="52" y="282"/>
                      </a:lnTo>
                      <a:lnTo>
                        <a:pt x="24" y="258"/>
                      </a:lnTo>
                      <a:lnTo>
                        <a:pt x="9" y="238"/>
                      </a:lnTo>
                      <a:lnTo>
                        <a:pt x="0" y="222"/>
                      </a:lnTo>
                      <a:lnTo>
                        <a:pt x="0" y="204"/>
                      </a:lnTo>
                      <a:lnTo>
                        <a:pt x="6" y="182"/>
                      </a:lnTo>
                      <a:lnTo>
                        <a:pt x="18" y="166"/>
                      </a:lnTo>
                      <a:lnTo>
                        <a:pt x="27" y="131"/>
                      </a:lnTo>
                      <a:lnTo>
                        <a:pt x="31" y="112"/>
                      </a:lnTo>
                      <a:lnTo>
                        <a:pt x="283" y="128"/>
                      </a:lnTo>
                      <a:lnTo>
                        <a:pt x="316" y="122"/>
                      </a:lnTo>
                      <a:lnTo>
                        <a:pt x="357" y="109"/>
                      </a:lnTo>
                      <a:lnTo>
                        <a:pt x="388" y="93"/>
                      </a:lnTo>
                      <a:lnTo>
                        <a:pt x="421" y="73"/>
                      </a:lnTo>
                      <a:lnTo>
                        <a:pt x="453" y="44"/>
                      </a:lnTo>
                      <a:lnTo>
                        <a:pt x="472" y="19"/>
                      </a:lnTo>
                      <a:lnTo>
                        <a:pt x="486" y="0"/>
                      </a:lnTo>
                      <a:lnTo>
                        <a:pt x="534" y="48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374810" name="Freeform 26"/>
                <p:cNvSpPr>
                  <a:spLocks/>
                </p:cNvSpPr>
                <p:nvPr/>
              </p:nvSpPr>
              <p:spPr bwMode="auto">
                <a:xfrm>
                  <a:off x="5197" y="119"/>
                  <a:ext cx="475" cy="552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294"/>
                    </a:cxn>
                    <a:cxn ang="0">
                      <a:pos x="28" y="291"/>
                    </a:cxn>
                    <a:cxn ang="0">
                      <a:pos x="63" y="293"/>
                    </a:cxn>
                    <a:cxn ang="0">
                      <a:pos x="121" y="299"/>
                    </a:cxn>
                    <a:cxn ang="0">
                      <a:pos x="178" y="310"/>
                    </a:cxn>
                    <a:cxn ang="0">
                      <a:pos x="231" y="323"/>
                    </a:cxn>
                    <a:cxn ang="0">
                      <a:pos x="274" y="339"/>
                    </a:cxn>
                    <a:cxn ang="0">
                      <a:pos x="325" y="364"/>
                    </a:cxn>
                    <a:cxn ang="0">
                      <a:pos x="364" y="390"/>
                    </a:cxn>
                    <a:cxn ang="0">
                      <a:pos x="393" y="415"/>
                    </a:cxn>
                    <a:cxn ang="0">
                      <a:pos x="414" y="439"/>
                    </a:cxn>
                    <a:cxn ang="0">
                      <a:pos x="427" y="461"/>
                    </a:cxn>
                    <a:cxn ang="0">
                      <a:pos x="439" y="488"/>
                    </a:cxn>
                    <a:cxn ang="0">
                      <a:pos x="444" y="513"/>
                    </a:cxn>
                    <a:cxn ang="0">
                      <a:pos x="451" y="551"/>
                    </a:cxn>
                    <a:cxn ang="0">
                      <a:pos x="457" y="518"/>
                    </a:cxn>
                    <a:cxn ang="0">
                      <a:pos x="466" y="481"/>
                    </a:cxn>
                    <a:cxn ang="0">
                      <a:pos x="469" y="453"/>
                    </a:cxn>
                    <a:cxn ang="0">
                      <a:pos x="474" y="420"/>
                    </a:cxn>
                    <a:cxn ang="0">
                      <a:pos x="472" y="393"/>
                    </a:cxn>
                    <a:cxn ang="0">
                      <a:pos x="466" y="361"/>
                    </a:cxn>
                    <a:cxn ang="0">
                      <a:pos x="459" y="317"/>
                    </a:cxn>
                    <a:cxn ang="0">
                      <a:pos x="444" y="279"/>
                    </a:cxn>
                    <a:cxn ang="0">
                      <a:pos x="424" y="238"/>
                    </a:cxn>
                    <a:cxn ang="0">
                      <a:pos x="399" y="196"/>
                    </a:cxn>
                    <a:cxn ang="0">
                      <a:pos x="363" y="152"/>
                    </a:cxn>
                    <a:cxn ang="0">
                      <a:pos x="322" y="116"/>
                    </a:cxn>
                    <a:cxn ang="0">
                      <a:pos x="286" y="87"/>
                    </a:cxn>
                    <a:cxn ang="0">
                      <a:pos x="241" y="60"/>
                    </a:cxn>
                    <a:cxn ang="0">
                      <a:pos x="195" y="40"/>
                    </a:cxn>
                    <a:cxn ang="0">
                      <a:pos x="141" y="21"/>
                    </a:cxn>
                    <a:cxn ang="0">
                      <a:pos x="94" y="10"/>
                    </a:cxn>
                    <a:cxn ang="0">
                      <a:pos x="39" y="3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475" h="552">
                      <a:moveTo>
                        <a:pt x="0" y="0"/>
                      </a:moveTo>
                      <a:lnTo>
                        <a:pt x="0" y="294"/>
                      </a:lnTo>
                      <a:lnTo>
                        <a:pt x="28" y="291"/>
                      </a:lnTo>
                      <a:lnTo>
                        <a:pt x="63" y="293"/>
                      </a:lnTo>
                      <a:lnTo>
                        <a:pt x="121" y="299"/>
                      </a:lnTo>
                      <a:lnTo>
                        <a:pt x="178" y="310"/>
                      </a:lnTo>
                      <a:lnTo>
                        <a:pt x="231" y="323"/>
                      </a:lnTo>
                      <a:lnTo>
                        <a:pt x="274" y="339"/>
                      </a:lnTo>
                      <a:lnTo>
                        <a:pt x="325" y="364"/>
                      </a:lnTo>
                      <a:lnTo>
                        <a:pt x="364" y="390"/>
                      </a:lnTo>
                      <a:lnTo>
                        <a:pt x="393" y="415"/>
                      </a:lnTo>
                      <a:lnTo>
                        <a:pt x="414" y="439"/>
                      </a:lnTo>
                      <a:lnTo>
                        <a:pt x="427" y="461"/>
                      </a:lnTo>
                      <a:lnTo>
                        <a:pt x="439" y="488"/>
                      </a:lnTo>
                      <a:lnTo>
                        <a:pt x="444" y="513"/>
                      </a:lnTo>
                      <a:lnTo>
                        <a:pt x="451" y="551"/>
                      </a:lnTo>
                      <a:lnTo>
                        <a:pt x="457" y="518"/>
                      </a:lnTo>
                      <a:lnTo>
                        <a:pt x="466" y="481"/>
                      </a:lnTo>
                      <a:lnTo>
                        <a:pt x="469" y="453"/>
                      </a:lnTo>
                      <a:lnTo>
                        <a:pt x="474" y="420"/>
                      </a:lnTo>
                      <a:lnTo>
                        <a:pt x="472" y="393"/>
                      </a:lnTo>
                      <a:lnTo>
                        <a:pt x="466" y="361"/>
                      </a:lnTo>
                      <a:lnTo>
                        <a:pt x="459" y="317"/>
                      </a:lnTo>
                      <a:lnTo>
                        <a:pt x="444" y="279"/>
                      </a:lnTo>
                      <a:lnTo>
                        <a:pt x="424" y="238"/>
                      </a:lnTo>
                      <a:lnTo>
                        <a:pt x="399" y="196"/>
                      </a:lnTo>
                      <a:lnTo>
                        <a:pt x="363" y="152"/>
                      </a:lnTo>
                      <a:lnTo>
                        <a:pt x="322" y="116"/>
                      </a:lnTo>
                      <a:lnTo>
                        <a:pt x="286" y="87"/>
                      </a:lnTo>
                      <a:lnTo>
                        <a:pt x="241" y="60"/>
                      </a:lnTo>
                      <a:lnTo>
                        <a:pt x="195" y="40"/>
                      </a:lnTo>
                      <a:lnTo>
                        <a:pt x="141" y="21"/>
                      </a:lnTo>
                      <a:lnTo>
                        <a:pt x="94" y="10"/>
                      </a:lnTo>
                      <a:lnTo>
                        <a:pt x="39" y="3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374811" name="Freeform 27"/>
                <p:cNvSpPr>
                  <a:spLocks/>
                </p:cNvSpPr>
                <p:nvPr/>
              </p:nvSpPr>
              <p:spPr bwMode="auto">
                <a:xfrm>
                  <a:off x="5228" y="687"/>
                  <a:ext cx="156" cy="117"/>
                </a:xfrm>
                <a:custGeom>
                  <a:avLst/>
                  <a:gdLst/>
                  <a:ahLst/>
                  <a:cxnLst>
                    <a:cxn ang="0">
                      <a:pos x="83" y="0"/>
                    </a:cxn>
                    <a:cxn ang="0">
                      <a:pos x="134" y="19"/>
                    </a:cxn>
                    <a:cxn ang="0">
                      <a:pos x="152" y="45"/>
                    </a:cxn>
                    <a:cxn ang="0">
                      <a:pos x="155" y="70"/>
                    </a:cxn>
                    <a:cxn ang="0">
                      <a:pos x="155" y="83"/>
                    </a:cxn>
                    <a:cxn ang="0">
                      <a:pos x="146" y="99"/>
                    </a:cxn>
                    <a:cxn ang="0">
                      <a:pos x="126" y="107"/>
                    </a:cxn>
                    <a:cxn ang="0">
                      <a:pos x="105" y="113"/>
                    </a:cxn>
                    <a:cxn ang="0">
                      <a:pos x="86" y="116"/>
                    </a:cxn>
                    <a:cxn ang="0">
                      <a:pos x="69" y="116"/>
                    </a:cxn>
                    <a:cxn ang="0">
                      <a:pos x="41" y="111"/>
                    </a:cxn>
                    <a:cxn ang="0">
                      <a:pos x="21" y="106"/>
                    </a:cxn>
                    <a:cxn ang="0">
                      <a:pos x="9" y="98"/>
                    </a:cxn>
                    <a:cxn ang="0">
                      <a:pos x="2" y="89"/>
                    </a:cxn>
                    <a:cxn ang="0">
                      <a:pos x="0" y="78"/>
                    </a:cxn>
                    <a:cxn ang="0">
                      <a:pos x="2" y="60"/>
                    </a:cxn>
                    <a:cxn ang="0">
                      <a:pos x="9" y="11"/>
                    </a:cxn>
                    <a:cxn ang="0">
                      <a:pos x="83" y="0"/>
                    </a:cxn>
                  </a:cxnLst>
                  <a:rect l="0" t="0" r="r" b="b"/>
                  <a:pathLst>
                    <a:path w="156" h="117">
                      <a:moveTo>
                        <a:pt x="83" y="0"/>
                      </a:moveTo>
                      <a:lnTo>
                        <a:pt x="134" y="19"/>
                      </a:lnTo>
                      <a:lnTo>
                        <a:pt x="152" y="45"/>
                      </a:lnTo>
                      <a:lnTo>
                        <a:pt x="155" y="70"/>
                      </a:lnTo>
                      <a:lnTo>
                        <a:pt x="155" y="83"/>
                      </a:lnTo>
                      <a:lnTo>
                        <a:pt x="146" y="99"/>
                      </a:lnTo>
                      <a:lnTo>
                        <a:pt x="126" y="107"/>
                      </a:lnTo>
                      <a:lnTo>
                        <a:pt x="105" y="113"/>
                      </a:lnTo>
                      <a:lnTo>
                        <a:pt x="86" y="116"/>
                      </a:lnTo>
                      <a:lnTo>
                        <a:pt x="69" y="116"/>
                      </a:lnTo>
                      <a:lnTo>
                        <a:pt x="41" y="111"/>
                      </a:lnTo>
                      <a:lnTo>
                        <a:pt x="21" y="106"/>
                      </a:lnTo>
                      <a:lnTo>
                        <a:pt x="9" y="98"/>
                      </a:lnTo>
                      <a:lnTo>
                        <a:pt x="2" y="89"/>
                      </a:lnTo>
                      <a:lnTo>
                        <a:pt x="0" y="78"/>
                      </a:lnTo>
                      <a:lnTo>
                        <a:pt x="2" y="60"/>
                      </a:lnTo>
                      <a:lnTo>
                        <a:pt x="9" y="11"/>
                      </a:lnTo>
                      <a:lnTo>
                        <a:pt x="83" y="0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374812" name="Freeform 28"/>
                <p:cNvSpPr>
                  <a:spLocks/>
                </p:cNvSpPr>
                <p:nvPr/>
              </p:nvSpPr>
              <p:spPr bwMode="auto">
                <a:xfrm>
                  <a:off x="5224" y="699"/>
                  <a:ext cx="88" cy="75"/>
                </a:xfrm>
                <a:custGeom>
                  <a:avLst/>
                  <a:gdLst/>
                  <a:ahLst/>
                  <a:cxnLst>
                    <a:cxn ang="0">
                      <a:pos x="0" y="69"/>
                    </a:cxn>
                    <a:cxn ang="0">
                      <a:pos x="11" y="0"/>
                    </a:cxn>
                    <a:cxn ang="0">
                      <a:pos x="54" y="5"/>
                    </a:cxn>
                    <a:cxn ang="0">
                      <a:pos x="87" y="9"/>
                    </a:cxn>
                    <a:cxn ang="0">
                      <a:pos x="78" y="74"/>
                    </a:cxn>
                    <a:cxn ang="0">
                      <a:pos x="75" y="59"/>
                    </a:cxn>
                    <a:cxn ang="0">
                      <a:pos x="65" y="48"/>
                    </a:cxn>
                    <a:cxn ang="0">
                      <a:pos x="47" y="44"/>
                    </a:cxn>
                    <a:cxn ang="0">
                      <a:pos x="27" y="45"/>
                    </a:cxn>
                    <a:cxn ang="0">
                      <a:pos x="11" y="52"/>
                    </a:cxn>
                    <a:cxn ang="0">
                      <a:pos x="0" y="69"/>
                    </a:cxn>
                  </a:cxnLst>
                  <a:rect l="0" t="0" r="r" b="b"/>
                  <a:pathLst>
                    <a:path w="88" h="75">
                      <a:moveTo>
                        <a:pt x="0" y="69"/>
                      </a:moveTo>
                      <a:lnTo>
                        <a:pt x="11" y="0"/>
                      </a:lnTo>
                      <a:lnTo>
                        <a:pt x="54" y="5"/>
                      </a:lnTo>
                      <a:lnTo>
                        <a:pt x="87" y="9"/>
                      </a:lnTo>
                      <a:lnTo>
                        <a:pt x="78" y="74"/>
                      </a:lnTo>
                      <a:lnTo>
                        <a:pt x="75" y="59"/>
                      </a:lnTo>
                      <a:lnTo>
                        <a:pt x="65" y="48"/>
                      </a:lnTo>
                      <a:lnTo>
                        <a:pt x="47" y="44"/>
                      </a:lnTo>
                      <a:lnTo>
                        <a:pt x="27" y="45"/>
                      </a:lnTo>
                      <a:lnTo>
                        <a:pt x="11" y="52"/>
                      </a:lnTo>
                      <a:lnTo>
                        <a:pt x="0" y="69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374813" name="Freeform 29"/>
                <p:cNvSpPr>
                  <a:spLocks/>
                </p:cNvSpPr>
                <p:nvPr/>
              </p:nvSpPr>
              <p:spPr bwMode="auto">
                <a:xfrm>
                  <a:off x="5101" y="479"/>
                  <a:ext cx="319" cy="286"/>
                </a:xfrm>
                <a:custGeom>
                  <a:avLst/>
                  <a:gdLst/>
                  <a:ahLst/>
                  <a:cxnLst>
                    <a:cxn ang="0">
                      <a:pos x="1" y="275"/>
                    </a:cxn>
                    <a:cxn ang="0">
                      <a:pos x="3" y="254"/>
                    </a:cxn>
                    <a:cxn ang="0">
                      <a:pos x="12" y="235"/>
                    </a:cxn>
                    <a:cxn ang="0">
                      <a:pos x="19" y="219"/>
                    </a:cxn>
                    <a:cxn ang="0">
                      <a:pos x="24" y="194"/>
                    </a:cxn>
                    <a:cxn ang="0">
                      <a:pos x="30" y="161"/>
                    </a:cxn>
                    <a:cxn ang="0">
                      <a:pos x="34" y="126"/>
                    </a:cxn>
                    <a:cxn ang="0">
                      <a:pos x="37" y="94"/>
                    </a:cxn>
                    <a:cxn ang="0">
                      <a:pos x="39" y="67"/>
                    </a:cxn>
                    <a:cxn ang="0">
                      <a:pos x="40" y="43"/>
                    </a:cxn>
                    <a:cxn ang="0">
                      <a:pos x="48" y="29"/>
                    </a:cxn>
                    <a:cxn ang="0">
                      <a:pos x="63" y="16"/>
                    </a:cxn>
                    <a:cxn ang="0">
                      <a:pos x="78" y="9"/>
                    </a:cxn>
                    <a:cxn ang="0">
                      <a:pos x="102" y="2"/>
                    </a:cxn>
                    <a:cxn ang="0">
                      <a:pos x="129" y="0"/>
                    </a:cxn>
                    <a:cxn ang="0">
                      <a:pos x="171" y="0"/>
                    </a:cxn>
                    <a:cxn ang="0">
                      <a:pos x="208" y="2"/>
                    </a:cxn>
                    <a:cxn ang="0">
                      <a:pos x="244" y="9"/>
                    </a:cxn>
                    <a:cxn ang="0">
                      <a:pos x="277" y="21"/>
                    </a:cxn>
                    <a:cxn ang="0">
                      <a:pos x="298" y="35"/>
                    </a:cxn>
                    <a:cxn ang="0">
                      <a:pos x="310" y="47"/>
                    </a:cxn>
                    <a:cxn ang="0">
                      <a:pos x="318" y="61"/>
                    </a:cxn>
                    <a:cxn ang="0">
                      <a:pos x="316" y="75"/>
                    </a:cxn>
                    <a:cxn ang="0">
                      <a:pos x="313" y="89"/>
                    </a:cxn>
                    <a:cxn ang="0">
                      <a:pos x="303" y="104"/>
                    </a:cxn>
                    <a:cxn ang="0">
                      <a:pos x="295" y="123"/>
                    </a:cxn>
                    <a:cxn ang="0">
                      <a:pos x="291" y="149"/>
                    </a:cxn>
                    <a:cxn ang="0">
                      <a:pos x="288" y="176"/>
                    </a:cxn>
                    <a:cxn ang="0">
                      <a:pos x="283" y="200"/>
                    </a:cxn>
                    <a:cxn ang="0">
                      <a:pos x="282" y="235"/>
                    </a:cxn>
                    <a:cxn ang="0">
                      <a:pos x="280" y="265"/>
                    </a:cxn>
                    <a:cxn ang="0">
                      <a:pos x="280" y="285"/>
                    </a:cxn>
                    <a:cxn ang="0">
                      <a:pos x="270" y="260"/>
                    </a:cxn>
                    <a:cxn ang="0">
                      <a:pos x="250" y="248"/>
                    </a:cxn>
                    <a:cxn ang="0">
                      <a:pos x="232" y="241"/>
                    </a:cxn>
                    <a:cxn ang="0">
                      <a:pos x="210" y="236"/>
                    </a:cxn>
                    <a:cxn ang="0">
                      <a:pos x="175" y="229"/>
                    </a:cxn>
                    <a:cxn ang="0">
                      <a:pos x="141" y="228"/>
                    </a:cxn>
                    <a:cxn ang="0">
                      <a:pos x="121" y="228"/>
                    </a:cxn>
                    <a:cxn ang="0">
                      <a:pos x="90" y="230"/>
                    </a:cxn>
                    <a:cxn ang="0">
                      <a:pos x="54" y="237"/>
                    </a:cxn>
                    <a:cxn ang="0">
                      <a:pos x="31" y="246"/>
                    </a:cxn>
                    <a:cxn ang="0">
                      <a:pos x="16" y="255"/>
                    </a:cxn>
                    <a:cxn ang="0">
                      <a:pos x="0" y="268"/>
                    </a:cxn>
                  </a:cxnLst>
                  <a:rect l="0" t="0" r="r" b="b"/>
                  <a:pathLst>
                    <a:path w="319" h="286">
                      <a:moveTo>
                        <a:pt x="1" y="275"/>
                      </a:moveTo>
                      <a:lnTo>
                        <a:pt x="3" y="254"/>
                      </a:lnTo>
                      <a:lnTo>
                        <a:pt x="12" y="235"/>
                      </a:lnTo>
                      <a:lnTo>
                        <a:pt x="19" y="219"/>
                      </a:lnTo>
                      <a:lnTo>
                        <a:pt x="24" y="194"/>
                      </a:lnTo>
                      <a:lnTo>
                        <a:pt x="30" y="161"/>
                      </a:lnTo>
                      <a:lnTo>
                        <a:pt x="34" y="126"/>
                      </a:lnTo>
                      <a:lnTo>
                        <a:pt x="37" y="94"/>
                      </a:lnTo>
                      <a:lnTo>
                        <a:pt x="39" y="67"/>
                      </a:lnTo>
                      <a:lnTo>
                        <a:pt x="40" y="43"/>
                      </a:lnTo>
                      <a:lnTo>
                        <a:pt x="48" y="29"/>
                      </a:lnTo>
                      <a:lnTo>
                        <a:pt x="63" y="16"/>
                      </a:lnTo>
                      <a:lnTo>
                        <a:pt x="78" y="9"/>
                      </a:lnTo>
                      <a:lnTo>
                        <a:pt x="102" y="2"/>
                      </a:lnTo>
                      <a:lnTo>
                        <a:pt x="129" y="0"/>
                      </a:lnTo>
                      <a:lnTo>
                        <a:pt x="171" y="0"/>
                      </a:lnTo>
                      <a:lnTo>
                        <a:pt x="208" y="2"/>
                      </a:lnTo>
                      <a:lnTo>
                        <a:pt x="244" y="9"/>
                      </a:lnTo>
                      <a:lnTo>
                        <a:pt x="277" y="21"/>
                      </a:lnTo>
                      <a:lnTo>
                        <a:pt x="298" y="35"/>
                      </a:lnTo>
                      <a:lnTo>
                        <a:pt x="310" y="47"/>
                      </a:lnTo>
                      <a:lnTo>
                        <a:pt x="318" y="61"/>
                      </a:lnTo>
                      <a:lnTo>
                        <a:pt x="316" y="75"/>
                      </a:lnTo>
                      <a:lnTo>
                        <a:pt x="313" y="89"/>
                      </a:lnTo>
                      <a:lnTo>
                        <a:pt x="303" y="104"/>
                      </a:lnTo>
                      <a:lnTo>
                        <a:pt x="295" y="123"/>
                      </a:lnTo>
                      <a:lnTo>
                        <a:pt x="291" y="149"/>
                      </a:lnTo>
                      <a:lnTo>
                        <a:pt x="288" y="176"/>
                      </a:lnTo>
                      <a:lnTo>
                        <a:pt x="283" y="200"/>
                      </a:lnTo>
                      <a:lnTo>
                        <a:pt x="282" y="235"/>
                      </a:lnTo>
                      <a:lnTo>
                        <a:pt x="280" y="265"/>
                      </a:lnTo>
                      <a:lnTo>
                        <a:pt x="280" y="285"/>
                      </a:lnTo>
                      <a:lnTo>
                        <a:pt x="270" y="260"/>
                      </a:lnTo>
                      <a:lnTo>
                        <a:pt x="250" y="248"/>
                      </a:lnTo>
                      <a:lnTo>
                        <a:pt x="232" y="241"/>
                      </a:lnTo>
                      <a:lnTo>
                        <a:pt x="210" y="236"/>
                      </a:lnTo>
                      <a:lnTo>
                        <a:pt x="175" y="229"/>
                      </a:lnTo>
                      <a:lnTo>
                        <a:pt x="141" y="228"/>
                      </a:lnTo>
                      <a:lnTo>
                        <a:pt x="121" y="228"/>
                      </a:lnTo>
                      <a:lnTo>
                        <a:pt x="90" y="230"/>
                      </a:lnTo>
                      <a:lnTo>
                        <a:pt x="54" y="237"/>
                      </a:lnTo>
                      <a:lnTo>
                        <a:pt x="31" y="246"/>
                      </a:lnTo>
                      <a:lnTo>
                        <a:pt x="16" y="255"/>
                      </a:lnTo>
                      <a:lnTo>
                        <a:pt x="0" y="268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374814" name="Freeform 30"/>
                <p:cNvSpPr>
                  <a:spLocks/>
                </p:cNvSpPr>
                <p:nvPr/>
              </p:nvSpPr>
              <p:spPr bwMode="auto">
                <a:xfrm>
                  <a:off x="4371" y="119"/>
                  <a:ext cx="832" cy="42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356"/>
                    </a:cxn>
                    <a:cxn ang="0">
                      <a:pos x="84" y="374"/>
                    </a:cxn>
                    <a:cxn ang="0">
                      <a:pos x="153" y="393"/>
                    </a:cxn>
                    <a:cxn ang="0">
                      <a:pos x="210" y="404"/>
                    </a:cxn>
                    <a:cxn ang="0">
                      <a:pos x="258" y="410"/>
                    </a:cxn>
                    <a:cxn ang="0">
                      <a:pos x="312" y="416"/>
                    </a:cxn>
                    <a:cxn ang="0">
                      <a:pos x="402" y="419"/>
                    </a:cxn>
                    <a:cxn ang="0">
                      <a:pos x="485" y="412"/>
                    </a:cxn>
                    <a:cxn ang="0">
                      <a:pos x="570" y="399"/>
                    </a:cxn>
                    <a:cxn ang="0">
                      <a:pos x="652" y="377"/>
                    </a:cxn>
                    <a:cxn ang="0">
                      <a:pos x="724" y="347"/>
                    </a:cxn>
                    <a:cxn ang="0">
                      <a:pos x="784" y="306"/>
                    </a:cxn>
                    <a:cxn ang="0">
                      <a:pos x="829" y="291"/>
                    </a:cxn>
                    <a:cxn ang="0">
                      <a:pos x="831" y="2"/>
                    </a:cxn>
                    <a:cxn ang="0">
                      <a:pos x="786" y="9"/>
                    </a:cxn>
                    <a:cxn ang="0">
                      <a:pos x="726" y="29"/>
                    </a:cxn>
                    <a:cxn ang="0">
                      <a:pos x="654" y="55"/>
                    </a:cxn>
                    <a:cxn ang="0">
                      <a:pos x="585" y="70"/>
                    </a:cxn>
                    <a:cxn ang="0">
                      <a:pos x="515" y="78"/>
                    </a:cxn>
                    <a:cxn ang="0">
                      <a:pos x="468" y="82"/>
                    </a:cxn>
                    <a:cxn ang="0">
                      <a:pos x="428" y="84"/>
                    </a:cxn>
                    <a:cxn ang="0">
                      <a:pos x="358" y="84"/>
                    </a:cxn>
                    <a:cxn ang="0">
                      <a:pos x="314" y="81"/>
                    </a:cxn>
                    <a:cxn ang="0">
                      <a:pos x="274" y="76"/>
                    </a:cxn>
                    <a:cxn ang="0">
                      <a:pos x="229" y="73"/>
                    </a:cxn>
                    <a:cxn ang="0">
                      <a:pos x="190" y="66"/>
                    </a:cxn>
                    <a:cxn ang="0">
                      <a:pos x="140" y="57"/>
                    </a:cxn>
                    <a:cxn ang="0">
                      <a:pos x="96" y="44"/>
                    </a:cxn>
                    <a:cxn ang="0">
                      <a:pos x="49" y="24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832" h="420">
                      <a:moveTo>
                        <a:pt x="0" y="0"/>
                      </a:moveTo>
                      <a:lnTo>
                        <a:pt x="0" y="356"/>
                      </a:lnTo>
                      <a:lnTo>
                        <a:pt x="84" y="374"/>
                      </a:lnTo>
                      <a:lnTo>
                        <a:pt x="153" y="393"/>
                      </a:lnTo>
                      <a:lnTo>
                        <a:pt x="210" y="404"/>
                      </a:lnTo>
                      <a:lnTo>
                        <a:pt x="258" y="410"/>
                      </a:lnTo>
                      <a:lnTo>
                        <a:pt x="312" y="416"/>
                      </a:lnTo>
                      <a:lnTo>
                        <a:pt x="402" y="419"/>
                      </a:lnTo>
                      <a:lnTo>
                        <a:pt x="485" y="412"/>
                      </a:lnTo>
                      <a:lnTo>
                        <a:pt x="570" y="399"/>
                      </a:lnTo>
                      <a:lnTo>
                        <a:pt x="652" y="377"/>
                      </a:lnTo>
                      <a:lnTo>
                        <a:pt x="724" y="347"/>
                      </a:lnTo>
                      <a:lnTo>
                        <a:pt x="784" y="306"/>
                      </a:lnTo>
                      <a:lnTo>
                        <a:pt x="829" y="291"/>
                      </a:lnTo>
                      <a:lnTo>
                        <a:pt x="831" y="2"/>
                      </a:lnTo>
                      <a:lnTo>
                        <a:pt x="786" y="9"/>
                      </a:lnTo>
                      <a:lnTo>
                        <a:pt x="726" y="29"/>
                      </a:lnTo>
                      <a:lnTo>
                        <a:pt x="654" y="55"/>
                      </a:lnTo>
                      <a:lnTo>
                        <a:pt x="585" y="70"/>
                      </a:lnTo>
                      <a:lnTo>
                        <a:pt x="515" y="78"/>
                      </a:lnTo>
                      <a:lnTo>
                        <a:pt x="468" y="82"/>
                      </a:lnTo>
                      <a:lnTo>
                        <a:pt x="428" y="84"/>
                      </a:lnTo>
                      <a:lnTo>
                        <a:pt x="358" y="84"/>
                      </a:lnTo>
                      <a:lnTo>
                        <a:pt x="314" y="81"/>
                      </a:lnTo>
                      <a:lnTo>
                        <a:pt x="274" y="76"/>
                      </a:lnTo>
                      <a:lnTo>
                        <a:pt x="229" y="73"/>
                      </a:lnTo>
                      <a:lnTo>
                        <a:pt x="190" y="66"/>
                      </a:lnTo>
                      <a:lnTo>
                        <a:pt x="140" y="57"/>
                      </a:lnTo>
                      <a:lnTo>
                        <a:pt x="96" y="44"/>
                      </a:lnTo>
                      <a:lnTo>
                        <a:pt x="49" y="24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</p:grpSp>
          <p:sp>
            <p:nvSpPr>
              <p:cNvPr id="374815" name="Freeform 31"/>
              <p:cNvSpPr>
                <a:spLocks/>
              </p:cNvSpPr>
              <p:nvPr/>
            </p:nvSpPr>
            <p:spPr bwMode="auto">
              <a:xfrm>
                <a:off x="5217" y="774"/>
                <a:ext cx="156" cy="118"/>
              </a:xfrm>
              <a:custGeom>
                <a:avLst/>
                <a:gdLst/>
                <a:ahLst/>
                <a:cxnLst>
                  <a:cxn ang="0">
                    <a:pos x="83" y="0"/>
                  </a:cxn>
                  <a:cxn ang="0">
                    <a:pos x="134" y="19"/>
                  </a:cxn>
                  <a:cxn ang="0">
                    <a:pos x="152" y="46"/>
                  </a:cxn>
                  <a:cxn ang="0">
                    <a:pos x="155" y="70"/>
                  </a:cxn>
                  <a:cxn ang="0">
                    <a:pos x="155" y="84"/>
                  </a:cxn>
                  <a:cxn ang="0">
                    <a:pos x="146" y="100"/>
                  </a:cxn>
                  <a:cxn ang="0">
                    <a:pos x="126" y="108"/>
                  </a:cxn>
                  <a:cxn ang="0">
                    <a:pos x="105" y="114"/>
                  </a:cxn>
                  <a:cxn ang="0">
                    <a:pos x="86" y="117"/>
                  </a:cxn>
                  <a:cxn ang="0">
                    <a:pos x="69" y="117"/>
                  </a:cxn>
                  <a:cxn ang="0">
                    <a:pos x="41" y="112"/>
                  </a:cxn>
                  <a:cxn ang="0">
                    <a:pos x="21" y="107"/>
                  </a:cxn>
                  <a:cxn ang="0">
                    <a:pos x="9" y="98"/>
                  </a:cxn>
                  <a:cxn ang="0">
                    <a:pos x="2" y="90"/>
                  </a:cxn>
                  <a:cxn ang="0">
                    <a:pos x="0" y="78"/>
                  </a:cxn>
                  <a:cxn ang="0">
                    <a:pos x="2" y="60"/>
                  </a:cxn>
                  <a:cxn ang="0">
                    <a:pos x="9" y="11"/>
                  </a:cxn>
                  <a:cxn ang="0">
                    <a:pos x="83" y="0"/>
                  </a:cxn>
                </a:cxnLst>
                <a:rect l="0" t="0" r="r" b="b"/>
                <a:pathLst>
                  <a:path w="156" h="118">
                    <a:moveTo>
                      <a:pt x="83" y="0"/>
                    </a:moveTo>
                    <a:lnTo>
                      <a:pt x="134" y="19"/>
                    </a:lnTo>
                    <a:lnTo>
                      <a:pt x="152" y="46"/>
                    </a:lnTo>
                    <a:lnTo>
                      <a:pt x="155" y="70"/>
                    </a:lnTo>
                    <a:lnTo>
                      <a:pt x="155" y="84"/>
                    </a:lnTo>
                    <a:lnTo>
                      <a:pt x="146" y="100"/>
                    </a:lnTo>
                    <a:lnTo>
                      <a:pt x="126" y="108"/>
                    </a:lnTo>
                    <a:lnTo>
                      <a:pt x="105" y="114"/>
                    </a:lnTo>
                    <a:lnTo>
                      <a:pt x="86" y="117"/>
                    </a:lnTo>
                    <a:lnTo>
                      <a:pt x="69" y="117"/>
                    </a:lnTo>
                    <a:lnTo>
                      <a:pt x="41" y="112"/>
                    </a:lnTo>
                    <a:lnTo>
                      <a:pt x="21" y="107"/>
                    </a:lnTo>
                    <a:lnTo>
                      <a:pt x="9" y="98"/>
                    </a:lnTo>
                    <a:lnTo>
                      <a:pt x="2" y="90"/>
                    </a:lnTo>
                    <a:lnTo>
                      <a:pt x="0" y="78"/>
                    </a:lnTo>
                    <a:lnTo>
                      <a:pt x="2" y="60"/>
                    </a:lnTo>
                    <a:lnTo>
                      <a:pt x="9" y="11"/>
                    </a:lnTo>
                    <a:lnTo>
                      <a:pt x="83" y="0"/>
                    </a:lnTo>
                  </a:path>
                </a:pathLst>
              </a:custGeom>
              <a:solidFill>
                <a:schemeClr val="bg2">
                  <a:alpha val="50000"/>
                </a:schemeClr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374816" name="Freeform 32"/>
              <p:cNvSpPr>
                <a:spLocks/>
              </p:cNvSpPr>
              <p:nvPr/>
            </p:nvSpPr>
            <p:spPr bwMode="auto">
              <a:xfrm>
                <a:off x="5213" y="787"/>
                <a:ext cx="88" cy="74"/>
              </a:xfrm>
              <a:custGeom>
                <a:avLst/>
                <a:gdLst/>
                <a:ahLst/>
                <a:cxnLst>
                  <a:cxn ang="0">
                    <a:pos x="0" y="68"/>
                  </a:cxn>
                  <a:cxn ang="0">
                    <a:pos x="11" y="0"/>
                  </a:cxn>
                  <a:cxn ang="0">
                    <a:pos x="54" y="5"/>
                  </a:cxn>
                  <a:cxn ang="0">
                    <a:pos x="87" y="9"/>
                  </a:cxn>
                  <a:cxn ang="0">
                    <a:pos x="78" y="73"/>
                  </a:cxn>
                  <a:cxn ang="0">
                    <a:pos x="75" y="58"/>
                  </a:cxn>
                  <a:cxn ang="0">
                    <a:pos x="65" y="47"/>
                  </a:cxn>
                  <a:cxn ang="0">
                    <a:pos x="47" y="44"/>
                  </a:cxn>
                  <a:cxn ang="0">
                    <a:pos x="27" y="45"/>
                  </a:cxn>
                  <a:cxn ang="0">
                    <a:pos x="11" y="52"/>
                  </a:cxn>
                  <a:cxn ang="0">
                    <a:pos x="0" y="68"/>
                  </a:cxn>
                </a:cxnLst>
                <a:rect l="0" t="0" r="r" b="b"/>
                <a:pathLst>
                  <a:path w="88" h="74">
                    <a:moveTo>
                      <a:pt x="0" y="68"/>
                    </a:moveTo>
                    <a:lnTo>
                      <a:pt x="11" y="0"/>
                    </a:lnTo>
                    <a:lnTo>
                      <a:pt x="54" y="5"/>
                    </a:lnTo>
                    <a:lnTo>
                      <a:pt x="87" y="9"/>
                    </a:lnTo>
                    <a:lnTo>
                      <a:pt x="78" y="73"/>
                    </a:lnTo>
                    <a:lnTo>
                      <a:pt x="75" y="58"/>
                    </a:lnTo>
                    <a:lnTo>
                      <a:pt x="65" y="47"/>
                    </a:lnTo>
                    <a:lnTo>
                      <a:pt x="47" y="44"/>
                    </a:lnTo>
                    <a:lnTo>
                      <a:pt x="27" y="45"/>
                    </a:lnTo>
                    <a:lnTo>
                      <a:pt x="11" y="52"/>
                    </a:lnTo>
                    <a:lnTo>
                      <a:pt x="0" y="68"/>
                    </a:lnTo>
                  </a:path>
                </a:pathLst>
              </a:custGeom>
              <a:solidFill>
                <a:schemeClr val="bg2">
                  <a:alpha val="50000"/>
                </a:schemeClr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374817" name="Freeform 33"/>
              <p:cNvSpPr>
                <a:spLocks/>
              </p:cNvSpPr>
              <p:nvPr/>
            </p:nvSpPr>
            <p:spPr bwMode="auto">
              <a:xfrm>
                <a:off x="423" y="765"/>
                <a:ext cx="156" cy="118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21" y="19"/>
                  </a:cxn>
                  <a:cxn ang="0">
                    <a:pos x="3" y="46"/>
                  </a:cxn>
                  <a:cxn ang="0">
                    <a:pos x="0" y="70"/>
                  </a:cxn>
                  <a:cxn ang="0">
                    <a:pos x="0" y="84"/>
                  </a:cxn>
                  <a:cxn ang="0">
                    <a:pos x="9" y="100"/>
                  </a:cxn>
                  <a:cxn ang="0">
                    <a:pos x="29" y="108"/>
                  </a:cxn>
                  <a:cxn ang="0">
                    <a:pos x="50" y="114"/>
                  </a:cxn>
                  <a:cxn ang="0">
                    <a:pos x="69" y="117"/>
                  </a:cxn>
                  <a:cxn ang="0">
                    <a:pos x="86" y="117"/>
                  </a:cxn>
                  <a:cxn ang="0">
                    <a:pos x="114" y="112"/>
                  </a:cxn>
                  <a:cxn ang="0">
                    <a:pos x="134" y="107"/>
                  </a:cxn>
                  <a:cxn ang="0">
                    <a:pos x="146" y="98"/>
                  </a:cxn>
                  <a:cxn ang="0">
                    <a:pos x="153" y="90"/>
                  </a:cxn>
                  <a:cxn ang="0">
                    <a:pos x="155" y="78"/>
                  </a:cxn>
                  <a:cxn ang="0">
                    <a:pos x="153" y="60"/>
                  </a:cxn>
                  <a:cxn ang="0">
                    <a:pos x="146" y="11"/>
                  </a:cxn>
                  <a:cxn ang="0">
                    <a:pos x="72" y="0"/>
                  </a:cxn>
                </a:cxnLst>
                <a:rect l="0" t="0" r="r" b="b"/>
                <a:pathLst>
                  <a:path w="156" h="118">
                    <a:moveTo>
                      <a:pt x="72" y="0"/>
                    </a:moveTo>
                    <a:lnTo>
                      <a:pt x="21" y="19"/>
                    </a:lnTo>
                    <a:lnTo>
                      <a:pt x="3" y="46"/>
                    </a:lnTo>
                    <a:lnTo>
                      <a:pt x="0" y="70"/>
                    </a:lnTo>
                    <a:lnTo>
                      <a:pt x="0" y="84"/>
                    </a:lnTo>
                    <a:lnTo>
                      <a:pt x="9" y="100"/>
                    </a:lnTo>
                    <a:lnTo>
                      <a:pt x="29" y="108"/>
                    </a:lnTo>
                    <a:lnTo>
                      <a:pt x="50" y="114"/>
                    </a:lnTo>
                    <a:lnTo>
                      <a:pt x="69" y="117"/>
                    </a:lnTo>
                    <a:lnTo>
                      <a:pt x="86" y="117"/>
                    </a:lnTo>
                    <a:lnTo>
                      <a:pt x="114" y="112"/>
                    </a:lnTo>
                    <a:lnTo>
                      <a:pt x="134" y="107"/>
                    </a:lnTo>
                    <a:lnTo>
                      <a:pt x="146" y="98"/>
                    </a:lnTo>
                    <a:lnTo>
                      <a:pt x="153" y="90"/>
                    </a:lnTo>
                    <a:lnTo>
                      <a:pt x="155" y="78"/>
                    </a:lnTo>
                    <a:lnTo>
                      <a:pt x="153" y="60"/>
                    </a:lnTo>
                    <a:lnTo>
                      <a:pt x="146" y="11"/>
                    </a:lnTo>
                    <a:lnTo>
                      <a:pt x="72" y="0"/>
                    </a:lnTo>
                  </a:path>
                </a:pathLst>
              </a:custGeom>
              <a:solidFill>
                <a:schemeClr val="bg2">
                  <a:alpha val="50000"/>
                </a:schemeClr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374818" name="Freeform 34"/>
              <p:cNvSpPr>
                <a:spLocks/>
              </p:cNvSpPr>
              <p:nvPr/>
            </p:nvSpPr>
            <p:spPr bwMode="auto">
              <a:xfrm>
                <a:off x="495" y="779"/>
                <a:ext cx="88" cy="74"/>
              </a:xfrm>
              <a:custGeom>
                <a:avLst/>
                <a:gdLst/>
                <a:ahLst/>
                <a:cxnLst>
                  <a:cxn ang="0">
                    <a:pos x="87" y="67"/>
                  </a:cxn>
                  <a:cxn ang="0">
                    <a:pos x="76" y="0"/>
                  </a:cxn>
                  <a:cxn ang="0">
                    <a:pos x="33" y="5"/>
                  </a:cxn>
                  <a:cxn ang="0">
                    <a:pos x="0" y="8"/>
                  </a:cxn>
                  <a:cxn ang="0">
                    <a:pos x="9" y="73"/>
                  </a:cxn>
                  <a:cxn ang="0">
                    <a:pos x="12" y="57"/>
                  </a:cxn>
                  <a:cxn ang="0">
                    <a:pos x="22" y="47"/>
                  </a:cxn>
                  <a:cxn ang="0">
                    <a:pos x="40" y="43"/>
                  </a:cxn>
                  <a:cxn ang="0">
                    <a:pos x="60" y="44"/>
                  </a:cxn>
                  <a:cxn ang="0">
                    <a:pos x="76" y="51"/>
                  </a:cxn>
                  <a:cxn ang="0">
                    <a:pos x="87" y="67"/>
                  </a:cxn>
                </a:cxnLst>
                <a:rect l="0" t="0" r="r" b="b"/>
                <a:pathLst>
                  <a:path w="88" h="74">
                    <a:moveTo>
                      <a:pt x="87" y="67"/>
                    </a:moveTo>
                    <a:lnTo>
                      <a:pt x="76" y="0"/>
                    </a:lnTo>
                    <a:lnTo>
                      <a:pt x="33" y="5"/>
                    </a:lnTo>
                    <a:lnTo>
                      <a:pt x="0" y="8"/>
                    </a:lnTo>
                    <a:lnTo>
                      <a:pt x="9" y="73"/>
                    </a:lnTo>
                    <a:lnTo>
                      <a:pt x="12" y="57"/>
                    </a:lnTo>
                    <a:lnTo>
                      <a:pt x="22" y="47"/>
                    </a:lnTo>
                    <a:lnTo>
                      <a:pt x="40" y="43"/>
                    </a:lnTo>
                    <a:lnTo>
                      <a:pt x="60" y="44"/>
                    </a:lnTo>
                    <a:lnTo>
                      <a:pt x="76" y="51"/>
                    </a:lnTo>
                    <a:lnTo>
                      <a:pt x="87" y="67"/>
                    </a:lnTo>
                  </a:path>
                </a:pathLst>
              </a:custGeom>
              <a:solidFill>
                <a:schemeClr val="bg2">
                  <a:alpha val="50000"/>
                </a:schemeClr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374819" name="Line 35"/>
              <p:cNvSpPr>
                <a:spLocks noChangeShapeType="1"/>
              </p:cNvSpPr>
              <p:nvPr/>
            </p:nvSpPr>
            <p:spPr bwMode="auto">
              <a:xfrm flipV="1">
                <a:off x="1968" y="350"/>
                <a:ext cx="192" cy="87"/>
              </a:xfrm>
              <a:prstGeom prst="line">
                <a:avLst/>
              </a:prstGeom>
              <a:noFill/>
              <a:ln w="12700">
                <a:solidFill>
                  <a:schemeClr val="hlink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374820" name="Freeform 36"/>
              <p:cNvSpPr>
                <a:spLocks/>
              </p:cNvSpPr>
              <p:nvPr/>
            </p:nvSpPr>
            <p:spPr bwMode="auto">
              <a:xfrm>
                <a:off x="1356" y="63"/>
                <a:ext cx="2967" cy="457"/>
              </a:xfrm>
              <a:custGeom>
                <a:avLst/>
                <a:gdLst/>
                <a:ahLst/>
                <a:cxnLst>
                  <a:cxn ang="0">
                    <a:pos x="0" y="122"/>
                  </a:cxn>
                  <a:cxn ang="0">
                    <a:pos x="207" y="78"/>
                  </a:cxn>
                  <a:cxn ang="0">
                    <a:pos x="442" y="48"/>
                  </a:cxn>
                  <a:cxn ang="0">
                    <a:pos x="640" y="32"/>
                  </a:cxn>
                  <a:cxn ang="0">
                    <a:pos x="897" y="16"/>
                  </a:cxn>
                  <a:cxn ang="0">
                    <a:pos x="1215" y="2"/>
                  </a:cxn>
                  <a:cxn ang="0">
                    <a:pos x="1392" y="0"/>
                  </a:cxn>
                  <a:cxn ang="0">
                    <a:pos x="1710" y="0"/>
                  </a:cxn>
                  <a:cxn ang="0">
                    <a:pos x="1997" y="10"/>
                  </a:cxn>
                  <a:cxn ang="0">
                    <a:pos x="2258" y="21"/>
                  </a:cxn>
                  <a:cxn ang="0">
                    <a:pos x="2493" y="38"/>
                  </a:cxn>
                  <a:cxn ang="0">
                    <a:pos x="2674" y="54"/>
                  </a:cxn>
                  <a:cxn ang="0">
                    <a:pos x="2828" y="73"/>
                  </a:cxn>
                  <a:cxn ang="0">
                    <a:pos x="2966" y="92"/>
                  </a:cxn>
                  <a:cxn ang="0">
                    <a:pos x="2966" y="456"/>
                  </a:cxn>
                  <a:cxn ang="0">
                    <a:pos x="2833" y="434"/>
                  </a:cxn>
                  <a:cxn ang="0">
                    <a:pos x="2563" y="399"/>
                  </a:cxn>
                  <a:cxn ang="0">
                    <a:pos x="2382" y="382"/>
                  </a:cxn>
                  <a:cxn ang="0">
                    <a:pos x="2134" y="366"/>
                  </a:cxn>
                  <a:cxn ang="0">
                    <a:pos x="1944" y="358"/>
                  </a:cxn>
                  <a:cxn ang="0">
                    <a:pos x="1746" y="350"/>
                  </a:cxn>
                  <a:cxn ang="0">
                    <a:pos x="1529" y="350"/>
                  </a:cxn>
                  <a:cxn ang="0">
                    <a:pos x="1295" y="350"/>
                  </a:cxn>
                  <a:cxn ang="0">
                    <a:pos x="1047" y="355"/>
                  </a:cxn>
                  <a:cxn ang="0">
                    <a:pos x="853" y="363"/>
                  </a:cxn>
                  <a:cxn ang="0">
                    <a:pos x="654" y="374"/>
                  </a:cxn>
                  <a:cxn ang="0">
                    <a:pos x="468" y="388"/>
                  </a:cxn>
                  <a:cxn ang="0">
                    <a:pos x="296" y="404"/>
                  </a:cxn>
                  <a:cxn ang="0">
                    <a:pos x="150" y="423"/>
                  </a:cxn>
                  <a:cxn ang="0">
                    <a:pos x="13" y="445"/>
                  </a:cxn>
                  <a:cxn ang="0">
                    <a:pos x="0" y="122"/>
                  </a:cxn>
                </a:cxnLst>
                <a:rect l="0" t="0" r="r" b="b"/>
                <a:pathLst>
                  <a:path w="2967" h="457">
                    <a:moveTo>
                      <a:pt x="0" y="122"/>
                    </a:moveTo>
                    <a:lnTo>
                      <a:pt x="207" y="78"/>
                    </a:lnTo>
                    <a:lnTo>
                      <a:pt x="442" y="48"/>
                    </a:lnTo>
                    <a:lnTo>
                      <a:pt x="640" y="32"/>
                    </a:lnTo>
                    <a:lnTo>
                      <a:pt x="897" y="16"/>
                    </a:lnTo>
                    <a:lnTo>
                      <a:pt x="1215" y="2"/>
                    </a:lnTo>
                    <a:lnTo>
                      <a:pt x="1392" y="0"/>
                    </a:lnTo>
                    <a:lnTo>
                      <a:pt x="1710" y="0"/>
                    </a:lnTo>
                    <a:lnTo>
                      <a:pt x="1997" y="10"/>
                    </a:lnTo>
                    <a:lnTo>
                      <a:pt x="2258" y="21"/>
                    </a:lnTo>
                    <a:lnTo>
                      <a:pt x="2493" y="38"/>
                    </a:lnTo>
                    <a:lnTo>
                      <a:pt x="2674" y="54"/>
                    </a:lnTo>
                    <a:lnTo>
                      <a:pt x="2828" y="73"/>
                    </a:lnTo>
                    <a:lnTo>
                      <a:pt x="2966" y="92"/>
                    </a:lnTo>
                    <a:lnTo>
                      <a:pt x="2966" y="456"/>
                    </a:lnTo>
                    <a:lnTo>
                      <a:pt x="2833" y="434"/>
                    </a:lnTo>
                    <a:lnTo>
                      <a:pt x="2563" y="399"/>
                    </a:lnTo>
                    <a:lnTo>
                      <a:pt x="2382" y="382"/>
                    </a:lnTo>
                    <a:lnTo>
                      <a:pt x="2134" y="366"/>
                    </a:lnTo>
                    <a:lnTo>
                      <a:pt x="1944" y="358"/>
                    </a:lnTo>
                    <a:lnTo>
                      <a:pt x="1746" y="350"/>
                    </a:lnTo>
                    <a:lnTo>
                      <a:pt x="1529" y="350"/>
                    </a:lnTo>
                    <a:lnTo>
                      <a:pt x="1295" y="350"/>
                    </a:lnTo>
                    <a:lnTo>
                      <a:pt x="1047" y="355"/>
                    </a:lnTo>
                    <a:lnTo>
                      <a:pt x="853" y="363"/>
                    </a:lnTo>
                    <a:lnTo>
                      <a:pt x="654" y="374"/>
                    </a:lnTo>
                    <a:lnTo>
                      <a:pt x="468" y="388"/>
                    </a:lnTo>
                    <a:lnTo>
                      <a:pt x="296" y="404"/>
                    </a:lnTo>
                    <a:lnTo>
                      <a:pt x="150" y="423"/>
                    </a:lnTo>
                    <a:lnTo>
                      <a:pt x="13" y="445"/>
                    </a:lnTo>
                    <a:lnTo>
                      <a:pt x="0" y="122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374821" name="Freeform 37"/>
              <p:cNvSpPr>
                <a:spLocks/>
              </p:cNvSpPr>
              <p:nvPr/>
            </p:nvSpPr>
            <p:spPr bwMode="auto">
              <a:xfrm>
                <a:off x="555" y="159"/>
                <a:ext cx="823" cy="431"/>
              </a:xfrm>
              <a:custGeom>
                <a:avLst/>
                <a:gdLst/>
                <a:ahLst/>
                <a:cxnLst>
                  <a:cxn ang="0">
                    <a:pos x="815" y="27"/>
                  </a:cxn>
                  <a:cxn ang="0">
                    <a:pos x="822" y="350"/>
                  </a:cxn>
                  <a:cxn ang="0">
                    <a:pos x="746" y="382"/>
                  </a:cxn>
                  <a:cxn ang="0">
                    <a:pos x="676" y="404"/>
                  </a:cxn>
                  <a:cxn ang="0">
                    <a:pos x="619" y="415"/>
                  </a:cxn>
                  <a:cxn ang="0">
                    <a:pos x="571" y="421"/>
                  </a:cxn>
                  <a:cxn ang="0">
                    <a:pos x="517" y="427"/>
                  </a:cxn>
                  <a:cxn ang="0">
                    <a:pos x="427" y="430"/>
                  </a:cxn>
                  <a:cxn ang="0">
                    <a:pos x="344" y="423"/>
                  </a:cxn>
                  <a:cxn ang="0">
                    <a:pos x="259" y="410"/>
                  </a:cxn>
                  <a:cxn ang="0">
                    <a:pos x="177" y="388"/>
                  </a:cxn>
                  <a:cxn ang="0">
                    <a:pos x="105" y="358"/>
                  </a:cxn>
                  <a:cxn ang="0">
                    <a:pos x="41" y="325"/>
                  </a:cxn>
                  <a:cxn ang="0">
                    <a:pos x="0" y="294"/>
                  </a:cxn>
                  <a:cxn ang="0">
                    <a:pos x="0" y="0"/>
                  </a:cxn>
                  <a:cxn ang="0">
                    <a:pos x="46" y="25"/>
                  </a:cxn>
                  <a:cxn ang="0">
                    <a:pos x="105" y="47"/>
                  </a:cxn>
                  <a:cxn ang="0">
                    <a:pos x="175" y="66"/>
                  </a:cxn>
                  <a:cxn ang="0">
                    <a:pos x="244" y="81"/>
                  </a:cxn>
                  <a:cxn ang="0">
                    <a:pos x="314" y="89"/>
                  </a:cxn>
                  <a:cxn ang="0">
                    <a:pos x="361" y="93"/>
                  </a:cxn>
                  <a:cxn ang="0">
                    <a:pos x="401" y="95"/>
                  </a:cxn>
                  <a:cxn ang="0">
                    <a:pos x="471" y="95"/>
                  </a:cxn>
                  <a:cxn ang="0">
                    <a:pos x="515" y="92"/>
                  </a:cxn>
                  <a:cxn ang="0">
                    <a:pos x="555" y="87"/>
                  </a:cxn>
                  <a:cxn ang="0">
                    <a:pos x="600" y="84"/>
                  </a:cxn>
                  <a:cxn ang="0">
                    <a:pos x="640" y="76"/>
                  </a:cxn>
                  <a:cxn ang="0">
                    <a:pos x="689" y="67"/>
                  </a:cxn>
                  <a:cxn ang="0">
                    <a:pos x="733" y="55"/>
                  </a:cxn>
                  <a:cxn ang="0">
                    <a:pos x="777" y="41"/>
                  </a:cxn>
                  <a:cxn ang="0">
                    <a:pos x="815" y="27"/>
                  </a:cxn>
                </a:cxnLst>
                <a:rect l="0" t="0" r="r" b="b"/>
                <a:pathLst>
                  <a:path w="823" h="431">
                    <a:moveTo>
                      <a:pt x="815" y="27"/>
                    </a:moveTo>
                    <a:lnTo>
                      <a:pt x="822" y="350"/>
                    </a:lnTo>
                    <a:lnTo>
                      <a:pt x="746" y="382"/>
                    </a:lnTo>
                    <a:lnTo>
                      <a:pt x="676" y="404"/>
                    </a:lnTo>
                    <a:lnTo>
                      <a:pt x="619" y="415"/>
                    </a:lnTo>
                    <a:lnTo>
                      <a:pt x="571" y="421"/>
                    </a:lnTo>
                    <a:lnTo>
                      <a:pt x="517" y="427"/>
                    </a:lnTo>
                    <a:lnTo>
                      <a:pt x="427" y="430"/>
                    </a:lnTo>
                    <a:lnTo>
                      <a:pt x="344" y="423"/>
                    </a:lnTo>
                    <a:lnTo>
                      <a:pt x="259" y="410"/>
                    </a:lnTo>
                    <a:lnTo>
                      <a:pt x="177" y="388"/>
                    </a:lnTo>
                    <a:lnTo>
                      <a:pt x="105" y="358"/>
                    </a:lnTo>
                    <a:lnTo>
                      <a:pt x="41" y="325"/>
                    </a:lnTo>
                    <a:lnTo>
                      <a:pt x="0" y="294"/>
                    </a:lnTo>
                    <a:lnTo>
                      <a:pt x="0" y="0"/>
                    </a:lnTo>
                    <a:lnTo>
                      <a:pt x="46" y="25"/>
                    </a:lnTo>
                    <a:lnTo>
                      <a:pt x="105" y="47"/>
                    </a:lnTo>
                    <a:lnTo>
                      <a:pt x="175" y="66"/>
                    </a:lnTo>
                    <a:lnTo>
                      <a:pt x="244" y="81"/>
                    </a:lnTo>
                    <a:lnTo>
                      <a:pt x="314" y="89"/>
                    </a:lnTo>
                    <a:lnTo>
                      <a:pt x="361" y="93"/>
                    </a:lnTo>
                    <a:lnTo>
                      <a:pt x="401" y="95"/>
                    </a:lnTo>
                    <a:lnTo>
                      <a:pt x="471" y="95"/>
                    </a:lnTo>
                    <a:lnTo>
                      <a:pt x="515" y="92"/>
                    </a:lnTo>
                    <a:lnTo>
                      <a:pt x="555" y="87"/>
                    </a:lnTo>
                    <a:lnTo>
                      <a:pt x="600" y="84"/>
                    </a:lnTo>
                    <a:lnTo>
                      <a:pt x="640" y="76"/>
                    </a:lnTo>
                    <a:lnTo>
                      <a:pt x="689" y="67"/>
                    </a:lnTo>
                    <a:lnTo>
                      <a:pt x="733" y="55"/>
                    </a:lnTo>
                    <a:lnTo>
                      <a:pt x="777" y="41"/>
                    </a:lnTo>
                    <a:lnTo>
                      <a:pt x="815" y="27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374822" name="Freeform 38"/>
              <p:cNvSpPr>
                <a:spLocks/>
              </p:cNvSpPr>
              <p:nvPr/>
            </p:nvSpPr>
            <p:spPr bwMode="auto">
              <a:xfrm>
                <a:off x="102" y="573"/>
                <a:ext cx="551" cy="340"/>
              </a:xfrm>
              <a:custGeom>
                <a:avLst/>
                <a:gdLst/>
                <a:ahLst/>
                <a:cxnLst>
                  <a:cxn ang="0">
                    <a:pos x="16" y="53"/>
                  </a:cxn>
                  <a:cxn ang="0">
                    <a:pos x="0" y="122"/>
                  </a:cxn>
                  <a:cxn ang="0">
                    <a:pos x="10" y="146"/>
                  </a:cxn>
                  <a:cxn ang="0">
                    <a:pos x="33" y="184"/>
                  </a:cxn>
                  <a:cxn ang="0">
                    <a:pos x="57" y="217"/>
                  </a:cxn>
                  <a:cxn ang="0">
                    <a:pos x="85" y="244"/>
                  </a:cxn>
                  <a:cxn ang="0">
                    <a:pos x="120" y="271"/>
                  </a:cxn>
                  <a:cxn ang="0">
                    <a:pos x="153" y="290"/>
                  </a:cxn>
                  <a:cxn ang="0">
                    <a:pos x="189" y="309"/>
                  </a:cxn>
                  <a:cxn ang="0">
                    <a:pos x="235" y="325"/>
                  </a:cxn>
                  <a:cxn ang="0">
                    <a:pos x="270" y="333"/>
                  </a:cxn>
                  <a:cxn ang="0">
                    <a:pos x="312" y="339"/>
                  </a:cxn>
                  <a:cxn ang="0">
                    <a:pos x="351" y="339"/>
                  </a:cxn>
                  <a:cxn ang="0">
                    <a:pos x="393" y="334"/>
                  </a:cxn>
                  <a:cxn ang="0">
                    <a:pos x="436" y="322"/>
                  </a:cxn>
                  <a:cxn ang="0">
                    <a:pos x="475" y="303"/>
                  </a:cxn>
                  <a:cxn ang="0">
                    <a:pos x="498" y="287"/>
                  </a:cxn>
                  <a:cxn ang="0">
                    <a:pos x="526" y="263"/>
                  </a:cxn>
                  <a:cxn ang="0">
                    <a:pos x="541" y="243"/>
                  </a:cxn>
                  <a:cxn ang="0">
                    <a:pos x="550" y="227"/>
                  </a:cxn>
                  <a:cxn ang="0">
                    <a:pos x="550" y="209"/>
                  </a:cxn>
                  <a:cxn ang="0">
                    <a:pos x="544" y="187"/>
                  </a:cxn>
                  <a:cxn ang="0">
                    <a:pos x="532" y="171"/>
                  </a:cxn>
                  <a:cxn ang="0">
                    <a:pos x="523" y="135"/>
                  </a:cxn>
                  <a:cxn ang="0">
                    <a:pos x="519" y="116"/>
                  </a:cxn>
                  <a:cxn ang="0">
                    <a:pos x="267" y="133"/>
                  </a:cxn>
                  <a:cxn ang="0">
                    <a:pos x="234" y="126"/>
                  </a:cxn>
                  <a:cxn ang="0">
                    <a:pos x="193" y="114"/>
                  </a:cxn>
                  <a:cxn ang="0">
                    <a:pos x="162" y="97"/>
                  </a:cxn>
                  <a:cxn ang="0">
                    <a:pos x="129" y="77"/>
                  </a:cxn>
                  <a:cxn ang="0">
                    <a:pos x="97" y="48"/>
                  </a:cxn>
                  <a:cxn ang="0">
                    <a:pos x="78" y="24"/>
                  </a:cxn>
                  <a:cxn ang="0">
                    <a:pos x="60" y="0"/>
                  </a:cxn>
                  <a:cxn ang="0">
                    <a:pos x="16" y="53"/>
                  </a:cxn>
                </a:cxnLst>
                <a:rect l="0" t="0" r="r" b="b"/>
                <a:pathLst>
                  <a:path w="551" h="340">
                    <a:moveTo>
                      <a:pt x="16" y="53"/>
                    </a:moveTo>
                    <a:lnTo>
                      <a:pt x="0" y="122"/>
                    </a:lnTo>
                    <a:lnTo>
                      <a:pt x="10" y="146"/>
                    </a:lnTo>
                    <a:lnTo>
                      <a:pt x="33" y="184"/>
                    </a:lnTo>
                    <a:lnTo>
                      <a:pt x="57" y="217"/>
                    </a:lnTo>
                    <a:lnTo>
                      <a:pt x="85" y="244"/>
                    </a:lnTo>
                    <a:lnTo>
                      <a:pt x="120" y="271"/>
                    </a:lnTo>
                    <a:lnTo>
                      <a:pt x="153" y="290"/>
                    </a:lnTo>
                    <a:lnTo>
                      <a:pt x="189" y="309"/>
                    </a:lnTo>
                    <a:lnTo>
                      <a:pt x="235" y="325"/>
                    </a:lnTo>
                    <a:lnTo>
                      <a:pt x="270" y="333"/>
                    </a:lnTo>
                    <a:lnTo>
                      <a:pt x="312" y="339"/>
                    </a:lnTo>
                    <a:lnTo>
                      <a:pt x="351" y="339"/>
                    </a:lnTo>
                    <a:lnTo>
                      <a:pt x="393" y="334"/>
                    </a:lnTo>
                    <a:lnTo>
                      <a:pt x="436" y="322"/>
                    </a:lnTo>
                    <a:lnTo>
                      <a:pt x="475" y="303"/>
                    </a:lnTo>
                    <a:lnTo>
                      <a:pt x="498" y="287"/>
                    </a:lnTo>
                    <a:lnTo>
                      <a:pt x="526" y="263"/>
                    </a:lnTo>
                    <a:lnTo>
                      <a:pt x="541" y="243"/>
                    </a:lnTo>
                    <a:lnTo>
                      <a:pt x="550" y="227"/>
                    </a:lnTo>
                    <a:lnTo>
                      <a:pt x="550" y="209"/>
                    </a:lnTo>
                    <a:lnTo>
                      <a:pt x="544" y="187"/>
                    </a:lnTo>
                    <a:lnTo>
                      <a:pt x="532" y="171"/>
                    </a:lnTo>
                    <a:lnTo>
                      <a:pt x="523" y="135"/>
                    </a:lnTo>
                    <a:lnTo>
                      <a:pt x="519" y="116"/>
                    </a:lnTo>
                    <a:lnTo>
                      <a:pt x="267" y="133"/>
                    </a:lnTo>
                    <a:lnTo>
                      <a:pt x="234" y="126"/>
                    </a:lnTo>
                    <a:lnTo>
                      <a:pt x="193" y="114"/>
                    </a:lnTo>
                    <a:lnTo>
                      <a:pt x="162" y="97"/>
                    </a:lnTo>
                    <a:lnTo>
                      <a:pt x="129" y="77"/>
                    </a:lnTo>
                    <a:lnTo>
                      <a:pt x="97" y="48"/>
                    </a:lnTo>
                    <a:lnTo>
                      <a:pt x="78" y="24"/>
                    </a:lnTo>
                    <a:lnTo>
                      <a:pt x="60" y="0"/>
                    </a:lnTo>
                    <a:lnTo>
                      <a:pt x="16" y="53"/>
                    </a:lnTo>
                  </a:path>
                </a:pathLst>
              </a:custGeom>
              <a:gradFill rotWithShape="0">
                <a:gsLst>
                  <a:gs pos="0">
                    <a:schemeClr val="hlink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374823" name="Freeform 39"/>
              <p:cNvSpPr>
                <a:spLocks/>
              </p:cNvSpPr>
              <p:nvPr/>
            </p:nvSpPr>
            <p:spPr bwMode="auto">
              <a:xfrm>
                <a:off x="82" y="160"/>
                <a:ext cx="475" cy="552"/>
              </a:xfrm>
              <a:custGeom>
                <a:avLst/>
                <a:gdLst/>
                <a:ahLst/>
                <a:cxnLst>
                  <a:cxn ang="0">
                    <a:pos x="474" y="0"/>
                  </a:cxn>
                  <a:cxn ang="0">
                    <a:pos x="474" y="294"/>
                  </a:cxn>
                  <a:cxn ang="0">
                    <a:pos x="446" y="291"/>
                  </a:cxn>
                  <a:cxn ang="0">
                    <a:pos x="411" y="293"/>
                  </a:cxn>
                  <a:cxn ang="0">
                    <a:pos x="353" y="299"/>
                  </a:cxn>
                  <a:cxn ang="0">
                    <a:pos x="296" y="310"/>
                  </a:cxn>
                  <a:cxn ang="0">
                    <a:pos x="243" y="323"/>
                  </a:cxn>
                  <a:cxn ang="0">
                    <a:pos x="200" y="339"/>
                  </a:cxn>
                  <a:cxn ang="0">
                    <a:pos x="149" y="364"/>
                  </a:cxn>
                  <a:cxn ang="0">
                    <a:pos x="110" y="390"/>
                  </a:cxn>
                  <a:cxn ang="0">
                    <a:pos x="81" y="415"/>
                  </a:cxn>
                  <a:cxn ang="0">
                    <a:pos x="60" y="439"/>
                  </a:cxn>
                  <a:cxn ang="0">
                    <a:pos x="47" y="461"/>
                  </a:cxn>
                  <a:cxn ang="0">
                    <a:pos x="35" y="488"/>
                  </a:cxn>
                  <a:cxn ang="0">
                    <a:pos x="30" y="513"/>
                  </a:cxn>
                  <a:cxn ang="0">
                    <a:pos x="23" y="551"/>
                  </a:cxn>
                  <a:cxn ang="0">
                    <a:pos x="17" y="518"/>
                  </a:cxn>
                  <a:cxn ang="0">
                    <a:pos x="8" y="481"/>
                  </a:cxn>
                  <a:cxn ang="0">
                    <a:pos x="5" y="453"/>
                  </a:cxn>
                  <a:cxn ang="0">
                    <a:pos x="0" y="420"/>
                  </a:cxn>
                  <a:cxn ang="0">
                    <a:pos x="2" y="393"/>
                  </a:cxn>
                  <a:cxn ang="0">
                    <a:pos x="8" y="361"/>
                  </a:cxn>
                  <a:cxn ang="0">
                    <a:pos x="15" y="317"/>
                  </a:cxn>
                  <a:cxn ang="0">
                    <a:pos x="30" y="279"/>
                  </a:cxn>
                  <a:cxn ang="0">
                    <a:pos x="50" y="238"/>
                  </a:cxn>
                  <a:cxn ang="0">
                    <a:pos x="75" y="196"/>
                  </a:cxn>
                  <a:cxn ang="0">
                    <a:pos x="111" y="152"/>
                  </a:cxn>
                  <a:cxn ang="0">
                    <a:pos x="152" y="116"/>
                  </a:cxn>
                  <a:cxn ang="0">
                    <a:pos x="188" y="87"/>
                  </a:cxn>
                  <a:cxn ang="0">
                    <a:pos x="233" y="60"/>
                  </a:cxn>
                  <a:cxn ang="0">
                    <a:pos x="279" y="40"/>
                  </a:cxn>
                  <a:cxn ang="0">
                    <a:pos x="333" y="21"/>
                  </a:cxn>
                  <a:cxn ang="0">
                    <a:pos x="380" y="10"/>
                  </a:cxn>
                  <a:cxn ang="0">
                    <a:pos x="435" y="3"/>
                  </a:cxn>
                  <a:cxn ang="0">
                    <a:pos x="474" y="0"/>
                  </a:cxn>
                </a:cxnLst>
                <a:rect l="0" t="0" r="r" b="b"/>
                <a:pathLst>
                  <a:path w="475" h="552">
                    <a:moveTo>
                      <a:pt x="474" y="0"/>
                    </a:moveTo>
                    <a:lnTo>
                      <a:pt x="474" y="294"/>
                    </a:lnTo>
                    <a:lnTo>
                      <a:pt x="446" y="291"/>
                    </a:lnTo>
                    <a:lnTo>
                      <a:pt x="411" y="293"/>
                    </a:lnTo>
                    <a:lnTo>
                      <a:pt x="353" y="299"/>
                    </a:lnTo>
                    <a:lnTo>
                      <a:pt x="296" y="310"/>
                    </a:lnTo>
                    <a:lnTo>
                      <a:pt x="243" y="323"/>
                    </a:lnTo>
                    <a:lnTo>
                      <a:pt x="200" y="339"/>
                    </a:lnTo>
                    <a:lnTo>
                      <a:pt x="149" y="364"/>
                    </a:lnTo>
                    <a:lnTo>
                      <a:pt x="110" y="390"/>
                    </a:lnTo>
                    <a:lnTo>
                      <a:pt x="81" y="415"/>
                    </a:lnTo>
                    <a:lnTo>
                      <a:pt x="60" y="439"/>
                    </a:lnTo>
                    <a:lnTo>
                      <a:pt x="47" y="461"/>
                    </a:lnTo>
                    <a:lnTo>
                      <a:pt x="35" y="488"/>
                    </a:lnTo>
                    <a:lnTo>
                      <a:pt x="30" y="513"/>
                    </a:lnTo>
                    <a:lnTo>
                      <a:pt x="23" y="551"/>
                    </a:lnTo>
                    <a:lnTo>
                      <a:pt x="17" y="518"/>
                    </a:lnTo>
                    <a:lnTo>
                      <a:pt x="8" y="481"/>
                    </a:lnTo>
                    <a:lnTo>
                      <a:pt x="5" y="453"/>
                    </a:lnTo>
                    <a:lnTo>
                      <a:pt x="0" y="420"/>
                    </a:lnTo>
                    <a:lnTo>
                      <a:pt x="2" y="393"/>
                    </a:lnTo>
                    <a:lnTo>
                      <a:pt x="8" y="361"/>
                    </a:lnTo>
                    <a:lnTo>
                      <a:pt x="15" y="317"/>
                    </a:lnTo>
                    <a:lnTo>
                      <a:pt x="30" y="279"/>
                    </a:lnTo>
                    <a:lnTo>
                      <a:pt x="50" y="238"/>
                    </a:lnTo>
                    <a:lnTo>
                      <a:pt x="75" y="196"/>
                    </a:lnTo>
                    <a:lnTo>
                      <a:pt x="111" y="152"/>
                    </a:lnTo>
                    <a:lnTo>
                      <a:pt x="152" y="116"/>
                    </a:lnTo>
                    <a:lnTo>
                      <a:pt x="188" y="87"/>
                    </a:lnTo>
                    <a:lnTo>
                      <a:pt x="233" y="60"/>
                    </a:lnTo>
                    <a:lnTo>
                      <a:pt x="279" y="40"/>
                    </a:lnTo>
                    <a:lnTo>
                      <a:pt x="333" y="21"/>
                    </a:lnTo>
                    <a:lnTo>
                      <a:pt x="380" y="10"/>
                    </a:lnTo>
                    <a:lnTo>
                      <a:pt x="435" y="3"/>
                    </a:lnTo>
                    <a:lnTo>
                      <a:pt x="474" y="0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374824" name="Freeform 40"/>
              <p:cNvSpPr>
                <a:spLocks/>
              </p:cNvSpPr>
              <p:nvPr/>
            </p:nvSpPr>
            <p:spPr bwMode="auto">
              <a:xfrm>
                <a:off x="370" y="727"/>
                <a:ext cx="156" cy="118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21" y="19"/>
                  </a:cxn>
                  <a:cxn ang="0">
                    <a:pos x="3" y="46"/>
                  </a:cxn>
                  <a:cxn ang="0">
                    <a:pos x="0" y="70"/>
                  </a:cxn>
                  <a:cxn ang="0">
                    <a:pos x="0" y="84"/>
                  </a:cxn>
                  <a:cxn ang="0">
                    <a:pos x="9" y="100"/>
                  </a:cxn>
                  <a:cxn ang="0">
                    <a:pos x="29" y="108"/>
                  </a:cxn>
                  <a:cxn ang="0">
                    <a:pos x="50" y="114"/>
                  </a:cxn>
                  <a:cxn ang="0">
                    <a:pos x="69" y="117"/>
                  </a:cxn>
                  <a:cxn ang="0">
                    <a:pos x="86" y="117"/>
                  </a:cxn>
                  <a:cxn ang="0">
                    <a:pos x="114" y="112"/>
                  </a:cxn>
                  <a:cxn ang="0">
                    <a:pos x="134" y="107"/>
                  </a:cxn>
                  <a:cxn ang="0">
                    <a:pos x="146" y="98"/>
                  </a:cxn>
                  <a:cxn ang="0">
                    <a:pos x="153" y="90"/>
                  </a:cxn>
                  <a:cxn ang="0">
                    <a:pos x="155" y="78"/>
                  </a:cxn>
                  <a:cxn ang="0">
                    <a:pos x="153" y="60"/>
                  </a:cxn>
                  <a:cxn ang="0">
                    <a:pos x="146" y="11"/>
                  </a:cxn>
                  <a:cxn ang="0">
                    <a:pos x="72" y="0"/>
                  </a:cxn>
                </a:cxnLst>
                <a:rect l="0" t="0" r="r" b="b"/>
                <a:pathLst>
                  <a:path w="156" h="118">
                    <a:moveTo>
                      <a:pt x="72" y="0"/>
                    </a:moveTo>
                    <a:lnTo>
                      <a:pt x="21" y="19"/>
                    </a:lnTo>
                    <a:lnTo>
                      <a:pt x="3" y="46"/>
                    </a:lnTo>
                    <a:lnTo>
                      <a:pt x="0" y="70"/>
                    </a:lnTo>
                    <a:lnTo>
                      <a:pt x="0" y="84"/>
                    </a:lnTo>
                    <a:lnTo>
                      <a:pt x="9" y="100"/>
                    </a:lnTo>
                    <a:lnTo>
                      <a:pt x="29" y="108"/>
                    </a:lnTo>
                    <a:lnTo>
                      <a:pt x="50" y="114"/>
                    </a:lnTo>
                    <a:lnTo>
                      <a:pt x="69" y="117"/>
                    </a:lnTo>
                    <a:lnTo>
                      <a:pt x="86" y="117"/>
                    </a:lnTo>
                    <a:lnTo>
                      <a:pt x="114" y="112"/>
                    </a:lnTo>
                    <a:lnTo>
                      <a:pt x="134" y="107"/>
                    </a:lnTo>
                    <a:lnTo>
                      <a:pt x="146" y="98"/>
                    </a:lnTo>
                    <a:lnTo>
                      <a:pt x="153" y="90"/>
                    </a:lnTo>
                    <a:lnTo>
                      <a:pt x="155" y="78"/>
                    </a:lnTo>
                    <a:lnTo>
                      <a:pt x="153" y="60"/>
                    </a:lnTo>
                    <a:lnTo>
                      <a:pt x="146" y="11"/>
                    </a:lnTo>
                    <a:lnTo>
                      <a:pt x="72" y="0"/>
                    </a:lnTo>
                  </a:path>
                </a:pathLst>
              </a:custGeom>
              <a:gradFill rotWithShape="0">
                <a:gsLst>
                  <a:gs pos="0">
                    <a:schemeClr val="hlink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374825" name="Freeform 41"/>
              <p:cNvSpPr>
                <a:spLocks/>
              </p:cNvSpPr>
              <p:nvPr/>
            </p:nvSpPr>
            <p:spPr bwMode="auto">
              <a:xfrm>
                <a:off x="442" y="741"/>
                <a:ext cx="88" cy="74"/>
              </a:xfrm>
              <a:custGeom>
                <a:avLst/>
                <a:gdLst/>
                <a:ahLst/>
                <a:cxnLst>
                  <a:cxn ang="0">
                    <a:pos x="87" y="67"/>
                  </a:cxn>
                  <a:cxn ang="0">
                    <a:pos x="76" y="0"/>
                  </a:cxn>
                  <a:cxn ang="0">
                    <a:pos x="33" y="5"/>
                  </a:cxn>
                  <a:cxn ang="0">
                    <a:pos x="0" y="8"/>
                  </a:cxn>
                  <a:cxn ang="0">
                    <a:pos x="9" y="73"/>
                  </a:cxn>
                  <a:cxn ang="0">
                    <a:pos x="12" y="57"/>
                  </a:cxn>
                  <a:cxn ang="0">
                    <a:pos x="22" y="47"/>
                  </a:cxn>
                  <a:cxn ang="0">
                    <a:pos x="40" y="43"/>
                  </a:cxn>
                  <a:cxn ang="0">
                    <a:pos x="60" y="44"/>
                  </a:cxn>
                  <a:cxn ang="0">
                    <a:pos x="76" y="51"/>
                  </a:cxn>
                  <a:cxn ang="0">
                    <a:pos x="87" y="67"/>
                  </a:cxn>
                </a:cxnLst>
                <a:rect l="0" t="0" r="r" b="b"/>
                <a:pathLst>
                  <a:path w="88" h="74">
                    <a:moveTo>
                      <a:pt x="87" y="67"/>
                    </a:moveTo>
                    <a:lnTo>
                      <a:pt x="76" y="0"/>
                    </a:lnTo>
                    <a:lnTo>
                      <a:pt x="33" y="5"/>
                    </a:lnTo>
                    <a:lnTo>
                      <a:pt x="0" y="8"/>
                    </a:lnTo>
                    <a:lnTo>
                      <a:pt x="9" y="73"/>
                    </a:lnTo>
                    <a:lnTo>
                      <a:pt x="12" y="57"/>
                    </a:lnTo>
                    <a:lnTo>
                      <a:pt x="22" y="47"/>
                    </a:lnTo>
                    <a:lnTo>
                      <a:pt x="40" y="43"/>
                    </a:lnTo>
                    <a:lnTo>
                      <a:pt x="60" y="44"/>
                    </a:lnTo>
                    <a:lnTo>
                      <a:pt x="76" y="51"/>
                    </a:lnTo>
                    <a:lnTo>
                      <a:pt x="87" y="67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374826" name="Freeform 42"/>
              <p:cNvSpPr>
                <a:spLocks/>
              </p:cNvSpPr>
              <p:nvPr/>
            </p:nvSpPr>
            <p:spPr bwMode="auto">
              <a:xfrm>
                <a:off x="334" y="520"/>
                <a:ext cx="319" cy="286"/>
              </a:xfrm>
              <a:custGeom>
                <a:avLst/>
                <a:gdLst/>
                <a:ahLst/>
                <a:cxnLst>
                  <a:cxn ang="0">
                    <a:pos x="317" y="275"/>
                  </a:cxn>
                  <a:cxn ang="0">
                    <a:pos x="315" y="254"/>
                  </a:cxn>
                  <a:cxn ang="0">
                    <a:pos x="306" y="235"/>
                  </a:cxn>
                  <a:cxn ang="0">
                    <a:pos x="299" y="219"/>
                  </a:cxn>
                  <a:cxn ang="0">
                    <a:pos x="294" y="194"/>
                  </a:cxn>
                  <a:cxn ang="0">
                    <a:pos x="288" y="161"/>
                  </a:cxn>
                  <a:cxn ang="0">
                    <a:pos x="284" y="126"/>
                  </a:cxn>
                  <a:cxn ang="0">
                    <a:pos x="281" y="94"/>
                  </a:cxn>
                  <a:cxn ang="0">
                    <a:pos x="279" y="67"/>
                  </a:cxn>
                  <a:cxn ang="0">
                    <a:pos x="278" y="43"/>
                  </a:cxn>
                  <a:cxn ang="0">
                    <a:pos x="270" y="29"/>
                  </a:cxn>
                  <a:cxn ang="0">
                    <a:pos x="255" y="16"/>
                  </a:cxn>
                  <a:cxn ang="0">
                    <a:pos x="240" y="9"/>
                  </a:cxn>
                  <a:cxn ang="0">
                    <a:pos x="216" y="2"/>
                  </a:cxn>
                  <a:cxn ang="0">
                    <a:pos x="189" y="0"/>
                  </a:cxn>
                  <a:cxn ang="0">
                    <a:pos x="147" y="0"/>
                  </a:cxn>
                  <a:cxn ang="0">
                    <a:pos x="110" y="2"/>
                  </a:cxn>
                  <a:cxn ang="0">
                    <a:pos x="74" y="9"/>
                  </a:cxn>
                  <a:cxn ang="0">
                    <a:pos x="41" y="21"/>
                  </a:cxn>
                  <a:cxn ang="0">
                    <a:pos x="20" y="35"/>
                  </a:cxn>
                  <a:cxn ang="0">
                    <a:pos x="8" y="47"/>
                  </a:cxn>
                  <a:cxn ang="0">
                    <a:pos x="0" y="61"/>
                  </a:cxn>
                  <a:cxn ang="0">
                    <a:pos x="2" y="75"/>
                  </a:cxn>
                  <a:cxn ang="0">
                    <a:pos x="5" y="89"/>
                  </a:cxn>
                  <a:cxn ang="0">
                    <a:pos x="15" y="104"/>
                  </a:cxn>
                  <a:cxn ang="0">
                    <a:pos x="23" y="123"/>
                  </a:cxn>
                  <a:cxn ang="0">
                    <a:pos x="27" y="149"/>
                  </a:cxn>
                  <a:cxn ang="0">
                    <a:pos x="30" y="176"/>
                  </a:cxn>
                  <a:cxn ang="0">
                    <a:pos x="35" y="200"/>
                  </a:cxn>
                  <a:cxn ang="0">
                    <a:pos x="36" y="235"/>
                  </a:cxn>
                  <a:cxn ang="0">
                    <a:pos x="38" y="265"/>
                  </a:cxn>
                  <a:cxn ang="0">
                    <a:pos x="38" y="285"/>
                  </a:cxn>
                  <a:cxn ang="0">
                    <a:pos x="48" y="260"/>
                  </a:cxn>
                  <a:cxn ang="0">
                    <a:pos x="68" y="248"/>
                  </a:cxn>
                  <a:cxn ang="0">
                    <a:pos x="86" y="241"/>
                  </a:cxn>
                  <a:cxn ang="0">
                    <a:pos x="108" y="236"/>
                  </a:cxn>
                  <a:cxn ang="0">
                    <a:pos x="143" y="229"/>
                  </a:cxn>
                  <a:cxn ang="0">
                    <a:pos x="177" y="228"/>
                  </a:cxn>
                  <a:cxn ang="0">
                    <a:pos x="197" y="228"/>
                  </a:cxn>
                  <a:cxn ang="0">
                    <a:pos x="228" y="230"/>
                  </a:cxn>
                  <a:cxn ang="0">
                    <a:pos x="264" y="237"/>
                  </a:cxn>
                  <a:cxn ang="0">
                    <a:pos x="287" y="246"/>
                  </a:cxn>
                  <a:cxn ang="0">
                    <a:pos x="302" y="255"/>
                  </a:cxn>
                  <a:cxn ang="0">
                    <a:pos x="318" y="268"/>
                  </a:cxn>
                </a:cxnLst>
                <a:rect l="0" t="0" r="r" b="b"/>
                <a:pathLst>
                  <a:path w="319" h="286">
                    <a:moveTo>
                      <a:pt x="317" y="275"/>
                    </a:moveTo>
                    <a:lnTo>
                      <a:pt x="315" y="254"/>
                    </a:lnTo>
                    <a:lnTo>
                      <a:pt x="306" y="235"/>
                    </a:lnTo>
                    <a:lnTo>
                      <a:pt x="299" y="219"/>
                    </a:lnTo>
                    <a:lnTo>
                      <a:pt x="294" y="194"/>
                    </a:lnTo>
                    <a:lnTo>
                      <a:pt x="288" y="161"/>
                    </a:lnTo>
                    <a:lnTo>
                      <a:pt x="284" y="126"/>
                    </a:lnTo>
                    <a:lnTo>
                      <a:pt x="281" y="94"/>
                    </a:lnTo>
                    <a:lnTo>
                      <a:pt x="279" y="67"/>
                    </a:lnTo>
                    <a:lnTo>
                      <a:pt x="278" y="43"/>
                    </a:lnTo>
                    <a:lnTo>
                      <a:pt x="270" y="29"/>
                    </a:lnTo>
                    <a:lnTo>
                      <a:pt x="255" y="16"/>
                    </a:lnTo>
                    <a:lnTo>
                      <a:pt x="240" y="9"/>
                    </a:lnTo>
                    <a:lnTo>
                      <a:pt x="216" y="2"/>
                    </a:lnTo>
                    <a:lnTo>
                      <a:pt x="189" y="0"/>
                    </a:lnTo>
                    <a:lnTo>
                      <a:pt x="147" y="0"/>
                    </a:lnTo>
                    <a:lnTo>
                      <a:pt x="110" y="2"/>
                    </a:lnTo>
                    <a:lnTo>
                      <a:pt x="74" y="9"/>
                    </a:lnTo>
                    <a:lnTo>
                      <a:pt x="41" y="21"/>
                    </a:lnTo>
                    <a:lnTo>
                      <a:pt x="20" y="35"/>
                    </a:lnTo>
                    <a:lnTo>
                      <a:pt x="8" y="47"/>
                    </a:lnTo>
                    <a:lnTo>
                      <a:pt x="0" y="61"/>
                    </a:lnTo>
                    <a:lnTo>
                      <a:pt x="2" y="75"/>
                    </a:lnTo>
                    <a:lnTo>
                      <a:pt x="5" y="89"/>
                    </a:lnTo>
                    <a:lnTo>
                      <a:pt x="15" y="104"/>
                    </a:lnTo>
                    <a:lnTo>
                      <a:pt x="23" y="123"/>
                    </a:lnTo>
                    <a:lnTo>
                      <a:pt x="27" y="149"/>
                    </a:lnTo>
                    <a:lnTo>
                      <a:pt x="30" y="176"/>
                    </a:lnTo>
                    <a:lnTo>
                      <a:pt x="35" y="200"/>
                    </a:lnTo>
                    <a:lnTo>
                      <a:pt x="36" y="235"/>
                    </a:lnTo>
                    <a:lnTo>
                      <a:pt x="38" y="265"/>
                    </a:lnTo>
                    <a:lnTo>
                      <a:pt x="38" y="285"/>
                    </a:lnTo>
                    <a:lnTo>
                      <a:pt x="48" y="260"/>
                    </a:lnTo>
                    <a:lnTo>
                      <a:pt x="68" y="248"/>
                    </a:lnTo>
                    <a:lnTo>
                      <a:pt x="86" y="241"/>
                    </a:lnTo>
                    <a:lnTo>
                      <a:pt x="108" y="236"/>
                    </a:lnTo>
                    <a:lnTo>
                      <a:pt x="143" y="229"/>
                    </a:lnTo>
                    <a:lnTo>
                      <a:pt x="177" y="228"/>
                    </a:lnTo>
                    <a:lnTo>
                      <a:pt x="197" y="228"/>
                    </a:lnTo>
                    <a:lnTo>
                      <a:pt x="228" y="230"/>
                    </a:lnTo>
                    <a:lnTo>
                      <a:pt x="264" y="237"/>
                    </a:lnTo>
                    <a:lnTo>
                      <a:pt x="287" y="246"/>
                    </a:lnTo>
                    <a:lnTo>
                      <a:pt x="302" y="255"/>
                    </a:lnTo>
                    <a:lnTo>
                      <a:pt x="318" y="268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374827" name="Freeform 43"/>
              <p:cNvSpPr>
                <a:spLocks/>
              </p:cNvSpPr>
              <p:nvPr/>
            </p:nvSpPr>
            <p:spPr bwMode="auto">
              <a:xfrm>
                <a:off x="5049" y="578"/>
                <a:ext cx="551" cy="335"/>
              </a:xfrm>
              <a:custGeom>
                <a:avLst/>
                <a:gdLst/>
                <a:ahLst/>
                <a:cxnLst>
                  <a:cxn ang="0">
                    <a:pos x="534" y="48"/>
                  </a:cxn>
                  <a:cxn ang="0">
                    <a:pos x="550" y="117"/>
                  </a:cxn>
                  <a:cxn ang="0">
                    <a:pos x="540" y="142"/>
                  </a:cxn>
                  <a:cxn ang="0">
                    <a:pos x="517" y="179"/>
                  </a:cxn>
                  <a:cxn ang="0">
                    <a:pos x="493" y="212"/>
                  </a:cxn>
                  <a:cxn ang="0">
                    <a:pos x="465" y="239"/>
                  </a:cxn>
                  <a:cxn ang="0">
                    <a:pos x="430" y="267"/>
                  </a:cxn>
                  <a:cxn ang="0">
                    <a:pos x="397" y="286"/>
                  </a:cxn>
                  <a:cxn ang="0">
                    <a:pos x="361" y="304"/>
                  </a:cxn>
                  <a:cxn ang="0">
                    <a:pos x="315" y="320"/>
                  </a:cxn>
                  <a:cxn ang="0">
                    <a:pos x="280" y="328"/>
                  </a:cxn>
                  <a:cxn ang="0">
                    <a:pos x="238" y="334"/>
                  </a:cxn>
                  <a:cxn ang="0">
                    <a:pos x="199" y="334"/>
                  </a:cxn>
                  <a:cxn ang="0">
                    <a:pos x="157" y="329"/>
                  </a:cxn>
                  <a:cxn ang="0">
                    <a:pos x="114" y="317"/>
                  </a:cxn>
                  <a:cxn ang="0">
                    <a:pos x="75" y="298"/>
                  </a:cxn>
                  <a:cxn ang="0">
                    <a:pos x="52" y="282"/>
                  </a:cxn>
                  <a:cxn ang="0">
                    <a:pos x="24" y="258"/>
                  </a:cxn>
                  <a:cxn ang="0">
                    <a:pos x="9" y="238"/>
                  </a:cxn>
                  <a:cxn ang="0">
                    <a:pos x="0" y="222"/>
                  </a:cxn>
                  <a:cxn ang="0">
                    <a:pos x="0" y="204"/>
                  </a:cxn>
                  <a:cxn ang="0">
                    <a:pos x="6" y="182"/>
                  </a:cxn>
                  <a:cxn ang="0">
                    <a:pos x="18" y="166"/>
                  </a:cxn>
                  <a:cxn ang="0">
                    <a:pos x="27" y="131"/>
                  </a:cxn>
                  <a:cxn ang="0">
                    <a:pos x="31" y="112"/>
                  </a:cxn>
                  <a:cxn ang="0">
                    <a:pos x="283" y="128"/>
                  </a:cxn>
                  <a:cxn ang="0">
                    <a:pos x="316" y="122"/>
                  </a:cxn>
                  <a:cxn ang="0">
                    <a:pos x="357" y="109"/>
                  </a:cxn>
                  <a:cxn ang="0">
                    <a:pos x="388" y="93"/>
                  </a:cxn>
                  <a:cxn ang="0">
                    <a:pos x="421" y="73"/>
                  </a:cxn>
                  <a:cxn ang="0">
                    <a:pos x="453" y="44"/>
                  </a:cxn>
                  <a:cxn ang="0">
                    <a:pos x="472" y="19"/>
                  </a:cxn>
                  <a:cxn ang="0">
                    <a:pos x="486" y="0"/>
                  </a:cxn>
                  <a:cxn ang="0">
                    <a:pos x="534" y="48"/>
                  </a:cxn>
                </a:cxnLst>
                <a:rect l="0" t="0" r="r" b="b"/>
                <a:pathLst>
                  <a:path w="551" h="335">
                    <a:moveTo>
                      <a:pt x="534" y="48"/>
                    </a:moveTo>
                    <a:lnTo>
                      <a:pt x="550" y="117"/>
                    </a:lnTo>
                    <a:lnTo>
                      <a:pt x="540" y="142"/>
                    </a:lnTo>
                    <a:lnTo>
                      <a:pt x="517" y="179"/>
                    </a:lnTo>
                    <a:lnTo>
                      <a:pt x="493" y="212"/>
                    </a:lnTo>
                    <a:lnTo>
                      <a:pt x="465" y="239"/>
                    </a:lnTo>
                    <a:lnTo>
                      <a:pt x="430" y="267"/>
                    </a:lnTo>
                    <a:lnTo>
                      <a:pt x="397" y="286"/>
                    </a:lnTo>
                    <a:lnTo>
                      <a:pt x="361" y="304"/>
                    </a:lnTo>
                    <a:lnTo>
                      <a:pt x="315" y="320"/>
                    </a:lnTo>
                    <a:lnTo>
                      <a:pt x="280" y="328"/>
                    </a:lnTo>
                    <a:lnTo>
                      <a:pt x="238" y="334"/>
                    </a:lnTo>
                    <a:lnTo>
                      <a:pt x="199" y="334"/>
                    </a:lnTo>
                    <a:lnTo>
                      <a:pt x="157" y="329"/>
                    </a:lnTo>
                    <a:lnTo>
                      <a:pt x="114" y="317"/>
                    </a:lnTo>
                    <a:lnTo>
                      <a:pt x="75" y="298"/>
                    </a:lnTo>
                    <a:lnTo>
                      <a:pt x="52" y="282"/>
                    </a:lnTo>
                    <a:lnTo>
                      <a:pt x="24" y="258"/>
                    </a:lnTo>
                    <a:lnTo>
                      <a:pt x="9" y="238"/>
                    </a:lnTo>
                    <a:lnTo>
                      <a:pt x="0" y="222"/>
                    </a:lnTo>
                    <a:lnTo>
                      <a:pt x="0" y="204"/>
                    </a:lnTo>
                    <a:lnTo>
                      <a:pt x="6" y="182"/>
                    </a:lnTo>
                    <a:lnTo>
                      <a:pt x="18" y="166"/>
                    </a:lnTo>
                    <a:lnTo>
                      <a:pt x="27" y="131"/>
                    </a:lnTo>
                    <a:lnTo>
                      <a:pt x="31" y="112"/>
                    </a:lnTo>
                    <a:lnTo>
                      <a:pt x="283" y="128"/>
                    </a:lnTo>
                    <a:lnTo>
                      <a:pt x="316" y="122"/>
                    </a:lnTo>
                    <a:lnTo>
                      <a:pt x="357" y="109"/>
                    </a:lnTo>
                    <a:lnTo>
                      <a:pt x="388" y="93"/>
                    </a:lnTo>
                    <a:lnTo>
                      <a:pt x="421" y="73"/>
                    </a:lnTo>
                    <a:lnTo>
                      <a:pt x="453" y="44"/>
                    </a:lnTo>
                    <a:lnTo>
                      <a:pt x="472" y="19"/>
                    </a:lnTo>
                    <a:lnTo>
                      <a:pt x="486" y="0"/>
                    </a:lnTo>
                    <a:lnTo>
                      <a:pt x="534" y="48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100000">
                    <a:schemeClr val="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374828" name="Freeform 44"/>
              <p:cNvSpPr>
                <a:spLocks/>
              </p:cNvSpPr>
              <p:nvPr/>
            </p:nvSpPr>
            <p:spPr bwMode="auto">
              <a:xfrm>
                <a:off x="5145" y="160"/>
                <a:ext cx="475" cy="55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94"/>
                  </a:cxn>
                  <a:cxn ang="0">
                    <a:pos x="28" y="291"/>
                  </a:cxn>
                  <a:cxn ang="0">
                    <a:pos x="63" y="293"/>
                  </a:cxn>
                  <a:cxn ang="0">
                    <a:pos x="121" y="299"/>
                  </a:cxn>
                  <a:cxn ang="0">
                    <a:pos x="178" y="310"/>
                  </a:cxn>
                  <a:cxn ang="0">
                    <a:pos x="231" y="323"/>
                  </a:cxn>
                  <a:cxn ang="0">
                    <a:pos x="274" y="339"/>
                  </a:cxn>
                  <a:cxn ang="0">
                    <a:pos x="325" y="364"/>
                  </a:cxn>
                  <a:cxn ang="0">
                    <a:pos x="364" y="390"/>
                  </a:cxn>
                  <a:cxn ang="0">
                    <a:pos x="393" y="415"/>
                  </a:cxn>
                  <a:cxn ang="0">
                    <a:pos x="414" y="439"/>
                  </a:cxn>
                  <a:cxn ang="0">
                    <a:pos x="427" y="461"/>
                  </a:cxn>
                  <a:cxn ang="0">
                    <a:pos x="439" y="488"/>
                  </a:cxn>
                  <a:cxn ang="0">
                    <a:pos x="444" y="513"/>
                  </a:cxn>
                  <a:cxn ang="0">
                    <a:pos x="451" y="551"/>
                  </a:cxn>
                  <a:cxn ang="0">
                    <a:pos x="457" y="518"/>
                  </a:cxn>
                  <a:cxn ang="0">
                    <a:pos x="466" y="481"/>
                  </a:cxn>
                  <a:cxn ang="0">
                    <a:pos x="469" y="453"/>
                  </a:cxn>
                  <a:cxn ang="0">
                    <a:pos x="474" y="420"/>
                  </a:cxn>
                  <a:cxn ang="0">
                    <a:pos x="472" y="393"/>
                  </a:cxn>
                  <a:cxn ang="0">
                    <a:pos x="466" y="361"/>
                  </a:cxn>
                  <a:cxn ang="0">
                    <a:pos x="459" y="317"/>
                  </a:cxn>
                  <a:cxn ang="0">
                    <a:pos x="444" y="279"/>
                  </a:cxn>
                  <a:cxn ang="0">
                    <a:pos x="424" y="238"/>
                  </a:cxn>
                  <a:cxn ang="0">
                    <a:pos x="399" y="196"/>
                  </a:cxn>
                  <a:cxn ang="0">
                    <a:pos x="363" y="152"/>
                  </a:cxn>
                  <a:cxn ang="0">
                    <a:pos x="322" y="116"/>
                  </a:cxn>
                  <a:cxn ang="0">
                    <a:pos x="286" y="87"/>
                  </a:cxn>
                  <a:cxn ang="0">
                    <a:pos x="241" y="60"/>
                  </a:cxn>
                  <a:cxn ang="0">
                    <a:pos x="195" y="40"/>
                  </a:cxn>
                  <a:cxn ang="0">
                    <a:pos x="141" y="21"/>
                  </a:cxn>
                  <a:cxn ang="0">
                    <a:pos x="94" y="10"/>
                  </a:cxn>
                  <a:cxn ang="0">
                    <a:pos x="39" y="3"/>
                  </a:cxn>
                  <a:cxn ang="0">
                    <a:pos x="0" y="0"/>
                  </a:cxn>
                </a:cxnLst>
                <a:rect l="0" t="0" r="r" b="b"/>
                <a:pathLst>
                  <a:path w="475" h="552">
                    <a:moveTo>
                      <a:pt x="0" y="0"/>
                    </a:moveTo>
                    <a:lnTo>
                      <a:pt x="0" y="294"/>
                    </a:lnTo>
                    <a:lnTo>
                      <a:pt x="28" y="291"/>
                    </a:lnTo>
                    <a:lnTo>
                      <a:pt x="63" y="293"/>
                    </a:lnTo>
                    <a:lnTo>
                      <a:pt x="121" y="299"/>
                    </a:lnTo>
                    <a:lnTo>
                      <a:pt x="178" y="310"/>
                    </a:lnTo>
                    <a:lnTo>
                      <a:pt x="231" y="323"/>
                    </a:lnTo>
                    <a:lnTo>
                      <a:pt x="274" y="339"/>
                    </a:lnTo>
                    <a:lnTo>
                      <a:pt x="325" y="364"/>
                    </a:lnTo>
                    <a:lnTo>
                      <a:pt x="364" y="390"/>
                    </a:lnTo>
                    <a:lnTo>
                      <a:pt x="393" y="415"/>
                    </a:lnTo>
                    <a:lnTo>
                      <a:pt x="414" y="439"/>
                    </a:lnTo>
                    <a:lnTo>
                      <a:pt x="427" y="461"/>
                    </a:lnTo>
                    <a:lnTo>
                      <a:pt x="439" y="488"/>
                    </a:lnTo>
                    <a:lnTo>
                      <a:pt x="444" y="513"/>
                    </a:lnTo>
                    <a:lnTo>
                      <a:pt x="451" y="551"/>
                    </a:lnTo>
                    <a:lnTo>
                      <a:pt x="457" y="518"/>
                    </a:lnTo>
                    <a:lnTo>
                      <a:pt x="466" y="481"/>
                    </a:lnTo>
                    <a:lnTo>
                      <a:pt x="469" y="453"/>
                    </a:lnTo>
                    <a:lnTo>
                      <a:pt x="474" y="420"/>
                    </a:lnTo>
                    <a:lnTo>
                      <a:pt x="472" y="393"/>
                    </a:lnTo>
                    <a:lnTo>
                      <a:pt x="466" y="361"/>
                    </a:lnTo>
                    <a:lnTo>
                      <a:pt x="459" y="317"/>
                    </a:lnTo>
                    <a:lnTo>
                      <a:pt x="444" y="279"/>
                    </a:lnTo>
                    <a:lnTo>
                      <a:pt x="424" y="238"/>
                    </a:lnTo>
                    <a:lnTo>
                      <a:pt x="399" y="196"/>
                    </a:lnTo>
                    <a:lnTo>
                      <a:pt x="363" y="152"/>
                    </a:lnTo>
                    <a:lnTo>
                      <a:pt x="322" y="116"/>
                    </a:lnTo>
                    <a:lnTo>
                      <a:pt x="286" y="87"/>
                    </a:lnTo>
                    <a:lnTo>
                      <a:pt x="241" y="60"/>
                    </a:lnTo>
                    <a:lnTo>
                      <a:pt x="195" y="40"/>
                    </a:lnTo>
                    <a:lnTo>
                      <a:pt x="141" y="21"/>
                    </a:lnTo>
                    <a:lnTo>
                      <a:pt x="94" y="10"/>
                    </a:lnTo>
                    <a:lnTo>
                      <a:pt x="39" y="3"/>
                    </a:lnTo>
                    <a:lnTo>
                      <a:pt x="0" y="0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374829" name="Freeform 45"/>
              <p:cNvSpPr>
                <a:spLocks/>
              </p:cNvSpPr>
              <p:nvPr/>
            </p:nvSpPr>
            <p:spPr bwMode="auto">
              <a:xfrm>
                <a:off x="5176" y="727"/>
                <a:ext cx="156" cy="118"/>
              </a:xfrm>
              <a:custGeom>
                <a:avLst/>
                <a:gdLst/>
                <a:ahLst/>
                <a:cxnLst>
                  <a:cxn ang="0">
                    <a:pos x="83" y="0"/>
                  </a:cxn>
                  <a:cxn ang="0">
                    <a:pos x="134" y="19"/>
                  </a:cxn>
                  <a:cxn ang="0">
                    <a:pos x="152" y="46"/>
                  </a:cxn>
                  <a:cxn ang="0">
                    <a:pos x="155" y="70"/>
                  </a:cxn>
                  <a:cxn ang="0">
                    <a:pos x="155" y="84"/>
                  </a:cxn>
                  <a:cxn ang="0">
                    <a:pos x="146" y="100"/>
                  </a:cxn>
                  <a:cxn ang="0">
                    <a:pos x="126" y="108"/>
                  </a:cxn>
                  <a:cxn ang="0">
                    <a:pos x="105" y="114"/>
                  </a:cxn>
                  <a:cxn ang="0">
                    <a:pos x="86" y="117"/>
                  </a:cxn>
                  <a:cxn ang="0">
                    <a:pos x="69" y="117"/>
                  </a:cxn>
                  <a:cxn ang="0">
                    <a:pos x="41" y="112"/>
                  </a:cxn>
                  <a:cxn ang="0">
                    <a:pos x="21" y="107"/>
                  </a:cxn>
                  <a:cxn ang="0">
                    <a:pos x="9" y="98"/>
                  </a:cxn>
                  <a:cxn ang="0">
                    <a:pos x="2" y="90"/>
                  </a:cxn>
                  <a:cxn ang="0">
                    <a:pos x="0" y="78"/>
                  </a:cxn>
                  <a:cxn ang="0">
                    <a:pos x="2" y="60"/>
                  </a:cxn>
                  <a:cxn ang="0">
                    <a:pos x="9" y="11"/>
                  </a:cxn>
                  <a:cxn ang="0">
                    <a:pos x="83" y="0"/>
                  </a:cxn>
                </a:cxnLst>
                <a:rect l="0" t="0" r="r" b="b"/>
                <a:pathLst>
                  <a:path w="156" h="118">
                    <a:moveTo>
                      <a:pt x="83" y="0"/>
                    </a:moveTo>
                    <a:lnTo>
                      <a:pt x="134" y="19"/>
                    </a:lnTo>
                    <a:lnTo>
                      <a:pt x="152" y="46"/>
                    </a:lnTo>
                    <a:lnTo>
                      <a:pt x="155" y="70"/>
                    </a:lnTo>
                    <a:lnTo>
                      <a:pt x="155" y="84"/>
                    </a:lnTo>
                    <a:lnTo>
                      <a:pt x="146" y="100"/>
                    </a:lnTo>
                    <a:lnTo>
                      <a:pt x="126" y="108"/>
                    </a:lnTo>
                    <a:lnTo>
                      <a:pt x="105" y="114"/>
                    </a:lnTo>
                    <a:lnTo>
                      <a:pt x="86" y="117"/>
                    </a:lnTo>
                    <a:lnTo>
                      <a:pt x="69" y="117"/>
                    </a:lnTo>
                    <a:lnTo>
                      <a:pt x="41" y="112"/>
                    </a:lnTo>
                    <a:lnTo>
                      <a:pt x="21" y="107"/>
                    </a:lnTo>
                    <a:lnTo>
                      <a:pt x="9" y="98"/>
                    </a:lnTo>
                    <a:lnTo>
                      <a:pt x="2" y="90"/>
                    </a:lnTo>
                    <a:lnTo>
                      <a:pt x="0" y="78"/>
                    </a:lnTo>
                    <a:lnTo>
                      <a:pt x="2" y="60"/>
                    </a:lnTo>
                    <a:lnTo>
                      <a:pt x="9" y="11"/>
                    </a:lnTo>
                    <a:lnTo>
                      <a:pt x="83" y="0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100000">
                    <a:schemeClr val="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374830" name="Freeform 46"/>
              <p:cNvSpPr>
                <a:spLocks/>
              </p:cNvSpPr>
              <p:nvPr/>
            </p:nvSpPr>
            <p:spPr bwMode="auto">
              <a:xfrm>
                <a:off x="5172" y="740"/>
                <a:ext cx="88" cy="74"/>
              </a:xfrm>
              <a:custGeom>
                <a:avLst/>
                <a:gdLst/>
                <a:ahLst/>
                <a:cxnLst>
                  <a:cxn ang="0">
                    <a:pos x="0" y="68"/>
                  </a:cxn>
                  <a:cxn ang="0">
                    <a:pos x="11" y="0"/>
                  </a:cxn>
                  <a:cxn ang="0">
                    <a:pos x="54" y="5"/>
                  </a:cxn>
                  <a:cxn ang="0">
                    <a:pos x="87" y="9"/>
                  </a:cxn>
                  <a:cxn ang="0">
                    <a:pos x="78" y="73"/>
                  </a:cxn>
                  <a:cxn ang="0">
                    <a:pos x="75" y="58"/>
                  </a:cxn>
                  <a:cxn ang="0">
                    <a:pos x="65" y="47"/>
                  </a:cxn>
                  <a:cxn ang="0">
                    <a:pos x="47" y="44"/>
                  </a:cxn>
                  <a:cxn ang="0">
                    <a:pos x="27" y="45"/>
                  </a:cxn>
                  <a:cxn ang="0">
                    <a:pos x="11" y="52"/>
                  </a:cxn>
                  <a:cxn ang="0">
                    <a:pos x="0" y="68"/>
                  </a:cxn>
                </a:cxnLst>
                <a:rect l="0" t="0" r="r" b="b"/>
                <a:pathLst>
                  <a:path w="88" h="74">
                    <a:moveTo>
                      <a:pt x="0" y="68"/>
                    </a:moveTo>
                    <a:lnTo>
                      <a:pt x="11" y="0"/>
                    </a:lnTo>
                    <a:lnTo>
                      <a:pt x="54" y="5"/>
                    </a:lnTo>
                    <a:lnTo>
                      <a:pt x="87" y="9"/>
                    </a:lnTo>
                    <a:lnTo>
                      <a:pt x="78" y="73"/>
                    </a:lnTo>
                    <a:lnTo>
                      <a:pt x="75" y="58"/>
                    </a:lnTo>
                    <a:lnTo>
                      <a:pt x="65" y="47"/>
                    </a:lnTo>
                    <a:lnTo>
                      <a:pt x="47" y="44"/>
                    </a:lnTo>
                    <a:lnTo>
                      <a:pt x="27" y="45"/>
                    </a:lnTo>
                    <a:lnTo>
                      <a:pt x="11" y="52"/>
                    </a:lnTo>
                    <a:lnTo>
                      <a:pt x="0" y="68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374831" name="Freeform 47"/>
              <p:cNvSpPr>
                <a:spLocks/>
              </p:cNvSpPr>
              <p:nvPr/>
            </p:nvSpPr>
            <p:spPr bwMode="auto">
              <a:xfrm>
                <a:off x="5049" y="520"/>
                <a:ext cx="319" cy="286"/>
              </a:xfrm>
              <a:custGeom>
                <a:avLst/>
                <a:gdLst/>
                <a:ahLst/>
                <a:cxnLst>
                  <a:cxn ang="0">
                    <a:pos x="1" y="275"/>
                  </a:cxn>
                  <a:cxn ang="0">
                    <a:pos x="3" y="254"/>
                  </a:cxn>
                  <a:cxn ang="0">
                    <a:pos x="12" y="235"/>
                  </a:cxn>
                  <a:cxn ang="0">
                    <a:pos x="19" y="219"/>
                  </a:cxn>
                  <a:cxn ang="0">
                    <a:pos x="24" y="194"/>
                  </a:cxn>
                  <a:cxn ang="0">
                    <a:pos x="30" y="161"/>
                  </a:cxn>
                  <a:cxn ang="0">
                    <a:pos x="34" y="126"/>
                  </a:cxn>
                  <a:cxn ang="0">
                    <a:pos x="37" y="94"/>
                  </a:cxn>
                  <a:cxn ang="0">
                    <a:pos x="39" y="67"/>
                  </a:cxn>
                  <a:cxn ang="0">
                    <a:pos x="40" y="43"/>
                  </a:cxn>
                  <a:cxn ang="0">
                    <a:pos x="48" y="29"/>
                  </a:cxn>
                  <a:cxn ang="0">
                    <a:pos x="63" y="16"/>
                  </a:cxn>
                  <a:cxn ang="0">
                    <a:pos x="78" y="9"/>
                  </a:cxn>
                  <a:cxn ang="0">
                    <a:pos x="102" y="2"/>
                  </a:cxn>
                  <a:cxn ang="0">
                    <a:pos x="129" y="0"/>
                  </a:cxn>
                  <a:cxn ang="0">
                    <a:pos x="171" y="0"/>
                  </a:cxn>
                  <a:cxn ang="0">
                    <a:pos x="208" y="2"/>
                  </a:cxn>
                  <a:cxn ang="0">
                    <a:pos x="244" y="9"/>
                  </a:cxn>
                  <a:cxn ang="0">
                    <a:pos x="277" y="21"/>
                  </a:cxn>
                  <a:cxn ang="0">
                    <a:pos x="298" y="35"/>
                  </a:cxn>
                  <a:cxn ang="0">
                    <a:pos x="310" y="47"/>
                  </a:cxn>
                  <a:cxn ang="0">
                    <a:pos x="318" y="61"/>
                  </a:cxn>
                  <a:cxn ang="0">
                    <a:pos x="316" y="75"/>
                  </a:cxn>
                  <a:cxn ang="0">
                    <a:pos x="313" y="89"/>
                  </a:cxn>
                  <a:cxn ang="0">
                    <a:pos x="303" y="104"/>
                  </a:cxn>
                  <a:cxn ang="0">
                    <a:pos x="295" y="123"/>
                  </a:cxn>
                  <a:cxn ang="0">
                    <a:pos x="291" y="149"/>
                  </a:cxn>
                  <a:cxn ang="0">
                    <a:pos x="288" y="176"/>
                  </a:cxn>
                  <a:cxn ang="0">
                    <a:pos x="283" y="200"/>
                  </a:cxn>
                  <a:cxn ang="0">
                    <a:pos x="282" y="235"/>
                  </a:cxn>
                  <a:cxn ang="0">
                    <a:pos x="280" y="265"/>
                  </a:cxn>
                  <a:cxn ang="0">
                    <a:pos x="280" y="285"/>
                  </a:cxn>
                  <a:cxn ang="0">
                    <a:pos x="270" y="260"/>
                  </a:cxn>
                  <a:cxn ang="0">
                    <a:pos x="250" y="248"/>
                  </a:cxn>
                  <a:cxn ang="0">
                    <a:pos x="232" y="241"/>
                  </a:cxn>
                  <a:cxn ang="0">
                    <a:pos x="210" y="236"/>
                  </a:cxn>
                  <a:cxn ang="0">
                    <a:pos x="175" y="229"/>
                  </a:cxn>
                  <a:cxn ang="0">
                    <a:pos x="141" y="228"/>
                  </a:cxn>
                  <a:cxn ang="0">
                    <a:pos x="121" y="228"/>
                  </a:cxn>
                  <a:cxn ang="0">
                    <a:pos x="90" y="230"/>
                  </a:cxn>
                  <a:cxn ang="0">
                    <a:pos x="54" y="237"/>
                  </a:cxn>
                  <a:cxn ang="0">
                    <a:pos x="31" y="246"/>
                  </a:cxn>
                  <a:cxn ang="0">
                    <a:pos x="16" y="255"/>
                  </a:cxn>
                  <a:cxn ang="0">
                    <a:pos x="0" y="268"/>
                  </a:cxn>
                </a:cxnLst>
                <a:rect l="0" t="0" r="r" b="b"/>
                <a:pathLst>
                  <a:path w="319" h="286">
                    <a:moveTo>
                      <a:pt x="1" y="275"/>
                    </a:moveTo>
                    <a:lnTo>
                      <a:pt x="3" y="254"/>
                    </a:lnTo>
                    <a:lnTo>
                      <a:pt x="12" y="235"/>
                    </a:lnTo>
                    <a:lnTo>
                      <a:pt x="19" y="219"/>
                    </a:lnTo>
                    <a:lnTo>
                      <a:pt x="24" y="194"/>
                    </a:lnTo>
                    <a:lnTo>
                      <a:pt x="30" y="161"/>
                    </a:lnTo>
                    <a:lnTo>
                      <a:pt x="34" y="126"/>
                    </a:lnTo>
                    <a:lnTo>
                      <a:pt x="37" y="94"/>
                    </a:lnTo>
                    <a:lnTo>
                      <a:pt x="39" y="67"/>
                    </a:lnTo>
                    <a:lnTo>
                      <a:pt x="40" y="43"/>
                    </a:lnTo>
                    <a:lnTo>
                      <a:pt x="48" y="29"/>
                    </a:lnTo>
                    <a:lnTo>
                      <a:pt x="63" y="16"/>
                    </a:lnTo>
                    <a:lnTo>
                      <a:pt x="78" y="9"/>
                    </a:lnTo>
                    <a:lnTo>
                      <a:pt x="102" y="2"/>
                    </a:lnTo>
                    <a:lnTo>
                      <a:pt x="129" y="0"/>
                    </a:lnTo>
                    <a:lnTo>
                      <a:pt x="171" y="0"/>
                    </a:lnTo>
                    <a:lnTo>
                      <a:pt x="208" y="2"/>
                    </a:lnTo>
                    <a:lnTo>
                      <a:pt x="244" y="9"/>
                    </a:lnTo>
                    <a:lnTo>
                      <a:pt x="277" y="21"/>
                    </a:lnTo>
                    <a:lnTo>
                      <a:pt x="298" y="35"/>
                    </a:lnTo>
                    <a:lnTo>
                      <a:pt x="310" y="47"/>
                    </a:lnTo>
                    <a:lnTo>
                      <a:pt x="318" y="61"/>
                    </a:lnTo>
                    <a:lnTo>
                      <a:pt x="316" y="75"/>
                    </a:lnTo>
                    <a:lnTo>
                      <a:pt x="313" y="89"/>
                    </a:lnTo>
                    <a:lnTo>
                      <a:pt x="303" y="104"/>
                    </a:lnTo>
                    <a:lnTo>
                      <a:pt x="295" y="123"/>
                    </a:lnTo>
                    <a:lnTo>
                      <a:pt x="291" y="149"/>
                    </a:lnTo>
                    <a:lnTo>
                      <a:pt x="288" y="176"/>
                    </a:lnTo>
                    <a:lnTo>
                      <a:pt x="283" y="200"/>
                    </a:lnTo>
                    <a:lnTo>
                      <a:pt x="282" y="235"/>
                    </a:lnTo>
                    <a:lnTo>
                      <a:pt x="280" y="265"/>
                    </a:lnTo>
                    <a:lnTo>
                      <a:pt x="280" y="285"/>
                    </a:lnTo>
                    <a:lnTo>
                      <a:pt x="270" y="260"/>
                    </a:lnTo>
                    <a:lnTo>
                      <a:pt x="250" y="248"/>
                    </a:lnTo>
                    <a:lnTo>
                      <a:pt x="232" y="241"/>
                    </a:lnTo>
                    <a:lnTo>
                      <a:pt x="210" y="236"/>
                    </a:lnTo>
                    <a:lnTo>
                      <a:pt x="175" y="229"/>
                    </a:lnTo>
                    <a:lnTo>
                      <a:pt x="141" y="228"/>
                    </a:lnTo>
                    <a:lnTo>
                      <a:pt x="121" y="228"/>
                    </a:lnTo>
                    <a:lnTo>
                      <a:pt x="90" y="230"/>
                    </a:lnTo>
                    <a:lnTo>
                      <a:pt x="54" y="237"/>
                    </a:lnTo>
                    <a:lnTo>
                      <a:pt x="31" y="246"/>
                    </a:lnTo>
                    <a:lnTo>
                      <a:pt x="16" y="255"/>
                    </a:lnTo>
                    <a:lnTo>
                      <a:pt x="0" y="268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374832" name="Freeform 48"/>
              <p:cNvSpPr>
                <a:spLocks/>
              </p:cNvSpPr>
              <p:nvPr/>
            </p:nvSpPr>
            <p:spPr bwMode="auto">
              <a:xfrm>
                <a:off x="4319" y="160"/>
                <a:ext cx="832" cy="4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56"/>
                  </a:cxn>
                  <a:cxn ang="0">
                    <a:pos x="84" y="374"/>
                  </a:cxn>
                  <a:cxn ang="0">
                    <a:pos x="153" y="393"/>
                  </a:cxn>
                  <a:cxn ang="0">
                    <a:pos x="210" y="404"/>
                  </a:cxn>
                  <a:cxn ang="0">
                    <a:pos x="258" y="410"/>
                  </a:cxn>
                  <a:cxn ang="0">
                    <a:pos x="312" y="416"/>
                  </a:cxn>
                  <a:cxn ang="0">
                    <a:pos x="402" y="419"/>
                  </a:cxn>
                  <a:cxn ang="0">
                    <a:pos x="485" y="412"/>
                  </a:cxn>
                  <a:cxn ang="0">
                    <a:pos x="570" y="399"/>
                  </a:cxn>
                  <a:cxn ang="0">
                    <a:pos x="652" y="377"/>
                  </a:cxn>
                  <a:cxn ang="0">
                    <a:pos x="724" y="347"/>
                  </a:cxn>
                  <a:cxn ang="0">
                    <a:pos x="784" y="306"/>
                  </a:cxn>
                  <a:cxn ang="0">
                    <a:pos x="829" y="291"/>
                  </a:cxn>
                  <a:cxn ang="0">
                    <a:pos x="831" y="2"/>
                  </a:cxn>
                  <a:cxn ang="0">
                    <a:pos x="786" y="9"/>
                  </a:cxn>
                  <a:cxn ang="0">
                    <a:pos x="726" y="29"/>
                  </a:cxn>
                  <a:cxn ang="0">
                    <a:pos x="654" y="55"/>
                  </a:cxn>
                  <a:cxn ang="0">
                    <a:pos x="585" y="70"/>
                  </a:cxn>
                  <a:cxn ang="0">
                    <a:pos x="515" y="78"/>
                  </a:cxn>
                  <a:cxn ang="0">
                    <a:pos x="468" y="82"/>
                  </a:cxn>
                  <a:cxn ang="0">
                    <a:pos x="428" y="84"/>
                  </a:cxn>
                  <a:cxn ang="0">
                    <a:pos x="358" y="84"/>
                  </a:cxn>
                  <a:cxn ang="0">
                    <a:pos x="314" y="81"/>
                  </a:cxn>
                  <a:cxn ang="0">
                    <a:pos x="274" y="76"/>
                  </a:cxn>
                  <a:cxn ang="0">
                    <a:pos x="229" y="73"/>
                  </a:cxn>
                  <a:cxn ang="0">
                    <a:pos x="190" y="66"/>
                  </a:cxn>
                  <a:cxn ang="0">
                    <a:pos x="140" y="57"/>
                  </a:cxn>
                  <a:cxn ang="0">
                    <a:pos x="96" y="44"/>
                  </a:cxn>
                  <a:cxn ang="0">
                    <a:pos x="49" y="24"/>
                  </a:cxn>
                  <a:cxn ang="0">
                    <a:pos x="0" y="0"/>
                  </a:cxn>
                </a:cxnLst>
                <a:rect l="0" t="0" r="r" b="b"/>
                <a:pathLst>
                  <a:path w="832" h="420">
                    <a:moveTo>
                      <a:pt x="0" y="0"/>
                    </a:moveTo>
                    <a:lnTo>
                      <a:pt x="0" y="356"/>
                    </a:lnTo>
                    <a:lnTo>
                      <a:pt x="84" y="374"/>
                    </a:lnTo>
                    <a:lnTo>
                      <a:pt x="153" y="393"/>
                    </a:lnTo>
                    <a:lnTo>
                      <a:pt x="210" y="404"/>
                    </a:lnTo>
                    <a:lnTo>
                      <a:pt x="258" y="410"/>
                    </a:lnTo>
                    <a:lnTo>
                      <a:pt x="312" y="416"/>
                    </a:lnTo>
                    <a:lnTo>
                      <a:pt x="402" y="419"/>
                    </a:lnTo>
                    <a:lnTo>
                      <a:pt x="485" y="412"/>
                    </a:lnTo>
                    <a:lnTo>
                      <a:pt x="570" y="399"/>
                    </a:lnTo>
                    <a:lnTo>
                      <a:pt x="652" y="377"/>
                    </a:lnTo>
                    <a:lnTo>
                      <a:pt x="724" y="347"/>
                    </a:lnTo>
                    <a:lnTo>
                      <a:pt x="784" y="306"/>
                    </a:lnTo>
                    <a:lnTo>
                      <a:pt x="829" y="291"/>
                    </a:lnTo>
                    <a:lnTo>
                      <a:pt x="831" y="2"/>
                    </a:lnTo>
                    <a:lnTo>
                      <a:pt x="786" y="9"/>
                    </a:lnTo>
                    <a:lnTo>
                      <a:pt x="726" y="29"/>
                    </a:lnTo>
                    <a:lnTo>
                      <a:pt x="654" y="55"/>
                    </a:lnTo>
                    <a:lnTo>
                      <a:pt x="585" y="70"/>
                    </a:lnTo>
                    <a:lnTo>
                      <a:pt x="515" y="78"/>
                    </a:lnTo>
                    <a:lnTo>
                      <a:pt x="468" y="82"/>
                    </a:lnTo>
                    <a:lnTo>
                      <a:pt x="428" y="84"/>
                    </a:lnTo>
                    <a:lnTo>
                      <a:pt x="358" y="84"/>
                    </a:lnTo>
                    <a:lnTo>
                      <a:pt x="314" y="81"/>
                    </a:lnTo>
                    <a:lnTo>
                      <a:pt x="274" y="76"/>
                    </a:lnTo>
                    <a:lnTo>
                      <a:pt x="229" y="73"/>
                    </a:lnTo>
                    <a:lnTo>
                      <a:pt x="190" y="66"/>
                    </a:lnTo>
                    <a:lnTo>
                      <a:pt x="140" y="57"/>
                    </a:lnTo>
                    <a:lnTo>
                      <a:pt x="96" y="44"/>
                    </a:lnTo>
                    <a:lnTo>
                      <a:pt x="49" y="24"/>
                    </a:lnTo>
                    <a:lnTo>
                      <a:pt x="0" y="0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</p:grpSp>
      </p:grpSp>
      <p:sp>
        <p:nvSpPr>
          <p:cNvPr id="70659" name="Rectangle 49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9144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70660" name="Rectangle 50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2860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74835" name="Rectangle 5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32618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4836" name="Rectangle 5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008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4837" name="Rectangle 5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2618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fld id="{BE916B95-9366-4CEC-9BF8-9EF93CC229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70664" name="Picture 54" descr="dnastranda_gl.gif (44360 bytes)"/>
          <p:cNvPicPr>
            <a:picLocks noChangeAspect="1" noChangeArrowheads="1" noCrop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0" y="381000"/>
            <a:ext cx="6477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4121" r:id="rId1"/>
    <p:sldLayoutId id="2147484122" r:id="rId2"/>
    <p:sldLayoutId id="2147484123" r:id="rId3"/>
    <p:sldLayoutId id="2147484124" r:id="rId4"/>
    <p:sldLayoutId id="2147484125" r:id="rId5"/>
    <p:sldLayoutId id="2147484126" r:id="rId6"/>
    <p:sldLayoutId id="2147484127" r:id="rId7"/>
    <p:sldLayoutId id="2147484128" r:id="rId8"/>
    <p:sldLayoutId id="2147484129" r:id="rId9"/>
    <p:sldLayoutId id="2147484130" r:id="rId10"/>
    <p:sldLayoutId id="2147484131" r:id="rId11"/>
    <p:sldLayoutId id="2147484132" r:id="rId12"/>
    <p:sldLayoutId id="2147484133" r:id="rId13"/>
    <p:sldLayoutId id="2147484134" r:id="rId14"/>
    <p:sldLayoutId id="2147484135" r:id="rId15"/>
  </p:sldLayoutIdLst>
  <p:transition/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32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32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fld id="{324B24E7-C953-40C0-94F0-30A588DF8A99}" type="datetimeFigureOut">
              <a:rPr lang="en-US"/>
              <a:pPr>
                <a:defRPr/>
              </a:pPr>
              <a:t>8/3/2013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fld id="{5A447E78-F10C-4F7D-A20F-284703592A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87047" name="Picture 7" descr="ScientistStudyingGlobe"/>
          <p:cNvPicPr>
            <a:picLocks noChangeAspect="1" noChangeArrowheads="1" noCrop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 flipH="1">
            <a:off x="7577138" y="5029200"/>
            <a:ext cx="1566862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36" r:id="rId1"/>
    <p:sldLayoutId id="2147484137" r:id="rId2"/>
    <p:sldLayoutId id="2147484138" r:id="rId3"/>
    <p:sldLayoutId id="2147484139" r:id="rId4"/>
    <p:sldLayoutId id="2147484140" r:id="rId5"/>
    <p:sldLayoutId id="2147484141" r:id="rId6"/>
    <p:sldLayoutId id="2147484142" r:id="rId7"/>
    <p:sldLayoutId id="2147484143" r:id="rId8"/>
    <p:sldLayoutId id="2147484144" r:id="rId9"/>
    <p:sldLayoutId id="2147484145" r:id="rId10"/>
    <p:sldLayoutId id="2147484146" r:id="rId11"/>
  </p:sldLayoutIdLst>
  <p:transition/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t-EE" sz="6600" b="1" smtClean="0"/>
              <a:t>Tere tulemast</a:t>
            </a:r>
          </a:p>
        </p:txBody>
      </p:sp>
      <p:sp>
        <p:nvSpPr>
          <p:cNvPr id="99330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t-EE" smtClean="0"/>
              <a:t>lugema kokkuvõtet Ulvi lasteaia õppekavast!</a:t>
            </a:r>
          </a:p>
          <a:p>
            <a:pPr eaLnBrk="1" hangingPunct="1">
              <a:lnSpc>
                <a:spcPct val="90000"/>
              </a:lnSpc>
            </a:pPr>
            <a:r>
              <a:rPr lang="et-EE" sz="2400" smtClean="0"/>
              <a:t>Õppekavaga täies mahus saate tutvuda lasteaias.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t-EE" sz="4000" b="1" smtClean="0"/>
              <a:t>Õppe- ja kasvatustegevuse valdkonnad:</a:t>
            </a:r>
            <a:r>
              <a:rPr lang="et-EE" sz="4000" smtClean="0"/>
              <a:t> </a:t>
            </a:r>
          </a:p>
        </p:txBody>
      </p:sp>
      <p:sp>
        <p:nvSpPr>
          <p:cNvPr id="108546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t-EE" sz="2800" b="1" smtClean="0"/>
              <a:t>Lapse arengu eeldatavad tulemused õppekava läbimisel vanuseti esitatakse kuues valdkonnas:</a:t>
            </a:r>
          </a:p>
          <a:p>
            <a:r>
              <a:rPr lang="et-EE" sz="2800" b="1" smtClean="0"/>
              <a:t>1) mina ja keskkond;</a:t>
            </a:r>
            <a:endParaRPr lang="et-EE" sz="2800" smtClean="0"/>
          </a:p>
          <a:p>
            <a:r>
              <a:rPr lang="et-EE" sz="2800" b="1" smtClean="0"/>
              <a:t>2) keel ja kõne;</a:t>
            </a:r>
          </a:p>
          <a:p>
            <a:r>
              <a:rPr lang="et-EE" sz="2800" b="1" smtClean="0"/>
              <a:t>3) matemaatika;</a:t>
            </a:r>
          </a:p>
          <a:p>
            <a:r>
              <a:rPr lang="et-EE" sz="2800" b="1" smtClean="0"/>
              <a:t>4) kunst;</a:t>
            </a:r>
          </a:p>
          <a:p>
            <a:r>
              <a:rPr lang="et-EE" sz="2800" b="1" smtClean="0"/>
              <a:t>5) muusika;</a:t>
            </a:r>
          </a:p>
          <a:p>
            <a:r>
              <a:rPr lang="et-EE" sz="2800" b="1" smtClean="0"/>
              <a:t>6) liikumine.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69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t-EE" sz="4000" b="1" smtClean="0"/>
              <a:t>Õppe- ja kasvatustegevuse tingimused:</a:t>
            </a:r>
            <a:r>
              <a:rPr lang="et-EE" sz="4000" smtClean="0"/>
              <a:t> </a:t>
            </a:r>
          </a:p>
        </p:txBody>
      </p:sp>
      <p:sp>
        <p:nvSpPr>
          <p:cNvPr id="109570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t-EE" b="1" smtClean="0"/>
              <a:t>Lapse arengut soodustavaks teguriks on turvatunne.</a:t>
            </a:r>
          </a:p>
          <a:p>
            <a:r>
              <a:rPr lang="et-EE" b="1" smtClean="0"/>
              <a:t>Lapsel, kes tunneb pidevalt hirmu või üksindust, ei ole võimalik arendada loovust, aktiivsust ega otsustusvõimet. Seetõttu peab lasteaia õpetaja hästi tundma lapse arengupsühholoogiat ja arvestama iga lapse individuaalsust.</a:t>
            </a:r>
            <a:r>
              <a:rPr lang="et-EE" smtClean="0"/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3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t-EE" sz="4000" b="1" smtClean="0"/>
              <a:t>Õppe- ja kasvatustegevuse tingimused:</a:t>
            </a:r>
          </a:p>
        </p:txBody>
      </p:sp>
      <p:sp>
        <p:nvSpPr>
          <p:cNvPr id="110594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t-EE" b="1" smtClean="0"/>
              <a:t>Väikelapseeas peab õppimine toimuma mängu vormis;</a:t>
            </a:r>
          </a:p>
          <a:p>
            <a:pPr>
              <a:lnSpc>
                <a:spcPct val="90000"/>
              </a:lnSpc>
            </a:pPr>
            <a:r>
              <a:rPr lang="et-EE" b="1" smtClean="0"/>
              <a:t>Lapse õppimise aluseks on kogemuste mitmekesisus ja võrdlemine ning individuaalne lähenemine;</a:t>
            </a:r>
          </a:p>
          <a:p>
            <a:pPr>
              <a:lnSpc>
                <a:spcPct val="90000"/>
              </a:lnSpc>
            </a:pPr>
            <a:r>
              <a:rPr lang="et-EE" b="1" smtClean="0"/>
              <a:t>Kõik õpetused tuleb siduda üheks tervikuks;</a:t>
            </a:r>
          </a:p>
          <a:p>
            <a:pPr>
              <a:lnSpc>
                <a:spcPct val="90000"/>
              </a:lnSpc>
            </a:pPr>
            <a:r>
              <a:rPr lang="et-EE" b="1" smtClean="0"/>
              <a:t>Õpetuse kesksuseks on valdkond “Mina ja keskkond”.</a:t>
            </a:r>
            <a:r>
              <a:rPr lang="et-EE" smtClean="0"/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7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t-EE" b="1" smtClean="0"/>
              <a:t>Meetoditeks on:</a:t>
            </a:r>
            <a:r>
              <a:rPr lang="et-EE" smtClean="0"/>
              <a:t> </a:t>
            </a:r>
          </a:p>
        </p:txBody>
      </p:sp>
      <p:sp>
        <p:nvSpPr>
          <p:cNvPr id="111618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lvl="1"/>
            <a:r>
              <a:rPr lang="et-EE" b="1" smtClean="0"/>
              <a:t>Vaatlemine</a:t>
            </a:r>
          </a:p>
          <a:p>
            <a:pPr lvl="1"/>
            <a:r>
              <a:rPr lang="et-EE" b="1" smtClean="0"/>
              <a:t>Matkimine</a:t>
            </a:r>
          </a:p>
          <a:p>
            <a:pPr lvl="1"/>
            <a:r>
              <a:rPr lang="et-EE" b="1" smtClean="0"/>
              <a:t>Suhtlemine</a:t>
            </a:r>
          </a:p>
          <a:p>
            <a:pPr lvl="1"/>
            <a:r>
              <a:rPr lang="et-EE" b="1" smtClean="0"/>
              <a:t>Jutustamine</a:t>
            </a:r>
          </a:p>
          <a:p>
            <a:pPr lvl="1"/>
            <a:r>
              <a:rPr lang="et-EE" b="1" smtClean="0"/>
              <a:t>Katsetamine</a:t>
            </a:r>
          </a:p>
          <a:p>
            <a:pPr lvl="1"/>
            <a:r>
              <a:rPr lang="et-EE" b="1" smtClean="0"/>
              <a:t>Uurimine</a:t>
            </a:r>
          </a:p>
          <a:p>
            <a:pPr lvl="1"/>
            <a:r>
              <a:rPr lang="et-EE" b="1" smtClean="0"/>
              <a:t>Harjutamine</a:t>
            </a:r>
          </a:p>
          <a:p>
            <a:pPr lvl="1"/>
            <a:r>
              <a:rPr lang="et-EE" b="1" smtClean="0"/>
              <a:t>Õppekäigud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1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t-EE" b="1" smtClean="0"/>
              <a:t>Meetoditeks on:</a:t>
            </a:r>
            <a:r>
              <a:rPr lang="et-EE" smtClean="0"/>
              <a:t> </a:t>
            </a:r>
          </a:p>
        </p:txBody>
      </p:sp>
      <p:sp>
        <p:nvSpPr>
          <p:cNvPr id="112642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lvl="2">
              <a:buFont typeface="Arial" charset="0"/>
              <a:buChar char="–"/>
            </a:pPr>
            <a:r>
              <a:rPr lang="et-EE" sz="2800" b="1" smtClean="0"/>
              <a:t>Iseseisvad tööd</a:t>
            </a:r>
          </a:p>
          <a:p>
            <a:pPr lvl="2">
              <a:buFont typeface="Arial" charset="0"/>
              <a:buChar char="–"/>
            </a:pPr>
            <a:r>
              <a:rPr lang="et-EE" sz="2800" b="1" smtClean="0"/>
              <a:t>Lavastusmängud</a:t>
            </a:r>
          </a:p>
          <a:p>
            <a:pPr lvl="2">
              <a:buFont typeface="Arial" charset="0"/>
              <a:buChar char="–"/>
            </a:pPr>
            <a:r>
              <a:rPr lang="et-EE" sz="2800" b="1" smtClean="0"/>
              <a:t>Õppemängud</a:t>
            </a:r>
          </a:p>
          <a:p>
            <a:pPr lvl="2">
              <a:buFont typeface="Arial" charset="0"/>
              <a:buChar char="–"/>
            </a:pPr>
            <a:r>
              <a:rPr lang="et-EE" sz="2800" b="1" smtClean="0"/>
              <a:t>Liikumismängud</a:t>
            </a:r>
          </a:p>
          <a:p>
            <a:pPr lvl="2">
              <a:buFont typeface="Arial" charset="0"/>
              <a:buChar char="–"/>
            </a:pPr>
            <a:r>
              <a:rPr lang="et-EE" sz="2800" b="1" smtClean="0"/>
              <a:t>Näpumängud</a:t>
            </a:r>
          </a:p>
          <a:p>
            <a:pPr lvl="2">
              <a:buFont typeface="Arial" charset="0"/>
              <a:buChar char="–"/>
            </a:pPr>
            <a:r>
              <a:rPr lang="et-EE" sz="2800" b="1" smtClean="0"/>
              <a:t>Rühmatööd</a:t>
            </a:r>
          </a:p>
          <a:p>
            <a:pPr lvl="2">
              <a:buFont typeface="Arial" charset="0"/>
              <a:buChar char="–"/>
            </a:pPr>
            <a:r>
              <a:rPr lang="et-EE" sz="2800" b="1" smtClean="0"/>
              <a:t>Loovmängud</a:t>
            </a:r>
          </a:p>
          <a:p>
            <a:pPr lvl="2">
              <a:buFont typeface="Arial" charset="0"/>
              <a:buChar char="–"/>
            </a:pPr>
            <a:r>
              <a:rPr lang="et-EE" sz="2800" b="1" smtClean="0"/>
              <a:t>Ehitusmängud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5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marL="838200" indent="-838200"/>
            <a:r>
              <a:rPr lang="et-EE" sz="3200" b="1" smtClean="0"/>
              <a:t>Lapse arengu analüüsimise ja hindamise põhimõtted ja korraldus</a:t>
            </a:r>
          </a:p>
        </p:txBody>
      </p:sp>
      <p:sp>
        <p:nvSpPr>
          <p:cNvPr id="113666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endParaRPr lang="et-EE" smtClean="0"/>
          </a:p>
          <a:p>
            <a:pPr>
              <a:lnSpc>
                <a:spcPct val="90000"/>
              </a:lnSpc>
            </a:pPr>
            <a:r>
              <a:rPr lang="et-EE" b="1" smtClean="0"/>
              <a:t>Lapse arengu analüüsimine ja hindamine on oluline lapse eripära mõistmiseks, erivajaduste väljaselgitamiseks ning nende arvestamiseks igapäevatöös, positiivse enesehinnangu ja arengu toetamiseks ja koostöö kavandamiseks lapsevanematega.</a:t>
            </a:r>
            <a:r>
              <a:rPr lang="et-EE" smtClean="0"/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89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t-EE" sz="3200" b="1" smtClean="0"/>
              <a:t>Lapse arengu analüüsimise ja hindamise põhimõtted ja korraldus</a:t>
            </a:r>
          </a:p>
        </p:txBody>
      </p:sp>
      <p:sp>
        <p:nvSpPr>
          <p:cNvPr id="114690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t-EE" b="1" smtClean="0"/>
              <a:t>Lapse arengu hindamine on osa igapäevasest õppe- ja kasvatusprotsessist. </a:t>
            </a:r>
          </a:p>
          <a:p>
            <a:pPr>
              <a:lnSpc>
                <a:spcPct val="90000"/>
              </a:lnSpc>
            </a:pPr>
            <a:r>
              <a:rPr lang="et-EE" b="1" smtClean="0"/>
              <a:t>Lapse arengu muutuste fikseerimine toimub 2x aastas.</a:t>
            </a:r>
          </a:p>
          <a:p>
            <a:pPr>
              <a:lnSpc>
                <a:spcPct val="90000"/>
              </a:lnSpc>
            </a:pPr>
            <a:r>
              <a:rPr lang="et-EE" b="1" smtClean="0"/>
              <a:t>Õpetaja viib vaatlusi läbi kindla plaani alusel jälgides lapse kehalist, vaimset ja sotsiaalset, sealhulgas esteetilist ning kõlbelist arengut.</a:t>
            </a:r>
            <a:r>
              <a:rPr lang="et-EE" smtClean="0"/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3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t-EE" sz="3200" b="1" smtClean="0"/>
              <a:t>Lapse arengu analüüsimise ja hindamise põhimõtted ja korraldus</a:t>
            </a:r>
          </a:p>
        </p:txBody>
      </p:sp>
      <p:sp>
        <p:nvSpPr>
          <p:cNvPr id="115714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t-EE" b="1" smtClean="0"/>
              <a:t>Õpetaja jälgib lapsi igapäevatoimingutes, suunatud tegevustes ja vabamängus.</a:t>
            </a:r>
          </a:p>
          <a:p>
            <a:endParaRPr lang="et-EE" b="1" smtClean="0"/>
          </a:p>
          <a:p>
            <a:r>
              <a:rPr lang="et-EE" b="1" smtClean="0"/>
              <a:t>Lapse arengu hindamisel kasutatakse:</a:t>
            </a:r>
          </a:p>
          <a:p>
            <a:r>
              <a:rPr lang="et-EE" b="1" smtClean="0"/>
              <a:t>1)vaatlusmeetodit,</a:t>
            </a:r>
          </a:p>
          <a:p>
            <a:r>
              <a:rPr lang="et-EE" b="1" smtClean="0"/>
              <a:t>2)kaudseid meetodeid</a:t>
            </a:r>
            <a:r>
              <a:rPr lang="et-EE" smtClean="0"/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7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t-EE" sz="3200" b="1" smtClean="0"/>
              <a:t>Lapse arengu analüüsimise ja hindamise põhimõtted ja korraldus</a:t>
            </a:r>
          </a:p>
        </p:txBody>
      </p:sp>
      <p:sp>
        <p:nvSpPr>
          <p:cNvPr id="116738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t-EE" sz="2800" b="1" smtClean="0"/>
              <a:t>Arengukirjelduste koostamisel, sõnalise hinnangu andmisel on orientiiriks lapse arengu eeldatavad tulemused kolme-, nelja-, viie-, kuue- ja seitsmeaastaseks saamisel.</a:t>
            </a:r>
          </a:p>
          <a:p>
            <a:r>
              <a:rPr lang="et-EE" sz="2800" b="1" smtClean="0"/>
              <a:t>Lapse arengu eeldatavaid tulemusi ei käsitata kõigile kohustuslikuna, need on teatud üldtunnustatud tähised, mis aitavad kavandada lapse arenguks vajalikke tegevusi.</a:t>
            </a:r>
            <a:r>
              <a:rPr lang="et-EE" sz="2800" smtClean="0"/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1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t-EE" sz="3200" b="1" smtClean="0"/>
              <a:t>Lapse arengu analüüsimise ja hindamise põhimõtted ja korraldus</a:t>
            </a:r>
          </a:p>
        </p:txBody>
      </p:sp>
      <p:sp>
        <p:nvSpPr>
          <p:cNvPr id="117762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t-EE" b="1" smtClean="0"/>
              <a:t>Lapse arengu hindamise aluseks on eeldatavad üldoskused ning õppe- ja kasvatustegevuse valdkondade tulemused.</a:t>
            </a:r>
            <a:r>
              <a:rPr lang="et-EE" smtClean="0"/>
              <a:t> </a:t>
            </a:r>
          </a:p>
          <a:p>
            <a:pPr>
              <a:lnSpc>
                <a:spcPct val="90000"/>
              </a:lnSpc>
            </a:pPr>
            <a:r>
              <a:rPr lang="et-EE" b="1" smtClean="0"/>
              <a:t>Hinnatavad üldoskused on:</a:t>
            </a:r>
          </a:p>
          <a:p>
            <a:pPr>
              <a:lnSpc>
                <a:spcPct val="90000"/>
              </a:lnSpc>
            </a:pPr>
            <a:r>
              <a:rPr lang="et-EE" b="1" u="sng" smtClean="0"/>
              <a:t>Mänguoskused</a:t>
            </a:r>
          </a:p>
          <a:p>
            <a:pPr>
              <a:lnSpc>
                <a:spcPct val="90000"/>
              </a:lnSpc>
            </a:pPr>
            <a:r>
              <a:rPr lang="et-EE" b="1" u="sng" smtClean="0"/>
              <a:t>Tunnetus- ja õpioskused</a:t>
            </a:r>
            <a:r>
              <a:rPr lang="et-EE" b="1" smtClean="0"/>
              <a:t> </a:t>
            </a:r>
          </a:p>
          <a:p>
            <a:pPr>
              <a:lnSpc>
                <a:spcPct val="90000"/>
              </a:lnSpc>
            </a:pPr>
            <a:r>
              <a:rPr lang="et-EE" b="1" u="sng" smtClean="0"/>
              <a:t>Sotsiaalsed oskused</a:t>
            </a:r>
            <a:r>
              <a:rPr lang="et-EE" b="1" smtClean="0"/>
              <a:t> </a:t>
            </a:r>
          </a:p>
          <a:p>
            <a:pPr>
              <a:lnSpc>
                <a:spcPct val="90000"/>
              </a:lnSpc>
            </a:pPr>
            <a:r>
              <a:rPr lang="et-EE" b="1" u="sng" smtClean="0"/>
              <a:t>Enesekohased oskused</a:t>
            </a:r>
            <a:r>
              <a:rPr lang="et-EE" b="1" smtClean="0"/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t-EE" sz="6600" b="1" smtClean="0"/>
              <a:t>Õppekava</a:t>
            </a:r>
            <a:r>
              <a:rPr lang="et-EE" sz="6600" smtClean="0"/>
              <a:t> </a:t>
            </a:r>
          </a:p>
        </p:txBody>
      </p:sp>
      <p:sp>
        <p:nvSpPr>
          <p:cNvPr id="100354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et-EE" b="1" smtClean="0"/>
              <a:t>Ulvi lasteaia õppekava on õppe- ja kasvatustegevuse alusdokument.</a:t>
            </a:r>
          </a:p>
          <a:p>
            <a:pPr eaLnBrk="1" hangingPunct="1"/>
            <a:endParaRPr lang="et-EE" b="1" smtClean="0"/>
          </a:p>
          <a:p>
            <a:pPr eaLnBrk="1" hangingPunct="1"/>
            <a:r>
              <a:rPr lang="et-EE" b="1" smtClean="0"/>
              <a:t>Õppekava koostamisel on lähtutud Koolieelse lasteasutuse riiklikust õppekavast, Koolieelse lasteasutuse seadusest ja Põlula kool/lasteaia arengukavast.</a:t>
            </a:r>
          </a:p>
          <a:p>
            <a:pPr eaLnBrk="1" hangingPunct="1"/>
            <a:endParaRPr lang="et-EE" b="1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5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t-EE" b="1" smtClean="0"/>
              <a:t>Aitäh tutvumast!</a:t>
            </a:r>
          </a:p>
        </p:txBody>
      </p:sp>
      <p:sp>
        <p:nvSpPr>
          <p:cNvPr id="118786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t-EE" smtClean="0"/>
          </a:p>
          <a:p>
            <a:r>
              <a:rPr lang="et-EE" smtClean="0"/>
              <a:t>Õppekava kokkuvõtte ja esitluse koostas õpetaja Eve Unus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t-EE" sz="4000" b="1" smtClean="0"/>
              <a:t>Lasteaia õppekavas esitatakse:</a:t>
            </a:r>
            <a:r>
              <a:rPr lang="et-EE" sz="4000" smtClean="0"/>
              <a:t> </a:t>
            </a:r>
          </a:p>
        </p:txBody>
      </p:sp>
      <p:sp>
        <p:nvSpPr>
          <p:cNvPr id="101378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et-EE" b="1" smtClean="0"/>
              <a:t>lasteasutuse liik ja eripära;</a:t>
            </a:r>
            <a:r>
              <a:rPr lang="et-EE" smtClean="0"/>
              <a:t> </a:t>
            </a:r>
          </a:p>
          <a:p>
            <a:pPr eaLnBrk="1" hangingPunct="1"/>
            <a:r>
              <a:rPr lang="et-EE" b="1" smtClean="0"/>
              <a:t>õppe- ja kasvatustegevuse eesmärgid, põhimõtted, sisu ja lapse arengu eeldatavad tulemused õppekava läbimisel vanuseti;</a:t>
            </a:r>
            <a:r>
              <a:rPr lang="et-EE" smtClean="0"/>
              <a:t> </a:t>
            </a:r>
          </a:p>
          <a:p>
            <a:pPr eaLnBrk="1" hangingPunct="1"/>
            <a:r>
              <a:rPr lang="et-EE" b="1" smtClean="0"/>
              <a:t>õppe- ja kasvatustegevuse meetodid ja tingimused;</a:t>
            </a:r>
          </a:p>
          <a:p>
            <a:pPr eaLnBrk="1" hangingPunct="1"/>
            <a:r>
              <a:rPr lang="et-EE" b="1" smtClean="0"/>
              <a:t>õppe- ja kasvatustegevuse korraldus;</a:t>
            </a:r>
            <a:r>
              <a:rPr lang="et-EE" smtClean="0"/>
              <a:t> 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t-EE" sz="4000" b="1" smtClean="0"/>
              <a:t>Lasteaia õppekavas esitatakse:</a:t>
            </a:r>
          </a:p>
        </p:txBody>
      </p:sp>
      <p:sp>
        <p:nvSpPr>
          <p:cNvPr id="102402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t-EE" b="1" smtClean="0"/>
              <a:t>lapse arengu analüüsimise ja hindamise põhimõtted ja korraldus;</a:t>
            </a:r>
            <a:endParaRPr lang="et-EE" smtClean="0"/>
          </a:p>
          <a:p>
            <a:pPr>
              <a:lnSpc>
                <a:spcPct val="90000"/>
              </a:lnSpc>
            </a:pPr>
            <a:r>
              <a:rPr lang="et-EE" b="1" smtClean="0"/>
              <a:t>hariduslike erivajadustega laste väljaselgitamine ja nendega tehtav töö;</a:t>
            </a:r>
            <a:endParaRPr lang="et-EE" smtClean="0"/>
          </a:p>
          <a:p>
            <a:pPr>
              <a:lnSpc>
                <a:spcPct val="90000"/>
              </a:lnSpc>
            </a:pPr>
            <a:r>
              <a:rPr lang="et-EE" b="1" smtClean="0"/>
              <a:t>koostöö;</a:t>
            </a:r>
            <a:endParaRPr lang="et-EE" smtClean="0"/>
          </a:p>
          <a:p>
            <a:pPr>
              <a:lnSpc>
                <a:spcPct val="90000"/>
              </a:lnSpc>
            </a:pPr>
            <a:r>
              <a:rPr lang="et-EE" b="1" smtClean="0"/>
              <a:t>lasteaia traditsioonilised üritused;</a:t>
            </a:r>
            <a:endParaRPr lang="et-EE" smtClean="0"/>
          </a:p>
          <a:p>
            <a:pPr>
              <a:lnSpc>
                <a:spcPct val="90000"/>
              </a:lnSpc>
            </a:pPr>
            <a:r>
              <a:rPr lang="et-EE" b="1" smtClean="0"/>
              <a:t>hindamine;</a:t>
            </a:r>
            <a:endParaRPr lang="et-EE" smtClean="0"/>
          </a:p>
          <a:p>
            <a:pPr>
              <a:lnSpc>
                <a:spcPct val="90000"/>
              </a:lnSpc>
            </a:pPr>
            <a:r>
              <a:rPr lang="et-EE" b="1" smtClean="0"/>
              <a:t>õppekava uuendamise ja täiendamise kord.</a:t>
            </a:r>
            <a:endParaRPr lang="et-EE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t-EE" b="1" smtClean="0"/>
              <a:t>Õppeasutuse liik ja eripära</a:t>
            </a:r>
            <a:r>
              <a:rPr lang="et-EE" smtClean="0"/>
              <a:t> </a:t>
            </a:r>
          </a:p>
        </p:txBody>
      </p:sp>
      <p:sp>
        <p:nvSpPr>
          <p:cNvPr id="103426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t-EE" b="1" smtClean="0"/>
              <a:t>Lasteaed kuulub Põlula Kooli koosseisu.</a:t>
            </a:r>
            <a:endParaRPr lang="et-EE" smtClean="0"/>
          </a:p>
          <a:p>
            <a:r>
              <a:rPr lang="et-EE" b="1" smtClean="0"/>
              <a:t>Lasteaias on kaks liitrühma.</a:t>
            </a:r>
          </a:p>
          <a:p>
            <a:r>
              <a:rPr lang="et-EE" b="1" smtClean="0"/>
              <a:t>Lasteaed töötab eraldi majas, mis asub koolist ~ 2 km kaugusel looduskaunis kohas.</a:t>
            </a:r>
            <a:endParaRPr lang="et-EE" smtClean="0"/>
          </a:p>
          <a:p>
            <a:r>
              <a:rPr lang="et-EE" b="1" smtClean="0"/>
              <a:t>Lasteaias toimub õppe- ja kasvatustegevus eesti keeles.</a:t>
            </a:r>
            <a:endParaRPr lang="et-EE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t-EE" sz="4000" b="1" smtClean="0"/>
              <a:t>Õppe- ja kasvatustegevuse üldeesmärk on:</a:t>
            </a:r>
            <a:endParaRPr lang="et-EE" sz="4000" smtClean="0"/>
          </a:p>
        </p:txBody>
      </p:sp>
      <p:sp>
        <p:nvSpPr>
          <p:cNvPr id="104450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t-EE" b="1" smtClean="0"/>
              <a:t>Lapse mitmekülgne ja järjepidev areng kodu ja lasteaia koostöös.</a:t>
            </a:r>
          </a:p>
          <a:p>
            <a:endParaRPr lang="et-EE" smtClean="0"/>
          </a:p>
          <a:p>
            <a:r>
              <a:rPr lang="et-EE" b="1" smtClean="0"/>
              <a:t>Kogu lasteaia töö toetab lapse kehalist, vaimset, sotsiaalset ja emotsionaalset arengut, mille tulemusel kujuneb lapsel:</a:t>
            </a:r>
            <a:r>
              <a:rPr lang="et-EE" smtClean="0"/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3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endParaRPr lang="et-EE" smtClean="0"/>
          </a:p>
        </p:txBody>
      </p:sp>
      <p:sp>
        <p:nvSpPr>
          <p:cNvPr id="105474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t-EE" b="1" smtClean="0"/>
              <a:t>terviklik ja positiivne minapilt,</a:t>
            </a:r>
            <a:endParaRPr lang="et-EE" smtClean="0"/>
          </a:p>
          <a:p>
            <a:r>
              <a:rPr lang="et-EE" b="1" smtClean="0"/>
              <a:t>ümbritseva keskkonna mõistmine,</a:t>
            </a:r>
          </a:p>
          <a:p>
            <a:r>
              <a:rPr lang="et-EE" b="1" smtClean="0"/>
              <a:t>eetiline käitumine ning algatusvõime,</a:t>
            </a:r>
          </a:p>
          <a:p>
            <a:r>
              <a:rPr lang="et-EE" b="1" smtClean="0"/>
              <a:t>esmased tööharjumused,</a:t>
            </a:r>
            <a:endParaRPr lang="et-EE" smtClean="0"/>
          </a:p>
          <a:p>
            <a:r>
              <a:rPr lang="et-EE" b="1" smtClean="0"/>
              <a:t>kehaline aktiivsus ja arusaam tervise hoidmise tähtsusest ning</a:t>
            </a:r>
          </a:p>
          <a:p>
            <a:r>
              <a:rPr lang="et-EE" b="1" smtClean="0"/>
              <a:t>arenevad mängu-, õpi-, sotsiaalsed ja enesekohased oskused.</a:t>
            </a:r>
            <a:r>
              <a:rPr lang="et-EE" smtClean="0"/>
              <a:t> 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7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t-EE" sz="4000" b="1" smtClean="0"/>
              <a:t>Õppe- ja kasvatustegevuse läbiviimise põhimõtted:</a:t>
            </a:r>
            <a:r>
              <a:rPr lang="et-EE" sz="4000" smtClean="0"/>
              <a:t> </a:t>
            </a:r>
          </a:p>
        </p:txBody>
      </p:sp>
      <p:sp>
        <p:nvSpPr>
          <p:cNvPr id="106498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t-EE" sz="2800" b="1" smtClean="0"/>
              <a:t>Õppimise aluseks on lapsest lähtuv õpetamine ja kasvatamine,</a:t>
            </a:r>
          </a:p>
          <a:p>
            <a:r>
              <a:rPr lang="et-EE" sz="2800" b="1" smtClean="0"/>
              <a:t>Õppe-ja kasvatustegevus lasteaias toimub rühma päevakava alusel,</a:t>
            </a:r>
          </a:p>
          <a:p>
            <a:r>
              <a:rPr lang="et-EE" sz="2800" b="1" smtClean="0"/>
              <a:t>Õpetaja planeerib pika- ja lühiajalisi lapsest lähtuvaid kasvatuslikke ning õpetuslikke eesmärke,</a:t>
            </a:r>
          </a:p>
          <a:p>
            <a:r>
              <a:rPr lang="et-EE" sz="2800" b="1" smtClean="0"/>
              <a:t>Kasvatamine ja arendamine toetub lapse loomulikule huvile ümbritseva vastu,</a:t>
            </a:r>
            <a:r>
              <a:rPr lang="et-EE" sz="2800" smtClean="0"/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t-EE" sz="4000" b="1" smtClean="0"/>
              <a:t>Õppe- ja kasvatustegevuse läbiviimise põhimõtted:</a:t>
            </a:r>
          </a:p>
        </p:txBody>
      </p:sp>
      <p:sp>
        <p:nvSpPr>
          <p:cNvPr id="107522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marL="609600" indent="-609600">
              <a:lnSpc>
                <a:spcPct val="90000"/>
              </a:lnSpc>
            </a:pPr>
            <a:r>
              <a:rPr lang="et-EE" b="1" smtClean="0"/>
              <a:t>Pidev koostöö koduga,</a:t>
            </a:r>
          </a:p>
          <a:p>
            <a:pPr marL="609600" indent="-609600">
              <a:lnSpc>
                <a:spcPct val="90000"/>
              </a:lnSpc>
            </a:pPr>
            <a:r>
              <a:rPr lang="et-EE" b="1" smtClean="0"/>
              <a:t>Luua lapsele erinevaid tegutsemisvõimalusi, mis aitaksid õpitut igapäevaelus kasutada,</a:t>
            </a:r>
          </a:p>
          <a:p>
            <a:pPr marL="609600" indent="-609600">
              <a:lnSpc>
                <a:spcPct val="90000"/>
              </a:lnSpc>
            </a:pPr>
            <a:r>
              <a:rPr lang="et-EE" b="1" smtClean="0"/>
              <a:t>Suunata ja juhendada mängu,</a:t>
            </a:r>
          </a:p>
          <a:p>
            <a:pPr marL="609600" indent="-609600">
              <a:lnSpc>
                <a:spcPct val="90000"/>
              </a:lnSpc>
            </a:pPr>
            <a:r>
              <a:rPr lang="et-EE" b="1" smtClean="0"/>
              <a:t>Kasvatamisel ja arendamisel väärtustatakse Eesti kultuuritraditsioone (rahvakombeid) ja kodukanti ning selle tundmaõppimist.</a:t>
            </a:r>
            <a:r>
              <a:rPr lang="et-EE" smtClean="0"/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õppekava">
  <a:themeElements>
    <a:clrScheme name="Introduction to Genetics 4">
      <a:dk1>
        <a:srgbClr val="000000"/>
      </a:dk1>
      <a:lt1>
        <a:srgbClr val="DEF6F1"/>
      </a:lt1>
      <a:dk2>
        <a:srgbClr val="000000"/>
      </a:dk2>
      <a:lt2>
        <a:srgbClr val="969696"/>
      </a:lt2>
      <a:accent1>
        <a:srgbClr val="FFFFFF"/>
      </a:accent1>
      <a:accent2>
        <a:srgbClr val="8DC6FF"/>
      </a:accent2>
      <a:accent3>
        <a:srgbClr val="ECFAF7"/>
      </a:accent3>
      <a:accent4>
        <a:srgbClr val="000000"/>
      </a:accent4>
      <a:accent5>
        <a:srgbClr val="FFFFFF"/>
      </a:accent5>
      <a:accent6>
        <a:srgbClr val="7FB3E7"/>
      </a:accent6>
      <a:hlink>
        <a:srgbClr val="0066CC"/>
      </a:hlink>
      <a:folHlink>
        <a:srgbClr val="00A800"/>
      </a:folHlink>
    </a:clrScheme>
    <a:fontScheme name="Introduction to Genetic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8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8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Introduction to Genetic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troduction to Genetic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troduction to Genetic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troduction to Genetic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troduction to Genetic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troduction to Genetic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troduction to Genetic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troduction to Genetic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troduction to Genetic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troduction to Genetic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troduction to Genetic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troduction to Genetic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troduction to Genetics 13">
        <a:dk1>
          <a:srgbClr val="000000"/>
        </a:dk1>
        <a:lt1>
          <a:srgbClr val="FF9966"/>
        </a:lt1>
        <a:dk2>
          <a:srgbClr val="0000FF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FFCAB8"/>
        </a:accent3>
        <a:accent4>
          <a:srgbClr val="000000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troduction to Genetics 14">
        <a:dk1>
          <a:srgbClr val="000000"/>
        </a:dk1>
        <a:lt1>
          <a:srgbClr val="FF5050"/>
        </a:lt1>
        <a:dk2>
          <a:srgbClr val="0000FF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FFB3B3"/>
        </a:accent3>
        <a:accent4>
          <a:srgbClr val="000000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troduction to Genetics 15">
        <a:dk1>
          <a:srgbClr val="000000"/>
        </a:dk1>
        <a:lt1>
          <a:srgbClr val="CC00FF"/>
        </a:lt1>
        <a:dk2>
          <a:srgbClr val="0000FF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E2AAFF"/>
        </a:accent3>
        <a:accent4>
          <a:srgbClr val="000000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troduction to Genetics 16">
        <a:dk1>
          <a:srgbClr val="000000"/>
        </a:dk1>
        <a:lt1>
          <a:srgbClr val="8B00AC"/>
        </a:lt1>
        <a:dk2>
          <a:srgbClr val="0000FF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C4AAD2"/>
        </a:accent3>
        <a:accent4>
          <a:srgbClr val="000000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EATER">
  <a:themeElements>
    <a:clrScheme name="THEATER 5">
      <a:dk1>
        <a:srgbClr val="003300"/>
      </a:dk1>
      <a:lt1>
        <a:srgbClr val="F8F8F8"/>
      </a:lt1>
      <a:dk2>
        <a:srgbClr val="009966"/>
      </a:dk2>
      <a:lt2>
        <a:srgbClr val="FFCC00"/>
      </a:lt2>
      <a:accent1>
        <a:srgbClr val="F5F5DE"/>
      </a:accent1>
      <a:accent2>
        <a:srgbClr val="00CCCC"/>
      </a:accent2>
      <a:accent3>
        <a:srgbClr val="AACAB8"/>
      </a:accent3>
      <a:accent4>
        <a:srgbClr val="D4D4D4"/>
      </a:accent4>
      <a:accent5>
        <a:srgbClr val="F9F9EC"/>
      </a:accent5>
      <a:accent6>
        <a:srgbClr val="00B9B9"/>
      </a:accent6>
      <a:hlink>
        <a:srgbClr val="4E5136"/>
      </a:hlink>
      <a:folHlink>
        <a:srgbClr val="ADAA67"/>
      </a:folHlink>
    </a:clrScheme>
    <a:fontScheme name="THEATER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8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8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THEATER 1">
        <a:dk1>
          <a:srgbClr val="00005B"/>
        </a:dk1>
        <a:lt1>
          <a:srgbClr val="F8F8F8"/>
        </a:lt1>
        <a:dk2>
          <a:srgbClr val="0000FF"/>
        </a:dk2>
        <a:lt2>
          <a:srgbClr val="FFCC00"/>
        </a:lt2>
        <a:accent1>
          <a:srgbClr val="98BAFF"/>
        </a:accent1>
        <a:accent2>
          <a:srgbClr val="009900"/>
        </a:accent2>
        <a:accent3>
          <a:srgbClr val="AAAAFF"/>
        </a:accent3>
        <a:accent4>
          <a:srgbClr val="D4D4D4"/>
        </a:accent4>
        <a:accent5>
          <a:srgbClr val="CAD9FF"/>
        </a:accent5>
        <a:accent6>
          <a:srgbClr val="008A00"/>
        </a:accent6>
        <a:hlink>
          <a:srgbClr val="350035"/>
        </a:hlink>
        <a:folHlink>
          <a:srgbClr val="5980D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EATER 2">
        <a:dk1>
          <a:srgbClr val="000000"/>
        </a:dk1>
        <a:lt1>
          <a:srgbClr val="FFFFFF"/>
        </a:lt1>
        <a:dk2>
          <a:srgbClr val="003399"/>
        </a:dk2>
        <a:lt2>
          <a:srgbClr val="5A92D2"/>
        </a:lt2>
        <a:accent1>
          <a:srgbClr val="CCECFF"/>
        </a:accent1>
        <a:accent2>
          <a:srgbClr val="CC99FF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B98AE7"/>
        </a:accent6>
        <a:hlink>
          <a:srgbClr val="FFFF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EATER 3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EAEAEA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555555"/>
        </a:accent6>
        <a:hlink>
          <a:srgbClr val="FFFFF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EATER 4">
        <a:dk1>
          <a:srgbClr val="333300"/>
        </a:dk1>
        <a:lt1>
          <a:srgbClr val="F8F8F8"/>
        </a:lt1>
        <a:dk2>
          <a:srgbClr val="B4AD8B"/>
        </a:dk2>
        <a:lt2>
          <a:srgbClr val="FFFF99"/>
        </a:lt2>
        <a:accent1>
          <a:srgbClr val="F5F5DE"/>
        </a:accent1>
        <a:accent2>
          <a:srgbClr val="00CCCC"/>
        </a:accent2>
        <a:accent3>
          <a:srgbClr val="D6D3C4"/>
        </a:accent3>
        <a:accent4>
          <a:srgbClr val="D4D4D4"/>
        </a:accent4>
        <a:accent5>
          <a:srgbClr val="F9F9EC"/>
        </a:accent5>
        <a:accent6>
          <a:srgbClr val="00B9B9"/>
        </a:accent6>
        <a:hlink>
          <a:srgbClr val="4E5136"/>
        </a:hlink>
        <a:folHlink>
          <a:srgbClr val="ADAA6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EATER 5">
        <a:dk1>
          <a:srgbClr val="003300"/>
        </a:dk1>
        <a:lt1>
          <a:srgbClr val="F8F8F8"/>
        </a:lt1>
        <a:dk2>
          <a:srgbClr val="009966"/>
        </a:dk2>
        <a:lt2>
          <a:srgbClr val="FFCC00"/>
        </a:lt2>
        <a:accent1>
          <a:srgbClr val="F5F5DE"/>
        </a:accent1>
        <a:accent2>
          <a:srgbClr val="00CCCC"/>
        </a:accent2>
        <a:accent3>
          <a:srgbClr val="AACAB8"/>
        </a:accent3>
        <a:accent4>
          <a:srgbClr val="D4D4D4"/>
        </a:accent4>
        <a:accent5>
          <a:srgbClr val="F9F9EC"/>
        </a:accent5>
        <a:accent6>
          <a:srgbClr val="00B9B9"/>
        </a:accent6>
        <a:hlink>
          <a:srgbClr val="4E5136"/>
        </a:hlink>
        <a:folHlink>
          <a:srgbClr val="ADAA6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EATER 6">
        <a:dk1>
          <a:srgbClr val="660033"/>
        </a:dk1>
        <a:lt1>
          <a:srgbClr val="F8F8F8"/>
        </a:lt1>
        <a:dk2>
          <a:srgbClr val="D60093"/>
        </a:dk2>
        <a:lt2>
          <a:srgbClr val="FFCC00"/>
        </a:lt2>
        <a:accent1>
          <a:srgbClr val="F5F5DE"/>
        </a:accent1>
        <a:accent2>
          <a:srgbClr val="009900"/>
        </a:accent2>
        <a:accent3>
          <a:srgbClr val="E8AAC8"/>
        </a:accent3>
        <a:accent4>
          <a:srgbClr val="D4D4D4"/>
        </a:accent4>
        <a:accent5>
          <a:srgbClr val="F9F9EC"/>
        </a:accent5>
        <a:accent6>
          <a:srgbClr val="008A00"/>
        </a:accent6>
        <a:hlink>
          <a:srgbClr val="4E5136"/>
        </a:hlink>
        <a:folHlink>
          <a:srgbClr val="ADAA67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DNA THEATRE">
  <a:themeElements>
    <a:clrScheme name="Introduction to Genetic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Introduction to Genetic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8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8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Introduction to Genetic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troduction to Genetic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troduction to Genetic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troduction to Genetic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troduction to Genetic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troduction to Genetic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troduction to Genetic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troduction to Genetic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troduction to Genetic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troduction to Genetic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troduction to Genetic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troduction to Genetic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troduction to Genetics 13">
        <a:dk1>
          <a:srgbClr val="000000"/>
        </a:dk1>
        <a:lt1>
          <a:srgbClr val="FF9966"/>
        </a:lt1>
        <a:dk2>
          <a:srgbClr val="0000FF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FFCAB8"/>
        </a:accent3>
        <a:accent4>
          <a:srgbClr val="000000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troduction to Genetics 14">
        <a:dk1>
          <a:srgbClr val="000000"/>
        </a:dk1>
        <a:lt1>
          <a:srgbClr val="FF5050"/>
        </a:lt1>
        <a:dk2>
          <a:srgbClr val="0000FF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FFB3B3"/>
        </a:accent3>
        <a:accent4>
          <a:srgbClr val="000000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troduction to Genetics 15">
        <a:dk1>
          <a:srgbClr val="000000"/>
        </a:dk1>
        <a:lt1>
          <a:srgbClr val="CC00FF"/>
        </a:lt1>
        <a:dk2>
          <a:srgbClr val="0000FF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E2AAFF"/>
        </a:accent3>
        <a:accent4>
          <a:srgbClr val="000000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troduction to Genetics 16">
        <a:dk1>
          <a:srgbClr val="000000"/>
        </a:dk1>
        <a:lt1>
          <a:srgbClr val="8B00AC"/>
        </a:lt1>
        <a:dk2>
          <a:srgbClr val="0000FF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C4AAD2"/>
        </a:accent3>
        <a:accent4>
          <a:srgbClr val="000000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THEATER">
  <a:themeElements>
    <a:clrScheme name="THEATER 5">
      <a:dk1>
        <a:srgbClr val="003300"/>
      </a:dk1>
      <a:lt1>
        <a:srgbClr val="F8F8F8"/>
      </a:lt1>
      <a:dk2>
        <a:srgbClr val="009966"/>
      </a:dk2>
      <a:lt2>
        <a:srgbClr val="FFCC00"/>
      </a:lt2>
      <a:accent1>
        <a:srgbClr val="F5F5DE"/>
      </a:accent1>
      <a:accent2>
        <a:srgbClr val="00CCCC"/>
      </a:accent2>
      <a:accent3>
        <a:srgbClr val="AACAB8"/>
      </a:accent3>
      <a:accent4>
        <a:srgbClr val="D4D4D4"/>
      </a:accent4>
      <a:accent5>
        <a:srgbClr val="F9F9EC"/>
      </a:accent5>
      <a:accent6>
        <a:srgbClr val="00B9B9"/>
      </a:accent6>
      <a:hlink>
        <a:srgbClr val="4E5136"/>
      </a:hlink>
      <a:folHlink>
        <a:srgbClr val="ADAA67"/>
      </a:folHlink>
    </a:clrScheme>
    <a:fontScheme name="THEATER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8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8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THEATER 1">
        <a:dk1>
          <a:srgbClr val="00005B"/>
        </a:dk1>
        <a:lt1>
          <a:srgbClr val="F8F8F8"/>
        </a:lt1>
        <a:dk2>
          <a:srgbClr val="0000FF"/>
        </a:dk2>
        <a:lt2>
          <a:srgbClr val="FFCC00"/>
        </a:lt2>
        <a:accent1>
          <a:srgbClr val="98BAFF"/>
        </a:accent1>
        <a:accent2>
          <a:srgbClr val="009900"/>
        </a:accent2>
        <a:accent3>
          <a:srgbClr val="AAAAFF"/>
        </a:accent3>
        <a:accent4>
          <a:srgbClr val="D4D4D4"/>
        </a:accent4>
        <a:accent5>
          <a:srgbClr val="CAD9FF"/>
        </a:accent5>
        <a:accent6>
          <a:srgbClr val="008A00"/>
        </a:accent6>
        <a:hlink>
          <a:srgbClr val="350035"/>
        </a:hlink>
        <a:folHlink>
          <a:srgbClr val="5980D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EATER 2">
        <a:dk1>
          <a:srgbClr val="000000"/>
        </a:dk1>
        <a:lt1>
          <a:srgbClr val="FFFFFF"/>
        </a:lt1>
        <a:dk2>
          <a:srgbClr val="003399"/>
        </a:dk2>
        <a:lt2>
          <a:srgbClr val="5A92D2"/>
        </a:lt2>
        <a:accent1>
          <a:srgbClr val="CCECFF"/>
        </a:accent1>
        <a:accent2>
          <a:srgbClr val="CC99FF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B98AE7"/>
        </a:accent6>
        <a:hlink>
          <a:srgbClr val="FFFF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EATER 3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EAEAEA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555555"/>
        </a:accent6>
        <a:hlink>
          <a:srgbClr val="FFFFF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EATER 4">
        <a:dk1>
          <a:srgbClr val="333300"/>
        </a:dk1>
        <a:lt1>
          <a:srgbClr val="F8F8F8"/>
        </a:lt1>
        <a:dk2>
          <a:srgbClr val="B4AD8B"/>
        </a:dk2>
        <a:lt2>
          <a:srgbClr val="FFFF99"/>
        </a:lt2>
        <a:accent1>
          <a:srgbClr val="F5F5DE"/>
        </a:accent1>
        <a:accent2>
          <a:srgbClr val="00CCCC"/>
        </a:accent2>
        <a:accent3>
          <a:srgbClr val="D6D3C4"/>
        </a:accent3>
        <a:accent4>
          <a:srgbClr val="D4D4D4"/>
        </a:accent4>
        <a:accent5>
          <a:srgbClr val="F9F9EC"/>
        </a:accent5>
        <a:accent6>
          <a:srgbClr val="00B9B9"/>
        </a:accent6>
        <a:hlink>
          <a:srgbClr val="4E5136"/>
        </a:hlink>
        <a:folHlink>
          <a:srgbClr val="ADAA6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EATER 5">
        <a:dk1>
          <a:srgbClr val="003300"/>
        </a:dk1>
        <a:lt1>
          <a:srgbClr val="F8F8F8"/>
        </a:lt1>
        <a:dk2>
          <a:srgbClr val="009966"/>
        </a:dk2>
        <a:lt2>
          <a:srgbClr val="FFCC00"/>
        </a:lt2>
        <a:accent1>
          <a:srgbClr val="F5F5DE"/>
        </a:accent1>
        <a:accent2>
          <a:srgbClr val="00CCCC"/>
        </a:accent2>
        <a:accent3>
          <a:srgbClr val="AACAB8"/>
        </a:accent3>
        <a:accent4>
          <a:srgbClr val="D4D4D4"/>
        </a:accent4>
        <a:accent5>
          <a:srgbClr val="F9F9EC"/>
        </a:accent5>
        <a:accent6>
          <a:srgbClr val="00B9B9"/>
        </a:accent6>
        <a:hlink>
          <a:srgbClr val="4E5136"/>
        </a:hlink>
        <a:folHlink>
          <a:srgbClr val="ADAA6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EATER 6">
        <a:dk1>
          <a:srgbClr val="660033"/>
        </a:dk1>
        <a:lt1>
          <a:srgbClr val="F8F8F8"/>
        </a:lt1>
        <a:dk2>
          <a:srgbClr val="D60093"/>
        </a:dk2>
        <a:lt2>
          <a:srgbClr val="FFCC00"/>
        </a:lt2>
        <a:accent1>
          <a:srgbClr val="F5F5DE"/>
        </a:accent1>
        <a:accent2>
          <a:srgbClr val="009900"/>
        </a:accent2>
        <a:accent3>
          <a:srgbClr val="E8AAC8"/>
        </a:accent3>
        <a:accent4>
          <a:srgbClr val="D4D4D4"/>
        </a:accent4>
        <a:accent5>
          <a:srgbClr val="F9F9EC"/>
        </a:accent5>
        <a:accent6>
          <a:srgbClr val="008A00"/>
        </a:accent6>
        <a:hlink>
          <a:srgbClr val="4E5136"/>
        </a:hlink>
        <a:folHlink>
          <a:srgbClr val="ADAA67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_DNA THEATRE">
  <a:themeElements>
    <a:clrScheme name="Introduction to Genetics 6">
      <a:dk1>
        <a:srgbClr val="005A58"/>
      </a:dk1>
      <a:lt1>
        <a:srgbClr val="FFFFFF"/>
      </a:lt1>
      <a:dk2>
        <a:srgbClr val="008080"/>
      </a:dk2>
      <a:lt2>
        <a:srgbClr val="FFFF99"/>
      </a:lt2>
      <a:accent1>
        <a:srgbClr val="006462"/>
      </a:accent1>
      <a:accent2>
        <a:srgbClr val="6D6FC7"/>
      </a:accent2>
      <a:accent3>
        <a:srgbClr val="AAC0C0"/>
      </a:accent3>
      <a:accent4>
        <a:srgbClr val="DADADA"/>
      </a:accent4>
      <a:accent5>
        <a:srgbClr val="AAB8B7"/>
      </a:accent5>
      <a:accent6>
        <a:srgbClr val="6264B4"/>
      </a:accent6>
      <a:hlink>
        <a:srgbClr val="00FFFF"/>
      </a:hlink>
      <a:folHlink>
        <a:srgbClr val="00FF00"/>
      </a:folHlink>
    </a:clrScheme>
    <a:fontScheme name="Introduction to Genetic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8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8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Introduction to Genetic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troduction to Genetic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troduction to Genetic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troduction to Genetic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troduction to Genetic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troduction to Genetic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troduction to Genetic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troduction to Genetic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troduction to Genetic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troduction to Genetic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troduction to Genetic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troduction to Genetic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troduction to Genetics 13">
        <a:dk1>
          <a:srgbClr val="000000"/>
        </a:dk1>
        <a:lt1>
          <a:srgbClr val="FF9966"/>
        </a:lt1>
        <a:dk2>
          <a:srgbClr val="0000FF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FFCAB8"/>
        </a:accent3>
        <a:accent4>
          <a:srgbClr val="000000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troduction to Genetics 14">
        <a:dk1>
          <a:srgbClr val="000000"/>
        </a:dk1>
        <a:lt1>
          <a:srgbClr val="FF5050"/>
        </a:lt1>
        <a:dk2>
          <a:srgbClr val="0000FF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FFB3B3"/>
        </a:accent3>
        <a:accent4>
          <a:srgbClr val="000000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troduction to Genetics 15">
        <a:dk1>
          <a:srgbClr val="000000"/>
        </a:dk1>
        <a:lt1>
          <a:srgbClr val="CC00FF"/>
        </a:lt1>
        <a:dk2>
          <a:srgbClr val="0000FF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E2AAFF"/>
        </a:accent3>
        <a:accent4>
          <a:srgbClr val="000000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troduction to Genetics 16">
        <a:dk1>
          <a:srgbClr val="000000"/>
        </a:dk1>
        <a:lt1>
          <a:srgbClr val="8B00AC"/>
        </a:lt1>
        <a:dk2>
          <a:srgbClr val="0000FF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C4AAD2"/>
        </a:accent3>
        <a:accent4>
          <a:srgbClr val="000000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2_THEATER">
  <a:themeElements>
    <a:clrScheme name="THEATER 5">
      <a:dk1>
        <a:srgbClr val="003300"/>
      </a:dk1>
      <a:lt1>
        <a:srgbClr val="F8F8F8"/>
      </a:lt1>
      <a:dk2>
        <a:srgbClr val="009966"/>
      </a:dk2>
      <a:lt2>
        <a:srgbClr val="FFCC00"/>
      </a:lt2>
      <a:accent1>
        <a:srgbClr val="F5F5DE"/>
      </a:accent1>
      <a:accent2>
        <a:srgbClr val="00CCCC"/>
      </a:accent2>
      <a:accent3>
        <a:srgbClr val="AACAB8"/>
      </a:accent3>
      <a:accent4>
        <a:srgbClr val="D4D4D4"/>
      </a:accent4>
      <a:accent5>
        <a:srgbClr val="F9F9EC"/>
      </a:accent5>
      <a:accent6>
        <a:srgbClr val="00B9B9"/>
      </a:accent6>
      <a:hlink>
        <a:srgbClr val="4E5136"/>
      </a:hlink>
      <a:folHlink>
        <a:srgbClr val="ADAA67"/>
      </a:folHlink>
    </a:clrScheme>
    <a:fontScheme name="THEATER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8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8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THEATER 1">
        <a:dk1>
          <a:srgbClr val="00005B"/>
        </a:dk1>
        <a:lt1>
          <a:srgbClr val="F8F8F8"/>
        </a:lt1>
        <a:dk2>
          <a:srgbClr val="0000FF"/>
        </a:dk2>
        <a:lt2>
          <a:srgbClr val="FFCC00"/>
        </a:lt2>
        <a:accent1>
          <a:srgbClr val="98BAFF"/>
        </a:accent1>
        <a:accent2>
          <a:srgbClr val="009900"/>
        </a:accent2>
        <a:accent3>
          <a:srgbClr val="AAAAFF"/>
        </a:accent3>
        <a:accent4>
          <a:srgbClr val="D4D4D4"/>
        </a:accent4>
        <a:accent5>
          <a:srgbClr val="CAD9FF"/>
        </a:accent5>
        <a:accent6>
          <a:srgbClr val="008A00"/>
        </a:accent6>
        <a:hlink>
          <a:srgbClr val="350035"/>
        </a:hlink>
        <a:folHlink>
          <a:srgbClr val="5980D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EATER 2">
        <a:dk1>
          <a:srgbClr val="000000"/>
        </a:dk1>
        <a:lt1>
          <a:srgbClr val="FFFFFF"/>
        </a:lt1>
        <a:dk2>
          <a:srgbClr val="003399"/>
        </a:dk2>
        <a:lt2>
          <a:srgbClr val="5A92D2"/>
        </a:lt2>
        <a:accent1>
          <a:srgbClr val="CCECFF"/>
        </a:accent1>
        <a:accent2>
          <a:srgbClr val="CC99FF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B98AE7"/>
        </a:accent6>
        <a:hlink>
          <a:srgbClr val="FFFF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EATER 3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EAEAEA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555555"/>
        </a:accent6>
        <a:hlink>
          <a:srgbClr val="FFFFF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EATER 4">
        <a:dk1>
          <a:srgbClr val="333300"/>
        </a:dk1>
        <a:lt1>
          <a:srgbClr val="F8F8F8"/>
        </a:lt1>
        <a:dk2>
          <a:srgbClr val="B4AD8B"/>
        </a:dk2>
        <a:lt2>
          <a:srgbClr val="FFFF99"/>
        </a:lt2>
        <a:accent1>
          <a:srgbClr val="F5F5DE"/>
        </a:accent1>
        <a:accent2>
          <a:srgbClr val="00CCCC"/>
        </a:accent2>
        <a:accent3>
          <a:srgbClr val="D6D3C4"/>
        </a:accent3>
        <a:accent4>
          <a:srgbClr val="D4D4D4"/>
        </a:accent4>
        <a:accent5>
          <a:srgbClr val="F9F9EC"/>
        </a:accent5>
        <a:accent6>
          <a:srgbClr val="00B9B9"/>
        </a:accent6>
        <a:hlink>
          <a:srgbClr val="4E5136"/>
        </a:hlink>
        <a:folHlink>
          <a:srgbClr val="ADAA6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EATER 5">
        <a:dk1>
          <a:srgbClr val="003300"/>
        </a:dk1>
        <a:lt1>
          <a:srgbClr val="F8F8F8"/>
        </a:lt1>
        <a:dk2>
          <a:srgbClr val="009966"/>
        </a:dk2>
        <a:lt2>
          <a:srgbClr val="FFCC00"/>
        </a:lt2>
        <a:accent1>
          <a:srgbClr val="F5F5DE"/>
        </a:accent1>
        <a:accent2>
          <a:srgbClr val="00CCCC"/>
        </a:accent2>
        <a:accent3>
          <a:srgbClr val="AACAB8"/>
        </a:accent3>
        <a:accent4>
          <a:srgbClr val="D4D4D4"/>
        </a:accent4>
        <a:accent5>
          <a:srgbClr val="F9F9EC"/>
        </a:accent5>
        <a:accent6>
          <a:srgbClr val="00B9B9"/>
        </a:accent6>
        <a:hlink>
          <a:srgbClr val="4E5136"/>
        </a:hlink>
        <a:folHlink>
          <a:srgbClr val="ADAA6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EATER 6">
        <a:dk1>
          <a:srgbClr val="660033"/>
        </a:dk1>
        <a:lt1>
          <a:srgbClr val="F8F8F8"/>
        </a:lt1>
        <a:dk2>
          <a:srgbClr val="D60093"/>
        </a:dk2>
        <a:lt2>
          <a:srgbClr val="FFCC00"/>
        </a:lt2>
        <a:accent1>
          <a:srgbClr val="F5F5DE"/>
        </a:accent1>
        <a:accent2>
          <a:srgbClr val="009900"/>
        </a:accent2>
        <a:accent3>
          <a:srgbClr val="E8AAC8"/>
        </a:accent3>
        <a:accent4>
          <a:srgbClr val="D4D4D4"/>
        </a:accent4>
        <a:accent5>
          <a:srgbClr val="F9F9EC"/>
        </a:accent5>
        <a:accent6>
          <a:srgbClr val="008A00"/>
        </a:accent6>
        <a:hlink>
          <a:srgbClr val="4E5136"/>
        </a:hlink>
        <a:folHlink>
          <a:srgbClr val="ADAA67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SCIENTIST AND GLOBE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õppekava</Template>
  <TotalTime>17</TotalTime>
  <Words>568</Words>
  <Application>Microsoft Office PowerPoint</Application>
  <PresentationFormat>On-screen Show (4:3)</PresentationFormat>
  <Paragraphs>104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Design Template</vt:lpstr>
      </vt:variant>
      <vt:variant>
        <vt:i4>96</vt:i4>
      </vt:variant>
      <vt:variant>
        <vt:lpstr>Slide Titles</vt:lpstr>
      </vt:variant>
      <vt:variant>
        <vt:i4>20</vt:i4>
      </vt:variant>
    </vt:vector>
  </HeadingPairs>
  <TitlesOfParts>
    <vt:vector size="119" baseType="lpstr">
      <vt:lpstr>Arial</vt:lpstr>
      <vt:lpstr>Calibri</vt:lpstr>
      <vt:lpstr>Times New Roman</vt:lpstr>
      <vt:lpstr>õppekava</vt:lpstr>
      <vt:lpstr>THEATER</vt:lpstr>
      <vt:lpstr>1_DNA THEATRE</vt:lpstr>
      <vt:lpstr>1_THEATER</vt:lpstr>
      <vt:lpstr>2_DNA THEATRE</vt:lpstr>
      <vt:lpstr>2_THEATER</vt:lpstr>
      <vt:lpstr>SCIENTIST AND GLOBE</vt:lpstr>
      <vt:lpstr>õppekava</vt:lpstr>
      <vt:lpstr>õppekava</vt:lpstr>
      <vt:lpstr>õppekava</vt:lpstr>
      <vt:lpstr>õppekava</vt:lpstr>
      <vt:lpstr>õppekava</vt:lpstr>
      <vt:lpstr>õppekava</vt:lpstr>
      <vt:lpstr>õppekava</vt:lpstr>
      <vt:lpstr>õppekava</vt:lpstr>
      <vt:lpstr>õppekava</vt:lpstr>
      <vt:lpstr>õppekava</vt:lpstr>
      <vt:lpstr>õppekava</vt:lpstr>
      <vt:lpstr>THEATER</vt:lpstr>
      <vt:lpstr>THEATER</vt:lpstr>
      <vt:lpstr>THEATER</vt:lpstr>
      <vt:lpstr>THEATER</vt:lpstr>
      <vt:lpstr>THEATER</vt:lpstr>
      <vt:lpstr>THEATER</vt:lpstr>
      <vt:lpstr>THEATER</vt:lpstr>
      <vt:lpstr>THEATER</vt:lpstr>
      <vt:lpstr>THEATER</vt:lpstr>
      <vt:lpstr>THEATER</vt:lpstr>
      <vt:lpstr>THEATER</vt:lpstr>
      <vt:lpstr>THEATER</vt:lpstr>
      <vt:lpstr>THEATER</vt:lpstr>
      <vt:lpstr>THEATER</vt:lpstr>
      <vt:lpstr>THEATER</vt:lpstr>
      <vt:lpstr>1_DNA THEATRE</vt:lpstr>
      <vt:lpstr>1_DNA THEATRE</vt:lpstr>
      <vt:lpstr>1_DNA THEATRE</vt:lpstr>
      <vt:lpstr>1_DNA THEATRE</vt:lpstr>
      <vt:lpstr>1_DNA THEATRE</vt:lpstr>
      <vt:lpstr>1_DNA THEATRE</vt:lpstr>
      <vt:lpstr>1_DNA THEATRE</vt:lpstr>
      <vt:lpstr>1_DNA THEATRE</vt:lpstr>
      <vt:lpstr>1_DNA THEATRE</vt:lpstr>
      <vt:lpstr>1_DNA THEATRE</vt:lpstr>
      <vt:lpstr>1_DNA THEATRE</vt:lpstr>
      <vt:lpstr>1_THEATER</vt:lpstr>
      <vt:lpstr>1_THEATER</vt:lpstr>
      <vt:lpstr>1_THEATER</vt:lpstr>
      <vt:lpstr>1_THEATER</vt:lpstr>
      <vt:lpstr>1_THEATER</vt:lpstr>
      <vt:lpstr>1_THEATER</vt:lpstr>
      <vt:lpstr>1_THEATER</vt:lpstr>
      <vt:lpstr>1_THEATER</vt:lpstr>
      <vt:lpstr>1_THEATER</vt:lpstr>
      <vt:lpstr>1_THEATER</vt:lpstr>
      <vt:lpstr>1_THEATER</vt:lpstr>
      <vt:lpstr>1_THEATER</vt:lpstr>
      <vt:lpstr>1_THEATER</vt:lpstr>
      <vt:lpstr>1_THEATER</vt:lpstr>
      <vt:lpstr>1_THEATER</vt:lpstr>
      <vt:lpstr>2_DNA THEATRE</vt:lpstr>
      <vt:lpstr>2_DNA THEATRE</vt:lpstr>
      <vt:lpstr>2_DNA THEATRE</vt:lpstr>
      <vt:lpstr>2_DNA THEATRE</vt:lpstr>
      <vt:lpstr>2_DNA THEATRE</vt:lpstr>
      <vt:lpstr>2_DNA THEATRE</vt:lpstr>
      <vt:lpstr>2_DNA THEATRE</vt:lpstr>
      <vt:lpstr>2_DNA THEATRE</vt:lpstr>
      <vt:lpstr>2_DNA THEATRE</vt:lpstr>
      <vt:lpstr>2_DNA THEATRE</vt:lpstr>
      <vt:lpstr>2_DNA THEATRE</vt:lpstr>
      <vt:lpstr>2_THEATER</vt:lpstr>
      <vt:lpstr>2_THEATER</vt:lpstr>
      <vt:lpstr>2_THEATER</vt:lpstr>
      <vt:lpstr>2_THEATER</vt:lpstr>
      <vt:lpstr>2_THEATER</vt:lpstr>
      <vt:lpstr>2_THEATER</vt:lpstr>
      <vt:lpstr>2_THEATER</vt:lpstr>
      <vt:lpstr>2_THEATER</vt:lpstr>
      <vt:lpstr>2_THEATER</vt:lpstr>
      <vt:lpstr>2_THEATER</vt:lpstr>
      <vt:lpstr>2_THEATER</vt:lpstr>
      <vt:lpstr>2_THEATER</vt:lpstr>
      <vt:lpstr>2_THEATER</vt:lpstr>
      <vt:lpstr>2_THEATER</vt:lpstr>
      <vt:lpstr>2_THEATER</vt:lpstr>
      <vt:lpstr>SCIENTIST AND GLOBE</vt:lpstr>
      <vt:lpstr>SCIENTIST AND GLOBE</vt:lpstr>
      <vt:lpstr>SCIENTIST AND GLOBE</vt:lpstr>
      <vt:lpstr>SCIENTIST AND GLOBE</vt:lpstr>
      <vt:lpstr>SCIENTIST AND GLOBE</vt:lpstr>
      <vt:lpstr>SCIENTIST AND GLOBE</vt:lpstr>
      <vt:lpstr>SCIENTIST AND GLOBE</vt:lpstr>
      <vt:lpstr>SCIENTIST AND GLOBE</vt:lpstr>
      <vt:lpstr>SCIENTIST AND GLOBE</vt:lpstr>
      <vt:lpstr>SCIENTIST AND GLOBE</vt:lpstr>
      <vt:lpstr>SCIENTIST AND GLOBE</vt:lpstr>
      <vt:lpstr>Tere tulemast</vt:lpstr>
      <vt:lpstr>Õppekava </vt:lpstr>
      <vt:lpstr>Lasteaia õppekavas esitatakse: </vt:lpstr>
      <vt:lpstr>Lasteaia õppekavas esitatakse:</vt:lpstr>
      <vt:lpstr>Õppeasutuse liik ja eripära </vt:lpstr>
      <vt:lpstr>Õppe- ja kasvatustegevuse üldeesmärk on:</vt:lpstr>
      <vt:lpstr>Slide 7</vt:lpstr>
      <vt:lpstr>Õppe- ja kasvatustegevuse läbiviimise põhimõtted: </vt:lpstr>
      <vt:lpstr>Õppe- ja kasvatustegevuse läbiviimise põhimõtted:</vt:lpstr>
      <vt:lpstr>Õppe- ja kasvatustegevuse valdkonnad: </vt:lpstr>
      <vt:lpstr>Õppe- ja kasvatustegevuse tingimused: </vt:lpstr>
      <vt:lpstr>Õppe- ja kasvatustegevuse tingimused:</vt:lpstr>
      <vt:lpstr>Meetoditeks on: </vt:lpstr>
      <vt:lpstr>Meetoditeks on: </vt:lpstr>
      <vt:lpstr>Lapse arengu analüüsimise ja hindamise põhimõtted ja korraldus</vt:lpstr>
      <vt:lpstr>Lapse arengu analüüsimise ja hindamise põhimõtted ja korraldus</vt:lpstr>
      <vt:lpstr>Lapse arengu analüüsimise ja hindamise põhimõtted ja korraldus</vt:lpstr>
      <vt:lpstr>Lapse arengu analüüsimise ja hindamise põhimõtted ja korraldus</vt:lpstr>
      <vt:lpstr>Lapse arengu analüüsimise ja hindamise põhimõtted ja korraldus</vt:lpstr>
      <vt:lpstr>Aitäh tutvumast!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Tere tulemast!</dc:title>
  <dc:creator>Kristi</dc:creator>
  <cp:lastModifiedBy>Eve Unus</cp:lastModifiedBy>
  <cp:revision>6</cp:revision>
  <dcterms:created xsi:type="dcterms:W3CDTF">2011-10-04T11:23:37Z</dcterms:created>
  <dcterms:modified xsi:type="dcterms:W3CDTF">2013-08-03T09:59:38Z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TC300033099990</vt:lpwstr>
  </property>
</Properties>
</file>